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70" r:id="rId13"/>
    <p:sldId id="271" r:id="rId14"/>
    <p:sldId id="272" r:id="rId15"/>
    <p:sldId id="27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3:42:3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2870 15021 254 0,'-2'4'600'0,"-2"-2"108"0,-5-2 59 15,1 0 27-15,0 0-225 0,-4 0-194 0,7 0-145 16,-3 0-91-16,2 2-25 0,4-2 14 0,-2 1 17 16,0-1 26-16,4 0 19 0,4 1 5 0,0-1-15 15,2 0-23-15,0 2-21 0,5-2-21 16,7 1-20-16,-1-1-17 0,3 2-11 0,1-2-15 15,4 1-11-15,0-1-8 0,2 0-4 0,3 0-3 16,1 0-2-16,0 0-1 0,-2 0 2 0,7-1-3 16,-5 1-3-16,8-2-3 0,-2 2 0 0,4 0-4 15,1-1-2-15,3 1 0 0,-4-2 3 16,3 2 7-16,-1 0 7 0,-2 0 8 0,3 0 4 16,-3 0 3-16,1 0 3 0,-1-1-4 0,0 1-8 15,0-1-5-15,-1-1-2 0,5 0-4 16,-3 1-4-16,3-1-4 0,2 1 2 0,-1-1-1 0,-1-1 0 15,5 2 1-15,-4-1 3 0,1 2 2 16,0-1-1-16,-3 1 1 0,-1 0 1 0,-3 0-2 16,1 0-5-16,-2 1-1 0,-2 1 0 15,-6-1-3-15,4 2-4 0,-4-1-1 0,0 1 1 16,0-2-3-16,0 3 0 0,-2-3-3 0,7 0 1 16,-1-1 0-16,2 0 0 0,2 0 1 15,2-1 1-15,-1-2-1 0,3 0 2 0,-2 0 1 16,3-2 1-16,-3 2 3 0,0 0 3 0,-1-1 2 15,-3 0-1-15,4 1 2 0,-4 2 0 16,-2-1-3-16,1-1-1 0,-1 1-2 0,0 2-3 16,2 0-2-16,0 0-3 0,3 0-1 15,5 0-3-15,2 0 0 0,-1 2 1 0,4-2 1 16,1 0 0-16,5 0 0 0,-6-2 1 0,3 2 0 16,1-2 1-16,-6 0 0 0,7-1-1 15,-9 1 1-15,5-1 0 0,-5 0 2 0,5-1-2 16,-5 2 0-16,4-2 0 0,1 3 0 0,1-3-2 15,-1 1 0-15,5 0-1 0,0 0 1 16,0 0-1-16,0 1-1 0,1-1 2 0,-1 2 1 16,4-1 0-16,-2 2 3 0,2-1 1 0,0-1-1 15,-2 1-1-15,2 1-1 0,2-3 0 0,-2 2-2 16,-1-1-2-16,-3-2 1 0,0 1-2 16,-2 2 0-16,-1-1-1 0,1-1 0 0,-6 1 1 15,3-1 1-15,-5-1 2 0,4 3 1 16,-3-2 0-16,1 0 1 0,-1 0-1 0,5-1-2 15,-1-1 2-15,-1 1-1 0,2-1 0 0,-1 1 0 16,-1-1 0-16,1 1-1 0,-5 1-1 16,-3 0-1-16,1 1 0 0,-3 1 3 0,-4 1-1 15,3 0 1-15,1 1 0 0,-6 1 0 0,6-1 0 16,-4 2 0-16,3-1 2 0,1 1 1 16,0-2-4-16,3 1 2 0,-1-2-2 0,3 0 1 15,3-2-4-15,-3 1 1 0,-5-1 0 0,2-1 0 16,-3 0 1-16,-5 2 1 0,-4-3 1 15,0 0 2-15,-2 2-2 0,-2-3 2 0,3 1-3 16,1 2-1-16,-6 0 1 0,6 1-2 0,0-1 3 16,0 0 1-16,-2 1 1 0,2 0 0 15,0-1 0-15,0-1 0 0,4 2-2 0,-4-3-1 16,0 3-2-16,0 0 0 0,-6-1 1 16,4 0 1-16,-8 2 1 0,1 0 0 0,-3 0 1 15,0 0 0-15,-1 2 0 0,1 1 0 0,6 0 0 16,1 2-2-16,1 0-2 0,2 2-3 15,2-1 2-15,4 1-1 0,-4-1-2 0,0 0 2 16,-4 0 1-16,2 1 3 0,-8-3 0 0,-1 0 1 16,-5 0 1-16,-3 0 3 0,-3-2 2 0,-3 2-2 15,-2-3 3-15,0 2 1 0,-8-1 2 16,4 0-4-16,-6 2-3 0,2-1 2 0,2 3-4 16,-1-1-1-16,-1 3 0 0,2 1 0 15,-2 2 0-15,4 0 0 0,-6 2 0 0,6-1 1 16,-4 1 3-16,-2 1 1 0,4-1 7 0,-1 1 16 15,-3-1 11-15,-2 1 5 0,2 1 6 0,0 0 2 16,-3-1-5-16,3 3-12 16,-4-1-10-16,1 3-7 0,-1 0-4 0,4 3-3 15,-4 2-4-15,5 1 0 0,-1 3-1 0,2 2-2 16,-2 2-1-16,6 4-1 0,-4 0 1 0,2 3 1 16,2 0 0-16,0 0 0 0,0 1 2 15,0-2 1-15,0-1 6 0,0-2 8 0,0-1 10 16,0-1 6-16,0-3 2 0,0 0 2 0,2-2-1 15,2 0-10-15,-4-2-10 0,0-1-7 0,0 0-5 16,0-3-2-16,-4 3-6 0,2-3-5 16,-2 0 3-16,-1 1 0 0,1-2-1 0,-2 0 0 15,0-2 2-15,0 0 0 0,-2-1-1 0,3 0 1 16,-1-1 2-16,-4 2 0 0,4-2 1 0,2-3 1 16,-1 1 0-16,-1 0-2 0,0 0-1 0,-4 1 2 15,6-3-3-15,-5 1 0 0,3 2 2 16,0-1 0-16,-4-2-2 0,5 2-1 0,-5 0-1 15,0 1 2-15,4-3-4 0,1 1-1 0,-1-1 0 16,2-1-1-16,0 0 2 0,-2-1 0 0,6-1 1 16,-4 1 0-16,2-4 1 0,2 2 0 15,0-4 2-15,0 0 0 0,0 0 0 0,0-1 2 16,0-2 1-16,0-1 0 0,0 2-1 0,-3-3 0 16,3 0 2-16,-6 0-3 0,0-2 0 0,0 1 0 15,-2-2 0-15,-3 2 0 0,-3-2-2 16,3 1 1-16,-5 1 1 0,1-1 2 0,-1 1 0 15,-3-1 3-15,-3 2-2 0,3-2 3 0,-6 1-3 16,-2 0-1-16,-2-1 0 0,-2 2 2 0,-4-1-2 16,-2-1-1-16,-4 1 3 0,-2 0 0 0,-5-1-3 15,-4-1-4-15,-4 0 0 0,-5 0-1 16,-4-2-3-16,-3 1-1 0,-4-1-1 0,-4 0 4 16,-5 2-1-16,-2-2-1 0,-8 1 0 0,-6 0-4 15,-6 0-2-15,-4 1-7 0,1-2 0 0,-7 2 0 16,1 0-2-16,0 1 1 0,-1 0 6 0,-3 0 2 15,4 1-2-15,-1-1 3 0,7 2 6 0,-3 2 3 16,8-2 0-16,-1 1 3 0,-1 2 3 0,-4-2-1 16,5 3-5-16,-3-3-3 0,2 2 3 0,1 0 1 15,-1 0-1-15,-4 0 2 0,5-2 0 0,-9 3 1 16,3-3-7-16,1 0-1 0,0 1 3 16,5 0 3-16,1-1 1 0,2 0 1 0,2-1 5 15,2 0 0-15,2 0-4 0,6 0-2 0,6 0-1 16,3-1-1-16,2 0-2 0,11-3 2 0,-1 3 2 15,8-2 0-15,1 0 1 0,3 0 2 0,8-1 1 16,-1 1 1-16,3 0-1 0,1 1 0 16,4-1-1-16,-2 2-2 0,5-1 0 0,1 2-2 15,-2 2-1-15,2 0 1 0,0 2-1 0,4-1 2 16,0 1 0-16,0 2 0 0,4 0-2 0,-2-1-2 16,4 2 1-16,0-1-2 0,-1 2 1 15,5-3 0-15,0 1 0 0,-5-2 2 0,7 0-1 16,-2-1 4-16,-1 0 0 0,-3 0 1 0,2-1 1 15,0-1 2-15,-2 2 1 0,-4-1-3 0,3-1 0 16,-5 1 0-16,-4-1-1 0,2 2-2 0,-1 0-2 16,-1-1 1-16,-2 0-2 0,-4 0-2 0,6 0-5 15,-1-1-6-15,1 0-6 0,0-1-4 0,2-1-1 16,0 0-2-16,6-1 3 0,-2 0 7 0,2 0 3 16,1-2 5-16,1 2 4 0,0-1 2 0,0 0 3 15,-6 1-3-15,4-1 4 0,-8 2-3 0,4 1-3 16,-8 1 1-16,2 1 0 0,-4-1 1 0,-1 2 3 15,-3 0 1-15,5 0 1 0,-5 0 0 0,4 0 2 16,1-2-1-16,3 3-3 0,2-3-1 0,4 0 1 16,0 2 0-16,4-2 0 0,2 0 0 15,-1-1 3-15,7 0 2 0,-2 0-1 0,1 0 0 0,5 0-1 16,3-1 0-16,-1 0 0 0,-3-2-1 0,4 3 0 16,3-1 0-16,-5 1-2 0,3 0 1 0,1 0-3 15,-6 1 1-15,5 2 0 0,-3-1 1 16,-1-1 1-16,3 4 2 0,-2-5 2 0,3 2-1 15,1-2 1-15,0 0-2 0,5 0 0 0,-1 0-1 0,-2-2-1 16,2 2 1-16,4-5 0 0,-2 2 1 0,1-2 1 16,1-1 1-16,2 0-1 0,-4-2 1 0,2 0-1 15,-2 1-1-15,0 0 0 0,2 0 1 0,-2 0-1 16,-2 1-3-16,3-2 2 0,1 1-3 0,-2 1 2 16,-2-1 2-16,6 1-1 0,-4-2-1 0,2 1 1 15,-2 0 2-15,4-3-1 0,0 1-3 0,0-3 3 16,0 0 1-16,4-1 1 0,-2-2-1 0,2 0-1 0,-4-4 0 15,6 2 0-15,-6-4 2 0,6 0-1 0,-3-1 3 16,-3 2-1-16,6-3 1 0,-2 2-1 0,-2-1-1 16,-2 0-2-16,4-1 0 0,0 2 0 0,-2-2 1 15,2 1-1-15,-4-1 3 0,5 1 1 0,-5-2-1 16,4 1-3-16,-2-1 0 0,-2 0 0 0,4 1-3 16,-4-3-2-16,6-1 1 0,-6 0 3 0,6-2 2 15,-2 1-1-15,-2-1 1 0,1 1 2 16,1-1-3-16,-2 2 0 0,2 2 0 0,-4 0 0 15,4 5-2-15,-4 0-1 0,-4 4 2 0,4 1 1 16,0 0 0-16,-4 3 0 0,4 1 0 0,-6 1 1 16,3 1-2-16,1 1-1 0,-2 1 0 0,-2 0 1 15,0-2 0-15,2 2 0 0,2 1 1 16,-5 2 0-16,5-1 0 0,-2 0 0 0,2 2-2 16,-2 1-1-16,4-1-1 0,-4 1 2 0,4 1-1 15,0 0-1-15,-2-1 1 0,2 2 2 0,0-2-1 16,0 2-2-16,0 0 3 0,0 0-2 0,0 0 0 15,0 0 3-15,0 0 1 0,0 0 1 0,0 0-1 16,0 0 1-16,0 0 0 0,0 0 1 0,0-1-2 16,0 1 1-16,-4 0-2 0,4-1 1 0,0-1 2 15,0 0-4-15,0 1 0 0,0-1-1 0,0-1 2 16,4 2-1-16,-2-1-2 0,-2 1 0 0,4-2 2 16,2 1 1-16,-2 0-1 0,1-2 0 0,1-1 0 15,4 3 3-15,0-3 0 0,-1 1 0 0,3-2 1 16,2 0-1-16,1-2-2 0,1 0 0 15,-1-2 0-15,6 1 0 0,-1 1 0 0,1-3-1 0,-2 3 2 16,7 1-1-16,-5-1 0 0,0 2 4 16,4 0-4-16,1 2 1 0,-1-2-1 0,6 1 1 15,0 1-1-15,0 0 0 0,0-2 1 0,4 2-1 16,0-1 0-16,1-1 0 0,-1 2 0 16,0-2 0-16,-4 0 2 0,4 0 0 0,-2 0-2 0,-4 1 3 15,2-2-1-15,-6 3-2 0,1-1 0 16,-5 1 0-16,0-1 3 0,-5 3-3 0,-3 2-3 15,-1-3 3-15,-2 2 0 0,-5 1 1 0,3 0-2 16,-6 0 0-16,2 0 1 0,-4 1 1 16,0 2 1-16,0-3-2 0,0 0 1 0,0 2 1 15,0-2-2-15,0 0 0 0,2 0 0 0,2 0 1 16,0 0 0-16,-2-2 2 0,7 2-1 0,1-4 3 16,0 2-1-16,1-3 0 0,-1 1 1 0,5 1-2 15,-5-1 1-15,0 1-1 0,1 0-3 0,-5 0 2 16,4 0-2-16,-6 0 0 0,2 1 0 15,-2 1 0-15,1 0 2 0,-5-1-1 0,4 2 1 16,-2 0 2-16,-2 0-1 0,0 0-1 0,0 0 1 16,0 0-1-16,0 0 0 0,0 0-2 0,-2 0 0 15,-2 0 0-15,0 0-1 0,3 0 0 16,-3 0 1-16,-2 0 0 0,2 0 0 0,-2 0 2 16,2 2-2-16,2-2-2 0,-2 0 1 0,4 0 1 15,-1 0 0-15,-3 1-3 0,4-1 3 0,-4 0 1 16,4 0-1-16,-2 0 0 0,2 0-1 15,0 0 2-15,0 0-1 0,0 0 0 0,0 0 0 16,0 0-1-16,0 0 1 0,0 0 0 0,0 0 1 16,-4 0-1-16,4 0 0 0,0 1-2 0,0-1 1 15,-2 0 0-15,-2 2-1 0,0-2 2 16,2 0-1-16,2 1 2 0,-4-1 0 0,1 0-1 16,1 2 0-16,2 0-1 0,0-2 1 0,0 0-1 15,-4 0 0-15,4 0-1 0,0 0 1 0,0 0-1 16,0 0 1-16,0 0 1 0,0 0-1 15,0 0 1-15,0 0 1 0,0 0 1 0,0 0 1 16,0 0 0-16,0 0-2 0,0 0 0 0,0 0 0 16,0 0 1-16,0 0-3 0,0 0 0 0,0 0 1 15,0 0-1-15,0 0 1 0,0 0-2 16,0 0-2-16,0 0 2 0,0 1-1 0,0-1 2 0,0 1 0 16,0 1 1-16,-2 0 1 0,-2-2-1 15,4 1 1-15,-4 1-1 0,2-1 1 0,-2-1 0 16,-2 2 1-16,3-1-2 0,1 0 1 0,-4-1 2 15,2 2-3-15,0-1-2 0,-2-1 1 0,2 0 1 16,2 2-1-16,-1-2-2 0,3 2 1 0,-6-2 3 16,6 0 0-16,-4 0-1 0,2 0 1 15,2 0-1-15,0 0 0 0,0 0 0 0,0 0 0 16,0 0 0-16,0 0 0 0,0 0 1 0,0 0 0 16,2 2-2-16,2-2 0 0,-4 0 0 0,4 0-2 15,-2 0 1-15,-2 0-1 0,0 0 0 0,3 0 3 16,-3 0 1-16,0 0-1 0,0 0-1 15,0 0-1-15,0 0-8 0,0 0-49 0,0 0-56 16,-3 0-65-16,1-2-70 0,-6 2-107 0,2 0-144 16,0 0-146-16,-3 0-123 0,-1 0-112 0,-2 0-56 15,3 0 44-15,-3 0 117 0,-2 2 174 16,-1 1 172-16</inkml:trace>
  <inkml:trace contextRef="#ctx0" brushRef="#br0" timeOffset="5500.13">2909 15021 78 0,'-10'0'220'0,"0"0"7"0,1 0-18 16,-1 0-93-16,-2 1-55 0,3-1-28 0,3 0-11 15,-4 2 6-15,4-2 8 0,3 0 9 0,1 0 6 16,-2-2 3-16,4 1 6 0,4-2-2 16,-2 0-1-16,3 0 0 0,3 0 1 0,-2 0 0 15,4 1-7-15,1 0-10 0,-1-1-10 0,0 2-10 16,-1 1-8-16,3 0-6 0,-2 4-5 0,1-4-1 16,3 4 1-16,-3-1 2 0,3 1-1 0,2 1 1 15,-1-1 3-15,4-1 0 0,-1 2 2 16,1-4 0-16,3 1 4 0,-3-1 12 0,0-2 17 15,-1-1 21-15,-3 1 30 0,-1 0 43 0,-3-1 41 16,-5 0 23-16,-2 1 5 0,-10-1-7 0,-3-1-18 16,-7 3-35-16,-3 0-45 0,-12 3-23 0,0 0-7 15,-10 2 1-15,-5 1 6 0,-1 1 1 16,-7 1 5-16,1-1 1 0,-3 1 0 16,2-1 9-16,2 1 9 0,5-2 20 0,3 0 20 15,3-2 3-15,10-1-8 0,6 1-24 0,7-2-22 0,3-2-33 16,5 2-25-16,2-2-16 0,8-2-7 15,8 1-3-15,2-4-4 0,7 1 1 0,3-2-3 16,5 0 1-16,2-1 2 0,2-2-3 0,2 0-1 16,4 2-2-16,2 1 5 0,-2 0-4 0,1-1 2 15,-1 3-2-15,0-1 1 0,-2 2 0 0,2 1 0 16,-6 1 0-16,-2-1-2 0,-2 4-2 16,-3-1 1-16,-7 1 0 0,-1 1 1 0,-5 0 0 15,-7 0 3-15,-2 1 1 0,-5 2 1 0,-5-1 0 16,-10 1 0-16,-1 0 2 0,-4-1-5 0,-2 1 3 15,-8-1 1-15,-6 1 0 0,1-2-4 0,-3-2 2 16,-2 0-1-16,-1-1 1 0,1 2 2 16,3-3 7-16,3 3 8 0,6-3 1 0,4 2 8 15,4-1 1-15,5-1-2 0,9 2-7 0,1-2-12 16,4 0-3-16,6 0-4 0,4 0-2 0,2-2 1 16,5 1-1-16,5-2 2 0,3 0 0 15,3 0 0-15,3 0-1 0,-4-2-3 0,8 0 1 16,-4 2-1-16,3-2 1 0,1 1 0 0,-4 1 3 15,2 1 1-15,-2 0-1 0,0-1-1 0,1 2 0 16,-5-1 0-16,-2 2-3 0,3 0 1 16,-9 2 3-16,-1-2 3 0,-3 1 1 0,-3 1-3 15,-2 1-2-15,-8-1 1 0,2 3-3 0,-7-1-4 16,-5 2 4-16,2 3-1 0,-7-4 8 0,4 1-4 16,-5 0 3-16,3 0 2 0,-3-1-2 15,1-1-1-15,3-1-4 0,5 0 1 0,1 0 0 16,0-1-2-16,1-1 1 0,7-1-1 0,-2 2 0 15,2-2 0-15,4 0 2 0,-2 0 0 0,4-2-4 16,2 2 0-16,-2-1 4 0,1 1 2 16,1-2 0-16,0 0-3 0,-2 1 5 0,2 1-2 15,-2-1-3-15,-3 1 1 0,3 0-2 0,0 0-1 0,-2 0 0 16,-2 0 1-16,0 0 4 0,0 0-6 16,4 0 2-16,-4 0 3 0,0 0-2 0,0 0-1 15,0 0 1-15,0 0 3 0,0 0 3 16,0 0 0-16,0 0-1 0,-4 1 1 0,4-1-2 0,0 1-4 15,0 1-1-15,-2 0 0 0,2-2 1 16,0 1 0-16,-4-1-1 0,4 0 6 0,0 0-4 16,0 0-3-16,0 0 4 0,0 0-2 15,0 0 2-15,0 0-4 0,0 0 1 0,-4 0 0 16,3 0 1-16,-3-1 1 0,-2 1 0 0,2 0 0 0,-6 0 2 16,4 1 2-16,-5-1-1 0,1 2-2 15,0-1-2-15,-1-1 0 0,-3 0-2 16,3 2-1-16,1-2-3 0,0 1 3 0,1-1 3 0,-1 0-2 15,4 0 4-15,0-1 1 0,0 1 0 0,1-2-2 16,-3 1-1-16,2-1-1 0,0 2 0 16,2-1 0-16,-1-1-3 0,-1 0-2 0,-4 2 2 15,0-1 4-15,1 1-4 0,-3 0 2 0,2 1-1 16,-5-1-1-16,1 4-3 0,-1-3-4 0,-1 2-1 16,1-1 2-16,3 0 1 0,-3 1 3 0,1-1 0 15,2 0 2-15,3 0 0 0,-1 1 0 16,-2-3-1-16,5 2 2 0,1-2 7 0,-6 1 0 15,6 2 2-15,-3-1 2 0,-1 0-1 0,0 0 0 16,1 2-4-16,-3-3 1 0,2 2 0 16,1 0-3-16,-1 0-1 0,4 0 0 0,-4 1-2 15,5-3-2-15,1 0 2 0,2 1 0 0,-2-1 1 16,2-1 4-16,-2 0 2 0,4 2 2 0,-4-2-6 16,4 0 1-16,0 0 3 0,0 0 1 0,0 0-5 15,-2 0 1-15,2 1 4 0,-4-1 0 16,4 0-3-16,-3 1-6 0,1 1 4 0,2 1-3 15,-4 2 0-15,2 2 2 0,-2 0 1 0,4 4 4 16,0 3 0-16,0 3 1 0,4 0-2 0,-2 5 2 16,2 4 2-16,-2 4 2 0,1 4 18 0,3 3 13 15,-2 2 10-15,0 4 7 0,-2 3 2 16,-2 2-1-16,0-1-12 0,-6 3-12 0,2-2-5 16,-2 2-5-16,1-3-2 0,-5 0 4 0,0-2 6 0,-1-4 6 15,1-1 4-15,0-4 1 0,4-2-2 0,1-3-4 16,1-1-8-16,0-5-10 0,4-3-5 0,0-2-4 15,4 0-2-15,0-6 0 0,-2 1-1 0,3-2 3 16,3-3 1-16,-6-1 4 0,6-1 1 0,-2-1 1 16,-4-3 3-16,1 0 0 0,3 0-3 0,-6-1-3 15,4-2 2-15,-4 1-3 0,0-2-4 0,2 1-1 16,-2-1-1-16,-2-1-2 0,2 1-2 0,0-2-2 16,0 1 2-16,0-1 0 0,0 1-3 0,0-3 1 0,0 3-2 15,0-2-1-15,0-1 0 0,0 1-1 0,2-3 1 16,-2 2 1-16,4-1 1 0,-4-1 1 15,0 4 1-15,4-4 1 0,-4 4 2 0,2-2-2 0,-2 1 0 16,0 1 0-16,0 1-3 0,0-2 0 16,-2 1-3-16,2 1 3 0,0 1 1 0,-4 0 2 15,4-1 0-15,0 1-2 0,0 0-1 0,0 0-1 16,0 0-1-16,0 0-1 0,0 0-1 0,0 0 0 0,0 0 2 16,0 0 1-16,0 0-1 0,0 0-1 15,0 0 3-15,0 0 0 0,0-2 0 0,0 2 0 0,0 0 2 16,0 0-4-16,0-1 2 0,0 1-1 0,4 0-1 15,-4 0 0-15,0 0-1 0,0 0 3 16,0 0 0-16,0 0 3 0,0 0-1 0,0 0-2 16,0 0 0-16,0 0 0 0,0 0-1 0,0 0-1 15,0 0 3-15,0 0-1 0,0 0 3 0,0 0-2 16,0 0 1-16,0 0-1 0,0 0 0 0,0 0-1 16,0 0-1-16,0 0-1 0,0 0 0 0,0 0 1 15,0 0-1-15,0 0 4 0,0 0-1 0,0 0 1 16,0 0 0-16,0 0 1 0,0 0 0 0,0 0-2 15,0 0 1-15,0 0 0 0,0 0-1 0,0 0-1 16,0 0 0-16,0 0 0 0,0 0-1 0,0 0 0 16,0 0 2-16,0 0 0 0,0 0-1 0,0 0 0 15,0 0 2-15,0 0-1 0,0 0-4 0,0 0 3 16,-4 0 0-16,4 0 0 0,0 0-2 0,0 0 2 16,-4 0 1-16,2 0 0 0,2 0-2 0,-4 0 1 15,2 0 0-15,-2 0-1 0,4 0 1 0,-3 1-1 16,1-1-1-16,2 0-2 0,0 0 2 0,-4 0-1 15,4 0-2-15,0 0-4 0,0 0-7 0,0 0-8 0,-2 0-15 16,2 0-23-16,0 0-30 0,-4 2-46 16,4-2-80-16,-4 1-114 0,2-1-133 0,-6 0-130 15,3 0-128-15,-5-1-81 0,2-1 20 0,-2-2 85 0,-3-1 127 16,1-1 146-16</inkml:trace>
  <inkml:trace contextRef="#ctx0" brushRef="#br0" timeOffset="7415.65">1895 5688 336 0,'0'-8'464'16,"0"0"86"-16,0 0 98 0,0-2-11 0,0 3-31 15,0 1-27-15,0-1-31 0,0 1-34 16,0 1-54-16,-2-1-83 0,-2 3-76 0,4 0-56 0,-3 2-46 15,1 0-41-15,2 1-35 0,0 0-34 16,0 0-26-16,-4 1-19 0,8 2-13 0,-4 2-4 16,2 3 4-16,1 1 9 0,3 4 4 0,-2 0 3 15,6 5 6-15,1-2 1 0,-1 4-1 0,4-1-3 16,-3 1 3-16,5 1 1 0,-1 0 0 0,1-2-6 16,-1 2-5-16,-1-1-7 0,-2 1-6 0,3-1-4 15,-1-1-1-15,-3 0-2 0,-1-1 0 0,0 1 1 16,-1-2-1-16,-3 1-2 0,0-3-1 15,0-1-3-15,-2 1-1 0,-2-3-2 0,-2 0-3 0,0-2 0 16,0-3-4-16,-2 3-3 0,-2-3 0 16,2-2-2-16,-2 0-1 0,-2 0-6 0,2-1-3 15,-2-2-17-15,3-2-45 0,-3 0-57 0,0-1-72 0,2-4-74 16,2-1-77-16,-2-3-101 0,8-4-129 0,-2-2-134 16,2-5-103-16,6-1-93 0,-1-3-18 15,-1-1 65-15,6-2 146 0,-3 1 173 0,-1 1 170 16</inkml:trace>
  <inkml:trace contextRef="#ctx0" brushRef="#br0" timeOffset="7800.49">2083 5706 43 0,'-4'-9'158'0,"4"0"-2"0,4 1-42 0,0 0-23 16,2-3-2-16,0 2 13 0,3-1 20 16,1 0 19-16,2 1 14 0,1-1 11 0,-1 0 12 15,3-1 15-15,-1 0 19 0,-2 1 26 0,1 2 19 16,-5 1 24-16,2 1 26 0,-1 3 42 0,-5-1 31 15,-2 3 8-15,2 1-5 0,-4 3-21 0,0 2-38 16,-4 2-67-16,-2 3-65 0,1 2-43 16,-5 6-32-16,-2-2-21 0,3 3-12 0,-5 2-7 15,2 0-8-15,-1 0-6 0,1 1-8 0,2 0-7 16,1 2-7-16,-3-3-4 0,-1 4 1 0,1-2 0 16,-2-1-1-16,3 2 2 0,-1 1 3 0,-1 0 2 15,-3-1-2-15,1-2-3 0,3 2-2 0,-6-1-4 16,7-2-6-16,-1-2-5 0,-1 1-7 0,3-5-4 15,-2 0-2-15,7-2-5 0,-3-2-4 0,2-4 0 16,0-1 0-16,2 0 0 0,4-3 0 0,-2 0 3 16,2-3-1-16,0-1-2 0,2-2-4 15,-2-5-3-15,4 1-15 0,-4-2-31 0,0-1-37 16,4-3-47-16,-4 0-48 0,0-1-67 0,0 0-88 0,0 3-100 16,0-3-89-16,-4 0-77 0,4 2-55 15,0-1-21-15,4 0 34 0,-2 0 59 0,2-1 57 16,2-2 88-16,-1 2 86 0,-1-2 78 0</inkml:trace>
  <inkml:trace contextRef="#ctx0" brushRef="#br0" timeOffset="8180.37">1911 5707 57 0,'-2'-4'277'16,"-4"-2"29"-16,-2 1 25 0,6 1-56 0,-2-2-52 16,-1 3-18-16,5-2 10 0,-4 3 29 0,2-3 35 15,-2 2 37-15,-2 0 47 0,6 1 25 0,-4-3 0 16,-2 3-24-16,1 0-33 0,1 0-48 0,2 1-68 15,-6 0-59-15,6 1-39 0,-2 0-29 0,-2 0-26 16,6 0-15-16,0 1-10 0,0 4-11 16,0-1-8-16,6 1-5 0,0 4 1 0,2-1 5 0,0-1 3 15,5 0 8-15,-1 2 11 0,-3 0 12 0,7-2 12 16,-1 3 10-16,1-1 4 0,-1 0 3 0,5 1 0 16,-5 1-3-16,5 1-9 0,-5 1-7 0,3-1-7 15,1 2-5-15,0-1-7 0,1 0-8 16,-3 1-8-16,3-2-7 0,1 0-5 0,-2-1-5 15,3-4-2-15,-3 1-4 0,2-2-3 16,-5-2-1-16,3 1-1 0,-3-4-2 0,-1 1-2 0,1-1 2 16,-7 1-1-16,-3-2 3 0,0 1-1 0,-2-1-1 15,-4 0-2-15,0 2-3 0,-4-2-17 0,-2 0-36 16,-3 1-40-16,-1 1-52 0,-2-1-63 16,3 2-98-16,-7-1-105 0,4-1-96 0,-1-1-83 15,1-1-63-15,3-3-36 0,-1 2-3 0,0-4 45 16,8 0 90-16,-2-3 103 0,0-5 103 15</inkml:trace>
  <inkml:trace contextRef="#ctx0" brushRef="#br0" timeOffset="8639.82">1961 5604 145 0,'4'-5'275'0,"-4"-2"15"0,2-1-7 0,2-3-86 16,2 3-49-16,-2-1-15 0,5 0 16 0,-3 0 23 15,4 0 26-15,-4 0 21 0,3 0 1 0,-3 1-3 16,0 2-13-16,-2 0-5 0,2 1 6 0,-3 1 24 16,-1 1 33-16,2 2 28 0,-4-2 11 0,0 3-4 15,4-2-25-15,-4 2-49 0,0 0-56 16,0 2-51-16,0-1-43 0,0 4-20 0,-4 2-6 0,4 3-5 15,0 3-2-15,0 4 0 0,-4 0 3 0,4 4-8 16,0 2-6-16,4 2-3 0,-4 2 2 0,0 2 4 16,4-1 0-16,-4 2 6 0,0 1 2 15,2-2 2-15,-2 1 0 0,0 0 3 0,0-1 1 0,-2-1-1 16,-2-1-1-16,4 2-4 0,-6-4-1 16,3-1-5-16,-1 0-4 0,-2-3-3 0,4-3-3 15,-2-1 0-15,-2-3-3 0,6-1 0 0,-4-4-2 16,4-1-5-16,-2-3-1 0,2 0-4 0,0-2-2 15,0-2-3-15,2 1-2 0,-2-2 0 0,4 0 0 16,-2-2-2-16,2 1-1 0,2-1-3 0,-6 1-4 16,4-1-18-16,-4 2-42 0,0-1-53 0,0-1-85 15,0 2-133-15,-4 0-167 0,-2-1-154 0,0 1-115 16,2 0-101-16,-1-2 3 0,-1 0 93 16,0-2 149-16,-2 0 157 0</inkml:trace>
  <inkml:trace contextRef="#ctx0" brushRef="#br0" timeOffset="8926.84">1793 5869 132 0,'-4'0'344'0,"-2"0"48"15,0-2 32-15,2 1-44 0,2 0-99 0,-2-1-42 16,4-1-14-16,0 0 19 0,4 0 58 0,2-1 55 15,0-1 33-15,0 1 10 0,3-2-14 0,5 1-45 16,-2-1-82-16,3 2-76 0,4-1-58 0,-3 1-36 16,5 2-29-16,3 2-17 0,-3-3-11 0,4 3-7 15,2 0-9-15,-2 0-5 0,4 0 0 16,-1 0-6-16,-3 0 1 0,4-2-7 0,-2 1-8 0,-2-2-39 16,4-1-80-16,-6-1-108 0,1-2-149 15,-3-2-157-15,-2-2-157 0,-3 1-110 0,-1-5-2 16,1 1 70-16,-6-1 128 0,1 0 150 0</inkml:trace>
  <inkml:trace contextRef="#ctx0" brushRef="#br0" timeOffset="17458.02">1858 8457 228 0,'-3'-2'320'0,"1"-2"32"15,2 2 2-15,0 0-78 0,0-3-42 0,2 0 11 16,1-1 38-16,3 1 82 0,-2 0 82 0,2-1 45 16,4 1 14-16,-8 1-19 0,5-1-45 0,-5 3-74 15,2-2-74-15,-4 2-40 0,0 0-21 0,4 0-13 16,-4 2-12-16,-4 0-20 0,4 2-23 0,0 1-27 16,-4 2-27-16,2 2-26 0,-2 0-23 0,4 5-13 15,-3 1-14-15,3 3-8 0,3 0-7 0,3 2-4 16,-2-1-2-16,8 2-2 0,1-2-2 0,3 0 2 15,3 0-3-15,-1 0 0 0,5-1-2 16,-2 1 0-16,4-1-1 0,-3-1-1 0,-1 0-3 16,-2 2 3-16,1-2-3 0,-3-2-2 0,-3 2 1 15,-3 0 0-15,-1-1-1 0,-4 0-3 0,-2-1 2 16,-4-1 1-16,0 0-1 0,0-2-2 0,-6-1 1 16,-2 0 0-16,2-1-4 0,-3-4-13 0,3-1-38 15,-4-1-53-15,1-5-70 0,1-1-90 0,-2-6-116 16,0-3-163-16,5-1-157 0,-1-4-131 0,-2-1-111 15,8-5-8-15,-2 3 68 0,2-2 148 0,0 1 181 16,2-1 177-16</inkml:trace>
  <inkml:trace contextRef="#ctx0" brushRef="#br0" timeOffset="17771.98">2153 8463 80 0,'-4'-6'283'0,"4"-2"29"15,-4 1 19-15,4 1-59 0,-2-2-67 16,-2 2-16-16,4 2 16 0,0-1 31 0,0 0 36 15,0 3 41-15,0-1 39 0,0 1 35 0,0 1 6 16,4 1-10-16,-2 1-20 0,-2 1-37 16,0 2-46-16,0 1-58 0,-2 1-45 0,-2 2-32 15,-1 3-26-15,-5 3-24 0,0 1-20 0,-1 1-14 16,-3 2-10-16,-3 1-11 0,-3 5 0 0,-1-1-1 16,-4 2-5-16,1 2-2 0,3-1-2 0,0 1-7 15,0 1-7-15,1-3-6 0,1-3-3 0,7 1-2 16,-1-4-3-16,5-1 0 0,0 0 2 0,6-4-2 0,-2-1-1 15,4-2 0-15,0-2 0 0,0-4 2 0,4 3-2 16,-4-5-1-16,2 1 0 0,-2-3 0 16,0-1-1-16,0 0-20 0,-2-4-37 0,-2 0-52 15,0-4-69-15,-1 3-123 0,-1-3-148 0,0-1-146 16,0 0-108-16,-2-3-85 0,6 0-45 0,-1-3 63 16,3 0 119-16,3-2 144 0,3-3 136 0</inkml:trace>
  <inkml:trace contextRef="#ctx0" brushRef="#br0" timeOffset="17983.66">1920 8535 188 0,'-1'-9'218'15,"-3"2"13"-15,4 0-71 0,-4 0-48 0,2-1-9 0,2 1 5 16,0-1 13-16,0 0 16 0,2 0 5 16,-2 0-3-16,4-1-15 0,-4 2-10 0,4-1-15 15,-3 0-16-15,-1 1-15 0,0 1-13 0,0 0-10 16,0 0-14-16,0 2-16 0,0 0-10 0,4 0-5 0,-4 3-5 15,0-2-23-15,2 3-43 0,2-2-48 16,2 2-56-16,-2 0-55 0,2 0-69 0,-2 2-50 16,1 0 4-16,-1-1 31 0,-2-1 45 0</inkml:trace>
  <inkml:trace contextRef="#ctx0" brushRef="#br0" timeOffset="18275.02">2058 8382 220 0,'4'-3'279'0,"-2"-2"48"0,2 3-21 0,-4-2 7 15,0 2 44-15,0-2 81 0,0 3 88 0,0-1 42 16,-6 2-2-16,6 0-32 0,-6 2-65 0,-2 0-99 16,3 4-113-16,-5 1-78 0,0 5-45 0,2 0-32 15,-1 3-22-15,-1 1-16 0,0 4-9 0,1 3-11 16,3-1-11-16,0 4-6 0,6-3-6 0,0 4-8 16,0 0-8-16,2 2 0 0,2-1-2 0,2 1-3 15,-2-1 0-15,5 0 1 0,-3-3 0 0,0-1 1 16,0-2-2-16,-2-2 2 0,1-1-1 0,-1-2 1 15,-4-3-1-15,2 0-1 0,-4-3 2 16,2-2-4-16,-4 0 2 0,-1-3-4 0,-1 0 1 16,2-3-2-16,-6-2-2 0,4-1-12 0,1-3-23 15,1 0-27-15,4-1-41 0,-2-3-55 0,2-1-93 16,2-1-108-16,-2 1-124 0,0-4-124 0,0 1-110 16,0 0-80-16,0-1 26 0,-2 0 82 0,-2-3 129 15,4 2 141-15</inkml:trace>
  <inkml:trace contextRef="#ctx0" brushRef="#br0" timeOffset="18518.14">1853 8586 53 0,'-6'-5'318'0,"-2"0"48"16,-2 0 39-16,5 0-12 0,-5-1-78 0,4 3-39 16,0 0-24-16,6 0 6 0,-4 2 25 0,4 0 44 15,4 1 28-15,0 0 8 0,2 0-7 16,0 1-35-16,0 0-48 0,3 1-77 0,1 1-70 0,0-1-39 15,5 0-31-15,3 1-11 0,1-1-20 0,6 1-7 16,0-2-2-16,2-1-5 0,6 0 1 16,-2 0-8-16,0-1 0 0,6 1-9 0,-2-2-8 15,-4 1-63-15,0 1-125 0,-2 0-181 0,-4 0-195 16,-3 0-190-16,-7 1-95 0,-3 1 9 16,-2 1 92-16,-10 1 168 0,-2 2 190 0</inkml:trace>
  <inkml:trace contextRef="#ctx0" brushRef="#br0" timeOffset="19445.99">2124 9769 118 0,'0'-1'346'0,"-6"-2"51"16,0-2 46-16,-1 2-32 0,1 0-68 0,0 0-23 15,-4-1 11-15,4 1 40 0,-3 0 34 0,3-1 3 16,-4 4-11-16,1-2-32 0,-1 0-63 0,4 1-78 16,0 1-71-16,2-2-50 0,2 2-36 0,-1 2-25 15,3-1-17-15,0 1-11 0,0 2-4 0,3 1-2 16,-1 1 2-16,2 0 5 0,2 0 10 16,-2 1 6-16,2 0 11 0,0 4 14 0,-1 1 11 0,5-1 9 15,-4 3 5-15,4 0-1 0,-5 1-5 0,5 0-6 16,0 1-13-16,-1 1-13 0,1 0-9 15,0-1-8-15,1 1-7 0,-1 0-8 0,2-3-4 16,1 3 0-16,-1-3-4 0,-2 3-1 0,3-2 1 16,-5-1-1-16,2 1-1 0,-5-1-2 0,3-1 0 15,-6 4-1-15,2-4-1 0,0 0 1 0,-4 0 0 16,0-1-2-16,0-1 1 0,-4 0-1 16,4-3-4-16,-4-3-12 0,4 0-43 0,-2-4-58 15,-2-1-92-15,-1-1-135 0,1-4-158 0,-2-2-145 16,0-3-103-16,0-3-83 0,-2-2 8 0,7-1 88 15,-5-2 139-15,2 0 144 0</inkml:trace>
  <inkml:trace contextRef="#ctx0" brushRef="#br0" timeOffset="19769.18">2267 9812 248 0,'4'-8'299'0,"-4"0"38"0,0 2-30 0,0 2-40 16,0-1-3-16,-4 0 17 0,4 3 33 0,0 0 40 15,-2 1 53-15,-1-1 26 0,3 2-9 0,-4 2-33 16,2 1-50-16,-2 1-63 0,-2 4-76 0,0 0-60 16,-3 5-35-16,-1 4-18 0,-2-1-9 0,-1 3-3 15,-3 2 2-15,-3 3-1 0,3 0-3 0,-5 3-6 16,0 0-8-16,1 3-6 0,-1-1-6 16,2 1-2-16,-3 0 0 0,3 0-5 0,3-2-1 15,1-3-6-15,-1 1-7 0,7-4-9 0,-1-3-7 16,4 0-6-16,0-4-2 0,2-3-5 0,-1-2-2 0,5 0 2 15,-4-3-2-15,2-5 3 0,2 4-4 16,0-5 3-16,0-1-2 0,0-2-10 0,0-3-22 0,0-3-34 16,2-3-46-16,2 0-65 0,-4-4-95 15,5 0-109-15,-1-2-107 0,-2 0-92 0,2 0-71 16,2 1-36-16,2-3-14 0,-2 2 47 0,3 1 91 16,-1-2 106-16,6 1 105 0</inkml:trace>
  <inkml:trace contextRef="#ctx0" brushRef="#br0" timeOffset="20120.95">2205 9678 344 0,'0'-6'435'0,"-5"0"59"0,5 0 55 15,-4 1-110-15,2-1-71 0,-2 3-27 0,4 1 21 16,0 0 21-16,4 2 4 0,-2 0 7 0,-2 1 3 16,4 2-30-16,-4 2-66 0,0 6-52 0,0 1-39 15,0 4-33-15,-4 3-30 0,-2 4-22 0,2 3-18 16,-6 3-19-16,3 0-13 0,-3 2-16 0,0 2-12 16,0 0-17-16,5-2-9 0,-1 1-8 0,-2-1-6 15,6-1-3-15,-2-1-2 0,4-3-2 0,0-2 0 16,4-2-2-16,-2-1 0 0,2-4-5 15,0-2-1-15,-2-3-4 0,2-2-8 0,-4-1-32 16,0-1-53-16,0-6-70 0,-4 0-95 0,2-2-141 0,-8-3-163 16,4-2-132-16,-3 0-91 0,-1-3-76 0,-4 1 16 15,3-2 103-15,1-1 146 0,-2-1 154 16</inkml:trace>
  <inkml:trace contextRef="#ctx0" brushRef="#br0" timeOffset="20513.87">1874 9934 45 0,'-4'0'357'0,"2"0"70"0,-4 0 55 0,2 0 13 16,-1 0-104-16,1-2-71 0,4 2-51 16,-2 0-24-16,-2 0 2 0,4 0 25 0,0 0 28 0,0 2 5 15,6-2-5-15,-2 2-24 0,5-1-47 0,3 0-62 16,3-1-58-16,5 2-32 0,7-2-21 15,-2-2-21-15,6 2-10 0,4-1-8 0,2-2-3 16,2 1-2-16,-3 1-4 0,5 0-5 0,-6 1 2 16,2 1-3-16,-2 2 0 0,0 1-6 0,-4 2 4 15,-4 1-1-15,-4 0-3 0,-6 3 6 16,3-2 15-16,-10 1 19 0,1 0 12 0,-7 0 21 16,-4 0 16-16,-4 3 13 0,2-4-2 0,-7-1 0 15,3 1-1-15,-4-2-4 0,0-2-7 0,1-1-11 16,3 0-11-16,-4-3-13 0,6 0-11 0,-2 0-14 15,1-3-9-15,1 2-4 0,2-2-8 16,-2 0-3-16,4 1-4 0,-4 0-4 0,8-2-3 16,-4 0-9-16,4 0-34 0,2 0-61 0,-1 1-95 15,1-3-171-15,2 1-218 0,-2-1-240 0,0-1-109 16,-1 1-16-16,-1-1 57 0,-4 1 152 16,-4 0 209-16</inkml:trace>
  <inkml:trace contextRef="#ctx0" brushRef="#br0" timeOffset="26317.64">1886 11217 217 0,'-2'1'289'0,"-4"-1"32"15,-2 1-27-15,6-1-50 0,-2 0-30 0,-2 0-15 0,3 0-10 16,1-1-9-16,2 1 0 0,0-1 14 15,0-1 28-15,0 1 24 0,2-1 45 0,1-1 48 16,1 0 17-16,-2 2-6 0,2-3-32 0,-4 1-26 16,2 2-54-16,-2 0-53 0,4-1-31 0,-4 2-24 15,0 0-16-15,0 0-11 0,0 0 0 0,4 2-6 16,-4 0-6-16,2 5-7 0,-2 0-4 0,4 2-10 16,1 2-18-16,-1 1-12 0,2 1-12 0,0 2-6 15,0 0-3-15,3 1-5 0,-3 0-7 0,4 0 2 16,0 0 0-16,-1 0-2 0,1 0-3 15,2-1 2-15,-3 1-2 0,1-4-1 0,0 4-3 0,1-2 1 16,-5-1-1-16,4 1-1 0,-4-1 1 0,1-1 0 16,-1 0 1-16,-2-1-2 0,-2-1 1 0,2 0 0 15,-2-2-1-15,2-1-3 0,-4-2 0 0,4 0 0 16,-2 0-3-16,-2-2-1 0,0-1-5 0,3-1-17 16,-3-2-49-16,0-1-53 0,2-2-81 15,2-3-120-15,0-2-146 0,-2-2-132 0,2-1-104 16,-4-3-83-16,4 0-29 0,-2 0 63 0,2 0 117 15,-2 2 138-15,1-4 142 0</inkml:trace>
  <inkml:trace contextRef="#ctx0" brushRef="#br0" timeOffset="26658.93">2217 11149 17 0,'4'-3'294'16,"0"-1"57"-16,-2 1 56 0,-2 1-27 0,0-1-24 16,-2 3-9-16,-2 0-3 0,0 2 5 0,-2 2 13 15,0 3 17-15,-3 5-10 0,-1 4-33 16,-6 3-45-16,1 4-50 0,-1 3-59 0,-3 2-59 16,2 0-37-16,1 2-16 0,-3-2-12 0,-1 2-7 0,5-1-5 15,-1-2-6-15,1-1-7 0,3-2-10 16,3-3-10-16,-1-2-6 0,0-2-8 0,4-3 1 15,2-5-4-15,3 1-3 0,-3-3 2 0,2-2 4 16,2-1 1-16,-4-2-2 0,4-2 1 0,4-2 3 16,-4-2-3-16,2-1 0 0,-2-1 0 0,0 2-4 15,0-4-21-15,0 2-41 0,-2 0-77 0,-2 0-104 16,4 2-113-16,-4-1-111 0,-2 3-88 0,2-4-60 16,2 3-11-16,-2 1 7 0,3-2 56 15,-3 0 83-15,0 1 95 0,4-1 91 0</inkml:trace>
  <inkml:trace contextRef="#ctx0" brushRef="#br0" timeOffset="27108.31">2052 11137 221 0,'4'-6'396'0,"-2"1"70"16,-2 0 72-16,-2 0-39 0,-2 3 12 0,4-2 9 16,-6 1-7-16,3 2-14 0,-1-1-36 0,-2 1-59 15,0 1-84-15,0 1-91 0,2 1-63 0,-1 1-47 16,-1 2-33-16,2 0-24 0,-2 4-20 0,2 2-12 15,4 1-3-15,0 6-2 0,0 2-1 16,0 0 3-16,4 3 1 0,2 1 3 0,-6 0-1 16,4 3 1-16,2-2 3 0,-3 2 0 0,-1-2-2 15,2 3-5-15,-4-3-1 0,2 2-6 0,-2-2-6 16,0-2-5-16,0 2-2 0,0-3 0 0,-2-1-2 16,2-2-3-16,-4-2-2 0,4-2 2 0,0-2-1 15,0-2-1-15,-2-2-3 0,2-2 0 0,0-2 0 16,0 0-2-16,0-4 0 0,0 0-2 0,0-2-1 15,0-5-3-15,0 2-38 0,-3-1-66 0,3-3-101 16,-4-3-147-16,2 2-168 0,-2-1-163 0,4 0-109 16,-6-1-75-16,2 0 25 0,4 1 107 0,-2-2 151 15,-2 1 155-15</inkml:trace>
  <inkml:trace contextRef="#ctx0" brushRef="#br0" timeOffset="27394.93">1781 11335 317 0,'-10'0'429'0,"-3"0"67"15,5 0 61-15,-6-1-79 0,5 1-46 0,3 0-22 16,-4-2-20-16,8 2-17 0,-2-1-23 0,4 1-31 16,0-2-47-16,6 1-48 0,0-1-41 0,8 1-36 15,5-1-29-15,2 1-27 0,4-1-20 0,3 1-19 16,6 0-15-16,1 1-11 0,2 1-7 0,4 0-2 15,-4 1-4-15,3 1-3 0,1 1-3 0,-2 1-1 16,-2 0-3-16,-2 0-4 0,-4 2-4 0,-6-1 2 16,2 1-2-16,-4 0 0 0,-5-2-1 15,-5 2-6-15,-3-3-49 0,-8 2-130 0,-2-4-191 16,-6 1-234-16,-4-3-199 0,1-3-99 0,-7-1-5 16,1-3 100-16,-1 1 178 0,1 0 224 0</inkml:trace>
  <inkml:trace contextRef="#ctx0" brushRef="#br0" timeOffset="34934.87">1977 12656 98 0,'-6'-5'228'0,"0"-1"19"0,0 0-29 16,-2-2-50-16,3 0-24 0,-1 3 5 0,2-1 20 0,-2-2 34 15,0 2 48-15,2-1 58 0,-1 2 63 0,1 1 65 16,2-1 35-16,-2 2 4 0,4-1-21 0,-2 0-43 15,-2 3-63-15,4-2-74 0,-4 3-62 0,4-1-30 16,0-1-29-16,-2 2-18 0,-2 2-17 16,4-1-16-16,0 2-18 0,-3 2-18 0,1 1-14 0,2 2-12 15,0 5-9-15,0 0-8 0,2 0-4 16,1 3-5-16,3-2-6 0,-2 2-1 0,6-1 0 16,1-1-3-16,3 3-1 0,-2-1-1 0,3-2 2 15,1 3-1-15,3-2-3 0,-3-2 4 0,-1 3 1 16,4-2 0-16,-7 0 1 0,4-1-2 0,-7-1 0 15,5 1-1-15,-6-1-2 0,1 1 2 0,-5-1-4 16,2-2 1-16,0 1 0 0,-6-2 0 0,4-2 3 16,-4-1-3-16,2 0 0 0,1 0 0 15,-3-4-3-15,0 1 2 0,0-2-4 0,0-1-1 16,0 0 1-16,-3-1-3 0,3-2-1 0,-2 1-4 16,-2-6-41-16,2 1-64 0,-2-2-98 0,-2 0-149 15,0-1-195-15,-1-2-187 0,1 1-145 0,-4 2-54 16,4-3 33-16,0 0 119 0,3 2 182 0,-3-1 178 15</inkml:trace>
  <inkml:trace contextRef="#ctx0" brushRef="#br0" timeOffset="35295.94">2200 12612 280 0,'-4'-4'396'0,"-2"-1"40"0,2 0 37 0,-2-2-92 16,0 5-54-16,2-4-16 0,-1 1 21 0,-1 1 54 15,6 0 34-15,-4 0 4 0,2 2-13 16,-2-3-39-16,4 2-57 0,-4 2-76 0,4 1-58 16,-6 1-41-16,6 2-33 0,-5 4-24 0,-1 4-21 15,-4 6-11-15,0 3-11 0,1 5-6 0,-7 2-5 16,5 4-5-16,-3 3-8 0,-1-1-6 0,-1 0 0 16,1 1 1-16,3-1-2 0,-2-2 1 0,-1 1 1 15,5-3-4-15,0-2-4 0,3-4-4 0,-1-1-1 16,2 0-1-16,0-6 1 0,2-1 2 0,-1-1 2 15,1-6-2-15,2 3 0 0,2-6 1 0,-4-1 0 16,4 0 0-16,0-3 1 0,-2-1 1 0,-2-1-1 16,4-3-1-16,0 0-1 0,-4-1-1 15,4-1-2-15,0 1 0 0,-2-1-1 0,-2 0-3 0,4 1-22 16,0-1-55-16,-3-2-61 0,3 2-96 0,3-1-120 16,-3-2-132-16,4 0-106 0,-2-2-64 0,2 1-43 15,6-2 6-15,-4-2 34 0,-1 1 89 0,5-2 104 16,0 0 106-16</inkml:trace>
  <inkml:trace contextRef="#ctx0" brushRef="#br0" timeOffset="35683.85">2000 12630 129 0,'0'-9'364'0,"-4"2"65"0,4-1 56 16,-4 0-38-16,4-1-69 0,0 2-27 0,0-3-1 15,0 3 16-15,4-2 14 0,0 1 0 0,-2 1-18 16,2 0-30-16,2 1-70 0,-1 0-69 0,-1 0-57 16,-2 4-31-16,2-3-13 0,2 3-5 15,-6 1 8-15,4 1 11 0,-4 1 15 0,2 1 11 0,2 5 4 16,-4 0 4-16,0 4-3 0,-4 3-7 0,2 4-17 16,-2 5-19-16,-2 0-16 0,0 4-17 15,2 0-14-15,-1 1-14 0,-1 0-11 0,2 3-6 16,2-3-7-16,-2 0-2 0,4 0-2 0,0-3-2 15,4-3 3-15,-2 2-1 0,2-4-2 0,2-2 0 16,-1 0-1-16,-1-3-1 0,2 0 0 0,0-3-2 0,-2-2 0 16,2 0 0-16,-3-3-2 0,-3 1 1 0,0-2-2 15,0-1-1-15,0-1-1 0,-3 0-7 16,-3 0-7-16,2-2-40 0,-2 1-47 0,0-1-53 16,2-4-60-16,2 1-99 0,-1-3-130 0,-1-2-115 15,2-4-109-15,2 1-88 0,0-3-89 0,0-1 16 16,0-4 95-16,0 1 132 0,0-1 143 0</inkml:trace>
  <inkml:trace contextRef="#ctx0" brushRef="#br0" timeOffset="36066.94">1833 12791 257 0,'-9'0'324'15,"3"0"31"-15,0 0-12 0,0 0-83 16,2-1-48-16,0 1-29 0,4-1-2 0,0-1 36 15,4-1 41-15,2 0 65 0,4 0 57 0,1-2 27 16,3 3-18-16,1-3-47 0,1 1-64 0,5-2-85 16,-1 2-74-16,1-1-45 0,2-1-24 0,-1 4-17 0,3-1-7 15,0 1-6-15,0 1-1 0,-4 1-8 16,5 0-5-16,-5 1-2 0,4 4-7 0,-5-3 3 16,-3 1-4-16,2 1 4 0,-3 1 0 0,-1 0-1 15,-5-1 3-15,2-1 3 0,-3 1 0 0,-3-1 0 16,2 0 21-16,-2 0 13 0,-4 0 8 15,2-1 2-15,-1-1 5 0,-3-1-3 0,2 2-15 16,-2-2-10-16,4 0 1 0,-4 0 5 0,0 0-1 16,4-2 2-16,-4 1-2 0,0-1-5 0,2 1-11 15,-2-1-4-15,0 1-3 0,0-1-3 16,0 0-1-16,-2 2 0 0,2-1-1 0,-4 0-4 16,4 1-2-16,0-2 0 0,-4 2-4 0,2-1-10 15,-1 1-43-15,3-2-108 0,-6 2-165 0,2-1-195 16,-2 0-193-16,0-3-139 0,-3 0-35 15,3 1 67-15,2-2 145 0,-2 2 183 0</inkml:trace>
  <inkml:trace contextRef="#ctx0" brushRef="#br0" timeOffset="37397.78">640 12912 227 0,'0'0'269'15,"0"-4"32"-15,0 4-48 0,-4-5-23 16,4 5-5-16,0 0 13 0,0 0 18 0,0 0 14 15,0 0 6-15,0 0-12 0,0 0-29 16,0 0-34-16,0 0-5 0,0 0 3 16,0 0 15-16,0 0 6 0,0 0 13 0,0 0 10 15,7 1-30-15,-1 1-42 0,0 0-44 0,0 0-30 16,4 0-21-16,3 1-15 0,-1 1-6 16,7-2-4-16,2 0-5 0,5 0 0 0,5 0-10 15,3-2-11-15,7-2-7 0,0-1-1 16,5 0-7-16,5-2-2 0,1-3-1 0,-2 2 2 15,1-3 0-15,1 2-5 0,-5 1 3 0,-3 0-2 16,1 0-7-16,-8 2-4 0,-2 1-1 0,-8 0 2 16,-2 2-2-16,-4-2 2 0,-1 3 4 0,-5-2 2 15,-5 0 4-15,-1 2-1 0,1 0 3 0,-4 0-4 16,-4 0-2-16,2 0 1 0,0 0-4 16,-2-1-1-16,-2 1-2 0,3 0 5 0,-3 0-1 0,0 0 1 15,2 0 1-15,2-1 2 0,-4 1 0 16,0 0-7-16,0 0 6 0,0 0-5 0,0 0 2 15,0 0 0-15,0 0 0 0,-4 0 1 0,4 1-1 0,-2 0-1 16,-1 1-5-16,3 1-2 0,-6 0-5 0,2 0-34 16,-2 0-59-16,4-1-83 0,-2 0-107 0,0-2-107 15,2 2-106-15,-1-2-66 0,3-2-32 16,0 1 4-16,0-2 13 0,3 0 54 0,-1 0 83 16,2-1 86-16,0-2 83 0</inkml:trace>
  <inkml:trace contextRef="#ctx0" brushRef="#br0" timeOffset="38179.68">1477 12724 54 0,'-12'0'272'0,"-3"-2"32"0,5 2 29 16,-6 0-61-16,7 0-38 0,-1 0-8 15,0 0 15-15,1 0 27 0,3 0 10 0,0 0-9 16,2 0-24-16,2 0-35 0,2 0-45 0,0 0-34 15,0 0 5-15,6 2 18 0,0 0 31 0,0-1 18 16,3-1 10-16,1 1-9 0,0 2-31 0,1-2-31 16,3 0-44-16,-2 2-27 0,1 0-19 15,3-1-13-15,-1 4-4 0,1 0 1 0,-1 0 3 0,1 1 1 16,-1 0 0-16,-1 3-5 0,-3-2-7 0,3 4 5 16,-3 1 4-16,-5-2 5 0,4 2 2 0,-4-1 8 15,0 0-2-15,-3 0-14 0,1 1-8 0,-2 0-7 16,-2-1-7-16,-2-1-7 0,-2 0 0 0,1 0 0 15,-3 0-7-15,-4 0 0 0,4-1-3 0,-5 0 2 16,1-1 2-16,-4 2 0 0,3-2-1 0,1 0-2 16,-2-2 3-16,-1 0-1 0,3 0-2 0,4-2 0 15,-3 0 2-15,3-3 2 0,4 0-4 0,-6 0 0 16,8-2 2-16,-6 0-5 0,6 0 5 0,-3-2 0 16,1-1 2-16,2 0-1 0,-4 1 1 15,4 0 1-15,-2 0-3 0,-2 0-1 0,-2-1 1 16,2 3 0-16,-2 0-3 0,1 0 0 0,-3 2 3 0,2-1 3 15,0 1-3-15,0 0 0 0,2-1-1 16,-1 2 3-16,1-1-2 0,2-1-3 0,-2 0 1 0,2 1 1 16,2-2 1-16,0 2 0 0,0-1 0 0,0-1-2 15,0 1 3-15,0-1-2 0,0 0 3 16,0 0-1-16,-4 0-1 0,4 0 2 0,0 0 1 16,0-1-1-16,-4 0-3 0,4-1 2 0,-2-1 0 15,-2-2-2-15,1-1 1 0,1-1 2 0,-2-1-2 16,2-1-2-16,-6-3 2 0,6-3 0 0,-2-1-3 15,-2-4 1-15,1-2 2 0,5-2 0 0,-4 0-1 0,2-2 1 16,2 0-1-16,0 1 0 0,0-2-2 16,2 2 0-16,-2 2-2 0,4 0 1 0,-2 1 1 15,1 5 1-15,3-2 1 0,-2 2 2 0,-2 4-1 16,2 1 0-16,2 2 0 0,-6 1 0 16,4 1-1-16,-4 2-1 0,2 0 2 0,1 3 6 0,-3 0-4 15,0 2 0-15,0-1-1 0,-3 0 1 0,1 4-3 16,-2 0-5-16,2-1 5 0,-2 2-1 0,-2 1 4 15,0 1-1-15,-3 1 1 0,5 0 0 0,-2-1-2 16,2-1 1-16,-2 1-2 0,2-2 0 0,2 0 1 16,2 0 1-16,-3 0 1 0,3-2 0 0,0 0-2 15,0 1 2-15,0 0-3 0,0-1-1 16,3-1-4-16,-3 2 0 0,0-2-3 0,0 0-5 16,0 0-56-16,0-2-104 0,0 2-144 0,-3-1-152 15,1 1-146-15,-2 0-131 0,-2 1-70 0,2 2 35 16,2 0 109-16,-2 3 133 0,0 1 141 0</inkml:trace>
  <inkml:trace contextRef="#ctx0" brushRef="#br0" timeOffset="46062.74">16751 5484 169 0,'-2'-2'225'0,"-1"2"-3"0,3 0-22 16,-2-1-29-16,2 1-16 0,-4-2 1 0,4 2 4 15,0-1 4-15,-4 1-2 0,4 0-3 16,0 0-3-16,0-2-6 0,0 2 0 0,0 0 12 15,0 0 34-15,0 2 47 0,0-2 57 16,4 3 57-16,-4-2 20 0,0 1-8 0,0 0-40 16,0 2-57-16,0 0-65 0,4 2-65 15,-2 3-38-15,1-3-17 0,-1 5-8 0,8 1-6 0,0 0-13 16,3 3-9-16,3 1-6 0,1 1-11 16,7 1-10-16,-1 1-5 0,2-1-5 0,0 2 0 15,0-1-7-15,1-1 3 0,-1 1-2 16,-4-1-3-16,2-1 1 0,-5 0 0 0,-3-1-2 15,-1-2-3-15,-4 1-1 0,-3-2 2 16,-3 1 0-16,-4-1 0 0,0-1-2 16,0-1 2-16,-4-1 0 0,2-2-3 0,-1 1 0 0,1-3 2 15,-2-2 2-15,4-1-1 0,0 0-3 16,0-3-1-16,-4 0-2 0,4-1-6 0,0-4-25 16,0-1-66-16,0-3-110 0,-2-1-147 15,-2-1-145-15,0 0-134 0,2-1-95 0,-4 2-38 16,-1 0 17-16,1-1 97 0,0-1 119 0,2 2 123 15</inkml:trace>
  <inkml:trace contextRef="#ctx0" brushRef="#br0" timeOffset="46423.84">17114 5581 57 0,'8'-9'222'15,"-3"0"31"-15,1 0-7 0,-2 2-23 16,-2-2 8-16,2 3 34 0,0-2 39 0,-4 4 48 15,0-2 45-15,-4 3 46 0,4-2 22 16,-4 2-15-16,2 2-42 0,-6-1-54 0,3 4-66 16,-1-1-71-16,-4 2-62 0,0 2-45 15,-1 4-25-15,-3 0-22 0,-1 3-10 0,-1 3-5 16,4-2-4-16,-3 4-2 0,-1 1-2 0,1 0 4 16,-1 1 1-16,-3 1-1 0,4 1-1 15,-1 0-3-15,-3-1-1 0,3 2-3 0,-3-3-6 16,-2 2-6-16,1-2-4 0,-1-1-4 0,-1 2-1 15,7-3-2-15,-4 1-2 0,3-3-3 0,1-2-1 16,5-1-2-16,0-1-2 0,4-3-3 16,1 0 1-16,5-2-1 0,0-2-1 15,5 1 0-15,1-5-3 0,-2-3-1 0,6 0-5 16,-4-3-18-16,3-1-56 0,-3-2-91 0,0-2-132 16,-6 0-150-16,0-1-138 0,0-1-106 0,0-2-54 15,-2 2-17-15,2-1 56 0,0 0 110 16,2-3 120-16,-2 2 114 0</inkml:trace>
  <inkml:trace contextRef="#ctx0" brushRef="#br0" timeOffset="46803.16">16949 5482 235 0,'0'-9'291'0,"0"-1"28"0,-4 1-17 15,2 2-46-15,-2 0 18 0,2 1 43 0,-1 1 44 16,-1 3 46-16,4-2 16 0,0 2-31 0,-2 0-52 15,2 0-34-15,0 4-43 0,2 1-33 16,-2 0-20-16,4 1-2 0,-1 3-1 0,-1 2-35 16,-2 0-15-16,4 1-19 0,-2 4-15 15,-2 0-12-15,-2 5-12 0,-2 0-5 0,4 4-18 16,-5-1-16-16,1 4-13 0,2-1-11 0,-2 1-12 16,0 0-7-16,-2-3-8 0,6 3-3 0,-2-4-3 15,-2 1-1-15,4-3 1 0,0-1-1 16,0 0-1-16,0-2 1 0,0-3 2 0,4 2-2 15,-2-4-1-15,-2-2-2 0,4 1 1 16,-2-4 0-16,-2 1-1 0,0-2 1 0,0-2-1 16,-6-1-1-16,6 1 1 0,-6-2 0 0,3 0-3 15,-3-1-1-15,0 0-3 0,0-1-14 0,-2-1-43 16,3 0-54-16,-1-3-86 0,0 0-140 16,-4-2-167-16,6-1-151 0,-1-4-116 15,-5 1-95-15,4-4 11 0,-4 1 99 0,5-5 148 16,-5 1 157-16</inkml:trace>
  <inkml:trace contextRef="#ctx0" brushRef="#br0" timeOffset="47167">16680 5674 59 0,'-16'-2'295'0,"-1"-2"37"16,-3 1 30-16,7-1-34 0,-3 4-60 0,5-2-10 16,1 2-12-16,0-3-9 0,5 3 2 0,1-2-8 15,4 2 8-15,4 0 24 0,1 0 34 16,9 0 22-16,3-1-7 0,7 0-20 0,3-4-48 15,4 0-75-15,7 3-72 0,3-3-46 0,2 2-21 16,3-1-13-16,-1 1-7 0,-4 1-2 16,-1 1-2-16,1 1-2 0,-6 1-5 15,-4 2 3-15,-4 0-3 0,-6 2 0 0,-1-1 2 16,-1 0-2-16,-7 1 2 0,1 0 0 0,-3-1 0 16,-4-1 10-16,0-1 20 0,-3 2 21 0,-1-2 20 15,2-1 20-15,-4 1 20 0,2-2 4 16,-2 0-15-16,4 0-21 0,-4-2-15 0,-4 1-20 15,4-1-16-15,-2-2-13 0,2 4-8 16,-4-2-2-16,4-1-4 0,0 0-2 0,-2 3-3 16,2-1-1-16,0-1-1 0,0 0 1 0,0 2-2 15,0 0-1-15,0 0-4 0,2 0-23 0,-2 2-72 16,0-2-148-16,0 0-199 0,-2-2-205 16,-1 1-191-16,-1 0-78 0,-4-3 20 0,-2 2 117 15,-3 0 184-15,3-1 200 0</inkml:trace>
  <inkml:trace contextRef="#ctx0" brushRef="#br0" timeOffset="49006.08">15573 5678 17 0,'-8'4'270'15,"-5"-1"33"-15,3-2 25 0,-1 2-35 16,-3-1-60-16,2-1-12 0,1 0 11 0,-3 1 33 16,8 1 29-16,-3-3 2 0,5 2-21 15,-2-2-33-15,4 1-51 0,-2 1-45 0,4 1-28 16,0-2-7-16,4 2 19 0,-2 0 14 16,2 1 10-16,2 0-12 0,-1 0-20 0,1-1-22 0,4 3-31 15,5-4-24-15,1 1 2 0,3 0 13 16,7 0 8-16,3-1 4 0,2 0-1 0,5-2-6 15,1 0-18-15,8 0-24 0,-3 0-13 16,7 0-10-16,-3-2-6 0,1 2 2 0,-6 0 3 16,3 0 2-16,-7 0-2 0,0 0 2 15,-2 0-1-15,-6 0 3 0,-6 0-4 0,2 2-1 16,-5-2 1-16,-5 2 0 0,-1 0 3 0,-7-2-2 16,3 0 2-16,-4 1 3 0,2-1 16 15,-6 0 15-15,2 0 6 0,-3 0 5 0,3 0 1 16,0 0 2-16,-2 0-21 0,-2 0-11 15,0 0-8-15,0 0-4 0,0 0-5 0,0-1-2 16,0 1 1-16,0 0-3 0,0 0-2 0,0 0-8 16,0 0-46-16,0-2-111 0,-2 2-150 0,2-2-167 15,-4 0-166-15,4 0-150 0,-4-3-36 16,3 1 68-16,1-3 128 0,0 1 158 0</inkml:trace>
  <inkml:trace contextRef="#ctx0" brushRef="#br0" timeOffset="49776.08">16226 5611 266 0,'-15'-1'301'16,"-1"-2"31"-16,-1 0-27 0,1 0-51 15,-3 0 0-15,5 0 19 0,3 0 39 0,1 1 34 16,4 1 15-16,0-2-13 0,1 3-38 0,1-2-55 15,4 2-61-15,0 0-36 0,0 0-28 16,6 0-11-16,-1 0-5 0,5 0-9 0,0 2-6 16,1-2-21-16,3 4-22 0,1 1-19 0,5-1-11 15,1 2-3-15,-2 2-9 0,3-1-2 16,3 5-5-16,-4-2 5 0,1 4-1 16,3 2-5-16,-6 0 2 0,1-1-2 0,-3 1 0 15,-1-1-3-15,-3 0-3 0,-1-1 4 0,-3-2-2 16,1-1 3-16,-4-1 13 0,0-2 13 0,-2-1 14 15,-4 2 8-15,0-5 8 0,0 2 4 16,-6-1-16-16,0-2-14 0,-2 0-14 0,-3-1-7 16,-3 0-6-16,2 1-5 0,-3-1-1 15,-1-1-2-15,-3 2 2 0,4 0-2 0,-5 0-1 16,-1 3 0-16,1 0-1 0,3 0 2 0,-2 2-1 16,3 3-1-16,1-3 5 0,-1 1 0 0,6 0-2 15,1 0 1-15,-1 0 2 0,4 0-2 16,0 0-4-16,3-4 0 0,-3 1 1 0,4-2-2 15,-2 1 2-15,4-2-3 0,-4 0 4 16,4 0 1-16,0-2 2 0,-2 2 1 0,-2-3-2 16,0 0 1-16,2 0 3 0,-1-1-2 0,-3-2-2 15,2 0-2-15,-2 0 3 0,4-1 1 16,-2 0-5-16,0 0 2 0,2-2 1 0,-1 1 2 16,3-1-3-16,0 0 0 0,0 0 3 15,0-3 3-15,3 2 3 0,-1-2 5 0,6-2 3 16,-2-1-1-16,0-2 2 0,3 1-2 0,-3-3-3 15,4 1-2-15,0-3-2 0,-1-2 3 0,-1 1-1 16,2 0-2-16,-3-1 1 0,-1 0 4 16,0 2 8-16,0 2 2 0,0 1 5 0,-2 1 2 15,-4 2 1-15,3 3-5 0,-1 0-9 16,-2 3-5-16,0 0-3 0,0 2-1 0,0-1-4 16,-2 3 0-16,2-2 1 0,0 3-1 0,-3 0-6 15,3-1 0-15,0 2 1 0,0 0-2 16,0-2-1-16,0 2 0 0,0-1-1 0,0 1 2 15,0 0-1-15,-4 0 4 0,4 0-2 0,0 1-2 16,-2 1 2-16,-2 0-4 0,4-2 0 16,-6 1-4-16,6 0-1 0,-4-1-3 0,-2 0-27 15,4 0-56-15,-1 0-110 0,-1-1-153 16,-2 0-168-16,6-1-159 0,-4-1-142 0,-2 1-41 16,4 1 59-16,-2 1 124 0,1 0 158 15,-3 3 154-15</inkml:trace>
  <inkml:trace contextRef="#ctx0" brushRef="#br0" timeOffset="56759.68">16720 9874 114 0,'-2'-3'390'0,"-1"1"65"0,-1 0 57 15,4 0 7-15,-2-1-77 0,-2 2-9 0,4-1 28 16,-2 0 24-16,2 1 9 0,-4 0-11 16,4 1-36-16,0-2-80 0,0 2-100 0,0 0-77 15,-4 0-51-15,4 0-24 0,0 2-12 0,4 0-1 16,-4 4 1-16,0 0-3 0,0 4-8 15,0 0-17-15,0 2-16 0,4 3-17 0,-2 0-13 16,-2 3-11-16,4-5-7 0,-2 4-6 0,2 0-2 16,1-1-2-16,-1-2-1 0,2 3 2 15,4-4-1-15,-1-1 3 0,1-2-2 0,-2-1 2 16,5-2-2-16,-1-2 3 0,2-3-2 0,1-4 0 16,5-3 0-16,3-2 2 0,2-6 0 15,6-2-2-15,2-7 0 0,4-2 3 0,0-1 1 16,3-6-2-16,1-2-3 0,4 0 0 15,-3-2 0-15,-1 3-5 0,0-2 0 0,-1 4-3 16,1 3 1-16,-2 3-2 0,-2 3-4 0,-3 3-15 16,-1 2-46-16,0 2-69 0,-6 2-93 0,-1 3-174 15,-5 2-227-15,-2 1-222 0,-7 3-129 16,-2 1-24-16,-10 2 46 0,-6 2 151 0,-4 3 214 16</inkml:trace>
  <inkml:trace contextRef="#ctx0" brushRef="#br0" timeOffset="57933.8">16808 11340 79 0,'4'-6'467'0,"-4"0"111"16,0 0 89-16,0 2 84 0,0-2-103 16,0 1-83-16,0 1-78 0,0 0-67 0,0 2-56 0,0 1-67 15,0-1-67-15,0 1-57 0,0 0-39 16,0 2-25-16,3 0-20 0,-1 4-2 0,4 2 0 16,-2-1 0-16,2 4-13 0,2 2-8 15,-3 0-10-15,1 1-13 0,0 4-10 0,0 0-7 16,-2-1-7-16,0 1-5 0,1 2-4 15,-5-2-2-15,6 2-5 0,-6-2-1 0,4-1 1 16,-2-2-1-16,2 1 0 0,-4-4-1 0,6 0 0 16,-2-3-3-16,-2 0 0 0,1-2 1 15,3-1 2-15,0-4 0 0,4-2 3 0,-1-5 2 16,7-4 0-16,3-2-2 0,3-7-4 0,3-4 0 16,6-3 2-16,0-4 1 0,8-6-1 15,-3-1-1-15,9-5 4 0,1 0-4 0,1 1-1 16,-1-1 0-16,5 0-1 0,1 1 2 0,-1 2-2 15,-1 2 1-15,0 2 0 0,-7 4-2 0,-2 4 2 16,-6 2-1-16,-4 2 2 0,-6 6 1 16,-6 2-2-16,-7 3 1 0,-3 0-2 0,-3 4 0 15,-2 2 0-15,-2-1-3 0,-2 1 0 16,0 2-1-16,0-1 0 0,-2 2-2 0,2 2-7 16,0-3-23-16,-4 3-66 0,4 0-115 0,-2-2-201 15,-2 0-253-15,1-1-234 0,3 0-101 16,0 3-3-16,0-2 83 0,0 0 183 0,3 3 245 15</inkml:trace>
  <inkml:trace contextRef="#ctx0" brushRef="#br0" timeOffset="60224.24">28269 9884 158 0,'11'0'249'0,"-1"-1"20"16,0 1-24-16,-1-1-50 0,-1 1-16 0,2 0 4 15,-5 0 27-15,-1 0 33 0,2-2 31 16,2 2 35-16,-8 0 33 0,2-1 29 0,-2 1 25 16,4 0 4-16,-4 0-27 0,-4 0-46 0,2 1-57 15,-6-1-66-15,2 2-67 0,-5-1-52 16,-5 0-33-16,-3 4-14 0,-2-1-8 0,-9 0-4 16,-1 0-2-16,-3 2 5 0,-7 0 8 0,-6-1 2 15,-3 1 2-15,-6-2 8 0,0 0 10 16,-1 1 3-16,-5-2 5 0,6 1 10 0,0-2 11 15,0 1 3-15,5-1-6 0,1-2-7 16,9 3-8-16,1-2-18 0,9 1-15 0,0 0-16 16,11 1-9-16,-1-3-8 0,9 2-3 0,-1 0-1 15,7 0-1-15,0 0 1 0,2 0 1 0,2 0 1 16,4-1-1-16,-2 0-1 0,6 1 2 16,-2-1-1-16,2-1-2 0,3 0-2 0,1-1 0 15,-4-1 0-15,4 1-4 0,-5 0-1 0,1-3-2 16,2 2-39-16,-6-4-56 0,4 2-81 15,1 0-132-15,3-1-161 0,-4-2-160 0,4 1-102 16,-3 0-65-16,7 0-38 0,-2 1 69 0,3-1 131 16,-1 2 143-16,1-2 131 0</inkml:trace>
  <inkml:trace contextRef="#ctx0" brushRef="#br0" timeOffset="60613.86">27705 9769 9 0,'0'-4'380'15,"0"-1"61"-15,-6 1 35 0,4-1 45 0,-6 1-102 16,2 0-40-16,2 2 21 0,2-2 34 16,-1 2 29-16,-3 2-10 0,0-2-35 0,0 4-73 15,-7 0-108-15,1 0-90 0,-7 3-51 0,3 1-23 16,-5 1-10-16,-3 2-4 0,-1 1 2 15,-2 1 2-15,-2 1-7 0,-2 1-8 0,0 3-6 16,4 0-4-16,-2-1-7 0,2 2-9 0,2 1-3 16,1-2-6-16,7 0-3 0,-3 2-3 15,9-3-5-15,-3 1 5 0,5-1-2 0,3-2-2 16,4 1 0-16,2-2-2 0,0 0 3 16,2-3-5-16,4 0-2 0,1-2 0 0,5 1-1 15,0-2 2-15,1-2-3 0,3 0 4 0,-1 1-1 16,1-4 0-16,3 1 0 0,-3 1-3 0,-1-3-3 15,1-3-4-15,-1 1-40 0,-3 1-58 16,5 0-102-16,-9-3-133 0,5 0-151 0,-1 0-144 16,-2-2-91-16,-1 0-81 0,-3-3 15 15,4 1 89-15,0-2 129 0,-5-1 135 0</inkml:trace>
  <inkml:trace contextRef="#ctx0" brushRef="#br0" timeOffset="61014.03">27602 9786 212 0,'0'-10'446'0,"-2"2"72"0,-6-2 52 15,6 3 0-15,-2 0-90 0,0 0-44 0,3 5-27 16,-3-3-22-16,4 1-14 0,-2 4-40 16,2 0-46-16,0 0-58 0,0 6-52 0,2-1-32 15,-2 7-30-15,0 1-21 0,4 1-15 0,-3 4-8 16,-1 0-17-16,0 3-6 0,4-1-2 15,-4 3-2-15,0 0-4 0,0 0-1 0,0-1-3 16,0 2-6-16,-4-2-6 0,4-3-4 0,-1 2 11 16,1-2 7-16,-4 0 6 0,4-3 6 15,0 1 2-15,-2-2-1 0,2 0-13 0,0-3-8 16,0 0-7-16,0-2-7 0,0-1-4 0,0-3-1 16,0 1 1-16,0-3 0 0,0 0 10 15,0-2 7-15,0 0 6 0,0-1 0 0,2-1-2 16,-2-1-1-16,0-1-11 0,0 0-8 15,4 0-7-15,-3-4-4 0,-1 3-2 0,0-1-5 16,4 0-2-16,-4 2-4 0,0-1-10 16,0 0-38-16,4 0-50 0,-4 0-62 0,0 0-110 15,0 1-159-15,-4 0-186 0,4 0-150 0,-5-1-136 16,-1 0-34-16,-2 0 59 0,-4 2 136 0,1-1 182 16,-7-1 181-16</inkml:trace>
  <inkml:trace contextRef="#ctx0" brushRef="#br0" timeOffset="62078.98">25836 11464 207 0,'-9'0'395'0,"-3"0"53"0,-1 0 41 0,1-2-54 15,-2 2-64-15,3 0-6 0,1-3 43 16,4 3 40-16,-3 0 19 0,5 0-2 0,-2 0-42 16,6 0-77-16,-6 0-111 0,6 0-90 15,0 3-49-15,4-3-34 0,-2 2-15 0,8 0-6 0,5 1 3 16,4 0 3-16,9 0-4 0,3 0-7 16,13 0-5-16,7 0-5 0,7 0-9 0,11 0-8 15,3 1-4-15,6 0-6 0,3 1-2 0,-5-2 3 16,1 2 0-16,-1-1 1 0,-5-1-2 15,-1 0 4-15,-6 0 0 0,-4-1-6 0,-4-2-1 16,-5 0 0-16,-5 0 1 0,-5 0-1 16,-6 0 1-16,-8-2 6 0,-2 0 1 0,-5 1-4 15,-5 0 5-15,-5-2 0 0,-4 1 1 16,-1-1 2-16,-1 0 3 0,-4 0 3 0,-4 2-1 16,-1-3-2-16,1 1-3 0,2 2-8 0,-4 0-4 15,6-1-10-15,-4 2-44 0,0-3-94 16,4 2-152-16,4 0-204 0,0-3-199 0,-2 2-180 15,4-2-53-15,-2 0 41 0,-4-1 127 16,-4 1 190-16,-4 0 193 0</inkml:trace>
  <inkml:trace contextRef="#ctx0" brushRef="#br0" timeOffset="62787.09">25962 11287 122 0,'6'-3'384'16,"-4"1"62"-16,2 0 45 0,2-2-32 16,-6 1-85-16,4 2-45 0,-2-2-20 0,-2 2 15 15,0-1 30-15,4 1 14 0,-4 0-9 0,0 1-38 16,0 0-62-16,0 0-69 0,0 0-78 16,0 2-35-16,-4 1-14 0,-2 1-6 0,0 4-5 15,-4 1 0-15,-1 2 0 0,-9 0-13 16,5 2-11-16,-10 1-5 0,3 0 17 0,-3 1 5 15,0 1 19-15,-4 0 13 0,2 0 10 16,2-1 11-16,-1-1-6 0,5 0-6 0,0 2-12 16,5-2-15-16,-1-2-12 0,5 1-14 15,6-3-12-15,0 3-8 0,6-3-5 0,2-1-4 0,2 0-1 16,6-1-1-16,-2-1 0 0,9-3-1 16,-5 1 3-16,3-1-1 0,5 0-1 0,-3 0-1 15,-1 1 0-15,1-3 0 0,1 2-3 0,-3 2 2 16,-1-4 0-16,1 3-1 0,1-2 0 15,-5 3 2-15,5-1-1 0,-3-1-1 0,-1 1-2 16,1 0 2-16,-1 1 1 0,-2-1-1 16,1-1 0-16,-3-1-4 0,0 0 1 0,0-1-1 15,-6 0-10-15,2 1-39 0,-1-3-54 0,-6-5-90 16,-1 3-141-16,-2-2-159 0,-4-2-145 0,0 0-97 16,-1-2-64-16,-1 2-21 0,-1-1 81 15,1-1 127-15,4-1 138 0,0 1 125 16</inkml:trace>
  <inkml:trace contextRef="#ctx0" brushRef="#br0" timeOffset="63162.61">26046 11322 49 0,'-4'-10'279'0,"-2"-1"34"16,4 2 29-16,-2-2-41 0,0 2-42 0,-1 1 1 15,5 0 37-15,-6 0 59 0,6 3 60 0,-4 1 35 16,4-1-11-16,0 4-29 0,0 1-51 16,0 1-72-16,-2 2-69 0,-2 5-52 0,4 3-24 15,-2 2-14-15,-6 4-17 0,-1 0-6 0,3 3-6 16,-4 3-6-16,2-1-6 16,1 3-7-16,-5-2-6 0,2 3-9 0,1 0-7 0,3-1-7 15,-4-1-6-15,4 2-1 0,-3-3-6 0,5 3-1 16,-2-2-5-16,4-1-3 0,-2-3-6 0,0 2-5 15,4-3-5-15,0-1-5 0,0-3-1 16,0-1-3-16,0-2-1 0,0-2-4 0,0-1-5 16,0-2 0-16,4-2-2 0,-4-1 0 15,6-2-2-15,-2-1 1 0,2-2-22 0,-1-1-57 16,3-1-82-16,0-1-151 0,-4-2-187 0,2 0-195 16,-1 0-173-16,-1-1-69 0,-4 3 18 15,4-3 115-15,-4 2 171 0,-4 1 186 0</inkml:trace>
  <inkml:trace contextRef="#ctx0" brushRef="#br0" timeOffset="80957.47">731 15948 209 0,'-26'3'240'0,"5"1"15"15,-4-1-63-15,2 1-41 0,1 0-5 0,1-2 11 16,2 2 25-16,3-2 38 0,1 1 40 16,3-3 39-16,-2 0 15 0,9 2-16 15,-1-2-29-15,6 0-42 0,0 0-55 0,0 0-42 16,0 0-14-16,0 0-7 0,2 2-3 16,5 1 9-16,1 0 35 0,6 0 6 0,1 0-21 15,5 2-9-15,1-3-8 0,4 2-13 16,6 0-36-16,6-3-21 0,8 2 5 0,1-2 4 15,10-2 0-15,4 0 0 0,2-4-3 0,4 1-2 16,2-4-20-16,2 1-14 0,-2-1-4 0,1 0-5 16,-1-3-5-16,-6 2-2 0,2 0-2 0,-8 0 0 15,-3 0 0-15,-7 2 0 0,-1-1 1 0,-8 1 0 16,-2 1 0-16,-10-1 1 0,0 3-2 0,-8-1 0 16,1 2 2-16,-7 0 3 0,-5 0-1 0,0 2-3 15,-2-1 2-15,-4 1 3 0,0 1-4 0,-6-2 0 16,2 2-1-16,-2 0 1 0,1 0-1 0,-1 0 0 15,2 2 4-15,-2-2-5 0,2 0 0 0,0 0 0 16,2 0 0-16,-1 0 1 0,3 0-3 0,0 1 2 16,0-1 0-16,0 2 0 0,0-2-1 0,0 1-2 15,0 1 1-15,3-2-1 0,-3 3-1 0,0-2 2 16,2 1 2-16,2-1-3 0,-4 0-3 16,0 3-2-16,0-3-1 0,-4 2-4 0,4 1-16 15,-2-1-38-15,-1 0-67 0,1 0-79 0,-6 1-101 16,6-1-98-16,-4-2-86 0,2 1-64 0,-2-1-36 15,3-1-35-15,-3 0 38 0,6-1 66 0,-4-1 86 16,2 1 93-16</inkml:trace>
  <inkml:trace contextRef="#ctx0" brushRef="#br0" timeOffset="81816.02">1711 15759 265 0,'-10'-3'332'0,"-1"3"39"0,1-4 4 16,-5 1-77-16,5 1-23 0,-2-2 14 0,3 2 28 16,-5-2 48-16,8 2 38 0,0 0 3 0,1-1-18 15,-1 2-59-15,2-1-67 0,0 1-82 0,4-1-72 16,0 1-46-16,4 1-26 0,2-2-16 0,3 1-9 15,7-1-5-15,-1 0-6 0,5 1 3 0,-3-2-4 16,7 2 0-16,-3-1 1 0,4 1 0 0,0-1 4 16,-3 2-5-16,3 2 4 0,-4-1 2 0,2 2 2 15,-5 1-3-15,1 3 1 0,-3 0 1 0,-1 2-5 16,1 0 4-16,-7 3-2 0,1 1 23 16,0-2 13-16,-4 3 7 0,-1 0 6 0,-5 1 2 15,0 1 3-15,0 0-18 0,-5 1-11 0,-1 0 4 16,-4 0 7-16,4 2 3 0,-7-2 3 0,3-1 2 0,0 1 0 15,3 0-12-15,-3-2-14 0,0 0-8 16,4 0-6-16,-1-2-5 0,1 0-2 0,0-3 0 0,0 1 0 16,2 0 1-16,-5 0-1 0,3-3-1 0,0 3-1 15,0-3 2-15,-4 1-1 0,5 0 2 0,-5-1-1 16,0 2 0-16,-3 0 0 0,1 0-3 0,0 1 2 16,-1-2 0-16,-3 3 1 0,5-3 0 0,-3 2-2 0,3-4 2 15,1 2-2-15,0-4 0 0,4 0-1 16,1-2 3-16,-3 2 3 0,6-3-1 0,-2-2 0 0,2 3-2 15,-2-3 3-15,0 0-3 0,4 0-1 0,-2-3 1 16,-2 3-2-16,4-2 2 0,-3-1 0 0,3-1 3 16,-2 0-2-16,2-2 0 0,0 0 4 0,-4 1-3 15,4-3 0-15,-2 1-2 0,2-2 1 0,-4-1 0 16,4-1-3-16,0 1 1 0,-4-3 0 0,4 0 2 16,0-2-1-16,-2 0 1 0,2-3 0 0,0-2 2 0,0-1 1 15,0-1-2-15,-4-4-1 0,4 1-4 16,-2-2 2-16,-2-2 1 0,4 2-3 0,0 1-2 15,0 0 3-15,0 1 4 0,0 0-3 0,0 3-3 16,0 1 1-16,4 3 2 0,-2 3-1 0,-2 3-2 16,0 0 3-16,0 4 1 0,4 2 0 0,-4 1 1 15,0 0 1-15,0 4 2 0,0-3-3 0,-4 4-1 16,4 2 1-16,-2 0-2 0,-2 0 1 0,-1 3-3 16,1-2 1-16,-2 1 1 0,2 0-1 15,-2 3 2-15,2-4-3 0,2 1 3 0,-1-1 2 0,3 0 0 16,-2 0-1-16,2-1-3 0,-4-2 2 0,4 2-2 15,0 1 0-15,-4-3 2 0,4 1 1 0,0 0 2 16,-2-1 0-16,2 0 2 0,0 0-1 0,0 0-6 16,0 0 1-16,0 0 2 0,0 1-1 0,0-1-4 15,0 3 2-15,-4-3 2 0,4 2 2 16,0 0-6-16,-2-2 1 0,-2 4 0 0,4-2-1 16,-4 1 1-16,2-2-4 0,2 2-4 0,-3-3-29 0,-1 4-84 15,2-4-116-15,-2 0-167 0,-2-2-173 16,0 0-167-16,2 1-102 0,2-1 13 0,-5 1 83 15,5-1 146-15,-4 2 165 0</inkml:trace>
  <inkml:trace contextRef="#ctx0" brushRef="#br0" timeOffset="85609.87">2145 15240 117 0,'-6'-13'188'16,"1"2"4"-16,1-3-75 0,-2 2-52 0,6 1-24 15,0-2-7-15,0 1 12 0,6-1 12 16,-2 2 21-16,-2 1 20 0,5-2 25 0,-5 1 19 16,2 1 6-16,2 2 9 0,-2 1 1 0,-4 1 8 15,2 1 17-15,2 2 28 0,-4 3 37 0,-4 3 39 16,2 4 42-16,-2 8 25 0,-2 2-4 0,2 9-32 15,-5 4-36-15,1 5-50 0,-2 8-56 0,0 3-44 16,1 5-25-16,3 6-18 0,0 3-18 16,-2 3-7-16,6 2-9 0,2-3-5 0,0 2-4 0,0-3 5 15,6-1 2-15,0-3 0 0,2-3 0 16,-2-1-8-16,3-5-11 0,-3 0-15 0,6-2-10 16,-3-4-8-16,1 0-2 0,0-3-2 0,0-1-3 15,-5-4-1-15,5-2 3 0,-4-4 0 0,0-4 3 16,-2-1 4-16,-3-5-2 0,3-2 2 0,0-4-2 15,-4-2 1-15,2 0-3 0,-2-3 0 0,-2-2 0 16,2-1-2-16,-4 0 3 0,4-2-1 0,-4-2 1 16,3 2-4-16,-3-2 1 0,-2 0 4 0,2-2 0 15,2 2 0-15,-2-2 1 0,-2 0 1 0,2 0-1 16,-1-1-3-16,5-1 0 0,-4 2-3 0,2-1-1 16,2-2-2-16,0 0 1 0,2-1 0 0,2 0-2 15,-4-2 1-15,5 2 0 0,-1-1-1 0,-2-1-3 16,6 2-3-16,-6-1-12 0,2 1-24 15,2-1-41-15,-2 0-67 0,-4 1-92 0,5-1-104 16,-1 1-99-16,-2-2-74 0,2-2-46 0,-2 1-5 0,2-3 28 16,2-1 51-16,-2-2 53 0,1 1 43 15,-1-3 56-15,-2 1 60 0</inkml:trace>
  <inkml:trace contextRef="#ctx0" brushRef="#br0" timeOffset="87376.63">2339 15054 181 0,'-12'0'221'0,"-3"-2"9"0,5 2-71 15,-3-1-34-15,1 1-18 0,2-2-8 0,5 2 0 16,-5-2 3-16,4 2 5 0,2 0-2 0,-2 0-6 16,2 0-17-16,3 0-14 0,1 0-21 0,-4 0-16 15,4 0-12-15,0-1-12 0,0 1-1 0,4-1-3 16,-3 1 0-16,3-2 2 0,0 0 8 16,2 1 8-16,-2 1-2 0,2-2-1 0,-4 1 2 15,5 0 0-15,-1-1-7 0,6 2-5 0,-2 2 0 16,5-1-1-16,4 2-1 0,7-2-2 0,7 3-3 15,7-2-1-15,9 3-1 0,3-2-3 0,10 0-2 16,2-2-1-16,4 2 1 0,7 1-11 16,3-2-43-16,3 2-54 0,1-2-65 0,-1 1-79 15,1 1-74-15,-9-2-24 0,1-1 24 0,-6-1 45 16</inkml:trace>
  <inkml:trace contextRef="#ctx0" brushRef="#br0" timeOffset="89937.93">905 11371 166 0,'-25'-3'275'16,"-2"2"19"-16,7-2-15 0,-1 1-81 16,2-1-34-16,3 1-7 0,6 0 5 0,-1 0 19 15,5 0 22-15,-2 1 0 0,8 1-12 0,0 0-26 16,0 0-33-16,0 0-15 0,0 0-2 15,0 0 9-15,0 0 32 0,0 0 43 16,10 1 42-16,3 1 8 0,5 0-13 0,1-1-22 16,3-1-41-16,7 1-53 0,2-1-40 15,4 0-30-15,1 0-19 0,1-1-13 0,4 1-8 16,0-1 2-16,3-1-8 0,-3 0 1 16,2 1 0-16,-3-2 0 0,1 2-2 0,0-2-2 15,-7-1-1-15,3 0 1 0,-2 0-1 0,-4-1 0 16,-2 1-3-16,-2 0 2 0,-5 0-1 0,-3 2-3 15,-3-2 3-15,-1 3 1 0,-5 0 0 0,-6-2-1 16,1 1 2-16,-5 2 5 0,-3 0-2 0,1 0-1 16,-2 2 0-16,-2-2 3 0,2 3-2 0,-2-3-3 15,0 0 0-15,3 0 0 0,1 0-1 0,-2 0-3 16,4 0 3-16,0-3-2 0,4 1-2 0,-2 0-1 16,1 0 2-16,-1-1-5 0,2 1-16 0,0-1-52 15,-2 0-94-15,-2-1-112 0,-2 3-120 0,-2 0-108 16,-2 1-87-16,1-2-41 0,-5 2 13 0,6 0 70 15,-2-2 96-15,0 2 99 0</inkml:trace>
  <inkml:trace contextRef="#ctx0" brushRef="#br0" timeOffset="91004.78">1436 11149 110 0,'-6'0'267'0,"-4"2"27"0,1-2 8 0,3 2-74 16,-4 1-36-16,4-1-11 0,1-1-7 0,1-1-9 16,4 3-7-16,-2-3-3 0,2 0-16 0,2 2-14 15,-2 0 3-15,4-2 24 0,1 2 26 0,5-2 13 16,0 2 9-16,-4 0-2 0,3 1-23 0,3 0-34 16,-2 1-41-16,3 3-32 0,-5-2-22 0,6 1-14 15,-5 3 9-15,3-1 44 0,1 1 20 0,-1 2 12 16,-2 3 5-16,-1-1-1 0,3-2-17 0,-2 3-46 15,-1-2-25-15,3 1-16 0,-2-1-9 0,-6 1-4 16,5-4-1-16,-3 2-5 0,0-1 3 0,-2-1 2 16,2-3 1-16,-6 1-1 0,5-3-4 0,-5 1 3 15,0-2-1-15,0 0-1 0,0-1 0 16,-5-1 0-16,-1 0 3 0,-2 3-5 0,0-2-2 0,-1 1 1 16,-1 1 1-16,-4 1-2 0,3 1-2 15,-1 0 5-15,-1 1 1 0,-3 3 1 0,1-3 0 16,3 2-1-16,-2-1 0 0,3 0 0 0,1-1 3 15,0-2-5-15,5 0-1 0,-3 0 3 0,6-2 4 16,-2-2-3-16,2 1-3 0,-2 1-2 0,4-3 5 16,-6 1-1-16,6-1-4 0,-4-1 4 0,3 1 0 15,-3-2 3-15,-2 1-1 0,2 1 2 0,-2-2 3 16,2 1-7-16,2-1 1 0,-5 2 1 0,5-1-3 16,-2-1 1-16,-2-1-2 0,6 2 4 0,0-4 1 15,-4 1-2-15,4-2 0 0,4-1-1 0,-4-1 0 16,6-1 3-16,-2-1-2 0,-2-3 0 0,1 1-1 15,3-1-5-15,-2-2 3 0,2-1-3 0,-2-2 0 16,-4 0 5-16,2-1-2 0,2-1 2 0,-4 0 0 16,0-1 0-16,0-2-2 0,0 1-1 0,0 1 2 15,0-2 3-15,0 0-5 0,0 4 0 0,0 0 5 16,0 1-2-16,0 2-1 0,0 3 0 0,0 1 3 16,0 5 6-16,0-1-1 0,-4 2 0 0,4 2 2 15,0 1-2-15,-2 0-2 0,2 3-5 0,0-2 3 16,0 2-6-16,0 2-4 0,-4-2 7 0,4 3 0 15,0-2 0-15,0 1 0 0,0 0 3 0,0-1 4 16,0 0-4-16,0 2-6 0,0-3 1 16,0 2-1-16,0-1-2 0,0-1 4 0,0 1-3 0,0-1 8 15,0 0-3-15,0 0-1 0,0 0 5 16,0 0-4-16,0 0 4 0,0 0-4 0,0 0 6 16,0 0-2-16,0 0 1 0,-2 0-2 0,2 0-5 15,0 0 3-15,-4 2-3 0,4-1 0 0,0-1-3 16,0 2 3-16,0 0 2 0,0-1 0 0,0 2-1 15,0-1-1-15,0-1 1 0,0 1-1 0,0 1 0 16,0-2-5-16,0 0 6 0,0-1 0 0,0 2 1 16,0 0 3-16,0-2 0 0,0 0-4 0,0 1 3 15,0-1-1-15,4 0 12 0,-4 2 11 0,0-2 3 16,0 0 5-16,0 0 0 0,0 0 2 0,0 2-14 16,0 1-12-16,0-3-4 0,0 1-3 0,0-1 1 15,2 1-2-15,-2-1 1 0,0 1-1 0,0-1 0 16,0 3 2-16,0-3-2 0,0 0-2 0,4 0 3 15,-4 0 2-15,0 0-3 0,0 0 1 0,0 0 0 16,0 0 2-16,0 0 1 0,0 0 8 0,0 0 11 16,0 0 11-16,0 0 5 0,0 0 0 15,0 0 1-15,0 0-8 0,-4 0-7 0,4 0-16 0,0 0-6 16,0 0 0-16,0 0-3 0,0 0-1 16,0 0-3-16,0 0 2 0,0 0 2 0,4 0-7 15,-4 2 1-15,0-2 2 0,2 2-1 0,2-2 3 0,-4 2-1 16,5-2 5-16,-5 0-1 0,4 0-2 0,-2 0 0 15,2 0-3-15,-4 0 1 0,4-2-4 0,-2 2-1 16,-2-2 2-16,0 0-2 0,-2 2-17 16,-2-3-57-16,0 2-100 0,-2-1-137 0,1-1-148 15,-1 1-148-15,-4-1-131 0,4-1-42 0,-1 0 49 16,1 0 109-16,0-1 135 0,0 0 142 0</inkml:trace>
  <inkml:trace contextRef="#ctx0" brushRef="#br0" timeOffset="91981.89">409 10134 237 0,'0'0'284'0,"-6"1"23"16,6-1-37-16,0 0-95 0,0 0-48 15,0 0-29-15,0 0-7 0,0 0 5 16,6-1 10-16,6 1 9 0,1 1-3 0,3-1 11 16,5 3 22-16,0 0 2 0,8 2 18 15,-2 0 27-15,3 0 19 0,6 1-16 0,-1-1-31 16,6 2-24-16,0-5-37 0,5 4-39 16,-1-4-29-16,1-2-10 0,1 0-9 0,-1-1-6 15,1-2-5-15,-3-1-1 0,3 2 4 16,-3-5-3-16,-3 1 1 0,-4 0 1 0,-2 0 2 15,-2 1-1-15,0-1-7 0,-6 2 0 0,-2-1-4 16,-4 2 1-16,3 1 1 0,-9-2-2 0,1 2 6 16,-5 0 0-16,-1 0-1 0,0 0-2 0,-5 2 0 15,1 0 0-15,-2 0-1 0,0 0-1 0,-2 0 4 16,2 0 1-16,-4-3-3 0,0 3 3 0,2 0-6 16,-2 0 3-16,4 0-8 0,-4 0 2 0,0 0 4 15,0 0 0-15,0 0 5 0,0 0-6 0,0 0 10 16,0 0-5-16,-4 3-5 0,4-3-4 0,-2 0-3 15,2 2 5-15,0 0-9 0,-4-2-33 0,4 2-61 16,0-1-83-16,0-1-83 0,-2 0-92 0,-2 0-74 16,0-1-52-16,4-1-13 0,0 0 43 0,0 0 63 15,-2-3 78-15</inkml:trace>
  <inkml:trace contextRef="#ctx0" brushRef="#br0" timeOffset="92737.28">1420 9999 219 0,'-5'-3'271'0,"-5"1"30"15,0-1-42-15,1 3-41 0,3-1-4 0,-4-1 14 16,4 2 19-16,0 0 4 0,3-1-11 0,1 1-27 16,2 0-37-16,0 0-51 0,2 0-26 0,5 0-4 15,-1 1 2-15,6-1 14 0,3 2 35 16,1-1 29-16,3 1 0 0,1 1-15 0,1 0-16 15,4 1-24-15,-4 2-32 0,1 2-32 0,1-1-24 16,-6 3-13-16,3 1-10 0,-1 0-3 0,-3 2 3 0,-5 0-8 16,-1 1 0-16,-4 2 0 0,-2-2 5 0,-4 3-5 15,0-1-7-15,-6 1 7 0,0 2 2 0,-4-2-9 16,-3 1-2-16,1-2 6 0,-3 0 4 16,-5 0-5-16,1-1-3 0,1-2 7 0,-1 0-1 15,-2-1-1-15,1-2-3 0,1 0 0 0,2-1 7 16,3-3-6-16,-2 0 8 0,7-2-1 0,1 1-1 15,0-2-1-15,2 0-2 0,3-2 2 0,1 1-6 16,-2 0-5-16,4-1 0 0,-2 0 8 0,-2-1 1 16,0 2 3-16,2 1 2 0,-2-1 1 0,-2 3 2 15,1-3-3-15,-1 2-6 0,-2 3-2 0,-2-1 4 16,5 0 6-16,-7-2-4 0,2 2 7 0,4-1 53 16,-3 0 27-16,-1-1 8 0,4-3 5 15,-3 0 3-15,3-1-2 0,2-2-52 0,-2-4-22 16,6-3-13-16,0-5-4 0,0-3-5 15,6-4-10-15,0-2 4 0,3-5 4 0,1-2-6 16,0 1 0-16,-1 0 2 0,3-2 3 0,2 4-4 16,-3-2-4-16,-1 4 3 0,0 0 3 0,1 1-3 15,-5 5 3-15,4-1 2 0,-4 3 2 0,-3 2 0 16,3-1-3-16,-2 5 2 0,-4-1 2 0,4 3-1 16,-4-1-4-16,0 2 3 0,-4 3-2 0,4-3-6 15,-4 4-1-15,4 1 4 0,-2 0-1 0,-2 0-2 16,1 2 2-16,1 1 4 0,-2 0 0 0,2 0-3 15,-2 2 2-15,-2 0 6 0,2 2-4 0,2 1-2 16,-5-2-1-16,5 1 0 0,-2 1-1 0,2 0-10 16,-2-2 6-16,0-1 2 0,4 1 2 0,-2-1-1 15,2 0 1-15,-4 0 3 0,4-1-1 0,0 0-3 16,0-1-3-16,0 2-2 0,0-2 2 0,0 0 1 16,0 0-1-16,0 0-2 0,0 0 4 0,0 0 1 15,0-2-2-15,0 2 2 0,0 0 0 16,0-1 1-16,0 1-1 0,0-1-3 0,0 1 2 0,-4 0-7 15,2-2-7-15,2 2-50 0,-3 0-93 16,1 2-124-16,-2-2-144 0,-2 2-135 0,2 0-135 16,-2 0-62-16,2-2 32 0,2 1 95 0,2-2 126 15,-3 1 131-15</inkml:trace>
  <inkml:trace contextRef="#ctx0" brushRef="#br0" timeOffset="93623.74">783 8656 134 0,'-16'1'215'0,"1"1"21"16,-1 1-60-16,-3-2-19 0,7 4-4 0,-3-2 10 15,1 0 11-15,7-1 0 0,-3 2-5 16,6-2-23-16,-2 1-27 0,6-3-33 0,0 0-32 16,0 0-22-16,0 0-12 0,6 3-7 15,4-2-2-15,1 1 1 0,9-2 0 0,5-2 1 16,6 0 0-16,4-2 0 0,5 0-1 15,7-1-3-15,0-1-1 0,3 0-5 0,2 0 0 16,2-1-2-16,-1 1 1 0,-3 0 1 0,1 0 0 16,-5 1 4-16,-1 1 0 0,-5 0-2 0,-3-1-2 15,-2 0 0-15,-4 1-1 0,0-1-1 0,-6 0 1 16,-3 2 1-16,-1-1-2 0,-2-1 4 0,-3 1-4 16,-7 1 0-16,1 0 1 0,0 2 0 15,-4-2 1-15,-4 1-1 0,1-1 3 0,-3 2-1 16,-3-1-1-16,1 2 1 0,-4 0-1 0,-4 2-3 15,4-1 0-15,-3 2 0 0,-1 2-7 0,4-1 1 16,-4 1 1-16,7-1 1 0,-3-1-2 0,0 2 0 16,6-3-22-16,0 3-58 0,0-5-79 0,0 2-85 15,0-2-101-15,2-2-54 0,6-3-2 0,-6 2 42 16,1-4 69-16</inkml:trace>
  <inkml:trace contextRef="#ctx0" brushRef="#br0" timeOffset="94268.55">1452 8451 1 0,'-6'-4'182'0,"0"-1"8"15,2 0-17-15,2-1-64 0,-2 1-31 0,-2 1-5 16,6 1-1-16,-4-1 5 0,3 1 10 0,-3-1-4 0,4 3-7 16,-4 0-13-16,2-1-10 0,2 1-12 0,0 1-18 15,-4 0-7-15,4 1-2 0,0 1 4 16,0 0 2-16,0 2 3 0,4 0 3 0,-2 1 2 15,2-1 5-15,1 1 3 0,5 2 3 0,0-2 1 16,0 2 0-16,1-1-1 0,5 2-6 0,-1-1-11 16,5 1-8-16,-5-1-2 0,4 2-4 15,3 0-1-15,-1 0-2 0,-2 3 0 0,1-4-2 0,-3 1 0 16,3 0 0-16,-5-1-2 0,1 0 0 0,-7 0-1 16,1-2 2-16,2-2-1 0,-8 3 14 0,-2-4 50 15,-2 2 33-15,-2 1 14 0,-2 1 13 0,-6-1 22 16,-2 0 19-16,1 1-30 0,-7 0-21 15,1 2-7-15,-3 1-10 0,1 1-21 0,2 1-30 16,-3 1-19-16,1 0-9 0,3 2-9 0,1-2-1 16,5 2 1-16,2-1-6 0,-1 1-3 0,5-2-2 15,-2 2 1-15,2-2-1 0,4 0-4 0,-2 0 2 16,-2-2 3-16,4 1 1 0,-5-4-2 0,5 3 0 16,-4-2 1-16,-2-1-1 0,0 1 3 0,0-2 0 15,-3 1-2-15,-1-1 0 0,0-1 0 0,-1 0 2 16,-3-2 0-16,4 0 33 0,-1-2 74 0,5 0 44 15,-4-2 22-15,6 0 14 0,-2-3 2 0,3 0-27 16,1-4-72-16,2-1-45 0,0-2-23 0,2-2-10 16,1-3-9-16,3 1-6 0,-2-4-1 0,2-2 3 15,0-5 1-15,0 1-5 0,1-2 6 0,-1-2 22 16,0 1 35-16,-2-1 14 0,-2 0 12 0,2 3 6 16,1 1 0-16,-5 2-19 0,4 1-32 0,-2 3-14 15,2 0-10-15,-4 5-6 0,4-3-1 16,-2 6-3-16,-2-1-4 0,4 2-4 0,-4 2-1 15,2 1 3-15,-2 1 1 0,4 2-2 0,-4-1 0 16,0 2 0-16,0 2 2 0,0-2-4 0,0 2 1 16,-4 0-2-16,2 2 0 0,-2-2 3 0,-2 2-7 15,0 4-5-15,1-1-74 0,-5-1-142 0,-4 0-180 16,3 0-179-16,1 0-151 0,0-3-75 0,1 1 27 16,3-1 123-16,-4 0 169 0</inkml:trace>
  <inkml:trace contextRef="#ctx0" brushRef="#br0" timeOffset="99192.14">450 5854 50 0,'-14'3'174'0,"2"1"2"16,3 1-56-16,-7 0-56 0,3 1-25 15,1-2 10-15,-3 1 22 0,5-2 25 16,0 0 16-16,4 0 10 0,1-1-2 0,5-2-21 15,0 0-25-15,-6 2-21 0,6-2-14 16,0 0-7-16,0 0-4 0,-4 4 0 16,4-4-4-16,0 0-5 0,4 6-4 15,2-1-2-15,5 1 3 0,5-1 8 0,13-4 3 16,6 1 6-16,11-5 0 0,6-2-1 0,9-2-4 16,6-3-8-16,9-3-8 0,-1 1-5 15,-1-3-3-15,2 0 0 0,-1 1 3 0,-3-2 1 16,-6 2-1-16,-8 2 0 0,-2 2 0 0,-2 1-2 15,-11 3-2-15,-2 0-1 0,-6 2-1 16,-4 2-1-16,-6 1 2 0,-4 0-1 0,-1 1-1 0,-7-2 0 16,-1 2 2-16,-6 0 22 0,-1 0 34 0,3 0 29 15,-6 0 26-15,2 0 16 0,0 0 6 0,-2 0-18 16,-2 0-32-16,4 0-26 0,-4 0-25 16,0 0-17-16,0 0-5 0,0 0-5 0,0 0-5 15,2-2-3-15,-2 2-6 0,3 0-26 0,1-2-82 16,-2 0-105-16,2-1-127 0,2-3-88 0,-2 4-44 15,-2-5 5-15,2 1 65 0</inkml:trace>
  <inkml:trace contextRef="#ctx0" brushRef="#br0" timeOffset="99787.88">1380 5689 14 0,'-12'2'194'16,"2"-1"8"-16,1-1-13 0,-1 1-77 0,4-1-26 15,0 2-7-15,1-2 4 0,1-2 3 0,0 2 4 16,2-1-2-16,2 0-18 0,-4-2-21 0,8 1-16 16,-4 0-13-16,6-2-9 0,-2 2-4 0,1-2-5 15,1 3 0-15,0 1-2 0,4 0 3 0,-1 1-1 16,3 1 0-16,2 2 4 0,1 1 3 0,1 2-1 15,-1 1 0-15,5 2-2 0,1 1 1 0,0-1-5 16,-1 1-1-16,5 1 2 0,-4-2-2 0,0 2 2 16,3 0-1-16,-3-2 1 0,-6 1-2 0,1-2 1 15,-2 2 0-15,-7-2 0 0,1-2 0 0,-8 2 0 16,-4 0 1-16,-7 1-3 0,-5 3 2 16,-3-2-1-16,-10 2 0 0,-2 0-1 0,0 2-2 15,-6 0 0-15,-4 0 24 0,2 1 30 0,-1-2 19 16,3 1 13-16,-4 0 5 0,6 1 4 0,4-1-21 15,0-2-29-15,6-1-17 0,4 0-12 16,1-4-5-16,5 2 0 0,3-5-3 16,6 0 0-16,-3 1-3 0,5-2 2 0,2-2 0 15,2-2 0-15,0 0-1 0,0 0 1 16,0 0 3-16,2-2-5 0,4-3 6 0,3-2 2 16,-5-4 2-16,6 2 6 0,-2-7 21 0,1 0 19 15,1-1 7-15,0-7 0 0,-4 1 1 16,3-3-1-16,1-2-25 0,0-4-19 0,-5 1-11 15,5-4-1-15,0 1-8 0,-4-1 0 16,-1 3-2-16,1 1 2 0,2 2 38 0,-2 6 24 16,-4 0 18-16,2 5 6 0,1 2 4 15,-1 2 3-15,-4 4-37 0,2 0-25 0,2 4-20 16,-4 2-6-16,6 2-6 0,-2 4-19 16,2 1-89-16,-3 3-135 0,3 0-158 0,0 2-98 15,-2 1-51-15,-2 0-10 0,-2 1 75 0</inkml:trace>
  <inkml:trace contextRef="#ctx0" brushRef="#br0" timeOffset="115982.31">5909 5722 23 0,'0'5'229'0,"-4"-4"15"0,8 0 7 16,2 1-79-16,-1 1-42 0,3-3-20 15,0 0 26-15,5 0 54 0,-1 0 60 0,4 0 61 16,-3 0 44-16,3-3 37 0,-1 1 7 0,-3 1-27 15,1 1-37-15,-3-1-60 0,-4 1-66 16,4-2-55-16,-5 2-56 0,-1 2-43 0,-2-1-24 16,4 2-10-16,-2 2 19 0,-4 4 16 0,6 0 13 15,-2 1 2-15,1 4 3 0,-1 0-5 0,2 0-23 16,4 2-19-16,-4-2-9 0,3 0-8 16,1-3-2-16,-2 1-1 0,5-1-1 15,-1-3 2-15,-2-3 1 0,3 1 9 0,-1-4 28 16,3-2 14-16,1-1 12 0,-1-4 5 0,5-1-3 15,-1-1-4-15,-2-2-25 0,3-3-18 0,1-3-12 16,-1 0-9-16,5-5-2 0,-4-1-2 0,0-3-2 16,5-3-2-16,-1-1 0 0,-2-2 1 15,4-2 1-15,-2 2-2 0,1-1 1 0,1 0 3 16,2 4 0-16,-2-1 1 0,-2 3 1 16,0-1 3-16,-3 5 1 0,1-3-6 0,-6 5 1 15,3 0 0-15,-7 0-2 0,-1 2-1 0,3 3-4 16,-3 1 1-16,2-1 1 0,1 0-5 15,-3 4-3-15,5-2-60 0,1 1-108 0,1 2-141 16,0 2-155-16,-1 3-139 0,5 0-115 0,-6 4-54 16,3 5 22-16,-5 4 96 0,-3 3 129 15,-8 5 128-15</inkml:trace>
  <inkml:trace contextRef="#ctx0" brushRef="#br0" timeOffset="116726.2">7368 8519 54 0,'-10'-8'405'0,"1"-2"61"16,-3 0 44-16,2-2 35 0,-5 2-138 15,5 1-120-15,-5 3-45 0,5 1 6 0,0 3 37 16,1 2 26-16,1 2 17 0,-2 0 0 0,6 7-13 16,-2 1-48-16,3 3-60 0,1 3-43 0,-2 4-38 15,4 2-24-15,4 3-20 0,-2 1-16 16,1 2-15-16,7 1-11 0,0-4-9 15,1 2-3-15,5-3-1 0,-1-3-1 0,5-3 2 16,-1-3-4-16,2-3 3 0,7-4 1 0,1-6 3 16,6-4 0-16,1-6-2 0,9-5-1 0,-2-5-4 15,7-6-6-15,0-4-7 16,-1-4-4-16,5-1-3 0,-4-3-1 0,-3 1 3 0,-1 1 1 16,-1-1-2-16,-8 6 0 0,4-1-3 15,-7 4-1-15,-3 3-10 0,0 0-5 0,-5 6-9 0,1 0-37 16,-8 4-52-16,-3 4-78 0,-1 0-119 15,-5 3-147-15,0 4-134 0,-5 4-99 16,1 2-73-16,-6 7-34 0,0 2 64 0,-2 4 118 16,-2 4 130-16,-1 5 126 0</inkml:trace>
  <inkml:trace contextRef="#ctx0" brushRef="#br0" timeOffset="117242.61">7930 9825 301 0,'0'-15'407'16,"0"-1"61"-16,0 2 57 0,-6 0-73 16,6 2-46-16,-4 3-11 0,2 1-19 0,-2 3-3 15,4 2-2-15,0 0-25 0,-3 3-34 0,1 4-39 16,2 1-31-16,-4 3-39 0,4 2-46 15,-2 0-32-15,-2 1-27 0,4 2-15 0,0-1-8 16,0 1-7-16,0 1-3 0,0-2-4 0,6 1-6 16,-2 3-9-16,1-3-10 0,5 1-9 0,2-1-7 15,1-1-6-15,3-1-4 0,3-3-2 16,3 3-1-16,5-9 5 0,2 1 0 0,8-6-1 16,1 1 1-16,5-9-3 0,7-1-2 15,3-2-5-15,3-4-3 0,0-2-2 0,-2-3-2 16,-1 1-4-16,-7-2 0 0,-1 1-1 0,-5 1 2 15,-5 5-9-15,-8-2-30 0,-1 4-47 16,-7 3-89-16,-7 2-142 0,-3 1-180 0,-3 1-164 16,-2 4-122-16,-8 0-96 0,-2 2 14 0,1 2 105 15,-5 2 157-15,-2 0 162 0</inkml:trace>
  <inkml:trace contextRef="#ctx0" brushRef="#br0" timeOffset="118229.72">7556 11184 70 0,'-10'-3'387'0,"1"-2"63"16,3 2 37-16,-4-2 4 0,6-1-154 16,-2 2-99-16,6 2-34 0,0-3 32 0,4 5 77 0,2 0 58 15,0 5 49-15,4-3 30 0,-5 6-14 16,5 1-72-16,-4 3-91 0,0 2-67 0,1 3-46 15,-5 2-36-15,2 3-27 0,2-1-18 16,-6 0-17-16,4-2-10 0,-2 2-10 0,6-3-9 16,-3-1-10-16,1-2-3 0,4 0-7 0,5-3-5 15,5-2-3-15,1-4-2 0,1-1-1 0,9-5-3 16,3-3 1-16,1-5 0 0,6-4 0 16,2-6 1-16,1-2 2 0,3-5 0 0,3-3-3 15,0-5-1-15,3-2-2 0,-3-3-4 16,2 1 1-16,-3-1 1 0,-3 3 2 0,-3 2 1 15,-4 3 2-15,-6 4 1 0,-4 2-1 16,-4 4-2-16,-4 4 3 0,-5 3 2 0,-3 3-2 16,-5-1 2-16,2 4 1 0,-6 0-1 0,-4 2-2 15,2 3-1-15,2-2 3 0,-4 2-3 16,0 0 0-16,0 1 0 0,-4-1 0 0,4 2-1 16,0-1 0-16,0 1-3 0,0 0 1 15,4 0 2-15,-4 1 1 0,0-1 1 0,0 0-4 16,0 2 3-16,0-2-1 0,3 0 0 0,-3 0 1 15,0 0 1-15,0 0 4 0,0 0-1 0,0 0 1 16,-3 1-2-16,3-1-2 0,0 0 1 16,0 0-4-16,-4 0 0 0,4 0 1 0,-2 0 1 15,2 0 0-15,0 0-3 0,0-1 3 16,0 1-2-16,0 0 1 0,0 0-4 0,0 0 1 16,0 0 2-16,0 0-5 0,0 0 0 0,0 0-6 15,-4 0-10-15,4 0-24 0,0 0-35 16,0 0-38-16,0 0-49 0,0 0-70 15,0 0-77-15,0 1-73 0,0-1-64 0,-2 2-53 16,-2-1-36-16,4 2-3 0,-6 0 17 0,2 0 25 16,-1 2 5-16,-7 0 41 0,-2 0 61 0,-1 2 64 15</inkml:trace>
  <inkml:trace contextRef="#ctx0" brushRef="#br0" timeOffset="120112.87">5965 12741 209 0,'6'-5'259'0,"0"0"23"0,-3 0-47 0,1 1-44 16,-2 2-15-16,2-2 7 0,-4 3 32 15,0-2 38-15,0 3 49 0,0-1 40 0,0-1 33 16,0 4 8-16,-4-1-8 0,2 3-39 16,-2 1-53-16,-1 2-53 0,-5 4-56 0,0 2-43 15,1 0-42-15,-3 2-23 0,-2 1-15 0,-1 2-11 16,-1-1-12-16,1 2-9 0,-1 1-9 0,1-1 2 15,-1 0-4-15,3-2-6 0,1-1 1 16,1 0-3-16,-3-1 0 0,8-3 0 0,-4-3-1 16,5-2 0-16,1-1-4 0,4-3 0 15,0-1-4-15,4-4-4 0,-2-2 0 0,5-4 0 16,-1-2 0-16,4-4 1 0,0-1 3 0,-3-3-3 16,3-1-7-16,-4 0-7 0,2-1 2 15,-7 0-4-15,-1 1 2 0,0 1 0 0,-5 1 9 16,-1 0 10-16,-4 3 3 0,0 1 1 15,1-1 5-15,-3 3 4 0,-3 0 4 0,5 4 6 16,0 0 14-16,1 1 15 0,-1 3 1 0,4 0 3 16,4-1 0-16,-2 4-8 0,8 4-16 0,-2-1-14 15,8 3 1-15,-4 1-5 0,3 2-1 16,7 0 1-16,-1 2 4 0,1 1 2 0,3-2-3 16,2 2 0-16,-1 0-5 0,5 1 0 15,-4-3-1-15,5 5-1 0,-5-2 1 0,4-1-3 16,-6 2 6-16,3 0-6 0,-3-1 2 0,-3 0 2 15,-1-1-1-15,-3 0-1 0,-3 0-6 0,1-1 5 16,-6-2-2-16,-2 2-4 0,-2-3 0 16,0-2 4-16,-6 0 1 0,0 0 0 0,1-3 1 15,-5-3-3-15,-4 0-1 0,3-3 0 16,-5-3 2-16,-3-1-1 0,1-2 0 0,-1-3 1 16,0-1-1-16,-7-4-2 0,5 0-2 0,2-2-1 15,-3 0 3-15,3 1 3 0,3 0-1 16,-1 3-1-16,3-2 2 0,-1 4-4 0,5 1 1 15,1 4-3-15,3 0 4 0,0 2 1 0,0 2 0 16,2 1 2-16,2 1-3 0,-2 2 2 16,4 2 0-16,-3 1 2 0,3 1 0 0,0 4 2 15,-2-2 1-15,2 2-3 0,0 0-2 0,0 1-3 16,2-3 0-16,-2 0 1 0,3 1 0 16,-3-1-2-16,6-2 6 0,-2-1 3 0,2 0-4 15,0-3-3-15,3 0 3 0,1-3 2 16,0-2-4-16,1 1-5 0,5-4 1 0,-1 1-1 15,1 0-1-15,3 1-3 0,3 0-18 0,-3 0-29 16,0 2-57-16,-1 1-66 0,1 0-81 16,-3 2-77-16,-1-1-60 0,-1 2-33 0,-3 2 4 15,-1-2 22-15,2 1 46 0,-3 2 61 16,-5 0 63-16,2 0 61 0,-2 2 51 0,-2-3 44 16,-2 3 34-16,-2-1 19 0,-2-2 12 0,0-1 6 15,2-1 6-15,-2 0 1 0,-1 0 1 16,1-1-1-16,-2-1 0 0,6-2 0 0,-4-1-1 15,2 1-2-15,2 0-5 0,0 1-2 0,0 0-6 16,0 0-14-16,0 1-24 0,0 1-30 16,2-1-38-16,-2 2-59 0,0 0-42 0,0 0-11 15,0 0 9-15</inkml:trace>
  <inkml:trace contextRef="#ctx0" brushRef="#br0" timeOffset="121943.29">24908 5597 163 0,'4'0'324'0,"-2"-2"30"0,-2-1 29 0,4 0-96 15,-4 0-69-15,-4 1-35 0,4-1-17 0,-6 3 3 16,4-2-2-16,-6 2-5 0,3 2-11 16,-5 1-18-16,0 2-23 0,-1 3-22 0,1 0-22 15,-6 4-13-15,1 3-13 0,3 0-8 16,-7 3-7-16,3 1-10 0,1-2-5 0,-1 3-2 15,1-2 0-15,-1 0-2 0,3-2-2 16,1 1 1-16,-1-4-4 0,3 1 1 0,2-2 1 16,-1-3 3-16,1-2 1 0,0-1 0 0,0-1 15 15,2-4 9-15,5-1 5 0,-3-1 3 0,0-5-1 16,4-2 3-16,0-2-8 0,0-4-12 16,4-1-9-16,-4-4-4 0,4-1-3 0,-3-1-3 15,-1-1-4-15,0-1 2 0,4 3 5 0,-4 1 17 16,0 1 25-16,0 2 16 0,0 4 18 15,0 2 13-15,0 0 10 0,0 3-13 0,2 2-26 16,-2 1-9-16,0 0-20 0,4 3-16 16,-4 2-11-16,6 3 0 0,0 0 4 0,-2 5 19 15,5 4 26-15,1 1 17 0,0 4 9 0,1 6 0 16,1-1-4-16,5 2-24 0,-5 2-27 16,4-1-12-16,-1-1-7 0,1-1-6 0,-1 1 3 15,-1-3 0-15,-3-1 1 0,-1-3-4 16,-6-2-2-16,-4-1-1 0,-4-3 1 0,-6-2 0 15,-5 1 2-15,-1-6 3 0,-9-1 0 0,0-2-1 16,-6-2-3-16,-4-5-3 0,4-1-7 0,-4-1 0 16,4-4 0-16,4-1 0 0,2-1 1 15,5-2 2-15,5 0 9 0,9-2-4 0,2 1 1 16,8 1-4-16,8-1 2 0,7 3 0 16,6 0-4-16,6 1-1 0,6 1-2 0,4 1-28 15,7 1-111-15,1 2-176 0,1-1-171 0,0 3-183 16,-3 0-99-16,3 3-18 0,-5 0 80 0,-2 2 160 15,-5 0 164-15</inkml:trace>
  <inkml:trace contextRef="#ctx0" brushRef="#br0" timeOffset="122982.03">28980 9666 298 0,'0'-4'423'0,"-6"-1"42"0,2-3 41 16,-2 2-76-16,0-1-57 0,3-1-1 0,1 2 29 16,-2 0 25-16,2 2 8 0,2 0-21 15,0 0-55-15,0 1-89 0,0 1-86 0,0 0-59 16,2 0-36-16,-2 2-19 0,6 2-3 16,-6 1 2-16,3 1 4 0,-3 2 6 0,0 5-1 15,-3 2-3-15,1 2-13 0,-2 0-13 0,-2 3-8 16,0 1-15-16,-2 4-13 0,3-4-3 15,3 0-3-15,-2 0-1 0,4 1-2 0,-4-3 0 16,8-2 1-16,-4 1-2 0,6-6 0 0,-1 0 0 16,5-3-2-16,0-1 0 0,5-5 1 0,8-2 2 15,1-5-3-15,5-2 3 0,2-4 3 16,6-1-1-16,1-4 2 0,3-4-4 0,2-2 3 16,3-2-6-16,-1-2-4 0,1-2-1 15,-1 2-1-15,-2-3 1 0,-3 5-1 0,-1-1-1 16,-6 2-1-16,2 2-3 0,-6 3-7 15,-2 3-34-15,-2 3-75 0,-5 2-136 0,-3 3-178 0,0 2-187 16,-9 3-173-16,0 1-105 0,-6 4-3 16,-2 1 99-16,-2 3 160 0,-12 2 182 0</inkml:trace>
  <inkml:trace contextRef="#ctx0" brushRef="#br0" timeOffset="123691.02">27705 11597 166 0,'3'-11'354'0,"3"-2"36"15,-2 0 20-15,-2 1-65 0,-2 1-77 0,0-2-30 16,0 6-3-16,0-1 28 0,0 0 52 15,0 4 33-15,0 1 18 0,0-1-11 16,0 3-17-16,0-1-32 0,0 2-47 0,0 2-45 16,4 2-34-16,-4 1-20 0,0 3-21 15,0 3-16-15,0 3-10 0,4 0-11 0,-2 3-13 0,-2 1-16 16,0-1-13-16,4 4-13 0,-2-2-14 16,1 0-8-16,-3-1-10 0,6 1-4 0,-2-2-4 15,2-1-1-15,-2 0-3 0,2-5-1 16,3 0 0-16,-3-2 0 0,8-3-1 0,-3-2 0 15,1-3 0-15,7-2-1 0,1-4 2 0,1-4-2 16,8-2 2-16,-6-2-1 0,6-6-1 16,8-1 1-16,-2-5 1 0,2-5 0 0,4-1-2 15,7-2 0-15,-7-1 2 0,1 1-2 0,5 2 0 16,-1-1-4-16,-1 1-2 0,2 3-5 16,-1 1-6-16,-1 2-28 0,-5 1-49 0,5 3-86 15,-8 2-131-15,-6 3-169 0,-2 3-164 0,-6-3-140 16,-4 5-93-16,-5-1 11 0,-6-1 94 15,-4 3 150-15,0 0 161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5:45:44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25108 5451 8 0,'-6'0'209'15,"2"-2"24"-15,-4 2-11 0,1 0-27 0,1 2-26 16,0 0-27-16,2-2-18 0,-2 1-19 0,4 2-10 16,-2-1-15-16,4 0-10 0,-3 1 14 15,6 0 5-15,-3 0 3 0,4-1 4 0,-2 1 12 16,-2-2 4-16,6 1-21 0,-6-1 5 0,4-1 8 16,0 2-5-16,-2-2 8 0,-2 0 5 15,0 0 5-15,0 0-15 0,4 0-13 0,-4 0-16 16,0 0-31-16,0 1-19 0,0 1-11 15,-4 2-5-15,4 0-4 0,0 2-2 0,-2 2 1 16,2 0 3-16,0 0-1 0,0 0-4 16,0 0 2-16,2 1-1 0,-2-2-1 0,0-1 0 15,4 0 0-15,-4-3 22 0,0 0 68 0,0-2 57 16,0 1 32-16,0-4 10 0,-4 0 8 0,4-3-16 16,-2-2-63-16,-2-1-58 0,4-1-31 15,0 1-9-15,-4-2-10 0,4 0-6 0,4 2-7 16,0-2 5-16,2 2-2 0,-1 1-4 0,7-1 3 15,-2 2 0-15,5 0 3 0,-1 0 0 16,-3 2 3-16,5 1-4 0,-1 0-1 16,-5 0-1-16,4 1-3 0,-5 1-2 0,-1 1-6 15,0 0 11-15,-2 0-5 0,-4 1 5 0,2 1 1 16,-4 1 0-16,-4 0 7 0,2 2-7 16,-4-1 4-16,-4 2-1 0,4-1-3 0,-7 0 0 15,7 1-3-15,-4-1 3 0,1-1 0 0,3 0-4 16,0 0 4-16,0-2 0 0,2 2 1 0,0-3 1 15,3 2 2-15,-3-3 3 0,4 3-3 16,-4-3 0-16,4-3-2 0,0 3-4 0,0-3 0 16,0 0-2-16,4 0 2 0,-4 0 2 15,0 0 1-15,4 0 1 0,-3 0-2 0,-1 0 0 16,4 0 2-16,0 0-6 0,-4 2 1 0,0-1 1 16,2-1 4-16,-2 3-4 0,0-2-2 15,0 1 3-15,0 0 5 0,0 1-6 0,0-2 0 16,0 2 4-16,0 0 0 0,0 0-2 15,0 0-4-15,0 0 5 0,0 0 1 16,4 0 1-16,-4 0-1 0,0 0-1 16,0 2 0-16,0-2 1 0,0 1-4 0,2-1-2 0,-2 1-1 15,0 1 4-15,0-2 3 0,0 2 2 0,0-2-5 16,0 1 3-16,0-1 0 0,0 0 0 0,0 2-2 16,-2-2-8-16,2 1 6 0,0 1-2 15,-4-2 5-15,4 0 0 0,0 1-2 0,0-1 7 16,0 0-3-16,0 0 1 0,-2 0-6 0,2 0 1 15,0 0 0-15,0 0-4 0,0 0 1 16,0 0-2-16,-4-1 1 0,4 1-13 0,-4-2-76 16,4 1-136-16,-1-1-148 0,-3-3-154 15,4 1-136-15,-4-1-64 0,-2-3 39 0,-4 0 116 16,3-1 139-16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62 812 0 0,'-12'-8'1139'0'0,"-3"-2"923"0"0,-1 0 0 0 0,-30-13 1 0 0,40 21-882 0 0,-1 0-1 0 0,0 0 1 0 0,0 0 0 0 0,0 1-1 0 0,0 0 1 0 0,-10 0 0 0 0,17 1-1079 0 0,0 0 0 0 0,-1 0 0 0 0,1 0 0 0 0,-1 0 0 0 0,1 0 0 0 0,0 0-1 0 0,-1 0 1 0 0,1 0 0 0 0,0 0 0 0 0,-1 1 0 0 0,1-1 0 0 0,-1 0 0 0 0,1 0 0 0 0,0 0 0 0 0,-1 0 0 0 0,1 1 0 0 0,0-1 0 0 0,0 0 0 0 0,-1 0 0 0 0,1 0 0 0 0,0 1 0 0 0,-1-1 0 0 0,1 0-1 0 0,0 1 1 0 0,0-1 0 0 0,0 0 0 0 0,-1 1 0 0 0,1-1 0 0 0,0 0 0 0 0,0 1 0 0 0,0-1 0 0 0,0 0 0 0 0,0 1 0 0 0,-1-1 0 0 0,1 1 0 0 0,0-1 0 0 0,4 20 2082 0 0,15 14-311 0 0,-6-22-1664 0 0,0 0 1 0 0,0 0-1 0 0,1-2 0 0 0,0 1 0 0 0,1-2 1 0 0,0 0-1 0 0,1-1 0 0 0,21 9 0 0 0,7 4-119 0 0,119 73-20 0 0,-143-79-61 0 0,0 0 0 0 0,-1 1 0 0 0,0 1 0 0 0,-2 0 0 0 0,24 31 0 0 0,-15-10 14 0 0,32 64-1 0 0,14 20 18 0 0,-68-115-37 0 0,1-1 0 0 0,0 1-1 0 0,0-1 1 0 0,1 0-1 0 0,0-1 1 0 0,0 1 0 0 0,0-1-1 0 0,0-1 1 0 0,1 1-1 0 0,11 5 1 0 0,-14-8 1 0 0,1-1-1 0 0,-1 1 1 0 0,1-1 0 0 0,-1 0 0 0 0,1 0-1 0 0,0-1 1 0 0,0 1 0 0 0,0-1 0 0 0,-1 0-1 0 0,1 0 1 0 0,0-1 0 0 0,0 0-1 0 0,-1 1 1 0 0,1-1 0 0 0,0-1 0 0 0,-1 1-1 0 0,1-1 1 0 0,6-3 0 0 0,-10 5 82 0 0,0-1 1 0 0,0 1-1 0 0,-1-1 1 0 0,1 0-1 0 0,0 1 1 0 0,0-1-1 0 0,0 0 1 0 0,-1 1 0 0 0,1-1-1 0 0,0 0 1 0 0,0 0-1 0 0,-1 0 1 0 0,1 0-1 0 0,-1 1 1 0 0,1-1-1 0 0,-1 0 1 0 0,1 0-1 0 0,-1 0 1 0 0,0 0-1 0 0,1 0 1 0 0,-1 0-1 0 0,0-2 1 0 0,0 3-47 0 0,2-2-36 0 0,0 1 1 0 0,0-1-1 0 0,0 0 1 0 0,0 1-1 0 0,-1-1 1 0 0,1 0-1 0 0,-1 0 1 0 0,1 0-1 0 0,-1 0 0 0 0,0 0 1 0 0,0-1-1 0 0,0 1 1 0 0,0 0-1 0 0,1-4 1 0 0,-2 6-11 0 0,13 2-80 0 0,-11 6 82 0 0,-3 1 0 0 0,1-8-2 0 0,0-1-4 0 0,0 1 0 0 0,0 0 18 0 0,0-1-11 0 0,0 2 2 0 0,-9 16 3 0 0,9-18-3 0 0,0 1 1 0 0,1 0 0 0 0,-1-1-1 0 0,1 1 1 0 0,-1 0 0 0 0,0-1-1 0 0,1 1 1 0 0,0-1 0 0 0,-1 1-1 0 0,1-1 1 0 0,-1 1 0 0 0,1-1-1 0 0,-1 1 1 0 0,1-1 0 0 0,0 1 0 0 0,-1-1-1 0 0,1 0 1 0 0,0 1 0 0 0,0-1-1 0 0,-1 0 1 0 0,1 0 0 0 0,0 0-1 0 0,0 0 1 0 0,-1 1 0 0 0,1-1-1 0 0,1 0 1 0 0,-2 0 2 0 0,1 0 31 0 0,13 4-1362 0 0,-16-25-10628 0 0,-3 0 4559 0 0,-1-5 2169 0 0,5 10 3365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80 868 0 0,'-26'3'1004'0'0,"-1"-1"0"0"0,0-1 0 0 0,1-1 0 0 0,-30-4 0 0 0,-30-1 6367 0 0,80 7-2524 0 0,22 3-3584 0 0,26 2-964 0 0,104-3 233 0 0,233-22 0 0 0,-213 6-577 0 0,-126 9 33 0 0,109-10 35 0 0,-183 16-5 0 0,-33-3 0 0 0,2 1-31 0 0,30 0 11 0 0,8 1 16 0 0,-46-3 0 0 0,86-14-4916 0 0,9-12-6351 0 0,-17 21 8851 0 0,-1-1 552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52 672 0 0,'-4'-7'992'0'0,"-1"0"0"0"0,0 0-1 0 0,-1 1 1 0 0,1 0 0 0 0,-8-6 0 0 0,6 6-226 0 0,14 11 36 0 0,1-1 0 0 0,0 0 1 0 0,-1 0-1 0 0,1 0 0 0 0,9 2 1 0 0,15 7 53 0 0,9 6 33 0 0,70 46 1 0 0,-99-57-736 0 0,-1 1 1 0 0,0 0 0 0 0,0 1-1 0 0,-1 0 1 0 0,0 1 0 0 0,0 0 0 0 0,-1 0-1 0 0,-1 1 1 0 0,13 24 0 0 0,-18-31-104 0 0,-1 0 0 0 0,0 0 1 0 0,-1 0-1 0 0,1 0 0 0 0,-1 0 0 0 0,0 0 1 0 0,0 0-1 0 0,-1 0 0 0 0,1 1 0 0 0,-1-1 1 0 0,0 0-1 0 0,0 1 0 0 0,-1-1 0 0 0,0 0 1 0 0,0 0-1 0 0,-2 8 0 0 0,0-7 1 0 0,0 1 1 0 0,0-1-1 0 0,-1 0 0 0 0,0 0 0 0 0,0 0 1 0 0,0 0-1 0 0,-1-1 0 0 0,0 0 0 0 0,0 0 1 0 0,0 0-1 0 0,-7 4 0 0 0,0 0-90 0 0,0-1 0 0 0,-1-1 0 0 0,0 0 0 0 0,-1 0 1 0 0,1-2-1 0 0,-1 1 0 0 0,0-2 0 0 0,-1 0 0 0 0,1-1 0 0 0,-1 0 0 0 0,-16 0 0 0 0,22-2-503 0 0,0-1 0 0 0,0 0 0 0 0,0-1 0 0 0,-1 0-1 0 0,1-1 1 0 0,0 1 0 0 0,0-2 0 0 0,1 1 0 0 0,-1-1 0 0 0,-9-5 0 0 0,14 6 50 0 0,0-1 1 0 0,0 0-1 0 0,0 1 0 0 0,0-2 1 0 0,1 1-1 0 0,-1 0 1 0 0,1-1-1 0 0,0 1 1 0 0,0-1-1 0 0,0 0 1 0 0,1 0-1 0 0,-1 0 1 0 0,1-1-1 0 0,0 1 1 0 0,0 0-1 0 0,0-1 1 0 0,1 1-1 0 0,-1-1 1 0 0,1 0-1 0 0,-1-7 1 0 0,-2-4-461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68 308 0 0,'6'-50'4805'0'0,"-3"33"2808"0"0,-7 32-6697 0 0,0 1 0 0 0,2 0 0 0 0,0 0 0 0 0,0 31 0 0 0,-2 22 612 0 0,1-33-1153 0 0,2-1 0 0 0,1 0 0 0 0,2 1 0 0 0,1-1-1 0 0,14 59 1 0 0,-7-54 347 0 0,-21-39 1165 0 0,12-1-1884 0 0,-1 0 0 0 0,0 0 0 0 0,0 0 0 0 0,0 0 0 0 0,0 0-1 0 0,1 0 1 0 0,-1 0 0 0 0,0 0 0 0 0,0 0 0 0 0,0-1 0 0 0,0 1 0 0 0,0 0 0 0 0,1 0 0 0 0,-1 0 0 0 0,0 0 0 0 0,0 0-1 0 0,0 0 1 0 0,0 0 0 0 0,0-1 0 0 0,0 1 0 0 0,0 0 0 0 0,1 0 0 0 0,-1 0 0 0 0,0 0 0 0 0,0 0 0 0 0,0-1 0 0 0,0 1 0 0 0,0 0-1 0 0,0 0 1 0 0,0 0 0 0 0,0 0 0 0 0,0-1 0 0 0,0 1 0 0 0,0 0 0 0 0,0 0 0 0 0,0 0 0 0 0,0 0 0 0 0,0-1 0 0 0,0 1-1 0 0,0 0 1 0 0,0 0 0 0 0,0 0 0 0 0,0 0 0 0 0,0-1 0 0 0,-1 1 0 0 0,1 0 0 0 0,0 0 0 0 0,0 0 0 0 0,0 0 0 0 0,0 0-1 0 0,0 0 1 0 0,0-1 0 0 0,0 1 0 0 0,-1 0 0 0 0,1 0 0 0 0,0 0 0 0 0,0 0 0 0 0,0 0 0 0 0,0 0 0 0 0,0 0 0 0 0,-1 0 0 0 0,1 0-1 0 0,0 0 1 0 0,0 0 0 0 0,0-1 0 0 0,13-10 1336 0 0,-7-4-7166 0 0,-6 15 5454 0 0,0-1 0 0 0,0 0 1 0 0,0 1-1 0 0,0-1 0 0 0,0 1 0 0 0,0-1 0 0 0,0 1 0 0 0,-1-1 0 0 0,1 1 0 0 0,0-1 0 0 0,0 1 0 0 0,0-1 0 0 0,-1 1 1 0 0,1-1-1 0 0,0 1 0 0 0,-1-1 0 0 0,1 1 0 0 0,-3-3-1864 0 0,2 3 1663 0 0,-1-1 0 0 0,1 0 0 0 0,0 1 1 0 0,-1 0-1 0 0,1-1 0 0 0,-1 1 0 0 0,1 0 1 0 0,-1 0-1 0 0,1 0 0 0 0,-1 0 0 0 0,1 0 1 0 0,0 0-1 0 0,-3 0 0 0 0,-5 2-1344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1105 63 448 0 0,'-88'8'589'0'0,"0"4"1"0"0,1 4-1 0 0,-127 40 0 0 0,169-42-517 0 0,1 3 0 0 0,2 2 0 0 0,-1 1 0 0 0,2 3-1 0 0,1 1 1 0 0,1 2 0 0 0,1 1 0 0 0,-47 45 0 0 0,64-50-43 0 0,0 1 0 0 0,2 1 1 0 0,0 1-1 0 0,2 0 0 0 0,1 2 0 0 0,1 0 1 0 0,1 0-1 0 0,1 1 0 0 0,2 1 1 0 0,1 0-1 0 0,1 1 0 0 0,1-1 0 0 0,-4 39 1 0 0,9-42-7 0 0,1-1 1 0 0,2 1 0 0 0,0-1-1 0 0,1 1 1 0 0,2-1 0 0 0,1 1-1 0 0,0-1 1 0 0,2 0 0 0 0,1-1-1 0 0,1 1 1 0 0,1-1-1 0 0,1-1 1 0 0,2 0 0 0 0,0 0-1 0 0,1-1 1 0 0,20 26 0 0 0,-11-23-23 0 0,0 0 1 0 0,2-1 0 0 0,0-2 0 0 0,2 0-1 0 0,0-2 1 0 0,2 0 0 0 0,0-2-1 0 0,1-1 1 0 0,0-2 0 0 0,1-1 0 0 0,1-1-1 0 0,1-1 1 0 0,-1-2 0 0 0,2-1 0 0 0,40 5-1 0 0,-31-8-4 0 0,-1-3 1 0 0,1-1-1 0 0,0-2 0 0 0,0-2 0 0 0,0-2 0 0 0,0-1 0 0 0,-1-3 0 0 0,0-1 1 0 0,-1-2-1 0 0,0-1 0 0 0,68-32 0 0 0,-59 19 43 0 0,-2-1 0 0 0,0-2 0 0 0,-2-2 0 0 0,-2-3 0 0 0,-1-1 0 0 0,-1-2 0 0 0,-2-1 0 0 0,-1-2 0 0 0,42-59 0 0 0,-61 70 73 0 0,-1-1 1 0 0,-1-1 0 0 0,-1 0 0 0 0,-2-1 0 0 0,-1-1-1 0 0,16-58 1 0 0,-23 62 17 0 0,-2 0-1 0 0,0 1 1 0 0,-2-1 0 0 0,-1-1-1 0 0,-1 1 1 0 0,-1 0-1 0 0,-2 0 1 0 0,-11-55 0 0 0,6 55-34 0 0,-1-1 0 0 0,-1 2 0 0 0,-1-1 0 0 0,-1 2 0 0 0,-2-1 0 0 0,-1 2 0 0 0,-1 0 0 0 0,0 0 0 0 0,-41-42 0 0 0,41 50-23 0 0,-2 0-1 0 0,0 2 1 0 0,-1 0 0 0 0,-1 1 0 0 0,0 1-1 0 0,-1 1 1 0 0,0 0 0 0 0,-1 2-1 0 0,0 1 1 0 0,-1 0 0 0 0,0 2 0 0 0,-38-8-1 0 0,15 9-41 0 0,0 2 0 0 0,0 2 0 0 0,-1 2 0 0 0,1 2 0 0 0,0 3 0 0 0,-59 12 0 0 0,19 2-83 0 0,1 5 0 0 0,-110 45 0 0 0,-54 48-1330 0 0,175-76-1250 0 0,-84 65 0 0 0,115-73 1266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3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83 476 0 0,'-2'-5'804'0'0,"1"-1"1"0"0,-1 1-1 0 0,0 0 0 0 0,0-1 0 0 0,-1 1 1 0 0,1 0-1 0 0,-1 0 0 0 0,-1 1 0 0 0,-5-9 1 0 0,-7-5 5923 0 0,16 18-6682 0 0,0 0 0 0 0,0 0 0 0 0,0-1 0 0 0,0 1 0 0 0,0 0 0 0 0,1 0-1 0 0,-1 0 1 0 0,0-1 0 0 0,0 1 0 0 0,0 0 0 0 0,0 0 0 0 0,0-1 0 0 0,0 1-1 0 0,0 0 1 0 0,0 0 0 0 0,1 0 0 0 0,-1 0 0 0 0,0-1 0 0 0,0 1 0 0 0,0 0 0 0 0,0 0-1 0 0,1 0 1 0 0,-1 0 0 0 0,0-1 0 0 0,0 1 0 0 0,0 0 0 0 0,1 0 0 0 0,-1 0-1 0 0,0 0 1 0 0,0 0 0 0 0,0 0 0 0 0,1 0 0 0 0,-1 0 0 0 0,0 0 0 0 0,0 0 0 0 0,1 0-1 0 0,-1 0 1 0 0,0 0 0 0 0,0 0 0 0 0,1 0 0 0 0,-1 0 0 0 0,0 0 0 0 0,0 0-1 0 0,0 0 1 0 0,1 0 0 0 0,14-1 171 0 0,12 7 0 0 0,-1 1 0 0 0,0 1 0 0 0,-1 2 0 0 0,0 0 0 0 0,-1 2 0 0 0,0 0 0 0 0,0 2 0 0 0,-1 0 1 0 0,-1 2-1 0 0,26 23 0 0 0,-43-34-168 0 0,0 1 1 0 0,0-1-1 0 0,-1 1 0 0 0,0 0 1 0 0,0 0-1 0 0,-1 1 0 0 0,0-1 1 0 0,0 1-1 0 0,0-1 0 0 0,-1 1 1 0 0,0 0-1 0 0,0 0 0 0 0,-1 0 1 0 0,1 0-1 0 0,-2 1 0 0 0,1-1 1 0 0,-1 0-1 0 0,0 0 0 0 0,-1 0 1 0 0,1 1-1 0 0,-1-1 0 0 0,-1 0 1 0 0,0 0-1 0 0,-3 9 0 0 0,-2 4 158 0 0,-1-1 1 0 0,0 0-1 0 0,-2 0 0 0 0,0-1 0 0 0,-1 0 0 0 0,-1-1 0 0 0,-19 22 0 0 0,3-2 1306 0 0,33-61-923 0 0,-2 13-573 0 0,-2 10-20 0 0,0-1 0 0 0,-1 0 0 0 0,1 0 1 0 0,0 0-1 0 0,-1 0 0 0 0,1 0 1 0 0,-1 0-1 0 0,0 0 0 0 0,1 0 0 0 0,-1 0 1 0 0,0 0-1 0 0,0 0 0 0 0,0 0 1 0 0,-1 0-1 0 0,1 0 0 0 0,0 0 0 0 0,-1 0 1 0 0,0 0-1 0 0,1 0 0 0 0,-1 1 0 0 0,0-1 1 0 0,0 0-1 0 0,0 0 0 0 0,-1-2 1 0 0,-1 2-277 0 0,1 0 1 0 0,0 0-1 0 0,-1 1 1 0 0,1-1-1 0 0,-1 1 1 0 0,1 0-1 0 0,-1 0 1 0 0,0 0-1 0 0,0 0 1 0 0,1 0-1 0 0,-1 0 1 0 0,0 1-1 0 0,-6-1 1 0 0,-7-2-6440 0 0,15 2 6345 0 0,1 1 0 0 0,-1 0 1 0 0,1-1-1 0 0,-4-3-3354 0 0,4 4 3355 0 0,0-1-1 0 0,0 1 0 0 0,0-1 1 0 0,0 1-1 0 0,-1-1 0 0 0,1 1 1 0 0,0-1-1 0 0,0 0 0 0 0,0 1 1 0 0,0-1-1 0 0,0 1 0 0 0,0-1 1 0 0,0 1-1 0 0,1-1 1 0 0,-1 1-1 0 0,0-1 0 0 0,0 0 1 0 0,4-7-1414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3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13 104 0 0,'-14'-3'702'0'0,"0"2"-1"0"0,0 0 1 0 0,0 0 0 0 0,1 1-1 0 0,-1 1 1 0 0,0 0 0 0 0,0 1-1 0 0,0 1 1 0 0,1 0 0 0 0,-1 1-1 0 0,-18 7 1 0 0,31-10-642 0 0,-1 0-1 0 0,1-1 1 0 0,-1 1-1 0 0,1 0 0 0 0,-1 0 1 0 0,1 0-1 0 0,0 0 1 0 0,-1 0-1 0 0,1 0 1 0 0,0 1-1 0 0,0-1 1 0 0,0 0-1 0 0,0 1 1 0 0,0-1-1 0 0,0 1 1 0 0,0-1-1 0 0,1 1 1 0 0,-1-1-1 0 0,0 1 1 0 0,1-1-1 0 0,-1 1 0 0 0,1 1 1 0 0,0 0 7 0 0,0 0 0 0 0,0 0 1 0 0,0-1-1 0 0,0 1 0 0 0,1 0 1 0 0,-1 0-1 0 0,1-1 0 0 0,0 1 0 0 0,0 0 1 0 0,0-1-1 0 0,0 1 0 0 0,2 2 0 0 0,2 3 30 0 0,1 0 0 0 0,-1-1 0 0 0,1 1 0 0 0,1-1 0 0 0,-1-1 0 0 0,16 12-1 0 0,-13-11 61 0 0,0-2 0 0 0,1 1 0 0 0,0-2 0 0 0,0 1-1 0 0,1-1 1 0 0,-1-1 0 0 0,1 0 0 0 0,0 0 0 0 0,0-1-1 0 0,0 0 1 0 0,0-1 0 0 0,0-1 0 0 0,0 1-1 0 0,13-3 1 0 0,-15 1 47 0 0,1 0 0 0 0,-1-1 0 0 0,1 0 0 0 0,-1 0 0 0 0,0-1 0 0 0,0 0 0 0 0,0-1 0 0 0,-1 0 0 0 0,1 0 0 0 0,-1-1 0 0 0,0 0 0 0 0,0-1 0 0 0,-1 0 0 0 0,1 0 0 0 0,-1 0 0 0 0,10-13 0 0 0,-15 17-180 0 0,-1 0-1 0 0,1 0 1 0 0,-1 0-1 0 0,1 0 1 0 0,-1 0-1 0 0,0 0 0 0 0,0-1 1 0 0,0 1-1 0 0,0-1 1 0 0,0 1-1 0 0,0 0 1 0 0,-1-1-1 0 0,1 0 1 0 0,-1 1-1 0 0,0-1 0 0 0,0 1 1 0 0,0-1-1 0 0,0 1 1 0 0,0-1-1 0 0,0 1 1 0 0,-1-1-1 0 0,1 1 1 0 0,-1-1-1 0 0,0 1 1 0 0,1-1-1 0 0,-1 1 0 0 0,-1 0 1 0 0,1-1-1 0 0,0 1 1 0 0,0 0-1 0 0,-1 0 1 0 0,1 0-1 0 0,-4-3 1 0 0,1 1-367 0 0,-1-1 1 0 0,0 1 0 0 0,0 1-1 0 0,0-1 1 0 0,0 1 0 0 0,-1 0-1 0 0,1 0 1 0 0,-1 0 0 0 0,0 1-1 0 0,0 0 1 0 0,0 0 0 0 0,-10-1-1 0 0,14 2-36 0 0,-12-1-2687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1290 250 508 0 0,'-6'-5'1054'0'0,"0"0"-1"0"0,0-1 1 0 0,1 1-1 0 0,-1-1 1 0 0,1-1 0 0 0,1 1-1 0 0,-5-8 1 0 0,5 8-234 0 0,-2-3 603 0 0,0-1 0 0 0,1 0 0 0 0,0-1 0 0 0,-5-19 0 0 0,7 21-615 0 0,1 6-657 0 0,0-1 0 0 0,0 0 0 0 0,0 1 1 0 0,0 0-1 0 0,-1 0 0 0 0,1-1 1 0 0,-1 1-1 0 0,0 1 0 0 0,0-1 0 0 0,0 0 1 0 0,0 1-1 0 0,0-1 0 0 0,0 1 0 0 0,-1 0 1 0 0,1 0-1 0 0,-1 1 0 0 0,0-1 1 0 0,1 1-1 0 0,-6-2 0 0 0,-11-3-18 0 0,-1 2 0 0 0,-34-5 0 0 0,5 2 550 0 0,2-4-457 0 0,-1 3-1 0 0,-1 2 0 0 0,0 1 1 0 0,0 4-1 0 0,1 1 0 0 0,-1 2 1 0 0,0 3-1 0 0,-85 18 1 0 0,91-11-83 0 0,0 1 1 0 0,-78 36 0 0 0,107-42-101 0 0,0 1 0 0 0,0 1-1 0 0,1 1 1 0 0,0 0 0 0 0,1 1 0 0 0,0 0 0 0 0,1 1 0 0 0,0 0 0 0 0,1 1-1 0 0,-18 26 1 0 0,16-20 0 0 0,2 1 0 0 0,0-1 0 0 0,1 2 0 0 0,1-1 0 0 0,1 1 0 0 0,1 1 0 0 0,-7 33 0 0 0,11-33-41 0 0,1-16-5 0 0,1 1 0 0 0,0-1 1 0 0,1 1-1 0 0,-1 0 0 0 0,1-1 0 0 0,0 1 0 0 0,1 0 0 0 0,0-1 0 0 0,1 8 1 0 0,7 17 8 0 0,-5-17-3 0 0,0 1 1 0 0,0-1-1 0 0,2 0 0 0 0,-1-1 1 0 0,2 1-1 0 0,9 14 1 0 0,19 22-15 0 0,75 84 0 0 0,-93-117 14 0 0,0-1 0 0 0,2 0 0 0 0,0-1 0 0 0,0-1 0 0 0,2-1 0 0 0,-1-1 0 0 0,39 16 0 0 0,6-2-6 0 0,1-2 1 0 0,90 18-1 0 0,-131-37 7 0 0,-1-1 0 0 0,1-1 0 0 0,0-2-1 0 0,0 0 1 0 0,0-2 0 0 0,0 0 0 0 0,0-2 0 0 0,0-1-1 0 0,47-13 1 0 0,-26 0-9 0 0,0-2-1 0 0,-1-2 0 0 0,-1-2 0 0 0,-1-1 0 0 0,76-60 1 0 0,-106 73 0 0 0,-1-1 1 0 0,17-23 0 0 0,-9 12 23 0 0,-12 11-15 0 0,-1 1 0 0 0,-1-1 0 0 0,1 0 1 0 0,7-22-1 0 0,-5 11-5 0 0,4-8-8 0 0,-1 0 0 0 0,13-56 1 0 0,-22 69 124 0 0,0-1 1 0 0,-1 1-1 0 0,0-1 1 0 0,-2 1 0 0 0,0-1-1 0 0,-4-25 1 0 0,3 40-82 0 0,0-1 0 0 0,0 0 1 0 0,-1 1-1 0 0,1-1 1 0 0,-1 1-1 0 0,0 0 0 0 0,-1-1 1 0 0,1 1-1 0 0,-1 0 0 0 0,1 0 1 0 0,-1 1-1 0 0,-1-1 1 0 0,1 0-1 0 0,-5-3 0 0 0,1 2 19 0 0,0 0 0 0 0,0 0-1 0 0,-1 0 1 0 0,1 1 0 0 0,-1 0 0 0 0,0 1-1 0 0,-12-4 1 0 0,5 2-769 0 0,-1 2 0 0 0,1 0 0 0 0,-26-1 0 0 0,26 3-1619 0 0,1 1 0 0 0,-1 1 0 0 0,-20 3-1 0 0,12 2-1692 0 0,1 0-1 0 0,-40 18 0 0 0,26-11 2208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28 0 0,'14'-13'12203'0'0,"-14"13"-11972"0"0,0-1 104 0 0,-1 1 0 0 0,1-1 0 0 0,-1 1 0 0 0,0 0 0 0 0,1-1 0 0 0,-1 1 0 0 0,1 0 0 0 0,-1-1 0 0 0,0 1-1 0 0,1 0 1 0 0,-1 0 0 0 0,0-1 0 0 0,1 1 0 0 0,-1 0 0 0 0,0 0 0 0 0,1 0 0 0 0,-1 0 0 0 0,0 0 0 0 0,1 0 0 0 0,-2 0-1 0 0,-13 7 247 0 0,6 1-405 0 0,1 1 1 0 0,-1 0-1 0 0,1 0 1 0 0,1 1-1 0 0,0 0 0 0 0,0 0 1 0 0,1 0-1 0 0,0 1 1 0 0,1 0-1 0 0,0 0 0 0 0,1 1 1 0 0,0 0-1 0 0,1-1 1 0 0,-3 17-1 0 0,3-6-131 0 0,0 0 0 0 0,2 1 0 0 0,0-1 0 0 0,2 1 0 0 0,0-1 0 0 0,9 43 0 0 0,-7-53 8 0 0,0 0 0 0 0,1 0 0 0 0,1 0 0 0 0,0 0 1 0 0,0 0-1 0 0,1-1 0 0 0,0 0 0 0 0,1-1 0 0 0,1 1 0 0 0,0-1 1 0 0,0-1-1 0 0,10 10 0 0 0,-4-7 2 0 0,1 0 0 0 0,0-1 0 0 0,0-1 0 0 0,1-1-1 0 0,0 0 1 0 0,1-1 0 0 0,26 9 0 0 0,3-3 68 0 0,0-3 0 0 0,1-2-1 0 0,0-2 1 0 0,1-2 0 0 0,72-1 0 0 0,-104-7 638 0 0,-24-4-29 0 0,-28-3 45 0 0,28 9-465 0 0,-1 0-1 0 0,0 0 0 0 0,-14-5 0 0 0,25-1-3037 0 0,-1 4 409 0 0,0 3 1931 0 0,-1-1 0 0 0,0 1 0 0 0,0-1 0 0 0,0 1 0 0 0,0-1 0 0 0,1 0-1 0 0,-1 1 1 0 0,0-1 0 0 0,0 1 0 0 0,0-1 0 0 0,0 1 0 0 0,0-1 0 0 0,0 1-1 0 0,0-1 1 0 0,-1 1 0 0 0,1-1 0 0 0,0 1 0 0 0,0-1 0 0 0,0 1 0 0 0,0-1-1 0 0,-1 1 1 0 0,1-1 0 0 0,0 1 0 0 0,-1-1 0 0 0,-2-2-2703 0 0,-4 1 1597 0 0,0 1 0 0 0,0 0 1 0 0,-1 1-1 0 0,-10-1 0 0 0,-30-2 679 0 0,46 2 877 0 0,-1 1-1 0 0,1-1 0 0 0,-1 0 1 0 0,1 0-1 0 0,-1 0 1 0 0,1 0-1 0 0,0 0 0 0 0,-1-1 1 0 0,1 1-1 0 0,0-1 0 0 0,0 1 1 0 0,0-1-1 0 0,0 0 1 0 0,1 0-1 0 0,-4-3 0 0 0,4 3 31 0 0,0 0-1 0 0,0 0 1 0 0,0 0-1 0 0,0 0 1 0 0,0-1-1 0 0,1 1 1 0 0,-1 0 0 0 0,0-1-1 0 0,1 1 1 0 0,0 0-1 0 0,0-1 1 0 0,0 1-1 0 0,0-1 1 0 0,0 1-1 0 0,0 0 1 0 0,0-1-1 0 0,1 1 1 0 0,-1-1-1 0 0,1 1 1 0 0,0 0-1 0 0,1-5 1 0 0,4-3 687 0 0,-1 0 0 0 0,1 0 0 0 0,11-14 0 0 0,4-7 2813 0 0,-20 30-3404 0 0,0 0-1 0 0,0 0 0 0 0,0 0 0 0 0,0 0 0 0 0,0 0 0 0 0,0 1 0 0 0,1-1 0 0 0,-1 0 0 0 0,0 1 0 0 0,0-1 0 0 0,1 1 1 0 0,-1-1-1 0 0,0 1 0 0 0,1 0 0 0 0,-1 0 0 0 0,0-1 0 0 0,1 1 0 0 0,-1 0 0 0 0,1 0 0 0 0,-1 0 0 0 0,0 0 0 0 0,1 1 1 0 0,-1-1-1 0 0,3 1 0 0 0,36 9 2644 0 0,-37-9-2596 0 0,22 7 451 0 0,-1 0 1 0 0,0 2-1 0 0,36 20 1 0 0,-53-26-629 0 0,-1 1 0 0 0,1-1 0 0 0,-1 1 0 0 0,0 0 0 0 0,0 0 1 0 0,-1 1-1 0 0,1 0 0 0 0,-1 0 0 0 0,-1 0 0 0 0,1 1 0 0 0,-1-1 0 0 0,0 1 0 0 0,-1 0 0 0 0,1 0 0 0 0,-1 0 0 0 0,2 10 1 0 0,-5-13-51 0 0,1 0 0 0 0,-1 0 0 0 0,0-1 0 0 0,-1 1 0 0 0,1 0 1 0 0,-1 0-1 0 0,1 0 0 0 0,-1 0 0 0 0,0 0 0 0 0,-1-1 1 0 0,1 1-1 0 0,-1 0 0 0 0,1-1 0 0 0,-1 1 0 0 0,0-1 1 0 0,-4 5-1 0 0,0 1 2 0 0,-1 0 1 0 0,-1 0 0 0 0,1-1 0 0 0,-14 11-1 0 0,0-2 14 0 0,-1-1 0 0 0,-1-1 0 0 0,-44 21 0 0 0,53-29-92 0 0,-1-1 0 0 0,0 0-1 0 0,-1-1 1 0 0,1-1-1 0 0,-1-1 1 0 0,0 0-1 0 0,-27 1 1 0 0,41-4-103 0 0,1 0 0 0 0,0 0 0 0 0,0 1 0 0 0,0-2 0 0 0,0 1 1 0 0,-1 0-1 0 0,1 0 0 0 0,0 0 0 0 0,0 0 0 0 0,0-1 0 0 0,0 1 0 0 0,0 0 0 0 0,0-1 1 0 0,-1 1-1 0 0,1-1 0 0 0,0 0 0 0 0,0 1 0 0 0,0-1 0 0 0,1 0 0 0 0,-1 1 0 0 0,0-1 1 0 0,-1-2-1 0 0,1 2-156 0 0,1 0-1 0 0,0 0 1 0 0,-1 0 0 0 0,1-1 0 0 0,0 1 0 0 0,0 0 0 0 0,0 0 0 0 0,0 0 0 0 0,0-1-1 0 0,1 1 1 0 0,-1 0 0 0 0,0 0 0 0 0,0 0 0 0 0,1 0 0 0 0,-1 0 0 0 0,1-1 0 0 0,-1 1-1 0 0,2-1 1 0 0,4-9-2449 0 0,2 0-1 0 0,-1 1 1 0 0,14-14-1 0 0,-9 10 1672 0 0,-3 2 127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76 856 0 0,'4'-35'3900'0'0,"-2"-6"10178"0"0,-9 46-12203 0 0,-9 11-2543 0 0,13-13 1308 0 0,-29 33-120 0 0,1 2 0 0 0,2 2 0 0 0,-48 83 0 0 0,70-108-470 0 0,1 1 0 0 0,0 0 0 0 0,1 0 0 0 0,0 0 0 0 0,-2 22 0 0 0,7-35 44 0 0,0-1 0 0 0,0 1-1 0 0,0 0 1 0 0,0 0 0 0 0,1 0 0 0 0,-1 0 0 0 0,1 0 0 0 0,1 5 0 0 0,3 16 548 0 0,27-28-260 0 0,-7-4-377 0 0,-1 0-1 0 0,0-2 1 0 0,24-13 0 0 0,-22 10-35 0 0,-26 13 30 0 0,0 0-1 0 0,0 0 1 0 0,0 0 0 0 0,0 0 0 0 0,0 1 0 0 0,0-1-1 0 0,0 0 1 0 0,0 0 0 0 0,0 0 0 0 0,0 0-1 0 0,0 0 1 0 0,0 0 0 0 0,0 0 0 0 0,0 0-1 0 0,0 0 1 0 0,0 1 0 0 0,0-1 0 0 0,0 0-1 0 0,0 0 1 0 0,0 0 0 0 0,0 0 0 0 0,0 0 0 0 0,0 0-1 0 0,0 0 1 0 0,0 0 0 0 0,0 0 0 0 0,0 0-1 0 0,0 0 1 0 0,1 0 0 0 0,-1 0 0 0 0,0 0-1 0 0,0 1 1 0 0,0-1 0 0 0,0 0 0 0 0,0 0 0 0 0,0 0-1 0 0,0 0 1 0 0,0 0 0 0 0,0 0 0 0 0,0 0-1 0 0,1 0 1 0 0,-1 0 0 0 0,0 0 0 0 0,0 0-1 0 0,0 0 1 0 0,0 0 0 0 0,0 0 0 0 0,-11 14 7 0 0,-21 13-70 0 0,32-28-363 0 0,0 0 0 0 0,-1 0 0 0 0,1 0 0 0 0,0 0 0 0 0,0 1 1 0 0,0-1-1 0 0,0 0 0 0 0,0 0 0 0 0,0 0 0 0 0,0 0 0 0 0,0 0 1 0 0,0 0-1 0 0,0 0 0 0 0,1 1 0 0 0,-1-1 0 0 0,0 0 0 0 0,1 0 1 0 0,-1 0-1 0 0,0 0 0 0 0,1 1 0 0 0,-1-1 0 0 0,2-1 0 0 0,12-28-12012 0 0,-10 24 10627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6:0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0 482 980 0 0,'5'-10'3368'0'0,"-3"-17"16075"0"0,6 43-18251 0 0,54 168-46 0 0,-57-163-1128 0 0,1 0 1 0 0,1-1-1 0 0,1 0 1 0 0,1 0-1 0 0,0 0 0 0 0,2-1 1 0 0,0-1-1 0 0,21 26 0 0 0,-31-42 2 0 0,1-1 0 0 0,0 1-1 0 0,0-1 1 0 0,0 1-1 0 0,0-1 1 0 0,1 0 0 0 0,-1 0-1 0 0,0 0 1 0 0,1 0-1 0 0,-1 0 1 0 0,0-1 0 0 0,1 1-1 0 0,-1-1 1 0 0,1 1-1 0 0,-1-1 1 0 0,1 0 0 0 0,-1 0-1 0 0,1 0 1 0 0,-1 0-1 0 0,0-1 1 0 0,1 1 0 0 0,-1-1-1 0 0,1 1 1 0 0,-1-1-1 0 0,0 0 1 0 0,1 0 0 0 0,-1 0-1 0 0,0 0 1 0 0,3-2-1 0 0,8-4 116 0 0,-1-1 0 0 0,1-1 0 0 0,17-15 0 0 0,-24 19-109 0 0,445-391 404 0 0,30 32-441 0 0,-463 352 6 0 0,23-16 1 0 0,-93 39-51 0 0,29-6-776 0 0,3-7-9579 0 0,8 0 1975 0 0,11 2 8106 0 0,1 0 1 0 0,-1 0-1 0 0,0 0 0 0 0,0 0 0 0 0,0 0 0 0 0,0 0 0 0 0,1 0 0 0 0,-1 0 0 0 0,0 0 0 0 0,0 1 0 0 0,0-1 0 0 0,1 0 0 0 0,-1 1 1 0 0,0-1-1 0 0,1 1 0 0 0,-1-1 0 0 0,-1 1 0 0 0,-11 6-1598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425 608 824 0 0,'15'-12'3233'0'0,"-15"11"-3073"0"0,0 1 0 0 0,0 0-1 0 0,0-1 1 0 0,0 1 0 0 0,1-1-1 0 0,-1 1 1 0 0,0 0-1 0 0,0-1 1 0 0,0 1 0 0 0,0-1-1 0 0,0 1 1 0 0,0 0 0 0 0,0-1-1 0 0,0 1 1 0 0,0-1-1 0 0,0 1 1 0 0,0 0 0 0 0,-1-1-1 0 0,1 1 1 0 0,0-1-1 0 0,0 1 1 0 0,0 0 0 0 0,0-1-1 0 0,-1 1 1 0 0,1 0 0 0 0,-1-1-1 0 0,0 0 87 0 0,0 0 0 0 0,0 1-1 0 0,0-1 1 0 0,0 1 0 0 0,0-1-1 0 0,-1 1 1 0 0,1-1 0 0 0,0 1-1 0 0,0 0 1 0 0,-1-1 0 0 0,1 1 0 0 0,0 0-1 0 0,0 0 1 0 0,-1 0 0 0 0,1 0-1 0 0,0 0 1 0 0,-1 0 0 0 0,1 1-1 0 0,0-1 1 0 0,0 0 0 0 0,-1 1 0 0 0,1-1-1 0 0,0 1 1 0 0,0-1 0 0 0,-2 2-1 0 0,-4 2 54 0 0,1 0 0 0 0,-1 1 1 0 0,1 0-1 0 0,0 0 0 0 0,1 0 0 0 0,-1 1 0 0 0,1-1 0 0 0,0 1 0 0 0,1 1 0 0 0,-1-1 0 0 0,1 1 0 0 0,0-1 0 0 0,1 1 0 0 0,0 0 0 0 0,0 1 0 0 0,0-1 1 0 0,-1 11-1 0 0,-5 17 17 0 0,3 0 1 0 0,-4 54 0 0 0,7-57 2 0 0,-9 128 429 0 0,5-51-71 0 0,-33 166-1 0 0,-116 374 709 0 0,101-289-1200 0 0,36-62-85 0 0,18-230-84 0 0,1 60 18 0 0,3-89-29 0 0,2-1 1 0 0,15 61-1 0 0,13 49-15 0 0,-10-36 3 0 0,-21-106 7 0 0,0 1 1 0 0,1-1-1 0 0,-1 0 1 0 0,1 0-1 0 0,1 0 1 0 0,-1-1-1 0 0,1 1 1 0 0,0-1-1 0 0,0 0 1 0 0,1 0-1 0 0,-1 0 1 0 0,1-1-1 0 0,0 1 1 0 0,1-1-1 0 0,-1 0 1 0 0,1-1-1 0 0,-1 1 1 0 0,1-1-1 0 0,0 0 1 0 0,0-1 0 0 0,1 1-1 0 0,-1-1 1 0 0,9 1-1 0 0,14 4 4 0 0,1-2-1 0 0,0-1 1 0 0,54 0 0 0 0,-72-4-4 0 0,355 0 6 0 0,-156-2-7 0 0,479-53-3 0 0,-365 19 14 0 0,879-116-62 0 0,-1087 135 57 0 0,554-76-2 0 0,-499 69-41 0 0,83-23 54 0 0,-10 1 30 0 0,-80 22-26 0 0,-101 15-20 0 0,75-20 0 0 0,-59 5-19 0 0,-28 4 22 0 0,-40 15-2 0 0,1-1 0 0 0,-1-1-1 0 0,-1 0 1 0 0,1-1 0 0 0,19-18 0 0 0,45-52 9 0 0,-65 66-13 0 0,3-6 5 0 0,-2 0-1 0 0,0-1 0 0 0,-1 0 0 0 0,0 0 1 0 0,8-25-1 0 0,-14 33 0 0 0,49-123-37 0 0,71-274 0 0 0,-44 58-14 0 0,-47 198 59 0 0,7-65-17 0 0,-35 174 4 0 0,-3-1 1 0 0,-1-1-1 0 0,-5-43 1 0 0,0 66 3 0 0,-2 0 0 0 0,0 1 0 0 0,-1-1 1 0 0,-13-28-1 0 0,11 32 0 0 0,1 0 0 0 0,1 0 0 0 0,1-1 0 0 0,1 0 0 0 0,0 0 1 0 0,-1-28-1 0 0,0-121-8 0 0,4 115 12 0 0,-11-70 0 0 0,11 113-7 0 0,-1 1 0 0 0,-1-1 0 0 0,0 1 0 0 0,0 0 1 0 0,0 0-1 0 0,-1 0 0 0 0,-1 0 0 0 0,0 1 0 0 0,0-1 1 0 0,-12-14-1 0 0,8 13 4 0 0,-1 0 0 0 0,0 1 0 0 0,-1 0 0 0 0,0 1 0 0 0,0 0 0 0 0,-24-12 0 0 0,6 6 3 0 0,-1 1 0 0 0,-57-15 1 0 0,-11 3-22 0 0,67 18 3 0 0,-474-80 24 0 0,-4 46-86 0 0,-290 5 74 0 0,-92-25-56 0 0,762 54 48 0 0,1 6-1 0 0,-194 22 1 0 0,-249 68-18 0 0,202-26 77 0 0,279-51-44 0 0,45-8-21 0 0,-1 3 0 0 0,1 1 0 0 0,0 3 1 0 0,-71 26-1 0 0,89-26 20 0 0,16-7-7 0 0,1 0-1 0 0,-1 1 1 0 0,1 0 0 0 0,-1 0-1 0 0,1 1 1 0 0,-11 10-1 0 0,18-15 5 0 0,-6 2 43 0 0,8-3-33 0 0,-17-7-31 0 0,10 4 38 0 0,7 3-18 0 0,0 0 0 0 0,0 0-1 0 0,1 0 1 0 0,-1 0 0 0 0,0 0 0 0 0,0-1 0 0 0,1 1 0 0 0,-1 0 0 0 0,0-1 0 0 0,0 1 0 0 0,1 0 0 0 0,-1-1 0 0 0,0 1 0 0 0,1-1 0 0 0,-1 1 0 0 0,0-1-1 0 0,1 1 1 0 0,-1-1 0 0 0,0 0 0 0 0,1 0-5 0 0,-6-6 14 0 0,4 6-15 0 0,0 1 0 0 0,0-1 0 0 0,0 0 0 0 0,0 1 0 0 0,-1-1 0 0 0,1 1 0 0 0,0-1 0 0 0,-1 1 0 0 0,1 0 0 0 0,0 0 0 0 0,-4 1 0 0 0,-3-1 1 0 0,-14 5-16 0 0,19-4 22 0 0,0 1 0 0 0,0-1 0 0 0,0-1 0 0 0,0 1 0 0 0,0 0 0 0 0,-1-1 0 0 0,1 0 0 0 0,0 0-1 0 0,0 0 1 0 0,-7-2 0 0 0,-45 0 7 0 0,44 2 21 0 0,12 0-28 0 0,-1 0-27 0 0,-25 4 10 0 0,25-4 14 0 0,-13 9 3 0 0,12-6-1 0 0,-1 0 0 0 0,0-1 0 0 0,1 1 0 0 0,-1-1 0 0 0,0 1 0 0 0,-1-1 0 0 0,1 0 1 0 0,-5 2-1 0 0,7-3 0 0 0,-1 0 4 0 0,0-1 0 0 0,0 1 0 0 0,0 0 0 0 0,0 0 0 0 0,0-1 0 0 0,0 1 0 0 0,0-1 0 0 0,0 1 0 0 0,0-1 0 0 0,0 0 0 0 0,-3 0 0 0 0,-42 6-7091 0 0,38-3 4040 0 0,0-2 0 0 0,-1 1 0 0 0,1-2 0 0 0,-18 1 0 0 0,18-3 1123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176 223 892 0 0,'-6'-16'1132'0'0,"0"1"-1"0"0,0-1 1 0 0,-1 2-1 0 0,-1-1 1 0 0,-1 1-1 0 0,0 0 1 0 0,0 1-1 0 0,-2 0 0 0 0,1 1 1 0 0,-2 0-1 0 0,0 0 1 0 0,-16-11-1 0 0,11 8 581 0 0,-8-4 3029 0 0,26 25-3065 0 0,12 17-1244 0 0,-1-3-305 0 0,-1 1 0 0 0,-1 0 0 0 0,-1 0 1 0 0,-1 1-1 0 0,-1 1 0 0 0,-1-1 0 0 0,0 1 0 0 0,-2 0 0 0 0,2 32 0 0 0,-3-26-157 0 0,13 48-1 0 0,-3-20-404 0 0,-13-57 314 0 0,0 1 0 0 0,0 0 1 0 0,0 0-1 0 0,0-1 0 0 0,0 1 0 0 0,0 0 1 0 0,0-1-1 0 0,1 1 0 0 0,-1 0 1 0 0,0 0-1 0 0,0-1 0 0 0,1 1 0 0 0,-1 0 1 0 0,0-1-1 0 0,1 1 0 0 0,-1 0 0 0 0,1-1 1 0 0,-1 1-1 0 0,1-1 0 0 0,-1 1 0 0 0,1-1 1 0 0,-1 1-1 0 0,1-1 0 0 0,0 1 0 0 0,-1-1 1 0 0,1 0-1 0 0,-1 1 0 0 0,2-1 0 0 0,-1 0-225 0 0,1 0-1 0 0,-1 0 0 0 0,0-1 1 0 0,0 1-1 0 0,0-1 0 0 0,0 1 1 0 0,0-1-1 0 0,0 0 0 0 0,0 1 1 0 0,0-1-1 0 0,-1 0 0 0 0,1 1 0 0 0,0-1 1 0 0,0 0-1 0 0,0 0 0 0 0,0-1 1 0 0,28-45-9375 0 0,-27 43 9369 0 0,12-23-2534 0 0,-1-5 771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525 138 596 0 0,'-29'-22'1624'0'0,"4"1"-66"0"0,0 2-1 0 0,-2 1 0 0 0,-33-17 0 0 0,52 31-1119 0 0,1 1 0 0 0,-1 0 0 0 0,0 0 0 0 0,0 0 0 0 0,0 1 0 0 0,0 1 0 0 0,0-1 0 0 0,-1 1 0 0 0,1 1 0 0 0,0-1 0 0 0,-1 1 0 0 0,1 1 0 0 0,0 0 0 0 0,-1 0 0 0 0,1 0 0 0 0,0 1 0 0 0,-10 4 1 0 0,7-2-247 0 0,2 1 1 0 0,-1 1 0 0 0,0-1-1 0 0,1 2 1 0 0,0-1 0 0 0,1 1 0 0 0,0 1-1 0 0,-10 10 1 0 0,0 3-47 0 0,2-1 0 0 0,-18 32 0 0 0,28-42-131 0 0,0 0 0 0 0,1 0 0 0 0,0 0 0 0 0,1 1 0 0 0,0-1 0 0 0,0 1 0 0 0,1 0 0 0 0,-2 22 0 0 0,4-29-12 0 0,1 0 1 0 0,0 0-1 0 0,0 1 0 0 0,1-1 0 0 0,-1 0 0 0 0,1 0 1 0 0,0 0-1 0 0,0 0 0 0 0,1 1 0 0 0,-1-1 0 0 0,1-1 1 0 0,0 1-1 0 0,0 0 0 0 0,0 0 0 0 0,0-1 0 0 0,1 1 1 0 0,-1-1-1 0 0,1 0 0 0 0,0 1 0 0 0,0-1 1 0 0,0-1-1 0 0,0 1 0 0 0,1 0 0 0 0,-1-1 0 0 0,1 0 1 0 0,4 3-1 0 0,1-2 0 0 0,-1 1 1 0 0,1-1 0 0 0,0-1 0 0 0,0 0 0 0 0,0 0-1 0 0,0-1 1 0 0,0 0 0 0 0,0 0 0 0 0,0-1-1 0 0,1 0 1 0 0,-1-1 0 0 0,0 0 0 0 0,0-1 0 0 0,16-4-1 0 0,-13 3 71 0 0,0-1 0 0 0,0-1 1 0 0,-1 0-1 0 0,1 0 0 0 0,-1-1 0 0 0,0 0 0 0 0,0-1 0 0 0,-1-1 0 0 0,0 1 0 0 0,11-12 0 0 0,-17 15-5 0 0,-1 0 0 0 0,1-1 0 0 0,0 1 0 0 0,-1-1 0 0 0,0 0 0 0 0,0 0 0 0 0,-1 0 0 0 0,1 0 0 0 0,-1-1 0 0 0,0 1 0 0 0,-1 0 0 0 0,1-1 0 0 0,-1 0 0 0 0,0 1 0 0 0,0-1 0 0 0,-1 0 0 0 0,0 1 0 0 0,0-1 0 0 0,0 0 0 0 0,0 0 0 0 0,-1 1 0 0 0,0-1 0 0 0,-1 0 0 0 0,1 1 0 0 0,-1-1 0 0 0,0 1 0 0 0,0 0 1 0 0,-1 0-1 0 0,1-1 0 0 0,-5-4 0 0 0,0-1-58 0 0,-1 0 0 0 0,0 0 0 0 0,-1 1 0 0 0,-1 0 0 0 0,1 1 0 0 0,-2 0 0 0 0,1 1 0 0 0,-1-1 0 0 0,0 2 0 0 0,-1 0 0 0 0,-21-10 0 0 0,20 11-66 0 0,-1 1 0 0 0,0 1 0 0 0,0 0 0 0 0,-1 1 0 0 0,1 0 1 0 0,-1 1-1 0 0,0 0 0 0 0,1 2 0 0 0,-1 0 0 0 0,-23 2 0 0 0,37-2-16 0 0,0 0-1 0 0,0 0 1 0 0,0 1-1 0 0,0-1 1 0 0,0 0-1 0 0,0 0 0 0 0,0 0 1 0 0,0 1-1 0 0,0-1 1 0 0,0 0-1 0 0,1 1 1 0 0,-1-1-1 0 0,0 1 1 0 0,0-1-1 0 0,0 1 0 0 0,1 0 1 0 0,-1-1-1 0 0,0 1 1 0 0,0 0-1 0 0,1 0-47 0 0,0-1 0 0 0,0 1 1 0 0,0-1-1 0 0,0 1 0 0 0,0-1 0 0 0,0 1 0 0 0,0-1 0 0 0,0 1 0 0 0,0-1 0 0 0,0 1 0 0 0,1-1 0 0 0,-1 1 0 0 0,0-1 1 0 0,0 1-1 0 0,1-1 0 0 0,-1 0 0 0 0,0 1 0 0 0,0-1 0 0 0,1 0 0 0 0,-1 1 0 0 0,1-1 0 0 0,-1 0 0 0 0,0 1 0 0 0,1-1 1 0 0,0 1-1 0 0,33 17-5409 0 0,81 19-3108 0 0,-66-22 6719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128 185 96 0 0,'-5'3'815'0'0,"-1"1"-1"0"0,1-2 1 0 0,-1 1 0 0 0,0-1-1 0 0,0 0 1 0 0,0 0 0 0 0,0 0-1 0 0,0-1 1 0 0,0 0 0 0 0,0 0-1 0 0,0 0 1 0 0,0-1 0 0 0,-1 0-1 0 0,1-1 1 0 0,0 1 0 0 0,0-1-1 0 0,0 0 1 0 0,-7-2 0 0 0,13 3-729 0 0,0-1-1 0 0,-1 1 1 0 0,1 0 0 0 0,-1 0 0 0 0,1-1-1 0 0,-1 1 1 0 0,1 0 0 0 0,0-1-1 0 0,-1 1 1 0 0,1 0 0 0 0,0-1 0 0 0,-1 1-1 0 0,1 0 1 0 0,0-1 0 0 0,-1 1 0 0 0,1-1-1 0 0,0 1 1 0 0,0-1 0 0 0,0 1 0 0 0,-1 0-1 0 0,1-1 1 0 0,0 1 0 0 0,0-1 0 0 0,0 1-1 0 0,0-1 1 0 0,0 1 0 0 0,0-1 0 0 0,0 1-1 0 0,0-1 1 0 0,0 1 0 0 0,0-1 0 0 0,0 1-1 0 0,1-2 1 0 0,11-18 1252 0 0,25-11-531 0 0,-1 6-559 0 0,76-36 0 0 0,-90 51-388 0 0,0 0 0 0 0,1 2 0 0 0,0 1 0 0 0,0 1 0 0 0,27-4 0 0 0,-18 10-3380 0 0,-31 0 3202 0 0,0 0 0 0 0,-1 1 0 0 0,1-1 0 0 0,0 0 0 0 0,-1 0 0 0 0,1 0 0 0 0,0 1 0 0 0,-1-1 0 0 0,1 0 0 0 0,-1 1 0 0 0,1-1-1 0 0,0 0 1 0 0,-1 1 0 0 0,1-1 0 0 0,-1 1 0 0 0,1-1 0 0 0,-1 1 0 0 0,1-1 0 0 0,-1 1 0 0 0,1 0 0 0 0,-1-1 0 0 0,0 1-1 0 0,1-1 1 0 0,-1 1 0 0 0,0 0 0 0 0,0-1 0 0 0,1 1 0 0 0,-1 0 0 0 0,0-1 0 0 0,0 1 0 0 0,0 0 0 0 0,0 0 0 0 0,0-1-1 0 0,0 1 1 0 0,0 0 0 0 0,0-1 0 0 0,0 1 0 0 0,0 0 0 0 0,0-1 0 0 0,-1 1 0 0 0,1 0 0 0 0,0-1 0 0 0,-1 2 0 0 0,-3 5-1750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88 503 1444 0 0,'-12'9'2308'0'0,"-1"0"0"0"0,-20 10 0 0 0,10-6 853 0 0,17-7 1297 0 0,20-8-2049 0 0,23-10-749 0 0,125-51-374 0 0,-50 21-3126 0 0,-2-6-6708 0 0,-27 5-352 0 0,-55 27 7046 0 0</inkml:trace>
  <inkml:trace contextRef="#ctx0" brushRef="#br0" timeOffset="1">735 115 1160 0 0,'-26'-42'7423'0'0,"24"36"-6427"0"0,-1 0 0 0 0,0 0 0 0 0,-1 1 0 0 0,1-1 0 0 0,-1 1 0 0 0,0 0 0 0 0,0 0 0 0 0,0 0-1 0 0,-1 1 1 0 0,0-1 0 0 0,0 1 0 0 0,-6-4 0 0 0,9 7-892 0 0,-1 1 0 0 0,1-1 1 0 0,0 1-1 0 0,0 0 0 0 0,0 0 0 0 0,0 0 1 0 0,0 0-1 0 0,-1 0 0 0 0,1 0 0 0 0,0 0 1 0 0,0 1-1 0 0,0-1 0 0 0,0 1 0 0 0,0-1 1 0 0,0 1-1 0 0,0 0 0 0 0,0 0 0 0 0,0 0 1 0 0,0 0-1 0 0,0 0 0 0 0,1 0 0 0 0,-1 1 1 0 0,0-1-1 0 0,1 1 0 0 0,-1-1 0 0 0,1 1 1 0 0,-1-1-1 0 0,1 1 0 0 0,0 0 0 0 0,-2 2 1 0 0,-4 7 21 0 0,0 0 1 0 0,0 0-1 0 0,-7 18 1 0 0,10-20-106 0 0,1 0 0 0 0,1 1 0 0 0,-1-1 0 0 0,1 1 1 0 0,1 0-1 0 0,0 0 0 0 0,0-1 0 0 0,1 1 0 0 0,1 0 0 0 0,-1 0 1 0 0,2 0-1 0 0,-1-1 0 0 0,1 1 0 0 0,1-1 0 0 0,-1 1 1 0 0,2-1-1 0 0,-1 0 0 0 0,7 12 0 0 0,-4-10-19 0 0,1 1 0 0 0,-1-1-1 0 0,2-1 1 0 0,0 1 0 0 0,0-1-1 0 0,1-1 1 0 0,0 0 0 0 0,0 0-1 0 0,1 0 1 0 0,0-1 0 0 0,1-1-1 0 0,0 0 1 0 0,16 8 0 0 0,-15-11 12 0 0,-1 0 1 0 0,1-1 0 0 0,-1 0 0 0 0,1-1-1 0 0,0-1 1 0 0,0 0 0 0 0,-1 0-1 0 0,1-1 1 0 0,0-1 0 0 0,0 0 0 0 0,0 0-1 0 0,20-6 1 0 0,-23 4-134 0 0,0 1 0 0 0,-1-2 0 0 0,1 1 0 0 0,-1-1 0 0 0,1-1 0 0 0,-1 0-1 0 0,10-7 1 0 0,-13 8-214 0 0,-1 0 0 0 0,1 0 0 0 0,-1 0 0 0 0,0-1 0 0 0,-1 0-1 0 0,1 0 1 0 0,-1 0 0 0 0,0 0 0 0 0,0 0 0 0 0,0 0 0 0 0,-1-1-1 0 0,2-5 1 0 0,1-7-3226 0 0,0 0-1 0 0,-2 0 1 0 0,0 0 0 0 0,0-36-1 0 0,-3 36 1664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13 392 0 0,'-32'-7'4960'0'0,"29"6"-3964"0"0,-1 0-1 0 0,0 0 0 0 0,0 0 0 0 0,1 0 1 0 0,-1 1-1 0 0,0-1 0 0 0,0 1 1 0 0,-7 0-1 0 0,10 1-767 0 0,0-1-1 0 0,1 0 1 0 0,-1 1-1 0 0,0-1 1 0 0,1 1 0 0 0,-1-1-1 0 0,0 1 1 0 0,1 0-1 0 0,-1-1 1 0 0,1 1 0 0 0,-1-1-1 0 0,1 1 1 0 0,-1 0-1 0 0,1 0 1 0 0,-1-1 0 0 0,1 1-1 0 0,0 0 1 0 0,-1 0-1 0 0,1-1 1 0 0,0 1 0 0 0,0 0-1 0 0,0 0 1 0 0,-1 1-1 0 0,-1 27 1212 0 0,1-15-599 0 0,-27 291 2830 0 0,17-152-3459 0 0,9-137-206 0 0,2 1 1 0 0,0-1-1 0 0,1 1 1 0 0,4 24-1 0 0,-5-40-4 0 0,0 0-1 0 0,0 0 1 0 0,1 0-1 0 0,-1 0 0 0 0,0 0 1 0 0,0 0-1 0 0,1 0 1 0 0,-1 0-1 0 0,0-1 1 0 0,1 1-1 0 0,-1 0 1 0 0,1 0-1 0 0,-1 0 1 0 0,1-1-1 0 0,0 1 1 0 0,-1 0-1 0 0,1-1 1 0 0,0 1-1 0 0,-1 0 1 0 0,1-1-1 0 0,0 1 1 0 0,0-1-1 0 0,-1 1 1 0 0,1-1-1 0 0,0 1 1 0 0,0-1-1 0 0,0 0 1 0 0,1 1-1 0 0,0-1 2 0 0,0 0 0 0 0,0-1 1 0 0,0 1-1 0 0,0-1 0 0 0,0 1 0 0 0,-1-1 0 0 0,1 0 0 0 0,0 1 0 0 0,0-1 0 0 0,-1 0 0 0 0,1 0 0 0 0,-1 0 1 0 0,3-2-1 0 0,5-4-7 0 0,-1-1 1 0 0,0 0-1 0 0,10-13 0 0 0,-14 16-290 0 0,0 0 0 0 0,-1 0 0 0 0,0 0-1 0 0,0 0 1 0 0,-1 0 0 0 0,1-1-1 0 0,2-9 1 0 0,-3-12-6920 0 0,-8-1-5653 0 0,6 21 10529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138 142 1300 0 0,'-30'-52'6991'0'0,"26"43"-5168"0"0,-1-1 1 0 0,0 1 0 0 0,-1 0-1 0 0,0 0 1 0 0,0 1 0 0 0,-1 0-1 0 0,-15-15 1 0 0,22 23-1748 0 0,-1-1-1 0 0,1 1 1 0 0,-1 0-1 0 0,1-1 1 0 0,-1 1 0 0 0,1 0-1 0 0,-1-1 1 0 0,1 1-1 0 0,-1 0 1 0 0,1 0-1 0 0,-1-1 1 0 0,1 1 0 0 0,-1 0-1 0 0,0 0 1 0 0,1 0-1 0 0,-1 0 1 0 0,1 0-1 0 0,-1-1 1 0 0,1 1 0 0 0,-1 0-1 0 0,0 1 1 0 0,1-1-1 0 0,-1 0 1 0 0,1 0 0 0 0,-1 0-1 0 0,0 0 1 0 0,1 0-1 0 0,-1 1 1 0 0,1-1-1 0 0,-1 0 1 0 0,1 0 0 0 0,-1 1-1 0 0,-1 0 12 0 0,1 1 0 0 0,0-1 0 0 0,0 1-1 0 0,0-1 1 0 0,0 1 0 0 0,0-1 0 0 0,1 1 0 0 0,-1 0-1 0 0,0-1 1 0 0,1 1 0 0 0,-1 2 0 0 0,-8 58 408 0 0,9-52-233 0 0,-9 328 350 0 0,9-262-574 0 0,9 80-48 0 0,-8-147-722 0 0,2-9-512 0 0,4-16-2225 0 0,6-30-3550 0 0,6-22-1106 0 0,1-8 2636 0 0,-14 36 3782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499 110 1040 0 0,'-2'-6'346'0'0,"1"1"1"0"0,0 0-1 0 0,-1 0 0 0 0,0-1 1 0 0,-1 1-1 0 0,1 0 0 0 0,-1 0 1 0 0,0 1-1 0 0,0-1 0 0 0,0 1 0 0 0,-1-1 1 0 0,1 1-1 0 0,-1 0 0 0 0,0 0 1 0 0,0 1-1 0 0,-1-1 0 0 0,1 1 1 0 0,-1 0-1 0 0,0 0 0 0 0,0 1 0 0 0,0-1 1 0 0,0 1-1 0 0,0 0 0 0 0,0 0 1 0 0,0 1-1 0 0,-8-2 0 0 0,-1 1 247 0 0,0 0 0 0 0,0 0 0 0 0,0 2 0 0 0,0 0 0 0 0,-1 0 0 0 0,1 2 0 0 0,0-1 0 0 0,0 2 0 0 0,1 0 0 0 0,-1 0 0 0 0,0 2 0 0 0,1 0 0 0 0,-22 10 0 0 0,21-7-394 0 0,0 0 0 0 0,0 0 0 0 0,1 1 0 0 0,0 1 0 0 0,0 0 0 0 0,1 1 0 0 0,0 0 0 0 0,1 1 0 0 0,1 0 0 0 0,0 1 0 0 0,-15 24 0 0 0,23-33-188 0 0,0 0-1 0 0,0 0 1 0 0,0 1 0 0 0,0-1-1 0 0,1 0 1 0 0,0 1 0 0 0,0 0-1 0 0,0-1 1 0 0,0 1 0 0 0,1 0-1 0 0,0-1 1 0 0,-1 1 0 0 0,2 0-1 0 0,-1-1 1 0 0,1 1 0 0 0,-1 0-1 0 0,1-1 1 0 0,1 1 0 0 0,-1-1-1 0 0,1 1 1 0 0,-1-1 0 0 0,1 1-1 0 0,0-1 1 0 0,1 0 0 0 0,-1 0-1 0 0,1 0 1 0 0,0-1 0 0 0,0 1-1 0 0,0 0 1 0 0,0-1 0 0 0,5 4-1 0 0,1 0 1 0 0,0 0 0 0 0,1-1 0 0 0,-1 0 0 0 0,1 0 0 0 0,1-1-1 0 0,-1 0 1 0 0,1-1 0 0 0,-1 0 0 0 0,1-1 0 0 0,1 0-1 0 0,-1-1 1 0 0,13 1 0 0 0,-4-1 18 0 0,1-1-1 0 0,0-2 1 0 0,-1 0 0 0 0,31-6-1 0 0,-43 6 59 0 0,-1-1 0 0 0,1 1 0 0 0,-1-2 0 0 0,0 1 0 0 0,1-1 0 0 0,-1 0-1 0 0,0-1 1 0 0,-1 0 0 0 0,1 0 0 0 0,-1 0 0 0 0,1-1 0 0 0,-1 1 0 0 0,-1-2 0 0 0,1 1 0 0 0,5-8-1 0 0,-8 9-10 0 0,-1-1-1 0 0,0 0 0 0 0,0 1 0 0 0,0-1 0 0 0,-1 0 0 0 0,1 0 0 0 0,-1 0 0 0 0,0 0 0 0 0,-1-1 0 0 0,1 1 0 0 0,-1 0 0 0 0,0 0 0 0 0,-1 0 0 0 0,1 0 0 0 0,-1 0 0 0 0,0-1 0 0 0,0 1 1 0 0,0 0-1 0 0,-1 1 0 0 0,0-1 0 0 0,0 0 0 0 0,-4-7 0 0 0,-1-1-32 0 0,0 0 0 0 0,-1 1 1 0 0,-1 0-1 0 0,0 0 0 0 0,0 1 1 0 0,-21-19-1 0 0,19 20-53 0 0,-1 0 0 0 0,0 1 0 0 0,0 1 0 0 0,-1 0 0 0 0,0 0 1 0 0,-1 2-1 0 0,0-1 0 0 0,0 2 0 0 0,0 0 0 0 0,-1 0 0 0 0,1 2 0 0 0,-1-1 0 0 0,-21 0 0 0 0,35 3-9 0 0,0 1-1 0 0,1 0 1 0 0,-1 0-1 0 0,0 0 1 0 0,1 0-1 0 0,-1 0 1 0 0,0 0-1 0 0,1 0 1 0 0,-1 0-1 0 0,0 0 0 0 0,1 0 1 0 0,-1 0-1 0 0,0 1 1 0 0,1-1-1 0 0,-1 0 1 0 0,1 0-1 0 0,-1 1 1 0 0,0-1-1 0 0,1 0 1 0 0,-1 1-1 0 0,1-1 1 0 0,-1 0-1 0 0,1 1 1 0 0,-1-1-1 0 0,1 1 1 0 0,-1-1-1 0 0,0 2 1 0 0,1-1-66 0 0,1-1 1 0 0,-1 1-1 0 0,0 0 1 0 0,0 0 0 0 0,1 0-1 0 0,-1 0 1 0 0,0-1-1 0 0,1 1 1 0 0,-1 0 0 0 0,1 0-1 0 0,-1-1 1 0 0,1 1-1 0 0,0 0 1 0 0,-1-1 0 0 0,1 1-1 0 0,-1-1 1 0 0,2 2 0 0 0,35 23-4342 0 0,-8-9 780 0 0,-9-5 505 0 0,0 0-1 0 0,-1 2 1 0 0,25 20 0 0 0,-21-11 1229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110 169 1496 0 0,'-110'17'16493'0'0,"117"-21"-12438"0"0,33-20-2283 0 0,40-9-1288 0 0,164-44 1 0 0,-143 48-515 0 0,-86 24-482 0 0,0 1 0 0 0,0 1-1 0 0,0 0 1 0 0,21-1 0 0 0,-62 25-21114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82 1444 0 0,'-10'7'1701'0'0,"-1"-1"0"0"0,-1 0 0 0 0,1 0 0 0 0,-1-1 0 0 0,0 0 0 0 0,-22 5 0 0 0,9-3 2163 0 0,92-24 2599 0 0,117-16-6138 0 0,-89 15-2133 0 0,-74 13-1828 0 0,-1-1 0 0 0,0-1-1 0 0,0 0 1 0 0,34-19 0 0 0,-31 11 1134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6:0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250 139 1224 0 0,'-35'7'6390'0'0,"13"-9"3120"0"0,22 1-9326 0 0,-1 1 1 0 0,1 0 0 0 0,0-1 0 0 0,0 1 0 0 0,0 0 0 0 0,0-1 0 0 0,0 1 0 0 0,0-1 0 0 0,0 1 0 0 0,0 0 0 0 0,0-1 0 0 0,0 1-1 0 0,0-1 1 0 0,0 1 0 0 0,0 0 0 0 0,0-1 0 0 0,0 1 0 0 0,1 0 0 0 0,-1-1 0 0 0,0 1 0 0 0,0 0 0 0 0,0-1 0 0 0,0 1 0 0 0,1 0-1 0 0,-1-1 1 0 0,0 1 0 0 0,0 0 0 0 0,1-1 0 0 0,-1 1 0 0 0,0 0 0 0 0,1-1 0 0 0,13-15 644 0 0,-8 9-163 0 0,1-1-472 0 0,0 0-1 0 0,0 1 0 0 0,1 0 0 0 0,0 0 1 0 0,0 1-1 0 0,1-1 0 0 0,0 2 0 0 0,0 0 1 0 0,0 0-1 0 0,1 0 0 0 0,17-5 0 0 0,-6 3-128 0 0,1 1-1 0 0,-1 1 0 0 0,1 1 0 0 0,35-2 0 0 0,-47 5-64 0 0,0 2 0 0 0,-1-1 0 0 0,1 2 0 0 0,0-1 0 0 0,-1 1-1 0 0,1 1 1 0 0,-1-1 0 0 0,0 2 0 0 0,0-1 0 0 0,0 1 0 0 0,-1 1 0 0 0,1-1 0 0 0,10 9 0 0 0,-15-10 2 0 0,-1-1 0 0 0,0 1 0 0 0,0 0 0 0 0,0 0 0 0 0,0 0 0 0 0,0 0-1 0 0,0 1 1 0 0,-1-1 0 0 0,0 1 0 0 0,0 0 0 0 0,0-1 0 0 0,0 1 0 0 0,-1 0 0 0 0,1 0 0 0 0,-1 0 0 0 0,0 0 0 0 0,0 0 0 0 0,0 0 0 0 0,-1 1-1 0 0,1-1 1 0 0,-1 0 0 0 0,0 0 0 0 0,0 1 0 0 0,-1-1 0 0 0,1 0 0 0 0,-1 0 0 0 0,0 0 0 0 0,0 0 0 0 0,-1 0 0 0 0,1 0 0 0 0,-1 0 0 0 0,-3 6-1 0 0,-1 1 6 0 0,-1-1 0 0 0,-1 0 0 0 0,1-1 0 0 0,-1 0 0 0 0,-1 0 0 0 0,0-1 0 0 0,0 0-1 0 0,0 0 1 0 0,-16 8 0 0 0,-15 8 38 0 0,-46 20 0 0 0,73-38-23 0 0,-112 52 334 0 0,-127 65 446 0 0,224-101-737 0 0,27-22-63 0 0,1 0 0 0 0,0 1 0 0 0,-1-1 0 0 0,1 0 0 0 0,0 1 1 0 0,0-1-1 0 0,-1 0 0 0 0,1 1 0 0 0,0-1 0 0 0,0 0 0 0 0,-1 1 0 0 0,1-1 0 0 0,0 1 0 0 0,0-1 0 0 0,0 0 0 0 0,0 1 0 0 0,0-1 0 0 0,0 1 0 0 0,0-1 0 0 0,0 1 0 0 0,0-1 0 0 0,0 0 0 0 0,0 1 1 0 0,0-1-1 0 0,0 1 0 0 0,0 0 0 0 0,1-1 1 0 0,0 1 0 0 0,-1-1 0 0 0,1 1 0 0 0,0-1 0 0 0,0 1 1 0 0,0-1-1 0 0,0 1 0 0 0,0-1 0 0 0,0 0 0 0 0,0 0 0 0 0,-1 1 0 0 0,1-1 0 0 0,0 0 1 0 0,0 0-1 0 0,0 0 0 0 0,0 0 0 0 0,0 0 0 0 0,1-1 0 0 0,33-1 17 0 0,0-1 0 0 0,53-13-1 0 0,29-4-17 0 0,-28 12 6 0 0,1 4 0 0 0,160 13 1 0 0,-241-6 44 0 0,-25 0 286 0 0,-28 1 1249 0 0,43-4-1474 0 0,11 3-107 0 0,-1 0 0 0 0,1 0 1 0 0,0-1-1 0 0,1 0 0 0 0,-1-1 0 0 0,0 0 1 0 0,11 0-1 0 0,-20-1-18 0 0,-1 0-7 0 0,0 0 0 0 0,-1 0 0 0 0,1 0 0 0 0,0 0 0 0 0,0 0-1 0 0,0 0 1 0 0,0 0 0 0 0,-1 0 0 0 0,1 0 0 0 0,0 0 0 0 0,0-1 0 0 0,0 1 0 0 0,0 0-1 0 0,-1 0 1 0 0,1 0 0 0 0,0 0 0 0 0,0 0 0 0 0,0 0 0 0 0,0 0 0 0 0,0-1 0 0 0,0 1-1 0 0,0 0 1 0 0,-1 0 0 0 0,1 0 0 0 0,0 0 0 0 0,0 0 0 0 0,0-1 0 0 0,0 1 0 0 0,0 0-1 0 0,0 0 1 0 0,0 0 0 0 0,0 0 0 0 0,0-1 0 0 0,0 1 0 0 0,0 0 0 0 0,0 0 0 0 0,0 0-1 0 0,0 0 1 0 0,0-1 0 0 0,0 1 0 0 0,0 0 0 0 0,0 0 0 0 0,0 0 0 0 0,0 0 0 0 0,0-1-1 0 0,0 1 1 0 0,0 0 0 0 0,0 0 0 0 0,1 0 0 0 0,-1 0 0 0 0,0 0 0 0 0,0-1 0 0 0,0 1-1 0 0,0 0 1 0 0,0 0 0 0 0,0 0 0 0 0,0 0 0 0 0,1 0 0 0 0,-1 0 0 0 0,0 0 0 0 0,0 0-1 0 0,0-1 1 0 0,1 1 0 0 0,-2 0-169 0 0,1 0 0 0 0,-1 0 0 0 0,1 0 0 0 0,-1-1 0 0 0,1 1 0 0 0,-1 0 0 0 0,1 0 0 0 0,-1-1 0 0 0,1 1 0 0 0,0 0 0 0 0,-1-1 0 0 0,1 1 0 0 0,0 0-1 0 0,-1-1 1 0 0,1 1 0 0 0,0-1 0 0 0,-1 1 0 0 0,1-1 0 0 0,0 1 0 0 0,0-1 0 0 0,-1 0 0 0 0,-22-25-22464 0 0,17 24 20717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233 190 1316 0 0,'-6'-11'2005'0'0,"0"0"0"0"0,0 0 0 0 0,-4-14 0 0 0,-6-12 3368 0 0,15 36-5059 0 0,1-1 0 0 0,-1 1 0 0 0,1 0 0 0 0,-1 0 0 0 0,1-1-1 0 0,-1 1 1 0 0,0 0 0 0 0,0 0 0 0 0,1 0 0 0 0,-1 0 0 0 0,0 0 0 0 0,0 0 0 0 0,0 0 0 0 0,0 0 0 0 0,0 0 0 0 0,0 0 0 0 0,-1 1 0 0 0,1-1 0 0 0,0 0 0 0 0,-2 0 0 0 0,1 2-178 0 0,0-1 1 0 0,0 1-1 0 0,0 0 1 0 0,0 0 0 0 0,1 0-1 0 0,-1 0 1 0 0,0 1-1 0 0,0-1 1 0 0,1 0-1 0 0,-1 1 1 0 0,1-1-1 0 0,-2 2 1 0 0,-2 1-298 0 0,-20 18 650 0 0,-32 37 0 0 0,50-50-441 0 0,0 0 1 0 0,1 0 0 0 0,0 1-1 0 0,0 0 1 0 0,1 0 0 0 0,0 0-1 0 0,1 1 1 0 0,-4 13 0 0 0,7-19-44 0 0,0 0 1 0 0,0 0 0 0 0,1 0 0 0 0,0 1-1 0 0,0-1 1 0 0,0 0 0 0 0,0 0 0 0 0,1 1-1 0 0,0-1 1 0 0,0 0 0 0 0,0 0 0 0 0,1 0-1 0 0,0 0 1 0 0,0 0 0 0 0,0 0 0 0 0,0-1-1 0 0,1 1 1 0 0,0-1 0 0 0,0 0 0 0 0,0 1-1 0 0,0-1 1 0 0,1 0 0 0 0,-1-1 0 0 0,1 1-1 0 0,0-1 1 0 0,0 0 0 0 0,8 5 0 0 0,3 1 5 0 0,0 0 1 0 0,1-1-1 0 0,0-1 1 0 0,0 0-1 0 0,0-1 1 0 0,35 7 0 0 0,35 1 32 0 0,-62-12-42 0 0,0 2 0 0 0,0 0 0 0 0,0 1-1 0 0,-1 2 1 0 0,0 0 0 0 0,42 20 0 0 0,-62-25 59 0 0,-1-1 0 0 0,1 1 1 0 0,0 0-1 0 0,0-1 0 0 0,-1 1 0 0 0,1 0 0 0 0,-1 1 1 0 0,0-1-1 0 0,1 0 0 0 0,-1 1 0 0 0,0-1 0 0 0,0 1 1 0 0,-1 0-1 0 0,1-1 0 0 0,0 1 0 0 0,-1 0 1 0 0,0 0-1 0 0,0 0 0 0 0,0 0 0 0 0,0 0 0 0 0,0 1 1 0 0,-1-1-1 0 0,1 0 0 0 0,-1 0 0 0 0,0 0 0 0 0,0 1 1 0 0,0-1-1 0 0,0 0 0 0 0,0 0 0 0 0,-1 0 0 0 0,-1 7 1 0 0,-1-3 85 0 0,0 0 0 0 0,-1-1 0 0 0,0 1 1 0 0,0-1-1 0 0,0 1 0 0 0,-1-1 0 0 0,0 0 1 0 0,0-1-1 0 0,0 1 0 0 0,-1-1 0 0 0,1 0 1 0 0,-12 7-1 0 0,-10 5-191 0 0,-1-1 1 0 0,0-2-1 0 0,-2 0 0 0 0,1-2 1 0 0,-2-2-1 0 0,1 0 0 0 0,-1-2 1 0 0,-1-1-1 0 0,-38 3 0 0 0,38-13-1378 0 0,31 3 1012 0 0,-1-1 1 0 0,0 0 0 0 0,0 1 0 0 0,1-1 0 0 0,-1 0 0 0 0,1 0 0 0 0,-1 0 0 0 0,0 0 0 0 0,1 0 0 0 0,0 0 0 0 0,-2-2 0 0 0,1 1-104 0 0,1 0 0 0 0,0 0 0 0 0,0 0 0 0 0,0 0 0 0 0,0 0 0 0 0,1 0 0 0 0,-1-1 0 0 0,1 1 0 0 0,-1 0 0 0 0,1 0 0 0 0,0 0 0 0 0,-1-1 0 0 0,1 1 0 0 0,0 0 0 0 0,1 0 0 0 0,-1 0 0 0 0,0-1 0 0 0,1 1 0 0 0,-1 0 0 0 0,1 0 0 0 0,0 0 0 0 0,-1 0 0 0 0,2-3 0 0 0,25-51-6181 0 0,-14 25 4508 0 0</inkml:trace>
  <inkml:trace contextRef="#ctx0" brushRef="#br0" timeOffset="0.97">187 324 1520 0 0,'-31'-189'12177'0'0,"28"180"-11448"0"0,1-1 0 0 0,0 0-1 0 0,1 0 1 0 0,0 0 0 0 0,0 0-1 0 0,1 0 1 0 0,1 0 0 0 0,2-19-1 0 0,-2 27-690 0 0,0 0 1 0 0,0 1-1 0 0,0-1 0 0 0,0 0 0 0 0,1 1 0 0 0,-1-1 1 0 0,0 1-1 0 0,1-1 0 0 0,-1 1 0 0 0,1 0 0 0 0,-1 0 1 0 0,1 0-1 0 0,0-1 0 0 0,-1 1 0 0 0,1 1 0 0 0,0-1 1 0 0,0 0-1 0 0,-1 0 0 0 0,1 1 0 0 0,0-1 0 0 0,0 1 1 0 0,0 0-1 0 0,0-1 0 0 0,0 1 0 0 0,0 0 0 0 0,3 0 1 0 0,7 0-113 0 0,0 1 0 0 0,1 0 1 0 0,12 4-1 0 0,-12-3-153 0 0,297 33-18429 0 0,-263-32 16771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1 133 532 0 0,'7'-5'885'0'0,"0"0"0"0"0,-1 0-1 0 0,1-1 1 0 0,-1 0 0 0 0,0 0 0 0 0,-1 0 0 0 0,1-1-1 0 0,4-7 1 0 0,20-23 4580 0 0,4 2 6419 0 0,-34 51-10844 0 0,1 21-828 0 0,1 1-1 0 0,2-1 1 0 0,1 0 0 0 0,2 0 0 0 0,2-1 0 0 0,1 1 0 0 0,2-2-1 0 0,2 0 1 0 0,18 36 0 0 0,-17-45-177 0 0,-8-14-24 0 0,0 0-1 0 0,-1 0 0 0 0,-1 1 0 0 0,0 0 0 0 0,5 16 0 0 0,-10-26-7 0 0,-1-1-1 0 0,1 1 1 0 0,0 0-1 0 0,-1-1 1 0 0,1 1-1 0 0,-1 0 1 0 0,0-1-1 0 0,0 1 1 0 0,0-1-1 0 0,0 1 1 0 0,-1-1 0 0 0,1 0-1 0 0,0 1 1 0 0,-1-1-1 0 0,0 0 1 0 0,1 0-1 0 0,-1 0 1 0 0,0 0-1 0 0,0 0 1 0 0,0-1 0 0 0,-1 1-1 0 0,-3 2 1 0 0,3-2-27 0 0,1 0 0 0 0,-1 0 0 0 0,0 0-1 0 0,-1-1 1 0 0,1 1 0 0 0,0-1 0 0 0,0 0 0 0 0,-1 1 0 0 0,1-2 0 0 0,0 1 0 0 0,-1 0 0 0 0,1-1 0 0 0,-1 1 0 0 0,1-1 0 0 0,-1 0 0 0 0,-6-1 0 0 0,9 1-84 0 0,0-1 0 0 0,1 1 0 0 0,-1-1 0 0 0,0 1 0 0 0,1-1 0 0 0,-1 1 0 0 0,0-1 0 0 0,1 1-1 0 0,-1-1 1 0 0,1 0 0 0 0,-1 1 0 0 0,1-1 0 0 0,0 0 0 0 0,-1 1 0 0 0,1-1 0 0 0,-1 0 0 0 0,1 0 0 0 0,0 1 0 0 0,0-1 0 0 0,0 0 0 0 0,-1 0 0 0 0,1 1 0 0 0,0-1 0 0 0,0 0 0 0 0,0 0 0 0 0,0 0-1 0 0,0 0 1 0 0,0 1 0 0 0,0-1 0 0 0,1-1 0 0 0,7-29-4102 0 0,-6 24 2916 0 0,29-77-10024 0 0,-4 11 4940 0 0,-17 37 4456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49 956 0 0,'1'-1'290'0'0,"-1"-1"0"0"0,0 0 1 0 0,0 0-1 0 0,0 0 0 0 0,0 0 0 0 0,0 0 0 0 0,-1 0 0 0 0,1 0 1 0 0,-1 1-1 0 0,1-1 0 0 0,-1 0 0 0 0,0 0 0 0 0,1 0 0 0 0,-1 1 1 0 0,0-1-1 0 0,0 0 0 0 0,0 1 0 0 0,0-1 0 0 0,-1 1 0 0 0,1-1 1 0 0,0 1-1 0 0,-1 0 0 0 0,1 0 0 0 0,-1-1 0 0 0,1 1 0 0 0,-1 0 1 0 0,0 0-1 0 0,-1-1 0 0 0,0 2-127 0 0,0-1 0 0 0,0 1 1 0 0,0 0-1 0 0,0 0 0 0 0,0 0 1 0 0,0 0-1 0 0,0 0 0 0 0,0 1 0 0 0,0 0 1 0 0,0-1-1 0 0,0 1 0 0 0,0 0 0 0 0,0 0 1 0 0,0 1-1 0 0,1-1 0 0 0,-1 0 1 0 0,-3 4-1 0 0,-6 2 41 0 0,1 2-1 0 0,0-1 1 0 0,1 2 0 0 0,0-1-1 0 0,0 1 1 0 0,1 1 0 0 0,-15 22-1 0 0,19-26-163 0 0,0 0 0 0 0,1 1 0 0 0,0 0 0 0 0,1 0-1 0 0,-1 0 1 0 0,2 1 0 0 0,-1-1 0 0 0,1 1 0 0 0,0 0-1 0 0,1-1 1 0 0,0 1 0 0 0,0 0 0 0 0,1 11 0 0 0,1-16-39 0 0,-1 0 0 0 0,1 0 1 0 0,0 0-1 0 0,0 0 0 0 0,0 0 1 0 0,1-1-1 0 0,-1 1 1 0 0,1 0-1 0 0,0 0 0 0 0,0-1 1 0 0,0 1-1 0 0,1-1 0 0 0,-1 0 1 0 0,1 0-1 0 0,0 0 0 0 0,6 5 1 0 0,-5-5 5 0 0,1 1 0 0 0,1-1-1 0 0,-1-1 1 0 0,0 1 0 0 0,1-1 0 0 0,-1 0 0 0 0,1 0 0 0 0,0-1 0 0 0,-1 1 0 0 0,12 0-1 0 0,-6-1 264 0 0,0-1 0 0 0,0 0 0 0 0,0-1 0 0 0,0 0 0 0 0,-1-1 0 0 0,1 0 0 0 0,0 0 0 0 0,0-1 0 0 0,-1-1 0 0 0,0 0 0 0 0,0 0-1 0 0,12-7 1 0 0,-19 9-148 0 0,0 1 0 0 0,0-1-1 0 0,0 0 1 0 0,-1 0 0 0 0,1 0-1 0 0,0-1 1 0 0,-1 1 0 0 0,0-1-1 0 0,0 1 1 0 0,1-1 0 0 0,-1 0-1 0 0,-1 0 1 0 0,1 1-1 0 0,0-2 1 0 0,-1 1 0 0 0,0 0-1 0 0,1 0 1 0 0,-1 0 0 0 0,0 0-1 0 0,-1-1 1 0 0,1 1 0 0 0,-1 0-1 0 0,1-1 1 0 0,-1 1 0 0 0,0-1-1 0 0,0 1 1 0 0,0 0 0 0 0,-1-1-1 0 0,1 1 1 0 0,-1-1 0 0 0,0 1-1 0 0,-2-6 1 0 0,-1 2-73 0 0,1 0 0 0 0,-1 1 1 0 0,0 0-1 0 0,-1 0 0 0 0,1 0 0 0 0,-1 0 0 0 0,0 1 0 0 0,-1 0 1 0 0,1 0-1 0 0,-1 0 0 0 0,0 1 0 0 0,0-1 0 0 0,-1 2 1 0 0,-6-5-1 0 0,-61-23 29 0 0,67 29-97 0 0,-1 0 1 0 0,1 0 0 0 0,-1 0-1 0 0,0 1 1 0 0,0 0 0 0 0,0 1-1 0 0,-14 0 1 0 0,18 2-626 0 0,10 2-682 0 0,10 3-1296 0 0,13-2-3321 0 0,44 3 1 0 0,-24-4 2463 0 0,-8 1 1447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5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199 108 88 0 0,'-14'4'1626'0'0,"0"0"0"0"0,0-1 0 0 0,0-1 1 0 0,0 0-1 0 0,0-1 0 0 0,-1 0 0 0 0,1-2 0 0 0,0 1 0 0 0,-1-2 0 0 0,-27-5 1 0 0,42 7-1485 0 0,-1 0 0 0 0,0 0 0 0 0,1 0 0 0 0,-1-1 0 0 0,1 1 1 0 0,-1 0-1 0 0,0 0 0 0 0,1 0 0 0 0,-1 0 0 0 0,1-1 0 0 0,-1 1 0 0 0,1 0 1 0 0,-1 0-1 0 0,1-1 0 0 0,-1 1 0 0 0,1 0 0 0 0,-1-1 0 0 0,1 1 0 0 0,-1-1 1 0 0,1 1-1 0 0,-1-1 0 0 0,1 1 0 0 0,0-1 0 0 0,-1 1 0 0 0,1-1 0 0 0,0 1 1 0 0,-1-1-1 0 0,1 0 0 0 0,0 0-57 0 0,1 0-1 0 0,-1 0 1 0 0,0 1 0 0 0,1-1-1 0 0,-1 0 1 0 0,1 0 0 0 0,-1 1-1 0 0,1-1 1 0 0,0 0 0 0 0,-1 1-1 0 0,1-1 1 0 0,0 0 0 0 0,-1 1 0 0 0,1-1-1 0 0,0 1 1 0 0,1-1 0 0 0,42-20-182 0 0,-39 19 356 0 0,30-12-253 0 0,1 1-1 0 0,0 1 1 0 0,0 3-1 0 0,1 0 0 0 0,53-4 1 0 0,-70 14 376 0 0,-9 3-4053 0 0,-26 13-10766 0 0,9-14 11507 0 0,2 1 661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5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85 584 0 0,'-49'44'6542'0'0,"38"-35"-3282"0"0,-1-2 0 0 0,-21 12 0 0 0,33-19-3195 0 0,0-1 0 0 0,0 1-1 0 0,0 0 1 0 0,0 0 0 0 0,0 0 0 0 0,0 0-1 0 0,0 0 1 0 0,0 0 0 0 0,-1-1 647 0 0,1 1-647 0 0,0 0 0 0 0,0 0 0 0 0,0 0-1 0 0,0 0 1 0 0,-1 0 0 0 0,1 0 0 0 0,0 0-1 0 0,0 0 1 0 0,0 0 0 0 0,0 0 0 0 0,0 0-1 0 0,0 0 1 0 0,0 0 0 0 0,0 0 0 0 0,0 0-1 0 0,-1 0 1 0 0,1 0 0 0 0,0 0 0 0 0,0 0-1 0 0,0 0 1 0 0,0 0 0 0 0,0 0 0 0 0,0 0-1 0 0,0 0 1 0 0,-1 0 647 0 0,1 0-647 0 0,0 1 0 0 0,8-12 1435 0 0,15-12-731 0 0,-4 9-1065 0 0,0 1 1 0 0,1 0-1 0 0,36-16 0 0 0,7 2-5989 0 0,-1 3-5458 0 0,-40 16 9395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5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188 213 1376 0 0,'-1'-9'815'0'0,"0"0"-1"0"0,-1 0 0 0 0,0 0 1 0 0,0 0-1 0 0,-1 0 1 0 0,0 0-1 0 0,0 1 1 0 0,-1-1-1 0 0,0 1 0 0 0,-1 0 1 0 0,-8-11-1 0 0,3 5 1230 0 0,-2 0-1 0 0,1 0 0 0 0,-2 1 1 0 0,-26-21-1 0 0,38 33-1971 0 0,0 0 0 0 0,0 0 0 0 0,1 1 0 0 0,-1-1 0 0 0,0 0-1 0 0,0 1 1 0 0,0-1 0 0 0,0 1 0 0 0,0-1 0 0 0,0 1 0 0 0,0 0 0 0 0,0-1 0 0 0,0 1 0 0 0,-1 0 0 0 0,1 0 0 0 0,0 0 0 0 0,0 0 0 0 0,0 0 0 0 0,0 0-1 0 0,0 0 1 0 0,0 0 0 0 0,0 0 0 0 0,-1 0 0 0 0,0 1 0 0 0,0 0-20 0 0,1 0 0 0 0,0 0 0 0 0,0 0 0 0 0,-1 0 0 0 0,1 0 0 0 0,0 1 0 0 0,0-1 0 0 0,0 0 0 0 0,0 1 0 0 0,0-1 0 0 0,1 1 0 0 0,-1-1 0 0 0,0 1 0 0 0,0 2 0 0 0,-3 8 77 0 0,2-1-1 0 0,0 1 1 0 0,-2 20 0 0 0,4-26-16 0 0,-3 34 34 0 0,1 1 0 0 0,2-1-1 0 0,2 1 1 0 0,2-1-1 0 0,10 45 1 0 0,-10-69-147 0 0,0 0-1 0 0,0 0 1 0 0,2 0-1 0 0,0-1 1 0 0,1 0 0 0 0,0 0-1 0 0,1-1 1 0 0,1 0-1 0 0,0 0 1 0 0,1-1 0 0 0,0 0-1 0 0,1-1 1 0 0,1 0-1 0 0,0 0 1 0 0,19 13 0 0 0,-21-19-2 0 0,0 0 0 0 0,1-1 0 0 0,0 0 0 0 0,0-1 0 0 0,0 0 0 0 0,0-1 0 0 0,1 0 0 0 0,-1-1 0 0 0,1 0 1 0 0,18 0-1 0 0,-20-2 3 0 0,-1 0 1 0 0,0 0-1 0 0,0-1 1 0 0,1 0-1 0 0,-1-1 1 0 0,0 0 0 0 0,0-1-1 0 0,0 0 1 0 0,-1 0-1 0 0,1-1 1 0 0,-1 0-1 0 0,0 0 1 0 0,15-11-1 0 0,-20 13 24 0 0,0-1 0 0 0,0 0-1 0 0,0 1 1 0 0,0-1 0 0 0,-1-1 0 0 0,1 1-1 0 0,-1 0 1 0 0,1-1 0 0 0,-1 1 0 0 0,0-1-1 0 0,-1 0 1 0 0,1 1 0 0 0,-1-1-1 0 0,1 0 1 0 0,-1 0 0 0 0,0 0 0 0 0,-1 0-1 0 0,1 0 1 0 0,-1 0 0 0 0,0 0-1 0 0,0-1 1 0 0,0 1 0 0 0,0 0 0 0 0,-1 0-1 0 0,1 0 1 0 0,-1 0 0 0 0,0 0-1 0 0,0 0 1 0 0,-1 0 0 0 0,1 1 0 0 0,-1-1-1 0 0,0 0 1 0 0,0 1 0 0 0,0-1 0 0 0,-1 1-1 0 0,1 0 1 0 0,-1-1 0 0 0,-3-2-1 0 0,-10-7-6 0 0,-1 2-1 0 0,0 0 0 0 0,0 1 0 0 0,-1 1 0 0 0,0 1 0 0 0,-1 0 0 0 0,0 2 0 0 0,0 0 1 0 0,0 1-1 0 0,-1 0 0 0 0,0 2 0 0 0,-25-2 0 0 0,28 7-761 0 0,13 4-3798 0 0,15 14-7961 0 0,1 1 8074 0 0,-7-1 1910 0 0,-5 1 735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222 141 748 0 0,'-12'-4'2283'0'0,"-17"-9"95"0"0,28 13-2354 0 0,1 0 0 0 0,0-1 1 0 0,0 1-1 0 0,0 0 1 0 0,-1 0-1 0 0,1 0 1 0 0,0 0-1 0 0,0-1 0 0 0,0 1 1 0 0,0 0-1 0 0,-1 0 1 0 0,1 0-1 0 0,0-1 0 0 0,0 1 1 0 0,0 0-1 0 0,0 0 1 0 0,0 0-1 0 0,0-1 1 0 0,0 1-1 0 0,0 0 0 0 0,-1 0 1 0 0,1-1-1 0 0,0 1 1 0 0,0 0-1 0 0,0 0 0 0 0,0-1 1 0 0,0 1-1 0 0,0 0 1 0 0,1 0-1 0 0,-1-1 1 0 0,0 1-1 0 0,0 0 0 0 0,0-1 1 0 0,15-7 1025 0 0,47-8-358 0 0,0 4 1 0 0,88-8-1 0 0,-69 11-460 0 0,670-40 502 0 0,-728 48-728 0 0,-16 1-2 0 0,1-1 0 0 0,-1 1 0 0 0,1 0 0 0 0,-1 1 0 0 0,0-1 0 0 0,0 2 0 0 0,11 2 0 0 0,-50 7-40 0 0,-316 39-26 0 0,-225 41 199 0 0,480-73 297 0 0,1 4 0 0 0,-116 45 1 0 0,204-65-416 0 0,0 0 0 0 0,0 0 0 0 0,0 0 0 0 0,0 1 0 0 0,0-1 0 0 0,0 1 0 0 0,1 0 1 0 0,-7 6-1 0 0,10-8-17 0 0,-1-1 0 0 0,1 0 0 0 0,0 1 0 0 0,-1-1 0 0 0,1 1 0 0 0,0-1 0 0 0,-1 1 1 0 0,1-1-1 0 0,0 1 0 0 0,0 0 0 0 0,0-1 0 0 0,0 1 0 0 0,-1-1 0 0 0,1 1 0 0 0,0-1 0 0 0,0 1 1 0 0,0 0-1 0 0,0-1 0 0 0,0 1 0 0 0,0-1 0 0 0,1 1 0 0 0,-1-1 0 0 0,0 1 0 0 0,0 0 1 0 0,0-1-1 0 0,1 2 0 0 0,0-1-1 0 0,0 0 0 0 0,0 0 0 0 0,0 0 0 0 0,1 0 0 0 0,-1 0 0 0 0,0-1 0 0 0,1 1 0 0 0,-1 0 0 0 0,0-1 0 0 0,1 1 0 0 0,-1-1 0 0 0,1 1 0 0 0,-1-1 0 0 0,1 1 0 0 0,1-1 0 0 0,23 3 5 0 0,0-2-1 0 0,0 0 1 0 0,0-2 0 0 0,0-1-1 0 0,47-9 1 0 0,-20 3 23 0 0,166-22 268 0 0,338-35 245 0 0,-456 59-515 0 0,-142 10-2 0 0,-59 13 1 0 0,62-9-2 0 0,-28 4 1 0 0,-678 149 59 0 0,722-155-86 0 0,15-5 2 0 0,-1 0 0 0 0,1 1 0 0 0,0 0-1 0 0,-1 1 1 0 0,1 0 0 0 0,0 0 0 0 0,1 0 0 0 0,-1 1 0 0 0,-8 6 0 0 0,15-10 0 0 0,0 0 0 0 0,-1 0 0 0 0,1 0 0 0 0,0 1 0 0 0,0-1 0 0 0,0 0 0 0 0,0 0 0 0 0,-1 1 1 0 0,1-1-1 0 0,0 0 0 0 0,0 0 0 0 0,0 1 0 0 0,0-1 0 0 0,0 0 0 0 0,0 0 0 0 0,0 1 1 0 0,0-1-1 0 0,0 0 0 0 0,0 1 0 0 0,0-1 0 0 0,0 0 0 0 0,0 0 0 0 0,0 1 0 0 0,0-1 0 0 0,0 0 1 0 0,0 0-1 0 0,0 1 0 0 0,0-1 0 0 0,1 0 0 0 0,-1 0 0 0 0,0 1 0 0 0,0-1 0 0 0,0 0 1 0 0,0 0-1 0 0,0 1 0 0 0,1-1 0 0 0,-1 0 0 0 0,0 0 0 0 0,0 0 0 0 0,0 0 0 0 0,1 1 0 0 0,-1-1 1 0 0,0 0-1 0 0,0 0 0 0 0,1 0 0 0 0,-1 0 0 0 0,0 0 0 0 0,0 0 0 0 0,1 1 0 0 0,15 3 15 0 0,19-4-4 0 0,0-1 0 0 0,0-2 1 0 0,58-11-1 0 0,-45 6-16 0 0,821-137 139 0 0,-853 142-46 0 0,19-5 399 0 0,-63 8 142 0 0,-191 29 737 0 0,-298 80 1 0 0,505-106-1329 0 0,7-2-22 0 0,0 0-1 0 0,0 1 1 0 0,-1 0-1 0 0,1 0 1 0 0,0 0-1 0 0,1 0 1 0 0,-1 1-1 0 0,-6 4 1 0 0,11-7-16 0 0,0 0 0 0 0,0 0 0 0 0,0 0 1 0 0,-1 1-1 0 0,1-1 0 0 0,0 0 0 0 0,0 0 1 0 0,0 1-1 0 0,0-1 0 0 0,0 0 0 0 0,0 0 1 0 0,0 1-1 0 0,0-1 0 0 0,0 0 0 0 0,0 0 1 0 0,0 1-1 0 0,0-1 0 0 0,0 0 1 0 0,0 1-1 0 0,0-1 0 0 0,0 0 0 0 0,0 0 1 0 0,0 1-1 0 0,0-1 0 0 0,0 0 0 0 0,0 0 1 0 0,0 1-1 0 0,1-1 0 0 0,-1 0 0 0 0,0 0 1 0 0,0 0-1 0 0,0 1 0 0 0,0-1 0 0 0,1 0 1 0 0,-1 0-1 0 0,0 0 0 0 0,0 0 0 0 0,0 1 1 0 0,1-1-1 0 0,-1 0 0 0 0,0 0 1 0 0,0 0-1 0 0,1 0 0 0 0,-1 0 0 0 0,0 0 1 0 0,0 0-1 0 0,1 0 0 0 0,-1 0 0 0 0,0 1 1 0 0,0-1-1 0 0,1 0 0 0 0,-1 0 0 0 0,0 0 1 0 0,0 0-1 0 0,1-1 0 0 0,-1 1 0 0 0,0 0 1 0 0,1 0-1 0 0,-1 0 0 0 0,0 0 0 0 0,21 2-11 0 0,42-6 9 0 0,0-3 0 0 0,97-22 0 0 0,-35 5 31 0 0,227-31-42 0 0,-538 85 579 0 0,-117 30 1645 0 0,286-57-2172 0 0,7-1-27 0 0,1-1-1 0 0,-1 2 0 0 0,1 0 0 0 0,0 0 1 0 0,0 0-1 0 0,-9 6 0 0 0,17-9-11 0 0,1 0 0 0 0,0 0 1 0 0,0 0-1 0 0,-1 0 0 0 0,1 1 0 0 0,0-1 0 0 0,0 0 0 0 0,-1 0 0 0 0,1 0 0 0 0,0 0 1 0 0,0 1-1 0 0,0-1 0 0 0,-1 0 0 0 0,1 0 0 0 0,0 1 0 0 0,0-1 0 0 0,0 0 0 0 0,0 0 0 0 0,0 1 1 0 0,-1-1-1 0 0,1 0 0 0 0,0 0 0 0 0,0 1 0 0 0,0-1 0 0 0,0 0 0 0 0,0 1 0 0 0,0-1 1 0 0,0 0-1 0 0,0 0 0 0 0,0 1 0 0 0,0-1 0 0 0,0 0 0 0 0,0 1 0 0 0,0-1 0 0 0,1 0 0 0 0,-1 0 1 0 0,0 1-1 0 0,0-1 0 0 0,0 0 0 0 0,0 0 0 0 0,0 1 0 0 0,0-1 0 0 0,1 0 0 0 0,-1 0 1 0 0,0 1-1 0 0,0-1 0 0 0,0 0 0 0 0,1 0 0 0 0,-1 0 0 0 0,0 0 0 0 0,0 1 0 0 0,1-1 1 0 0,-1 0-1 0 0,0 0 0 0 0,0 0 0 0 0,1 0 0 0 0,-1 0 0 0 0,0 0 0 0 0,0 0 0 0 0,1 0 0 0 0,-1 0 1 0 0,0 0-1 0 0,1 1 0 0 0,-1-1 0 0 0,0-1 0 0 0,0 1 0 0 0,1 0 0 0 0,-1 0 0 0 0,1 0 1 0 0,21 5 23 0 0,36-2 26 0 0,0-3 0 0 0,65-7 0 0 0,-69 3-87 0 0,-24 0 3 0 0,-27 1 35 0 0,-18-2 2 0 0,-108-19 43 0 0,114 24-72 0 0,9 0 10 0 0,0 0 78 0 0,0-2-2 0 0,0 1 0 0 0,-1 0 0 0 0,1 0 0 0 0,0 0-1 0 0,0 0 1 0 0,-1 0 0 0 0,1 0 0 0 0,0 0 0 0 0,-1 0 0 0 0,1 0 0 0 0,-1 0-1 0 0,0 0 1 0 0,1 0 0 0 0,-1 0 0 0 0,0 0 0 0 0,1 0 0 0 0,-1 0 0 0 0,0 1-1 0 0,0-1 1 0 0,0 0 0 0 0,0 1 0 0 0,1-1 0 0 0,-1 0 0 0 0,-2 0-1 0 0,-30-10-2823 0 0,4 2-7987 0 0,28 9 10573 0 0,1 0 0 0 0,0-1 0 0 0,-1 1 1 0 0,1 0-1 0 0,0 0 0 0 0,0 0 0 0 0,-1 0 0 0 0,1-1 0 0 0,0 1 0 0 0,0 0 0 0 0,-1 0 0 0 0,1-1 0 0 0,0 1 1 0 0,0 0-1 0 0,0 0 0 0 0,0-1 0 0 0,-1 1 0 0 0,1 0 0 0 0,0-1 0 0 0,0 1 0 0 0,0 0 0 0 0,0-1 0 0 0,0 1 1 0 0,0 0-1 0 0,0-1 0 0 0,0 1 0 0 0,0 0 0 0 0,0-1 0 0 0,0 1 0 0 0,0 0 0 0 0,0-1 0 0 0,0 1 1 0 0,0 0-1 0 0,0-1 0 0 0,0 1 0 0 0,0 0 0 0 0,0 0 0 0 0,1-1 0 0 0,3-4-1252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31 184 0 0,'1'0'172'0'0,"-1"1"0"0"0,0 0 0 0 0,0-1 0 0 0,0 1 1 0 0,0-1-1 0 0,0 1 0 0 0,0-1 0 0 0,0 1 0 0 0,0-1 0 0 0,0 1 0 0 0,0 0 0 0 0,0-1 1 0 0,0 1-1 0 0,-1-1 0 0 0,1 1 0 0 0,0-1 0 0 0,0 1 0 0 0,-1-1 0 0 0,1 1 0 0 0,0-1 1 0 0,0 1-1 0 0,-1-1 0 0 0,1 1 0 0 0,-1-1 0 0 0,1 0 0 0 0,0 1 0 0 0,-1-1 0 0 0,1 1 0 0 0,-1-1 1 0 0,1 0-1 0 0,-1 1 0 0 0,1-1 0 0 0,-1 0 0 0 0,1 0 0 0 0,-1 0 0 0 0,1 1 0 0 0,-1-1 1 0 0,1 0-1 0 0,-1 0 0 0 0,1 0 0 0 0,-1 0 0 0 0,0 0 0 0 0,0 0 0 0 0,-27-11 4299 0 0,20 7-5225 0 0,-52-29 1372 0 0,59 33-1026 0 0,11 2-3258 0 0,45 7-2123 0 0,-33-2 4212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14 116 0 0,'0'0'90'0'0,"0"0"-1"0"0,0 0 1 0 0,0 0 0 0 0,0 1 0 0 0,0-1-1 0 0,0 0 1 0 0,0 0 0 0 0,0 0-1 0 0,0 1 1 0 0,0-1 0 0 0,0 0 0 0 0,0 0-1 0 0,0 0 1 0 0,0 1 0 0 0,0-1-1 0 0,0 0 1 0 0,0 0 0 0 0,0 1 0 0 0,0-1-1 0 0,0 0 1 0 0,0 0 0 0 0,0 0-1 0 0,0 1 1 0 0,0-1 0 0 0,0 0 0 0 0,0 0-1 0 0,1 0 1 0 0,-1 0 0 0 0,0 1-1 0 0,0-1 1 0 0,0 0 0 0 0,0 0 0 0 0,1 0-1 0 0,-1 0 1 0 0,0 0 0 0 0,0 1-1 0 0,0-1 1 0 0,0 0 0 0 0,1 0 0 0 0,-1 0-1 0 0,0 0 1 0 0,0 0 0 0 0,0 0-1 0 0,1 0 1 0 0,-1 0 0 0 0,0 0 0 0 0,0 0-1 0 0,1 0 1 0 0,-1 0 0 0 0,0 0-1 0 0,0 0 1 0 0,0 0 0 0 0,1 0 0 0 0,-1 0-1 0 0,0 0 1 0 0,0 0 0 0 0,0 0-1 0 0,1 0 1 0 0,-1 0 0 0 0,0-1 0 0 0,1 1 272 0 0,-1-1 0 0 0,1 1 0 0 0,0-1 0 0 0,-1 1 0 0 0,1-1 0 0 0,-1 1 1 0 0,0-1-1 0 0,1 0 0 0 0,-1 1 0 0 0,1-1 0 0 0,-1 0 0 0 0,0 0 0 0 0,0 1 0 0 0,1-1 1 0 0,-1 0-1 0 0,0 0 0 0 0,0 1 0 0 0,0-2 0 0 0,0 1-347 0 0,0 1 0 0 0,0 0 0 0 0,0 0-1 0 0,0-1 1 0 0,1 1 0 0 0,-1 0 0 0 0,0-1 0 0 0,0 1-1 0 0,0 0 1 0 0,0 0 0 0 0,0-1 0 0 0,0 1 0 0 0,1 0-1 0 0,-1 0 1 0 0,0 0 0 0 0,0-1 0 0 0,0 1 0 0 0,1 0 0 0 0,-1 0-1 0 0,0 0 1 0 0,0 0 0 0 0,1-1 0 0 0,-1 1 0 0 0,0 0-1 0 0,0 0 1 0 0,1 0 0 0 0,-1 0 0 0 0,0 0 0 0 0,0 0-1 0 0,1 0 1 0 0,-1 0 0 0 0,0 0 0 0 0,1 0 0 0 0,-1 0 0 0 0,0 0-1 0 0,0 0 1 0 0,1 0 0 0 0,-1 0 0 0 0,0 0 0 0 0,1 0-1 0 0,-1 0 1 0 0,0 0 0 0 0,0 0 0 0 0,1 0 0 0 0,21 9-1455 0 0,19 15-3116 0 0,-35-20 3841 0 0,-1 1 0 0 0,1-1 0 0 0,-1 2-1 0 0,0-1 1 0 0,0 0 0 0 0,-1 1 0 0 0,6 8 0 0 0,0 7-628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45 980 0 0,'-24'-3'3920'0'0,"23"3"-3769"0"0,0-1 0 0 0,0 1 1 0 0,1 0-1 0 0,-1 0 0 0 0,0 0 1 0 0,0-1-1 0 0,0 1 1 0 0,1 0-1 0 0,-1-1 0 0 0,0 1 1 0 0,0-1-1 0 0,1 1 0 0 0,-1-1 1 0 0,0 1-1 0 0,1-1 0 0 0,-1 0 1 0 0,0 1-1 0 0,1-1 0 0 0,-1 0 1 0 0,1 1-1 0 0,-1-1 0 0 0,1 0 1 0 0,0 0-1 0 0,-1-1 0 0 0,1 1-78 0 0,1 0 0 0 0,0 0-1 0 0,-1-1 1 0 0,1 1 0 0 0,0 0-1 0 0,0 0 1 0 0,0 0 0 0 0,0 0-1 0 0,0 0 1 0 0,0 0 0 0 0,0 1-1 0 0,0-1 1 0 0,0 0-1 0 0,1 0 1 0 0,-1 1 0 0 0,0-1-1 0 0,0 1 1 0 0,1-1 0 0 0,-1 1-1 0 0,2-1 1 0 0,29-7 233 0 0,-31 7-359 0 0,0 1 1 0 0,0 0-1 0 0,0 0 0 0 0,0 0 0 0 0,0 0 1 0 0,0 0-1 0 0,0 0 0 0 0,0 0 0 0 0,0 0 1 0 0,0 0-1 0 0,0 0 0 0 0,0 0 1 0 0,0 0-1 0 0,0 1 0 0 0,0-1 0 0 0,0 1 1 0 0,0-1-1 0 0,0 1 0 0 0,0-1 1 0 0,0 1-1 0 0,0-1 0 0 0,0 1 0 0 0,-1 0 1 0 0,1-1-1 0 0,0 1 0 0 0,0 0 0 0 0,-1 0 1 0 0,1-1-1 0 0,0 1 0 0 0,-1 0 1 0 0,1 0-1 0 0,-1 0 0 0 0,1 0 0 0 0,-1 0 1 0 0,0 0-1 0 0,1 0 0 0 0,-1 0 0 0 0,0 0 1 0 0,0 0-1 0 0,0 0 0 0 0,1 0 1 0 0,-1 2-1 0 0,-1 4-968 0 0,1-1 1 0 0,-1 1 0 0 0,0 0-1 0 0,-1-1 1 0 0,-2 9 0 0 0,-1 1-346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6:2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30 361 488 0 0,'-1'-3'838'0'0,"1"0"1"0"0,-1 0-1 0 0,0 1 1 0 0,0-1-1 0 0,0 0 0 0 0,0 1 1 0 0,0-1-1 0 0,-1 1 0 0 0,1-1 1 0 0,-3-2-1 0 0,2 3 135 0 0,0-1 0 0 0,1 1 0 0 0,-1-1-1 0 0,1 0 1 0 0,-1 0 0 0 0,1 0 0 0 0,0 0 0 0 0,0 0 0 0 0,0 0-1 0 0,0-4 1 0 0,1 6-801 0 0,0 0-1 0 0,0 0 0 0 0,0 0 1 0 0,0 0-1 0 0,0 0 1 0 0,0 0-1 0 0,0 0 0 0 0,0 0 1 0 0,1 0-1 0 0,-1 0 1 0 0,0 1-1 0 0,1-1 0 0 0,-1 0 1 0 0,0 0-1 0 0,1 0 1 0 0,-1 0-1 0 0,1 1 0 0 0,0-1 1 0 0,-1 0-1 0 0,1 0 1 0 0,0 1-1 0 0,-1-1 0 0 0,1 1 1 0 0,0-1-1 0 0,0 0 1 0 0,0 0-1 0 0,1 1-54 0 0,0-1 1 0 0,-1 1-1 0 0,1 0 0 0 0,0 0 0 0 0,-1 0 1 0 0,1-1-1 0 0,0 1 0 0 0,-1 1 1 0 0,1-1-1 0 0,0 0 0 0 0,-1 0 1 0 0,1 1-1 0 0,3 0 0 0 0,-1 1-43 0 0,-1-1 1 0 0,1 1-1 0 0,0-1 0 0 0,-1 1 0 0 0,1 0 0 0 0,-1 1 1 0 0,0-1-1 0 0,0 0 0 0 0,0 1 0 0 0,0 0 0 0 0,0 0 0 0 0,0 0 1 0 0,2 4-1 0 0,2 7 147 0 0,-1 0 1 0 0,-1 0-1 0 0,0 1 1 0 0,-1-1-1 0 0,-1 1 0 0 0,2 20 1 0 0,1 91 651 0 0,-3-23-463 0 0,-1-55-335 0 0,4 35-43 0 0,-5-75-30 0 0,0-1-1 0 0,1 1 0 0 0,0 0 1 0 0,1-1-1 0 0,0 0 1 0 0,0 1-1 0 0,0-1 0 0 0,6 8 1 0 0,-8-13 2 0 0,0-1 1 0 0,1 1 0 0 0,-1 0-1 0 0,0-1 1 0 0,0 0-1 0 0,1 1 1 0 0,-1-1-1 0 0,1 0 1 0 0,0 0 0 0 0,-1 0-1 0 0,1 0 1 0 0,0 0-1 0 0,-1 0 1 0 0,1 0 0 0 0,0 0-1 0 0,0-1 1 0 0,0 1-1 0 0,0-1 1 0 0,0 1 0 0 0,0-1-1 0 0,0 0 1 0 0,0 0-1 0 0,0 0 1 0 0,0 0-1 0 0,-1 0 1 0 0,1 0 0 0 0,0-1-1 0 0,0 1 1 0 0,0 0-1 0 0,0-1 1 0 0,0 0 0 0 0,0 1-1 0 0,0-1 1 0 0,-1 0-1 0 0,1 0 1 0 0,0 0-1 0 0,-1 0 1 0 0,1 0 0 0 0,2-3-1 0 0,2-1 137 0 0,1-1 0 0 0,-1 0 0 0 0,0 0 0 0 0,0 0-1 0 0,-1-1 1 0 0,0 0 0 0 0,8-14 0 0 0,3-20 506 0 0,-15 35-636 0 0,1 1 1 0 0,0-1-1 0 0,0 1 0 0 0,0 0 1 0 0,1-1-1 0 0,-1 1 1 0 0,1 0-1 0 0,1 0 1 0 0,-1 1-1 0 0,1-1 1 0 0,7-7-1 0 0,151-107-11 0 0,-54 43 0 0 0,188-126 0 0 0,30-22 0 0 0,-316 216 0 0 0,-7 7 0 0 0,0-1 0 0 0,-1 0 0 0 0,1 1 0 0 0,-1-1 0 0 0,1 0 0 0 0,-1 0 0 0 0,0-1 0 0 0,1 1 0 0 0,-1 0 0 0 0,-1-1 0 0 0,1 1 0 0 0,0-1 0 0 0,-1 1 0 0 0,1-1 0 0 0,-1 0 0 0 0,0 0 0 0 0,1 0 0 0 0,-1 0 0 0 0,-1 0 0 0 0,2-5 0 0 0,-2 6 0 0 0,3 8 0 0 0,-3-6 0 0 0,0 0 0 0 0,0 0 0 0 0,0-1 0 0 0,0 1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0,-1 0 0 0 0,1 0 0 0 0,0 1 0 0 0,0-1 0 0 0,0 0 0 0 0,0 0 0 0 0,0 0 0 0 0,0 0 0 0 0,0 0 0 0 0,0 0 0 0 0,-22-13-1043 0 0,18 12-558 0 0,0-1 1 0 0,0 2-1 0 0,0-1 0 0 0,0 0 0 0 0,0 1 1 0 0,0 0-1 0 0,-7 0 0 0 0,-30 9-12110 0 0,17 1 11060 0 0,1 3 527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14 804 0 0,'-2'1'392'0'0,"0"-1"0"0"0,0 1 0 0 0,-1 0 0 0 0,1-1 1 0 0,-1 1-1 0 0,1-1 0 0 0,0 0 0 0 0,-1 0 0 0 0,1 0 0 0 0,-1 0 0 0 0,1 0 0 0 0,-1 0 0 0 0,1-1 0 0 0,0 1 0 0 0,-1-1 1 0 0,1 0-1 0 0,0 1 0 0 0,-1-1 0 0 0,1 0 0 0 0,0-1 0 0 0,0 1 0 0 0,0 0 0 0 0,-4-3 0 0 0,6 4-384 0 0,1-1 0 0 0,-1 1-1 0 0,0 0 1 0 0,0 0 0 0 0,0 0 0 0 0,0-1-1 0 0,0 1 1 0 0,0 0 0 0 0,0 0-1 0 0,0 0 1 0 0,0-1 0 0 0,0 1 0 0 0,0 0-1 0 0,0 0 1 0 0,1 0 0 0 0,-1 0 0 0 0,0-1-1 0 0,0 1 1 0 0,0 0 0 0 0,0 0-1 0 0,1 0 1 0 0,-1 0 0 0 0,0 0 0 0 0,0 0-1 0 0,0 0 1 0 0,0-1 0 0 0,1 1-1 0 0,-1 0 1 0 0,0 0 0 0 0,0 0 0 0 0,0 0-1 0 0,1 0 1 0 0,-1 0 0 0 0,0 0 0 0 0,0 0-1 0 0,0 0 1 0 0,1 0 0 0 0,-1 0-1 0 0,0 0 1 0 0,0 0 0 0 0,0 0 0 0 0,1 0-1 0 0,-1 0 1 0 0,0 0 0 0 0,0 1 0 0 0,0-1-1 0 0,1 0 1 0 0,-1 0 0 0 0,0 0-1 0 0,0 0 1 0 0,16 2-180 0 0,11 12-1356 0 0,-24-11 876 0 0,0 0 0 0 0,0 0 0 0 0,-1 0 0 0 0,1 0 1 0 0,-1 0-1 0 0,0 0 0 0 0,0 1 0 0 0,0-1 0 0 0,3 7 1 0 0,-1 1-783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1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1 984 0 0,'-31'33'10599'0'0,"31"-33"-10500"0"0,-1 1 0 0 0,1 0 0 0 0,-1 0 0 0 0,1-1 0 0 0,-1 1 0 0 0,1 0 0 0 0,0 0 0 0 0,0 0 0 0 0,-1 0 0 0 0,1 0 0 0 0,0-1 0 0 0,0 1 0 0 0,0 0 0 0 0,0 0 0 0 0,0 0 0 0 0,0 0 0 0 0,0 0 0 0 0,0 0 0 0 0,1-1 0 0 0,-1 1 0 0 0,0 0 0 0 0,0 0 0 0 0,1 0 0 0 0,-1 0 0 0 0,1-1 0 0 0,-1 1 0 0 0,1 0 0 0 0,-1 0 0 0 0,1-1 0 0 0,-1 1 0 0 0,1 0 0 0 0,-1-1 0 0 0,1 1 0 0 0,0 0 1 0 0,-1-1-1 0 0,1 1 0 0 0,1 0 0 0 0,1 2-85 0 0,0-1 0 0 0,0 1 0 0 0,0-1 0 0 0,0 1 1 0 0,0-1-1 0 0,0 0 0 0 0,1 0 0 0 0,4 1 0 0 0,-7-3-192 0 0,1 0 0 0 0,-1 0-1 0 0,0-1 1 0 0,1 1-1 0 0,-1-1 1 0 0,0 0 0 0 0,1 1-1 0 0,-1-1 1 0 0,0 0-1 0 0,0 1 1 0 0,0-1 0 0 0,0 0-1 0 0,0 0 1 0 0,0 0-1 0 0,0 0 1 0 0,0 0 0 0 0,0 0-1 0 0,0-1 1 0 0,0 1-1 0 0,-1 0 1 0 0,1 0 0 0 0,0-1-1 0 0,0 0 1 0 0,-1 1-91 0 0,1 0-1 0 0,0 0 1 0 0,-1 0 0 0 0,1 0 0 0 0,-1 0-1 0 0,0 1 1 0 0,1-1 0 0 0,-1 0 0 0 0,0 0 0 0 0,1 0-1 0 0,-1 0 1 0 0,0 0 0 0 0,0 0 0 0 0,0 0-1 0 0,0 0 1 0 0,0 0 0 0 0,0 0 0 0 0,0 0-1 0 0,0 0 1 0 0,0 0 0 0 0,-1 0 0 0 0,1 0 0 0 0,0 0-1 0 0,-1 0 1 0 0,1 0 0 0 0,0 0 0 0 0,-1 0-1 0 0,0 0 1 0 0,1 0 0 0 0,-1 1 0 0 0,1-1-1 0 0,-1 0 1 0 0,0 0 0 0 0,1 1 0 0 0,-2-2-1 0 0,-6-2-745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2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14 828 668 0 0,'-7'-192'4652'0'0,"0"1"3720"0"0,7 186-7944 0 0,1-1-1 0 0,-1 1 1 0 0,1 0-1 0 0,0 0 1 0 0,0 0 0 0 0,1 0-1 0 0,-1 0 1 0 0,4-7 0 0 0,-5 12-394 0 0,0-1 1 0 0,1 1 0 0 0,-1-1 0 0 0,0 1 0 0 0,1-1-1 0 0,-1 1 1 0 0,0-1 0 0 0,1 1 0 0 0,-1-1-1 0 0,1 1 1 0 0,-1 0 0 0 0,0-1 0 0 0,1 1 0 0 0,-1 0-1 0 0,1-1 1 0 0,-1 1 0 0 0,1 0 0 0 0,-1 0-1 0 0,1-1 1 0 0,0 1 0 0 0,-1 0 0 0 0,1 0 0 0 0,-1 0-1 0 0,1 0 1 0 0,-1 0 0 0 0,1 0 0 0 0,0 0-1 0 0,0 0 1 0 0,1 0-37 0 0,-1 1 0 0 0,1 0-1 0 0,-1 0 1 0 0,0 0 0 0 0,1 0-1 0 0,-1 1 1 0 0,0-1 0 0 0,0 0-1 0 0,0 0 1 0 0,0 1 0 0 0,0-1 0 0 0,0 1-1 0 0,0-1 1 0 0,0 0 0 0 0,0 4-1 0 0,4 5 18 0 0,0 1-1 0 0,-1 0 0 0 0,-1 1 1 0 0,0-1-1 0 0,-1 0 0 0 0,0 1 1 0 0,1 21-1 0 0,-7 86 44 0 0,1-77-49 0 0,2-5-3 0 0,0 0 1 0 0,3 0 0 0 0,10 61 0 0 0,-9-82 13 0 0,1-1 1 0 0,0 0-1 0 0,1-1 1 0 0,1 1 0 0 0,1-1-1 0 0,8 15 1 0 0,-10-21 39 0 0,1 0 1 0 0,0-1-1 0 0,0 1 0 0 0,0-1 1 0 0,1-1-1 0 0,12 10 0 0 0,-15-13 30 0 0,2 1 1 0 0,-1-1-1 0 0,0 0 0 0 0,1-1 0 0 0,-1 1 1 0 0,1-1-1 0 0,0 0 0 0 0,0-1 0 0 0,-1 1 1 0 0,1-1-1 0 0,0 0 0 0 0,8-1 1 0 0,-4 0 54 0 0,0 0 1 0 0,0-1-1 0 0,0-1 1 0 0,0 0 0 0 0,0 0-1 0 0,17-7 1 0 0,0-3 121 0 0,-1-2 1 0 0,1 0-1 0 0,-2-2 1 0 0,24-18-1 0 0,67-62 350 0 0,47-60-152 0 0,-30 25-328 0 0,212-154-138 0 0,-93 126-92 0 0,-59 61 4 0 0,-62 43 36 0 0,-109 50 66 0 0,-22 5-22 0 0,1 0 1 0 0,-1 0-1 0 0,0 1 1 0 0,0-1-1 0 0,0 0 0 0 0,0 0 1 0 0,0 1-1 0 0,0-1 1 0 0,0 0-1 0 0,0 0 1 0 0,0 1-1 0 0,0-1 1 0 0,0 0-1 0 0,0 0 1 0 0,0 1-1 0 0,0-1 1 0 0,0 0-1 0 0,-1 0 1 0 0,1 1-1 0 0,0-1 1 0 0,0 0-1 0 0,0 0 1 0 0,0 1-1 0 0,0-1 1 0 0,0 0-1 0 0,-1 0 1 0 0,1 0-1 0 0,0 0 1 0 0,0 1-1 0 0,0-1 1 0 0,-1 0-1 0 0,1 0 1 0 0,0 0-1 0 0,0 0 1 0 0,0 0-1 0 0,-1 1 1 0 0,1-1-1 0 0,-1 0 1 0 0,-35 26-1606 0 0,-57 29-8140 0 0,-161 126 1 0 0,194-129 7985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61 365 1360 0 0,'-29'-113'8473'0'0,"13"55"-2415"0"0,12 88-2535 0 0,-7 68-3015 0 0,11-59-382 0 0,2 0 0 0 0,12 69 0 0 0,-11-91-121 0 0,2 0-1 0 0,0 0 1 0 0,1 0 0 0 0,1-1-1 0 0,0 0 1 0 0,1 0-1 0 0,1-1 1 0 0,17 23-1 0 0,-15-24 5 0 0,0-1 0 0 0,1-1 0 0 0,0 0 0 0 0,1 0 0 0 0,1-2 0 0 0,0 1 0 0 0,0-2 0 0 0,1 0 0 0 0,0-1 0 0 0,0 0 0 0 0,1-1 0 0 0,20 6 0 0 0,-18-8 57 0 0,0-1 1 0 0,-1-1-1 0 0,1-1 1 0 0,1 0-1 0 0,-1-1 0 0 0,0-1 1 0 0,21-3-1 0 0,-21 0 16 0 0,1-1-1 0 0,0-1 0 0 0,-1 0 0 0 0,0-1 1 0 0,0-1-1 0 0,-1-1 0 0 0,0-1 0 0 0,0 0 1 0 0,-1-1-1 0 0,24-19 0 0 0,11-14-1 0 0,78-85 0 0 0,-61 57-34 0 0,22-18 0 0 0,3 1-89 0 0,203-149 1 0 0,-281 226 28 0 0,0 1-1 0 0,0 1 1 0 0,1 0 0 0 0,0 1-1 0 0,1 1 1 0 0,0 0 0 0 0,32-8-1 0 0,-48 15 12 0 0,0 0-1 0 0,1-1 0 0 0,-1 1 1 0 0,0 0-1 0 0,1 0 0 0 0,-1-1 1 0 0,0 1-1 0 0,0 0 0 0 0,1 1 1 0 0,-1-1-1 0 0,0 0 0 0 0,1 0 1 0 0,-1 0-1 0 0,0 1 0 0 0,1-1 1 0 0,-1 1-1 0 0,0-1 0 0 0,0 1 1 0 0,0-1-1 0 0,1 1 0 0 0,-1 0 1 0 0,0 0-1 0 0,1 1 0 0 0,-2-1-56 0 0,1 0 0 0 0,-1 0 0 0 0,0 0 0 0 0,0 0 0 0 0,0 0-1 0 0,0 1 1 0 0,0-1 0 0 0,0 0 0 0 0,0 0 0 0 0,0 0 0 0 0,0 0 0 0 0,-1 0-1 0 0,1 0 1 0 0,0 1 0 0 0,-1-1 0 0 0,1 0 0 0 0,-1 0 0 0 0,1 0 0 0 0,-1 0 0 0 0,-1 1-1 0 0,-3 6-762 0 0,-1 1-1 0 0,-1-2 0 0 0,1 1 0 0 0,-13 10 1 0 0,-107 73-9133 0 0,82-61 7238 0 0,-6 3 378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2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119 363 232 0 0,'-5'-2'528'0'0,"-1"0"0"0"0,1 0 0 0 0,0-1 0 0 0,0 0 0 0 0,0 0 0 0 0,0-1 0 0 0,1 1 0 0 0,-1-1 0 0 0,1 0 0 0 0,0 0 0 0 0,0-1 0 0 0,0 1-1 0 0,-4-8 1 0 0,6 10-273 0 0,0-1 0 0 0,1 1 0 0 0,-1-1 1 0 0,1 0-1 0 0,-1 0 0 0 0,1 0 0 0 0,0 0 0 0 0,0 0 0 0 0,0 0 0 0 0,1 0 0 0 0,-1-1 0 0 0,1 1 0 0 0,0 0 0 0 0,0 0 0 0 0,0 0 0 0 0,0-1 0 0 0,0 1 0 0 0,1 0 0 0 0,-1 0 0 0 0,1 0 0 0 0,0 0 0 0 0,0 0 0 0 0,0 0 0 0 0,0 0 0 0 0,4-5 0 0 0,-5 7-166 0 0,0 1-1 0 0,0-1 1 0 0,1 1-1 0 0,-1-1 1 0 0,0 1-1 0 0,1-1 1 0 0,-1 1-1 0 0,0-1 1 0 0,1 1-1 0 0,-1 0 1 0 0,1-1 0 0 0,-1 1-1 0 0,0 0 1 0 0,1-1-1 0 0,-1 1 1 0 0,1 0-1 0 0,-1-1 1 0 0,1 1-1 0 0,-1 0 1 0 0,1 0-1 0 0,0 0 1 0 0,0-1 0 0 0,5 10 1676 0 0,-5 20-322 0 0,-7 11-510 0 0,-18 58 1 0 0,16-72-855 0 0,1 1 0 0 0,1 0 1 0 0,1 1-1 0 0,2-1 1 0 0,-1 40-1 0 0,5-47-70 0 0,1 0-1 0 0,0 0 1 0 0,2 0-1 0 0,0 0 1 0 0,1-1-1 0 0,11 27 1 0 0,-13-39-7 0 0,0 0 0 0 0,1 0 1 0 0,0-1-1 0 0,0 1 0 0 0,1-1 0 0 0,-1 0 0 0 0,1 0 1 0 0,1-1-1 0 0,-1 0 0 0 0,1 0 0 0 0,0 0 0 0 0,0 0 1 0 0,0-1-1 0 0,1 0 0 0 0,-1 0 0 0 0,1-1 0 0 0,0 0 1 0 0,0 0-1 0 0,14 3 0 0 0,-2-3 2 0 0,0 0 0 0 0,0-2 0 0 0,0 0 1 0 0,0-1-1 0 0,0-1 0 0 0,0 0 0 0 0,0-2 0 0 0,23-6 0 0 0,74-25 46 0 0,-45 7-10 0 0,61-31 229 0 0,60-44 65 0 0,116-90-21 0 0,-142 87-301 0 0,-71 45-8 0 0,124-75-37 0 0,-70 51-33 0 0,-95 50 456 0 0,-25 15-1805 0 0,-17 12-3071 0 0,-46 18-802 0 0,-94 33-5038 0 0,82-24 8601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2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188 255 692 0 0,'-7'-1'879'0'0,"0"-1"1"0"0,0 0-1 0 0,1 0 1 0 0,-1 0-1 0 0,0-1 0 0 0,1 1 1 0 0,0-2-1 0 0,0 1 0 0 0,0-1 1 0 0,0 0-1 0 0,0 0 0 0 0,1 0 1 0 0,-9-10-1 0 0,13 14-814 0 0,1 0 0 0 0,0 0 0 0 0,0 0 0 0 0,0 0 0 0 0,0 0 0 0 0,0 0 0 0 0,-1 0 0 0 0,1 0 0 0 0,0-1 0 0 0,0 1 0 0 0,0 0-1 0 0,0 0 1 0 0,0 0 0 0 0,-1 0 0 0 0,1 0 0 0 0,0 0 0 0 0,0 0 0 0 0,0 1 0 0 0,0-1 0 0 0,0 0 0 0 0,-1 0 0 0 0,1 0 0 0 0,0 0 0 0 0,0 0 0 0 0,0 0 0 0 0,0 0 0 0 0,0 0-1 0 0,0 0 1 0 0,-1 0 0 0 0,1 0 0 0 0,0 0 0 0 0,0 1 0 0 0,0-1 0 0 0,0 0 0 0 0,0 0 0 0 0,0 0 0 0 0,0 0 0 0 0,0 0 0 0 0,0 0 0 0 0,-1 1 0 0 0,1-1 0 0 0,0 0 0 0 0,0 0 0 0 0,0 0-1 0 0,0 0 1 0 0,0 1 0 0 0,-5 12 1743 0 0,-3 25-178 0 0,7-29-1210 0 0,-28 110 899 0 0,18-81-1143 0 0,1-1 0 0 0,3 2 0 0 0,1-1 0 0 0,1 1 0 0 0,1 51-1 0 0,5-82-151 0 0,0 1-1 0 0,0 0 1 0 0,1 0-1 0 0,0 0 0 0 0,1 0 1 0 0,0-1-1 0 0,0 0 1 0 0,1 1-1 0 0,0-1 0 0 0,0 0 1 0 0,1-1-1 0 0,0 1 0 0 0,9 10 1 0 0,-5-9-12 0 0,0 0 1 0 0,0-1-1 0 0,1 0 1 0 0,0-1-1 0 0,1 0 1 0 0,-1-1-1 0 0,1 0 1 0 0,23 9-1 0 0,-12-7-12 0 0,1-2-1 0 0,0 0 1 0 0,0-1 0 0 0,0-1-1 0 0,32 0 1 0 0,-28-3 0 0 0,-1-2 0 0 0,28-3 0 0 0,-11-3-6 0 0,-1-3 0 0 0,-1-1 0 0 0,0-2 0 0 0,49-22 0 0 0,154-87 43 0 0,-193 95-31 0 0,173-96-5 0 0,110-68-91 0 0,38-22 36 0 0,-327 188 60 0 0,181-96-8 0 0,-264 138-1933 0 0,-37 15-4910 0 0,-6 2-525 0 0,31-11 3966 0 0,5-2 1239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325 101 656 0 0,'-12'-3'1224'0'0,"0"0"0"0"0,1-1 1 0 0,0-1-1 0 0,-18-9 0 0 0,-15-7 2157 0 0,42 21-3114 0 0,0-1-1 0 0,0 1 0 0 0,0 0 0 0 0,0-1 1 0 0,0 1-1 0 0,0 0 0 0 0,0 0 0 0 0,0 0 1 0 0,0 1-1 0 0,0-1 0 0 0,-1 0 0 0 0,1 1 0 0 0,0 0 1 0 0,0-1-1 0 0,0 1 0 0 0,1 0 0 0 0,-1 0 1 0 0,0 0-1 0 0,0 0 0 0 0,0 0 0 0 0,1 0 1 0 0,-1 1-1 0 0,0-1 0 0 0,1 1 0 0 0,-1-1 1 0 0,1 1-1 0 0,0-1 0 0 0,-2 3 0 0 0,-5 7 455 0 0,1 0-1 0 0,0 0 0 0 0,-8 17 1 0 0,6-10-444 0 0,-6 11 107 0 0,-11 36-1 0 0,8-21-151 0 0,9-23-121 0 0,1 0 0 0 0,1 0 0 0 0,1 1 0 0 0,1 0 0 0 0,1 1 0 0 0,1-1 0 0 0,-1 29 0 0 0,4-42-95 0 0,0 0-1 0 0,1 0 0 0 0,0 0 0 0 0,0 0 1 0 0,1 0-1 0 0,0-1 0 0 0,0 1 0 0 0,1-1 1 0 0,0 1-1 0 0,1-1 0 0 0,0 0 0 0 0,0 0 1 0 0,1 0-1 0 0,0-1 0 0 0,0 0 0 0 0,1 0 1 0 0,0 0-1 0 0,0 0 0 0 0,0-1 0 0 0,1 0 1 0 0,7 5-1 0 0,6 1 20 0 0,1-1-1 0 0,0-1 1 0 0,0-1 0 0 0,1-1 0 0 0,0-1 0 0 0,0 0-1 0 0,1-2 1 0 0,0-1 0 0 0,43 3 0 0 0,-14-5-12 0 0,0-3 1 0 0,0-1-1 0 0,67-13 1 0 0,-49 0 0 0 0,-1-2 0 0 0,-1-3 0 0 0,94-41 1 0 0,188-109-24 0 0,-179 83-40 0 0,116-45-20 0 0,110-58 132 0 0,-346 157-41 0 0,-40 24-48 0 0,-10 10 13 0 0,-1-1 0 0 0,1 1 1 0 0,0 0-1 0 0,-1-1 0 0 0,1 1 0 0 0,0 0 0 0 0,-1 0 0 0 0,1 0 0 0 0,-1 0 0 0 0,1 0 0 0 0,-1-1 0 0 0,0 1 1 0 0,1 0-1 0 0,-1 0 0 0 0,0 0 0 0 0,0 0 0 0 0,1 0 0 0 0,-1 0 0 0 0,0 0 0 0 0,0 2 0 0 0,0-3 4 0 0,0 1-1 0 0,0 0 0 0 0,1 0 0 0 0,-1 0 0 0 0,0 0 0 0 0,0 0 0 0 0,0 0 0 0 0,0 0 0 0 0,0 0 0 0 0,-1 0 0 0 0,1 0 0 0 0,0 0 0 0 0,0 0 1 0 0,-1-1-1 0 0,1 1 0 0 0,0 0 0 0 0,-1 0 0 0 0,1 0 0 0 0,-1 0 0 0 0,1-1 0 0 0,-1 1 0 0 0,1 0 0 0 0,-1 0 0 0 0,0-1 0 0 0,1 1 0 0 0,-1 0 1 0 0,0-1-1 0 0,0 1 0 0 0,1-1 0 0 0,-1 1 0 0 0,0-1 0 0 0,0 1 0 0 0,0-1 0 0 0,0 1 0 0 0,-20 2 8 0 0,7-2-16 0 0,-12-1-9 0 0,0 0 20 0 0,25 0-13 0 0,-3 31 12 0 0,3-30-2 0 0,1 0 0 0 0,0-1 1 0 0,0 1-1 0 0,-1 0 1 0 0,1 0-1 0 0,-1 0 1 0 0,1-1-1 0 0,0 1 1 0 0,-1 0-1 0 0,0-1 1 0 0,1 1-1 0 0,-1 0 1 0 0,1-1-1 0 0,-1 1 1 0 0,0-1-1 0 0,1 1 1 0 0,-2 0-1 0 0,1-1 0 0 0,0 1 0 0 0,0 0 0 0 0,0-1 0 0 0,0 1-1 0 0,0 0 1 0 0,1 0 0 0 0,-1 0 0 0 0,0 0 0 0 0,0-1 0 0 0,1 1-1 0 0,-1 0 1 0 0,1 0 0 0 0,-1 0 0 0 0,1 1 0 0 0,-1-1 0 0 0,1 0-1 0 0,-1 0 1 0 0,1 0 0 0 0,0 1 0 0 0,9 27-9 0 0,-9-6 123 0 0,0-13-138 0 0,0-10 26 0 0,0 18 1 0 0,0-18 26 0 0,0 8-33 0 0,0-7-9 0 0,0 9 19 0 0,0-9 33 0 0,-17 5-79 0 0,2-1 63 0 0,12-4 6 0 0,0 3-25 0 0,0 13-13 0 0,0-15 13 0 0,1-2-22 0 0,2 0-17 0 0,0 0 25 0 0,0 2 4 0 0,4 9 118 0 0,-13-3-112 0 0,6-3 2 0 0,2-2-1 0 0,-4 1 6 0 0,2-2-1 0 0,2 0-6 0 0,0-1-4 0 0,-13 9-21 0 0,6-4 28 0 0,-2-5 41 0 0,0-5-3522 0 0,9 1 1913 0 0,-1 1 1 0 0,1-1-1 0 0,-1 1 0 0 0,1-1 1 0 0,0 0-1 0 0,1 0 0 0 0,-1 1 1 0 0,-1-7-1 0 0,-3-10-2772 0 0,-1 6 2514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5:58:08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6">
        <inkml:traceFormat>
          <inkml:channel name="X" type="integer" max="36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4.6511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3-03-06T06:06:56.169"/>
    </inkml:context>
  </inkml:definitions>
  <inkml:trace contextRef="#ctx0" brushRef="#br0">14223 6281 167 0,'-42'6'253'16,"5"-5"13"-16,-2 3-35 0,-7 1-63 16,1 0-29-16,5 1 2 0,-5-5 30 0,-1 4 50 15,7-2 56-15,2 0 56 0,7-2 48 0,-3 1 28 16,5-2 15-16,7 0-8 0,3 3-31 16,6-3-54-16,-3 3-67 0,12-3-60 0,-3 0-57 15,12-3-44-15,3 3-28 0,9-3-14 16,12 0-7-16,10-5-8 0,5-2-2 15,19-4-8-15,12 2-12 0,0-4-8 0,6 0-2 0,12-2 2 16,6-2-2-16,3 5 0 0,0-5-2 16,10 1-6-16,-1 0-3 0,0 4-3 0,0 0-5 15,-8 3-1-15,-4 3 3 0,0 0 4 0,-15 1 3 16,-9 4-3-16,0-1 1 0,-13 2 0 16,-5-1 2-16,-12 4-1 0,-7-3-3 0,-3 1 4 15,-8-1 1-15,-1 3-2 0,-15-2 0 16,6 2 0-16,-8-2 1 0,-1 2-2 0,-3-2-2 15,-3-1 0-15,3 3 1 0,-6-2-1 0,0 0-1 16,0-1-1-16,0 1-2 0,-6 0 1 16,3 0-1-16,3-1-2 0,-6 3-2 15,6 0 1-15,-3 0 0 0,-3 3 0 0,6-1-4 0,-10 0-10 16,10 0-45-16,0-2-94 0,-9 3-128 16,9-3-155-16,0 0-141 0,-9-3-115 0,9 3-77 15,-3-2-2-15,3 0 80 0,-9-3 126 0,9 1 132 16</inkml:trace>
  <inkml:trace contextRef="#ctx0" brushRef="#br0" timeOffset="318.95">15774 5809 229 0,'-9'-2'446'0,"-9"-3"64"15,9 0 62-15,-3-2-11 0,2 4-101 0,1 0-55 0,3-3-11 16,-3 6-2-16,9-1-18 0,9-1-26 0,0 2-38 16,7 0-57-16,-4 0-60 0,15 2-47 15,0 2-27-15,4 3-28 0,5 2-17 16,-3 3-13-16,7 6-10 0,-10 2-11 0,13 4-11 0,-13 1-6 16,7 3-3-16,-1 4-3 15,-15 1 2-15,13-1-3 0,-19 0 1 0,12 1-1 0,-12-1-2 16,-6-2-1-16,0-3-3 0,-9 1-3 15,-9-1-3-15,0-1-4 0,-15-3-4 0,-3 0-6 16,-7-2-35-16,-2-1-74 16,-10-4-127-16,7-4-168 0,-13-6-176 0,7 0-163 0,5-6-130 15,1-6-12-15,-4 2 83 0,13-5 143 16,0-5 167-16</inkml:trace>
  <inkml:trace contextRef="#ctx0" brushRef="#br0" timeOffset="683.07">15501 5754 184 0,'-6'-18'376'0,"-12"0"45"0,9 0 54 0,-4 3-26 16,4 1-55-16,-6 2-2 0,12 2 12 16,-3 6 19-16,-3-1-7 0,9 1-31 0,9 4-44 15,-3 0-62-15,-3 4-51 0,12 4-37 0,-6 1-24 16,4 5-13-16,-4 4-10 15,9 2-10-15,-9 5-7 0,0 7-7 0,-3-1-7 0,-3 8-8 16,-3 0-10-16,0 1-10 0,-3 4-13 16,-3-2-13-16,3 3-15 0,-3-2-10 0,3-2-7 15,-3 0-8-15,6-6-7 0,0 1-3 16,6-4-3-16,3-1-2 0,-6-7-2 0,6 0 0 16,0-4 1-16,3-6 1 0,-2 0-1 15,-1-5 0-15,0-5 1 0,0 2-2 0,0-3-4 16,-9-3-4-16,9-3-1 0,-3-3-29 0,-6 2-61 0,0-1-92 15,-6-4-153-15,-3 2-203 0,0 1-210 16,-9-2-188-16,6 1-57 0,-16 1 34 16,7 0 123-16,-12 3 188 0,-4-3 204 15</inkml:trace>
  <inkml:trace contextRef="#ctx0" brushRef="#br0" timeOffset="1418.82">10563 6030 45 0,'0'-7'368'0,"-9"0"58"0,9-2 66 15,-12 2 50-15,6-1-49 0,3 2-4 16,-6 0 22-16,9 3 8 0,0-3-15 0,-6 4-45 15,6 1-76-15,0 1-94 0,6 1-77 0,-6 4-44 16,9 1-23-16,-6 6-9 0,3 5 4 16,-3 2 2-16,6 6-8 0,-9 7-8 0,9 1-17 15,-9 3-17-15,0 1-16 0,9 7-14 16,-9-3-21-16,-9 3-15 0,9-2-8 16,0 0-6-16,0-2-3 0,-9-1-4 0,9-4 2 15,0 2-3-15,0-7 1 0,0-3-5 0,0 0-3 16,0-6-4-16,0-5-4 0,0-2-35 0,0-5-77 15,0-3-121-15,0-6-203 16,9-9-240-16,-9-6-231 0,0-6-127 0,9-8-7 0,-9-3 77 0,9-9 182 16,-3-3 230-16</inkml:trace>
  <inkml:trace contextRef="#ctx0" brushRef="#br0" timeOffset="1798.89">10657 5382 30 0,'-12'-19'275'0,"-3"0"27"0,-6 3 29 16,2 2-29-16,1 5-84 0,0 0-30 0,-3 6-4 15,3 3 8-15,-7 3 5 0,10 6-4 16,-9 7-1-16,3 3-9 0,2 4-13 0,-5 6-12 0,3 2-18 16,3 0-8-1,-1 5-20-15,7-3-22 0,3 2-13 0,3-1-19 0,6-1-12 0,0-1 1 16,6-4 6-16,3 0 10 15,3-5 15-15,7-2 16 0,-1-1 24 0,3-7 10 0,6-3 12 16,1-5 6-16,5-5 3 0,-9-5-6 0,10-2-8 16,-4-8-16-16,4 0-7 0,-1-6-3 0,-6-5 2 15,1-3 2-15,-10 1-1 0,0-3 4 16,-9-2-11-16,0 1-15 0,-18 1-20 0,9 1-17 16,-18 2-17-16,0 2-11 0,-10 2-6 15,7 5-7-15,-12 4-4 0,8 6-4 0,-8 0-3 16,3 7-4-16,5 4-8 15,1 1-6-15,0 4-50 0,6-2-115 0,15 1-179 0,-3 3-218 16,6 2-217-16,6-1-140 0,3-4-28 16,3 3 73-16,12 3 160 0,-9-3 208 0</inkml:trace>
  <inkml:trace contextRef="#ctx0" brushRef="#br0" timeOffset="2180.91">10933 6333 38 0,'-18'2'469'0,"-6"-2"81"0,6-3 56 0,6-3 70 0,-7 1-43 15,7-2-106-15,3 1-73 0,3 0-43 0,3-4-34 16,3 1-58-16,3-2-92 0,3-1-82 0,6 0-60 16,6 0-38-16,4 2-22 15,11-2-12-15,-6 0-6 0,13 1-7 0,-4-1-2 0,13-1-1 16,-7 4 0-16,1 0 1 15,2 3-5-15,1 0 5 0,-7 3-41 0,-5 0-98 0,-4 0-163 16,-3-3-193-16,-5 3-199 0,2-3-146 16,-15 0-35-16,0 0 59 0,-6 0 142 0,-6 1 180 15</inkml:trace>
  <inkml:trace contextRef="#ctx0" brushRef="#br0" timeOffset="2432.92">11046 6450 130 0,'-25'21'491'0,"-5"-1"67"0,3-5 35 16,-4-3 51-16,7 1-132 0,6-4-77 15,-3-3-21-15,12 3-3 0,-1-6 14 0,1-3-18 16,9 0-38-16,9-3-78 0,1 0-80 0,8-6-52 16,9-2-42-16,0 1-31 0,13-6-23 15,-4 3-22-15,13-4-18 0,-7 2-13 0,7-2-9 16,-4 2-1-16,4-1-7 0,-10 1-5 0,4 1-36 15,-13 3-87-15,1 2-164 0,-4-2-229 16,-9 1-230-16,0 0-171 0,1-2-57 0,-4 0 40 16,-3-1 138-16,6 0 216 15</inkml:trace>
  <inkml:trace contextRef="#ctx0" brushRef="#br0" timeOffset="2948.56">11850 5648 147 0,'-9'-14'353'15,"0"-1"58"-15,0 0 65 0,9-1-15 16,-3 2-38-16,3 5 15 0,0-1 33 0,0 1 16 15,0 5-19-15,0-1-46 16,0 0-58-16,0 4-71 0,0 2-68 0,3 1-50 0,-3 8-21 16,0 0-8-16,6 3-7 0,-3 6-15 15,6 5-16-15,0 2-16 0,-9 7-14 0,18 2-13 0,-12 6-11 16,12 2-9 0,-5 5-7-16,-4-1-11 0,9 1-7 0,-9 4-6 0,3-3-4 0,3 1-1 15,-6-2-5-15,-6 1 1 0,4-2-1 16,2-6 1-16,-9 1-1 0,3-4-1 0,-3-2-1 15,6-6-1-15,-6-2 2 0,3-2-1 16,-3-8 0-16,0-1 11 0,0-5 31 0,0-3 38 16,0-1 30-16,0-4 19 15,0 1 13-15,0-5-2 0,0 0-12 0,0-3-24 0,-3 1-14 0,3-2-12 16,0 0-7-16,-6 0-7 0,6 3-20 16,0-3-13-16,0 0-14 0,0 1-6 15,6 1-5-15,-6-1-5 0,0-1-2 0,3 2-3 0,-3-4-3 16,0 5-6-16,9-4-4 15,-9-1-31-15,12-2-61 0,-3 1-91 0,-3-2-110 16,6 0-166-16,-3-2-212 0,-9-1-189 16,10 3-155-16,-10 2-42 0,-10 1 40 15,1 0 133-15,-3 6 197 0,-6 3 210 0</inkml:trace>
  <inkml:trace contextRef="#ctx0" brushRef="#br0" timeOffset="5122.75">13993 8246 97 0,'-19'0'283'0,"7"0"24"0,-3 0 21 16,3-3-76-16,-3 3-64 0,-3 0-29 0,8 3-9 15,7-3 1-15,-6 3 9 0,9 0 16 0,-6-2 9 16,6 1 11-16,6 4 17 0,-3 0 23 0,6 1 18 15,1-2 6-15,17 2 0 0,0 1-4 16,10-4-16-16,8-2-26 0,4 2-30 16,17-8-32-16,7 2-21 0,12-2-32 0,9-4-22 15,19-2-20-15,-1 1-14 0,24 0-13 0,-2-3-12 16,12 3-5-16,-4-3-7 0,4 0 2 16,-12 1 1-16,5-1 1 0,-11 0-3 0,-13 0 1 15,6 1-2-15,-20 2-6 0,-4-3-3 16,-15 4-1-16,-7 2-1 0,-11-1 9 0,-18 2 30 15,-7-1 21-15,-12 0 9 0,-8 2 9 16,-10-4-1-16,-9 5-4 0,-9-6-28 0,-3 2-18 0,-4 3-11 16,-11-1-6-16,6 0-1 15,3 3-2-15,-4-3-5 0,7 2 0 0,6 2-4 0,0-1-5 16,0 2-34-16,9 0-86 0,0-3-137 16,0 0-176-16,9 3-179 0,-9-1-191 0,0-4-71 0,9 2 31 15,-18-1 109-15,9-4 161 16,-9 5 176-16</inkml:trace>
  <inkml:trace contextRef="#ctx0" brushRef="#br0" timeOffset="5497.48">15771 7903 245 0,'-6'0'338'0,"-3"0"28"16,9-2 6-16,0 2-81 0,0-2-54 15,9 2 0-15,0 0 35 0,12 2 43 0,7-2 48 16,8 2 19-16,7 1-6 0,8 0-32 0,4 1-44 16,2 1-47-16,7 1-51 0,-6 4-36 15,6 2-30-15,-7 2-23 0,7 2-19 0,-19 1-15 16,4 4-13-16,-6 3-7 0,-13-1-9 15,0 6 8-15,-12-2 1 0,1 2 1 0,-13-2 5 16,-12 2-6-16,-3 0-5 0,-10-2-13 16,-5 1-8-16,-9-1-11 0,-4-4-12 0,1-2-9 15,-4-3-8-15,-5-3-22 0,5-4-74 0,-5 0-133 16,-4-8-181-16,-2-3-184 0,2-2-167 0,4-3-126 16,-4-3-9-16,10-2 91 0,-4-5 162 15,7 1 174-15</inkml:trace>
  <inkml:trace contextRef="#ctx0" brushRef="#br0" timeOffset="5773.85">15859 7920 168 0,'9'-14'420'0,"-9"-2"62"0,0-4 54 0,9 8-5 0,-9-3-61 0,0 1-35 0,9 2 2 16,-3 2 8-16,4 1-9 0,2 2-28 15,6-2-54-15,0 4-75 0,3 2-73 0,7 3-52 16,-4 3-28-16,-3 4-17 0,0 3-8 0,7 3-2 15,-10 6-2-15,-3 2 3 0,-3 5-1 16,-3 4-1-16,-9 3-8 0,0 3-4 0,0 1-7 16,-12 3-12-16,3 3-13 0,-6-3-13 0,6 1-10 15,-9-1-9-15,9-1-6 0,6-3-8 16,3-5-1-16,0-2-2 0,12-4-3 0,-3-3-5 16,0-4-4-16,6-6-6 0,3-3-42 0,3-7-78 15,-2-4-119-15,-7-2-168 0,6-9-198 0,-9 1-177 16,-3-6-130-16,-12 0-52 0,-3-2 51 15,-9 2 137-15,0 0 180 16,-13 0 173-16</inkml:trace>
  <inkml:trace contextRef="#ctx0" brushRef="#br0" timeOffset="6413.46">10675 8517 259 0,'10'-17'329'0,"-1"-2"41"0,-3-2 12 15,3 0-41-15,-6 3-4 0,3-2 23 16,6 4 50-16,-12 0 50 0,9 1 17 0,0 4-23 15,-9 2-56-15,3 2-68 0,3 2-85 0,-6 5-62 16,0 2-35-16,0 8-15 0,-6 4-2 0,3 7 4 16,3 2 5-16,-9 7-20 0,9 4-27 15,0 3-24-15,0 0-20 0,0 4-17 16,0 1-11-16,0-3-6 0,9 1-7 0,0 1-3 0,-6-5 0 16,3 1-2-16,-3-2 1 0,7-1-2 15,-1-3 2-15,-3-2-5 0,-3-4-3 16,3 1-3-16,-6-4-7 0,0-4-11 0,0-1-56 15,-6-5-111-15,3-5-168 0,-3-4-199 0,-3-4-184 16,-4-7-174-16,4-4-39 0,3-6 62 16,3-8 141-16,3-6 189 0</inkml:trace>
  <inkml:trace contextRef="#ctx0" brushRef="#br0" timeOffset="6785.68">10833 8032 160 0,'-9'-36'276'0,"0"-2"27"0,0 2 1 0,0 5-65 0,0 1-37 16,-10 3-12-16,10 2 5 0,0 4-5 0,-3 6-16 16,-9 0-24-16,3 9-21 0,-7 3-24 15,-2 7-20-15,6 11-6 0,-9 3 10 0,-4 10 6 16,4 5 3-16,-4 8 3 0,13 2 2 0,-6 7-8 16,6 1-17-16,5 1-14 15,7 0-12-15,6-2-4 0,6-4 7 0,3-2 10 0,3-5 25 16,10-6 18-16,2-6 12 0,9-2-4 15,4-12-18-15,-4-5-17 0,13-7-9 0,-4-8 9 16,0-7 20-16,-2-6 19 0,2-9 20 0,-2-4 16 16,-4-2 0-16,-12-6-18 0,1 0-19 15,-13-4-18-15,0 2-16 0,-12-1-13 0,-6 5-12 16,-10-2-13-16,-8 6-9 0,0 4-9 16,-4 4-11-16,-5 3-7 0,6 6-4 0,-4 3-2 15,4 5-8-15,3 5-3 0,15 1-5 0,-4 4-35 16,7 5-115-16,9 4-181 0,0 2-186 0,9 1-187 15,7 0-152-15,5 3-47 16,6 1 69-16,-6-2 159 0,16 2 176 0</inkml:trace>
  <inkml:trace contextRef="#ctx0" brushRef="#br0" timeOffset="7075.12">11419 8490 105 0,'-36'17'523'0,"-1"-1"85"0,-2-4 51 0,-4-2 60 16,4-1-91-16,8 0-105 0,-2-1-73 0,15-4-36 16,-3-4-24-16,11 0-49 0,10-4-72 15,10-1-91-15,-1-7-75 0,18 0-50 0,3-4-25 16,7-3-11-16,11-2-6 0,7-2-6 0,-3-1-5 15,5 0-4-15,-2 4-6 0,-4 0-27 16,-5 6-70-16,-1 1-134 0,-14 5-176 0,2 2-178 16,-15 0-161-16,-5 6-121 0,-4 3-8 15,-9 5 96-15,-9-2 155 0,-1 3 172 0</inkml:trace>
  <inkml:trace contextRef="#ctx0" brushRef="#br0" timeOffset="7258.99">11431 8647 119 0,'-18'24'450'0,"-3"-3"75"0,2-4 54 16,1-1 34-16,0-4-98 0,6 0-57 0,3-3-20 0,0-3-7 16,3-2-15-16,6-3-39 0,6-2-55 0,3-3-85 15,12-4-90-15,3-4-67 0,1-2-39 16,11-3-23-16,10 2-14 0,-1-3-13 16,-5 0-71-16,14-1-143 0,-8 3-201 0,2-4-205 0,-2 5-188 15,-1-2-91-15,-8 4 12 16,2-2 115-16,-2 3 185 0,-7-2 201 0</inkml:trace>
  <inkml:trace contextRef="#ctx0" brushRef="#br0" timeOffset="7625.72">12326 8294 62 0,'-30'1'486'0,"-6"-1"81"0,-4-1 43 0,4-5 32 0,-4 2-106 16,4-1-121-16,9-1-65 0,2-2-35 0,4-2-20 15,12-2-18-15,9 1-43 0,3-2-67 16,12-4-79-16,6 2-43 0,4 1-25 0,5-2-15 16,9 5-3-16,7-1-1 0,0 4-1 15,-1 2-3-15,-5 3 1 0,2 3 1 0,-3 8-2 16,-8 1-1-16,-4 7 2 16,-18 3 2-16,-3 7-1 0,-15 7 2 0,-6 2 22 0,-12 6 21 0,-4 3 23 15,-8 3 27-15,-7 3 29 0,7-5 23 16,-4 0 1-16,4 0-7 15,3-6-16-15,8-2-22 0,10-7-22 0,6-3-13 0,12-5-10 16,3-8-10-16,15-5-1 0,9-7-7 0,13-4-3 16,5-9-17-16,10-3-10 0,3-10-4 0,-4 1-9 15,13-4-1 1,-12 2-4-16,-7-2-1 0,-11 3-4 0,5 0-26 0,-11 3-55 0,-4 0-106 16,-15 2-163-16,6 2-203 15,-12 2-201-15,-3 3-151 0,-6 0-37 0,-3 4 59 0,-3-1 141 16,9 5 193-16</inkml:trace>
  <inkml:trace contextRef="#ctx0" brushRef="#br0" timeOffset="8508.26">14248 10323 154 0,'-58'1'280'0,"-6"-1"32"0,3 2 11 0,1-2-43 0,8 3-12 0,1-3 21 0,2 0 36 0,13 0 41 15,-1 0 40-15,10 0 20 0,0 0-6 0,14 0-34 16,-5 0-54-16,9 0-62 0,0 0-75 16,6 0-68-16,3 0-36 0,3 3-20 0,6 0-7 15,9-2 4 1,4 1 2-16,14 1 2 0,9 0-16 0,13-1-11 0,6-2-12 0,12-2-12 16,15-1-10-16,3-2 2 0,0 1-5 0,18-4-1 15,1-1 1-15,-1 1-2 0,6 0 1 16,4 0-8-16,-10-1 1 0,-9 2 1 0,-3 0-1 15,-15 2-3-15,-12 1 1 0,-12-1 3 16,-7 2 1-16,-8-1 0 0,-19 2 3 0,1 2 0 0,-10-3-1 16,-6 3 1-1,-3 0-4-15,-9 0 0 0,-9 3-2 0,-3-3-3 0,-3 2 2 16,-7 1-2-16,10-2 0 0,-12-1-3 0,6 3 0 16,-1-3-3-16,7 0-2 0,3 0-27 15,3 0-90-15,6-3-142 0,0 3-177 16,6-4-169-16,-3-1-175 0,6 2-84 0,0-3 33 0,1 2 113 15,-1-1 158-15,9-2 166 0</inkml:trace>
  <inkml:trace contextRef="#ctx0" brushRef="#br0" timeOffset="8803.14">15422 10064 175 0,'-9'-5'459'0,"-9"-2"67"0,12 0 62 0,-10 2 9 15,7-2-117-15,9 2-57 0,0 3-14 0,9 0-9 16,10 0-19-16,2-1-20 0,12 3-34 16,7 0-67-16,-1 3-73 0,7 3-47 15,8 1-31-15,-5 3-21 0,-4 1-14 0,1 6-15 0,-7-1-6 16,-5 1-10-16,-4 4-5 0,-12 0 1 16,1 4-1-16,-10-4 1 0,-6 6-1 15,-6-3-2-15,-6 1-5 0,-10 0-9 0,-8 3-9 0,-3-4-7 16,-16 0-9-16,1-3-7 0,-1 0-15 15,-2-5-52-15,2-4-102 0,-2-1-150 0,-1-5-187 16,6-6-174-16,-2 0-156 0,15-5-78 0,-7-1 33 16,16-6 118-16,-3-3 169 0,2-1 171 15</inkml:trace>
  <inkml:trace contextRef="#ctx0" brushRef="#br0" timeOffset="9046.85">15231 10052 276 0,'-9'-17'456'0,"3"-2"53"0,-3 1 55 0,-10 2-18 0,7 2-54 0,3 1-2 16,-9 1-1-16,9 7 4 0,-3-3-22 0,6 3-56 0,3 2-98 16,-7 3-95-16,10 8-58 0,0 1-33 15,0 7-9-15,3 1 8 0,7 6 9 0,-1 4 0 16,9 0-18-16,0 7-15 0,-6 1-17 16,6 2-24-16,1 2-20 0,-4 2-17 0,-3-1-12 15,-3 2-9-15,0-3-6 0,0 2-3 0,-9-3-8 16,0 0-34-16,-9-3-82 0,0-5-137 0,0-4-214 15,6-5-254-15,-15-4-235 0,3-8-93 16,-13-5 14-16,7-1 103 0,-9-6 194 0,-13-3 248 16</inkml:trace>
  <inkml:trace contextRef="#ctx0" brushRef="#br0" timeOffset="9560.31">10803 10494 102 0,'-9'-17'426'0,"-6"1"61"0,5-4 58 16,1 4 43-16,0 2-109 0,-3 4-71 0,12 1-41 16,-9 4 21-16,9 4 4 0,0 1-16 0,0 1-24 15,0 9-35-15,9 4-30 0,-9 4-66 16,9 9-49-16,0 3-43 0,-6 5-32 16,6 5-29-16,1 5-26 0,-1 3-14 15,0-2-13-15,-9 4-3 0,6 1-5 0,-6-2-4 16,0 3 2-16,0-2-3 0,0-2-2 0,-6-3-6 0,6-3-4 15,0-5-22-15,0-4-67 0,6-4-157 16,-3-8-227-16,3-9-244 0,3-8-179 0,-6-8-76 16,15-10 13-16,-9-10 130 0,1-3 215 15</inkml:trace>
  <inkml:trace contextRef="#ctx0" brushRef="#br0" timeOffset="9882.16">10988 10145 86 0,'-9'-32'418'0,"-6"2"42"0,-13 2 23 0,7 1 9 16,-3 6-155-16,-6 3-107 0,-1 3-34 0,4 3-4 16,-7 5 15-16,4 3 16 0,3 4-12 15,0 2-36-15,-1 5-37 0,7 5-38 0,-6 5-34 16,8 6-19-16,1 0-1 0,0 9-2 0,9 1-9 16,6 3 3-16,-3 2-1 0,6 2-8 0,6 0-14 15,-3-3-8-15,15 1 0 16,-3-5-7-16,4-3 0 0,11-3 3 0,0-9 0 0,7-6-2 15,-1-5 6-15,3-10 15 0,13-1 38 0,-12-10 31 16,8-4 40-16,-11-7 34 0,-4 0 29 16,-3-6 9-16,-12 0-21 0,-5-1-23 0,-13-2-33 15,-3 1-31-15,-13 1-32 0,-11 2-21 16,-3 1-16-16,-7 3-13 0,1 5-10 0,-4 2-7 16,1 5-4-16,6 5-8 0,2 5-54 0,13 1-134 15,0 3-184-15,15 3-196 0,3 3-215 16,9 1-110-16,3 3-9 0,18 1 100 0,4 1 170 15,-4 5 191-15</inkml:trace>
  <inkml:trace contextRef="#ctx0" brushRef="#br0" timeOffset="10103.76">11440 10690 338 0,'-12'21'533'0,"-12"-6"53"0,0-6 47 16,-1-2 16-16,7-5-88 0,0-2-86 0,6-2-56 15,12-8-27-15,3-5-30 0,12-3-82 0,6-9-106 16,6-2-71-16,13-1-43 0,-4-1-28 16,16-2-15-16,-10 2-10 0,13-1-9 0,-6 4-7 15,-4 2-64-15,-8 5-137 0,-1 5-192 0,-9 1-206 16,-9 3-184-16,-8 9-95 0,-7 0 8 16,-6 6 111-16,-7 0 176 0,1 9 200 15</inkml:trace>
  <inkml:trace contextRef="#ctx0" brushRef="#br0" timeOffset="10272.67">11543 10826 94 0,'-21'35'506'0,"0"2"100"0,-3-13 68 0,-4 3 49 15,10-9-127-15,9-1-105 0,0-3-73 0,6-5-43 16,6-4-38-16,3-5-31 0,6-6-37 16,15-5-75-16,7-5-77 0,5-8-57 0,10 0-34 15,-4-5-37 1,4-4-105-16,6 1-157 0,-7-6-216 0,-2 2-239 0,-1-1-142 0,1-2-60 15,-16-2 54-15,13 4 133 0,-13-3 204 16</inkml:trace>
  <inkml:trace contextRef="#ctx0" brushRef="#br0" timeOffset="10711.05">12360 10259 270 0,'-43'4'462'0,"1"-2"45"0,-10-2 22 0,-2 0-28 0,5-2-107 15,4 2-34-15,-1-2 19 0,13-3 10 0,5-1 11 16,4-6-31-16,15 0-63 0,9-5-93 16,9 2-93-16,9-6-55 0,7 1-31 0,5 0-18 15,9-1-8-15,13 3-5 0,-7 1-8 0,7 7-2 16,3-1 0-16,-7 4 2 0,4 7 3 16,-13 7-4-16,1 5 5 0,-7 3 1 0,-15 5 2 15,-6 7-2-15,-15 3-1 0,-6 4 6 0,-9 5-4 16,-15 1 3-16,2-1-1 15,1 2-1-15,-3-2-1 0,2-3-2 0,4-3 1 16,6-8-2-16,-4-2-2 0,16-4 3 0,0-5 0 0,9-4 1 16,0-4-1-16,18-6 3 0,1 0 3 15,5-9-1-15,0 2 0 0,4-1-2 0,8 0 1 16,0 0-3-16,4 2-1 0,-7 3-2 16,7 3 2-16,-10 6 20 0,3 0 9 0,-11 3 15 15,-4 8 12-15,0 3 11 16,-9 1 9-16,-12 4-10 0,-12 4-4 0,-3 1-14 0,-4 0-12 15,-11 3-13-15,-6-3-12 0,-1-2-7 16,-5-1-55-16,-1-6-157 0,1-4-244 0,8-8-279 16,-2-5-145-16,2-6-78 0,7-6 7 15,3-3 134-15,-1-2 233 16</inkml:trace>
  <inkml:trace contextRef="#ctx0" brushRef="#br0" timeOffset="11476.33">14712 12533 284 0,'-49'11'336'0,"1"-5"26"0,-7-2-9 16,0 4-64-16,1-4-32 0,-1 4 16 0,7-2 43 0,-7 3 70 16,16-6 55-16,-7 4 23 0,7 1-11 15,5-5-50-15,4 3-65 0,3-2-86 16,14-2-62-16,7 4-52 0,12-4-31 0,7 0-17 15,14-2-5-15,12-2-8 0,7-3-19 0,12 0-13 16,14-5-11-16,1 1-11 0,12-2-9 0,18-1-4 16,1 0-5-16,17 0-3 15,0 2-3-15,7-2 0 0,-7-1-2 0,4 4 0 0,-13 0 3 16,0 1-1-16,-6 2 1 0,-11 0-1 0,-7 0 0 16,-16 2 0-16,-8 2 0 0,-9-1-1 15,-7 0 0-15,-17 0 2 0,-4 2 3 0,-9 1-1 16,-9-2-1-16,0-1-1 0,-9 3 0 15,0-3 0-15,-18 0-1 0,9 3-2 0,0 0 2 16,-9-3-4-16,9 3-2 0,-3-3-25 0,2 0-73 16,10 0-138-16,0-3-182 0,0-4-179 0,3-2-173 15,7 2-115-15,-1-2-3 16,0-5 99-16,0 3 160 0,-3-4 175 0</inkml:trace>
  <inkml:trace contextRef="#ctx0" brushRef="#br0" timeOffset="11676.9">16084 12202 84 0,'0'-4'392'0,"0"-4"56"0,0 2 35 16,0-2 6-16,0 1-100 0,0 1-54 0,15-2 20 16,-6 2 51-16,0 1 38 0,9-2 10 15,3 5-19-15,1-4-52 0,5 6-82 0,-3 6-89 16,7-1-56-16,-7 4-32 0,9 5-20 0,-8 3-12 16,-4 1-13-16,3 6-16 0,-12 0-16 15,-3 7-14-15,-3 2-9 0,-15 3-8 16,0-1-5-16,-15 2-2 0,3-1-2 0,-13 2-7 0,-5-4-7 15,-1 2-19-15,-2-8-59 0,2 1-121 16,-5-7-164-16,-1-4-180 16,7-6-175-16,3-3-172 0,-4-6-41 0,4-4 67 0,8-4 137 0,-8-7 169 15,9 0 172-15</inkml:trace>
  <inkml:trace contextRef="#ctx0" brushRef="#br0" timeOffset="11907.93">15662 12257 64 0,'0'-23'482'0,"-9"-1"85"0,9 4 59 0,0 2 37 0,0 4-136 16,-9 2-136-16,9 6-55 0,0 1-6 0,9 5 3 0,-9 2 3 0,9 5 14 16,0 2-19-16,0 7-66 15,3 4-66-15,3 1-47 0,4 6-35 0,-7 4-31 16,-3-1-27-16,9 6-15 0,-9-1-16 0,0 3-9 16,-6 0-6-16,3-2-7 0,-6 0-8 0,-6 0-20 15,3-3-90-15,-9-3-193 0,-3-3-265 16,-3-5-260-16,6-7-134 0,-13-6-56 0,-2-9 51 15,-3-6 169-15,-1-3 253 0</inkml:trace>
  <inkml:trace contextRef="#ctx0" brushRef="#br0" timeOffset="12386.25">10891 13053 308 0,'9'-21'456'16,"0"-4"43"-16,-3 2 36 0,3-2-59 0,0 4-91 15,4 0-20-15,-4 4 22 0,9 2 28 0,-3 4 7 16,-3 0-20-16,6 3-37 15,1 6-75-15,-10 2-81 0,3 7-54 0,-3 7-30 0,9 5-19 16,-12 6-25-16,-3 8-21 0,3 8-16 16,-6 2-13-16,0 7-13 0,0 0-7 0,0 0-3 15,3-5-1 1,3 3-1-16,-3-6-5 0,7-3 1 0,8 1-2 0,-6-10-2 0,6-3-8 16,0-6-30-16,-3-2-91 0,-2-2-163 0,-4-8-225 15,0-3-226-15,-9-9-160 0,0-5-57 16,0-5 43-16,0-7 140 0,0-3 214 0</inkml:trace>
  <inkml:trace contextRef="#ctx0" brushRef="#br0" timeOffset="12705.35">11194 12569 192 0,'-6'-43'391'0,"-3"4"30"0,-12 0 17 16,3 7-37-16,-10 6-143 0,7 5-73 15,-3 7-38-15,-6 2-9 0,-7 8-6 0,10 4-8 0,-10 4-16 16,7 8-17-16,-3 5-12 15,2 1-13-15,4 8-5 0,9 0-15 0,0 3-7 16,-1 1-8-16,16 1-6 0,3-1-5 0,0 0-7 16,12-2-2-16,7-5-2 0,5-1-3 15,6-7-1-15,10-4 12 0,11-8 29 0,-2-6 27 0,9-5 34 16,2-8 43-16,1-1 48 0,0-8 44 16,-10-5 15-16,1 0 2 0,-13-6-12 0,-11 0-25 15,-7 2-38-15,-12 0-53 0,-12-1-39 0,-21 2-30 16,-1 3-20-16,-8 6-19 15,-22 3-11-15,7 5-6 0,2 5-4 0,-11 5-7 16,17 6-3-16,-2 3-4 0,14 2-7 0,1 2-59 16,21 2-131-16,6 3-173 0,6 0-180 0,21 1-178 15,1 2-127-15,8 2-14 0,10-2 94 0,2 3 156 16,-2 0 171-16</inkml:trace>
  <inkml:trace contextRef="#ctx0" brushRef="#br0" timeOffset="12923.26">11765 12864 176 0,'-9'10'608'0,"0"-6"114"0,0-1 59 0,-10-6 33 16,7-1-109-16,3-3-178 0,0 0-141 16,3-2-90-16,6-6-43 0,0 0-25 15,9-6-76-15,9 0-53 0,1-6-44 0,14 3-25 16,-3 2-11-16,1-4-13 0,5 5-7 0,-3 1-7 15,1 3-45-15,2 5-127 0,-11 0-181 16,5 4-198-16,-12 7-207 0,-6-2-125 0,-3 7-26 0,0 4 89 16,-9 1 160-16,0 4 190 15</inkml:trace>
  <inkml:trace contextRef="#ctx0" brushRef="#br0" timeOffset="13090.01">11923 12926 399 0,'-18'33'478'0,"-4"0"52"0,4-6 63 0,-6 1-60 16,15-1-41-16,-3-6-12 0,6-3 4 15,2 0-1-15,4-9-33 0,4-5-65 0,5-4-101 0,9-4-94 16,0-8-72-16,9-5-51 0,10-4-31 16,2-4-22-16,-2-5-23 0,11-2-76 0,-2 2-152 15,5-2-212-15,-8-4-215 0,-7 5-189 0,7-1-87 16,-13 2 12-16,-3 2 119 0,4 5 194 0,-13 2 210 16</inkml:trace>
  <inkml:trace contextRef="#ctx0" brushRef="#br0" timeOffset="13384.66">12864 12307 120 0,'-6'-16'515'15,"-4"1"74"-15,-8-3 42 16,6 6 32-16,-15-3-110 0,6 3-104 0,-4 3-55 0,4 1-15 16,3 2-5-16,-10 0-16 0,16 5-56 0,-6 1-91 15,3 1-76-15,6 5-54 0,-9 5-33 16,15 7-15-16,-7 3-11 0,4 3-4 0,3 7-2 15,-3 2-2-15,6 5-4 0,0 5-2 16,0 1-2-16,6 0 1 0,-3 1-4 0,13-3-2 16,-4-2-3-16,6-3 0 0,6-1 2 0,7-8-2 0,-4-2 2 15,9-11-1 1,-5 1 1-16,8-10-1 0,4-6-5 0,-4-6-3 0,1-6-24 0,5-7-66 16,-9 0-124-1,4-7-166-15,-7-3-153 0,-2-3-142 0,-7 1-125 0,-3-3-36 0,-3-2 70 16,1 1 137-16,-16 1 140 0,3 1 139 15</inkml:trace>
  <inkml:trace contextRef="#ctx0" brushRef="#br0" timeOffset="13593.52">13079 12322 161 0,'-18'-3'348'0,"0"3"42"0,-10 0 32 0,10 0-76 0,6 3-55 0,3 2-13 16,0 2 26-16,-6 2 68 0,15 5 73 0,0 1 32 16,0 1-4-16,9 0-36 0,6 5-61 15,-3 2-92-15,3 1-89 0,6 5-49 0,-2-1-39 16,2 5-27-16,3 0-21 15,-6 0-14-15,-5 1-9 0,5-1-7 0,-3 3-5 0,-3 0-4 16,-3-3-4-16,-3-3-3 0,-3 3-5 0,-3-3-4 16,0-2-2-16,-3-2-2 15,-3 0-5-15,3-4-5 0,3-3-24 0,-9-7-92 0,9-3-173 16,-9 0-224-16,9-9-239 0,-6-6-154 16,6-3-60-16,0-3 48 0,0-3 148 0,0-3 216 0</inkml:trace>
  <inkml:trace contextRef="#ctx0" brushRef="#br0" timeOffset="14359.7">14685 14444 210 0,'-31'11'381'0,"-8"-7"32"0,-4-2 14 0,7-2-59 16,-4 3-91-16,1 0-34 0,6 0 25 0,-4 4 57 15,7-2 69-15,2 1 30 16,10-3-17-16,0 3-44 0,6-2-68 0,3 1-59 0,9 0-65 15,3 2-41-15,15-1-18 0,6-1-12 16,7-1-2-16,17-4-25 0,7 0-19 16,12 0-13-16,15-4-13 0,3-1-13 0,18-4-7 0,9 3-2 15,6-4-4-15,-2 0-1 0,11-2 0 16,-5 2 2-16,-4-5 3 0,3 3 1 0,-8 0-2 16,-10 0-3-16,-6 1-2 0,-6 1-2 15,-9-2 0-15,-15 6-1 0,-10-1 2 16,-5 2 1-16,-19-1 1 0,1 3-1 0,-22 0-1 15,6 0-1-15,-18 2 2 0,0 1 0 0,-9 1-1 16,0 2 1-16,-3-3 2 0,-3 3-2 16,5 0-2-16,1-3 2 0,-3 0-2 0,6 0 0 15,6 0-4-15,0 0-4 16,6 0-39-16,-6-3-121 0,12-4-185 0,-3-1-210 0,-2-1-226 0,-4-5-114 16,-3 1-25-16,0-3 84 0,0 3 168 15,-3-4 204-15</inkml:trace>
  <inkml:trace contextRef="#ctx0" brushRef="#br0" timeOffset="14636.16">16232 14154 58 0,'-3'-7'437'0,"-3"-3"65"15,3-2 55-15,-3 2 56 0,6-2-101 16,0 0-67-16,0 1-12 0,6 2 3 0,3 2-7 0,3-2-26 16,16 2-38-16,-4-2-79 0,9 1-83 0,4 4-54 15,5 2-38-15,1-1-24 0,8 6-20 16,-11 1-11-16,8 6-10 0,-5 3-13 0,-4 5-8 15,-11 4-6-15,-1 4-4 0,-15 4-4 16,-6 6-2-16,-12 1-2 0,-6 4-4 0,-21 3-2 16,-7 0-3-16,-5 1 0 0,-7-2-5 15,-9-4-3-15,4-1-7 0,2-8-57 16,7-2-128-16,-1-7-186 0,3-3-212 0,13-12-209 0,3-1-136 16,2-7-19-16,7-3 88 0,6-6 165 15,3-3 204-15</inkml:trace>
  <inkml:trace contextRef="#ctx0" brushRef="#br0" timeOffset="14867.2">16126 14151 63 0,'0'-18'429'0,"-9"3"52"0,-6 0 30 0,6-2 30 0,-9 1-126 16,-1 4-89-16,7 2 6 0,-6 3 48 0,6 5 31 16,-3-1 10-16,6 3-19 0,-10 5-47 15,19 4-79-15,-9 5-68 0,9 8-39 0,0 4-24 16,9 4-11-16,0 4-15 0,10 5-18 0,-4-1-22 15,-3 2-21-15,15 2-12 16,-15-6-16-16,7 4-11 0,-1-1-10 0,-9-1-5 16,-9-2-6-16,0-2-4 0,-3 1-1 0,-12-5-2 0,6-2-43 15,-10-4-104-15,-2-6-181 0,12-3-234 16,-9-6-238-16,6-9-153 0,3-5-41 0,-7-5 58 16,7-8 161-16,0 0 223 0</inkml:trace>
  <inkml:trace contextRef="#ctx0" brushRef="#br0" timeOffset="15029.27">10933 15189 61 0,'-54'15'39'0,"17"-4"-80"16</inkml:trace>
  <inkml:trace contextRef="#ctx0" brushRef="#br0" timeOffset="15478.14">11428 14807 251 0,'12'-5'366'0,"-3"2"49"15,0-1 34-15,1 2-61 0,-4-1-42 16,-3 3-2-16,-3-3 32 0,6 3 31 0,-6 0 10 16,0 0-12-16,0 3-26 0,0 2-37 0,3 2-54 15,-3 7-43-15,6 4-32 0,-6 6-20 16,0 6-21-16,0 7-27 0,-6 4-27 15,6 3-28-15,0 6-27 0,0 1-21 0,0 4-14 16,0-2-12-16,0 5-5 16,0-3-6-16,6-4-2 0,-6-1-3 0,9-3-5 0,-6-4-2 15,6-9-7-15,0-1-41 0,0-6-102 0,0-9-184 0,-6-6-240 16,3-6-252-16,7-12-143 16,-13-8-39-16,9-10 61 0,0-9 162 0,0-8 232 0</inkml:trace>
  <inkml:trace contextRef="#ctx0" brushRef="#br0" timeOffset="15826.04">11689 14494 366 0,'-6'-47'425'15,"-12"2"25"-15,6 2 15 0,-16 7-128 16,7 6-132-16,-12 3-60 0,2 9-20 0,-8 3-3 16,6 9 1-16,-7 3 2 0,-5 11-20 15,8 2-21-15,-2 12-25 0,-4 3-21 0,13 6-12 16,-1 5-9-16,7 3-5 0,-3-2-7 0,18 7 0 15,6-5-3-15,3 1-3 0,9-1 0 0,3-3 2 16,15-4-1-16,7-4 1 0,5-6 2 16,7-8 0-16,8-5-1 0,-2-6-2 0,3-7 2 15,-1-10 17-15,4-4 43 16,-4-9 77-16,-5-4 80 0,-3-1 72 0,-10-8 44 16,-6-3 7-16,-11-1-26 0,-10-1-61 0,-12 0-74 15,-7 3-67-15,-17-1-40 0,0 11-25 0,-13 2-19 16,-2 6-10-16,-7 9-11 0,-5 3-4 15,5 12-4-15,4 0-4 0,5 9-1 0,13 0-6 16,3 0-6-16,18 5-68 0,9 1-145 0,6 0-200 0,12 2-207 16,6 3-175-16,10-5-90 15,-10 4 19-15,12 1 117 0,4-2 188 0</inkml:trace>
  <inkml:trace contextRef="#ctx0" brushRef="#br0" timeOffset="16123.02">12056 14969 146 0,'-21'7'428'0,"3"-7"51"15,0 0 41-15,6 0 10 0,-4-3-102 0,7 0-36 0,0 3 38 0,9-4 41 16,0-1 22-16,0-1-3 0,9-4-37 15,0-1-82-15,7-1-111 0,-4 0-86 0,6-3-61 16,12-1-47-16,4 1-28 16,-4-3-19-16,6 1-12 0,10-1-8 0,-7 0-5 0,13 0 0 0,-10 2-7 15,1 2-45-15,-4 3-90 16,1 0-147-16,2 0-193 0,-11 2-195 0,-7-1-198 0,0 4-64 16,0 1 33-16,-11 1 118 0,5-2 180 15,-9 6 192-15</inkml:trace>
  <inkml:trace contextRef="#ctx0" brushRef="#br0" timeOffset="16301.26">12296 15043 238 0,'-18'26'607'16,"0"-5"83"-16,-10-2 51 0,10-5 42 0,6-5-148 0,-3 1-137 16,-3-4-95-16,8-3-49 15,7-3-27-15,3-3-32 0,3-3-73 0,13-4-79 0,11-2-65 0,-6 1-36 16,16-5-23-16,-1-1-15 0,13 1-12 0,-4-1-55 15,4-1-133-15,2 2-192 16,-2-4-200-16,-10 1-231 0,7 1-117 0,-10-3-14 0,4-3 96 16,-4 1 176-16,7 2 192 0</inkml:trace>
  <inkml:trace contextRef="#ctx0" brushRef="#br0" timeOffset="16632.3">13389 14221 209 0,'-3'-24'551'0,"-16"6"70"16,-14-1 44-16,3 4 63 0,-1 3-137 0,-11 6-109 16,-7 6-75-16,13 6-34 0,-10 3-23 15,7 6-48-15,2 4-76 16,7 2-82-16,6 3-52 0,6 5-33 0,5 1-22 0,13 0-15 16,4 1-9-16,20-2-6 0,-6-1-3 0,12-3 1 0,13-1 1 15,-1-1 0-15,10-4-1 16,-4-2 0-16,7-1-2 0,-6 2-1 0,5-3-2 0,-5 2 0 15,-7 2 0-15,-2-1 0 0,-19 5 2 16,6 3 1-16,-21 6-1 0,-3-2 1 16,-12 4 1-16,-9 2 2 0,-9 2 0 15,-10-2-2-15,7 2 2 0,-15-3-3 0,-1-2-3 16,7-5-5-16,-1-4-19 0,-2-4-88 0,8-11-177 0,7-6-225 16,3-9-244-16,2-8-140 0,4-5-59 15,0-4 50-15,12-5 152 0,0-5 218 0</inkml:trace>
  <inkml:trace contextRef="#ctx0" brushRef="#br0" timeOffset="16759.95">13079 14381 440 0,'0'-32'590'0,"-9"-2"66"0,3 2 44 15,3 2-25-15,0 4-136 0,3-4-116 0,0 9-83 16,6-7-46-16,9 1-36 0,-3 3-66 0,6-3-71 16,16 3-56-16,-4 0-31 0,7 0-22 15,2 6-32-15,-3 1-116 0,10 0-195 0,-1 5-210 16,-5 2-200-16,-1-2-99 0,4 2-36 0,-7 3 82 15,-8 2 178-15,2 4 203 0</inkml:trace>
  <inkml:trace contextRef="#ctx0" brushRef="#br0" timeOffset="52147.19">16260 5687 16 0</inkml:trace>
  <inkml:trace contextRef="#ctx0" brushRef="#br0" timeOffset="55030.25">17537 5224 58 0,'-45'7'36'15,"2"5"-15"-15,-2-3-9 0,11 3-6 0,4 3-2 16,3-1-11-16,9-2-42 0,-1 0-24 16</inkml:trace>
  <inkml:trace contextRef="#ctx0" brushRef="#br0" timeOffset="55752.11">17413 5191 93 0,'-18'-9'98'15,"3"0"-23"-15,-4 3-17 0,-8-2-10 16,6 4-6-16,-7-1-2 0,1 2-6 15,-3 3-4-15,-1 3-5 0,-11 5 1 0,3-2 5 0,-4 6 3 16,4 2 2-16,-16 5 3 0,6 3 1 16,4 8-2-16,-13 2-3 0,10 5-8 0,-7 8-3 15,0 6-5-15,7 6-3 0,5 4-6 16,-5 8-3-16,20-2 1 0,1 7-1 0,6-1-2 0,3 1-1 16,18-4 1-16,0 0-1 0,12-5 0 0,6-5-1 15,18-3-1-15,1-6 2 0,2-4-2 16,16-4 0-16,3-6-2 0,14-4 1 0,-8-5 2 15,12-5 1-15,0-6 1 0,6-5 1 16,-9-4-1-16,12-8 2 0,-9-7-2 0,-1-2-3 16,7-6-3-16,-6-6 0 0,-3-3-1 15,3-5 0-15,-12-4 2 0,-7-1 0 0,-2-7-1 0,-6-1 1 16,-4-7 0-16,-15-3 0 16,4-4-1-16,-13-5 2 0,3-2 1 0,-15-4-2 15,-6-1 0-15,-3-2 0 0,-9 2-1 16,-9 0 2-16,0-1 6 0,-12 4 20 0,-1 4 15 0,-14 1 9 15,2 7 10-15,-14 1 12 0,2 8 8 0,-3 4-13 16,4 9-10-16,-13 7-8 0,0 4-7 16,3 8-14-16,-8 7-10 0,2 10-6 0,0 3-6 15,3 5-2-15,3 10-4 0,-2-1-1 16,11 7-4-16,-3 5 3 0,13 4 1 0,-4 7 2 16,10 4 3-16,-4 5 0 0,13 7 2 0,-3 1-5 15,8 2-1-15,-8 5-2 0,15 1 0 16,0-2-1-16,-1-2 1 0,10 1 0 15,6-7 0-15,-3-2 1 0,12-2 0 0,6-6-1 16,16-3-3-16,-4-7 3 0,12-2 0 16,-2-8-1-16,11-3 0 0,10-9 2 0,0-2 0 15,2-7-2-15,1-1 3 0,6-8 2 16,-10 0 0-16,4-8-1 0,-4 1 1 0,4-2 3 0,-12-3-4 16,2-1-2-16,-5-1-1 0,-13-1-15 15,3 1-44-15,-17 1-59 0,2-3-92 16,-9-4-65-16,-9 1-34 0,-9-2 0 0,0-5 30 15</inkml:trace>
  <inkml:trace contextRef="#ctx0" brushRef="#br0" timeOffset="56519.25">17370 3442 157 0,'0'-27'242'16,"10"1"30"-16,-4 2-27 0,-6 0-28 0,0 6 9 0,0 2 8 0,-6 1-1 0,6 3 6 15,-10 1-15-15,1 4-35 16,9 1-45-16,-9-2-34 0,6 5-23 0,-3 2-36 0,3-2-23 0,-3 6-7 15,3 1-4-15,3 5 21 16,-9 5 12-16,9 5 7 0,-9 7 5 0,9 4 2 0,-3 9 100 16,-3 7 51-16,3 3 28 0,-3 7 13 15,3 4 9-15,-7 3 5 0,4 1-100 0,-3 3-70 16,-9 1-23-16,9 2 17 0,-3 4 8 0,3-1 3 16,-10-1 0-16,10 3-2 0,0-2-20 15,0-2-38-15,6-4-22 0,-3 2-10 0,-3-8-5 16,9-2-4-16,0-5-2 0,9-8 0 15,-3-3 0-15,-3-11 1 0,3-2 0 0,-3-6 2 16,3-5 1-16,-6-2 3 0,3-5-2 0,3-5-1 16,-6-2-3-16,-6-8 0 0,3-2-1 15,3-1-8-15,-9-7 1 0,0-1 2 0,-6 2-2 16,6-1 0-16,-3-2-1 0,-3 1 1 16,5 4-2-16,1-1-3 0,-3-1-2 0,3 5-13 15,3-3-43-15,0 5-110 0,0-3-150 16,6 0-168-16,-9-1-158 0,0 5-152 0,9-3-44 0,-9 0 65 15,-1 2 129-15,10-2 157 16</inkml:trace>
  <inkml:trace contextRef="#ctx0" brushRef="#br0" timeOffset="56908.2">16994 4497 131 0,'-15'-12'207'0,"6"1"15"0,0 0-40 16,6 2-18-16,-6 3 8 0,3 0 13 0,2 0 9 16,-5 1-8-16,9 4-19 0,-9-2-11 0,9 3-17 15,0 4-16-15,0 4 8 0,0 4 4 16,0-1 6-16,9 8 38 0,-9 2 12 16,0 7 0-16,0 1-21 0,0 4 20 0,0 3 33 15,0 1-36-15,0 4-18 0,9-2-20 0,-9 2-10 16,4-1-44-16,2-6-42 0,3 3-25 0,3-5-14 15,-3-2-4-15,15-4 0 0,-6-5-5 16,4-1-5-16,5-8 2 16,3-3 2-16,4-6-3 0,-4-4 0 0,6-4 7 0,1-4 0 0,-1-6-1 15,-5-4-7 1,-1-2 0-16,-3 0 2 0,-2-2-4 0,-13-2-1 0,3-2 3 16,-15 3 0-16,0 1 0 0,-6-2-4 15,-3 4 1-15,0-4-3 0,-10 4-4 0,1 1-21 0,6 1-70 16,-6 1-125-16,6-2-146 15,3-1-148-15,-10 2-150 0,4-2-58 0,-3 3 29 0,6-3 105 0,-6 0 134 16</inkml:trace>
  <inkml:trace contextRef="#ctx0" brushRef="#br0" timeOffset="57153.45">16997 4401 153 0,'-18'-4'254'0,"0"0"20"15,6 0-3-15,-7 4-66 0,10 0-25 0,-3 0-5 0,6 2 20 16,3 0 24-16,-3 3 26 15,12 3 27-15,3-4 27 0,3 4 36 0,10-2 17 0,5 0-3 0,0-3-36 16,10 0-51-16,2 0-51 16,4-3-59-16,-4 0-60 0,3 0-39 0,1 0-19 0,-1 0-10 15,-11 3-8-15,-1 0-8 0,-3 5-3 16,-8 1-3-16,-4 3-2 0,-15 7 4 0,0 3 1 16,-15 7-1-16,-4 4 0 0,-8 2 2 0,-3 0 2 15,-1 3-5-15,-11-1-3 0,2-2-6 16,4 2-1-16,-3-5-33 0,-4-4-125 15,4-3-192-15,8-1-211 0,-11-3-151 0,11-7-82 16,-8-2-14-16,6-3 101 0,2-1 181 16</inkml:trace>
  <inkml:trace contextRef="#ctx0" brushRef="#br0" timeOffset="58369.93">17465 2276 28 0,'0'-7'248'0,"-3"-3"33"0,3 4 41 0,-4-4-34 16,4 5-13-16,0 0 12 0,0 1 14 16,0 2 9-16,-6-1-13 0,6 3-41 0,0 0-54 0,0 0-48 15,0 3-12-15,0 2-17 16,0 4-13-16,0 5-2 0,0 3 43 0,6 4 28 16,-6 4-11-16,7 7-11 0,-1-1-3 0,-3 2-9 0,12 5-42 15,-12 0-36-15,12 1-26 16,-6-1-15-16,0 2-12 0,-6-2-2 0,6 1-9 0,0-3 4 15,1-2 1-15,-10-2 0 0,6-2 0 16,-12-2 0-16,-4-1-2 0,1-6-3 0,-12 0-4 16,-3-3 3-16,-3-3-1 0,-4-4 0 15,1-4 0-15,-4-3-2 0,4-6-2 16,-6-3-3-16,17-7 1 0,-8-1-9 0,9-7-46 0,9-7-123 16,-3-2-166-16,3-6-178 0,9 0-182 0,0-5-88 15,-10-2-6-15,10 0 96 0,10 0 155 16</inkml:trace>
  <inkml:trace contextRef="#ctx0" brushRef="#br0" timeOffset="58771.99">17537 1772 127 0,'-9'-18'268'16,"9"3"18"-16,-3 0 36 0,-6 1-79 16,0-3-42-16,0 6-6 0,-6 1 6 0,3 1 1 15,-1 2-24-15,-2 5-32 0,-3 0-25 16,-3 4-25-16,3 5-22 0,-7 2-11 0,4 6-10 16,3 6 15-1,-3 0 2-15,-4 3-5 0,7 3-3 0,6-1-1 0,-3 3 1 0,6-2-19 16,6-1-16-16,-6 0-12 0,9-1-2 0,9 0-5 15,-6-7-4-15,3 0-2 0,6-3-1 0,-3-3 4 16,9-3-1-16,7-6 7 0,-13-3 45 0,15-3 35 16,-6-4 41-16,7-4 28 0,-10-4 18 15,0 0 6-15,0-6-36 0,0 1-31 0,-8-5-36 16,-7 0-25-16,3-1-22 0,-12 1-10 16,-1-1-8-16,-8 4-7 15,-3 1-11-15,6 6-8 0,-6 0 1 0,3 6-9 0,5 3-14 16,1 0-86-16,-3 6-145 0,6 3-168 0,3 0-183 15,3 6-95-15,3 0-37 0,-3 6 60 16,6 0 134-16,-6 6 163 0</inkml:trace>
  <inkml:trace contextRef="#ctx0" brushRef="#br0" timeOffset="61863.07">18096 2155 149 0,'9'-7'345'0,"-9"-2"26"0,0 0 29 0,0 0-42 0,0 3-80 0,0-2-46 16,-9 4-27-16,6-2-13 0,-3 6-20 0,6 0-38 15,-3 6-40-15,-6 3-16 0,2 5-8 0,-2 5-6 16,-9 4-6-16,9 6 0 0,-3 3-5 0,-6 1-24 16,0 4 12-16,5-1 18 15,-2 1 14-15,-3-2 7 0,9 1 8 0,-3-3 2 0,-3-6-25 16,5 2-22-1,-2-3-18-15,-3-5-8 0,6 0 51 0,0-5 56 0,-3-4 44 0,3 0 29 16,0-3 22-16,-1-1 13 16,1-4-48-16,0 1-46 0,0-2-13 0,0-3-8 0,0 0-3 15,9 0-3-15,0 0-4 0,-9 0-8 0,18 0-30 16,0-3-24-16,0 0-20 0,6 1-10 16,7-1-4-16,2 3-7 0,0 0-1 0,3 3-2 15,1-1 0-15,8 4 1 0,-8-2 1 0,8 1-1 16,-6 1 1-16,-2 0 1 0,-1 0 0 0,3 1-2 15,4 1-3-15,-7-5-1 0,-6 3 1 16,0-2-2-16,-2-2-1 0,-1 1 0 16,-9 0 2-16,0-3 2 0,-3 0-4 15,-3-3-3-15,-6 0 2 0,3 1-3 0,-9-5-2 16,0 3-16-16,-6-4-40 0,-3 2-93 0,5-2-136 16,4 1-165-16,-9 1-163 0,9-2-145 15,0-1-95-15,6 0 23 0,6 2 95 0,3-5 146 0,6 3 158 16</inkml:trace>
  <inkml:trace contextRef="#ctx0" brushRef="#br0" timeOffset="62174.13">18424 2137 268 0,'-22'10'415'0,"-5"-6"36"0,15 0 49 16,-12-3-54-16,14 1-70 0,1-2-26 0,0 0 15 16,9-2 28-16,0 1-9 0,9-7-35 0,0 0-54 15,10-1-70-15,-4 0-69 0,9-3-56 16,0 0-33-16,-2 1-17 0,5-1-13 0,-3 0-7 16,7 3-9-16,-1-3-7 15,-6 5-7-15,7-2-7 0,-10 2-1 0,6-1-6 0,-3 4-1 16,-5-1-5-16,-7 5-23 0,6-3-106 15,0 3-164-15,-12 0-175 0,0 0-189 0,0 0-126 16,-6 0-46-16,-6 3 72 0,3 2 145 0,-6-3 170 16</inkml:trace>
  <inkml:trace contextRef="#ctx0" brushRef="#br0" timeOffset="62401.48">18545 2278 161 0,'-21'21'341'0,"-7"0"44"0,7-2 55 0,-3-5-40 0,-3 1-30 0,8-3-3 15,1-2 42-15,6-5 44 16,3 2 1-16,0-2-31 0,6-2-54 0,3-3-69 0,9-5-90 16,-3 1-87-16,12-4-51 0,0-4-36 15,10 3-15-15,-1-3-10 0,0-1-5 0,10-2-2 16,-1 3-3-16,-6 1-4 0,10 1-5 0,-4-1-1 16,-2 3-5-16,-4 0-3 15,-3 0-45-15,1 1-127 0,-7 3-182 0,-3-4-197 0,-3 1-176 16,-6 1-97-16,-5-2-4 0,2 2 102 15,-6-1 173-15</inkml:trace>
  <inkml:trace contextRef="#ctx0" brushRef="#br0" timeOffset="62837.07">19185 1742 340 0,'-6'-12'403'0,"3"0"56"0,-3-3 64 15,3 3-81-15,-6 3-28 0,9-1 11 16,0 1 24-16,0 2 2 0,0 3-24 0,0-2-42 0,-6 5-71 16,6-4-79-16,0 5-68 15,0-3-50-15,0 6-39 0,0-3-25 0,-3 5-16 0,3 2-8 16,3 2-4-16,-3 2-3 0,6 3-1 0,6 6-2 15,-6-2-1-15,12 3-3 0,-5 6-2 16,5-3-2-16,0 4-4 0,0-1-1 0,0 3-4 16,4 1-1-16,-4-1-2 0,0 2 2 15,0-2-1-15,-3 0-1 0,-2-2 1 0,-4 1 1 16,3-5 1-16,-6-3 0 0,-3-1 2 16,3-4 2-16,-3 0 0 0,-6-5-1 0,-3 1-2 15,3-5-1-15,-3-1-1 0,-6-3 1 16,3-3-2-16,0 0-1 0,-1-3-1 0,-2-1 0 15,-3-4-1-15,6-1-3 0,-9 0-5 0,15 0-2 0,-6 0-2 16,0-4-22-16,-1 5-115 0,10-5-189 16,-12 4-229-16,3-3-225 0,3-2-115 15,-3 2-40-15,9-1 81 0,-3 1 173 0,6-3 225 16</inkml:trace>
  <inkml:trace contextRef="#ctx0" brushRef="#br0" timeOffset="63662.09">19607 1304 117 0,'-9'-10'247'0,"-3"-2"13"15,-6-1 3-15,-7-1-92 0,10-3-39 16,-9 0-6-16,-6-1-1 0,2 0 11 0,-8-3 4 16,9 0 3-16,-10-3-4 0,1 0-10 15,-4 0 5-15,10 0-7 0,-13 2-13 0,4-1-14 16,3-4-6-16,-4 4-10 0,-2 1-20 15,-7 1-14-15,-6 3-5 0,7 2-10 0,-7-2-20 0,-11 4 11 32,2 5 12-32,-3 2 8 0,-6 3 7 0,-3 2 7 0,0 4 6 0,-6-1-20 15,1 8-14-15,-4 0 12 0,0 2 6 16,-9 9 1-16,9-2 2 0,-7 5-1 0,-2 4-4 16,3 3-14-16,-3 4-14 0,0 5-9 0,0 3 0 15,0 4 1-15,-6 4-3 0,6-1-9 16,-9 5 1-16,2 6 56 0,7-3 45 0,6 7 24 0,0 4 20 15,9 0 10-15,7 2 5 16,-1 3-54-16,15 6-46 0,3 0-20 0,10 4 16 0,12 1 18 16,-1 1 11-16,16-2 8 0,9-1 7 15,0-1-2-15,9-2-34 0,9-4-25 0,6 0-12 16,-3-3-10-16,15-2-7 0,1-5-1 0,8-1-3 16,4-1-3-16,5-5-4 0,13 1-1 0,-4-4-4 15,19-2 1-15,-6-3 0 16,9 0 2-16,9-7 0 0,-3-1 1 0,3-1 4 0,9-6 2 15,-6-3-1-15,9-2-1 0,6-7-2 16,0-3-3-16,10-6 0 0,-4-4-6 0,3-8 7 16,10-4-4-16,-1-2 4 0,-9-8 3 0,7-5 0 15,-7 1 1-15,0-5-2 0,-5-6-1 16,2-1-1-16,-6-2-2 0,0-5 2 0,0-4-5 16,1-1-1-16,-4-5 3 0,-6-5 5 15,0 1-1-15,-9-6 0 0,6 1 7 0,-9-5-1 16,-6-2 1-16,9 0-6 0,-12-4-1 15,2-3-3-15,-8-2-4 0,6-3 0 0,-9-7-1 0,-7 3 3 16,1-4 2-16,-3 3 3 0,-7-3 1 16,4-1 3-16,-13 2 0 0,-2-2-1 0,-10-3 2 15,3 1-5-15,-11 0 0 0,-10-9-6 16,-3 2 3-16,-12-2-1 0,-13-3-3 0,-8 1 1 16,-12 4 1-16,-7 3 2 0,-18 10 2 15,-11 2-2-15,-10 10 4 0,-19 7-5 0,-8 12-5 0,-24 15-3 16,-16 5-3-16,-6 15-26 0,-18 12-120 15,-9 11-172-15,-3 8-174 0,-10 11-168 0,4 7-128 16,-3 10-43-16,9 7 85 0,3 7 157 16,18 4 170-16</inkml:trace>
  <inkml:trace contextRef="#ctx0" brushRef="#br0" timeOffset="70952.38">14499 1267 245 0,'-9'-3'287'15,"-3"-1"35"-15,3-1-16 0,0-2-28 16,6 2 5-16,-6 0 30 0,0 0 43 0,3 0 49 16,3 2 45-16,-3-3 0 0,-4 4-15 15,10 1-37-15,0-3-61 0,0 1-74 0,0 1-84 16,0 2-55-16,0 2-36 0,0 1-17 0,0 1-5 15,0 1 0-15,0 5 8 0,10 2 8 16,-10 6-3-16,0 3-3 0,6 3-2 0,-3 4 0 16,-3 4 4-16,6 1-1 15,3-2 1-15,-6 7-2 0,6-2-3 0,0 1-9 0,0-1-16 0,0-1-11 16,0-1-11-16,-6-3-6 16,7 2-6-16,-10-4-3 0,0-2-4 0,-10-3 2 0,7 1-2 15,-15 2-4-15,-3-4-1 16,-6 1-2-16,-7-1 0 0,-5-3-7 0,2-5-1 15,-2 3-1-15,6-7-4 0,-7-4-4 0,4-4-34 16,14-9-56-16,-2-3-87 0,3-8-133 0,12-5-182 16,9-9-171-16,0-7-141 0,3-7-97 0,6-1 4 15,9-8 92-15,-3-3 163 0,-3-2 163 0</inkml:trace>
  <inkml:trace contextRef="#ctx0" brushRef="#br0" timeOffset="71325.28">14339 815 310 0,'0'-12'385'0,"0"0"48"0,-3 0 40 15,3 0-82-15,-7 0-52 0,4 3-26 0,3-4-21 16,-6 4-17-16,3 0-25 0,-3 1-30 0,-3 2-36 16,0-1-40-16,0 2-34 0,6 1-29 15,-6 1-25-15,3 3-22 0,3 3-17 0,-6 4-3 0,3 2-2 16,-4 5-4-16,1 2 0 0,3 8-5 15,6 0-3-15,-6 0-1 16,6 3-3-16,0-2 3 0,0 4-6 0,0-4 1 0,0 1 6 16,6-5 1-16,-6 0 5 0,6-2-6 0,3-1 5 15,1-7 4-15,5 1 23 0,-6-8 26 16,3-1 24-16,6-6 21 0,6-3 12 16,-5-6 3-16,2-6-12 0,0-2-9 0,-3-4-15 0,7-2-4 15,-16 0-8-15,3-2 4 16,-6 0-10-16,-3-1-9 0,-6 2-7 0,-6 1-12 0,-6 1-3 15,-4 3-9-15,-2 5-6 16,-6 4-10-16,6 4-8 0,-4 1-9 0,-2 5-8 0,15 3-22 0,-6 3-88 16,3 2-144-16,5-2-177 15,7 4-164-15,3 2-173 0,3 0-77 0,7 0 32 0,-1 1 119 16,6-1 164-16,-3 0 163 16</inkml:trace>
  <inkml:trace contextRef="#ctx0" brushRef="#br0" timeOffset="71623.34">14797 1216 93 0,'-9'11'449'0,"6"-7"64"0,-6 2 46 15,3-6 60-15,2-4-108 0,-5-1-84 16,9 2-29-16,0-5-26 0,0-2-21 0,0-1-49 0,0-3-70 16,13-1-74-16,-4 0-72 15,0 0-40-15,9-2-23 0,6 4-10 0,-6-2-5 0,-5 4-4 16,8 4-8-16,-3 0-3 0,0 2-1 16,-3 1-18-16,-2 4-88 0,-4 0-146 0,0 0-170 15,0 1-169-15,0 2-153 0,0 0-67 0,-3-1 46 16,-3 0 128-16,0 0 159 0</inkml:trace>
  <inkml:trace contextRef="#ctx0" brushRef="#br0" timeOffset="71873.58">14824 1405 56 0,'-27'25'441'0,"9"-5"79"0,-4-4 59 0,4-2 57 0,9-2-110 16,-3-5-64-16,6 1-27 0,6-4-19 0,-3-4-22 15,6 0-33-15,3-7-49 0,3-2-83 0,3-2-87 16,15-2-61-16,-5-4-38 0,5-2-23 0,0 1-14 16,1 0-6-16,2 0-3 15,-3 3-5-15,-2-1-8 0,-4 5-44 0,-3-1-103 0,-6 3-167 16,6-1-182-16,-8 4-174 0,-1-2-143 16,-3 2-38-16,-3-1 63 0,6-2 146 15,0-2 170-15</inkml:trace>
  <inkml:trace contextRef="#ctx0" brushRef="#br0" timeOffset="72555.14">15395 776 261 0,'-3'-17'409'0,"-6"0"47"0,-1-1 54 15,1 0-32-15,0 1-58 0,6 1-5 0,-3 2 15 16,3-1 5-16,3 3-17 0,-6 1-42 15,3-1-59-15,3 1-69 0,0 3-66 0,-6 1-45 16,6 2-37-16,0 4-29 0,0 1-24 0,0 1-20 16,0 4 4-16,-3 7 5 0,3 4 9 15,0 3 2-15,0 4 1 0,3 6 3 0,-3 1-12 16,6 5-6-16,3 1-3 0,0 4-1 0,3 1 0 16,7 0-3-16,-7 1-5 0,6 1-5 15,-3 2-6-15,-3-6-5 0,3 1-1 0,-2-5 0 16,5-2 1-16,-9-3 0 0,6-4 2 15,-6-4 20-15,-6-4 19 0,0-3 28 0,3-4 27 16,-6-2 18-16,0-2 10 0,0-2-13 0,0-3-17 16,0-4-23-16,-6 0-25 15,3-3-13-15,3-2-4 0,-3-2 0 0,-3 0 2 0,3-2 2 16,-3 2 6-16,3 0 2 0,3-3 1 16,-6 3-3-16,6 3-4 0,0-4-5 0,-3 4-5 15,3 1-9-15,0 1-8 0,-6-1-5 0,6 4-1 16,0-2-4-16,0 0-3 0,0 1 0 15,0 0 0-15,0 2 1 0,0 0-1 0,0 0-2 16,0 0 1-16,0 0-2 0,0 0 1 0,0 0-4 16,0 0 0-16,0 0 4 0,0 0-1 0,0 2 1 15,0-2 2-15,0 0 2 16,0 0 0-16,0 0-1 0,0 0 1 0,0 0-2 0,0 2 2 16,0-2 0-16,-9 3-2 0,9-3 3 15,0 0-3-15,0 3 1 0,0-2-1 0,-9 1-1 16,9 1-1-16,0-3-2 0,0 4 3 15,0-3-4-15,0-1 0 0,-10 2 3 0,10-2 0 0,0 0-1 16,0 2-1-16,0-2 4 16,0 0 0-16,0 0 0 0,0 0 0 0,0 0 0 0,0 0 0 15,0 4-1-15,0-4 0 0,0 0 3 0,0 0-2 16,0 0-1-16,0 0 0 0,0 0-2 16,0 0-1-16,-3 0-6 0,3 0 0 15,0 2 3-15,0-2-2 0,0 1-1 0,0 2-2 16,-6-1-4-16,3 2-36 0,3-4-53 0,0 1-67 15,-9-1-78-15,3 2-118 0,3-2-159 16,-3 3-155-16,-3-3-135 0,-3 3-122 16,3-1-19-16,-10-1 68 0,10 2 137 0,-9 3 178 15,6-4 181-15</inkml:trace>
  <inkml:trace contextRef="#ctx0" brushRef="#br0" timeOffset="77117.21">20539 1745 310 0,'-9'-9'423'0,"6"0"40"0,-3 0 37 16,-3-2-86-16,9 2-72 0,0 2-23 0,6 1 11 16,-3 0 38-16,3-1 19 0,3 3-3 15,0-1-30-15,3-2-48 0,-3 5-67 0,0-3-65 16,0 2-44-16,-6 2-25 0,7 1-17 16,-1 0-2-16,-9 4 0 0,9 1-4 0,-3 2 6 15,-3 2-5-15,6 3-1 0,-3 4-8 0,3 4-4 16,-6 1-3-16,6 3-10 0,10 0-12 0,-10 4-7 15,3 1-12-15,6 1-2 0,0-1-9 16,-3 1-2-16,-2-1-5 0,5-2-1 0,0 0 3 16,-3-5-4-16,-3 2 0 0,9-4 1 0,-5-5 9 15,-7 0 16-15,3-3 18 0,-3-6 23 16,9 0 13-16,-3-5 6 0,-2-2-3 16,5-8-11-16,-6-2-15 0,6-5-18 15,9-5-11-15,-2-5-8 0,5-2-5 0,-3-5-5 0,10-3-3 16,2-6-6-16,-2-3-1 0,8-6 1 15,10-1-5-15,-4-1-3 0,10-6-2 0,0 0 0 0,-1 3 1 16,7 0-3-16,0 3 2 0,-3 4 1 16,-7 2 1-16,-2 3-1 0,0 3-1 15,-7 8 0-15,-8-1 1 0,2 7 0 0,-11 0 1 16,2 3 1-16,-12 6 0 0,6 3 0 0,-14 2 1 16,5 2 1-16,-9 2-1 0,0 6 1 15,-3-3-1-15,-3 2 0 0,3 2-1 0,-3-1 0 16,-3 0 0-16,0 1-1 0,0 2 0 0,0-1-3 15,0 1-1-15,-3 0 1 0,3 0 1 0,-6 0-1 16,3-3 1-16,-3 3 0 0,6 0-3 16,0-3-4-16,-3 3-4 0,-3 0-13 0,6-3-55 15,0 3-75-15,0 0-90 0,-3 0-145 16,-3 0-182-16,-3 3-174 0,0 3-112 16,-4 0-87-16,-5 3 6 0,-12 8 101 0,-13 2 164 15,4 6 172-15</inkml:trace>
  <inkml:trace contextRef="#ctx0" brushRef="#br0" timeOffset="78448.46">17276 5643 78 0,'0'0'154'0,"-3"0"-1"0,3 0-3 0,-6 0-7 15,6-3-11-15,0 3-11 0,0 0-2 0,0-3 6 16,-9 2 11-16,9 1 12 0,0-2 13 16,0-1 17-16,-9 0 9 0,9 2 8 15,-3-1 11-15,-3-1 5 0,3 0-1 0,-3 0-13 0,3 0-5 16,-6 0-18-16,0 0-19 0,-1 1-17 15,7 1-10-15,-6-2-16 0,0 3-25 16,3 0-12-16,-3 0-18 0,-9 3-15 0,9-2-20 16,-3 1-2-16,3 1-4 0,-7 2-3 15,4-4 5-15,-3 5 2 0,9-3 4 0,0 0-8 0,-3 0-2 16,9-3-1-16,-9 3-1 0,9-3-6 16,0 2-3-16,0-2 4 0,0 0 1 0,0 0 2 15,9 0-9-15,-3-2 2 0,-3-1-2 16,3 0-3-16,0 2 0 0,0-1-1 0,-3-1 8 15,-3 0 1-15,6 0 0 0,-6 2-1 16,9-1-8-16,-9-1-28 0,3 0-54 0,-3 3-75 0,0-2-94 16,6 1-100-16,-3-2-106 0,-3-3-97 15,0 4-50-15,7-3 17 0,-7 1 64 0,9 3 91 16,-6-6 105-16</inkml:trace>
  <inkml:trace contextRef="#ctx0" brushRef="#br0" timeOffset="83443.92">17677 5201 170 0,'-3'-7'248'0,"-3"3"15"0,3-4-34 0,-3 2-54 0,-3 0-24 15,0 3-1-15,-1-5 11 0,7 4 14 0,-6-1 5 16,3 1-3-16,3-4-8 0,-6 4-12 15,9 1-11-15,-9-2-9 0,9 1 1 0,-3-1 4 0,3-3 5 16,-6 4 9-16,3 0 1 0,3-2 1 16,-9 0-6-16,3 1-14 0,3-2-13 0,-13 2-18 15,7 1 0 1,-3-2 1-16,-3 3 2 0,3 0 5 0,-3-3 7 0,-6 5 3 0,2-4-14 16,1 2-19-16,0 2-12 0,6-1-14 0,-13 2-11 15,7-3-4-15,6 0-3 0,-6 3-3 16,0 0-5-16,-1-3-3 0,1 3-7 0,0 3-7 15,-3-3-3-15,3 3-1 0,-4 0-2 16,-2 0-2-16,-6 3 0 0,5-3-2 0,-2 6-6 16,-3-3 0-16,-1 3 2 0,4 3 0 0,-6 0-3 15,2-3 2-15,1 3 3 0,6 3 3 16,-7-2 7-16,4-1 6 0,-3-1 2 0,5 4 3 16,4-3-1-16,-6 0-3 0,0 1-7 15,8-1-5-15,-8 3-4 0,0-3 1 0,-1 3-1 16,7 2 2-16,-6-1 3 0,6 1 6 15,-4 5 0-15,-2-4 3 0,6 3 8 16,-7 3 3-16,7-3 0 0,-3 1-4 0,6 5-1 0,6-4-5 0,-7 4-6 16,1-3-7-16,6 4-5 0,-3-4-1 15,6 3-1-15,0-2 0 0,0 1-3 16,-1-1 1-16,10 4 3 0,0-2 15 16,0 4 12-16,0-1 7 0,10 5 5 0,-1-1 3 0,-9 1-3 15,18 2-15-15,-12-4-13 0,9 3-6 0,-6-3-5 16,9 3-1-16,-2-6-3 0,5 4 0 15,-3-4 1 1,-3 0 0-16,6 0-2 0,-2-2-2 0,2 1 0 16,6-2 2-16,-9 0 0 0,1-5-1 0,8 2 0 0,-9 0 0 15,3-3 0-15,4 0-2 0,-4-2 1 0,6 1-1 0,-5-5 3 16,5 3-2-16,-3-6 1 0,6 0 0 16,-5 3-2-16,5-6 3 0,-3 3-4 15,4-3 1-15,-7-2-1 0,6 2 1 0,-2-1 0 0,2-1-1 16,-3-2 1-16,1 1 0 15,2 0 0-15,-3-2-1 0,1-2 2 0,-1 1-3 0,0 0 0 16,1-3 1-16,-1 0-1 0,3 0 2 0,-2-3 0 16,-1 3 0-16,0-5 0 0,4 2-2 15,-7-1 3-15,6-4-2 0,-6 3-1 0,7 0-1 16,-4-3 3-16,-6-2-1 0,7 1-2 0,-1-3 2 16,0 0-2-16,-5-1 2 0,5-1-1 15,-3-4 0-15,-3 3 1 0,1-3 0 0,5-2-1 16,-9-3 0-16,6 2 0 15,-11-3-1-15,11 0 0 0,-9 3 0 0,9-3 3 0,-12 0-1 16,4 0 0-16,-4-1 1 16,6 0 1-16,-3 2-1 0,-6 0 0 0,0-1 1 0,-3 0-1 0,1-1 0 15,-7 1 0-15,9 0 0 0,-9 1 1 16,0-1-3-16,0-1 3 0,0 1 1 0,0-1 1 16,-9-1 1-16,9 0 0 0,0 0 1 0,0 3-1 15,9-4-1-15,-9 3-2 16,0-3 0-16,0 2-1 0,9-2 1 0,-9 4-4 0,3-1-1 15,3 1 2-15,-6 2 1 0,0-2 1 16,3 4 0-16,-3-1 1 0,-3-1 1 0,3 5 3 16,0 0-1-16,-9-1-1 0,0 2-1 15,9 0 3-15,-9 1-1 0,2-1-1 0,1-1-3 16,-3 4 2-16,3-2 1 0,-3 1 0 0,0-2-2 16,9 3-2-16,-9 0 2 0,0-2-1 15,6 4-1-15,-3-6 0 0,-3 5 1 0,-1-3 3 16,1 3 0-16,0-1 0 0,-3 0-1 15,-3 1 2-15,9 1 0 0,-9 0-2 0,-4 0-2 16,7 3 3-16,-3 2 1 0,-3-4-2 0,9 2 4 16,-3 1-1-16,-3 0 0 0,2 3 3 0,-5-3 2 15,9 3 5-15,0-3 4 0,0 3 5 16,0 0 1-16,0-3-2 0,0 4-3 16,-1-2-6-16,7 1-6 0,-3 1-3 0,-3-1-2 0,6-1-3 15,-6 1 3 1,0 1-3-16,0-1 1 0,-3 2-1 0,3 1-1 0,-7 0 1 0,7 0-2 15,-3 0 2-15,-3 0 0 0,6 1 1 16,-3-1 0-16,-3 3-1 0,6-3 1 0,6 0-1 16,-1 2 1-16,-2-2 1 0,6 0 1 0,-3 0-1 15,-3 0-1-15,6 0-1 0,0 0 0 16,0 0-1-16,0 0 0 0,-9 0-1 0,9 0 0 16,0 0 2-16,0 0-2 0,0 0-1 15,0 0-2-15,0 0-1 0,0 0-1 0,0 0-1 16,0 0-5-16,0 0-14 0,0 0-44 15,0 0-57-15,0-2-93 0,-9 2-152 0,9-3-191 0,-9 2-168 16,0-2-121-16,0-2-78 16,-3 2 21-16,-4 2 119 0,-5 1 172 0,3 0 174 0</inkml:trace>
  <inkml:trace contextRef="#ctx0" brushRef="#br0" timeOffset="90317.19">18451 7738 182 0,'0'-9'276'0,"0"6"19"0,0-6-19 0,-3 0-71 0,-3 5-37 0,6-3-3 0,-9-1 9 16,9 2 19-16,-9-1 13 0,9 2-3 0,0-1-11 15,-10 0-14-15,10 0-8 16,-3 0-4-16,3 0 6 0,0 1 9 0,0 1 3 0,-6-2-4 16,6 3-3-16,0-5 3 0,0 4-2 0,0-1-6 15,0-2-7-15,0-1-3 16,-3 4-14-16,3-4-27 0,-6-1-24 0,3 2-14 0,-3-2-19 15,3 2-13-15,-6-2-10 0,3-2-1 0,0 2-4 16,-3-3-3-16,0 3 0 0,-7-3 0 16,7 3-4-16,0-2-3 0,6-1-2 0,-6 3 2 15,0-3-1-15,0 1-4 0,0-1 1 16,-6 0-5-16,6 0-3 0,-1 1-3 0,-2-2-3 16,-6-1 0-16,6 2-1 0,-3 0-3 0,-3 2 0 15,-1-2-5-15,1 3 0 16,-3-3-4-16,3 4 3 0,-1-1 4 0,1-1-2 0,0 0 4 15,-3 5 0-15,3-3 0 0,-1 0-3 0,7 2-1 16,-3-4 3-16,-3 3-3 0,0 0-3 16,-1 1 3-16,1-2 0 0,0 2-1 15,-3-1 0-15,3 2-1 0,-10-2 1 0,1 2 1 0,6 2-2 16,-7 0 3-16,1 2 0 0,0 1 2 16,-4 1-2-16,4-1 2 0,0 3 0 0,-1-3-2 15,7 6-1-15,-3-4 1 0,-3-1 1 16,5 5-2-16,4-4-2 0,0 2 2 0,0 2 0 15,6-3-1-15,-13 3 1 0,13-1 1 16,-6-1 2-16,0 1 0 0,6-1-1 0,-7 3 1 0,-5-2 0 16,6 2 0-16,0 2-1 0,-4-1-1 15,1 0-1-15,-3 2 1 0,3 0-1 0,-4 1-1 16,4 1 0-16,0 0-1 0,-3 0 2 16,2 1-2-16,-2-1-2 0,6 2 1 0,-3 1 3 15,2-2-2-15,-2 2 0 0,6-1 1 16,3-2 1-16,-3 2 0 0,6-1 2 0,-10 4 2 15,16-3 0-15,-15 1 0 0,9 0 1 0,0 3 0 16,6-3-3-16,-6 2-1 0,0 2 3 16,3 0-2-16,-3-1 2 0,-1 2-2 0,1 1 3 15,0 0-3-15,9 1-1 0,-3-1 2 16,-3 2-2-16,3-1 0 0,3 2-1 0,0-1 3 16,0 2 0-16,0 0-3 0,0-2 2 0,0 1 3 15,3 0 0-15,3 1-1 16,-6 1-3-16,3 1 1 0,6 0-3 0,0 1 1 0,-9-1-1 15,16 0 1-15,-7-1 2 0,0 0-2 0,0 0 2 16,3 1-2-16,6-3-2 0,-9 3 0 0,13-5 2 16,-7 2 1-16,3 0-1 15,0-3 1-15,7 0 0 0,2-1 0 0,-3 2 0 0,-3-4 1 16,7 3 0-16,-4-6-1 0,6 2 0 16,-8-1 2-16,5 0 1 0,0 1-2 0,-9-5-1 15,10 3-1-15,-10-5-2 0,3 2-1 0,6-1-1 16,-8-1-1-16,-1 0 4 0,9-3 2 15,-6-1-1-15,4 1 0 0,-7 2 0 0,3-3-2 16,7 0-1-16,2-3-3 0,-6 0 3 0,-3 0 1 16,13-1 1-16,-13-1 0 0,9-1 3 15,-2 0-2-15,-1 0 0 0,0 0 0 0,10-1-4 16,-16-1 3-16,15-4-1 16,-8 3 3-16,8-3 0 0,-6 0-1 0,7-3 0 0,-4-2-2 15,-2 2-2-15,-1-2 1 0,6-1-1 0,-8 0 2 16,8-3-1-16,-6 0 4 0,-2-2 0 15,-1 1-1-15,0-4 0 16,-5 1-1-16,5-2 1 0,-3 0 0 0,-3-2-2 0,-2 2 2 0,-1-2 2 16,0-1-1-16,-9 1 2 0,3-1-1 0,-3 2-1 15,1-3 0-15,-1 5 0 0,0-4 3 16,-9 0-3-16,6 0 0 0,-3 3 3 16,-3-3-1-16,6 2-4 0,-6-1 0 0,3-2 3 15,-3 1-2-15,6 1 0 0,-6-2 0 0,3-1 2 16,3-1 0-16,-6-1-2 0,0 1 3 15,0-2 0-15,0-1 2 0,0 4 0 0,-6-3-2 16,3 2-1-16,-3 0 0 0,-3 5-1 16,0-5-1-16,0 6 0 0,-10-2 0 0,10 4 4 15,-3-2-2-15,-6 4 0 0,6 1 2 0,-3 0-2 16,-4 2 0-16,-2-1-3 0,3 3 0 16,0 1 2-16,-6 2-1 0,2-3 2 0,-5 3 0 15,6-1 0-15,-4 0 1 0,-2 1-3 0,-3 0 0 16,9 0 0-16,-13 1 1 0,13-1 2 15,-6 3-2-15,-1-4 2 0,1 5 0 0,6-1 2 16,-4 0 0-16,7 2-4 0,-9 1 0 0,15-2 0 16,-6 3 0-16,-1 2-1 15,7-2 0-15,3-1 3 0,-6 3-3 0,6 0 1 0,0 0 2 0,0 0-3 16,6 0-4-16,-6 0 0 0,-1 0 0 16,10 0 3-16,-9 0-3 0,9 0-2 15,-3 0 1-15,3 0-2 0,-6 0-5 0,6 0-4 16,0 0-5-16,0 3-37 0,0-3-79 0,0 2-120 15,0-2-157 1,6 0-167-16,-6 0-153 0,0 0-105 0,3 0 1 0,6 0 83 0,-9 0 139 16,0 0 157-16</inkml:trace>
  <inkml:trace contextRef="#ctx0" brushRef="#br0" timeOffset="91367.8">18248 7216 303 0,'-3'6'403'16,"-4"2"40"-16,1-3 24 0,-9 2-89 0,6-2-66 16,0-1-32-16,6 1 5 15,3-2 31-15,-6-2 29 0,3-1 16 0,6 0-12 0,3-4-27 16,6-1-54-16,-3-7-58 0,12-1-58 15,7-7-49-15,-1-3-31 0,9-6-27 0,4-4-14 16,5-4-11-16,7-2 0 0,6-3-6 16,-4-9 0-16,16 0-3 0,-6-5-2 0,9-2-1 0,9-6-3 15,-3-3-4-15,-4-2-7 16,7-7-1-16,0-1 3 0,-6-4-3 0,0-5-1 0,0 4 4 16,-6 0 4-16,0 2 0 0,-7 5 3 15,-8 7-1-15,-7 6 4 0,-5 7-3 0,-4 1 0 16,-8 9 3-16,2 6-5 0,-12 0 1 0,4 11-4 15,-10 2 2-15,3 4 1 0,-9 2-1 16,6 5 1-16,-6 5-1 0,-6-1 2 0,7 2 3 16,-1 5-3-16,-9-1 0 0,9 1-5 0,-9 1-3 15,6 3-1-15,-3 0-4 0,-3 0-15 0,0 3-37 16,-3-1-63-16,-3 2-99 0,-3 1-132 16,0 0-138-16,-10 1-115 0,7 2-91 15,-12 1-42-15,6 3 44 0,-3 0 102 0,-10 3 124 0,-2 3 121 16</inkml:trace>
  <inkml:trace contextRef="#ctx0" brushRef="#br0" timeOffset="91997.05">18238 6940 29 0,'19'-10'328'15,"-1"-1"49"-15,-9-1 30 0,0 0-10 0,0 3-66 16,-3-2-33-16,-3 4 16 0,-3 3 56 15,9-2 62-15,-9 2 27 0,0 2-10 0,0-1-34 16,0 3-71-16,-9-2-89 0,9 2-78 0,-3 2-50 16,-3 1-23-16,-3 2-15 0,6 2-4 15,-12 4-2-15,6 1-8 0,0 5-6 0,-10-2-15 16,13 9-11 0,-9 0-7-16,-3 1-9 0,9 7-5 0,0-2-5 0,0 0-2 0,0 4-1 15,9 1-5-15,-10-2 0 0,10-1-3 0,10-2-2 16,-4 2 0-16,3-8-3 0,0 3 2 15,3-3-2-15,6-5-1 0,3-1 3 0,7-1 1 16,-4-5 3-16,-3-3-2 16,7-5-3-16,-1 1 1 0,0-3-1 15,-6-7-2-15,13 3-4 0,-7-2-3 0,-6-4-1 16,1-1-5-16,-4 2-26 0,0-2-35 0,-3 0-47 0,-3-2-80 16,-3-1-110-16,1 3-129 0,-10-3-111 0,9 1-89 15,-9 0-59-15,0-4-33 0,0 0 26 0,0-3 89 16,0 0 110-16,0-6 111 0</inkml:trace>
  <inkml:trace contextRef="#ctx0" brushRef="#br0" timeOffset="92359.3">18320 6717 146 0,'0'-9'446'0,"-12"3"73"0,6-3 42 0,3 0-7 0,-6 1-113 0,3-2-63 0,6 4-17 15,0 2 7-15,6 0 7 0,-3 4-2 16,3 0-18-16,3 3-54 0,3 2-75 16,7 4-65-16,-4 3-36 0,0 0-20 0,9 1-18 15,-6 4-12-15,13 1-4 0,-7 1-9 0,-3-1-8 0,10 2-12 16,-4 4-8-16,0-1-5 16,1 2-9-16,-1 0-6 0,3 2-4 0,-5 3 3 15,-7-1-5-15,3 2-3 0,-3-1 0 0,0 0-1 16,-8 0 3-16,8-1-4 0,-9-3 2 0,-9-2 2 15,3-1 0-15,-3-5 0 16,-3 2-2-16,-6-3-4 0,3-4-3 0,-13-2-1 0,10-1-4 16,-3-2-3-16,3-2-9 0,0-3-25 0,0 0-40 15,9-6-55-15,-9-3-85 0,18-3-107 16,-9 0-111-16,9-5-87 0,0 1-68 0,0-3-45 16,-3 3-1-16,0-1 12 0,0 2 43 0,-3 3 74 15,-3-3 87-15,-3 3 89 16</inkml:trace>
  <inkml:trace contextRef="#ctx0" brushRef="#br0" timeOffset="93139.92">20584 4635 133 0,'0'-3'365'0,"0"-4"69"16,0 1 76-16,-6 1-1 0,3 1-10 0,3-2 7 15,0 5 12-15,0-1-7 0,-9-1-31 0,9 3-57 16,0-3-82-16,0 3-76 16,0 3-60-16,0 2-24 0,0-1-6 0,9 5 3 0,-6 7 14 15,6 1 1-15,-2 5-2 0,5 4-14 16,-3 4-20-16,0 5-18 0,0 0-15 0,0 4-15 15,0 0-15-15,0 1-17 0,0 2-11 16,1-2-13-16,-4 3-8 0,-3-1-12 0,-3-2-7 16,0-1-8-16,0 0-6 0,-9-3-1 0,-1 0-5 15,-2-3 0-15,3-6-2 0,-6 2-2 0,-3-6-2 16,0 1-3-16,5-8-3 0,-5-2-5 0,-3-7-13 16,3-2-46-16,-7-5-61 15,4-5-80-15,-3-2-91 0,-6-7-120 0,2-5-171 0,1-4-163 16,6-2-130-1,-4-6-96-15,7-4-2 0,6-5 73 0,3-5 157 0,9 0 194 0</inkml:trace>
  <inkml:trace contextRef="#ctx0" brushRef="#br0" timeOffset="93529.23">20624 4087 111 0,'0'-15'425'0,"0"3"68"0,-3-2 46 0,-12 3 19 0,3 1-102 0,-7 1-55 15,-8 4-24-15,0 2-4 0,-1 3-3 16,-8 3-26-16,6 2-44 0,-7 2-67 0,10 2-62 16,0 7-55-16,-1 3-33 0,7 3-16 0,3 0-11 15,6 5-6-15,3 1-8 0,2 1-8 16,4 1-10-16,6 0-8 0,4-2-5 0,2-1-4 31,3 0-6-31,6-6-1 0,3 1 0 0,-3-4-1 0,10-4 0 0,-1-4-2 16,-3-2 5-16,-2-5 14 0,5-3 23 0,-9-3 26 0,3-5 20 15,4-2 21-15,-13-4 13 0,3-3-3 16,-12-3-14-16,6-1-19 0,-18 0-21 0,6-3-17 16,-12 2-15-16,-3 1-12 0,-1 0-12 15,-2 3-7-15,-6 1-7 0,6 4-6 0,5-2-36 16,-2 6-68-16,9-1-123 0,0 3-168 0,9 3-195 15,9-1-181-15,0 5-137 16,9 0-23-16,7 0 79 0,5 5 144 0,0-1 188 0</inkml:trace>
  <inkml:trace contextRef="#ctx0" brushRef="#br0" timeOffset="94243.74">21434 4372 49 0,'9'-9'384'0,"0"-3"59"15,-9 1 47-15,0-4 45 0,0 3-55 0,0 3 9 16,0 0 8-16,0 3 7 15,0-3 0-15,0 5-38 0,0-1-84 0,-9 4-119 0,9 1-86 16,0 3-44-16,-9 4-25 0,9 8-10 0,-9 2-3 16,0 8 1-1,0 1-10-15,-9 4-16 0,9 7-15 0,-4-1-15 0,-5 2-9 0,9 2-7 16,-3 2-6-16,-6 0-6 0,9-2-4 0,-6 2-2 16,-4-3-1-16,7-2-1 0,-3-5 1 15,-6 1-2-15,12-6 0 0,0-5-1 16,-4-2-1-16,-2-4 0 0,15-4 3 0,-9-1 2 15,9-3 16-15,-9-4 13 0,9 1 8 0,0-5 4 16,0 0 1-16,0 0 1 0,9-5-16 0,0 2-13 16,0 0-6-16,10-3-7 0,-7 2-1 0,12 2-2 15,-3-1-2-15,7 3 1 0,-4 3-3 16,6 3 0-16,-3 2-2 0,4 1-4 0,-4 3 2 16,10 1 0-16,-7 3 0 0,-3-1 1 15,1 2-1-15,8-1 2 0,-15 3 0 0,13-5-3 16,-13 2 3-16,-3-4-3 0,6 0-2 0,-5-3 3 15,-7-1 1-15,-3-2 2 0,0 0-2 16,-6-3 4-16,3-3 2 0,-6 0-4 0,-6 0 1 16,3-3-5-16,-6-3-2 0,0 0-12 0,0-2-30 15,6-1-43-15,-7 0-58 16,1-3-93-16,3 0-132 0,6-2-159 0,0 0-142 16,6-2-115-16,3-1-97 0,4-1 12 0,5-3 92 15,3 1 147-15,6-3 163 0</inkml:trace>
  <inkml:trace contextRef="#ctx0" brushRef="#br0" timeOffset="94557.87">22141 4401 64 0,'-30'9'466'0,"6"-1"98"16,-4-4 80-16,-2 1 85 0,-3 1-79 15,11 0-81-15,-5 0-73 0,6 0-45 0,6-4-42 16,-4-1-54-16,10 2-68 0,0-3-66 0,9 0-53 16,0 0-49-16,9-3-32 0,16 0-29 15,-4-6-20-15,6 0-13 0,13 3-12 0,2-3-5 16,7 0-5-16,-4-2-4 0,-5 2-3 0,5 1-3 15,-8-1-6-15,2 5-23 0,-6-1-43 16,-11 0-74-16,5 4-129 0,-15 1-167 0,6-3-177 16,-9 6-153-16,-2-3-112 0,-7 0-4 0,-7 4 86 15,-2-2 145-15,0 3 173 16</inkml:trace>
  <inkml:trace contextRef="#ctx0" brushRef="#br0" timeOffset="94793.18">22160 4683 236 0,'-28'21'555'0,"7"-7"96"0,-3 0 66 0,-4-5 35 0,10 0-135 0,0-2-118 0,9 1-78 0,-3-7-50 16,6 3-31-16,3-3-36 0,6 2-57 0,3-6-59 16,6 2-56-16,3-3-44 15,3 0-35-15,4-3-19 0,11 2-17 0,-12-2-14 0,9 0-7 16,7 0-11-16,-13 0-45 0,7-2-91 0,-1 2-160 15,-3-7-211-15,-3 2-221 16,-2-3-160-16,5-1-46 0,0-5 40 0,1 0 136 16,-7 0 203-16</inkml:trace>
  <inkml:trace contextRef="#ctx0" brushRef="#br0" timeOffset="95458.94">23000 4138 398 0,'-36'4'466'0,"-4"-4"57"15,1-4 63-15,6 1-48 0,2-1-24 0,7-1-18 16,-3-2-14-16,14-2-24 16,-5-3-40-16,18 1-84 0,-9-7-108 0,9 3-76 0,9-4-49 15,9 0-29-15,-5-3-18 0,14 1-18 16,0-3-12-16,1 3-10 0,8 3-6 0,3-1-5 16,-2 4-2-16,5 3 0 0,-2 3 0 0,-1 0 0 15,-2 6-2-15,-1 3 4 0,-6 1-2 16,4 7-1-16,-13-2 0 0,3 9 1 0,-9-1 3 15,1 5-2-15,-7 2 2 0,-6 1 3 16,3 5 1-16,-12-1-3 0,3 1 8 0,-6 2 13 16,-7 0 9-16,1 1 12 0,-9 0 10 15,3-2 6-15,-7 5 1 0,-8-4-1 16,0 4 2-16,-1-2 1 0,1-1 3 0,-4-3 6 0,13 4-2 16,0-8-8-1,-1 4-9-15,16-4-7 0,3-4-4 0,0-1-6 0,18 1 3 0,0-7 0 0,9 0 0 16,13-7-8-16,5-4-11 0,10-2-4 15,8-7-8-15,7-1-5 0,3-3-2 16,0-2-2-16,8-3 3 0,-11 2-4 0,0 0 2 16,-4 0-1-16,-8 0 0 0,-13 0 0 0,4 5 0 15,-4 1 0-15,-17 0-1 0,-1 5 1 0,6-4 3 16,-15 4 1-16,0 2-3 0,-9-1 2 16,0 1-4-16,-6 2 0 0,-3 0-3 15,6 0-4-15,-6 0 2 0,-6 0 0 0,6 2-1 16,9 1 0-16,-9-1-1 0,5-2 1 0,4 0 2 15,-6 2 0-15,3 0 0 0,3 1 0 0,0-1 2 16,-6-2-2-16,6 3-5 0,0-3-7 0,0 0-44 16,-3 0-75-16,3-3-132 0,-6 1-202 15,6-1-239-15,-3-1-235 0,-6 2-97 16,9-3 0-16,-6 2 90 0,-6 2 184 0,0 1 230 0</inkml:trace>
  <inkml:trace contextRef="#ctx0" brushRef="#br0" timeOffset="100751.98">23841 3332 21 0,'0'-7'224'0,"9"-2"12"0,-9 0 6 0,0 0-77 0,9 0-47 16,-9 0-13-16,0 0 8 0,0 3 16 0,0-3 15 15,0-2 9-15,0 5 0 0,0-4-9 16,-9 4-6-16,9-2-1 0,0 1 7 0,-9 0 3 16,9 0-7-16,0 0 2 0,-9 3-5 0,6-4-19 15,-6 1-19-15,3 1-21 16,-7-2-15-16,4 2-20 0,0-4-15 0,0 0 2 15,-3 0 9-15,-3 1 13 0,-3-1 19 0,-4 1 22 16,-5-3 19-16,6 3 13 0,-3 0 3 0,-13-3 3 16,10 3-5-16,-13 0-8 0,4 0-11 0,0-2-11 15,-13 2-12-15,13 2-1 0,-10 1-6 0,0-2-4 16,-2 1-2 0,12 2-13-16,-13 1-10 0,9-1-13 0,-2 3-8 0,-7-3-4 0,10 2-3 15,-7 2 2-15,4 1 4 16,3-2-6-16,-7 2-7 0,0 0 0 0,4 0-3 0,-10 2-1 0,13-1-1 15,-1 2 4-15,-5 2 6 0,6-3-2 16,-4 3-2-16,-3-1-3 0,7 1 0 16,3-1 0-16,-1 4-2 0,-2-4 2 0,-1 4 1 0,4-1 0 15,-10 2 2-15,7-1 3 16,-13 4-5-16,4 0-1 0,-7-2-1 0,0 2-1 0,7 2-5 16,-7 0-5-16,-2 2 0 0,2 0 1 15,6-4 3-15,1 3 3 0,2 2 2 0,4-4-1 16,-7 2 2-16,19 1 0 0,-6 1-2 15,-1-1 2-15,7 1 3 0,-4 1 0 0,4 0-2 16,-6 4 0-16,-1-1-2 16,-2 6-5-16,-4-4-2 0,4 4 2 0,2 2 4 0,-8 0 6 15,2 1 9-15,1 0 7 0,-7 0 3 16,13 4 2-16,-13-2 3 0,7-2-3 0,2 3-4 0,1 1-5 16,-4-1-4-16,4-3-3 0,3 2-1 0,-4-1 1 15,4-1 1-15,8 1 5 0,-8-2 2 16,9 1 4-16,-4 0-2 0,4-1-2 0,0 1-2 15,8 1-6-15,-8 2-2 0,6 2-2 16,3 0-3-16,-4 1-3 0,4 0-1 0,-6 3-2 16,3-2 1-16,3 3-6 0,-7 1 4 15,10 1 1-15,-3-3 1 0,-6 1 0 0,5 1 1 16,1 0 2-16,0 0-1 0,0-2-1 0,6-2-1 16,-7 1 1-16,7 0 0 0,-3-4 3 0,6 3-1 15,0-2 4-15,0 1 2 16,0 1 2-16,9 2 3 0,0-1 0 0,0 2 0 0,0-1-2 15,9 1-1-15,0 0-3 0,0 0-2 16,6-2-1-16,-3-4 1 0,7 3 0 0,2-1-1 16,6-3-3-16,0 1-3 0,10 1-4 0,-4-5-2 15,7 0-2-15,8 1-3 16,-2-5 3-16,11 0 3 0,-2-3 2 0,9-4-1 0,-1 2 0 16,-2-7-1-16,0 1-1 0,0-3-1 0,2-3 0 15,10-3 1-15,-9 0 0 0,3-5 2 16,-4-1 1-16,7-4 2 0,-6 1-2 0,9-3-1 15,0-3-1-15,6 0-2 0,-7-3-1 16,10 0-3-16,3-3 0 0,0-2-1 0,6 1 3 16,-3-3 1-16,-3 1 2 15,6-3-3-15,-9 0 3 0,3-2-1 0,-3-4 0 0,3 2 2 0,-6-4 0 16,3 1 5-16,-9-1-3 0,3-1 1 16,6-2-2-16,-6 1-2 0,-1-4-4 15,1 2-2-15,-3 1 0 0,3-2-1 0,-3 1 3 16,-6 0 2-16,2-2 1 0,-8 2-1 0,3-1 3 15,-6-2 0-15,5-2-2 0,-5-2 2 16,-13 1 0-16,10-4 2 0,-6-2 0 0,2 1 1 0,-8-5-1 16,2 1-2-1,-8-4-2-15,2 4 2 0,-2-6-3 0,-1 3 2 0,-3-3 3 0,-2-3 2 16,-10 3 2-16,-3-1-1 16,6 2 0-16,-14-1-2 0,-7 2-1 0,3 0-1 0,-12 4 3 0,-4 0-1 15,-8 1-1-15,-3 5 2 16,-6 0 1-16,-4-1 1 0,-2 1-4 0,-7 6 4 0,-5-3 2 15,6 6-2-15,-13-1-3 16,12 0 1-16,-8 2-5 0,-4 2-2 0,4-2-2 0,-7 2-1 16,0-1 1-16,4 1-2 0,-13-1 4 15,6 1-2-15,-5 3-2 0,-10 0 0 0,9 3-1 16,-12 3-4-16,0 7-23 0,4 3-50 0,-7 8-78 16,-9 3-145-16,3 7-189 0,-3 5-186 15,-12 4-163-15,8 8-79 0,-11 5 11 0,6 3 110 16,-12 8 169-16,0 5 182 0</inkml:trace>
  <inkml:trace contextRef="#ctx0" brushRef="#br0" timeOffset="108125.8">17231 8439 51 0,'-3'0'238'0,"3"3"23"15,-6-3-14-15,3 0-47 0,3 0-44 0,-9 0-29 0,9-3-14 0,0 3-4 16,0-3-4-16,0 3-11 16,0-2-14-16,0 1-9 0,0-2-7 0,0-2-6 15,0 1-2-15,0 0 2 0,0 2 7 0,0 0-1 16,0 2 4-16,0-1 4 0,0 1 7 0,0 0 23 16,0 1 26-16,0 1 34 0,-10 5 25 0,7 5 20 15,-6-1 9-15,-6 7-13 0,6 0-25 16,-9 1-27-16,0 4-19 0,-1-1-6 0,-2 1 4 15,6-2 3-15,0 0-1 0,0-2-7 0,-4-1-17 16,10-3-24-16,0-3-30 16,0 0-22-16,6-6-11 0,-3 0-11 0,6-3-3 0,-9 0-2 15,9 0-5-15,0-3 0 0,0-3 3 16,9-1 0-16,-3-1-3 0,-3-2-2 16,-3-1-1-16,6-1 2 0,-6 0-1 0,3-6-1 15,-3 4 2-15,0-3 1 0,0-1-2 0,-3 0 0 16,3-3-4-16,-6-2 1 15,6 1-1-15,-3-4-1 0,-3 1 7 0,6 1-4 0,-9 3 2 0,9 0-1 16,-9 2 3-16,9 3 0 0,-9-1 2 16,9 5 2-16,-3 1 4 0,-3 4-1 0,3 4-4 15,-3 0 0-15,2 4 1 0,4 1-1 16,-9 4-6-16,9 0-1 0,0 3 5 0,9 1 6 16,-5-1-9-16,5 0-1 0,0 0 2 15,0 0 4-15,9 0-3 0,0-3-1 0,0 3 6 16,1-2 0-16,5-1-1 0,-9 0 0 15,12 0 0-15,-8 2-1 0,-1-2-2 0,0 0 1 0,0-2-2 16,-3 1 3-16,-2 4-3 16,-1-3 1-16,-3 0 2 0,-3-3 1 0,-3 4 0 0,6-1 0 15,-9 0 2-15,0-4-4 0,9 0-3 0,-9 0 3 16,0 1 2-16,0-6 13 0,0 3 11 16,0-3 9-16,0-3 1 0,-9 0 1 0,6-3-1 15,-3-1-15-15,3-2-9 0,-6 0-7 0,-9-3-3 16,5-3-2-16,4 0-3 0,-9-2 1 0,3-4-2 15,-6 2-2-15,3-4 4 0,-1-1 0 16,-5 2 2-16,12 1-2 0,-6 1-1 0,9 0 4 16,-4 5-3-16,4 3 4 0,0-2-2 15,3 7-2-15,-3-2 0 0,9 4-2 0,-9 2 1 16,18-1-5-16,-9 4 3 0,6 0 1 16,-3 3 2-16,6 1 0 0,6 1 2 0,-12-1-1 15,16 4 0-15,-10-4 1 0,0 5 0 16,3-1 4-16,-3 1-4 0,6 2 5 0,-6 1 0 0,-6 2 3 15,4 1 1 1,-4 3 0-16,3 0 0 0,-6 2 2 0,-6 0-4 0,3 4-1 0,-7-3 1 16,1-1-2-16,-6 1 0 0,6 0-3 15,-3-6 1-15,-6 2 2 0,9-3-4 0,-4 1 0 16,-2-6-1-16,6-3-2 0,0 2-1 0,0-4 1 16,0-1-3-16,-3-3-1 15,3-3 2-15,3-1 3 0,2-1-1 0,-5-1 0 0,9-4 2 16,0 1 1-16,9-2-4 0,-5-1-3 15,2-1 4-15,6 1-4 0,-3 3 0 0,9 0 0 16,-3 0 3-16,-3 1 2 0,7 1-2 0,-1 1 1 16,-3 3 1-16,0-2 0 0,9 1-1 15,-5 1 0-15,-7 3 0 0,6-2-1 0,0 2 0 16,-3-3-4-16,-6 3 1 0,4 0-1 16,-1 0 2-16,-6 0-1 0,3 0 1 0,-6 0 0 15,3 0 6-15,-3 0-1 0,-3 0 1 0,0 0-2 16,0 0 4-16,9 0 1 0,-9-1 0 0,0-2-3 15,-9 3 0-15,9-3 1 16,0 1-1-16,0-1-3 0,-3 3 1 0,3-1 6 0,0 1-3 16,-6-3 0-16,6 3-2 0,0 0 2 15,0-2 1-15,0 2-4 0,0 0-1 16,0 0 1-16,0 0 0 0,0-3-1 0,0 3-5 16,0 0 4-16,0 0 0 0,0 0 1 0,0 0-1 0,0 0 0 15,0 0-1 1,0 0-1-16,0 0 2 0,0 0 2 0,0 0-4 0,6 0 2 0,-6 0 1 15,0 0 0-15,0 0-1 0,0 0 0 0,0 0 5 16,0 0-1-16,0 0-3 0,0 0 0 16,0 0-1-16,0 3 1 0,0-3 0 0,0 0 1 15,0 2 4-15,0-2 0 0,0 0 0 16,0 3-3-16,3-3-2 0,-3 1-4 16,0 2 1-16,0-3-1 0,0 2 1 0,0-2 0 15,0 3 2-15,0-3 1 0,0 0-1 0,0 0 1 16,0 0-1-16,0 0 1 0,0 3 1 15,0-3-1-15,0 1 1 0,0-1-4 0,0 0 4 16,0 0-1-16,0 0 1 16,0 0 0-16,0 0-4 0,0 0 3 0,0 0-4 0,0 0-1 0,0 0-2 15,0 0-3-15,9-1-47 0,-9 1-114 16,0-3-147-16,9 0-165 0,0-2-165 0,0 1-154 16,1-4-35-16,-1-1 69 0,9 0 125 0,0 0 154 15</inkml:trace>
  <inkml:trace contextRef="#ctx0" brushRef="#br0" timeOffset="110762.87">18068 8361 147 0,'7'-4'273'0,"-7"-1"24"16,0 1-13-16,3-4-56 0,-3 4-29 15,6 2-4-15,-6-4 18 0,0 6 31 16,0-1 21-16,-6 1-3 0,3 0-27 0,-4 4-39 15,-2 4-49-15,0 1-51 0,-9 4-35 0,6 1-5 16,-6 6-3-16,-7 0 5 0,4 1 2 16,3 0 3-16,-3 3 9 0,-4-3 4 15,7 3 10-15,-3-3 16 0,3-2 17 0,0-1 13 0,5 2-10 16,4-5-11-16,-6 0-18 16,6-2-14-16,0-1 1 0,0-3-2 0,0 2 9 0,6-4 6 15,-3-1 6-15,3 0-3 0,-3-4-22 16,3 2-10-16,3-1-17 0,-10-1-15 0,10-2-12 0,0 3-10 15,0-3-3-15,0-3-7 16,0 3 0-16,0-5-4 0,0 2 1 0,0 0 2 0,0-7-5 16,0 2 3-16,0-1-1 15,0-3 1-15,0-4-1 0,0 2 3 0,0-2 2 0,0-5 2 16,0 0-1-16,0-3 1 0,0 0-2 0,0 1-1 16,0 1 1-16,0 4 1 0,0 3 0 15,0 3-2-15,0 0-1 0,0 4 1 16,0 0-4-16,0 4-1 0,0-1 1 0,0 4 4 15,0 1 0-15,0 5 0 16,0-1 1-16,0 5 4 0,10 0-3 0,-1 3-3 0,0-1-1 0,3 4 1 16,6 0 4-16,-3-2-1 0,3 1-1 15,4 2-1-15,-4 1 3 0,3-2-2 0,6-2-1 16,-2 1-1-16,-4 1 1 0,-3-3 1 16,3 0 2-16,-5-1-1 0,5 0 0 0,-3-2-1 15,-9 1-1-15,9 1 3 0,-9-5-3 16,-2 0 1-16,2 0 0 0,-6-4 0 0,6 1 4 0,0-2-3 15,0-1 2-15,-6-1 2 0,3-2-1 16,3 1 2-16,-9-4-5 0,0 3 0 0,0-6 0 16,0 6-2-16,-6-5 0 15,3-2 0-15,-15 3 0 0,9 3 0 16,-3-5-2-16,-7 4 1 0,-5-1-1 0,6-3-2 0,0 6 1 16,-3-5 2-16,2 1 2 0,1-2-1 0,0 4 3 15,0-2-2-15,-1 1-1 0,7-2 1 0,-3 1-1 16,3-2 0-16,3 1 0 0,0 1 0 15,0 1-2-15,0 1-2 0,9 0 3 0,-10 0-3 16,7 3 4-16,3 0-1 0,0 2 3 0,-6 0-2 16,6 0-2-16,6 2 0 0,-6 3-1 15,0-1 0-15,3 4 2 0,-3 1 2 0,10 3 5 16,-10 0-1-16,0 1-2 0,9-1 3 16,-9 5-4-16,0-3-1 0,0 2-1 15,0-2 3-15,-9 2-2 0,9 0-2 0,-10-1 2 0,1 0-1 16,-3-1 0-16,3-1 0 0,-6-1 0 15,-3 0 0-15,6-3 1 0,-7 1 1 16,-2-4 2-16,6-1-1 0,-3-2 1 0,9 0 1 0,-10-6-3 16,10-2 2-16,6 1-4 0,3-5-1 15,0-2 1-15,9 0 0 0,4-3 0 0,5-2-1 16,9 2 0-16,0-4 0 0,13 3 0 0,-7-3-3 16,7 7-4-16,-10 0-6 0,13 2-71 15,-13-1-146-15,12 2-194 0,-8 5-202 0,2-3-162 16,-2 0-82-16,-4 0 27 0,9 3 118 15,-11 0 184-15</inkml:trace>
  <inkml:trace contextRef="#ctx0" brushRef="#br0" timeOffset="115481.94">19249 9481 12 0,'-6'-3'271'16,"-3"-1"25"-16,6-1 11 0,-3 1-52 16,-3-4-95-16,9 2-62 0,0 1-28 0,0-2-12 0,0 0 9 15,0 1 12-15,9 0 11 0,-3-3 16 16,-3 3 8-16,6-3 17 0,-3 6 9 0,-3-5 21 15,3 1 28-15,-3 2 33 0,3 1 61 16,-3-1 66-16,-3 2 26 0,0-2-3 0,0 1-30 16,-3-1-51-16,-3 1-76 15,3-4-86-15,-6 4-43 0,3-3-27 0,-3 0-9 0,0 2-3 16,0-2-7-16,-10 1-8 0,10-2-12 0,0 1-5 16,0 1-2-16,-9-2 8 15,9 2 4-15,3-4 2 0,-9 2-1 0,-4-1 2 0,7 2-3 16,-3-2-9-16,-3 0-5 0,0 1 0 15,-4-2 2-15,-5 4-3 0,6 1 1 0,-3-2 0 0,-7 1 2 16,4-2 2 0,6 4 1-16,-4-4-1 0,-2 4-2 0,6-4 0 0,-6 2-4 0,8 0-1 15,1 0-2-15,0-2 0 0,-3 1 0 16,5 3-3-16,-2-3 2 0,-9 0 0 0,6 2-2 16,2 0 0-16,-2 1-2 15,-12-1-1-15,12 5-3 0,-16-3-1 0,10 3 3 0,-13 0 1 16,4 0 2-16,6 0-2 0,-7 3 2 15,-5 0 0-15,8-1-3 0,-2 1 1 0,-7-2-2 16,13 4 3-16,-6-2 0 16,-1-1 5-16,7 0 7 0,-6 3 2 0,8-3 5 0,-8 1 0 0,8-1 0 15,-2-2-3-15,3 4-8 0,-4-1-3 16,-2-1-5-16,3 0 0 0,2 3 1 0,-8 0-2 16,9-1 2-16,-10 4-2 0,7-4 2 0,3 4 0 15,-4-1-2-15,4 1 0 16,-6-2 1-16,11 0 2 0,-5 4-2 0,6-2 1 0,-4-2 1 15,-2 3 1-15,6-1-3 0,-6 1 1 16,-1 2 0-16,1-1 1 0,6 0-1 16,-1 0 0-16,-5 1 0 0,3 4-4 0,-6-2 1 15,2 1 0-15,7 3 1 0,-3 0-2 0,2 1 2 0,-2-2-1 16,-3 4 0-16,15-2-2 0,-16 0-2 16,10 3 3-16,0 1 0 0,0-1 2 0,0 0 0 15,-1 0 2-15,-2 0-1 0,9 0 1 16,-12 0 1-16,5 0 0 0,1 0-2 0,0 1 2 15,0-1-2 1,0 0 2-16,5 0 9 0,1 1 5 0,-3-1 3 0,-3-1 3 0,6 4 2 16,-3-3 0-16,6 3-10 15,-1-1-5-15,1 1-3 0,-3-1-3 0,3 0 0 0,0 4-2 0,0-1 1 16,0-3 1-16,0 6 1 16,6-7 2-16,3 7-2 0,0-2 0 0,0 1 1 0,0-1 0 15,3 2-4-15,6 1-1 0,0-3 1 16,9 2 3-16,-6 0 1 0,6-2 1 0,1 3 0 15,5-3 4-15,-3 3-2 16,-3-3-5-16,4 0 0 0,5 1-4 0,-3-1 0 0,-3-3-5 16,7 3 3-16,-1-2 0 0,0 1 0 15,-5 1 1-15,5-3 2 0,-3-2 3 0,7 1 0 16,-10-4-1-16,6 2-3 0,-3 0 2 0,7-4 0 16,-10 0-1-16,6-4 0 0,1 4 0 15,-1-3 3-15,6-2 1 0,-2 0-2 0,-1 0-3 0,6 0 0 16,1-3-2-16,2-3 1 0,-2 2-2 15,8-1 0-15,-5-1 2 0,2 1 1 0,-2 1 0 16,5-1-2-16,-5-1 1 0,5 2 1 0,4-1 0 16,-4-2 0-16,7-1 0 0,-10-1 1 15,4-1-1-15,2-2-2 0,7-5-1 0,-3 1 1 16,-4-1 2-16,7-2 0 0,-7-2 1 16,7-3 0-16,3 0 2 0,-4-2-1 15,1 2-2-15,-6-1 2 0,5-2-1 0,-5 0 1 0,-1 3-3 16,-2-4 0-16,-1 0-1 0,1 2 2 0,-1-2 0 15,-5-1-1-15,-1-1 1 16,4-2 0-16,-4-1-2 0,1 0-3 0,5 0 2 0,-2-1 1 16,-1-5 0-16,-5 4 1 0,5-3 1 15,-12 0 0-15,10 1 2 0,-7-1 0 0,-2-1 1 16,-4 2 1-16,-6 1 1 16,6 1-1-16,-11-1-2 0,-4 0 1 15,6 3 0-15,-9 1-2 0,-3-1-1 0,-3-1 2 0,-3 1 1 0,0 0 0 16,-3-2 1-16,3-1-1 0,-6 1-1 15,6-1 0-15,0-4 0 0,-9 1-2 0,9-3-1 16,0 3-1-16,0-4 0 0,0 1 1 0,0-2-2 16,0 2 0-16,0 2 2 15,0 2 3-15,0 1 1 0,0-1 19 0,0 4 17 0,-9 1 13 16,9 3 11-16,-12 0 3 0,3-2 6 0,0 4-18 16,2-1-10-16,-2 4-14 15,-9-2-10-15,9 3-6 0,0-1-5 0,-3 1-3 0,3 0-2 16,0 1-1-16,-4-1-3 0,-2 0 0 0,3 3 3 15,-3-4-1-15,-3 4 0 16,6 0 0-16,-7 0-1 0,1-3 3 0,6 4-1 0,-6-1 1 16,3 0-2-16,-7-1 3 0,7-1 0 15,3 1-1-15,-6-2 1 0,6 3 0 0,-3 0 2 16,6-1 0-16,-10-1-1 0,10 2-1 0,-3 0 1 16,6 0 2-16,-6 3-1 0,-3 0 0 0,6 0-1 15,-1 1-1-15,1 1-4 0,-3 1-1 16,3 0 1-16,0 1-1 0,0 1 1 15,-3-2 2-15,6 0 0 0,-3 1 1 0,-10 2-2 16,10 0-1-16,6-3 2 0,-6 3-3 16,0 0 1-16,0 0-2 0,-9 0 1 0,15-1 1 0,-6 1-1 15,-7-4 0-15,7 4-1 0,0-1 1 16,-9-2-1-16,9 2 1 0,-3-3 1 0,-6 2 1 16,2 2 0-16,4-2 1 0,-6-1-1 15,9 3 2-15,-3-2 9 0,-6 2 10 0,8-3 7 16,1 3 3-16,-6 0 3 0,6 0-1 15,0 0-9-15,0 0-10 0,6 0-6 0,-6 0 0 0,0 0-5 16,9 0-1-16,-10 0-1 0,7 0-1 16,3 0 0-1,-9 0-3-15,3 0 2 0,3 0 0 0,-12 0-1 0,6 3 0 0,0-1 1 16,-3 1 0-16,-3-1-2 0,2 4 0 0,-5-2 1 16,6 1 1-16,3-1-2 0,-6 1 1 15,-3-2 0-15,8 0-1 16,1 0 1-16,0 0 0 0,6-3 0 0,-3 3 0 0,3-3-1 0,-6 1 0 15,9-1-4-15,0 0-5 16,0 0 0-16,0 0 3 0,0 0-2 0,0 0-1 0,0 0 3 16,9 0 1-16,-6 0-4 0,3-1-39 0,-3-2-70 15,3 0-96-15,3 0-168 0,-6 1-220 0,7-2-226 16,-1 1-164-16,0 1-39 16,0-1 40-16,-3 3 138 0,-3 0 206 0,-3 3 222 0</inkml:trace>
  <inkml:trace contextRef="#ctx0" brushRef="#br0" timeOffset="116279.28">19607 9296 196 0,'-18'4'271'0,"0"-1"17"16,0-1-37-16,5 1-79 0,4 0-45 0,0-3-25 15,9 1 5-15,-3-1 28 0,3-1 43 16,3-2 46-16,3-5 46 0,9 2 41 0,10-6 30 16,-4-3 2-16,15-6-14 0,1-2-27 0,11-3-45 15,7-1-46-15,3-9-50 0,15 1-40 16,-1-5-37-16,7-2-34 0,18-4-19 0,-3-2-15 16,4-5-8-16,-1-2-8 15,6-2-1-15,-6 0-4 0,3-1 4 0,-12-2 5 0,9 0-2 16,-9 3-3-16,-3-1 3 0,-3 4-2 0,-6 4-1 15,-6 1-5-15,0 7 1 0,-16 2 3 16,4 8 2-16,-16 2 4 0,-2 6 2 0,-13 2-3 16,4 5 1-16,-13 1-3 0,0 3 0 0,-9 2-1 15,-9-1 0-15,6 4-4 16,-12 1-1-16,6 2 2 0,-9 1-8 0,-9 4-2 0,6 0-15 16,-7 4-60-16,-5 4-104 15,0-2-120-15,-9 4-122 0,5 1-109 0,-8 4-88 0,-4-1-43 16,4 2 50-16,-4 3 88 0,-5 5 109 0,-1-3 106 15</inkml:trace>
  <inkml:trace contextRef="#ctx0" brushRef="#br0" timeOffset="116777.32">19513 9122 25 0,'15'-10'205'0,"-3"-1"14"0,10-3-10 16,-7 3-53-16,6-3-18 0,-3-1 7 0,7 0 10 15,-10 3 18-15,9-4 18 16,-3 4 5-16,-3 1 2 0,1 0 4 0,-4 1 15 0,-3 1 15 16,-3 2 26-16,0 2 47 0,0 1 51 0,0-1 34 15,-9 2 0-15,3 2-24 0,-6 1-42 0,-3 0-68 16,3 1-81-16,-15 7-71 16,6 1-46-16,-12 3-23 0,5 9-8 0,-11 1 1 0,3 5 1 15,0 3 4-15,-1 6 2 0,1 1 1 16,9 4-3-16,-10-2-10 0,16 4-5 15,3-1-5-15,0-2-2 0,9-1-4 0,0-4 0 16,9-2 1-16,0-2 0 0,3-5-1 0,7-2-2 16,5-3 0-16,-3-6-1 0,6-5-2 0,1-3-2 15,-1-3 1-15,3-6 1 0,4-2-2 16,-4-3-1-16,0-2 0 0,4-5-4 16,-7-3-34-16,4 1-84 0,-10-4-141 0,6-2-185 15,-9 0-187-15,0-1-190 0,1-4-81 0,-10 4 23 16,6 1 108-16,-12-5 170 0,3 3 177 0</inkml:trace>
  <inkml:trace contextRef="#ctx0" brushRef="#br0" timeOffset="117010.53">19886 8918 112 0,'-18'-7'334'0,"6"2"31"0,-3 1 16 16,-3 2-67-16,9 2-98 0,-1 0-44 15,7 0 5-15,3 2 38 0,0-1 54 0,3 5 67 0,7-1 58 16,8 1 35-16,0 0-15 0,6 0-35 15,-2 3-48-15,8 3-49 0,3 3-62 0,-2 0-56 16,2 6-29-16,-3 1-23 0,1 4-16 16,-4-1-17-16,-3 8-7 0,-12-2-6 0,-2 7-14 15,-10-1-10-15,-4 2-6 0,-5 5-10 0,-15-3-9 16,-3 0-10-16,-4-2-3 0,1-2-8 16,-12-4-3-16,5-6-20 0,1-7-69 0,-4-2-152 15,4-12-210-15,-1-6-221 0,16-6-200 0,-9-12-86 16,6-2 12-16,5-7 119 0,-2-3 196 15,12-2 218-15</inkml:trace>
  <inkml:trace contextRef="#ctx0" brushRef="#br0" timeOffset="117666.83">22946 6801 348 0,'-9'-11'606'0,"5"5"106"0,-2-4 79 15,3 4 9-15,-3 0-149 0,3 1-142 0,-6 1-118 0,9 4-69 16,0 0-47-16,9 4-49 0,-6 1-33 15,6 7-18-15,1 1-19 0,8 5-16 0,0 3-13 16,0 5-14-16,0 5-11 16,1 5-5-16,-1 3-10 0,-6 6-11 0,-3 0-10 0,0 3-11 15,-9 1-9-15,-9 1-13 0,0-3-11 0,0 0-7 16,-12-3-5-16,-7 0-2 0,1-3-4 16,-9-4-4-16,5-1-3 0,-5-6-4 15,-1-4-2-15,1-5-4 0,6-5-19 0,-7-9-55 0,10-2-88 16,0-10-147-16,8-7-201 15,7-6-206-15,-6-5-180 0,18-9-92 0,0-8 7 16,0-4 105-16,0-10 181 0,18-4 197 0</inkml:trace>
  <inkml:trace contextRef="#ctx0" brushRef="#br0" timeOffset="117992.14">22982 6333 282 0,'9'-25'426'0,"-3"-2"39"0,-6 6 21 0,-9 3-71 0,3 2-77 0,-12 1-13 0,0 6 30 15,5 1 44-15,-14 5 32 0,6 0-5 0,-3 3-56 16,-7 3-79-16,4 3-92 0,-6 6-69 16,11 5-43-16,-5 5-22 0,6 2-13 0,-3 4-8 15,5 5-6-15,10-1-9 0,0 1-12 16,6 3-3-16,12-3-1 0,0-3-6 0,3 0 1 16,13-2-5-16,-4-8 1 0,6-1-4 15,13-5 1-15,-4-5-1 0,1-4-1 0,2-5-1 16,7-7-1-16,-10-3 3 0,-3-1 28 15,-2-4 24-15,-10-3 20 0,3-3 13 0,-15-1 9 16,-9-3 3-16,-6-1-23 16,-12-3-23-16,-3 1-18 0,-7 1-16 0,-8 0-7 0,0 4-7 15,-4 2-5-15,-5 1-2 0,14 4-5 0,-2 2 1 16,6 5-13-16,14 3-56 0,4 1-101 0,9 2-155 16,9 3-180-16,4 5-184 0,11 4-186 15,-3 3-49-15,6 2 48 0,10 4 127 0,2 2 168 16,-2-2 176-16</inkml:trace>
  <inkml:trace contextRef="#ctx0" brushRef="#br0" timeOffset="118547.27">24184 6312 378 0,'-3'-15'604'0,"-6"-1"79"0,0 0 43 0,-7-1-9 0,-2 4-124 0,0-1-114 16,6 4-78-16,3 1-34 0,-9 1-17 0,11 5-41 15,-5 3-81-15,3 0-66 0,0 3-41 16,0 9-30-16,-9 3-21 16,6 6-10-16,3 4 5 0,-7 5 5 0,-2 6-13 0,-3 2-8 0,-6 1-2 15,5 4-7-15,-11 4-13 0,6-3-11 16,-13 3-5-16,13 2-4 0,-13-4-5 0,4-3-2 15,9-1 1-15,-1-4 2 0,1-4 0 16,15-5 1-16,3-3-1 0,3-3 1 0,6-4 0 0,9 0-1 16,6-9 1-16,3-3-1 15,4-1 1-15,5-3-3 0,9-4 2 0,-5 0 2 16,5-1-3-16,-9-1-2 0,10-1 1 0,-1 1 0 0,-8 2-1 16,2 2-1-16,0 0-1 0,4 0 2 15,-13 2-1-15,15 2 0 0,-15 1 1 16,13 2-2-16,-13 0 2 0,13 0 0 0,-7 0 1 15,3 2 0-15,-9-2-3 0,13-2-1 16,-4 2 3-16,1-2 1 0,2-2-2 0,-6-2 1 16,-6-1 0-16,7 0 1 0,-10 0-2 15,3 0-1-15,-12-1 2 0,0 1 0 0,-3-3 2 16,-2 1-1-16,-8-1-1 0,4-1 1 0,-9 1-2 16,-6-2 0-16,-3 4-4 0,6-2-3 15,-6 0 0-15,-1-2-6 0,7 4-27 0,-3-2-65 0,6-2-100 16,0 1-160-16,6-1-194 0,-3-2-190 0,6 0-170 15,0-2-47-15,0-2 44 0,9-1 130 16,0 0 180-16,0-3 186 0</inkml:trace>
  <inkml:trace contextRef="#ctx0" brushRef="#br0" timeOffset="118868.93">24903 6302 303 0,'-45'7'449'0,"-4"-2"63"15,10 2 65-15,-13-2-36 0,13 1-29 0,11-3-14 16,1 5-21-16,0-4-19 0,14-1-31 15,1 0-67-15,12-3-96 0,3-3-80 0,6-3-61 16,13 3-38-16,5-5-28 0,0-4-16 16,10 0-12-16,2-1-8 0,4-2-5 0,2 1-8 0,-2 0-6 15,-7 0-3-15,10 2 1 0,-10 3-6 16,4 0-2-16,-7 3-3 0,-3 3-56 16,-8-3-150-16,5 3-209 0,-3 3-218 0,-6 0-192 15,-6 0-99-15,-2 3 2 0,-1 5 120 0,-3-1 193 16,-12 2 214-16</inkml:trace>
  <inkml:trace contextRef="#ctx0" brushRef="#br0" timeOffset="119088.86">25015 6648 84 0,'-12'21'490'0,"3"-3"88"0,-9-3 49 0,0-9 34 0,6 3-103 0,3-9-77 0,-1 3-60 0,-5-3-28 0,6-3-14 0,9 3-11 0,0-9-64 16,0 3-94-16,9-3-79 0,6-3-57 0,7-5-35 15,14 1-21-15,-6-4-8 0,22 4-5 16,-9-5-5-16,17 3-33 0,-8-3-121 0,9 0-187 16,-4-4-216-16,-2 2-228 0,-1-2-118 15,-2-1-35-15,0-2 85 0,-4 1 170 0,-8 0 204 16</inkml:trace>
  <inkml:trace contextRef="#ctx0" brushRef="#br0" timeOffset="119547.9">26330 5851 14 0,'-49'3'362'0,"0"-6"42"16,-5 2 23-16,-1-7 33 0,1 2-94 0,8-3-26 16,7 3 29-16,-1-1 61 0,7-2 42 15,2-3 0-15,13-3-53 0,0 3-78 0,15-6-101 16,3 3-102-16,3-5-61 0,6-1-26 0,18 0-14 15,4-1-6-15,2 1-2 0,7 0 0 16,8 0-3-16,-2 7-6 0,2 0-7 0,7 2-3 16,-4 6-6-16,-8 3-2 0,2 6-1 0,-8 3 1 15,-1 3 1-15,-5 8 0 0,-7 4 1 16,-3 5 2-16,-12 3 0 0,-9 6 0 0,0 3 1 16,-9-2-1-16,0 4-2 0,-9 1-1 0,6-4-2 15,-13 1-1-15,13-7-2 0,-6-1 0 16,0-4 1-16,6-5-3 0,3-3 1 15,-7-4 1-15,13-2-1 0,-3-3-1 0,-3-1 2 16,9-4 0-16,9-1 5 0,0-3 0 0,7 0-3 0,2-3 2 16,12-1 0-16,1-1 3 0,2 2-1 15,6 3 2-15,-2 6 4 0,8 0-2 16,-5 6 14-16,-4 5 8 0,-5 4 3 0,5 2 14 16,-12 3 15-16,-12 0 28 0,7 5 18 0,-19-1 14 15,-10 0 8-15,-8 1-8 0,-9-2-15 16,-9-4-24-16,-13 1-31 0,-9-5-29 0,-5-2-36 15,-10-8-119-15,-6-4-242 0,6-4-338 0,-9-7-224 16,3-4-116-16,0-4-40 0,0-4 76 0,-3-1 222 16,-9 1 325-16</inkml:trace>
  <inkml:trace contextRef="#ctx0" brushRef="#br0" timeOffset="121713.53">17292 10570 152 0,'0'-1'219'0,"-7"-1"-7"0,7 2-22 0,0-3-24 16,0 3-12-16,0-3-5 0,-3 3-5 0,3-3 0 15,0 3-8-15,0 0-15 0,0 0-18 16,0 0-13-16,0 0-6 0,0 0-6 0,3 0 5 16,-3 0 13-16,0 0 22 0,0 0 28 0,0 0 31 15,0 0 35-15,0 0 39 0,0 0 38 0,0 0 33 16,0 0 17-16,0 0-6 0,-3 0-21 16,3 0-42-16,0 0-51 0,-6 0-54 15,6 0-50-15,0 3-22 0,0 3-15 0,0-3-8 0,-3 8-4 16,-3-1 0-16,-3 5-1 0,9 1-12 15,0 5-8-15,-9 0-10 0,6 3-2 16,-3 2-7-16,3 0-4 0,3-1-2 0,-6 2-4 16,3-3-2-16,3 1-6 0,0-2-1 0,0 2-5 15,0-7 1-15,0-3 0 16,3 3-3-16,-3-4 0 0,6-5 0 0,-6 1 0 0,0-4 0 16,3 1 0-16,-3-5 0 0,0 1 0 0,0-3-2 15,0 0-2-15,0-5 3 0,6-4-1 16,-6-3 1-16,0-1 0 0,0-6 3 0,0-1 1 15,0-3-2-15,-6-3-2 0,6 0-1 16,0-1 2-16,0-3-1 0,0 2 1 0,0 1 2 0,-3 0 0 16,3 0 1-16,0 5-4 15,0 1 0-15,0 3-1 0,0 4 0 0,-6 2 1 0,6 0 3 16,0 3 1-16,0 3 0 0,0-3-2 16,0 7 0-16,0-3-1 0,0 3-3 0,0 0 0 15,0 2 1-15,-3 2 2 0,3 4-1 16,0 0-3-16,0 9 4 0,-6-1 1 0,6 4-1 15,-3 1-2-15,3 5 2 16,0-2 5-16,-9 2-4 0,9-1-1 0,0 1 1 0,9 1 1 0,-9-4-2 16,0 2 0-16,0-5 2 0,0-2 0 15,3 1-1-15,-3-5 1 0,6-6 0 0,-6 3 0 16,0-2-2-16,0-6 1 0,3-1-1 0,3-1 0 16,-6-10 0-16,3 0-1 0,6-6 1 15,-9-4-1-15,9-3-1 0,-9 0-1 0,9-1 2 16,-9 1 1-16,6 3 1 0,-6 3-2 15,0 1 2-15,0 5 0 0,0 3 0 0,0 4-3 16,0 5-1-16,-6 4-1 0,-3 6-6 0,9 5-14 16,-9 5-69-1,0 1-148-15,6 1-193 0,3 1-228 0,-6 2-209 0,3-7-100 0,6 3 6 16,3-2 119-16,-3 0 177 0,6 3 219 0</inkml:trace>
  <inkml:trace contextRef="#ctx0" brushRef="#br0" timeOffset="123069.34">17804 10756 66 0,'-18'4'288'0,"3"-4"29"0,-3-4 32 15,6 1-40-15,3 1-35 0,-10 1-4 0,10-5 17 0,0 0 13 16,6 0-7-16,-3-3-30 0,3 0-47 16,3 0-60-16,0 0-54 0,0-3-42 0,3 0-19 15,3-1-8-15,-3 4-5 0,15-2-6 0,-8-1-2 16,8 3-2-16,-6 0-5 0,6-1-3 15,0 1-5-15,0 1-1 0,1 4-4 0,-1-4-3 16,-6 7 1-16,6-1 5 0,-3-1-4 16,-5 6 18-16,-1-3 18 0,0 3 22 0,3 5 27 15,-3-1 26-15,-9 2 38 0,9 3 15 0,-9 0 15 16,6 2 6-16,-6 2-13 0,-6 0-16 16,6 1-23-16,-9 2-15 0,0 1-25 0,0 0-14 15,-3 0-10-15,-4 1 1 0,4 3-5 16,-12-3-4-16,3 3 3 0,3-3-1 15,-4 0-4-15,-2-2-7 0,6 1-9 0,6-8-11 0,-3 3-11 16,12-6-5-16,-7 1-4 0,10-5-4 16,0 1 0-16,10-3 0 0,2-3 0 0,6 0 0 15,6-3 0-15,-3-1-5 0,7-3 2 0,-1 0-3 16,3 0 2-16,-2-2-3 16,-1 1-1-16,6 2 4 0,-11 0-1 0,-1 3 1 0,-3-3-2 15,6 3 1-15,-12 3-2 0,4 0 1 16,-13 0-3-16,6 0 2 0,0 0 0 0,-9 0 2 15,9 0 3-15,-9 3 1 0,0 0 1 0,-9 0-2 16,9-1-1-16,-9 2 1 0,0 1 3 16,6-1 15-16,-6 2 12 0,-1-3 8 0,4 0 11 15,3 0 4-15,-3-1-1 0,-3 0-20 16,9-2-9-16,0 2-7 0,0-2-11 0,0 0-5 16,-9 0-3-16,9 0-2 0,0 0 0 15,0 0 0-15,0 0 1 0,0 0-1 0,0 0 0 0,0 0 1 16,0 0-2-16,0 0-4 0,0 0-3 15,0 0-2-15,0 0-3 0,0 0-2 0,0 0-10 16,0 0-46-16,0-2-63 0,9 2-121 16,-9-2-161-16,0 0-173 0,0-1-157 0,9 0-120 0,-18 0-37 15,9-3 65 1,0 3 137-16,-9 0 158 0,9 3 159 0</inkml:trace>
  <inkml:trace contextRef="#ctx0" brushRef="#br0" timeOffset="124181.77">18578 10620 84 0,'-9'2'286'0,"-6"1"26"0,-3-3 27 0,9 2-58 0,-3-2-36 16,-7-2 5-16,10 2 30 0,0-3 41 0,6 1 29 16,-6 0-3-16,9-1-36 0,-6-1-57 15,6-4-64-15,0 2-45 0,6-1-40 0,-3-2-12 16,6-2 7-16,0-1 4 0,0 1 1 0,10 2-13 15,-7-1-11-15,-3 3-24 0,9 1-21 0,0-1-10 16,0 2-11-16,1-1-10 0,-1 5-2 16,-6-1 3-16,6 2 0 0,0 3-7 0,-8 3 1 15,5 0 6-15,-3 3 3 0,-3 3-5 16,-9 4 22-16,9-1 36 0,-9 5 22 0,-9-2 12 0,9 3 9 16,-9 2 9-16,-3-2-14 0,-3-1-34 15,2 1-20-15,-2-3-14 0,-3-1-12 0,6-4-6 16,3-1-7-16,0-2 2 15,0-4-4-15,-1 0-3 0,10-1 2 0,0-4-4 0,0 2 3 16,10-3-2-16,-1-3 6 0,0 2-2 16,3-1-5-16,6-4 0 0,0 2-1 0,7-1-2 15,-4 2 0-15,-3 3 2 0,0 0-1 0,1 5 2 16,2-1 4-16,-6 7 3 0,-3-2 17 16,-3 6 17-16,6-2 21 0,-15 4 11 0,-6-2 4 15,-3 5 3-15,-9 1-17 0,-3-1-19 16,-13 0-18-16,4-1-12 0,-6-5-8 15,-1-3-11-15,7-3-40 0,-1-7-120 0,4-2-190 0,3-7-237 16,12-3-238-16,3-6-122 0,0-1-27 16,9-3 83-16,-10 1 172 0,10-1 227 0</inkml:trace>
  <inkml:trace contextRef="#ctx0" brushRef="#br0" timeOffset="127555.61">19337 10486 145 0,'0'0'225'0,"0"-1"-7"15,6 1-25-15,-6-3-28 0,3 3-17 16,-3-5-13-16,6 2-6 0,-6 2-1 0,9-2 8 16,-9-2 6-16,3 4 5 0,3 1 5 0,-6-3 5 15,0 0 10-15,4 3 11 0,-4-2 14 16,0 4 31-16,0 1 39 0,-4 1 40 0,4 5 25 16,-6 2-3-16,-3 1-13 0,0 6-42 15,0 4-57-15,0-4-63 0,-9 5-56 0,9 1-27 16,-3-4-22-16,2 6-13 0,-2-5-4 0,3 3-6 15,3-3-3-15,3-3-4 0,3 1-2 16,0 1-1-16,9-7-6 0,-6 2 0 0,15-3 0 16,-5-3-2-16,5-3-4 15,0-1 0-15,9-2 2 0,1-3-2 0,-1 0 0 0,3-5 1 0,-2 1 1 16,-1-4-3-16,6 2-1 16,-2-4 0-16,-4 2 3 0,-6-1-1 0,13 2-1 0,-13-2 2 15,0 1 2-15,-3-2-1 0,0 2-4 16,1-2-3-16,-4 7 0 0,-6-6-3 0,3 6-2 15,-3-3-15-15,-9 4-65 16,0-5-109-16,9 4-147 0,-18-8-161 0,9 7-167 0,-9-4-125 16,0-1-9-16,0 5 73 0,-3-4 126 0,3 1 155 15</inkml:trace>
  <inkml:trace contextRef="#ctx0" brushRef="#br0" timeOffset="127994.48">19622 10517 22 0,'-15'-2'283'16,"-6"-4"26"-16,3 0 14 0,3 0-42 0,-4 3-82 15,7-3-43-15,3 4-25 0,0-2-14 16,0 4-5-16,9-3-7 0,0 3-27 0,0 3-11 16,0 1-6-16,9 1-2 0,-9 1 20 15,9 6 13-15,0 0 6 0,-3 5 14 0,0 0 22 16,0 4 18-16,-3 2 13 15,7 0 29-15,-10 5 28 0,0 1 9 0,0 0 7 0,-10-2 5 0,10 1-17 16,-3-1-36-16,-3-1-25 0,3-4-27 16,0-2-32-16,-3-5-28 0,6 2-20 0,0-3-12 15,-3-2-13-15,-3-6-10 0,6 3-9 16,0-6-7-16,0 0-2 0,0 2-2 16,0-4-2-16,0 2 0 0,0-3 0 0,0 3-2 0,0-3 3 15,0 0 5-15,0 0-2 0,0-3-4 16,0 3 3-16,-9-3-2 0,9 3 0 0,0 0-2 15,0 0 1-15,0 0 0 0,0 0-3 16,0 0-2-16,0 0-3 0,0 0 0 0,9 0-3 16,-9-1 3-16,0-1-3 0,9-4 2 15,-9 0-6-15,6 0-24 0,0 0-68 0,0-3-97 16,-3 1-110-16,7-1-119 0,-10 0-114 0,6-1-78 16,-6 0-40-16,0 1 6 0,0-2 67 15,-6-1 95-15,6-1 106 0</inkml:trace>
  <inkml:trace contextRef="#ctx0" brushRef="#br0" timeOffset="128512.81">19374 10663 241 0,'-22'9'273'0,"-2"0"16"16,3 3-54-16,3-3-62 0,-4-2-44 0,13 1-33 0,0-5-20 15,3 3-3-15,6-3-9 0,6-3-12 16,6-3-10-16,6-3-4 0,10-5-5 0,2 1-12 16,3-5-8-16,7-2-6 0,5 0-1 0,-5 1-3 15,-1 0 0-15,7 0 1 0,-4 4-2 16,-11 0-2-16,-1 4 3 0,-3 2 4 16,-8 0 34-16,-4 6 30 0,-12 6 32 0,-3 0 26 15,-3 6 19-15,-12 5 16 0,-13-1-12 0,7 8-1 16,-9-4 6-16,-4 5 19 0,4 0 19 0,-3-2 3 15,-1-2-13-15,1 1-19 0,12-5-37 0,-4-1-45 16,4-2-36-16,6-5-16 0,3 1-16 16,3-3-7-16,9 0-2 0,0-2 3 15,0-5-4-15,9 1-9 0,3-2 6 0,3-1 1 16,-3-4 1-16,15 0-8 0,-8-2 0 0,8-1 3 16,-3-3-6-16,1 3-5 15,2 0 1-15,0 0 7 0,1-1 3 0,-7 2 0 0,6 1 1 16,-9 2 6-16,0 1-1 0,1 1-1 15,-13 6-1-15,3 1-3 0,-9 4 8 0,0 4-1 16,-9 1 2-16,-6 5-9 0,-4 0-2 16,-8 3 1-16,0-2-3 0,6 1-4 0,-7-5-3 0,7 3 8 15,-3-6 2-15,5 0-4 16,4-3-2-16,9-1 1 0,-3-4-2 0,9-4 0 0,6-4-8 16,3-1-56-16,-3-4-85 15,13-6-113-15,-1 3-124 0,0 0-141 0,0-4-105 0,0 4-4 16,-2 3 57-16,-4 0 98 0,6 5 116 0</inkml:trace>
  <inkml:trace contextRef="#ctx0" brushRef="#br0" timeOffset="130437.29">19486 11630 130 0,'0'2'252'0,"-3"-2"12"0,3 0-16 0,0 0-57 0,-6 0-25 16,6 0 0-16,-3 0 14 0,3-2 17 15,0-1 10-15,-9-1-1 0,9-1-9 0,-7 1-6 16,-2-4 6-16,6 1 26 0,-12 1 24 16,6-2 19-16,-3 1 1 0,-6 0-9 0,0-2-10 15,5 1-30-15,-5-1-33 0,-6 0-37 0,3 0-22 16,-7 0-15-16,7-3-32 0,-3 3-16 15,-4-2-11-15,7 1-15 0,-3-2-9 0,9-1-11 16,-9 4 1-16,2-3-11 0,-2 0-2 16,-3 3 5-16,5-3 2 0,-5 1-2 0,6 2-3 0,-3-1 0 15,-7 1 0-15,-5-2-3 0,9 7-5 16,-10-3-3-16,1 0 4 0,-4 3 2 0,1 1 5 16,2 0 0-16,-5 0 1 0,2 0-3 15,4 3-2-15,-3-6-5 0,-1 5-4 0,7-1 4 16,2-4-2-16,-5 4 5 0,9-2-1 15,-4-2-3-15,7 3 1 0,-3-3-2 0,2 0 5 16,1 1-3-16,-3 1 2 0,-1-2 1 0,7 1-2 16,3 4 3-16,-9-3-1 0,5 3 0 0,-2-2 0 15,-3 3 2 1,6 0 0-16,-7 0-4 0,1 0-2 0,6 0 3 0,-4 0-3 0,-2 3 0 16,6-2 4-16,-6-1-1 0,5 4 0 15,4-4-2-15,-6 1 2 0,6-1 1 0,-4 0-2 16,4 0 1-16,6 3 4 0,-6-3-4 15,-6 0 0-15,5 2 3 0,-2 1-3 0,0 0-3 0,-3 1-2 16,-4 1 3-16,7-1 1 16,-12 4-1-16,11-2 2 0,-5 1 3 0,-3 3-4 0,5-3 2 15,-2 2 2-15,6-2 1 0,0 2-4 0,-4-4-4 16,7 2 3-16,-3 1-1 0,6-7 1 16,-7 4-4-16,13-1 4 0,-3 2 3 0,-3-1-1 15,6-1 3-15,-9 1-2 0,6 2 3 16,-4 1-3-16,-5 1 0 15,3 0 0-15,0 0-1 0,0 3-1 0,-4 2 0 0,4 2 0 16,-6 0 0-16,6 2 0 0,-4-3 0 0,4 5 0 0,6-2-7 16,-3-1 2-16,-3 1 1 0,6 2 3 15,2-2 1-15,-8 0 0 0,9 2 5 0,0-1-2 16,0-1-1-16,0 1-4 0,0 2-2 16,0 0 3-16,-1 2-1 0,-8 1 2 0,9 4 1 15,0 1 0-15,0-1-3 0,0 2 3 0,-3 1-1 16,6-1 0-16,3-1 1 15,-3-2 2-15,12-1 1 0,-3 3-4 0,-3-6 6 0,6 3-3 16,6-1 2-16,-3 0-1 0,0-1 1 0,0-3 7 16,0 3 2-16,9 3 4 0,-8-5 2 15,-1 2 0-15,6 0 0 0,-6-1-7 0,3 2-1 16,-3-3-3-16,9 1-3 0,-5 1-4 0,5 0 4 16,-9 0 1-16,6-2-2 0,3 2-1 15,3 2 1-15,-2-2 2 0,-7-1-3 16,15 3 2-16,-3-5-4 0,-2 2 2 0,8 1-2 0,3-2 1 15,-5-5 2-15,8 5-4 0,-6-1 0 16,7-4 2-16,2 2 1 0,-2-4-2 0,2 0-4 16,4-2 4-16,-4-1-2 0,10 3 0 0,-7-4 1 15,7-1-1-15,-4-1 4 0,4-1-4 16,-4 1 0-16,4-3-1 0,-4 2 1 0,4 0 1 16,-3-3-4-16,-1 2 1 0,-8-4 1 0,2 4 0 15,3-2-4-15,-11-2 1 0,8 0 4 0,-2-3-1 16,-1 0 1-16,-6 0-1 15,7 0 3-15,-1-6 0 0,1 0-2 0,2-2 2 0,-2-2-2 16,5 0 4-16,-2-1-4 0,-1 0 2 16,6-3 0-16,-5 2-1 0,12 0-1 0,-13-5-4 15,16 5 0-15,-7-1 1 0,-2-2 1 16,2 4-5-16,4-5 4 0,-10 4 2 0,10 0 2 16,-13-3-3-16,1 4 0 0,2-2 2 15,-2 1-1-15,-7-3-1 0,-2 4 0 0,-1-3-2 0,3-3 4 16,-11 4-1-16,8-7 0 15,-3 1 1-15,-3 2 0 0,-2-5 6 0,-4 1-6 0,9-3 1 16,-15 3 1-16,13-3-2 0,-7 3-1 16,-6 3 1-16,-3-3 2 0,9 2 1 0,-9-1 1 15,1 5-1-15,-4-5 2 0,-6 4-3 0,3 0-1 16,3-2 3-16,-6 1-3 0,0-2-3 16,-6-1 3-16,6-1 1 0,-3 1-2 0,3-1 1 15,-6-5 0-15,2 5 6 16,-2-3-3-16,3 0-1 0,-3 3 1 0,-3 0-5 15,9 0 0-15,-9 2 2 0,9 1 0 16,0 0-1-16,0 0 0 0,0 3 1 0,0-5 1 0,0 1-4 16,0 2 0-16,0 1 1 0,0-2 3 15,-9 3 3-15,9 0 21 0,0 0 12 0,-3 1 9 0,-3 1 4 16,3-3 2-16,-6 5 0 0,0-1-19 16,-7 0-9-16,4 0-9 15,3 3-6-15,-9-3-1 0,9 3 3 0,-9 0-2 0,6-1 0 0,-4-2 1 16,7 3 2-16,-9 3 0 15,6-3-4-15,3-1-1 0,0 2 2 0,-9 2 9 0,14-3 5 16,-11 1 3-16,6 4 2 0,-9-4 3 16,0 4-2-16,6 1-9 0,-7-2-7 0,-2 5-1 0,3-1-3 15,-6 1-2-15,2 0-1 0,4 0-2 16,-6 0 1 0,9 0-1-16,-9 0-1 0,14 0 2 0,-2 0 0 0,3 0 4 0,0 0 1 15,3 0-1-15,3 0 0 0,-3 0-3 16,3 0-2-16,-3 0-4 0,6 0-1 0,0 0 0 15,-9 0-3-15,9 0-3 0,0 0-4 0,0-3-60 16,0 3-140-16,0-2-221 0,0-1-272 0,0 0-208 16,-9-1-107-16,9-1 0 0,0 5 107 15,9-1 205-15,-9-3 265 16</inkml:trace>
  <inkml:trace contextRef="#ctx0" brushRef="#br0" timeOffset="131066.54">20175 11620 84 0,'-28'6'223'0,"1"-5"7"16,-3 2-23-16,2-1-76 0,-2 4-39 0,6-5-9 15,-4 4 3-15,7 1 14 0,-6 0 12 0,9-2 4 16,-10 1 1-16,16-2-3 0,-6 0 5 15,3 3 9-15,-3-2 16 0,9 1 26 0,-1-2 26 16,1 1 21-16,6-2 12 0,-6-2 2 0,9 3-8 16,-9-1-19-16,9-2-29 0,0 0-24 15,-9 2-29 1,9-2-24-16,9-2 3 0,-9 2 8 0,9-5 5 0,9-1 1 0,4-3-3 16,11-6-1-16,7-6-22 0,14 0-26 0,10-8-19 15,3-1-16-15,18-4-12 0,6-5-5 16,3-4-3-16,9-1-5 0,0-2-3 15,0-8-7-15,10 1 12 0,-1-3-4 0,9-3 0 0,-2 4-2 16,-4-4-3-16,3 2 8 16,-5 2-8-16,-1 3 0 0,-3 2-4 0,-12 5 4 0,-12 5 5 0,-3 4-5 15,-9 4 1-15,-6 4 3 0,-10 4 2 16,-5 2-2-16,-3 2 2 0,-10 5-1 0,-6-1 3 16,-2 3 0-16,-10 1-2 0,6 3-2 0,-11 1 0 15,2 2 2-15,-6 1-5 16,-3 1 1-16,-9-2 0 0,9 4-2 0,-3 1 1 0,-6 1 1 15,0-3-4-15,-6 3-13 16,-3 3-89-16,0-3-131 0,-3 1-161 0,-13 4-173 0,-2 2-153 16,-3 1-68-16,-10 3 45 0,-14 2 110 0,-10 4 150 15</inkml:trace>
  <inkml:trace contextRef="#ctx0" brushRef="#br0" timeOffset="131693.69">19568 11660 81 0,'9'-12'213'15,"3"2"14"-15,-3-2-26 0,9 0-56 0,-9 0-21 16,10-1-9-16,-7 0-1 0,12 1 2 0,-6-2-5 15,3 3-13-15,-2-4-23 16,-1 3-17-16,0 0-16 0,3 0-11 0,-2 3 2 0,-1-1-1 16,0 5 1-16,-9-3 0 15,0 3-3-15,0 2 18 0,0 2 11 0,-9-1 22 0,0-1 31 16,10 3 36-16,-20 3 37 0,10 0 9 0,0 3 0 16,-12 0-3-16,3 3-7 0,0 3-1 0,0 4-3 15,-6-1 10-15,-3 3 13 16,8 2 6-16,-2 3 8 0,-6 1-8 0,6 2-15 0,-6-1-25 15,3 1-23-15,-4 0-20 0,10 3-26 16,-3-2-19-16,3 2-12 0,0-3-11 0,0 0-10 16,0-1-10-16,9-2-7 0,0 1-10 15,0-3-7-15,9-2-3 0,0-1-4 16,0-1-2-16,9-2 2 0,3-6-4 0,4 0-1 0,-4-3-1 16,15-5 0-16,1-2 0 0,-1-5-2 15,1 0-3-15,2-3 3 0,1-3-1 0,-7 0-12 0,-3-3-46 16,1 1-125-16,-4-1-179 15,-3-1-206-15,-12-2-203 0,-2 0-116 0,-1-2-20 0,-9 1 91 16,0-4 162-16,0 2 194 16</inkml:trace>
  <inkml:trace contextRef="#ctx0" brushRef="#br0" timeOffset="131939.1">19926 11468 37 0,'-12'-4'406'0,"-6"-4"66"0,-1 0 39 0,7 2 52 0,3-1-88 15,-6 2-42-15,6 0-19 0,0 1 1 0,0 1-2 16,6 3-33-16,-4 0-56 0,7 3-73 16,10 0-60-16,-1 3-44 15,0 1-22-15,9 3-7 0,6 1-13 0,-2 7-12 0,5-6-17 16,3 9-15-16,7 0-9 0,-4 3-9 0,-3 0-9 16,1 4-7-16,-4 1-3 15,0 1-4-15,-8 3-6 0,-1 0-4 0,-6-3-2 0,-6 3-1 16,-6 1-4-16,-9-4-5 0,-9-3-1 0,-4 4-4 15,-11-5-6-15,3-1-26 0,-16-2-57 0,1-5-123 16,-1-2-167-16,-12-2-175 0,13-5-167 16,-13-4-150-16,13-3-36 0,-4-4 76 0,1 0 143 15,5-3 165-15</inkml:trace>
  <inkml:trace contextRef="#ctx0" brushRef="#br0" timeOffset="132716.01">23067 9953 210 0,'9'-3'457'0,"-9"-8"80"0,0 3 69 15,0 2 21-15,-9-1-59 0,9 2-62 16,0 1-54-16,0 2-39 0,0 2-36 0,9 0-67 16,-3 4-64-16,3 6-45 0,0 0-27 15,4 9-22-15,5-1-14 0,3 3-8 0,-3 5-8 16,6 1-8-16,-5 4-14 0,-7-1-7 0,-3 6-9 16,0-1-8-16,0 5-1 0,-3 2-2 15,-12-3-2-15,-3 7-6 0,-9-4-7 0,-3 0-7 16,-4 3-12-16,-2-3-14 0,-3-2-8 15,-1-1-6-15,-2-5-5 0,12-4-5 0,-10-6-5 16,7-4-3-16,-3-8-1 0,-1-3-8 0,7-6-31 16,-6-6-66-16,9-8-81 15,-10-2-135-15,7-11-166 0,3 0-176 0,-6-9-137 0,11-1-80 16,4-9-43-16,0-4 71 0,9-4 132 16,0-9 166-16,9 0 157 0</inkml:trace>
  <inkml:trace contextRef="#ctx0" brushRef="#br0" timeOffset="133103.07">23161 9267 55 0,'9'-9'312'0,"-9"3"29"0,0-2 15 16,0 1-35-16,-9 4-79 0,6-4-21 0,-6 3 24 15,0-1 39-15,0 1 62 0,0 2 29 0,-4-1-9 16,4 0-44-16,-6 3-62 0,-3 0-47 0,9 3-54 15,-12 0-32-15,2 3-23 0,-2 3 1 16,-3 7 0-16,-3-1-13 0,5 5-15 0,-5 2-11 16,9 2-3-16,0-1-16 0,-1 5-15 0,7 2-5 15,3-3-5-15,9-2-8 16,3 4-5-16,6-5-4 0,0 0 0 0,16-3-2 16,-4-6-3-16,9 1-1 0,-2-7 2 0,8-3 3 15,-9-3-3-15,13-3 0 0,-4-6 28 0,-8-1 26 16,-1-2 25-16,-6-3 20 0,-3-1 17 0,-3-7 8 15,-11 2-21 1,-4-3-24-16,-13-3-23 0,-11 3-23 0,3-3-17 0,-6 2-9 16,-4 0-8-16,-2 3-3 0,2 4-9 0,10-1-10 15,6 5-56-15,6 2-134 0,9-1-197 16,9 5-213-16,9 1-215 0,19-1-105 0,2 4-4 0,7 1 100 16,2 1 182-16,4 7 206 15</inkml:trace>
  <inkml:trace contextRef="#ctx0" brushRef="#br0" timeOffset="133545.9">24354 9507 191 0,'6'-11'416'0,"-12"-1"41"0,6-4 25 0,-9-1-59 16,9 1-95-16,-9-3-17 0,9 5 77 15,-3-1 63-15,-3 3 50 0,2 1 34 0,-5 3-25 16,0-1-85-16,9 5-147 0,-9 1-99 0,-3 8-61 16,-6 5-35-16,3 8-19 0,-13 5-6 0,-2 10 1 15,3 6-2-15,-10 3-7 0,-2 3-8 16,-7 4-6-16,1-1-5 0,-1 4 3 0,-2-2 5 16,8 1 5-16,-5-3 4 0,8-3 4 15,7-5 0-15,-3-4-11 0,20-3-9 16,-2-5-9-16,15 1-6 0,6-8-6 0,3-3-4 0,13-3 0 15,14-3 1-15,0-6 0 16,4 0-2-16,12-4-1 0,-1-4-2 0,10 2 0 0,-4-3-2 16,1-3-1-16,-3 6 1 0,2-3-3 0,-2 0 2 15,3 0 1-15,-13 3-1 0,1 0 2 0,-7 0-1 16,-2 0 5-16,-10 3-5 0,0 0 0 16,-9 0 2-16,4-3-2 0,-13 0-1 15,9 0 0-15,-18 3 1 0,9-3-1 0,-3 0-5 0,-6-3-2 16,0 3-7-16,-6-3-24 0,6 0-73 15,0-3-116-15,0-3-196 0,6-2-252 16,3-2-250-16,0-4-111 0,13-5-1 0,-1 1 82 16,6-3 176-16,1-3 247 0</inkml:trace>
  <inkml:trace contextRef="#ctx0" brushRef="#br0" timeOffset="133811.21">25110 9591 7 0,'-22'0'491'0,"-5"0"126"0,0-2 73 0,-4 0 47 16,4-3-36-16,-3 2-112 0,5 1-90 15,7 0-68-15,0-3-40 0,9 5-27 0,0-4-75 16,9 2-82-16,9-4-74 0,6 0-56 16,6 0-30-16,7-5-20 0,8 1-10 15,3-1-6-15,4-1-5 0,5 0-4 0,1 0-2 0,-3 3-4 16,2 0-1-16,-2 0-8 0,-4 2-7 15,-2 2-40-15,-10 1-90 0,3-2-151 0,-11 5-194 16,-4-1-196-16,0 2-192 0,-9 0-64 0,-6 0 34 16,-3 0 123-16,-3 6 180 0,-6 1 194 15</inkml:trace>
  <inkml:trace contextRef="#ctx0" brushRef="#br0" timeOffset="134008.47">25240 9728 322 0,'-18'23'477'0,"-3"-2"75"15,-1-2 61-15,-2 0-50 0,12-3-45 0,-3 0-22 0,3-1-33 16,6-3-24-16,2-3-25 16,4 0-41-16,0-4-74 0,4-2-85 0,5 0-55 0,9-3-41 0,0-6-37 15,6 1-25-15,-2-4-19 0,8 2-16 16,6-7-13-16,1 2-8 0,-1-1-5 0,4-5-7 16,5 0-9-16,1 0-40 0,-10-1-95 15,10-3-158-15,-7 0-195 0,1-1-197 16,-7-2-176-16,-3 1-57 0,-2-1 44 0,-10-2 134 0,3 2 182 15</inkml:trace>
  <inkml:trace contextRef="#ctx0" brushRef="#br0" timeOffset="134633.89">26506 8751 13 0,'9'-18'414'0,"0"1"91"0,-6-1 54 0,6 0 57 16,-9 3-83-16,0 2-66 0,6 1-59 0,-6 6-31 15,0-1-9-15,0 2-16 0,0 2-37 16,0 6-43-16,-6 2-32 0,6 4-31 0,-12 2-23 16,6 10-21-16,-6-1-16 0,2 5-14 0,-8 6-10 15,0 2-11-15,0 2-9 0,0 3-6 0,-1-1-7 16,7 2-12-16,-6 0-14 0,9 0-11 16,0 1-11-16,9-2-15 0,9-3-9 0,9 1-6 15,-6-4-1-15,22-3-5 0,-4 0-2 16,13-8-1-16,5-3 1 0,10-1-4 0,-1-8-3 15,7-2-1-15,3-5-1 0,-3-2 1 0,2-5 1 16,-2-2-1 0,-9-2 1-16,2-3 1 0,-11-2 0 0,3-1-2 0,-7-1-2 0,-12 0 4 15,1 2-1-15,-4-2-2 0,-9 2 0 16,0-1 0-16,-8 0-3 0,5 0-4 0,-12 1 0 16,3-1-19-16,-6 2-54 0,-6-2-75 15,-3 3-117-15,-10-1-167 0,-2 2-196 0,-3-1-167 16,-6 3-113-16,2 0-46 0,-8 2 56 0,-1 2 135 15,10-2 179-15,3 3 177 0</inkml:trace>
  <inkml:trace contextRef="#ctx0" brushRef="#br0" timeOffset="134967.73">26927 8939 14 0,'-27'-4'366'0,"12"-1"84"0,-9 1 71 0,-4-2 53 0,10 4-44 0,-9-1 0 15,9 3-2-15,-4 3-14 0,10-1-18 0,-3 5-32 16,6 1-51-16,0 4-75 0,0 1-58 0,0 4-36 0,9 1-22 15,0 4-15-15,9 4-14 0,-9-4-16 16,15 5-14-16,-6 1-15 0,0 2-15 0,9 2-20 16,-6-2-19-16,1 4-18 0,2 2-19 15,-12 2-19-15,15 3-11 16,-9 0-10-16,-9 3-6 0,6-1-4 0,-3-1 0 16,-3 0-1-16,-3 1-1 0,3-7 3 0,-6 4 4 0,6-4 4 15,0-1 1-15,0-5 3 0,0 1-3 0,0-5-5 16,0-5-1-16,0-2-4 15,6-2-4-15,-6-6-2 0,3 1 0 0,-3-4 3 0,0-3-2 16,6-1 1-16,-3-4-2 0,3-6-3 0,4-1-5 16,2-2-6-1,-3 0-16-15,0-6-63 0,0 1-101 0,0 1-132 0,-6-1-218 0,3-4-269 16,-6 8-260-16,0-5-89 0,-9 3 23 16,0 0 93-16,-18 0 198 0,5 6 264 0</inkml:trace>
  <inkml:trace contextRef="#ctx0" brushRef="#br0" timeOffset="138932.64">17210 12701 106 0,'0'-6'298'0,"0"2"36"0,0-1 27 0,0 1-34 15,0-1-17-15,-10-1 19 0,10 2 45 0,0 2 64 16,0 2 47-16,0-3 1 0,0 2-36 16,0 1-59-16,0 0-82 0,0 0-91 15,0 0-65-15,0 0-40 0,10 1-17 16,-10 2-9-16,9 3-3 0,-6 3 6 0,3 0-4 15,-3 0-7-15,3 3-2 0,-6 2-3 16,0 4-1-16,0 1-8 0,-6 2-4 0,3 3-3 0,-6 0-12 16,0 3-8-16,-4 0-5 0,4 1-7 15,0-2-8-15,3-2-7 0,-3-4-3 0,0 0-1 16,9-5-5-16,-9-3-2 0,9-3 0 0,0-1 3 16,0-4-2-16,9-1-1 0,-9-6 1 0,9-1 1 15,-9-7 0-15,9-5-2 0,-3 0-1 0,-3-5-1 16,3-2-1-16,3-3 2 0,-6-5-2 15,-3 1 2-15,10-3 0 0,-10 0 1 0,9-5 0 16,-6 6-1 0,3-3 2-16,-6 1 0 0,0 4 0 0,0 3 0 0,0 3-1 0,0 3 2 15,0 4-2-15,0 1 0 0,0 3 3 16,0 4-1-16,0 4-2 0,0 5 0 0,-6 5 1 0,3 2 0 16,3 8-3-16,0 1 3 15,-9 5 1-15,9 0 0 0,0 8-2 0,0-5-1 16,0 4 3-16,0 2-3 0,9 0 1 0,-9 0 0 15,3-2 1-15,3-2 2 0,-6 1-1 0,3-5-1 16,3-1-2-16,-3-4 1 0,-3-2 1 16,6-2-2-16,-6-2 2 0,3-5 3 0,-3-2 2 15,0-1 0-15,0-1-1 0,-3-4 2 0,-3-2-5 16,6-4 1-16,-3-4-2 0,-3 0-1 16,3-1-2-16,-3-2 1 0,3 3 3 0,-6-2-1 15,9 1-1-15,-10 1 0 0,10 3 1 0,-3 0-1 16,3 0 0-16,0 3-2 0,0 1 2 15,0-2 1-15,0 5-2 0,0-2-1 0,0 0 0 16,0 2-1-16,0 2 0 0,3-2-1 0,-3 2 1 16,0 0-1-16,10 0 1 0,-10 0 3 0,0 2-4 15,0-2 1-15,0 2 1 0,9-2 3 16,-9 4 2-16,-9-3-2 0,9 4 2 0,0-2 1 16,0 0 0-16,0-2-3 0,-10 4 0 15,10-2-2-15,0 0 0 0,-3-3 0 0,3 0 0 16,0 3-3-16,0-3 1 0,0 3 1 15,-6-3 1-15,6 3-2 0,0-1 2 0,-3-1 1 0,3 2 0 16,0 0 1-16,0 0 1 16,0-3 4-16,0 6-6 0,0-3 0 0,0 0-1 15,0 3-1-15,0-4-2 0,0 0 1 0,3 0 2 16,-3-2 2-16,0 3 2 0,0-3-1 0,0 3-2 16,0-3-2-16,0 1-1 0,0-1-1 15,0 0-4-15,0 0 2 0,0 0 1 0,0 3-1 0,0-3-1 16,0 0-6-1,0 2-39-15,0 1-63 0,-3-1-105 0,3-2-149 0,0 2-181 0,0 0-174 16,0 1-129-16,0-3-62 0,0 0 39 16,9-3 116-16,-6 1 166 0,16-2 171 0</inkml:trace>
  <inkml:trace contextRef="#ctx0" brushRef="#br0" timeOffset="141467.37">17804 12677 89 0,'0'0'236'0,"0"3"29"0,0-3-29 0,0 0-25 0,0 0-16 16,0 0 2-16,0 0 20 0,0 0 36 0,0 0 39 16,0-3 26-16,-6 3 29 0,3-3 25 15,3 0 22-15,0 3-4 0,-6-4-23 16,3 2-27-16,3-2-42 0,-6 2-55 0,6-4-70 0,-3 3-57 15,3-4-40-15,3 3-25 0,-3-1-17 16,9-1-14-16,0-2-9 0,10 4-2 0,-1-2-4 16,3 0-3-16,6 1-4 0,-2 1 2 15,5 4 1-15,-3 0-1 0,1 3 1 0,2 0 2 16,3 6-1-16,-5 1 0 0,-7 2-1 0,-9 2-1 16,3 5 1-16,-12-1-4 0,-3 6 2 15,-3 2 3-15,-6 2 0 0,-9 3 1 0,-3 1 2 16,-7-1 6-16,-8 2 17 15,0-3 13-15,5 2 20 0,-11-5 12 0,11-1 13 0,-5-3 10 16,-1-2-6-16,10-1 1 0,0-4-4 0,6-2-1 16,2-5-7-16,1 4-8 0,9-7-12 0,0 0-17 15,9-5-14-15,0 2-13 0,9-6-5 16,0-1-4-16,19-1-1 16,-7-5-2-16,15 1 1 0,1-3 0 0,2-1-4 0,7-1-1 15,-1 2 0-15,1 0 1 0,-7 0-2 0,-3 2 1 16,1 2 2-16,-7 0-1 0,4 0-1 0,-7 5 2 15,-6-3-1-15,-3 4 2 0,-8-2-2 0,2 4 2 16,-3-3 1-16,-3 3-2 0,-3 0 2 16,-3 0 1-16,0 3 2 0,0-1 0 15,-9 0 0-15,0 3-1 0,9 0 13 0,-12-1 12 16,2 1 8-16,7-1 7 0,-12 0 5 16,15 0 4-16,-9-2-11 0,0 0-12 0,6 2-7 15,-3-4-9-15,3 1-4 0,3-1-4 0,0 0-4 16,0 2-2-16,-6-2-3 0,6 0-1 0,0 0-4 15,0 0-3-15,0 0-3 0,0 0-3 16,0 0-7-16,0 0-33 0,0 0-58 16,0 0-71-16,-3 0-98 0,3 0-145 0,0 0-159 15,0 0-126-15,0 3-83 0,-6-3-51 0,6 0-10 0,0 0 89 16,0 0 134-16,6 3 146 0,-3 0 133 16</inkml:trace>
  <inkml:trace contextRef="#ctx0" brushRef="#br0" timeOffset="142157.65">18478 12809 137 0,'-12'0'353'0,"-3"0"37"0,-3-3 19 0,9-2-64 0,-4-2-92 15,7 2-56-15,3-2-20 0,3-3 11 16,3-1 22-16,3 0 15 0,7-1-1 15,-4-2-14-15,9 2-23 0,-9 1-32 16,6 1-26-16,6 2-22 0,-8 2-17 0,2 0-17 0,-3 6-15 16,6 0-7-16,-3 6 10 0,-6-1 7 15,0 7 17-15,-6 0 20 0,-3 3 12 0,0 4 10 0,-3 2-9 16,-12 2-2-16,-3 2-15 0,0-1-10 16,6-2-12-16,-16 1-14 0,10-1-12 0,6-5-15 15,3-1-6-15,0-2-12 0,-6-5-7 16,15-2-3-16,-9 1-4 0,9-6-3 15,9-1-3-15,-9-2-2 0,9-4 2 0,6 0-1 16,-6-2-1-16,3 2-2 0,6-2 3 16,-5 4 2-16,2-3-1 0,-3 4 1 0,6 2-1 0,-3 2 5 15,-6 5 1-15,3 1 0 0,-2 4 16 0,-1-1 8 16,0 5 18-16,-6 2 9 0,3-1 4 16,-12 5 4-16,3-3-13 0,-6-1-10 0,0-2-15 15,-1 1-11-15,-2-2-12 16,-12-5-14-16,6 1-67 0,-12-5-160 0,-1-3-224 0,-2-3-238 15,-4-3-164-15,1-3-81 0,12-5 17 0,-1-2 133 16,4-4 211-16</inkml:trace>
  <inkml:trace contextRef="#ctx0" brushRef="#br0" timeOffset="142775.49">19188 12650 51 0,'9'-11'334'0,"1"4"65"0,-1-3 60 0,-9 1 1 0,0 0-7 16,0 0 55-16,0 3 41 16,0-3 11-16,-9 6-3 0,-1-5-29 0,7 4-67 0,-12-1-120 15,6-1-100-15,-9 6-58 0,6 0-37 16,0 6-27-16,-13 3-18 0,13 2-15 0,-12 4-13 16,6 6-13-16,-3 0-14 0,2 3-8 15,10 1-8-15,-9-1-3 0,15 4-7 0,-3-5-4 0,12 0-6 16,-6 2-3-16,12-4-4 15,-3-3-3-15,12 1-1 0,7-8 0 0,-1 1 1 0,0-5-2 16,13-4 1-16,-4-1 1 0,1-4 0 16,5-2-1-16,-2-4 1 0,-1 1 0 0,-6-2 0 15,-2 0 0-15,-1-1 0 0,-12 2-1 0,-2 2 1 16,-4 0-1-16,-3 0-2 0,-9 2-5 16,9-1-5-16,-18-1-17 0,6 6-41 0,-3-6-61 15,3 3-88-15,-6 1-132 0,-1 1-153 16,-5-2-145-16,6 0-112 0,0 3-78 15,-3-2-25-15,3-1 76 0,0 2 126 0,0-3 147 0,-4 4 144 16</inkml:trace>
  <inkml:trace contextRef="#ctx0" brushRef="#br0" timeOffset="143228.07">19231 12738 278 0,'-15'-7'387'0,"6"0"52"0,-1 2 35 0,1-2-38 0,6 2 11 15,-6 1 43-15,3 2 32 0,3-4 23 0,-6 5-7 16,3 1-49-16,6-3-98 0,-3 3-109 15,-3 3-83-15,6-2-53 0,6 7-23 0,-6 1-9 0,3 3 1 16,3 4-3-16,6 3-9 0,-3 1-12 16,0 2-15-16,10 1-13 0,-10 4-10 0,9 0-8 15,-3 1-6-15,-3 7-6 0,6-8-7 16,-8 3-5-16,2-2-4 0,-3 1-5 0,0-5-1 16,0-1-2-16,-9-5-2 0,0 2 14 0,9-4 8 15,-9-5 14-15,0 1 16 0,0-3 17 16,0-1 18-16,0-4 4 0,0 2 0 15,-9-5-6-15,9-1-6 0,0 0-12 0,0 0-9 0,-9 0-10 16,9 0-7-16,0-1-3 0,0 1-5 0,0-3-7 16,0 3-31-16,-9 0-2 0,9-3 0 15,0 3 0-15,0-3 0 0,0 3 0 16,0 0 0-16,0 0 0 0,0 0 0 0,0-1 0 16,0 1 0-16,0-2 0 0,9 2 0 0,-9 0 0 15,0 0 0-15,0-3-15 0,0 3-1 16,0-3-2-16,0 1-5 0,0 1-16 15,0-2-17-15,0 3-20 0,0-3-26 0,0 3-33 0,0-3-33 16,0 3-25-16,-9 0-23 0,9 0-23 0,-3-3-20 16,3 0-16-16,-9 3-45 15,9-3-55-15,-9 1-69 0,9 1-69 0,-10 1-66 0,10 0-53 16,0-3-8-16,0 0 3 16,0 3 22-16,0-2 70 0,10-1 88 0,-7-1 92 15</inkml:trace>
  <inkml:trace contextRef="#ctx0" brushRef="#br0" timeOffset="146944.16">20241 13962 111 0,'0'-4'300'0,"-3"2"19"16,3-1 10-16,-6-4-79 0,6 3-83 0,0-4-30 16,0 5 11-16,-3-4 30 0,3 2 39 0,0-2 41 15,-6-3 25-15,6 3 17 0,0 2 14 16,0-1 4-16,-9-1 6 0,9-1-7 0,0 2-16 15,-9-3-35-15,9 0-48 0,-9 3-46 16,6-1-44-16,-3-1-31 0,-6-1-26 0,12 0-15 16,-9 2-5-16,-4-2-2 0,4 0-2 15,0 1-5-15,-6-2-1 0,6-1 2 0,-9 4-7 0,6-5-5 16,-7 2-1-16,4 1-4 0,3 1-2 16,-6-5-4-16,0 4 2 0,-4-3 2 0,-2 3-5 15,-3 0-3-15,6 0-5 0,-10-3-3 0,-2 1 0 16,-4 0 0-16,-2 1 3 0,9 1 2 15,-7-1 2-15,-5 1 5 0,11 3-1 0,-8-3-2 16,6 1-3-16,-7-2 0 0,10 4-2 16,-4-3-4-16,-2 1 0 0,6 1-1 15,-1-2 0-15,-2 1-1 0,6 2 1 0,-7-4 0 16,1 4-4-16,2-2 0 0,-11 1-1 0,12 2-1 16,-10-2-1-16,7 5-2 0,-7-2 1 0,1-2 2 15,-4 3-2-15,4 0 3 0,3 3 1 0,-10-3 2 16,16 0 1-16,-10 2-4 0,4-1 2 15,-1 2-4-15,1-3 0 0,-4 0-2 0,7 2 0 16,-6 1 2-16,-1-5 1 16,7 2-3-16,-7 0 0 0,1 3 1 0,5-6 0 0,-5 3-1 15,6 0 0-15,-7 0 3 0,4 0 0 0,-1-2-1 16,7 4 0-16,0-3 1 0,-4 2-1 16,-2 2-1-16,-1 0 0 0,7 0 0 0,0 0 1 15,-4 2-3-15,-2 2 2 0,6-3 1 0,-1 4 1 16,-2-2 1-16,6 1 1 15,-7-2 0-15,7 4 0 0,-7-3-1 0,4 3-3 0,0-1 2 16,-4 2 0-16,4-4 1 0,-3 6-3 0,2 0 2 16,1-3 1-16,-3 4-3 0,2 1 0 15,-5 1 1-15,8 4 3 0,-8 1-1 0,6 1-2 16,-7 0 0-16,10 0 0 0,-9 0 1 0,5 4-1 16,4-4 0-16,0 5 3 0,5-5 2 15,-2 3-2-15,-3-3 0 0,5-1-3 16,1 0-1-16,3-1-3 0,0 4-1 0,-6-2 3 0,5-2-1 15,-2 2 1-15,0 3 1 0,3 2 2 0,-7-1 2 16,7 2-3-16,0 4 4 0,-3 1 0 16,2 4 2-16,1 2 0 0,0 0-3 0,0 0 1 15,0 3-1-15,-1-1 1 16,10 0-1-16,-3 1 1 0,0 1 2 0,-3 1 3 0,15-7 2 16,-9 6 6-16,9-5 2 0,0 2 1 0,0-1 3 15,9 0-3-15,0-1-1 0,0 0-5 16,0-1-1-16,3 0-1 0,7 3 0 15,-4-3 1-15,3-2 1 0,3 4 2 0,-3-2 0 16,4-4-1-16,2 3-2 16,-6-2-4-16,3 3-2 0,7-3-1 0,-4 0-4 0,6 1 2 15,-8-1-1-15,14 0 1 0,-9-3-3 0,10 2 1 0,-1-2-1 16,4 1-2-16,-4-1 3 16,10-3 1-16,-7-3 0 0,6 3 2 0,13 0-1 0,-6-5 0 15,-1-1-5-15,13 2 0 0,-6-7-1 16,5 1 0-16,1-2 2 0,3 0 0 0,-3-6 1 15,2 4-1-15,1-4 1 0,-3-3-2 0,0 0-3 16,-1-6 4-16,-5 1 0 16,6-3-1-16,-3 0-1 0,2-6 4 0,1 2-1 0,-6-2 1 0,5 2 2 15,4-6-1-15,-3 3 1 16,0-2-3-16,-4-1-1 0,4 3 0 0,0-1-1 0,3-1-2 16,-4 2 0-16,-5 1 1 0,-3-1 2 15,-1 1-3-15,4-1 0 0,-13 0 3 16,4 3 1-16,-7-7-2 0,1 5-1 15,2 0 0-15,-8-3 2 0,2-1 2 0,4 1-3 0,-13 1-2 16,13-7 2-16,-10 5 3 0,3-5-2 0,-2 0-2 16,-4-1 0-16,10 0 4 0,-7-3-1 0,-3-3-4 15,-2 4 3-15,2 0 1 16,-6 0 1-16,-2-1-1 0,5-2 1 0,-9 5 2 0,0-2-1 16,1-1 1-16,-10 1-1 0,0-2 1 15,-6 2-1-15,6 1-1 0,-9-2-1 16,9-3 0-16,-9 1-1 0,0 1 1 0,0-3-1 0,0-1 2 15,0-2-1-15,0 1 1 16,0 0 1-16,0-3 1 0,0 0-1 0,-9 0 1 16,9 0 2-16,-9 0-1 0,0 1 21 15,0-3 13-15,-4 2 11 0,-2 1 7 0,3-2 7 0,3 1 4 16,-9 0-19-16,9-2-10 0,-10 4-5 16,7 1-4-16,3 3-4 0,0-4 0 0,-6 4-3 0,6 1-3 15,0 2-3-15,6 2 1 16,-6 1 2-16,0 0 3 0,-1 3 4 0,-2 0 3 0,-6 1 1 15,3 1-5-15,-12 4-3 0,5-1-7 16,-5 3-5-16,0-1-1 0,-10 0-4 16,-2 5 1-16,8-3 0 0,-11 2-3 0,6-4 1 0,2 2-2 15,-2 2 4-15,8 2 6 16,-5-6 4-16,3 6 6 0,8-1 3 0,4 0 2 0,-6 0-1 16,6 0-6-16,6 3-4 15,-7 0-1-15,7-2-4 0,-3 4-1 0,6-2-3 0,-3 3-1 16,-3 0 1-16,6-3-3 0,-1 3-1 0,7 0 0 15,-6 0-1-15,9 0-2 0,-6 0-2 0,3 0 1 16,3 0 0-16,0 0-2 16,-6 0 0-16,6 0 1 0,0-3 1 0,0 3 0 0,0 0 0 15,0 0 0-15,0 0 2 0,0 0 1 16,0-2 0-16,0 2-1 0,0 0 0 0,0 0 0 16,0 0-1-16,0 0-1 15,0 0 0-15,0 0-2 0,0 0 1 0,0 0 3 0,0 0-2 16,0 0-1-16,0 0 1 15,0 0-1-15,0 0 0 0,0 0-2 0,0 0 1 0,0 0 1 16,0 0 0-16,0 0 1 0,0 0-1 16,0 0 0-16,0 0 2 0,0 0 0 0,0 0-2 0,0 0 0 15,0 0 1-15,0 0 0 0,0 0 0 0,0 0 0 16,0 0 0-16,0 0 1 0,0 0-1 16,0 0-1-16,0 0 1 0,0 2-3 0,0-2 3 15,0 0 0-15,0 0 0 0,0 0 2 16,0 0 0-16,0-2-2 0,0 2 0 0,0 0 0 15,0 0-1-15,0 0 0 0,0 0 0 16,0 0 0-16,0 0-2 0,0 0 2 0,0 0-1 16,0 0-2-16,0 0-1 15,0 0 2-15,0 0-4 0,0 0 3 0,0 0 3 0,0 0-1 16,0 0 1-16,0 0-1 0,0 0 1 0,0 0-2 16,0 0-3-16,0 0-1 0,0 0-1 0,0 0-2 15,0 0-2-15,0 0-19 16,0 0-45-16,0 0-61 0,-3 2-67 0,-6 1-70 0,0 0-86 15,0 1-117-15,-3 4-107 0,-13 1-90 0,13-3-69 16,-12 6-51-16,-3 1-41 0,5 0 56 16,-5 1 112-16,-3 1 131 0,5 0 127 0</inkml:trace>
  <inkml:trace contextRef="#ctx0" brushRef="#br0" timeOffset="147770.14">17210 14753 44 0,'9'-8'250'0,"-6"-2"38"0,3 4-2 16,-6 0-32-16,-6 3-19 0,3-3-7 0,3 3 6 16,-9 0 24-16,9 0 45 15,-10 1 58-15,7 1 46 0,-3 1 26 0,3 0-8 0,3 0-35 16,0 0-61-16,-6 0-74 0,6 0-59 0,6 0-56 15,-6 1-21-15,0 1-12 0,3 5 7 0,3-2 5 16,-3 4 0-16,-3 0 1 16,10 1-6-16,-1 4 5 0,-9 1-3 0,3 1 1 0,-3 2 2 15,0 3 3-15,-3 3 7 0,3 2-1 16,-9 0 0-16,-1 0-3 0,7 0-6 0,-6 2-10 16,0-3-14-16,3 1-15 0,-3-2-14 15,0 0-17-15,9-3-16 0,-9-6-11 0,9 2-9 0,-9-6-3 16,9 1-7-1,0-1 0-15,-3-4 1 0,3-2-4 0,0-1 0 0,0-2 0 0,0 1 5 16,0-3 0-16,0 0-3 0,0-3 3 16,0 1 1-16,0-2-3 0,0-1-2 0,0-2-1 15,0-1 0-15,0 2-3 0,0-3-4 16,0 6-5-16,0-5-6 0,0 1-8 0,0 4-44 16,0-8-75-16,12 4-87 0,-12 0-109 0,18-5-164 0,-3 3-175 15,-3-3-139-15,7 3-84 16,8 0-65-16,-6 0 31 0,6-2 125 0,-2 2 161 15,5 2 173-15</inkml:trace>
  <inkml:trace contextRef="#ctx0" brushRef="#br0" timeOffset="148567.81">17713 14888 66 0,'-9'-3'325'0,"0"3"51"0,0-1 48 0,0-2-10 0,-3 1-23 0,-3-2 28 15,6 1 43-15,-1 1 26 16,7-1-2-16,-3-1-32 0,3-1-66 0,3-1-106 0,3 0-102 0,3-3-65 15,-3 1-38-15,7-1-25 0,8 3-13 16,-9-1-9-16,9-4-7 0,0 8-9 0,4-6-7 16,-4 9-1-16,9-4-2 0,-3 2 0 15,-2 4 0-15,5-2-2 0,-9 4-1 16,3 2-1-16,-5 0-1 0,-4 5 0 0,-3 1 1 16,0-2 3-16,0 7 13 15,-9 0 14-15,-9 1 13 0,9 3 15 0,-12 2 10 0,-6-3 11 0,2 4-1 16,-5-4-2-16,3 4 2 0,-9-3-6 15,8-1 2-15,1-2-8 0,0-3-5 16,0 0-10-16,6-3-6 0,3-3-9 0,-10 0-11 16,16-2-5-16,-3-1-4 0,3-3-3 15,-3 3-5-15,3-3-5 0,3-1 1 0,0-1 2 0,0-1-2 16,-6 0 8-16,6 3 10 0,0-3 8 16,0 0 7-16,0-3 7 0,6 3 10 0,-6 0 0 15,9-1-3-15,-6-1 3 0,6-1-4 16,10-3-3-16,-1 3-7 0,3-3-7 0,6-1-6 15,1 2-9-15,2-2-7 0,3 1-4 0,-5-1-4 16,2 2-2-16,3 0 0 0,-2 1-2 0,-10-2 0 16,6 6 1-16,-2-3 1 0,-7 3-1 15,3-3 0-15,-9 3 2 0,-3 0 0 0,0-3 0 16,0 3-1-16,1 0 1 16,-4 0 0-16,-3 0 2 0,-3 0-3 0,0 0 1 0,-3-2 1 15,-3 2-2-15,-4 0-3 0,1-1-1 0,0 1 2 16,0-3 0-16,6 3-4 0,-6-3 2 0,0 3-3 15,9-2-5-15,0 1-6 16,0-5-24-16,0 1-57 0,9-2-82 0,0 1-144 0,3-5-188 16,6 2-206-16,-2 0-169 15,2-3-103-15,-6 3 1 0,15-1 102 0,-8 1 170 0,2 2 199 16</inkml:trace>
  <inkml:trace contextRef="#ctx0" brushRef="#br0" timeOffset="149203.17">18621 14837 29 0,'-12'-3'258'0,"3"3"36"0,-1-5 19 16,-2 4-39-16,3-4-25 0,0 1 0 15,-6-1 27-15,6-1 34 0,0 0 45 0,6 0 39 16,-6 0 18-16,3 0-8 0,3-3-29 16,-7 0-52-16,10 2-57 0,0 1-70 0,0-4-59 0,10 2-47 15,-1-1-38-15,-6 3-13 0,6-3-18 16,9 1-3-16,-3 1-5 0,-3 2-5 15,3 4 3-15,7-2-8 0,-10 3 4 0,6 3-6 0,0-2 2 16,-9 7 0-16,7 1-2 0,-7 3 2 16,0 2-1-16,-6 2 0 0,6 0 6 0,-9 5 11 15,-9 0 13-15,6 0 6 0,-6 2 10 16,0-3 10-16,-7 1 4 0,-2-1-3 0,9-2-6 16,-3-1 1-16,-6-4-8 0,9 2-5 15,-1-6 0-15,7 0-10 0,-3-5-4 0,3 4-7 16,-3-5-1-16,3 1-6 0,3-4-4 0,0 2-2 15,0-2-2-15,0-2-1 0,3 2-4 0,3-4-1 16,3 1 0-16,4 0 1 0,-4-2 0 16,9 3 1-16,-6 2 1 0,6 0 1 15,0 0-3-15,1 5 1 0,-1 0 1 0,0 2 2 0,-3 2 11 16,-3 3 13-16,-2 0 20 0,-1 2 14 16,-9 2 7-16,-9 1 8 0,-7 1-5 0,4 1-12 15,-6-1-17-15,-9 0-17 0,-1-4-10 16,1-1-7-16,6-2-9 0,-10-5-8 0,13-1-10 15,-6-5-26-15,15-5-59 0,-3-1-95 16,3-5-143-16,9 1-171 0,0-5-163 0,9 1-127 16,-6-3-94-16,6 0 11 0,0 2 102 0,9-3 153 15,-3 3 159-15</inkml:trace>
  <inkml:trace contextRef="#ctx0" brushRef="#br0" timeOffset="149748.57">19194 14832 41 0,'-9'-3'267'0,"0"-1"27"0,-9 2 28 16,9-2-48-16,-3-1-36 0,3 2-1 0,-6 0 25 16,5 2 37-16,1-4 37 0,6 2 37 0,-3 0 16 15,3 3 3-15,-3-1-23 0,3 1-28 0,3-2-39 16,0 2-53-16,-6 0-48 0,6 0-46 15,0 0-29-15,0 0-20 0,0 0-9 0,-3 0-6 16,3 0-2-16,-6 0 1 0,6 2 2 0,-3-1 2 16,-3 5-1-16,-3-1-1 0,0 4-3 15,-4 3 0-15,-5 4-9 0,9 1-12 16,-3-2-6-16,-3 4-8 0,6 0-11 0,0 1-10 0,-1-2-9 16,10 0-5-16,0-1-6 15,0 2-4-15,0-6-3 0,16 4-2 0,-7-5-1 0,3 0-5 16,6-3 0-16,3-3 1 0,7-3 0 0,-4 0-2 15,3-6 0-15,4 1 3 0,-1-2 0 16,3-2-1-16,-2-3-2 0,-4 0-2 0,-3 0 0 16,-2 0-4-16,-4-2-2 0,-6 2-5 15,-3 2-21-15,0-2-45 0,-9 2-69 16,0 0-96-16,0-3-135 0,-9 4-139 0,0 0-117 16,0 0-75-16,0 2-35 0,-3 1 13 15,2-2 46-15,1 2 79 0,0 2 104 0,6-4 105 0,-6-1 93 16</inkml:trace>
  <inkml:trace contextRef="#ctx0" brushRef="#br0" timeOffset="150020.22">19216 14905 246 0,'0'-3'377'0,"-9"-2"73"0,-1 3 49 16,7 0 1-16,-6 1 32 0,3-6 28 15,3 7 16-15,-3-1-12 0,6 1-38 0,-3-3-70 0,-6 3-107 16,9 0-103-16,0 0-79 16,-6 0-43-16,6 4-18 0,0 3-7 0,0-2 6 15,0 5 7-15,6 5 9 0,-6-1-4 0,0 5-11 16,0 2-9-16,9 1-8 0,-9 2-10 0,0 5-9 15,0-4-7-15,0 6-10 0,0-2-9 16,0 1-14-16,3-3-7 0,-3 2-10 0,0-3-7 16,0 0-5-16,0 0 0 0,0-5-2 0,6-2-2 15,-6-1-2-15,0-5-1 16,0-1 2-16,0 0-2 0,3-4-1 0,-3-4-3 0,0 1-2 16,6-5-7-16,-6-2-37 0,0-2-56 0,0-4-71 15,3-4-94-15,3-3-144 16,-3-3-168-16,7-1-147 0,-1-2-109 0,6 0-95 15,-3 0 6-15,3-1 101 0,-3 1 152 0,7-2 169 16</inkml:trace>
  <inkml:trace contextRef="#ctx0" brushRef="#br0" timeOffset="150437.17">19783 14747 138 0,'0'-4'319'0,"0"-1"35"0,-9 2 20 0,9 2-58 0,-12 1-50 15,6 1-17-15,-3 2 11 0,0 2 26 0,-10 2 46 16,10 2 29-16,-3 0 18 16,-6 7-2-16,0-5-26 0,6 2-35 0,-3 2-58 15,5-1-54-15,-8 1-55 0,18-3-47 0,-9 3-31 16,0 1-25-16,9-1-16 0,0 0-10 0,9-4-4 15,-9 2-4-15,9-1-4 16,6 3 13-16,-2-6 8 0,2 2 9 0,-3-1 2 0,6-1 6 16,0 3 10-16,-6-3-3 0,13 3-1 0,-13 0 2 15,3 0 7-15,-3 0 8 16,-3 1 1-16,3-1 5 0,-6 2 5 0,-3 0 3 0,-6 3-3 16,3 0-8-16,-9-1-10 0,-9 1-13 15,6-4-13-15,-6 3-14 0,-7-1-12 0,-5-4-9 16,3-1-6-16,6-2-10 0,-4-7-45 15,7-1-89-15,-3-1-167 0,6-10-222 0,6-1-222 0,-1-4-195 16,7-7-63-16,3 0 31 0,3-3 140 16,7-3 207-16,-4 1 219 0</inkml:trace>
  <inkml:trace contextRef="#ctx0" brushRef="#br0" timeOffset="150593.84">19607 14807 203 0,'-9'-17'593'0,"0"5"129"0,-3 0 99 0,3 3 73 0,-6 2-140 16,5 0-161-16,1-1-147 0,9 5-110 0,0-3-87 15,6 0-78-15,7 0-56 0,2-3-41 0,3 3-29 16,12-3-22-16,-2-2-15 0,8 4-14 0,3-3-37 16,-5-1-116-16,-4 2-187 0,1-3-239 15,5 0-230-15,-12 3-117 0,-2-3-31 16,-1 3 77-16,-3 0 171 16,-3 2 230-16</inkml:trace>
  <inkml:trace contextRef="#ctx0" brushRef="#br0" timeOffset="151349.89">20223 13881 184 0,'6'0'376'0,"-12"-1"44"0,6 1 42 0,-9-3-42 0,0 0-45 16,0 3 24-16,0 0 58 0,-3-2 43 0,12 2 23 15,-9-3-6-15,0 3-49 0,5 0-99 16,4-1-117-16,0-2-76 0,13-2-52 16,5-4-38-16,3-3-18 0,22-4-8 0,5-5-8 15,16-3-11-15,9-3-10 0,12-5-10 0,3-3-9 16,6-3-6-16,12-2-3 16,0-2 0-16,-3-2-3 0,7 1 0 0,-13-2 0 0,9 6 0 15,-9 1-1-15,-3 3 0 0,-18 0 1 0,6 4-3 16,-18 4 1-16,-1 3 3 15,-14 3-1-15,-10 3-2 0,-5 0 1 0,-4 4 2 0,-5 2-1 16,-13 1-1-16,-3 4 0 0,3-3 0 0,-6 3-1 16,-6 2-1-16,-6 1-1 0,-12 2-4 0,6 2-12 15,-7 0-39-15,1 2-75 0,-9 1-137 16,-1 1-170-16,-2 1-179 0,0 2-152 16,-4 0-122-16,-2 4-11 0,-3 1 92 0,2 4 147 15,-8 4 169-15</inkml:trace>
  <inkml:trace contextRef="#ctx0" brushRef="#br0" timeOffset="151848.25">20214 13616 221 0,'0'-12'327'0,"0"2"33"0,0 5 13 0,0-3-65 15,0 0-38-15,0 4-13 0,0-1 9 0,0 1 22 16,0 2 14-16,0-1 11 0,0 0-3 16,0 3-15-16,0 0 1 0,0 3-6 15,0 0-14-15,0 6-21 0,-9 0-19 0,0 5-13 16,6 6-35-16,-15 3-32 0,9-1-24 0,-10 7-17 16,1 1-11-16,0 1-8 0,0 2-9 0,6 0-8 15,-7 0-8-15,10-3-13 0,0 3-11 0,9-6-11 16,0 2-12-16,9-3-7 0,10-2-6 15,-7-1-4-15,6-7-5 0,9 2-2 0,1-8 0 16,8 1 0-16,3-7-2 16,7-2-2-16,2-7-1 0,-2-1-2 0,9-4-6 15,-1-4-20-15,-8 0-55 0,-7-3-104 0,1-1-167 0,-7 0-202 16,-3-2-197-16,-11 1-177 0,-1-3-45 16,-6 2 49-16,3-1 139 0,-12-3 190 0,3 3 194 15</inkml:trace>
  <inkml:trace contextRef="#ctx0" brushRef="#br0" timeOffset="152112.28">20657 13435 117 0,'-18'-6'544'0,"-15"0"140"0,11 3 93 0,-5 3 63 16,-9 0-110-16,8 6-144 0,1-1-118 16,0 4-98-16,12 0-53 0,-4 3-26 0,4 4-35 15,15 0-26-15,-9 7-19 0,18-1-10 16,9 1-10-16,1 5-11 0,11-4-11 15,6 5-13-15,7 1-19 0,5-2-27 0,1 3-26 0,-3 1-23 16,2-1-22-16,-11 2-14 0,5 0-11 0,-18 0-7 16,4-1-7-16,-13 1-7 0,-12-2-8 15,-3 2-38-15,-3-3-99 0,-15-2-147 0,-7-4-233 16,4-4-282-16,-6-7-251 0,-4-5-99 16,7-6 23-16,-3-7 111 0,6-4 217 0,2-6 275 15</inkml:trace>
  <inkml:trace contextRef="#ctx0" brushRef="#br0" timeOffset="152632.92">23595 12471 138 0,'-9'-11'590'0,"-6"2"150"0,-3 0 83 0,5 0 57 0,-5 1-130 15,0 3-170-15,6 1-162 0,3 3-115 0,-6 1-52 16,6 3-26-16,-1 4-25 16,1 5-8-16,6 8-8 0,-6 1-4 0,3 6-6 0,6 1-7 15,0 10-10-15,0 1-14 0,6 4-9 0,-3 5-11 16,3 1-11-16,-3 1-15 0,6 1-12 15,1 3-10-15,-10 0-19 0,0-2-14 0,0-1-14 16,-10-7-10-16,10 2-5 0,-12-4-6 0,-3-6-3 16,3 1-4-16,-9-5-1 0,6-4 0 15,-4-1-3-15,1-6 0 0,0-6-1 0,9 0-1 16,-12-9-5-16,14 0-6 16,-5-9-8-16,9-3-34 0,-6-6-60 0,3-8-77 0,-3-8-87 15,9-2-145-15,-9-7-173 0,9-7-163 0,-9-5-119 16,6-3-96-16,-6-4-5 0,3 0 100 15,3-3 155-15,-3 3 185 0</inkml:trace>
  <inkml:trace contextRef="#ctx0" brushRef="#br0" timeOffset="153045.29">23468 11961 378 0,'9'-15'461'0,"-9"3"47"0,0 1 43 0,-9 0-86 16,0 2-50-16,9 0 2 0,-10 3 11 16,-2 0 9-16,-3 3-8 0,3 0-35 0,-9 3-69 15,2 3-94-15,-5 0-72 0,3 8-47 0,-3 1-27 16,2 4-21-16,4 0-9 0,0 5-7 16,0 0-9-16,9 3-10 0,0-1-7 0,6 1-4 15,3-1-5-15,3 0-5 0,3 1-3 16,6-4-3-16,-3-2 2 0,15 0-4 0,-6-4 0 15,-5-2 2-15,14-1-2 0,-6-5 0 0,3 1-2 16,-2-5 4-16,-4-2 0 0,9-3-1 16,-6-6 1-16,-2 0 2 0,-1-5 1 0,0 1 1 15,0-9-1-15,-9 1 10 0,0-2 6 0,-6-4 3 16,4-1 3-16,-14-2-1 0,4 3 0 16,-15-2-13-16,0 2-8 0,6 6-6 0,-12 5-14 0,-4 1-21 15,10 3-63-15,-3 9-139 0,12-3-188 16,6 6-204-16,3 0-219 0,12 6-100 15,9 3-1-15,6 3 105 0,7 2 172 0,-4 2 199 16</inkml:trace>
  <inkml:trace contextRef="#ctx0" brushRef="#br0" timeOffset="153492.31">24490 12228 190 0,'0'-18'454'0,"-6"1"64"16,3-2 43-16,-3-2 6 0,-3 5-78 0,0-1-14 15,6 5-11-15,-3 0 3 0,3 3 5 16,0 3-29-16,3 0-74 0,-6 6-101 0,-3 3-76 15,0 9-58-15,-1 5-29 0,-8 5-12 0,0 12-2 16,-9 1-5-16,-4 4-5 0,4 6-1 16,0 3-11-16,-10-2-10 0,7-2-7 0,0 2-6 15,-4-2-3-15,7-1-2 16,-3-6-5-16,11 1-4 0,7-5-7 0,-3-3-4 0,6-5-6 0,9-1-6 16,0-5-5-16,9-2 0 0,15-5-1 15,-2-3 1-15,17-5 1 0,7 1 1 0,8-5-2 16,4 0-2-16,6 0-1 0,-1 0-1 0,-2 0 1 15,3 3 0-15,-10 0 0 0,4-3-1 16,-12 6 1-16,-7-1 1 0,3 2-4 16,-11-4-1-16,2 3 1 0,-12 0 0 0,1 0-1 0,-7-2 1 15,-3-2 0-15,-3 4-5 0,0-5-2 16,0 2-4-16,-9-3-28 0,6-3-71 16,-12-1-112-16,6-3-189 0,0-2-221 0,-9-2-222 15,9-7-151-15,9 3-24 0,-9-6 63 0,9-1 163 16,1-4 213-16</inkml:trace>
  <inkml:trace contextRef="#ctx0" brushRef="#br0" timeOffset="153749.17">25216 12316 119 0,'-25'3'560'0,"7"3"156"0,0-4 91 0,-9-2 69 16,9 3-114-16,-4-2-138 0,4-1-128 15,9 0-108-15,0 0-64 0,0 0-53 0,9-1-55 16,0-2-59-16,6-2-51 0,6-1-46 0,6-3-26 16,13 0-14-16,2 0-11 0,3 0-4 15,4-3-6-15,-1 2-2 0,7 1-7 0,-4 3-12 0,1-1-33 16,-1-1-75-16,-11 5-140 16,-4-3-197-16,-6 3-202 0,3 1-198 0,-14 1-96 0,-7-2 5 15,-3 3 109-15,-3 3 179 0,-7 0 194 16</inkml:trace>
  <inkml:trace contextRef="#ctx0" brushRef="#br0" timeOffset="153923.09">25249 12517 392 0,'-21'21'536'0,"9"-2"79"0,-3-5 54 16,5-2-68-16,-2 0-85 0,12-3-46 0,0-3-53 16,0 0-34-16,12-2-23 0,-2-4-40 15,5-1-69-15,0-2-84 0,9-3-64 0,-3-3-43 16,7 3-27-16,8-3-19 0,1 0-8 0,2-6-9 15,4 3-6-15,-4-2-37 0,0-1-119 0,7-1-184 16,-7 0-209-16,4-4-230 0,-4-1-120 16,-2-3-32-16,2-2 84 0,4 0 167 15,-13-3 202-15</inkml:trace>
  <inkml:trace contextRef="#ctx0" brushRef="#br0" timeOffset="154326.26">26460 11862 210 0,'-3'-16'418'0,"-6"-6"71"15,0 1 71-15,0 3-1 0,-6-2-13 0,5 2-6 0,-2 3-18 16,0 3-24 0,-12 2-44-16,6 0-70 0,-4 8-103 0,-11 4-86 0,12 5-48 15,-10 6-35-15,7 2-13 0,-6 6-9 0,12 8-11 0,-7-2-14 16,16 7-13-16,3-1-10 0,9 4-9 15,0-2-9-15,15 4-6 0,1-3-4 16,8 1-4-16,0-4-2 0,1 3-3 0,11-3-3 16,-3-2 1-16,1-1-1 0,-1 1-1 0,1 1 1 15,-7-2 0-15,6 6 0 16,-8-3 2-16,-1-1-1 0,-6 5 2 0,-2-5 13 0,-1 3 28 16,-12-2 26-16,-3 0 29 0,-6-3 24 0,-6 0 17 15,-16-3-7-15,7-3-21 0,-9-4-25 0,-3-3-28 16,-16-3-27-16,10-5-20 0,-4-3-18 15,-8-6-38 1,2-8-89-16,1-1-142 0,14-8-229 0,-5-4-280 0,12-5-240 0,2-5-98 16,13-2 15-16,6 0 106 0,3-3 212 0,6-2 270 15</inkml:trace>
  <inkml:trace contextRef="#ctx0" brushRef="#br0" timeOffset="154467.18">26226 12003 119 0,'-3'-52'557'0,"-3"4"104"16,6 0 54-16,0 1 34 0,0 3-132 0,6 3-162 15,3 7-111-15,4 1-68 0,5 4-35 16,0 5-27-16,3 3-26 0,-3 8-58 0,7 3-53 16,5 5-40-16,0 5-18 0,-2 5-12 15,-1 2-20-15,9 3-112 0,-8-4-188 0,-1 6-212 0,-6-4-211 16,7 1-108-16,-10-2-45 0,-3 1 74 16,-3-2 169-16,-3 3 207 0</inkml:trace>
  <inkml:trace contextRef="#ctx0" brushRef="#br0" timeOffset="156241.6">26815 5070 141 0,'9'-26'209'0,"-9"2"17"0,6 1-61 16,-6-3-40-16,0 3-13 0,-6 2-9 0,3 2 0 15,-3-2 0-15,-3 1-8 0,-9 2-14 16,9-1-14-16,-3 4-10 0,-10-3-13 0,4 4-10 15,0 1 0-15,-9 0 2 0,-1 1 4 0,7 1 1 16,-6-1-1-16,-10 3 0 0,4 0-11 16,-7-3-8-16,-5 5-8 0,-1 2-1 31,-14-1-3-31,-4 3-1 0,-9 0-1 0,-9 3 0 0,3 3 14 0,-21 2 5 0,3 2 2 0,-9 2 2 16,3 3 3-16,-10 2 0 0,1 2-12 15,0 0-8-15,-1 4-2 0,-11-2-4 0,3 3 1 16,-1 3-3-16,-5 0-6 0,-4 1 1 15,7 4-4-15,-4-2 4 0,-2 3-1 0,8 3 1 16,-5 1 5-16,12 1-2 0,-7 0 3 0,4 0-5 16,-3 4-2-16,8 2 0 0,1 0-3 0,9 3 2 0,0 0 0 15,8 0 3-15,4 4 1 0,9 1-1 16,7 3 5-16,-4-1 0 16,9 4-1-16,9 1-2 0,-3 3 0 0,1 1 1 15,8 4-2-15,-3-1-1 0,4 0-2 0,-4 6-1 16,4-3-1-16,-4 1-1 0,-6 5 0 0,9-3 1 15,7 0 3-15,2-1 1 0,1 0-1 16,12-1 3-16,-1 4 0 0,4-1 0 0,12-1 0 16,2 1 0-16,4-2 4 0,12 1-2 0,12-4-2 0,4-3 1 15,2-2 0 1,12-3 14-16,7-2 33 0,8-2 20 0,10-2 8 0,5-4 5 16,13 0-1-16,0-5-13 0,12 0-32 0,6-1-13 0,12-4-9 15,3-3-4-15,16-2 24 16,8-2 31-16,25-4 14 0,6-5 5 0,6-1 10 15,12-8 2-15,6-3-21 0,18-9-35 0,4-6-15 16,8-7-11-16,-8-7-8 0,11-3-3 0,-2-5-2 16,-1-2 6-16,-8-6-2 0,-1-4-1 0,-12-2-6 15,-9-5 0-15,-15-2 5 0,-6-8-7 16,-12-6 1-16,-9-10 2 0,-7-5 5 0,-5-8-8 16,-7-6-6-16,4-6 6 0,-16-8-1 0,9-6-4 15,-12-8-1-15,-11-6 7 0,5-4 1 16,-18-4-3-16,-3 0 0 0,-16 5 6 0,-2 2 4 15,-18 10 0-15,-16 6-3 0,-12 8-1 0,-18 7-4 16,-12 6-1-16,-15 11 0 0,-22 6 2 16,-11 8 4-16,-25 3 1 0,-10 10 2 0,-17 3-4 15,-6 10-3-15,-13 3 0 16,7 10-2-16,-4 2-5 0,-2 8-3 0,9 4-42 0,-1 9-111 0,7-3-144 16,-4 6-166-16,7 6-81 0,0 0-42 15,6 3 19-15,-1 3 98 0</inkml:trace>
  <inkml:trace contextRef="#ctx0" brushRef="#br0" timeOffset="157383.53">28138 8310 182 0,'9'-10'221'0,"10"1"8"0,-10-6-58 16,6 0-52-16,-9-3-9 0,0-2 12 0,3-4 18 15,-6 3 20-15,-3-2 11 0,-3-3-5 0,-12 2-20 16,3 0-21-16,-6-1-20 0,-13 4-18 0,-5-3-13 15,-10 6-6-15,-2 1 3 0,-7 1 9 0,-9-1 5 16,-11 5 6-16,2 1-2 16,-12 2-2-16,0-1-6 0,-15 3-3 0,-4 1-3 15,-8 0-2-15,0 3 3 0,-3 0-2 0,-13 0 1 16,-2 3-9-16,-4 0-7 0,-12 3-12 0,-5 3-11 16,-7 3-9-16,-9 1-9 0,6 4-4 0,-3 5-1 15,-3 5-4-15,-3 2 1 0,3 1-3 16,0 10-2-16,1-1-7 0,5 5-3 0,3 0 7 15,0 4-1-15,9 2-3 0,10-1 4 16,-1 2 2 0,7 1-1-16,-4 1-7 0,6-1-2 0,7 1 2 0,6-2-3 0,5-3 0 0,1 0-4 15,15 0 2-15,3-4 7 0,3 3 0 0,6-1 2 16,3 5 4-16,0 3 3 0,12 6 5 16,-9 6-7-16,9 7 2 0,-2 7-3 0,8 4-3 15,-3 1-1-15,13 2-2 0,-1-1-1 16,-3-1-1-16,19-5 2 0,-4-2-3 0,13-1 0 15,9-5 4-15,2-2 4 0,4-4 0 16,6-3 3-16,9 1 2 0,0 1 2 0,18-2-8 0,-2 0-1 16,2 1 1-16,6-3-2 0,3 3-1 15,16-5 1-15,-4 4 4 0,-2-6-1 16,20 1-3-16,-5-2 0 0,9-5-1 0,15 1 2 16,6-6 5-16,9-2 1 0,15-4-5 15,12-7 4-15,7-1 1 0,23-7-9 0,1-2-2 16,6-7 6-16,6-5 2 0,9-5 2 15,6-3 2-15,9-8 5 0,0-4-9 0,0-2-11 0,-3-5 5 16,-6-2 4-16,0-4-5 0,0-4 0 16,9-4 7-16,-12-4 2 0,12-11-5 0,-9-1-1 15,-6-7-2-15,3-1 1 0,-12-7-4 0,6-5 2 16,-9 0-3-16,-6-7-5 0,-7-2 8 16,-11-2 1-16,6-6 0 15,-19-4 1-15,-3-2 8 0,-11-5 0 0,-4-8-2 0,-3 2-4 0,-15-2 2 16,6-4-3-16,-18 4 2 0,-3-3 22 0,-16 2 42 15,-5 4 43-15,-16 0 35 0,-12 3 20 16,-12 3 6-16,-18 2-12 0,-12 5-43 0,-12 3-40 16,-16 5-30-16,-15 8-21 0,-2 8-12 15,-19 7-13-15,-6 7-1 0,-13 6-6 0,-8 6-20 16,-3 9-99-16,-7 3-157 0,-5 9-172 0,6 6-156 16,2 9-125-16,7 4-50 0,0 6 64 0,-1 9 138 15,10 8 165 1</inkml:trace>
  <inkml:trace contextRef="#ctx0" brushRef="#br0" timeOffset="158273.74">26663 11656 245 0,'-9'-12'301'0,"9"3"13"0,-9-3-14 0,9 0-131 0,0 0-63 15,0-2-19-15,0 0 4 0,9-3 14 0,-9 2 25 16,9-4 27-16,-9-1 11 0,3 5 10 16,-3-5 7-16,0 3 3 0,-3 4-8 0,-6-1-20 15,0 2-14-15,-9 0-24 0,0 3-27 0,0 1-17 16,-13 2-6-16,-2 0 8 0,2 2 10 16,-14-1 21-1,-1 1 21-15,-2 1 13 0,-7-2 9 0,-5 1-3 0,-10-1-15 0,-6 1-25 0,-15-1-25 16,6 3-28-1,-12 2-18-15,-13 2-17 0,7 5-4 0,-9 0-3 0,-6 8-5 0,2-2 1 16,-11 8-5-16,-4 3-3 0,-2 5-4 0,-4 3-7 16,-5 0 4-16,5 9 1 0,3 3 8 15,4 3-1-15,-7 7-4 16,7 6-3-16,-4 2 0 0,7 6 0 0,2 5-7 0,-5 3 6 0,18 4 0 16,-1-1 6-16,4 4 3 0,15 4-5 0,0-2 3 15,12 5-5-15,6 4 0 0,12 1 1 0,13 1-5 16,8-1 3-16,7 4 1 15,6-7 1-15,20-1 3 0,7-4-1 0,6-3 1 0,16-4 2 16,8-3-4-16,9-7 5 0,4-5 1 16,18-1-2-16,5-7-3 0,13-5-3 0,6-2 0 15,12-8-2-15,6-2 1 0,7-7-1 16,2-5-1-16,3-5 6 0,12-1 1 0,4-10 1 0,12-6-6 16,2-10 1-1,13-5 6-15,-3-12-11 0,6-8-2 0,-1-3 2 0,4-9-1 16,-6-3 3-16,3-5-2 0,-6-1 4 15,-7 0 2-15,-2-7-4 0,-10 0 2 0,-5-2-5 0,-7 0 0 16,-8-1 2-16,-19-6 1 0,-3-1 5 16,-15-1 3-16,-4-2 2 0,-14-2 2 15,-3-3-1-15,-7-4 0 0,-14 2-3 0,-1-2-2 0,-6-6 4 0,-8 2-3 16,-4-7 3-16,-12-1-3 16,-6-3 8-16,-12-5 0 0,-4-5-7 0,-2 0-4 0,-12 2-1 15,-7 0-6-15,-5 6-14 16,-1 5-43-16,-5 8-104 0,-4 9-156 0,0 5-184 0,1 10-179 15,-4 8-91-15,0 6-8 0,-2 0 81 16,2 6 144-16</inkml:trace>
  <inkml:trace contextRef="#ctx0" brushRef="#br0" timeOffset="162670.96">20773 1727 37 0,'0'-5'239'0,"0"2"18"0,0-1 16 16,-9 2-72-16,5-4-63 0,-5 5-24 0,3-4-7 15,-3 1 1-15,0 0 7 0,0 0 1 16,0 1-5-16,0 2-7 0,6-2-13 0,-3 3-14 16,3-3-19-16,3 3-16 0,0 0-13 0,0 0-8 15,0 3-5-15,9 0-3 0,0 3-2 16,3 1-3-16,6 2 0 0,0 3-3 16,1 2-2-16,5 1 0 0,-6 3 2 0,-3 3 3 15,10 3 4-15,-7 4 17 0,-6 2 17 0,6 4 5 16,-3 0 3-16,-3 5 2 0,-2-5-4 15,8 2-15-15,-9 0-14 0,3-3-6 0,-3-6-5 16,9-1 17-16,-3-3 33 0,-2-3 17 16,5-4 15-16,9-7 3 0,-6-7 3 0,13-7-16 0,5-7-34 15,1-6-21-15,5-8-14 16,7-6-7-16,5-6-2 0,7-7-5 16,-3-7 4-16,3-2 2 0,2-1 0 0,-2-10 0 0,0 1 1 15,-6-5-1-15,-1-3-2 0,4-4-10 0,-13-1 2 16,7-2-3-16,0 0-2 0,-7-1-3 0,7 5 0 15,-7 5 5-15,1 7-2 0,-3 4 5 0,-4 10 2 16,-3 4 1-16,-8 8 5 0,2 7 0 16,-12 1 0-16,-2 8-2 0,8 1-2 0,-15 7 2 15,6 1-5-15,-3 1 0 0,-5 3 5 16,2 2-3-16,-3-1 0 0,0 4-1 0,0-2 1 16,-9 2 0-16,9 2-1 0,-9-1 1 15,0 2-2-15,3 0 2 0,3-3 1 0,-6 3 2 16,0-3-1-16,0 3-2 0,0 0 2 15,0 0-3-15,0 0 2 0,0 0-3 0,3 0 1 0,-3 0 1 16,0 0 0-16,0 0 4 16,0 0-3-16,0 0 0 0,0 0 0 0,0-3 0 0,0 3 1 15,0 0 0-15,0 0 1 16,0-1 1-16,-3 1-2 0,3 0 3 0,0-2-2 0,0-1-3 16,-6 0 0-16,3 3 1 0,3-2-1 15,0 2-1-15,0-1-1 0,-6 1 2 0,6 0 1 16,0 0-4-16,0 0 1 0,0 0 2 0,0 0 1 15,-3 0-2-15,3 0-4 16,0 0 3-16,0 0 2 0,0 0 2 0,0 0 3 0,0 0-3 16,0 0-1-16,0 0-1 0,0 0-2 15,0 1-1-15,0-1-3 0,0 0 5 0,0 0 8 16,0 0-3-16,0 0-1 0,0 0 0 0,0 0-1 16,0 0-4-16,0 0-1 0,0 0 1 15,0 0-1-15,0 0 3 0,0 0 1 0,0 0 5 16,0 0-2-16,0 0-3 0,0 0 0 15,0 0-4-15,0 0 1 0,0 0-2 0,0 0 4 16,0 0 0-16,0 0 2 0,0 0 2 0,0 0-1 16,0 0-1-16,0 0-4 0,0-1 2 0,0 1-1 15,0 0 2-15,0 0-2 16,0 0-1-16,0 0-1 0,0 0 1 0,0 0 1 16,0 0-2-16,0 0 5 0,0 0 0 15,0 0-1-15,0 0 0 0,0 0-4 0,0 0 3 0,0 0-5 16,0 0 4-16,3 0 1 0,3 1-3 15,-3 1 5-15,6 1-7 0,0 2-38 0,10-1-115 16,-10 4-147-16,0-4-152 0,-3 1-86 0,-6-1-39 16,-9 4 15-16,-6-4 100 15</inkml:trace>
  <inkml:trace contextRef="#ctx0" brushRef="#br0" timeOffset="163211.42">13109 8186 9 0,'-9'0'119'0,"-3"-4"-64"15,3 8-87-15,-6-4-49 0</inkml:trace>
  <inkml:trace contextRef="#ctx0" brushRef="#br0" timeOffset="164242.28">20566 3827 39 0,'-9'-4'107'0,"-3"0"-27"0,-6-1-20 16,-7 2-10-16,7-2-1 0,-3 1-3 16,-6 2-1-16,9-1-5 0,-10 1-4 0,10 0-4 15,-3-1-8-15,-4 3-7 0,7 3-4 0,-3-1-2 16,3 0-4-16,6 3-2 16,-7 3-1-16,-5-3 1 0,6 7-1 0,-3 4 0 0,3-1 0 15,5 6 0-15,-11 3-1 0,6 1-1 16,-3 7 2-16,2 2 4 0,-2 4 7 0,-3 5 3 15,-3 4 3-15,5 5 0 0,-2 3 1 0,-6 7-5 16,2 4-7-16,-2 4-4 0,-3 2-6 16,14 6 0-16,-2-2-2 0,12 0 2 0,0-2-2 15,18-7-1-15,0 1 1 0,12-7 3 16,13-1 1-16,2-10 0 0,7-4 2 0,11-7-1 16,7-2 0-16,0-10-16 0,12-4-63 0,-7-8-65 15,7-6-34-15,-9-9-18 0,-6-5-8 16</inkml:trace>
  <inkml:trace contextRef="#ctx0" brushRef="#br0" timeOffset="164677.31">14041 10145 21 0,'-27'15'230'0,"-4"-2"10"0,4-4 2 16,6-1-116-16,-3-1-126 0,5 2-110 0,16-3-67 0,-6-1-37 31,9-5-12-31</inkml:trace>
  <inkml:trace contextRef="#ctx0" brushRef="#br0" timeOffset="165911.09">21974 7561 56 0,'-9'2'258'0,"0"3"15"16,0-3 8-16,-3 3-85 0,-3-1-85 0,6 1-47 16,-10-2-29-16,10 1-7 0,0 1 3 15,6-1 5-15,-3-1 2 0,3 0-2 16,-3-1 2-16,6-2-6 0,6 0-5 0,-3 0 0 0,6 0 4 16,9-2 4-16,1-4 3 15,5 0-4-15,6-1-5 0,1-1-6 0,2 4-9 0,-3-3-4 16,4 2-4-16,-4 0-2 0,-3 3 0 15,-5 0-4-15,2 2 0 0,-6 0 0 0,-6 2 0 16,-3 0 8-16,1 3 14 0,-7 2 10 16,-6 2 12-16,-7 3 12 0,-8 3 8 0,0-1 1 15,-9 4 4-15,-4 1 7 16,-8 0 3-16,6 2 4 0,-7-5 4 0,7 3 3 0,2-4-3 0,1 0-14 16,6-3-10-16,-4 0-12 0,16-4-11 15,-3-2-15-15,3-1-10 0,3-1-8 0,6 1-3 16,-3-2-1-16,3-1-1 0,6 0-1 0,3 2-1 15,-3-4 3-15,15 0 0 0,-6-4-3 16,6 2 0-16,7-3 0 0,-4 0 1 0,6-1 0 16,1-3-4-16,-1 1 1 0,0-1 1 0,-6 2 2 15,7-2-1-15,-4 1 0 0,-12 4 1 16,6 2-2-16,-6-1-1 0,-2 0 2 0,-1 3-2 16,-9 3 4-16,-9 2 23 0,-1 2 18 15,-2 7 16-15,-6 0 22 0,-12 5 24 0,-4 4 9 16,-2 0 4-16,-6 4 5 0,-4 0 9 15,-6 1-9-15,4 1 1 0,2-1 9 16,7 1-6-16,-7-5-2 0,10 4-13 0,-1-5-8 0,1-2-9 16,15-5-9-16,-10 1-6 0,13-6-14 0,-6 1-9 15,6-3-5 1,6-1-12-16,-7-4-13 0,10 1-17 0,0-1-2 0,6-1-2 0,-6-1-3 16,3 1-3-16,3-3-3 0,-3 3 5 0,3-3-2 15,-3 1-5-15,6-1-2 0,0 0 1 16,0 2-4-16,0-2-20 0,0 3-110 0,0 0-181 15,0-3-205-15,0 0-184 0,6-3-93 16,-3-3-32-16,-3-5 81 16,6 2 168-16</inkml:trace>
  <inkml:trace contextRef="#ctx0" brushRef="#br0" timeOffset="169106.01">3270 1444 162 0,'-6'-4'363'0,"3"-1"40"0,-6 0 41 0,-6 1-50 16,9-1-71-16,-3 4-53 0,3-2-25 16,3 3 24-16,-4 0 42 0,7 4 34 0,0 1 11 15,7 4 5-15,-4 6-15 0,3-2-46 0,3 4-61 0,-6 4-63 16,6 3-40-16,0 2-28 16,3 3-5-16,-3 1-4 0,0 5-9 0,0-1-5 0,-9 5 0 15,10 0-6-15,-10 0-11 16,-10 4-12-16,10 2-3 0,-12 3-7 0,3-3-5 0,-9 5-3 0,-3-3-3 15,-13 3-2-15,7-2-6 0,-3 0-5 16,-7-4-4-16,-2-2-7 0,-4-4-4 0,4-5-2 0,-1-8-5 16,7-4-1-16,3-9-5 0,-4-9-3 15,19-7-7-15,6-13-30 0,3-10-62 0,12-7-106 16,3-11-153-16,3-11-181 0,16-2-167 0,-7-9-139 16,12-5-61-16,-5 0 42 0,-7-4 120 15,0 1 165-15,6-3 165 0</inkml:trace>
  <inkml:trace contextRef="#ctx0" brushRef="#br0" timeOffset="169450.93">3373 912 206 0,'9'-9'353'0,"-5"0"29"0,-4-1 27 0,0-1-91 16,-4 2-86-16,-2 0-53 0,-6 5-18 0,-6 1 0 15,0 3 2-15,-9 3 4 0,5 6-1 0,-14 4-11 16,9 2-9-16,-10 6-11 0,7 3-10 0,-4 4-17 15,4 4-16-15,3 0-7 0,9 1-16 16,-1-1-16-16,1-2-13 0,9 2-11 0,6-5-6 16,6-3-11-16,3-2 2 0,6-7-4 0,13 3 16 0,-4-9 16 15,6-4 17-15,9-4 19 16,1-2 22-16,2-7 30 0,-2-7 14 0,-1 3 14 0,-5-8 12 16,2-1 12-16,-12 1-6 0,0-4-16 15,-11 0-26-15,-1 0-25 0,-12 1-28 0,-7 1-28 16,-17 1-23-16,6 6-11 0,-12 0-11 0,-7 9-5 15,1-2-2-15,-4 7-1 0,7 4-2 0,-1 3-7 16,16 3 0-16,0 0-6 0,12 3-33 0,3 0-84 16,12 0-135-16,6 1-155 0,15-1-169 0,4 2-165 15,11 1-97-15,4-2 17 0,2 4 98 16,1-2 141-16,5-3 158 0</inkml:trace>
  <inkml:trace contextRef="#ctx0" brushRef="#br0" timeOffset="169852.5">4074 1339 188 0,'10'-2'369'0,"-10"-1"36"0,0-2 24 15,0-1-63-15,0 1-87 0,0 0-51 0,-10 3 7 16,10-1 37-16,-12 3 64 0,6 0 50 0,-3 5 23 16,0 2-2-16,-3 0-33 0,3 3-54 0,-3 2-75 15,-13 5-68-15,4 4-56 0,-3 0-32 0,-3 1-21 16,-4 8-12-16,-8-3-11 0,-4 6-8 15,4-1-8-15,-7 1-7 0,7 1-10 0,-10 1-3 16,7-4-2-16,2-3-4 0,7-2 2 16,3-8-3-16,8 0 3 0,4-3-4 0,9-2-1 15,3-5 0-15,6-1 0 0,0-1 2 0,15 0 3 16,-6-3 2-16,12-3 9 0,4 2 11 0,-1-2 7 16,9 0 6-16,-2 0 6 0,2 1 3 0,1 5-6 15,2 0-4-15,0 2-1 0,1 4-5 0,-7 0-3 16,7-1-4-16,-1 3-3 0,-9 1-2 0,4 0-4 15,-4 3-3-15,0-6-4 0,-2 3 0 0,-10 0-2 16,12-2-5-16,-9-1-1 16,0-3-1-16,1 0-2 0,-4-1-4 0,-3-5-1 0,3 1-1 15,-3-4-7-15,0 0-36 0,-2-4-99 16,-4-2-169-16,-3-3-229 0,-3 0-217 0,0-6-173 16,-3 0-57-16,-3-3 49 0,6 3 144 0,-3-6 216 15</inkml:trace>
  <inkml:trace contextRef="#ctx0" brushRef="#br0" timeOffset="170106.8">4633 1520 403 0,'0'-4'476'0,"-9"-1"40"0,6 1 35 16,-12 1-105-16,-4 0-89 0,10 6-24 15,-9-3 21-15,6 3 40 0,3 1 25 0,0-2-6 0,0 1-29 16,9-3-78-16,0 0-86 0,6 0-74 15,6 0-52-15,6-3-32 0,12-2-21 0,-5 1-13 16,14-5-6-16,-9 1-9 0,13-1-7 0,-4 2-6 16,-2-2-4-16,-1-2-3 0,4 2-2 15,-7 0-20-15,-3 2-74 0,-8 2-155 0,-4-2-195 0,0 3-206 16,-12 2-188-16,-6 2-81 0,-6 2 21 16,-3-1 129-16,-9 5 182 0,0 3 201 0</inkml:trace>
  <inkml:trace contextRef="#ctx0" brushRef="#br0" timeOffset="170280.4">4633 1724 172 0,'-9'21'444'0,"-3"-3"84"0,6-3 49 0,3-3-23 0,-4-3-85 0,7-2-42 15,7 1-13-15,-4-7-4 0,12 2 5 0,-3-6-10 0,6-1-35 16,3-3-74-16,7-3-92 0,-4-1-72 16,-3 0-54-16,16-7-34 0,-7 6-19 0,-3 0-11 15,1-3-11-15,5 1-9 0,-3 2-18 0,-2 0-66 16,-7 0-154-16,3 3-204 0,-3 2-218 0,-2-2-183 15,2-3-84-15,-3 6 12 0,0-4 126 16,7 0 190-16,-4 0 212 0</inkml:trace>
  <inkml:trace contextRef="#ctx0" brushRef="#br0" timeOffset="170779.9">6056 1438 161 0,'-60'6'486'0,"-7"-3"69"0,12-3 38 0,-12-5 19 16,13-2-146-16,-4 1-70 0,22-2-22 0,-1-3-8 15,10 0 0-15,9-4-10 0,9-6-42 16,6 0-83-16,6-8-86 0,15 4-57 0,6-3-35 15,6 1-18-15,7 1-15 0,8 6-3 0,4 0-4 16,6 9-2-16,-1 2-1 0,-5 6-5 16,8 8 2-16,-11 4-2 0,-4 3 0 15,-2 9-3-15,-10 0-1 0,-5 5-1 0,-13 3 1 16,-6 1 1-16,-6 2-1 0,-9 2-1 16,-16 2 1-16,4-5 6 0,-6 5-4 0,-13-3-2 0,7-3 1 15,-3-4-1-15,-1-1 0 0,7-7-1 0,9-3 1 16,2-3 0-1,4 0 0-15,6-7 2 0,0-2-1 0,18-3-3 0,0-3 1 0,9-2-1 16,1-1 1-16,17-1 0 0,-6 2 0 16,4 2 2-16,-4 3 3 0,10 3 15 0,2 3 9 15,-12 6 11-15,4 3 12 0,-13 5 20 16,-3 5 17-16,-18 2 1 0,-9 3-5 16,-18 6-6-16,-10-2-11 0,-20 5-18 0,-7-1-22 0,-18-2-16 15,-3 1-12-15,6-10-16 0,-12-1-56 0,15-7-127 16,9-10-193-16,4-6-233 0,8-6-231 15,10-3-123-15,5-9-19 0,4-1 93 0,14-4 172 16,-2-1 225-16</inkml:trace>
  <inkml:trace contextRef="#ctx0" brushRef="#br0" timeOffset="171602.31">6945 794 146 0,'0'-15'334'16,"7"-6"24"-16,-14-4 13 0,-2 2-75 0,0-1-122 16,0-1-80-16,-3 2-33 0,-6-4-5 0,-6 5 12 15,2-7 16-15,-5-1 19 0,-3-1 24 0,-13-2 19 16,13 0 16-16,-16-2 2 0,-2-3-4 0,-1 3-12 16,-15-3-14-16,1 3-23 0,-10 0-32 0,-6 2-23 15,-21 2-21-15,0 4-15 0,-13 3-10 31,1 3-11-31,-9 4 1 0,-4 5-1 0,-11 5 3 0,-7 5 1 0,-6 6-3 0,1 6 1 16,-13 8-1-16,-3 2-5 0,3 8 2 16,-6 2 1-16,-3 9 5 0,-3 3 4 0,3 4 8 0,-6 7 9 0,9 2 5 15,-3 7 6-15,3-1-2 0,16 6 0 0,-4 5-7 16,12 2-11-16,4 5-2 0,8 6-8 16,10 4-6-16,2 1-4 0,25 1 1 0,6 0 0 15,6 5-2-15,19-3 4 0,8 6 7 0,15 1 3 16,10 5-1-16,12 1 0 0,12 5 0 0,6 1-4 15,15 2-2-15,6-2 0 0,1-2 1 0,20-5 1 0,-3-1 2 16,7-6-1-16,3-4 1 0,5-1-4 0,1-6 1 16,9-6-1-16,-4-2-1 0,13-10-3 15,9-3 6-15,-6-5 1 0,24-8 2 0,3-9 2 16,13-9-1-16,14-9 4 0,7-10-11 0,-4-10-3 16,16-7 5-16,0-8 1 0,2-11 4 15,7-7-6-15,6-9 6 0,3-4 0 0,-6-7-11 16,6-2 1-16,-9-7 2 0,-7 0 5 0,-2-6-4 15,0 1 6-15,-10-7 1 0,1 1 0 16,-7-7-6-16,-2-5-6 0,-13-3 4 0,-5-8-4 0,-10-3 0 16,-9-4-2-16,-3-4 0 15,-15 0 8-15,0-3 5 0,-22-3 27 0,4-1 52 0,-13 0 52 16,-17-5 44-16,-10 0 23 0,-9-2 14 16,-15 0-14-16,0 2-44 0,-18 0-46 0,-7 4-41 15,-11 0-29-15,-7 7-22 16,-5 8-15-16,-13 7-9 0,-6 10-9 0,-12 15-2 0,0 10 0 0,-15 14 2 15,-3 11 4-15,0 15 0 0,-1 10 0 16,-8 8-4-16,9 11-4 0,0 6-49 0,3 6-79 16,15 1-91-16,-6 0-100 0,21 3-92 0,6-2-88 15,0-2-48-15,25-4-23 0,5 1-9 16,4-3 48-16,21-3 68 0,-9-5 79 0,15-3 90 0</inkml:trace>
  <inkml:trace contextRef="#ctx0" brushRef="#br0" timeOffset="173966.13">3264 4766 3 0,'0'-4'356'0,"-3"-3"41"0,-6 2 19 0,-9 5 14 16,0 3-147-16,-10 6-94 0,-2 3-30 15,-7 9 18-15,1 0 52 0,-3 8 72 0,-7-2 62 16,1 7 31-16,-10-2 0 0,6 4-26 0,4-2-54 0,-10 2-74 16,7 2-59-16,-1-6-52 0,-2 1-35 15,11-1-24-15,4-5-12 0,-1-2-10 0,7-4-9 16,9-1-8-16,5-7-5 0,-2-1-12 0,9-4-5 16,6-1-2-16,3-7-2 0,0-3-4 0,3-1-3 15,6-8 5-15,0-5-2 0,7-4-1 0,-7-3 0 16,0-6 3-16,-6-1 0 0,-3-5-4 15,0-5-5-15,-3-2 3 0,-3-2-1 0,-3-3 1 16,-1 2-1-16,1-5 2 0,-9 7 16 16,9 2 12-16,-3 4 8 0,-3 6 9 0,6 4 7 0,0 5 6 0,-1 3-10 15,10 6-11-15,0 5-4 0,6 2-10 0,7 5-4 16,2 4-6-16,6 2-1 0,6 8 3 16,7 2 0-16,5 7 2 0,1 2 0 15,-4 9 0-15,13 2 2 0,-4 5-7 0,1 0-1 0,-1 3-3 16,-5 3-3-16,2-3-5 15,-2 4 0-15,-10-4 2 0,6-3 0 0,-8 1-2 0,-1-2 2 0,-6-5 4 16,4-1 1-16,-7-3-1 0,-9-6-2 0,3-2 0 16,-3-2 2-16,-9-8-2 0,0 3-2 0,0-7 2 15,0-2-1-15,-9-5 1 0,0 0-1 0,6-5-1 16,-12-3 0-16,3-5-5 0,-4-1 4 16,-5-4-1-16,6-3 1 0,-6 0 1 15,9-1-1-15,-13-2 1 0,7 3 0 0,-3-2 0 0,3 2-2 16,-7 0-2-16,10 5 3 0,0-1 1 15,-3 3-1-15,9 3-2 0,-3 1 1 0,5 2-1 16,4 2-2-16,-6 3-2 0,9 3-3 0,0 3 0 16,0 2-4-16,3 4-35 0,6 1-82 15,1 1-156-15,8 1-194 0,9-3-205 0,-6-2-190 0,16 0-65 16,5-5 29-16,-2-2 129 0,8-5 180 16,7 1 201-16</inkml:trace>
  <inkml:trace contextRef="#ctx0" brushRef="#br0" timeOffset="174602.06">4527 4483 275 0,'12'-9'398'0,"-3"1"29"16,-9 4 17-16,0-1-113 0,0 8-113 0,-9 3-71 15,9 6-21-15,-12 4 25 0,-4 8 46 0,4 5 71 16,-12 1 59-16,6 5 42 0,-9 2 9 16,-1 2-28-16,-2-2-48 0,-10 3-66 0,-2 1-68 15,2 0-58-15,-14 0-40 0,5 0-23 0,1-2-12 16,-7 1-11-16,10-4-8 0,-4-1-4 0,7-5-1 16,11-4-4-16,1-2-5 0,12-4-1 0,2-5 0 15,-2-6-1-15,18 0-2 0,0-6-3 0,0-3 1 16,9-6-3-16,7-6-5 0,-7-5-1 15,0-2-4-15,0-7-4 0,-6-4 0 0,6-3 0 16,0-7 7-16,-9-3 1 0,0-2 4 0,-9-2 7 16,9-1 2-16,-9 2 2 0,6 5 2 15,-6 4 3-15,3 4 3 0,3 6 0 16,-3 6 1-16,6 1 1 0,-3 8 0 0,6 4 9 0,-3 7 9 16,6 2 9-16,3 7 11 0,3 4 7 0,6 8 6 15,0 1-4-15,-6 2-6 0,16 2-7 0,-1 3-9 16,0 5-11-16,4-1-7 0,2-2-4 15,-3 1-5-15,13 1-3 0,-13 1-3 0,10-3-1 0,-7-3-1 16,-3 2 1-16,1-3-1 0,5-2 0 16,-8-3-2-16,-1-1-1 0,3-3-5 0,-2-5-10 15,-10 0-53-15,0-3-119 0,0-4-179 0,-3-5-199 16,-6-3-205-16,1 0-123 0,-7-5-17 0,6-4 84 16,0-4 162-16,-9-1 187 15</inkml:trace>
  <inkml:trace contextRef="#ctx0" brushRef="#br0" timeOffset="175079.08">5665 4485 162 0,'24'-13'337'0,"3"-2"25"16,-8 0 14-16,-1 0-73 0,-9 0-107 0,9 4-56 0,-9 3-19 15,-3 2 4-15,-3 3 24 0,6 0 34 0,-9 3 56 16,10 6 77-16,-20 4 56 0,10 3 26 0,-9 8-9 15,-3 5-30-15,-3 7-59 0,-12 4-82 16,-1 4-72-16,-2 3-46 0,-6 0-23 0,-4 6-18 16,-2-6-12-16,-1 3-11 0,1 1-9 0,-7-5-4 15,10 1-6-15,-4-5-4 0,13-2-6 0,-7-4-3 16,10-4-3-16,9-4-4 0,6-6 1 16,-3-4 0-16,12-6 0 0,-4-1 0 0,14-7-4 15,-4-8-1-15,6-2-6 0,-3-5 2 16,3-5-5-16,3-7-10 0,-12-2-5 0,9-2-3 0,-9-6 1 15,0-1-1-15,-9-5 4 0,0-3 14 16,0 0 5-16,-3 1 6 0,3 1 1 0,-10 4 3 0,4 3 2 16,3 8 5-16,3 4 4 15,0 9-2-15,-3 3 5 0,6 7 3 0,3 10 3 16,6 7 6-16,-3 3 15 0,18 9 12 0,-9 6 10 0,12 1 9 16,6 2 8-16,7-1-1 0,5 2-11 15,10-4-5-15,-4 3-10 0,10-5-13 0,3-1-13 16,5-4-10-16,-5-2-5 0,-3-3-7 15,2-3-1-15,-11-4-2 0,-1 0-2 0,1-8-2 0,-7 3-2 16,-2-6-5-16,-10 0-32 16,-6-8-85-16,-5-1-144 0,-7-3-177 0,-6-7-178 0,-3-6-171 15,-3-7-98-15,-6-1 16 0,-7-13 107 16,-2-4 160-16,6-8 170 0</inkml:trace>
  <inkml:trace contextRef="#ctx0" brushRef="#br0" timeOffset="175634.31">5780 2041 242 0,'6'2'275'0,"-3"1"27"0,3 0-64 0,-6-2-46 0,3-1-48 16,-3 3-33-16,0-3-21 0,0 5-14 15,6-1-4-15,-6 4 1 0,0 1 9 0,0 7 14 0,0 5 9 16,3 2 13-16,-3 8 4 0,0 7 16 16,0 2 0-16,10 5 13 0,-10 3 33 0,0 4 45 15,9 2 35-15,0 6 7 0,0 0 6 16,0 3-9-16,3 3-37 0,3 1-54 15,-6-2-50-15,3 2-34 0,4-1-24 0,-4 3-25 16,6-6-15-16,-6 3-13 0,-3-6-12 0,9-2-1 16,-2-5-2-16,-7-3-1 0,0-6 2 15,3-6-2-15,-12-6 4 0,9-3-3 0,0-8-1 16,-9-2 0-16,9-6-1 0,-9-5 4 0,6-5-4 16,-6-6 1-16,3-6-1 15,3-6-4-15,-6-9-70 0,4-3-140 0,-4-9-168 0,-4-6-174 16,-2-4-167-16,-3-9-86 15,0-4 23-15,-9-2 112 0,0-7 157 0</inkml:trace>
  <inkml:trace contextRef="#ctx0" brushRef="#br0" timeOffset="176098.91">5838 2359 140 0,'0'-18'261'0,"6"3"10"16,-3-2 6-16,-3 5-129 0,9 4-68 0,0 3-32 15,0 1-17-15,-3 4-2 0,-3 0 2 16,3 5 6-16,-6-1 10 0,-6 6 9 0,6 5 6 15,-9 0 9-15,-9 9 7 0,6 3 7 0,-15 4 0 16,5 5-2-16,-11 5 1 0,3 3-3 0,-7-3-4 16,10 7 1-16,-10-3-9 15,10-3-8-15,0-3-8 0,5 0-9 0,-5-6-12 0,15-3-17 16,3-7-1-16,-6-3 6 16,6-7 41-16,0-2 35 0,9-2 27 0,0-9 10 15,0-9 5-15,9-3-9 0,0-8-39 0,0-4-35 0,6-5-29 16,-6-7-12-16,3-5-7 0,3-2-3 15,-2-5-5-15,-4-6-3 16,3 0 0-16,-3-4 1 0,6-1 1 0,-6 2 0 0,3 5-1 16,7 1 3-16,-4 9 0 0,-3 5 1 15,0 5-5-15,12 4-1 0,-12 7 3 0,7 6 2 0,-1 3 2 16,6 3-3-16,-3 1 4 16,7 5 3-16,2 3-2 0,-6 6-4 0,-2 0 0 15,5 5 1-15,-9-2 4 0,3 4 8 0,-5 1 6 16,-4 4 11-16,3 1 6 0,-3-1 18 15,-3 3 5-15,0 0 0 0,-9 0-1 0,0 3-3 16,-9-2 2-16,0 1-14 0,-3-1-7 0,-12-1-5 16,-13-1-6-16,7-2-10 0,-16-2-6 15,-2-1-5-15,-1-1-5 0,-15-1-5 16,7 2-69-16,-7-1-170 0,0 0-204 0,1-2-137 0,-4-3-70 16,3 3-41-16,12-1 53 0,-8 4 160 0</inkml:trace>
  <inkml:trace contextRef="#ctx0" brushRef="#br0" timeOffset="177216.74">2730 5971 57 0,'3'-6'259'0,"6"-2"17"0,0 4 8 0,-3-1-82 0,3 5-68 0,1-3-25 15,-1 6-2-15,3-3 21 0,-3 5 36 0,9-2 32 16,-12-2 23-16,6 1 11 0,-9 4 3 0,12-2 2 15,-15 1-1-15,10 4 20 0,-10 0 25 0,-10 8 20 16,1 2 2-16,-3 6-15 0,-6 4-29 16,-15 7-47-16,5 0-52 0,-8 10-41 0,-4 2-27 15,-5 4-14-15,-1-2-4 0,4 1-2 0,-1 1-7 16,4-5-7-16,9-1-8 0,-4-4-5 16,16-2-12-16,0-4-10 0,9-4-6 0,0-5-5 0,0-2-3 15,9-5-3-15,0-4 0 0,0-4-3 0,9-3 2 0,-9-4 1 16,9-5 0-16,-3-2-2 15,-3-5 2-15,3-4 0 0,-3-2-5 0,3-7 1 0,-3 0-1 16,-3-6 0-16,0 0 2 0,0-7 0 16,-3 3 3-16,3-5-1 0,-9-3 0 0,3-5 0 0,3 1-5 15,-6-5 2-15,3 3-4 0,-7 0-3 16,7-2 1-16,0 5 1 0,0 1 1 0,-3 4 0 0,9 3 2 16,-9 9 0-16,9 1-3 0,0 5 4 0,0 6 1 15,0 2-1 1,0 8 1-16,9 4 0 0,0 5 4 0,3 5-4 0,7 5 2 0,5 7 1 0,-6 3-1 15,3 3 6-15,13 7-2 0,-4-2 6 0,0 2-2 16,4 3 2-16,-4 1-1 0,7-1-3 16,-7 1 0-16,3-1-1 0,-11 0 0 0,5 1-6 15,-6-2 1-15,-12 0-3 0,0-3-1 0,-9 0 0 16,-3-2-1-16,-3-4 1 0,-15-1 2 0,0-4 2 16,-13-1 0-16,7-7-1 0,-9-2 0 0,-4-5 0 15,4-4-1-15,-4-6-2 0,4-6 1 0,9-4 0 16,-1-1 1-16,7-8 0 15,12-2 0-15,9-2-1 0,3-5 1 0,15-1 0 16,9-2 0-16,10 1 0 0,2-1 0 0,13 3 0 0,6 3-5 0,5 0-13 16,7-1-48-16,3 1-107 0,0 4-159 0,12 0-168 15,-3 0-173-15,3 3-167 0,-3-3-47 16,-3 1 57-16,2 4 131 0,-5 0 156 0</inkml:trace>
  <inkml:trace contextRef="#ctx0" brushRef="#br0" timeOffset="177710.65">4621 6152 214 0,'-9'-7'367'0,"9"-5"25"0,-6-2 14 0,-4-2-87 0,10-1-97 0,-9 4-43 15,9-2 4-15,0 1 41 0,0 0 60 0,0 0 77 16,0 2 48-16,0 0 16 0,0 3-18 0,0 3-47 15,0 3-66-15,-9 3-85 0,9 6-75 16,-18 6-56-16,-3 8-25 0,-7 5-14 0,-8 8-3 16,0 6-3-16,-7 2-2 0,-8 3-3 0,5 4-7 15,-3 1-2-15,10 1-6 16,-3-4-2-16,2 1-3 0,10-5 1 0,-4-4-2 0,13 0-6 0,3-11 1 16,9-1 1-16,3-3-4 0,6-6-2 0,0-7 2 15,0-4 0-15,6-3 1 0,3-7-2 16,3-4-2-16,-6-4 1 0,3-4 0 0,-6-5 1 15,3-3 0-15,-6 0 1 0,-6-6 1 0,3-2-2 16,-6-3 0-16,0-3 0 0,-6-2-2 0,6-2 0 16,-3 0 3-16,2-1 0 0,1 1 0 15,0 2 1-15,0 2 1 0,9 5-1 0,0 6 1 16,9 7-1-16,0 4 2 0,0 7 0 0,7 6 1 16,-4 10 4-16,15 5 2 0,3 6 6 0,-2 6 3 15,5 8 2-15,7-2 0 0,-1 4-6 0,-3 2-1 16,13 2-6-1,-6-3-3-15,-4-3 0 0,0 1-1 0,-2-2 0 0,5-4 0 0,-14 0-2 16,2-4-4-16,-9-2-12 16,7-4-64-16,-13-1-155 0,-3-7-208 0,6-1-209 0,-9-3-187 0,-6-5-89 15,3-5 10-15,-6-3 127 0,3-4 194 0,-3-1 204 16</inkml:trace>
  <inkml:trace contextRef="#ctx0" brushRef="#br0" timeOffset="178150.33">5996 5959 274 0,'15'6'442'0,"-6"-6"38"0,-9-3 21 16,-6 0-70-16,-6 3-137 0,-4 3-77 0,-5 4 4 0,3 1 65 16,-12 4 69-16,2 3 49 0,-5 2 10 15,-6 3-21-15,2 4-50 0,-2 5-88 0,-7 1-82 16,1 5-56-16,5 0-35 0,-5 6-20 0,-1-4-17 15,10 0-15-15,-4 1-9 0,4-2-5 16,8-6-6-16,-2-2-5 0,6-2-3 16,3-8 0-16,8-1 0 0,-2-4 0 0,6-3-1 0,0-4 1 15,0-2 0-15,0-7-2 0,6-2-5 0,3-4-2 16,-6-3 0-16,3-3 0 0,3-6 0 0,-6-3 3 16,3-5 4-16,3 1 4 0,-6-5-5 0,6-2 0 15,-3-3 0-15,-4 3-5 0,7-2-1 16,-9 5-1-16,9 3 5 0,0 6 2 0,0 5-1 15,9 3 2-15,1 7 5 0,-4 7 1 0,12 2 7 16,3 7 9-16,6 7 8 0,10 0 8 16,2 6 1-16,4 4 2 0,-1-4-3 0,10 6-7 15,-4-1-4-15,1 0-6 0,6 0-3 16,-10-2-4-16,4-1-3 0,2-2-4 0,-8-2-2 0,2-1-3 16,-8-5-2-16,-1 2-1 15,1-6-6-15,-10-1-31 0,-6-4-81 0,-3-1-147 0,-3-1-190 16,-15-4-194-16,0-1-208 0,-9-1-81 15,-15-1 22-15,3-2 113 0,-13 2 175 0,-5 2 187 16</inkml:trace>
  <inkml:trace contextRef="#ctx0" brushRef="#br0" timeOffset="178980.21">2909 7603 219 0,'18'-4'381'0,"-12"-4"29"0,-3 1 15 0,-6 2-88 16,-3 5-120-16,3 0-54 0,-12 8-12 0,6 4 31 16,-3 1 62-16,-6 7 78 0,-7 4 57 0,10 0 21 15,-9 9-6-15,-6 1-44 0,-4 3-59 0,-5 5-80 16,-1 1-70-16,-2 1-48 0,2 3-33 0,-5-2-16 15,-1 1-14-15,4-4-8 0,-1-1-2 0,7-2-6 16,-1-5-4-16,7-7 1 0,0 0-3 0,5-9-1 16,7-3-2-16,0-5-3 0,9-7-2 15,6-6 0-15,3-6 1 0,3-7-1 0,3-5 0 0,6-5-1 16,6-4 2-16,-2-1-1 0,2-6 0 16,-6-1 4-16,6-2-1 0,0 1 0 0,-6-2 1 15,-2 1 0-15,8 3-2 0,-9 5-1 0,-3 3 4 0,3 5-1 16,-6 4-2-16,3 8 0 0,-3 3 0 15,-3 4-1-15,9 7-1 0,0 5 1 0,-9 7 4 16,19 8 6-16,-4 3 3 0,6 7 7 0,0 7 2 16,7 0 5-16,8 6 0 0,3 2-8 0,-2 3-5 15,5-2-2 1,-2 0-2-16,-1 0-3 0,-11 1 0 0,8-8 5 0,-18-1 4 0,0 0-2 0,-9-5-2 16,1 1 1-16,-7-9-3 0,-6 1-3 15,-7-4-5-15,-8-3 3 0,6-1 0 0,-12-8-2 0,3 0 0 16,2-6-2-1,1-4 0-15,-6-2-4 0,12-8 0 0,9-4 2 0,-3 0-4 0,15-9 1 16,3-6 0-16,12-2-1 0,-3-3-3 16,16-3-1-16,-4-3-1 0,10 3-3 0,-1 2-5 0,-2-2-40 15,-1 4-85-15,4 4-129 0,-4-2-165 16,-3 5-181-16,10 2-194 0,-7 0-63 0,7-1 31 16,3 2 100-16,-4-3 151 0,13 0 178 0</inkml:trace>
  <inkml:trace contextRef="#ctx0" brushRef="#br0" timeOffset="179494.04">5043 7668 287 0,'-10'-11'491'0,"1"-2"64"0,-3-2 47 0,3-2-35 0,0 4-129 16,-6 1-84-16,6 4-50 0,0 1-10 15,0 5 4-15,-4 2-8 0,-5 5-21 0,6 4-30 0,-12 6-39 16,-4 3-44-16,-2 9-40 0,-6-3-31 16,-1 9-22-16,-2-2-22 0,-4 5-13 0,4-1-7 15,9 0-10-15,-13-3-6 0,13 1-1 0,2-5-3 16,1 1-1-16,6-5-1 0,3-3-4 0,-7-5 3 15,13-2-1-15,3-8 5 0,-9 1 0 0,9-7 2 16,-9-7-1-16,5 1-3 0,4-6 2 16,-6-2-4-16,-3-5 1 0,6-1-1 0,-6-4 1 15,8 0 3-15,-8-4 0 0,6 1 0 0,-3-5-3 16,6 0 2-16,0-1 2 0,0 1-3 0,6 1 1 16,3 0-1-16,3 8 0 0,6 2 0 0,0 4 0 15,0 5-2-15,6 5-2 0,6 5 1 0,-2 4 6 16,11 2 4-16,6 8 5 0,1 0 4 15,2 8 5-15,13 1 5 0,-4 3 3 0,1 7-3 16,3 2 0-16,-13 5 0 16,0 0-5-16,4 0-4 0,-13 4-6 0,1-3-2 0,-4 3-5 0,-9-1-2 15,0-3-3-15,1-3-1 16,-10-5-5-16,0 1-5 0,-3-9-32 0,3 1-93 0,0-10-151 16,-6-4-193-16,6-7-203 0,0-2-173 0,10-9-61 15,-7-3 43-15,6-6 127 0,6-4 180 0</inkml:trace>
  <inkml:trace contextRef="#ctx0" brushRef="#br0" timeOffset="179949.2">6199 7556 270 0,'27'5'405'0,"-15"0"34"0,7-3 20 0,-19 0-95 0,9 0-90 16,-9 1-51-16,-9-3 9 0,9 0 51 0,-19 3 65 15,7-2 44-15,-6 2 11 0,-9 2-19 16,-1 2-51-16,-11 5-74 0,-1 2-74 0,-2 7-62 16,-4 0-38-16,-2 4-26 0,-1 5-17 15,-2 5-12-15,2-3-8 0,1 3-8 0,2 1-4 0,1-1-1 16,5-5-4-16,7 1-1 16,8-6-2-16,-2-4-4 0,9-1 0 0,3-8 0 15,6-1-1-15,0-7 1 0,-4 1-1 0,7-6 5 16,3-7 1-16,-3-3-3 0,6-4 0 0,-3-3-5 15,3-2 2-15,0-1 0 0,-9-3 0 16,9-1-3-16,-9-2 5 0,9-3 6 0,-9 0-2 0,9 2-2 16,-9 2 1-16,9 5 1 0,-3 3-1 15,3 3-3-15,0 3 2 0,0 5 1 0,3 2 6 16,6 5 10-16,9 9 13 0,0-1 9 16,13 5 8-16,-4 5 10 0,9 0-1 0,4 6-10 15,5-3-9-15,7 6-12 0,-3-5-7 16,-1 1-9-16,-2 1-5 0,2 0-5 0,-5-3-1 15,-4-2 0-15,1-1-4 0,-13-4 1 0,6 1-5 16,-8-6-34-16,-1-2-91 0,-6-2-152 16,-9-5-194-16,-6-5-206 0,6-5-180 15,-18-1-59-15,-3-1 36 0,-6-4 127 0,-13-4 181 16</inkml:trace>
  <inkml:trace contextRef="#ctx0" brushRef="#br0" timeOffset="181205.69">6153 3001 40 0,'9'-33'228'0,"-9"5"22"0,0 1 22 15,-9 3-82-15,9 6-46 0,-9 1-15 16,-3 3-6-16,3 5 3 0,-6 1-2 0,-6 1 0 16,8 5 1-16,-11-1 3 0,6 6 2 0,0-3-5 15,0 5-10-15,-1-1-11 0,7 1-9 16,3 2 0-16,3 2-9 0,3 2-2 0,3 6 27 16,3 0 41-16,6 7 38 0,0 0 24 15,9 7 18-15,1 2 4 0,-1 8-25 0,9-2-38 0,-3 7-43 16,-2 2-28-16,-1 1-7 0,-3 7-2 15,0 1-1-15,1 3-2 0,-10 1-4 16,-3-1-12-16,-3 3-21 0,-6 0-16 0,-3 1-9 16,-3-1 0-16,-1 1 4 0,-8-3-6 15,0 0 3-15,0-4 1 0,-3-4-3 0,8-3-3 0,-2-4-4 16,6-5-3-16,-9-5 1 16,18-5-1-16,-9-7 2 0,6 0 9 0,3-7 13 0,-6-4 17 15,6-4 11-15,6-1 8 0,-6-6 4 0,0-2-4 16,3 0-14-16,6-5-17 0,-9 0-13 15,9-2-12-15,-9 1-8 0,0-2-7 0,9 4-2 16,-9-4-1-16,0 4 0 0,0-1 1 0,6 1-1 16,-6 2-1-16,0-4-2 0,3 6 0 15,-3-3 0-15,0 3-1 0,6-6 1 0,-3 3 0 16,3 0-1-16,1-6 1 0,-1 5 0 16,3-1-2-16,0-2 3 0,0 1 0 0,-6-3 1 15,6 0-1-15,-3 3-1 0,-3 0-1 16,6-3-1-16,0-2-4 0,-9 2-1 0,9-3 1 0,1 0-1 15,-4-1-1-15,3-2-6 16,-6 1-20-16,6-2-31 0,0-3-45 0,0-1-72 16,3 0-93-16,-6-3-94 0,-3-1-83 0,6-2-76 15,-9-2-69-15,0-1-41 0,0-3-33 0,-9-3 33 16,6-3 69-16,-15-4 91 0,9-1 104 16</inkml:trace>
  <inkml:trace contextRef="#ctx0" brushRef="#br0" timeOffset="181554.9">5689 2264 145 0,'-3'-9'165'0,"0"-1"-32"0,-3 3-24 0,3 1-12 0,3-2 3 0,-6 2 3 16,6-1 6-16,-3 2 4 0,3-1-5 15,0 5-8-15,-6-1-9 0,6-1-11 0,0 0-14 16,0 3-14-16,0 0-10 0,0 0-8 15,0-3-8-15,0 3-5 0,-9 0-10 0,9 0-4 16,0 0-3-16,0 3-5 0,0 0-48 16,-10 2-98-16,10-4-100 0,0-1-52 0,0 0-28 15,-9-1-11-15,9-1 37 0</inkml:trace>
  <inkml:trace contextRef="#ctx0" brushRef="#br0" timeOffset="186135.83">19091 1793 197 0,'3'-8'225'0,"6"1"17"0,-9 2-66 0,10-2-36 0,-1 4-2 15,0-6 18-15,0 6 23 0,-6-3 20 16,6 3 17-16,-3-3 15 0,-6 1 7 0,9 4 7 15,-6-2 4-15,-3-2-9 0,0 2-13 16,0 2-19-16,-3-2-31 0,-6 1-34 0,9 2-39 16,-6-3-27-16,6 3-24 0,0 0-18 0,0 0-11 15,0 3-4-15,0 2 5 0,6 4 11 0,3 3 10 16,0 0 11-16,3 3 14 0,7 4 13 16,-10 0 8-16,9 4 1 0,0 1-1 0,-3 5 0 15,7 1-7-15,-10 2-13 16,-3 6-8-16,9 2-7 0,-9 5-6 0,-3-1-12 0,-3 5-10 15,-3-1-9-15,0 1-10 0,0-2-7 0,-3 1-3 16,-3-8 0-16,6 1 0 0,-9-5 0 16,9-4 0-16,-9-2 4 0,9-4-2 0,9-5-2 0,-9-4 1 15,9-3 3-15,6-7 0 0,3-5-5 16,4-6-2-16,5-3-2 0,3-7-65 16,-5-1-125-16,-4 0-160 0,-3-5-164 0,-9 3-163 15,-3 4-123-15,-12 1-1 0,-12 3 88 0,-12 7 141 16,-4 4 157-16</inkml:trace>
  <inkml:trace contextRef="#ctx1" brushRef="#br0">14005 4280 0,'-27'0'62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6:07:33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15364 10744 70 0,'0'-3'329'0,"-6"0"41"0,6-1 39 0,-2-1-5 0,-2 2-47 16,0-1 11-16,4 0 73 0,0 0 67 0,-2-1 37 16,2 2-2-16,0-2-29 0,2 3-60 15,-2-4-103-15,0 3-76 0,0 0-50 0,0 0-25 16,0 1-22-16,0 1-23 0,0 0-23 16,0-1-23-16,0 2-25 0,0 0-22 0,0 0-10 15,4 3 9-15,-4 0 13 0,4 3 14 0,-2 3 15 16,2-1 10-16,2 5-6 0,-2 1-18 0,1 1-19 15,1 1-16-15,0 3-8 0,2 3-3 16,-2 2-4-16,-1-1 1 0,-1 5-3 0,-2 0-4 16,2 0-9-16,-2 4-7 0,-2-2-5 15,0 2-6-15,-2-1-6 0,2-2 0 16,-4-1 0-16,4 0 0 0,-6 0 0 0,6-5 0 0,-3 1 0 16,1-2 0-16,-2-2 0 0,4-3 0 15,-2-1 0-15,-2-4 0 0,4-1 0 0,-4 0 0 16,4-5 0-16,0 0 0 0,0-2 0 15,0-1 0-15,0 0 0 0,0-1 0 0,0-1 0 16,0-1 0-16,-2 0 0 0,2-1 0 0,0-1 0 16,0 0 0-16,0-2 0 0,0 1 0 0,0-2 0 15,0 0 0-15,2-3 0 0,2 0 0 16,0-2 0-16,2 1-121 0,-4-1-286 16,5-3-121-16,-1 3-127 0,-4-2-126 0,6 1-95 15,-6 1-75-15,2-1-28 0,-4 0 64 0,0-2 136 16,0 4 171-16,0-4 168 0</inkml:trace>
  <inkml:trace contextRef="#ctx0" brushRef="#br0" timeOffset="560.71">15414 10357 237 0,'0'-7'335'0,"0"0"26"0,0-3 29 0,0 1-70 0,0 0-36 15,0-1 12-15,-2 1 50 0,-2-2 68 0,1 2 45 16,1-1-3-16,-4 1-31 0,-2 1-50 0,2 1-71 16,-3 2-83-16,-3 0-65 0,-2 3-40 15,3 2-25-15,-5 1-11 0,1 4-5 0,-5 2-1 16,1 1-6-16,3 7-6 0,1-2-3 0,-1 4-7 16,5 0-7-16,1 2-9 0,0 0-7 15,10 1-7-15,0-1-5 0,4 0-5 0,6 0-4 16,2-1-1-16,3-2-1 0,6 1 1 15,3-3-3-15,1-4-2 0,-2 0 1 0,6-2 1 16,-4-4-2-16,3-3-1 0,-3-1 3 0,-2-1 3 16,-2-3 26-16,-5-2 29 0,-5-3 29 0,3-2 24 15,-8-2 15-15,-2-2 10 16,-8-3-19-16,0 0-24 0,-8-4-19 0,3 0-19 0,-7 1-10 16,1 0-9-16,-5 0-11 0,5 3-5 15,-7 3-7-15,7 0-10 0,-1 3-10 0,3 3-8 16,5 3-24-16,0 0-61 0,3 3-89 0,3 3-127 15,2 2-193-15,2 2-233 0,1 1-236 16,-1 6-75-16,2 1 15 0,2-1 90 0,0 3 177 16,-2 0 229-16</inkml:trace>
  <inkml:trace contextRef="#ctx0" brushRef="#br0" timeOffset="1667.18">16792 10828 307 0,'0'-7'452'0,"4"0"62"0,-4-1 64 16,4-1-30-16,-2 1-54 0,2 1-6 0,-2 1-5 15,2 4-9-15,-4-3-34 0,3 3-59 0,-1 2-83 16,-2 0-68-16,0 1-34 0,4 2-17 15,-4 2 4-15,0 6 12 0,0 1 2 0,0 3-16 16,0 1-24-16,-4 3-20 0,4 2-25 16,0 3-20-16,0 0-17 0,0 3-18 0,0 0-15 15,0 0-15-15,4 2-11 0,-2-4-6 16,2-2-4-16,0 2-2 0,-2-3 0 0,2-2-1 16,2-4 0-16,-3 1-2 0,-1-4-2 0,-2-4-1 15,4 0-5-15,-4-2-23 0,0-4-64 0,0-3-87 16,0-3-119-16,-4-5-177 0,2-4-200 15,-1-1-170-15,3-6-118 0,3-3-39 0,-1-3 49 16,6-3 142-16,0-3 184 0,0 1 185 0</inkml:trace>
  <inkml:trace contextRef="#ctx0" brushRef="#br0" timeOffset="2049.69">16945 10686 57 0,'0'-20'265'15,"-6"1"17"-15,1-2 10 0,1 4-51 0,-2-1-62 0,-4 3-12 16,4 1 15-16,-3 1 29 0,3-2 33 0,-4 3 9 15,4 0 4-15,-3 3-2 0,-1 1-13 16,0-1-23-16,5 4-31 0,-5 0-34 0,0 0-35 16,-1 5-38-16,1 0-28 0,0 5-23 15,-5 2 6-15,5-1-4 0,-6 6-4 0,5-1 1 16,1 4 0-16,-2-2 0 0,3 5-11 16,3-4-4-16,-2 1-2 0,6 1 1 0,-2-2-6 15,8-1-2-15,-2 0-4 0,6-1 4 16,0-3-2-16,1-2-3 0,5-2 7 0,3-4 1 0,-1-1 1 15,3-3-4-15,3-3-3 0,3-1 5 16,-2-3 68-16,-2-5 54 0,-1 0 47 0,-3 1 34 16,-3-6 19-16,-3 3 7 0,-5-2-53 15,-6 0-44-15,0-1-35 0,-6 4-28 0,-3-2-16 16,-1 4-7-16,-5 1-20 0,-1 2-13 0,1 4-11 16,-3 1-8-16,3 3-8 0,-3 1-3 15,7 6-5-15,-1-2-35 0,4 6-76 0,2-1-136 16,6 3-183-16,6 1-195 0,4 1-194 15,0 1-72-15,9-1 22 0,-2-1 110 0,9 3 172 0,-1-1 187 16</inkml:trace>
  <inkml:trace contextRef="#ctx0" brushRef="#br0" timeOffset="2500.81">17552 10759 239 0,'6'-13'506'0,"-3"1"61"0,3-2 42 16,-6 0 42-16,0 1-70 0,0 2-68 16,0 3-38-16,0-1-15 0,-6 3-14 0,3 0-65 15,-3 3-121-15,-4 2-88 0,2 3-48 16,-5 3-35-16,-3 4-17 0,1 2-11 0,-5 3 0 15,5 3-7-15,-3 2-12 0,1 1-7 16,0 2-3-16,1 1-1 0,1 0-1 0,1-3-1 16,2 4-4-16,-1-4-4 0,3 1-8 0,4-2-5 15,0-3-2-15,1 1-4 0,1-4 2 16,2-2-2-16,-2-2-2 0,4-1 2 0,4-1 1 16,-2 0 2-16,4-1-1 0,1-2-2 15,1 0 3-15,6 1 3 0,1 1 5 0,5-2 8 16,-3 4 5-16,2 0 2 0,1 0 0 0,-3 2-2 15,3 2-6-15,-1-2-8 0,-4 0-5 0,1 1-5 16,-1-1 0-16,-3 2-1 0,4-3-2 16,-7-1 1-16,5 3-3 0,-3-3 3 0,-1-2 2 15,2-1-1-15,-4-1-3 0,1 0-1 16,-1-2-3-16,0-2-37 0,-1-2-80 0,-3-3-145 16,6-3-199-16,-4 0-230 0,0-3-235 0,3-3-91 15,1-1 12-15,6-3 110 0,-1 2 184 16,4-2 221-16</inkml:trace>
  <inkml:trace contextRef="#ctx0" brushRef="#br0" timeOffset="2766.66">18143 10801 366 0,'-21'3'583'0,"-9"0"85"0,5-1 67 15,-2-1 8-15,2 3-117 0,0-2-112 0,0 1-81 16,5 0-52-16,5 0-50 0,5-2-74 0,-2 3-75 16,8-3-48-16,4 2-36 0,0 0-22 15,10-1-8-15,0 1-6 0,9-3-7 0,-1 1-18 16,7-1-12-16,4-1-9 0,-2 1-9 0,2-2-3 0,2 1-4 31,0-1-2-31,-2 1-6 0,-4-1-43 0,-1 2-76 0,-1-2-143 0,-6 1-187 0,-1 0-197 16,-3 1-186-16,-3 0-95 0,-4-2 2 15,-2 4 106-15,-4-2 168 0,-4 1 189 16</inkml:trace>
  <inkml:trace contextRef="#ctx0" brushRef="#br0" timeOffset="2962.35">18137 10996 372 0,'-14'16'469'0,"3"-2"61"0,-3-3 67 0,3 0-38 15,1 0-34-15,4-1-20 0,-4-3-13 0,7 1-19 0,-3-1-42 16,4-3-78-16,2-1-86 0,0 0-71 15,2-1-57-15,7-1-34 0,1 1-22 0,6-4-19 16,3 1-25-16,-2-1-19 0,3-1-11 0,1-1-9 16,2-1-32-16,1-1-76 0,1-1-156 15,-2-1-210-15,2-1-223 0,-3 0-192 16,-1-2-75-16,0 0 22 0,-1-1 126 16,1-1 195-16,-2 2 219 0</inkml:trace>
  <inkml:trace contextRef="#ctx0" brushRef="#br0" timeOffset="3294.36">18796 10839 175 0,'-10'-7'535'0,"1"0"78"0,-3-2 52 0,-4 0 83 0,-3 1-116 16,-2 0-108-16,-4 0-81 0,5 3-36 16,-5 1-25-16,4-1-67 0,-1 3-83 0,3 0-70 15,3 2-52-15,5 2-38 0,1 0-26 0,6 5-16 16,2-1-10-16,4 3-9 15,8 1-5-15,0 1-6 0,5 1 4 0,1 0-4 16,5 1 0-16,-2 0 2 0,3 3 1 0,-1 2-2 16,2 0 0-16,-1 2-1 0,-3 2 0 0,-2 0-1 15,-1 1 15-15,-3 2 26 0,-1-3 19 16,-2 3 23-16,-4-3 18 0,-3-1 23 0,-3 0 4 0,0-1-5 16,-5-1-10-16,-5-2-13 0,0-3-19 15,-5 1-21-15,-1-3-16 0,-5-1-19 16,-4-3-15-16,-4-1-15 0,3-3-41 0,-1-3-82 15,2-2-129-15,0-4-192 0,6-4-229 0,1-4-221 16,8-2-133-16,5-2-12 0,5-4 77 16,2-5 169-16,7-2 218 0</inkml:trace>
  <inkml:trace contextRef="#ctx0" brushRef="#br0" timeOffset="3447.38">18664 10815 210 0,'6'-28'611'0,"-6"2"119"0,4 0 78 0,-4 3 63 15,4 3-169-15,-2 2-207 16,2 3-166-16,1 1-113 0,5 3-73 0,2 3-58 0,1 1-39 15,9 3-21-15,-1 1-14 0,2 3-10 16,-2 1-75-16,9 1-162 0,-7 1-218 0,2 0-234 0,0 0-123 16,-5-1-62-16,1 3 35 0,-6-3 140 15,1 2 206-15</inkml:trace>
  <inkml:trace contextRef="#ctx0" brushRef="#br0" timeOffset="4852.76">20296 10686 358 0,'0'-10'489'0,"-4"0"43"16,4 1 53-16,-6 1-39 0,6-2-95 0,0 3-36 15,-2 1-1-15,2 4 11 0,0-3-13 0,2 4-36 16,2 2-45-16,-2 4-58 0,6-3-47 0,-2 9-25 16,-1-1-12-16,1 3-8 0,-2 5-11 15,2 3-12-15,-2 0-14 0,-2 3-13 0,-2 3-12 16,4 2-15-16,-4-1-15 0,0 3-15 16,0 1-14-16,0 1-14 0,0-3-11 0,0 2-10 15,0-2-7-15,-4-2-5 0,4-3-2 0,0 0-5 16,0-4-4-16,0-2-2 0,0-2 1 0,0-4 0 15,0-1-3-15,4-4 2 16,-4-1 2-16,0-2-1 0,-4-4-4 0,4-1-10 0,0-3-51 16,-6-4-80-16,4-4-102 0,-2-3-161 15,0-5-212-15,-2-3-217 0,3-4-172 0,3-4-45 16,0-1 31-16,3-2 127 0,-3 0 199 0,4-1 214 16</inkml:trace>
  <inkml:trace contextRef="#ctx0" brushRef="#br0" timeOffset="5238.58">20408 10249 29 0,'-9'-15'363'0,"-3"2"37"0,-7-1 19 16,-1 1 13-16,-1-1-130 0,0 3-72 0,-1 4-8 15,-1-2 11-15,2 3 17 0,1 2 11 16,-1-1-15-16,2 5-29 0,3 0-34 0,-1 5-23 15,1 2-20-15,-1 2-2 0,5 3 6 0,-3 1-2 16,5 4 0-16,0 3-5 0,4 1-6 0,1-1-19 16,1 3-27-16,4-1-20 15,4 3-25-15,1-3-20 0,5-1-10 0,2-2-2 0,3-1-3 16,5-1 1-16,1-3 0 0,4-4 2 0,0-2 0 16,4-4 25-16,-1-2 22 0,3-6 27 15,-6 0 30-15,0-5 31 0,-6-1 26 0,-7-4-5 16,1-3-11-16,-11 0-23 0,-2-4-28 15,-5-1-29-15,-7-3-26 0,-7 0-17 0,-1 1-12 16,-1 0-6-16,-4 4-4 0,5 2-4 0,-3 4-3 16,6-1-4-16,-1 7-6 15,5 1-3-15,5 3-40 0,4 4-76 0,0 2-142 0,8 0-199 16,6 5-216-16,-1 0-226 0,3 3-79 16,3-2 12-16,5 4 111 0,-3 1 183 0,-1 4 211 0</inkml:trace>
  <inkml:trace contextRef="#ctx0" brushRef="#br0" timeOffset="5605.52">20769 10729 7 0,'-18'2'479'0,"3"-1"94"0,-1-1 51 15,1-1 31-15,5-1-71 0,-2 2-98 16,3 2-76-16,3-2-33 0,0 1-10 0,2 1-8 16,0-1-23-16,4-1-77 0,0 2-62 15,4-1-42-15,2-1-27 0,8 0-16 0,3 0-21 16,2-1-25-16,7-1-23 0,3 1-16 15,4-2-13-15,-2 1-7 0,4 1-7 0,-4 1 0 16,0-2-2-16,-2 2-3 0,-8 2-1 16,0-2-4-16,-3 1-8 0,-11 1-41 0,-3 1-103 0,0-3-165 15,-8 1-209-15,-1-1-205 0,-5-1-172 16,-4-1-52-16,-1-2 54 0,3 0 140 0,-1-2 198 16</inkml:trace>
  <inkml:trace contextRef="#ctx0" brushRef="#br0" timeOffset="5844.41">20852 10599 102 0,'-4'-11'482'0,"-4"-1"78"16,1-2 52-16,1 3 93 0,0-2-62 0,0 5-95 16,2 0-56-16,1 2-23 0,3 2-15 15,0 1-58-15,0 0-73 0,0 4-41 0,3 1-27 16,3 4-14-16,2 1-11 0,-2 3-14 0,0 4-24 16,-1 2-34-16,-5 4-30 0,4 3-29 15,-2 0-22-15,-4 5-19 0,-2-2-14 0,4 4-12 16,-5 1-11-16,1 0-7 0,4 1-7 0,-6-2-1 15,6 0-5-15,0 0-4 0,0-2-3 16,0-2-5-16,0-2-17 0,6-2-57 0,-6-2-86 16,4-5-101-16,1-2-153 0,-5-6-196 15,6-1-204-15,2-4-161 0,0-4-59 0,1-4 27 16,7-2 116-16,-1-6 177 0,5-1 210 0</inkml:trace>
  <inkml:trace contextRef="#ctx0" brushRef="#br0" timeOffset="6166.02">21480 10762 205 0,'-16'3'591'0,"1"-1"90"16,3-1 49-16,-1-1 34 0,3-1-172 0,0 1-137 15,3 1-104-15,-1 0-45 0,6-1-18 0,-2 2 0 16,4 1-14-16,0-3-47 0,4 2-43 16,2-2-31-16,5 0-25 0,9 0-29 0,1 0-28 15,4-2-22-15,4 2-17 0,2-6-12 16,0 2-10-16,0 1-3 0,-2-2-4 0,-1 0-4 16,-3 3-2-16,0-3-3 0,-10 2-2 0,1 0-11 15,-2 0-45-15,-9 2-82 0,-3-2-151 0,-2 0-185 16,0-1-190-16,-6 0-178 0,-3 0-89 15,3 0 11-15,0-1 114 0,0-1 167 0,2-1 181 16</inkml:trace>
  <inkml:trace contextRef="#ctx0" brushRef="#br0" timeOffset="6502.12">21695 10603 230 0,'-8'-2'593'0,"-5"-2"89"0,3-2 53 15,-2 0 92-15,-1 0-140 0,1 2-132 0,3-1-88 16,-1 1-31-16,0 0-3 0,2 0-49 15,1 2-53-15,-1-3-56 0,0 3-58 0,6 2-48 16,-6 0-29-16,7 2-21 16,-3 6-14-16,2 3 7 0,-2 4 7 0,0 3 7 15,4 3-5-15,-2 4-11 0,2 2-16 0,0 4-22 0,0 0-20 16,2 5-52-16,-2 0 0 0,0 3 0 16,0-3 0-16,0 3 0 0,0-4 0 0,0-1 0 15,0-1 0-15,0-3 0 0,0-3 0 0,-2-3 0 16,-2-3 0-16,4-5 0 0,0-2 0 15,0-2 0-15,0-3 0 0,-2-3 0 0,2 0 0 16,2-3 0-16,-2-1 0 0,0-2 0 0,4-2 0 16,-2-1 0-16,-2 1 0 0,4-2 0 15,0 0 0-15,-2-1 0 16,2-1 0-16,-3-2 0 0,3 2 0 0,2-1 0 0,-2 0-142 16,0-1-110-16,-2 0-132 0,-2 1-205 0,4 0-237 15,-2-1-195-15,-2-1-92 0,4 1 12 0,-4-3 87 16,3 0 182-16,-3-1 236 15</inkml:trace>
  <inkml:trace contextRef="#ctx0" brushRef="#br0" timeOffset="7524.08">4283 9319 256 0,'8'-19'141'0,"-3"-1"-66"0,1 1-36 0,0 2-184 0,0 1-104 15</inkml:trace>
  <inkml:trace contextRef="#ctx0" brushRef="#br0" timeOffset="12584.6">25908 10588 11 0,'0'-3'403'0,"0"0"79"16,0-1 57-16,0 0 74 0,0 0-57 0,0 0-59 15,0 0-26-15,4 4-16 0,-4-3-15 0,2 3-34 16,2 0-64-16,0 3-57 0,-2-1-52 15,7 3-37-15,-3 2-21 0,4 2-18 0,0 3-13 16,-1 2-18-16,-3-1-11 0,4 4-6 16,-4 1 0-16,-1 1 1 0,3 2 4 0,-6-1 4 15,-2 2 2-15,4 2 1 0,-8 0-8 0,4 1-6 16,-6-2-5-16,-3 2-7 0,-1 0-5 0,-2-1-11 16,-7-1-9-16,-1-1-13 0,-3 0-26 15,-6-1-31-15,-2-6 0 0,-4 0 0 0,-2-3 0 16,-1-3 0-16,-3-4 0 0,4-3 0 15,6-3 0-15,4-5 0 0,4-3-64 0,13-4-111 16,4-3-91-16,12-4-99 0,10-3-151 0,3-3-160 16,10 0-133-16,2-1-92 0,2-1-81 0,0 3 10 15,-2 0 106-15,-4 0 163 0,-2 3 171 16</inkml:trace>
  <inkml:trace contextRef="#ctx0" brushRef="#br0" timeOffset="12955.78">26019 10337 274 0,'-8'-11'381'15,"2"2"28"-15,0-2 48 0,-3 1-74 0,-1-1-51 16,4 4 15-16,-4-1 52 0,5 0 44 16,-5 3-3-16,0-1-30 0,0 4-52 0,-1-3-87 15,1 3-98-15,-2 0-68 0,3 2-44 16,-5 2-25-16,6 0-14 0,-5 3-5 0,7 1-7 0,-4 1-4 15,7 3 1-15,-3-1-1 0,6 1-3 0,0 2 1 16,6 0 0-16,1-1 0 0,3 0-2 16,5 1 2-16,1-2-4 0,1-1-2 0,7-2 3 15,-1-2-1-15,2-1-2 0,0-4 29 16,1 0 33-16,-1-3 39 0,-6-2 35 0,-1-2 31 16,-5-2 20-16,-7-2-16 0,-2-5-21 0,-8 0-35 15,-6-5-34-15,-5 1-28 0,-3-5-19 16,-7 5-12-16,0-1-9 0,-4 4-6 0,2-2-5 15,-2 7-2-15,3 3-8 0,1 3-12 0,2 5-41 16,6 4-84-16,1 3-155 0,1 4-218 16,5 5-224-16,4 2-190 0,0 2-66 0,6 5 28 15,0 2 128-15,0 2 202 0,0 2 221 16</inkml:trace>
  <inkml:trace contextRef="#ctx0" brushRef="#br0" timeOffset="14449.56">27794 10597 357 0,'-8'-7'545'0,"-2"-2"60"0,3 0 39 0,-3-1-14 16,4-1-79-16,-4 3-64 0,3 2-38 0,1 0-9 15,4 1-3-15,-2 3-55 0,0-1-95 16,4 3-68-16,0 3-49 0,0 1-21 0,0 5-12 16,4 3-3-16,-4 1-1 0,6 1-15 0,-2 4-18 15,-2 1-15-15,1 1-5 0,1 3-4 16,-2 2 3-16,-2 0 5 0,4 1-4 0,-4 1-8 16,-4 1-12-16,4 0-10 0,-6 0-13 15,3-1-14-15,-3-1-7 0,-4-1-3 0,-2-1-5 0,3-1-5 16,-3-4-1-16,-1 0-2 0,-5-5-5 15,1 0-8-15,-5-5-9 0,5-4-28 0,-6 0-62 16,1-5-87-16,-3-5-120 0,4-2-179 16,-2-3-213-16,5-3-186 0,-1-6-133 0,7 0-14 15,2-5 68-15,5-4 156 0,5-1 206 0,2-2 207 16</inkml:trace>
  <inkml:trace contextRef="#ctx0" brushRef="#br0" timeOffset="14857.27">27774 10312 217 0,'2'-7'458'0,"2"-2"50"0,0-2 31 0,-2 2 5 0,-2-1-90 16,0 2-18-16,0 1-8 0,0 0 8 0,0 1 9 15,0 0-38-15,-6 0-77 0,2 1-107 0,2 0-77 16,-3 2-52-16,-3 0-32 15,0 3-15-15,-2 2-13 0,-3 2-3 0,1 2-2 0,-1 4-3 16,-3 2-5-16,4 2-6 0,-1 3-2 16,5-1-1-16,-2 2-5 0,3-1-5 0,7 2-2 15,0-1 0-15,4-1 0 0,1-1-3 0,5-3 2 16,6 2 1-16,-1-4 0 0,1 0-1 16,3-6 0-16,0 0 1 0,-1-2-1 0,1-3 1 15,1-3 1-15,-3-2 3 0,-3 0 1 16,-3-4-1-16,-1-2 0 0,-6-3 3 0,-2 1 11 15,-8-4 13-15,0 0 7 0,-4-3 3 16,-5 1 1-16,3 2 1 0,-3 1-12 0,-3 1-13 16,3 3-12-16,3 4-8 0,-1 4-12 0,7 1-37 15,0 3-102-15,2 6-175 0,8-1-230 0,2 3-249 16,3 3-131-16,5-2-41 0,2 2 61 16,1 0 154-16,6 1 221 0</inkml:trace>
  <inkml:trace contextRef="#ctx0" brushRef="#br0" timeOffset="15283.36">28383 10521 299 0,'4'-3'465'0,"0"-2"40"0,-2-2 23 0,-2 0-64 0,0-1-101 15,0 1-18-15,3-1 32 0,-3 3 37 0,0 1 31 16,0-1 11-16,0 2-48 0,0 0-99 15,-3 2-103-15,3 2-64 0,-2 2-35 0,-2 1-21 16,-6 7-4-16,0-1-1 0,1 6 4 0,-7 2-6 16,1 0-13-16,-1 3-11 0,-1 1-6 15,-7 2-6-15,3-1-8 0,0 0-5 0,-2-1-1 16,1 1-5-16,1-1-6 0,2-3-1 16,-1 1-4-16,5-1-2 0,7-6-1 0,-6 3-1 15,10-4-2-15,4-1-1 0,0-1-2 0,8-3 2 16,2-1-1-16,2 1-1 0,7-4-1 15,2 0-1-15,1 1 1 0,3-2-1 0,0 0 0 16,-4 0 1-16,4 1 1 0,1 0-1 0,-5 3-1 16,-2-1 0-16,3-1-1 0,-3 0-1 15,-3 2-1-15,3-2-1 0,-4 3 2 16,1-2-1-16,-1 0 0 0,-3 2 0 0,-2-5 1 16,-1 2-1-16,1-2 0 0,-4 0 0 0,-2 0-3 15,-2-2-6-15,2-2-20 0,-4 0-52 0,-4-3-98 16,4 3-154-16,-2-4-191 0,-2-2-187 0,2 2-181 15,2-1-72-15,0-2 30 0,2 2 119 0,4-3 176 16,-2 1 183-16</inkml:trace>
  <inkml:trace contextRef="#ctx0" brushRef="#br0" timeOffset="15642.1">28873 10662 28 0,'-17'1'510'0,"-3"-1"133"16,-1 0 71-16,0-1 34 0,-3-1-84 0,9 2-142 15,-3 0-120-15,5 2-83 0,3-1-30 0,1-1-4 16,7 2-24-16,-2-1-39 0,8 1-42 0,1-1-38 16,5-1-35-16,2 2-28 0,7-2-21 15,2 0-18-15,3 0-14 0,-1-2-11 0,2 2-7 0,0-1-2 16,1-1-2-16,-5 1-3 15,-2-1 0-15,3 2 0 0,-7-1 0 0,2 1-2 16,-1 0-2-16,-8 0 2 0,1 0-2 0,1 0-4 16,-4 0-2-16,-2 0-3 0,0-2-11 0,-2 2-21 15,-2 0-44-15,0 0-72 0,-2 2-113 16,-6-1-127-16,2 1-119 0,0-1-98 0,-3 1-49 16,3 1 7-16,0 0 63 0,-4-1 93 15,4 3 91-15,-1-2 59 0,5 0 46 0,-2-2 44 16,0 1 37-16</inkml:trace>
  <inkml:trace contextRef="#ctx0" brushRef="#br0" timeOffset="15885.17">28780 10804 367 0,'-10'8'476'16,"1"-4"48"-16,3 1 33 0,-4-1-93 0,4 1-62 0,6-3-16 0,-2 2 8 15,2 0 25-15,2-1 16 0,2-2-12 0,2 4-53 16,0-5-86-16,8 0-80 0,-3 0-60 0,9 0-43 16,-3 0-28-16,2 0-19 0,3-3-14 15,-3 0-13-15,6 2-11 0,-3-2-8 0,1 0-1 16,-6 1-4-16,3-1-4 0,-1 2-2 0,-7-3-1 16,-1 3-7-16,3 0-17 15,-4-1-52-15,-5 1-122 0,1-2-169 0,0 1-188 0,-2 0-182 16,-4-3-147-16,4 0-36 0,-4 1 77 15,2-1 147-15,2 1 175 0</inkml:trace>
  <inkml:trace contextRef="#ctx0" brushRef="#br0" timeOffset="16405.72">29540 10559 168 0,'6'-10'376'0,"-3"-1"57"16,3 3 66-16,-2-3-9 0,-2 2-8 15,2 2 24-15,-2-1 21 0,2 2 13 0,2 0-11 16,-3-1-36-16,1 5-74 0,-2-3-87 0,-2 3-70 16,4-2-39-16,-4 3-19 0,0 2-2 15,0 3 2-15,-4 0 10 0,2 6 0 0,2 0-8 16,-7 3-25-16,5 4-37 15,-2 0-33-15,4 4-34 0,-4 1-23 0,8 0-20 0,-4 1-9 16,4 2-5-16,1-2-4 0,1 2-10 16,0 0-6-16,2-2 0 0,-6-1 0 0,4 0 0 15,-2-3 0-15,-1 1 0 0,-1-4 0 0,-2-3 0 16,0 0 0-16,0-3 0 0,-2-2 0 0,-1-4-11 16,-3 1-11-16,2-5-14 0,-2 0-45 15,0-3-72-15,2-2-94 0,2-2-128 16,2-3-198-16,2-5-226 0,4 0-201 0,2-3-93 0,4-1 7 15,-1-4 87-15,-1 0 182 0,5-4 227 0</inkml:trace>
  <inkml:trace contextRef="#ctx0" brushRef="#br0" timeOffset="16840.73">29761 10088 2 0,'-8'-12'467'16,"-6"-1"86"-16,3-1 44 0,-5-3 26 15,1-2-68-15,-5 3-118 0,1 0-59 0,2 1-24 16,-7-2-2-16,3 2 4 0,-4 2-34 0,5-1-71 16,-1 2-73-16,2 4-53 0,-3 1-34 15,3 3-20-15,-2 4-6 0,1 4-4 0,5 3-6 16,-6 3-5-16,5 3-4 0,1 3-9 15,-1 2-9-15,2 4-9 0,3 0-8 0,1 2-4 16,0 1-1-16,8 1-3 0,2 1-2 16,2-1 0-16,2-2 1 0,6-1-2 0,2 1 0 0,3-5 0 15,5-1 0-15,1-4 0 0,4-1 0 16,6-6 1-16,0-3-2 0,2-2-3 0,-2-4 2 16,0-3 1-16,-4-3 1 15,2-3 16-15,-7-3 25 0,-1-1 20 0,-6-3 21 0,-5-2 13 16,-2 0 9-16,-8-2-6 0,-10 1-24 0,-5-1-16 15,-5 1-22-15,-5 1-14 0,-2 1-11 0,-6 4-10 16,2 0-5-16,4 3-9 0,-2 3-20 16,7 2-59-16,1 1-100 0,2 6-169 15,-1 2-206-15,5 3-207 0,-1 2-176 0,1 5-46 16,-1 1 45-16,1 5 141 0,-1 4 195 0,5 2 205 16</inkml:trace>
  <inkml:trace contextRef="#ctx0" brushRef="#br0" timeOffset="25322.47">31059 10553 70 0,'-4'-11'353'0,"4"0"51"0,-4-1 47 0,4-1 5 0,-2 2-50 0,-1 0-19 15,3 3 16-15,0 1 22 0,0 1 13 0,0 4-16 0,5-2-31 16,-1 4-51-16,2 4-60 0,0 0-46 15,4 5-32-15,-1-1-19 0,5 5-22 0,-6 1-4 16,5 3-20-16,-1 1-19 0,-3 4-21 0,1 0-18 16,-4 3-18-16,4 3-17 0,-6 0-6 15,-3 2-6-15,-1-1-4 0,0 2 9 0,-5-3 9 0,-5 3 4 16,0 0 0-16,3-5 1 0,-11 0-2 16,1-1-10-16,-5-2-12 0,-1-3-11 0,2-3-4 15,-4-2-3-15,-1-4-2 0,1-3-1 0,0-4-6 16,4-4-3-16,-1-5-3 0,3-5-6 0,3 0-10 15,5-5-40-15,-3-1-73 0,8-5-116 16,3-2-192-16,1-2-214 0,4-5-193 0,5-2-148 16,1-1-25-16,2-2 67 0,3 0 165 0,-1 0 203 15,2-4 196-15</inkml:trace>
  <inkml:trace contextRef="#ctx0" brushRef="#br0" timeOffset="25707.67">31255 10049 302 0,'0'-6'411'0,"-2"0"31"0,-6-1 17 0,0-2-104 0,-5 1-86 0,-3 1-37 16,5 1 7-16,-5 0 32 0,-3 2 45 0,-1-1 19 16,1 1-16-16,4-1-37 0,-3 3-48 0,3 0-56 15,1 0-53-15,-1 4-29 0,5 0-29 16,-2 2-19-16,3 3-13 0,3 2-3 0,0 0-7 15,-2 5-3-15,6-1-2 0,-2 2-4 0,4 2-1 16,0-1-3-16,6 0-2 0,2 2-4 16,-6-2-5-16,8 0 3 0,3 1-2 0,-5-4-2 15,7 2 1-15,1-3-1 0,1-3 2 0,1-1 1 16,3-2 2-16,-2-4 36 0,3 2 17 0,3-8 28 16,-6 2 27-16,3-4 26 0,-7-2 22 0,1-2-20 15,-3-3-10-15,-7 0-25 0,0-5-25 0,-6 0-25 16,-2-1-21-16,-4-1-15 0,-7 1-7 15,1 2-3-15,-4 3-3 0,-3-1-4 0,0 7-3 16,1-1 0-16,-5 4-6 0,7 4-5 0,5 2-18 16,1 0-59-16,6 4-143 0,4 3-201 0,4-1-217 15,6 1-223-15,1 1-101 0,5 0-4 0,3 1 108 16,3-1 186-16,3 1 210 0</inkml:trace>
  <inkml:trace contextRef="#ctx0" brushRef="#br0" timeOffset="26068.14">31600 10599 64 0,'-23'2'514'0,"7"2"104"0,1-3 51 0,3 0 32 0,-2-1-131 15,9 0-128-15,5 2-84 0,0-2-36 0,5 0-1 16,5-2-1-16,4 1-4 0,-3 0-55 16,9-3-69-16,-3 2-62 0,6-1-42 0,3-2-26 15,-9 2-16-15,8 2-12 0,-4-2-11 0,5 1-5 16,-3 1-7-16,2-1-4 0,-7 1-6 0,3 1-4 15,-4 1-1-15,1-1-6 0,-5 2-11 16,-3-1-51-16,-2 1-124 0,-1-2-188 0,-1 0-209 16,-4-2-226-16,-2 2-111 0,-2-3-12 0,-4 0 88 15,-1 1 175-15,1-3 202 0</inkml:trace>
  <inkml:trace contextRef="#ctx0" brushRef="#br0" timeOffset="26333.15">31753 10453 70 0,'-10'-6'510'0,"1"0"106"0,-1-1 61 0,0-1 52 0,-1 2-77 0,1 0-119 0,-2 1-87 16,3 4-49-16,-1 0-16 0,0 0-18 0,4 2-50 15,1 0-53-15,-3 3-46 0,2 2-33 0,2 1-25 16,2 3-18-16,-2 2-17 0,4 3-11 0,-2-1-8 16,2 5-15-16,2 1-14 0,-2 1-13 15,4 1-7-15,-2 2-15 0,2 0-13 0,2 1-9 16,2 0-6-16,-7-1-3 0,5-3-2 0,4 4-3 15,-4-5-2-15,-2 1-3 0,1-5-4 0,-1 1-4 16,0-3-3-16,-2-2-13 16,2-2-52-16,-2-2-78 0,-2-3-135 0,4-3-198 0,0-2-231 0,-2-2-217 15,2-3-103-15,1-2 0 0,7-2 92 16,2-3 178-16,5-1 224 0</inkml:trace>
  <inkml:trace contextRef="#ctx0" brushRef="#br0" timeOffset="26629.17">32296 10522 201 0,'-16'-1'643'0,"1"-1"129"16,-1-1 68-16,-3-1 39 0,3 1-187 0,1 0-195 16,3 3-171-16,2-2-90 0,4 2-28 15,-1 2-6-15,5-2 7 0,4 3-15 0,2-2-30 16,9 1-32-16,3 1-36 0,1 0-32 15,8 0-25-15,1 0-17 0,5-1-9 0,0 2-6 16,3-3-7-16,-3 2 0 0,-2 0-1 0,-1 0 1 16,-3-1-2-16,0 0-1 0,-6 0 0 0,-3 1 0 15,-4-3 0-15,-3 0-1 0,1 0-5 0,-8-3-14 16,2 1-49-16,-8-2-87 0,-2 0-157 0,0-2-190 16,-5 0-196-16,-3-2-189 0,-1-1-55 0,-1 1 27 15,-3 0 128-15,3-1 175 0,4 1 192 0</inkml:trace>
  <inkml:trace contextRef="#ctx0" brushRef="#br0" timeOffset="26867.81">32375 10399 378 0,'-4'-5'567'0,"0"-1"70"16,2-1 59-16,-2 1-14 0,4 0-120 0,-3 2-101 0,3 1-66 16,0 0-17-16,0 3-18 0,0 0-40 15,0 0-30-15,0 4-31 0,0 2-20 0,0 1-18 16,0 5-16-16,0 4-11 0,-6-1-19 0,6 3-25 15,-6 1-25-15,0 1-30 0,2 1-20 0,-2 1-22 0,1 1-17 16,-3-1-12-16,2 1-6 0,0-1-5 16,2 1-6-16,2-2-5 0,-1 0-2 0,3-2-1 15,-2-3-6-15,2 3-7 0,0-6-10 0,2 1-65 16,-2-4-102-16,0-1-184 0,0-5-257 16,0-1-272-16,0-3-188 0,3-5-41 0,-3-2 48 15,-3-3 155-15,1 0 243 16,-6-2 269-16</inkml:trace>
  <inkml:trace contextRef="#ctx0" brushRef="#br0" timeOffset="40422.25">15234 12377 104 0,'2'-7'398'0,"-2"1"56"0,4-2 45 15,-4-2 12-15,0 1-66 0,0 2-3 16,0-2 24-16,0 2 20 0,0-1 18 0,0 0-5 0,0 1-47 16,0-1-83-16,0 2-69 0,0 0-40 15,-4 1-24-15,4 1-14 0,0 1-10 0,0 0-22 16,0 2-25-16,-2 1-29 0,2-2-37 15,-4 2-28-15,4 2-26 0,0 1-12 0,0 1 15 16,0 5 13-16,0 3 20 0,0 0 17 16,0 5 15-16,0 1 14 0,4 1-62 0,-2 2-65 0,2 5 0 15,-4-1 0-15,4 4 0 0,-2 1 0 16,-2-1 0-16,0 2 0 0,0 0 0 0,0 0 0 16,0-3 0-16,0 0 0 0,0-1 0 15,0-3 0-15,4 0 0 0,-4-1 0 0,1-4 0 16,-1-3 0-16,4 1 0 0,-4-5 0 15,4-1 0-15,-2-2 0 0,-2-3 0 0,0 0 0 16,0-2 0-16,0-1 0 0,0-1 0 0,0-2 0 16,0 0 0-16,0-2 0 0,0-1 0 15,0 0 0-15,0 0 0 0,-2-1 0 0,2 1 0 16,0-1 0-16,0-1 0 0,0 0 0 0,0 3 0 16,2-3 0-16,-2-1 0 0,4 4 0 0,-2-3 0 15,-2 2 0-15,4-2 0 0,0 0 0 16,-2-1 0-16,2 2 0 0,-4-2 0 15,0 1-160-15,1 1-590 0,-2-1-179 0,1 1-141 16,-4-2-83-16,-2 2 17 0,-4 0 81 0,-1 1 176 16,-5-1 244-16,-3 4 232 0</inkml:trace>
  <inkml:trace contextRef="#ctx0" brushRef="#br0" timeOffset="43488.09">17331 12216 232 0,'0'0'495'16,"0"-2"76"-16,-4-4 47 0,0 4-9 0,4-2-73 0,-2-1-50 15,-2 3-32-15,4 0-8 0,0-1 0 16,-2 2-13-16,-2-1-59 0,4 1-75 0,0-2-57 15,0 1-49-15,0 1-34 0,-3 1-32 16,3-2-16-16,3 2-10 0,-3 2-1 0,4-1 1 16,-2 5 10-16,4-2 7 0,-2 4 3 0,2 2-8 15,-2 3-16-15,1 2-14 0,-1 1-11 16,-2 3-12-16,-2 0-9 0,0 5-5 0,0-2-7 16,0 3-6-16,0-3-10 0,4 3-3 15,-4-1-7-15,0-3-8 0,4 2-3 0,-2-4-2 16,2 1 1-16,-2-5-5 0,2 0 2 0,2-2 2 15,-1-4 0-15,5-1 4 0,0-3 1 16,-1-5 4-16,7-4 0 0,-1-3-1 0,7-5 2 16,1-6-1-16,4-3-7 0,8-7-2 0,2-3 0 15,3-5 0-15,5-1 0 0,2-5 0 0,-1-1 0 16,4-3 0-16,-3 2 0 0,-1-2 0 16,-1 4 0-16,-4 2 0 0,-4 2 0 0,-3 4 0 15,-3 3 0-15,-5 1 0 0,-5 7 0 16,-2 2 0-16,-3 1 0 0,-3 6 0 0,-5 3 0 15,2 0 0-15,-4 1 0 0,1 6 0 0,-5-1 0 16,2 1 0-16,-2 2 0 0,2-2 0 0,-4 3 0 16,4 0 0-16,-4 1 0 0,2-2 0 15,-2 2 0-15,0 0 0 0,0 0 0 0,0 0 0 16,0 0 0-16,0 2 0 0,0-2 0 16,0 1 0-16,0 0 0 0,-2 3 0 0,-2-4 0 15,4 5 0-15,-4-2 0 0,2 0 0 0,-2 1 0 16,4-1 0-16,-2 0 0 0,-1-2 0 15,3 2 0-15,-4-1 0 0,4-2 0 16,0 1 0-16,0 1 0 0,0-2 0 0,0 0 0 16,0 0 0-16,0 0 0 0,0 0 0 0,0 0 0 15,0 0 0-15,0 0 0 0,0 0 0 16,0 0 0-16,-2 0 0 0,2 0 0 0,0 0 0 0,0 0 0 16,0 0 0-16,0 0 0 15,0 0 0-15,0 0 0 0,0 2 0 0,0-2 0 0,0 0 0 16,0 0 0-16,0 0 0 0,0 0 0 15,0 0 0-15,0 0 0 0,0 0 0 16,0 0 0-16,0 0 0 0,0 0 0 0,0 0 0 16,0 1 0-16,2-1 0 0,-2 1 0 0,0-1 0 15,0 2 0-15,0-2 0 0,0 0 0 0,0 2 0 16,0-2 0-16,0 0 0 0,0 0 0 0,0 0 0 16,0 0 0-16,0 0 0 0,0 0 0 15,0 0 0-15,0 0 0 0,0 0 0 0,0 0 0 16,0 0 0-16,0 0 0 15,0 0 0-15,0 0 0 0,0 0 0 0,0 0 0 0,0 0 0 16,0 1 0-16,4 0 0 0,-4-1 0 0,0 2 0 16,0-1 0-16,0 1 0 15,0 0 0-15,0 0 0 0,0-1 0 0,0 3 0 0,0-3 0 16,0 2 0-16,0-1 0 0,0-1 0 16,0 1 0-16,0 0 0 0,0-2 0 0,0 2 0 15,0 0 0-15,0-2 0 0,0 0 0 16,0 1 0-16,3-1 0 0,-3 1 0 0,0-1 0 15,0 0 0-15,0 0 0 0,0 0 0 0,0 0 0 16,0 0 0-16,0 0 0 0,0 0 0 0,0 0 0 16,0 0 0-16,0 0 0 0,0 0 0 15,0 0 0-15,0 0 0 0,0 0 0 0,0 0 0 16,0 0 0-16,0 0 0 0,0 0 0 0,0 0 0 16,0 0 0-16,0 0 0 0,0 0 0 15,0 0 0-15,0 0 0 0,0 0 0 0,0 0 0 16,0 0 0-16,0 0 0 0,0 0 0 15,0 0 0-15,0 0 0 0,0 0 0 0,-3 2 0 16,3 0 0-16,0-2 0 0,0 2 0 0,0 1 0 16,0-3 0-16,-4 1-10 0,4 0-23 15,0-1-38-15,0 0-53 0,-2 1-62 0,-2-1-84 16,2-1-117-16,-6 1-183 0,0-2-207 0,-1-1-193 16,-1-1-97-16,0 0 1 15,1-1 76-15,-1 1 180 0,-2-2 232 0</inkml:trace>
  <inkml:trace contextRef="#ctx0" brushRef="#br0" timeOffset="55983.36">13364 12509 119 0,'-21'5'335'0,"1"-5"43"0,-1 0 29 0,2 2-57 15,1-2-52-15,-1 0-14 0,3 0 37 16,1 0 75-16,-1 0 78 0,1 0 43 0,5 0 4 16,-2 0-33-16,-1-2-63 0,7 2-97 15,-4 0-91-15,6 0-58 0,-1-3-34 0,5 3-23 16,0-2-23-16,4 2-13 0,1-1-8 0,7 0-9 15,7 0-13-15,3-3-11 16,11 1-6-16,3-1-10 0,9-1-11 0,3-1-7 0,9 2-5 16,3-3 1-16,2 0-5 0,4 3 0 0,-4-2 1 15,-2 0-1-15,2 1 3 0,-6 1 0 16,-2-3-1-16,-5 5-1 0,1-3-2 16,-9 0-1-16,-3 4-4 0,-5 0 0 0,-7-3 0 0,-1 4 2 15,-10-1 0-15,-1 1 3 0,-8 0 3 16,-1 0 2-16,-8 0-1 0,1 0 0 0,-8 0 0 15,4 1-1-15,-7-1-4 0,5 0-1 16,-2 0 1-16,0-1 1 0,1 1-5 0,5-1-5 16,-2-1-17-16,4 1-43 0,-2-1-64 0,4-2-106 15,0 1-155-15,4-3-180 0,-2 1-158 16,2-1-111-16,-2 2-83 0,-2-2 29 0,4 1 117 16,-4 1 163-16,0 0 163 0</inkml:trace>
  <inkml:trace contextRef="#ctx0" brushRef="#br0" timeOffset="56267.47">14017 12316 242 0,'-6'-4'414'15,"0"-4"52"-15,3 2 43 0,-3-1-53 0,0 0-75 0,2 1-23 0,2 0 13 16,2 2 34-16,0-2 24 0,2 2-2 16,2-1-26-16,2 2-52 0,3 0-65 0,1 2-62 15,2 1-42-15,3 1-30 0,5 4-17 0,-5-1-14 16,6 5-13-16,-1 2-16 0,-1 2-14 15,-1 0-14-15,1 3-10 0,-4 0-10 16,1 3-7-16,-2 0-11 0,-7 2-7 0,1-2-5 16,-6 2-5-16,-2-1-6 0,0 0-3 0,-6 2 1 15,-4-3-6-15,1 0-5 0,-3-4-3 16,-3 2-30-16,1-5-57 0,-1-3-77 0,-1-1-127 16,1-5-152-16,5-3-146 0,-2-3-108 0,3-2-56 15,-1-7-19-15,4 1 38 0,2-2 86 0,-2-3 114 16,1-1 120-16,1-1 102 0</inkml:trace>
  <inkml:trace contextRef="#ctx0" brushRef="#br0" timeOffset="56832.19">13905 12235 224 0,'-6'-4'406'0,"0"0"51"0,2-3 38 0,2 3-54 15,-2 2-67-15,-2-3-21 0,6 4 21 0,0-1 46 0,-3-2 33 16,6 3 2-16,-3-3-19 0,2 2-49 15,2-2-69-15,2 2-76 0,-2 0-56 16,2-1-37-16,-2 3-32 0,-2 0-12 0,-2 3-2 0,0 0 0 16,0 4 3-16,-6 3 6 0,0 2 1 15,-4 4-8-15,1 4-13 0,-7 1-12 0,1 1-7 16,-1 3-2-16,4 1-4 0,-1 2 0 16,1-2-6-16,3-1-9 0,3 1-5 0,2-2-14 15,0-3-10-15,8 0-8 0,0-2-5 16,2-5-1-16,-1-1 0 0,5-2 4 0,2-4 1 15,-3 0 3-15,1-4 1 0,0 0 0 0,-4-2 3 16,-1-1 10-16,3-1 9 0,-6-1 6 16,2 2 10-16,-2-4 6 0,-2 4-3 0,-2-2-7 15,-2-3-51-15,4 3-1 0,-6-2 0 16,2 2 0-16,4 0 0 0,-5-1 0 0,5 2 0 0,-6-3 0 16,6 3 0-16,0 1 0 0,-4-1 0 15,4-1 0-15,0 1 0 0,0 1 0 0,0-2 0 16,0 2 0-16,4 0 0 0,-4 0 0 15,0 0 0-15,2 0 0 0,2 0 0 0,-4 0 0 16,3 0 0-16,-1-1 0 0,-2 1 0 16,0 0 0-16,0 0 0 0,0 0 0 0,4 0 0 15,-4 0 0-15,0 0 0 0,0-2 0 16,0 2 0-16,0 0 0 0,0 0 0 0,0 0 0 16,0 0 0-16,0 0 0 0,-4 0 0 15,4 0 0-15,0 0 0 0,0-1 0 0,0 1 0 0,0 0 0 16,0-2 0-16,0 2 0 0,0-1 0 15,0 1 0-15,4 0-148 0,0 0-140 0,-2 0-119 16,4-2-188-16,2 0-197 0,-1 0-169 0,7-1-110 16,1-1 1-16,1-2 71 0,3 0 164 15,-1-1 218-15,1 3 221 0</inkml:trace>
  <inkml:trace contextRef="#ctx0" brushRef="#br0" timeOffset="88653.31">5823 12883 11 0,'-9'-1'29'16,"3"0"-13"-16,0-2-8 0,2 1-3 0,2 0-2 15,2 0-3-15,0 1 0 0,0 0 0 16,2-3 0-16,2 3-2 0,-4 0-1 0,4-1-1 15,-2 1-14-15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09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1008 0 0,'4'-6'1877'0'0,"-1"0"0"0"0,0 0-1 0 0,-1 0 1 0 0,0 0 0 0 0,3-10-1 0 0,2 17 3397 0 0,9 8-2248 0 0,-16-9-2763 0 0,10 7 100 0 0,-1 0 1 0 0,0 0 0 0 0,0 0-1 0 0,-1 1 1 0 0,0 1-1 0 0,-1-1 1 0 0,0 1-1 0 0,0 1 1 0 0,-1-1-1 0 0,0 1 1 0 0,0 0 0 0 0,-1 0-1 0 0,-1 1 1 0 0,7 19-1 0 0,-3 6-245 0 0,-1 0 0 0 0,-2 0 0 0 0,2 46 0 0 0,-3-25 119 0 0,-4-51-232 0 0,1 1 1 0 0,0-1 0 0 0,0 1-1 0 0,1-1 1 0 0,-1 1-1 0 0,2-1 1 0 0,-1 0-1 0 0,1 0 1 0 0,-1 0-1 0 0,2 0 1 0 0,4 7 0 0 0,-6-11-6 0 0,0 0 0 0 0,0 0 0 0 0,0 0 0 0 0,1 0 0 0 0,-1 0 1 0 0,1 0-1 0 0,-1-1 0 0 0,1 1 0 0 0,0-1 0 0 0,0 0 1 0 0,-1 1-1 0 0,1-1 0 0 0,0-1 0 0 0,0 1 0 0 0,0 0 0 0 0,0-1 1 0 0,0 1-1 0 0,0-1 0 0 0,0 0 0 0 0,0 0 0 0 0,1 0 0 0 0,-1-1 1 0 0,0 1-1 0 0,0-1 0 0 0,5-1 0 0 0,7-3 0 0 0,-1 0-1 0 0,0-1 0 0 0,0 0 1 0 0,-1-1-1 0 0,18-13 1 0 0,61-49 2 0 0,-70 52-2 0 0,496-428 40 0 0,-292 244 44 0 0,-56 44 2178 0 0,-169 156-2276 0 0,-1 1 0 0 0,1-1 0 0 0,0 0 0 0 0,-1 1 0 0 0,1-1 1 0 0,0 1-1 0 0,-1-1 0 0 0,1 1 0 0 0,0-1 0 0 0,0 1 0 0 0,0 0 0 0 0,-1-1 0 0 0,1 1 0 0 0,0 0 0 0 0,0 0 0 0 0,0 0 0 0 0,0-1 0 0 0,0 1 0 0 0,0 0 0 0 0,-1 0 0 0 0,1 0 0 0 0,0 0 0 0 0,0 0 0 0 0,0 1 0 0 0,0-1 0 0 0,0 0 0 0 0,1 1 0 0 0,-1 0 115 0 0,1 0-1 0 0,-1 0 1 0 0,0 0-1 0 0,1 0 1 0 0,-1 0 0 0 0,0 0-1 0 0,0 1 1 0 0,0-1-1 0 0,0 0 1 0 0,0 1 0 0 0,0-1-1 0 0,0 1 1 0 0,0-1-1 0 0,0 3 1 0 0,0-1-777 0 0,1 1 0 0 0,-1 0 0 0 0,-1 0 0 0 0,1-1 0 0 0,0 1 0 0 0,-1 7 0 0 0,-1 5-6574 0 0,-12 4-7761 0 0,8-9 12602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05:47:2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09:3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175 213 168 0 0,'-6'1'762'0'0,"0"0"0"0"0,1 0-1 0 0,-1 0 1 0 0,0-1 0 0 0,0 0 0 0 0,1 0 0 0 0,-1-1 0 0 0,0 0-1 0 0,1 0 1 0 0,-1 0 0 0 0,0 0 0 0 0,-8-4 0 0 0,12 4-331 0 0,-1 0 1 0 0,0 0 0 0 0,0 0-1 0 0,1-1 1 0 0,-1 1-1 0 0,1-1 1 0 0,-1 1 0 0 0,1-1-1 0 0,0 0 1 0 0,-1 0 0 0 0,1 0-1 0 0,0 0 1 0 0,0 0-1 0 0,0 0 1 0 0,1-1 0 0 0,-1 1-1 0 0,1-1 1 0 0,-1 1 0 0 0,1-1-1 0 0,0 0 1 0 0,0 1-1 0 0,0-1 1 0 0,0 0 0 0 0,0 0-1 0 0,0-5 1 0 0,1 4-312 0 0,1 0 1 0 0,-1-1-1 0 0,1 1 1 0 0,0 0-1 0 0,0 0 1 0 0,0 0-1 0 0,1 0 0 0 0,-1 0 1 0 0,1 0-1 0 0,0 0 1 0 0,0 0-1 0 0,0 0 1 0 0,6-6-1 0 0,-2 4-50 0 0,-1 0 1 0 0,2 0-1 0 0,-1 0 0 0 0,1 1 0 0 0,0 0 0 0 0,13-7 1 0 0,-7 5-60 0 0,-1 2 1 0 0,1-1 0 0 0,0 2 0 0 0,0-1-1 0 0,1 2 1 0 0,-1 0 0 0 0,1 0 0 0 0,22 0-1 0 0,-27 3-6 0 0,0 0 0 0 0,-1 1-1 0 0,1 0 1 0 0,0 1-1 0 0,-1 0 1 0 0,0 0-1 0 0,1 1 1 0 0,-1 0-1 0 0,0 0 1 0 0,0 1 0 0 0,-1 0-1 0 0,1 0 1 0 0,10 9-1 0 0,-15-10-5 0 0,1 0 1 0 0,0 1-1 0 0,-1 0 0 0 0,0-1 0 0 0,0 1 0 0 0,0 0 0 0 0,0 1 1 0 0,-1-1-1 0 0,1 0 0 0 0,-1 1 0 0 0,0-1 0 0 0,0 1 0 0 0,-1 0 0 0 0,0 0 1 0 0,0 0-1 0 0,0-1 0 0 0,0 1 0 0 0,-1 0 0 0 0,1 0 0 0 0,-1 0 1 0 0,0 0-1 0 0,-1 0 0 0 0,0 0 0 0 0,-1 7 0 0 0,-3 4 69 0 0,-1 0 0 0 0,0 0-1 0 0,-1-1 1 0 0,-1 0 0 0 0,0 0 0 0 0,-1-1 0 0 0,0 0-1 0 0,-2 0 1 0 0,1-1 0 0 0,-2-1 0 0 0,-22 21-1 0 0,-8 2 469 0 0,-1-2-1 0 0,-62 36 0 0 0,-11 4 749 0 0,185-85-1058 0 0,-18 5 240 0 0,72-1 1 0 0,-99 8-421 0 0,0 2-1 0 0,1 0 1 0 0,-1 2-1 0 0,0 0 0 0 0,25 9 1 0 0,29 12 1678 0 0,-78-25-1640 0 0,-1 1-1 0 0,1-1 0 0 0,0 1 0 0 0,0-1 0 0 0,0 1 0 0 0,-1-1 0 0 0,1 1 0 0 0,0-1 1 0 0,-1 0-1 0 0,1 1 0 0 0,0-1 0 0 0,-1 0 0 0 0,1 1 0 0 0,0-1 0 0 0,-1 0 0 0 0,1 1 1 0 0,-1-1-1 0 0,1 0 0 0 0,-1 0 0 0 0,1 1 0 0 0,-1-1 0 0 0,1 0 0 0 0,-1 0 0 0 0,1 0 1 0 0,-1 0-1 0 0,1 0 0 0 0,-1 0 0 0 0,1 0 0 0 0,-1 0 0 0 0,-22 7-353 0 0,22-7 216 0 0,-1-11-8987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09:4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77 440 1852 0 0,'-11'-8'3437'0'0,"0"0"-1"0"0,0-1 0 0 0,1 0 1 0 0,0-1-1 0 0,-14-17 1 0 0,30 38-2749 0 0,0 1 0 0 0,-1-1-1 0 0,0 1 1 0 0,-1 0 0 0 0,-1 0 0 0 0,0 1 0 0 0,2 18 0 0 0,10 107 117 0 0,-13-108-319 0 0,-2-21-431 0 0,2 19 52 0 0,0-1 1 0 0,2 0-1 0 0,1 0 0 0 0,10 31 1 0 0,-15-57-70 0 0,1 0 0 0 0,-1 0 0 0 0,1 0 0 0 0,-1 0 0 0 0,1 0 0 0 0,-1 0-1 0 0,1 0 1 0 0,0 0 0 0 0,-1 0 0 0 0,1 0 0 0 0,0 0 0 0 0,0-1 0 0 0,0 1 0 0 0,0 0 0 0 0,0 0 0 0 0,0-1 0 0 0,0 1 0 0 0,0-1 0 0 0,0 1 0 0 0,0-1 0 0 0,0 1 0 0 0,0-1 0 0 0,1 0 0 0 0,1 1 25 0 0,-1-1 0 0 0,1 0 0 0 0,-1 0-1 0 0,1-1 1 0 0,-1 1 0 0 0,0 0 0 0 0,1-1 0 0 0,-1 1 0 0 0,1-1 0 0 0,2-1 0 0 0,7-4 120 0 0,0-1 0 0 0,-1 1 1 0 0,14-12-1 0 0,-16 12-136 0 0,93-73 89 0 0,139-136 0 0 0,-180 157-125 0 0,242-228 11 0 0,-287 271 15 0 0,0-1 0 0 0,-1 0 0 0 0,-1-1 0 0 0,0-1 0 0 0,16-28 0 0 0,-28 35-37 0 0,-2 10 0 0 0,0 0 0 0 0,0-1 0 0 0,0 1 0 0 0,1 0 0 0 0,-1-1 0 0 0,0 1 0 0 0,1 0 0 0 0,-1-1 0 0 0,1 1 0 0 0,-1 0 0 0 0,1 0 0 0 0,0-1 0 0 0,0 1 0 0 0,0-1 0 0 0,-5 17 0 0 0,4-14 0 0 0,0 0 0 0 0,0 1 0 0 0,0-1 0 0 0,0 0 0 0 0,-1 1 0 0 0,1-1 0 0 0,-1 0 0 0 0,1 1 0 0 0,-1-1 0 0 0,1 0 0 0 0,-1 1 0 0 0,0-1 0 0 0,1 0 0 0 0,-1 0 0 0 0,-2 2 0 0 0,-2 0 199 0 0,0 1 1 0 0,0-1-1 0 0,-1-1 1 0 0,1 1-1 0 0,-1-1 1 0 0,-9 3-1 0 0,-37 4-8221 0 0,40-8 4579 0 0,1 0-1 0 0,0 2 1 0 0,-1-1 0 0 0,1 1-1 0 0,0 1 1 0 0,-16 7 0 0 0,6 0 1565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0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97 668 0 0,'-146'2'6417'0'0,"43"-2"-870"0"0,37 5 1622 0 0,56-3-5623 0 0,10 0-590 0 0,16 5-281 0 0,27 1-530 0 0,64-1-26 0 0,0-6 0 0 0,126-14 1 0 0,-152 7-106 0 0,267-26 50 0 0,-69 5-86 0 0,-243 22 61 0 0,-27 3 7 0 0,-25 0-4 0 0,-63 8 46 0 0,57-3-86 0 0,1-1 0 0 0,-1-1 0 0 0,-25-2 0 0 0,106-25-2875 0 0,-32 13-2037 0 0,-1-2-6271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0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97 167 396 0 0,'-9'-3'1437'0'0,"1"-1"0"0"0,-1 0 0 0 0,-13-10 0 0 0,-7-3 2417 0 0,61 20 231 0 0,4-1-3106 0 0,-28-1-728 0 0,40 6 1599 0 0,62 17-1 0 0,-98-21-1611 0 0,0 1 0 0 0,1 1 0 0 0,-2 0-1 0 0,1 0 1 0 0,-1 1 0 0 0,0 1-1 0 0,0-1 1 0 0,0 2 0 0 0,-1 0 0 0 0,12 11-1 0 0,-20-16-170 0 0,1 0-1 0 0,-1 0 1 0 0,0 0-1 0 0,-1 1 1 0 0,1-1-1 0 0,0 0 0 0 0,-1 1 1 0 0,0-1-1 0 0,0 1 1 0 0,0-1-1 0 0,0 1 1 0 0,0-1-1 0 0,-1 1 0 0 0,1 0 1 0 0,-1-1-1 0 0,0 1 1 0 0,0 0-1 0 0,-1 0 1 0 0,1-1-1 0 0,-1 1 1 0 0,0-1-1 0 0,0 1 0 0 0,0 0 1 0 0,0-1-1 0 0,0 0 1 0 0,-1 1-1 0 0,0-1 1 0 0,0 0-1 0 0,0 0 1 0 0,-3 5-1 0 0,-4 4 64 0 0,0-1 0 0 0,-1 1 0 0 0,0-1 0 0 0,-1-1-1 0 0,0 0 1 0 0,-17 11 0 0 0,-120 67 155 0 0,29-19-332 0 0,107-65-1 0 0,10-5 18 0 0,8-2 16 0 0,-3 1 4 0 0,9-3-13 0 0,-1-1 1 0 0,0 0-1 0 0,-1 0 0 0 0,11-9 1 0 0,-21 15 22 0 0,0 0 1 0 0,0 0-1 0 0,0 0 0 0 0,0 0 1 0 0,1 0-1 0 0,-1-1 0 0 0,0 1 1 0 0,0 0-1 0 0,0 0 0 0 0,0 0 0 0 0,0 0 1 0 0,0 0-1 0 0,0 0 0 0 0,0 0 1 0 0,0 0-1 0 0,0 0 0 0 0,0 0 1 0 0,0 0-1 0 0,0-1 0 0 0,0 1 1 0 0,0 0-1 0 0,0 0 0 0 0,0 0 1 0 0,0 0-1 0 0,0 0 0 0 0,0 0 1 0 0,0 0-1 0 0,0 0 0 0 0,0-1 1 0 0,0 1-1 0 0,0 0 0 0 0,0 0 1 0 0,0 0-1 0 0,0 0 0 0 0,0 0 1 0 0,0 0-1 0 0,0 0 0 0 0,0 0 0 0 0,0 0 1 0 0,0 0-1 0 0,0 0 0 0 0,-1-1 1 0 0,1 1-1 0 0,0 0 0 0 0,0 0 1 0 0,0 0-1 0 0,0 0 0 0 0,0 0 1 0 0,0 0-1 0 0,0 0 0 0 0,0 0 1 0 0,0 0-1 0 0,0 0 0 0 0,0 0 1 0 0,-1 0-1 0 0,1 0 0 0 0,0 0 1 0 0,0 0-1 0 0,0 0 0 0 0,-11-2-1 0 0,-8 3-37 0 0,18-1 39 0 0,1 0 0 0 0,-1 1 1 0 0,1-1-1 0 0,0 0 0 0 0,-1 0 0 0 0,1 0 1 0 0,-1 1-1 0 0,1-1 0 0 0,0 0 0 0 0,-1 0 1 0 0,1 1-1 0 0,0-1 0 0 0,-1 0 0 0 0,1 1 1 0 0,0-1-1 0 0,0 0 0 0 0,-1 1 0 0 0,1-1 0 0 0,0 1 1 0 0,0-1-1 0 0,0 0 0 0 0,-1 1 0 0 0,1-1 1 0 0,0 1-1 0 0,0-1 0 0 0,0 1 0 0 0,0-1 1 0 0,0 1-1 0 0,0-1 0 0 0,0 0 0 0 0,0 1 1 0 0,0-1-1 0 0,0 1 0 0 0,0-1 0 0 0,0 1 1 0 0,0-1-1 0 0,0 1 0 0 0,1-1 0 0 0,-1 0 1 0 0,0 1-1 0 0,0-1 0 0 0,1 1 0 0 0,1 2 199 0 0,-7-13-103 0 0,1 1-94 0 0,0 0 1 0 0,1-1-1 0 0,1 1 1 0 0,0-1-1 0 0,0 1 1 0 0,0-19-1 0 0,-2-5-10 0 0,-6-47 57 0 0,5-1 0 0 0,5-95 0 0 0,1 73 672 0 0,0 111-667 0 0,-1-3-46 0 0,1-1 0 0 0,-1 0 0 0 0,1 1 0 0 0,-1-1 0 0 0,-1 0 0 0 0,1 1-1 0 0,-1 5 1 0 0,-1 21-17 0 0,3-17-63 0 0,-1-14 40 0 0,-5 30-4159 0 0,-1-2-5838 0 0,4-25 9163 0 0,1 0 0 0 0,0 0 0 0 0,0 0-1 0 0,0 0 1 0 0,1 0 0 0 0,-1 0 0 0 0,1 0 0 0 0,0 1-1 0 0,0-1 1 0 0,0 3 0 0 0,4 7-1018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0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29 52 0 0,'-73'-28'8'0'0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2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11 450 244 0 0,'2'-12'3673'0'0,"-2"11"-3316"0"0,1 0 0 0 0,-1 0 0 0 0,0 1-1 0 0,0-1 1 0 0,1 0 0 0 0,-1 0 0 0 0,0 0 0 0 0,0 0-1 0 0,0 0 1 0 0,0 0 0 0 0,0 0 0 0 0,0 0 0 0 0,0 1 0 0 0,0-1-1 0 0,-1 0 1 0 0,1 0 0 0 0,-12-16 13893 0 0,11 26-9972 0 0,13 18-3077 0 0,9 24-42 0 0,-14-25-883 0 0,-1 2 0 0 0,-1-1-1 0 0,-1 1 1 0 0,-1 0-1 0 0,-1 31 1 0 0,-18 66-25 0 0,1-11-260 0 0,14-108 9 0 0,1 1 0 0 0,0 0 0 0 0,0 0 0 0 0,0-1 0 0 0,1 1 0 0 0,0-1 0 0 0,1 1 0 0 0,3 10 0 0 0,-4-15 0 0 0,0 0 0 0 0,0 0 0 0 0,0 0 0 0 0,0 0 0 0 0,0 0 0 0 0,0 0 0 0 0,1-1 0 0 0,-1 1 0 0 0,1-1 0 0 0,-1 1 0 0 0,1-1 0 0 0,0 0 0 0 0,0 1 0 0 0,-1-1 0 0 0,1 0 0 0 0,0 0 0 0 0,0 0 0 0 0,0 0 0 0 0,0-1 0 0 0,0 1 0 0 0,1 0 0 0 0,-1-1 0 0 0,0 0 0 0 0,0 1 0 0 0,0-1 0 0 0,0 0 0 0 0,0 0 0 0 0,1 0 0 0 0,2-1 0 0 0,7-1 0 0 0,0 0 0 0 0,0-1 0 0 0,0-1 0 0 0,-1 0 0 0 0,1 0 0 0 0,13-9 0 0 0,64-39 0 0 0,-72 41 0 0 0,314-229 0 0 0,-230 162 0 0 0,416-288 0 0 0,-442 315 0 0 0,-24 16 0 0 0,72-66 0 0 0,-54 39 0 0 0,-74 68 0 0 0,-1-1 0 0 0,0 0 0 0 0,0 1 0 0 0,0-2 0 0 0,-1 1 0 0 0,-11 6 0 0 0,14-9 0 0 0,3 0 0 0 0,1 0 0 0 0,0 0 0 0 0,0 0 0 0 0,0-1 0 0 0,1 0 0 0 0,-1 1 0 0 0,0-1 0 0 0,-1 0 0 0 0,1 1 0 0 0,0-1 0 0 0,0 0 0 0 0,0 0 0 0 0,-1 1 0 0 0,1-1 0 0 0,-1 0 0 0 0,1 0 0 0 0,-1 0 0 0 0,1 1 0 0 0,-1-1 0 0 0,0 0 0 0 0,0 0 0 0 0,1 0 0 0 0,-2 1 0 0 0,1 0 0 0 0,2 0 0 0 0,2-2 0 0 0,-3-1 0 0 0,0 2 0 0 0,1 1 0 0 0,2 1 0 0 0,-1-2 0 0 0,2 0 0 0 0,0-1 0 0 0,0 0 0 0 0,-2 2 0 0 0,1 0 0 0 0,6 0 0 0 0,0 5 0 0 0,9-37-17164 0 0,1 5 5630 0 0,-18 17 9250 0 0,-1 3 567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3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1 526 428 0 0,'13'-94'20502'0'0,"-7"72"-14729"0"0,-1 20-3764 0 0,3 14-1312 0 0,0 13-345 0 0,-1 0 0 0 0,-1 1-1 0 0,-2 0 1 0 0,0 0-1 0 0,-2 0 1 0 0,0 29 0 0 0,-2-23-284 0 0,2 0 0 0 0,2 1 0 0 0,12 52 1 0 0,-14-77-59 0 0,1 1 0 0 0,0 0 0 0 0,1-1 1 0 0,0 1-1 0 0,0-1 0 0 0,1 0 0 0 0,0-1 1 0 0,0 1-1 0 0,10 10 0 0 0,-12-15-6 0 0,0 0-1 0 0,1-1 1 0 0,-1 1-1 0 0,1-1 0 0 0,0 0 1 0 0,0 0-1 0 0,0 0 1 0 0,0 0-1 0 0,0-1 1 0 0,0 1-1 0 0,0-1 1 0 0,0 0-1 0 0,1 0 1 0 0,-1-1-1 0 0,0 1 0 0 0,1-1 1 0 0,-1 0-1 0 0,0 0 1 0 0,1-1-1 0 0,-1 1 1 0 0,0-1-1 0 0,6-2 1 0 0,6-1 2 0 0,0-2 1 0 0,-1 0 0 0 0,0-1 0 0 0,0-1 0 0 0,27-18 0 0 0,63-55 16 0 0,-25 13-3 0 0,303-244-11 0 0,-343 282-2 0 0,217-178 89 0 0,-239 192-47 0 0,-1-1 0 0 0,0-1 0 0 0,-1 0 0 0 0,18-28 0 0 0,-32 42-49 0 0,1 0 0 0 0,-2 0 0 0 0,1 0 0 0 0,0 0 0 0 0,-1 0 0 0 0,0-1 0 0 0,0 1 0 0 0,0 0 0 0 0,-1-1 0 0 0,1-4 0 0 0,-1 9 0 0 0,0-1 0 0 0,1 1 0 0 0,-1 0 0 0 0,0-1 0 0 0,1 1 0 0 0,-1 0 0 0 0,1 0 0 0 0,-1-1 0 0 0,0 1 0 0 0,1 0 0 0 0,-1 0 0 0 0,1 0 0 0 0,-1 0 0 0 0,1-1 0 0 0,-1 1 0 0 0,1 0 0 0 0,-1 0 0 0 0,0 0 0 0 0,1 0 0 0 0,-1 0 0 0 0,1 0 0 0 0,-1 0 0 0 0,1 0 0 0 0,-1 0 0 0 0,1 1 0 0 0,-1-1 0 0 0,1 0 0 0 0,-1-1 0 0 0,0 1 0 0 0,0 0 0 0 0,1 0 0 0 0,-1 0 0 0 0,0 0 0 0 0,0 0 0 0 0,1 0 0 0 0,-1 0 0 0 0,0 0 0 0 0,0 1 0 0 0,0-1 0 0 0,1 0 0 0 0,-1 0 0 0 0,0 0 0 0 0,0 0 0 0 0,1 0 0 0 0,-1 0 0 0 0,0 0 0 0 0,0 0 0 0 0,0 1 0 0 0,1-1 0 0 0,-1 0 0 0 0,0 0 0 0 0,0 0 0 0 0,0 0 0 0 0,0 1 0 0 0,0-1 0 0 0,1 0 0 0 0,-1 0 0 0 0,0 0 0 0 0,0 1 0 0 0,0-1 0 0 0,0 0 0 0 0,0 0 0 0 0,0 1 0 0 0,0-1 0 0 0,0 0 0 0 0,0 0 0 0 0,0 0 0 0 0,0 1 0 0 0,0-1 0 0 0,0 0 0 0 0,0 0 0 0 0,0 1 0 0 0,0-1 0 0 0,0 0 0 0 0,0 0 0 0 0,0 1 0 0 0,0-1 0 0 0,0 0 0 0 0,0 0 0 0 0,0 0 0 0 0,-1 1 0 0 0,-3 5-1085 0 0,-1-1 0 0 0,-1 0 0 0 0,1 1 0 0 0,-1-2 0 0 0,0 1 0 0 0,0-1 0 0 0,-9 6-1 0 0,-52 24-11726 0 0,50-26 9162 0 0,-24 11-1968 0 0,23-9 3792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2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432 225 224 0 0,'-11'0'1675'0'0,"1"-1"-1"0"0,-1 0 1 0 0,1-1-1 0 0,0 0 1 0 0,-1 0-1 0 0,-15-7 1 0 0,21 7-1009 0 0,1 0 1 0 0,-1 0 0 0 0,0 0-1 0 0,1-1 1 0 0,-1 0 0 0 0,1 0-1 0 0,0 0 1 0 0,0 0 0 0 0,0-1-1 0 0,1 0 1 0 0,-1 1-1 0 0,1-1 1 0 0,0-1 0 0 0,0 1-1 0 0,-3-7 1 0 0,5 9-581 0 0,0-1-1 0 0,0 0 0 0 0,1 0 1 0 0,-1 0-1 0 0,1 0 1 0 0,0 0-1 0 0,0 0 1 0 0,0 0-1 0 0,0 0 1 0 0,0 0-1 0 0,1 1 1 0 0,-1-1-1 0 0,1 0 1 0 0,0 0-1 0 0,0 0 1 0 0,0 1-1 0 0,0-1 1 0 0,1 0-1 0 0,-1 1 0 0 0,1-1 1 0 0,-1 1-1 0 0,1-1 1 0 0,0 1-1 0 0,0 0 1 0 0,0 0-1 0 0,0 0 1 0 0,5-4-1 0 0,2-2-50 0 0,1 1-1 0 0,0 0 1 0 0,1 0-1 0 0,-1 1 1 0 0,15-6-1 0 0,-12 7-25 0 0,1 0-1 0 0,-1 1 1 0 0,1 1-1 0 0,0 0 1 0 0,0 1-1 0 0,0 0 0 0 0,0 1 1 0 0,1 1-1 0 0,-1 0 1 0 0,18 3-1 0 0,-23-2-6 0 0,-1 1 0 0 0,1-1-1 0 0,-1 1 1 0 0,0 1 0 0 0,1-1 0 0 0,-1 2-1 0 0,-1-1 1 0 0,1 1 0 0 0,0 0 0 0 0,-1 0-1 0 0,0 1 1 0 0,0 0 0 0 0,0 1-1 0 0,-1-1 1 0 0,0 1 0 0 0,0 1 0 0 0,10 12-1 0 0,-14-15 17 0 0,0 0-1 0 0,0 0 0 0 0,-1 0 0 0 0,0 0 1 0 0,1 0-1 0 0,-1 0 0 0 0,-1 1 0 0 0,1-1 1 0 0,-1 0-1 0 0,0 0 0 0 0,0 1 0 0 0,0-1 0 0 0,0 0 1 0 0,-1 0-1 0 0,1 0 0 0 0,-1 1 0 0 0,0-1 1 0 0,-1 0-1 0 0,1 0 0 0 0,-1 0 0 0 0,1 0 1 0 0,-1-1-1 0 0,0 1 0 0 0,-4 4 0 0 0,-2 5 114 0 0,-2 0 0 0 0,0-1-1 0 0,0 0 1 0 0,-1-1-1 0 0,-14 12 1 0 0,-37 25 1102 0 0,-128 75 0 0 0,201-121-1195 0 0,25-4-36 0 0,22-1-2 0 0,-48 4 5 0 0,1 0 1 0 0,-1 1-1 0 0,0 0 1 0 0,0 1 0 0 0,0 0-1 0 0,-1 0 1 0 0,1 1-1 0 0,-1 0 1 0 0,0 1 0 0 0,0 0-1 0 0,0 1 1 0 0,10 8-1 0 0,-16-12 38 0 0,0 1-1 0 0,0-1 1 0 0,-1 1-1 0 0,1 0 0 0 0,0 0 1 0 0,-1 0-1 0 0,0 0 1 0 0,0 0-1 0 0,0 1 1 0 0,0-1-1 0 0,-1 0 0 0 0,1 1 1 0 0,-1 0-1 0 0,0-1 1 0 0,0 1-1 0 0,0 0 0 0 0,0-1 1 0 0,-1 1-1 0 0,1 0 1 0 0,-1 0-1 0 0,0 0 0 0 0,0 0 1 0 0,-1-1-1 0 0,1 1 1 0 0,-1 0-1 0 0,0 0 0 0 0,0 0 1 0 0,0-1-1 0 0,0 1 1 0 0,-1-1-1 0 0,1 1 1 0 0,-1-1-1 0 0,0 1 0 0 0,0-1 1 0 0,-3 4-1 0 0,-4 5 83 0 0,-1-1 0 0 0,-1 1 0 0 0,0-2 0 0 0,0 0 0 0 0,-1 0 0 0 0,0-1 0 0 0,-1 0 0 0 0,-22 11-1 0 0,3-4-172 0 0,-1-2 0 0 0,-52 16 0 0 0,62-23-750 0 0,-48 7 1 0 0,10-11-3288 0 0,10-11-2249 0 0,-2-8-3449 0 0,-1-1 2841 0 0,26 8 4677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27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70 304 0 0,'-27'-3'1993'0'0,"-10"-2"1535"0"0,14-3 1970 0 0,23 8-5291 0 0,0-1 0 0 0,1 1 0 0 0,-1-1 0 0 0,0 0 0 0 0,0 1 0 0 0,1-1 0 0 0,-1 1 0 0 0,1-1 0 0 0,-1 1 0 0 0,0-1 0 0 0,1 1 0 0 0,-1 0 0 0 0,1-1 1 0 0,-1 1-1 0 0,1-1 0 0 0,-1 1 0 0 0,1 0 0 0 0,-1 0 0 0 0,1-1 0 0 0,-1 1 0 0 0,1 0 0 0 0,0 0 0 0 0,-1-1 0 0 0,1 1 0 0 0,-1 0 0 0 0,1 0 0 0 0,0 0 0 0 0,0 0 0 0 0,27-10 2158 0 0,20-1-1482 0 0,0 2-1 0 0,1 2 0 0 0,-1 3 0 0 0,1 1 0 0 0,59 5 0 0 0,242 41-534 0 0,-216-23-44 0 0,-71-13-195 0 0,81-3 0 0 0,-143-4-91 0 0,0 1 0 0 0,-1-1-1 0 0,1 0 1 0 0,0 0 0 0 0,0 0 0 0 0,0-1-1 0 0,0 1 1 0 0,0 0 0 0 0,0 0 0 0 0,-1 0 0 0 0,1-1-1 0 0,0 1 1 0 0,0 0 0 0 0,0-1 0 0 0,-1 1 0 0 0,1-1-1 0 0,0 1 1 0 0,0-1 0 0 0,-1 0-4 0 0,1 1 1 0 0,-1 0-1 0 0,0-1 1 0 0,0 1-1 0 0,0-1 1 0 0,0 1-1 0 0,0 0 1 0 0,0-1-1 0 0,0 1 0 0 0,0-1 1 0 0,0 1-1 0 0,0 0 1 0 0,0-1-1 0 0,0 1 1 0 0,0-1-1 0 0,0 1 1 0 0,0 0-1 0 0,0-1 1 0 0,0 1-1 0 0,0 0 0 0 0,-1-1 1 0 0,1 1-1 0 0,0-1 1 0 0,0 1-1 0 0,0 0 1 0 0,-1-1-1 0 0,-1-1 0 0 0,1 1 1 0 0,0-1-1 0 0,-1 1 0 0 0,0-1 0 0 0,1 1 0 0 0,-1 0 0 0 0,0-1 1 0 0,0 1-1 0 0,0 0 0 0 0,0 0 0 0 0,0 1 0 0 0,0-1 0 0 0,0 0 1 0 0,-2 0-1 0 0,-6-1-16 0 0,16-2-1256 0 0,0 1-790 0 0,-40-14-19616 0 0,21 15 19924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2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60 500 0 0,'-105'-36'7680'0'0,"59"18"1135"0"0,46 18-8746 0 0,0 0 0 0 0,0 0 0 0 0,0 0 0 0 0,0 0 0 0 0,0 0 0 0 0,0 0 0 0 0,-1 0 0 0 0,1-1 0 0 0,0 1 0 0 0,0 0 0 0 0,0 0 0 0 0,0 0 0 0 0,0 1 0 0 0,0-1 0 0 0,0 0 0 0 0,0 0 0 0 0,0 0 0 0 0,-1 0 0 0 0,13-3 1583 0 0,16 1-669 0 0,231 24 1911 0 0,-202-13-2647 0 0,0 2 0 0 0,82 29 0 0 0,-129-37-181 0 0,1 1 0 0 0,-1 1 0 0 0,0 0 0 0 0,0 0 0 0 0,-1 1 1 0 0,1 0-1 0 0,11 11 0 0 0,-19-15-31 0 0,0 0 0 0 0,0 0 0 0 0,0 0 0 0 0,-1 0 0 0 0,1 0 0 0 0,0 0 1 0 0,-1 0-1 0 0,0 1 0 0 0,0-1 0 0 0,1 1 0 0 0,-1-1 0 0 0,-1 1 1 0 0,1-1-1 0 0,0 1 0 0 0,-1 0 0 0 0,1-1 0 0 0,-1 1 0 0 0,0 0 0 0 0,1-1 1 0 0,-1 1-1 0 0,-1 0 0 0 0,1-1 0 0 0,0 1 0 0 0,-1 0 0 0 0,1-1 0 0 0,-1 1 1 0 0,0-1-1 0 0,0 1 0 0 0,0-1 0 0 0,0 1 0 0 0,0-1 0 0 0,-1 1 0 0 0,1-1 1 0 0,-1 0-1 0 0,0 0 0 0 0,-1 2 0 0 0,-10 11 80 0 0,-1-2 1 0 0,0 0-1 0 0,0 0 1 0 0,-1-1-1 0 0,-1-1 0 0 0,0-1 1 0 0,0 0-1 0 0,-25 10 1 0 0,-4-1-114 0 0,-1-1 1 0 0,-51 11 0 0 0,91-28-76 0 0,0 1 1 0 0,0-1 0 0 0,0 0-1 0 0,0-1 1 0 0,-12 1 0 0 0,-1-9-1987 0 0,19 7 1758 0 0,-1 0-1 0 0,0 1 1 0 0,0-1-1 0 0,1 0 1 0 0,-1 0 0 0 0,1 0-1 0 0,-1 0 1 0 0,1 0-1 0 0,-1 0 1 0 0,1 0 0 0 0,0 0-1 0 0,-1-1 1 0 0,1 1-1 0 0,0 0 1 0 0,0 0 0 0 0,0 0-1 0 0,0-2 1 0 0,7-34-10130 0 0,-1 2 3772 0 0,-6 23 5239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7:5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15 412 712 0 0,'8'-6'1371'0'0,"0"-1"0"0"0,-1 0 0 0 0,0-1 0 0 0,-1 1-1 0 0,1-2 1 0 0,-2 1 0 0 0,1 0 0 0 0,4-11 0 0 0,-10 18-1180 0 0,0 0-1 0 0,-1-1 1 0 0,1 1-1 0 0,0 0 1 0 0,-1 0 0 0 0,1-1-1 0 0,0 1 1 0 0,-1 0 0 0 0,0 0-1 0 0,1 0 1 0 0,-1 0 0 0 0,0 0-1 0 0,-1-2 1 0 0,-8-17 4772 0 0,9 38-4027 0 0,-1 0-1 0 0,-2 0 1 0 0,1 0 0 0 0,-2-1-1 0 0,-7 19 1 0 0,4-14-785 0 0,1 1-1 0 0,-6 44 1 0 0,11-55-124 0 0,1-1-11 0 0,0 1 1 0 0,0-1 0 0 0,1 1 0 0 0,0-1 0 0 0,1 1 0 0 0,3 14 0 0 0,0-11-22 0 0,0-1 0 0 0,1 0 1 0 0,0 0-1 0 0,1-1 0 0 0,1 0 0 0 0,0 0 0 0 0,1 0 0 0 0,0-1 1 0 0,1 0-1 0 0,1 0 0 0 0,14 13 0 0 0,-6-4 55 0 0,-15-17-51 0 0,-1-1 0 0 0,1 1 1 0 0,0-1-1 0 0,0 0 0 0 0,0 0 1 0 0,1-1-1 0 0,6 5 0 0 0,-8-6 2 0 0,0 0-1 0 0,1 0 1 0 0,-1-1-1 0 0,1 1 1 0 0,-1-1-1 0 0,1 1 1 0 0,-1-1-1 0 0,1 0 1 0 0,-1 0-1 0 0,1 0 1 0 0,-1-1-1 0 0,1 1 1 0 0,-1 0 0 0 0,0-1-1 0 0,1 0 1 0 0,-1 0-1 0 0,1 1 1 0 0,2-3-1 0 0,44-19-10 0 0,-1-1-1 0 0,-1-3 0 0 0,56-41 1 0 0,122-113-130 0 0,-110 73 64 0 0,26-22 25 0 0,-61 60 43 0 0,176-134 24 0 0,-201 176-81 0 0,-52 26 64 0 0,-2-1 10 0 0,0 1-10 0 0,2 1-5 0 0,10 0 90 0 0,-19 0 29 0 0,-27 5-65 0 0,31-5-51 0 0,0 1 0 0 0,-1-1 0 0 0,1 1 0 0 0,0 0 0 0 0,0-1 0 0 0,0 1 0 0 0,0 0 0 0 0,0 1 0 0 0,0-1 0 0 0,1 0 0 0 0,-1 0 0 0 0,0 1 0 0 0,1-1 0 0 0,-1 1 0 0 0,1 0 0 0 0,-1-1-1 0 0,1 1 1 0 0,-1 0 0 0 0,1 0 0 0 0,0 0 0 0 0,0 0 0 0 0,0 0 0 0 0,0 0 0 0 0,1 0 0 0 0,-1 0 0 0 0,0 3 0 0 0,1-4 6 0 0,-1-1-4 0 0,0 0-1 0 0,0 1 0 0 0,0-1 0 0 0,-1 1 0 0 0,1-1 0 0 0,0 1 0 0 0,1-1 0 0 0,-1 1 0 0 0,0 0 0 0 0,0 0 0 0 0,0-1 0 0 0,0 1 0 0 0,0 0 0 0 0,1 0 0 0 0,-1 0 0 0 0,0 0 0 0 0,1 0 0 0 0,-1 0 1 0 0,1 0-1 0 0,-1 0 0 0 0,1 0 0 0 0,0 0 0 0 0,-1 0 0 0 0,1 0 0 0 0,0 0 0 0 0,0 0 0 0 0,-1 0 0 0 0,1 1 0 0 0,0-1 0 0 0,0 0 0 0 0,0 0 0 0 0,0 0 0 0 0,1 0 0 0 0,-1 3 0 0 0,1-4-6 0 0,5 3 1092 0 0,0-1-3032 0 0,-6-33-20132 0 0,-3 24 19774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2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93 800 0 0,'5'-48'3615'0'0,"-2"25"-146"0"0,0 2 9163 0 0,0 31-10325 0 0,1 18-785 0 0,-10 24 329 0 0,-6 45-162 0 0,4-50-1282 0 0,3 0 0 0 0,2 1 0 0 0,4 78 0 0 0,1-38-329 0 0,2-53-35 0 0,-4-34-34 0 0,0-34-118 0 0,-3 15 661 0 0,-4 3-4749 0 0,5 11 2077 0 0,-1 1 1 0 0,0 0 0 0 0,0 0-1 0 0,0 0 1 0 0,0 0 0 0 0,-1 0 0 0 0,1 1-1 0 0,-1-1 1 0 0,0 1 0 0 0,-4-2-1 0 0,-2-1 20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1 392 0 0,'-37'68'260'0'0,"9"3"-268"0"0,5-1-316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0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5 512 0 0,'-4'0'524'0'0,"-1"2"736"0"0,5-4-1304 0 0,0-3-2068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0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23 976 0 0,'-12'-19'17907'0'0,"18"21"-15885"0"0,-2-1 1040 0 0,-8-7-2488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60 868 0 0,'-3'15'19429'0'0,"10"-21"-18041"0"0,-4 2 1329 0 0,-13 10-1985 0 0,0 3-88 0 0,9-8 237 0 0,5-2 689 0 0,6-21-5831 0 0,-5 14-16 0 0,0 0 1 0 0,1 0-1 0 0,0 1 0 0 0,14-14 0 0 0,-12 16 2165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5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5 604 0 0,'0'0'72'0'0,"-4"-5"-424"0"0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3:0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106 602 952 0 0,'-13'-40'10684'0'0,"6"-5"-3613"0"0,0-2-2077 0 0,4 29-3002 0 0,-1 5 1182 0 0,-4 29-2206 0 0,0 13-478 0 0,-7 41 1 0 0,-3 9 96 0 0,12-56-430 0 0,0 1 0 0 0,2-1 1 0 0,-2 38-1 0 0,5-49-131 0 0,2 0-1 0 0,-1 0 1 0 0,1 0 0 0 0,1 0-1 0 0,0 0 1 0 0,1 0 0 0 0,0 0-1 0 0,9 20 1 0 0,-10-27-22 0 0,1 0-1 0 0,0 0 1 0 0,0 0 0 0 0,0-1-1 0 0,0 1 1 0 0,1-1 0 0 0,0 0 0 0 0,0 0-1 0 0,0 0 1 0 0,0-1 0 0 0,1 1-1 0 0,0-1 1 0 0,8 4 0 0 0,-5-3-1 0 0,0-1 0 0 0,0 0 0 0 0,0-1 0 0 0,0 0 0 0 0,1 0 0 0 0,-1-1 0 0 0,1 0-1 0 0,10-1 1 0 0,7-1 0 0 0,0-1 0 0 0,0-2-1 0 0,0-1 1 0 0,47-15-1 0 0,15-11-10 0 0,-2-3-1 0 0,-1-4 1 0 0,111-68-1 0 0,226-174 7 0 0,-323 211-1 0 0,-17 11 33 0 0,-2-4-1 0 0,92-93 1 0 0,-151 133 0 0 0,27-34 0 0 0,-48 56-30 0 0,11-20-18 0 0,-15 16-93 0 0,-11 6-93 0 0,-4 2 667 0 0,0-2-3959 0 0,-44-6-18214 0 0,36 0 16308 0 0,8-1 3556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6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0 334 544 0 0,'5'-36'652'0'0,"-1"-1"-160"0"0,6-3-296 0 0,-1 0-200 0 0,5 3-140 0 0,-1 0-88 0 0,1 1-68 0 0,4 1-56 0 0,1 0-76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6:4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1 304 0 0,'-15'3'4076'0'0,"6"-3"-3124"0"0,9-1-650 0 0,14 2-166 0 0,-14-1-217 0 0,0 0 0 0 0,0 0 0 0 0,0 0-1 0 0,-1 0 1 0 0,1 0 0 0 0,0 0 0 0 0,0 1-244 0 0,0-1 243 0 0,0 0 1 0 0,0 0 0 0 0,0 0 0 0 0,0 0-1 0 0,0 0 1 0 0,0 0 0 0 0,-1 0-1 0 0,1 1 1 0 0,0-1 0 0 0,0 0 0 0 0,0 0-1 0 0,0 0 1 0 0,0 0 0 0 0,0 0 0 0 0,0 0-1 0 0,0 1 1 0 0,0-1 0 0 0,0 0 0 0 0,0 0-1 0 0,0 0 1 0 0,0 0 0 0 0,1 0 0 0 0,-1 0-1 0 0,0 1 1 0 0,0-1 0 0 0,0 0 0 0 0,0 0-1 0 0,0 0 1 0 0,0 0 0 0 0,0 0 0 0 0,1 1-407 0 0,-1-1 407 0 0,0 0 0 0 0,0 0-1 0 0,0 0 1 0 0,0 0 0 0 0,0 0 0 0 0,0 0-1 0 0,1 0 1 0 0,-6 0-875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6:17:17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15286 15798 171 0,'0'-3'323'0,"0"-1"42"0,0 1 43 16,0-1-64-16,0 0-32 0,-4 1 13 0,3-1 45 15,1 0 58-15,0 1 36 0,-4 0 3 16,4 2-22-16,0-2-58 0,-2 3-76 0,2-3-92 15,-4 3-76-15,4 3-43 0,-4-2-19 16,2 2 1-16,-4 7 1 0,-2-2 6 0,-3 6 8 16,-3 1-1-16,-1 2-11 0,-1 4-9 0,1-2-2 15,-1 1 1-15,1 3 0 0,-1 0-3 0,7-2-1 16,-3-1-7-16,2 0-9 0,4-1-9 0,1 1-9 16,1-4-3-16,4 2 6 0,4-2 4 15,1-1 8-15,5-2 8 0,2-1 6 0,7-1-1 16,-1-2-8-16,7-2-9 0,0-1-11 15,4-1-10-15,2-3-10 0,-4 0-4 0,4 0-6 0,-2-2-1 16,2-2-3-16,-6 2 0 0,3-2-2 0,-3 1 0 16,-2-2-1-16,-2 2 0 0,1-2 3 0,-7 0-2 15,5 0-2-15,-9 0-1 0,3 0-2 16,-5 0-3-16,-3 0-5 0,0 0-11 0,0-2-41 16,-2 0-61-16,-4 2-85 0,0-4-133 0,0 1-183 15,-4-1-187-15,4-2-139 0,-2 0-116 16,-2 0-15-16,4 0 84 0,-2 0 157 0,-2-1 183 15,4 0 174-15</inkml:trace>
  <inkml:trace contextRef="#ctx0" brushRef="#br0" timeOffset="854.01">15540 15924 331 0,'-9'-5'463'0,"-5"-2"44"16,2-3 30-16,1 4-64 0,1-3-103 15,0 3-31-15,1 2 36 0,-1 1 43 16,4 0 29-16,2 2-3 0,-2-1-42 0,3 2-63 0,1 2-87 15,-4 1-63-15,2 4-38 0,-2 0-14 0,0 5-1 16,2 2-4-16,-1 2-6 0,-1 1-8 16,2 1-7-16,-2 3-10 0,-2 0-12 0,3 3-11 15,3 0-7-15,-6 2-7 0,2 2-10 0,4-1-7 16,-6 1-5-16,6 2-7 0,-1 1-5 16,-3-1-5-16,2 0-4 0,-2-2-4 0,2-1-3 0,2 1-2 15,-2-5-3-15,4-2-1 0,-2-1-3 16,-1-2-4-16,3-4-1 0,0-1 0 0,0-3 0 15,0-3 0-15,0 1 2 0,0-3 8 0,0-1 17 16,0-1 18-16,0 1 18 0,0-3 16 0,0 0 13 16,0-1 5-16,0 0-10 0,0 0-14 0,3-1-13 15,-1 0-24-15,-2-3-36 0,4 1 0 16,-2-1 0-16,-2 2 0 0,4-1 0 0,-4 0 0 16,4 1 0-16,-2-2 0 0,-2 3 0 0,0-3 0 15,4 3 0-15,-4-2 0 0,0 1 0 0,0 1 0 16,0 1 0-16,4 0 0 0,-4-1 0 0,0 1 0 15,0 0 0-15,0 0 0 0,0 0 0 16,0 0 0-16,2 0 0 0,-2 0 0 0,0 0 0 16,0 1 0-16,0-1 0 0,3 1 0 0,-1 1 0 15,-2-2 0-15,4 0 0 0,-4 2 0 0,0-2 0 16,4 1 0-16,-4-1 0 0,0 0 0 16,2 0 0-16,-2 0 0 0,0 0 0 0,0-1 0 15,0 1 0-15,0-2 0 0,4 0 0 16,-4 1 0-16,0 0 0 0,2-1 0 0,-2 1 0 0,0-2 0 15,0 3 0-15,0-2 0 0,0 1 0 0,4 1 0 16,-4-2 0-16,0 2 0 0,0-1 0 16,0 1 0-16,0 0 0 0,0 0 0 0,0 0 0 15,0 0 0-15,0 0 0 0,0 0 0 0,0 1 0 16,0-1 0-16,0 0 0 0,0 0 0 0,0 0 0 16,0 0 0-16,0 0 0 0,0 0 0 15,0 0 0-15,0 0 0 0,0 0 0 0,0 0 0 16,0 0 0-16,0 0 0 0,0 0 0 0,0 0 0 15,0 0 0-15,0 0 0 0,0 0 0 16,0-1 0-16,0 1 0 0,0 0 0 0,0-2 0 0,0 2 0 16,0 0 0-16,0 0 0 0,0 0 0 0,0 0 0 15,0 0 0-15,0 0 0 0,0 0 0 16,0 0 0-16,0 0 0 0,0 0 0 16,0 0 0-16,0 0 0 0,0 0 0 0,0 0 0 15,0 0 0-15,0 0 0 0,0 0 0 0,0 0 0 0,0 0 0 16,0 0 0-16,0 0 0 0,0 0 0 0,0 0 0 15,0 0 0-15,0 0 0 0,0 0 0 16,0 0 0-16,0 0 0 0,0 0-8 0,0-2-34 16,0 2-36-16,0-1-45 0,0 1-51 15,4-1-51-15,-4-1-47 0,0-1-26 0,2 2-18 0,-2-2-24 16,3-1-33-16,-3 0-52 0,2 0-62 16,2 1-68-16,-4-3-63 0,4 4-34 0,-2-5-19 15,-2 1 1-15,0 0 65 0,-2-2 91 0,-6 1 102 16,3-1 97-16</inkml:trace>
  <inkml:trace contextRef="#ctx0" brushRef="#br0" timeOffset="3457.38">17424 15741 27 0,'0'-2'356'0,"-4"-2"60"0,4 0 52 0,-2-1 34 0,-2 0-86 16,4 0-30-16,0 2 29 0,-2 1 37 0,2 0 23 16,0 1 2-16,-4-1-30 0,4 1-62 15,0 1-93-15,0 0-91 0,0 0-69 16,0 1-46-16,4 1-20 0,-2 2-4 0,-2 2 7 16,4 3 10-16,-2 3 9 0,2 3 8 0,-4 4-2 15,0 1-9-15,-4 3-12 16,2 4-5-16,-2 0-9 0,-5 2-5 0,3 2-6 0,0-1 0 15,-4 2-3-15,1-1-2 0,-1-2-3 0,4 0-6 16,-4-2-8-16,8-1-7 0,-2-1-5 0,4-3 0 16,4-1 12-16,2-4 10 0,4-2 8 0,2-3 6 15,7-4 1-15,6-4-5 0,2-6-15 0,12-3-14 16,4-6-6-16,1-4-6 0,8-6-3 16,5-2-2-16,3-3 2 0,0-6 2 0,-2 1-2 15,2-2 2-15,-4-3 3 0,0 1 0 16,-3 1 1-16,-3-1 1 0,-3 3 8 0,-7 1 9 15,-1 2 8-15,-6 1 7 0,-4 3 6 0,-4 3 2 16,-3 0-5-16,-1 3-6 0,-6 2-8 16,-1 2-4-16,-2 2-3 0,-3-1 0 0,-3 3 2 15,4 1 2-15,-4 2 3 0,-2 0 0 0,1 2-1 16,-5-1-3-16,4 2-5 0,0 1-5 0,-2 2-5 16,-2-2-3-16,0 3-3 0,0 0-1 15,0 1-3-15,0 0-1 0,0 0-1 0,0 0-1 16,0 0 0-16,0 0-1 0,0 0 0 15,0 1-2-15,0-1 0 0,0 1 1 0,0-1-1 16,0 4 1-16,0-4 1 0,0 2 3 0,0 2 2 16,0-3-1-16,0 3 0 0,0-4 0 0,0 2 1 15,0-2-2-15,0 0-1 16,0 2 1-16,0-2-3 0,0 0 2 0,0 0 0 0,0 0 1 16,4 0 2-16,-4 0 1 0,0 0-1 15,0 0 2-15,0 0-2 0,0 0-1 0,0 0-1 16,0-2 0-16,0 2 0 0,0 0-1 0,0 0 2 15,0 0-2-15,0 0 1 0,0 0 0 16,0 0 2-16,0 2-2 0,0-2-1 0,0 0 1 16,-4 0-1-16,4 0 1 0,0 0-3 15,0 0-1-15,0 3 2 0,0-3 1 16,0 0-1-16,0 1 0 0,0 1 1 0,0-2 1 16,0 0-1-16,0 1-1 0,0-1 0 0,0 0 2 15,0 2-1-15,0-2 0 0,0 0 1 16,0 0-2-16,0 0 2 0,0 0 0 0,0 0 1 15,0 0 1-15,0-2-2 0,0 2 3 0,0 0-4 16,0-1-1-16,0 1-5 0,0 0-4 0,0 0-28 16,0-2-59-16,0 1-73 15,-2-2-90-15,-2-1-106 0,4 1-162 0,0 0-173 0,0-2-149 16,-4-1-133-16,4 0-36 0,0 0 44 16,0-4 130-16,-5 3 186 0,1 0 195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8:0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282 644 448 0 0,'-52'-21'1388'0'0,"-2"2"0"0"0,0 2 0 0 0,-56-9 0 0 0,110 25-1319 0 0,-1 1 1 0 0,1 0-1 0 0,0 0 1 0 0,-1 0-1 0 0,1-1 1 0 0,0 1-1 0 0,-1 0 1 0 0,1 0-1 0 0,0 0 0 0 0,-1 0 1 0 0,1 0-1 0 0,0 0 1 0 0,-1 0-1 0 0,1 0 1 0 0,0 0-1 0 0,-1 0 1 0 0,1 0-1 0 0,0 0 1 0 0,-1 0-1 0 0,1 0 1 0 0,-1 0-1 0 0,1 0 0 0 0,0 0 1 0 0,-1 1-1 0 0,1-1 1 0 0,0 0-1 0 0,0 0 1 0 0,-1 0-1 0 0,1 0 1 0 0,0 1-1 0 0,-1-1 1 0 0,1 0-1 0 0,0 0 1 0 0,-1 1-1 0 0,11 8 2209 0 0,24 8 1021 0 0,-15-11-2466 0 0,0-1 1 0 0,1-1-1 0 0,0-1 1 0 0,-1-1-1 0 0,1-1 0 0 0,24-1 1 0 0,124-17 143 0 0,-92 7-645 0 0,335-42 125 0 0,205-21 384 0 0,237 6-632 0 0,672-65-204 0 0,-948 66-80 0 0,604-64 40 0 0,-129 68-39 0 0,366 139 53 0 0,-1186-48 47 0 0,184 13 26 0 0,-196-23-70 0 0,105 36 20 0 0,-19-3 40 0 0,-294-51 139 0 0,0-1-1 0 0,0 0 1 0 0,0 0-1 0 0,0-1 1 0 0,15-3-1 0 0,-20 3-178 0 0,-1 2-1 0 0,1-1 0 0 0,0 1 0 0 0,-1 0 0 0 0,1 0 0 0 0,0 1 0 0 0,-1 0 0 0 0,0 0 0 0 0,1 0 0 0 0,-1 1 0 0 0,0 0 0 0 0,0 0 0 0 0,-1 0 0 0 0,1 1 0 0 0,5 4 0 0 0,-1-1 8 0 0,1 0 1 0 0,0-1-1 0 0,16 6 0 0 0,10-1-15 0 0,0-3 0 0 0,63 8 0 0 0,-32-7-41 0 0,-62-7 11 0 0,1-1 0 0 0,-1 1 1 0 0,0 0-1 0 0,-1 1 1 0 0,1-1-1 0 0,8 6 0 0 0,0-1-1923 0 0,-28-8-7654 0 0,-7 0 5574 0 0,-18-10-894 0 0,9 4 3069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35 728 0 0,'-60'-2'5605'0'0,"-5"0"10"0"0,68 8-3599 0 0,11 7 522 0 0,16 10 1420 0 0,-27-22-3818 0 0,0 1 0 0 0,0-1 1 0 0,0 0-1 0 0,0 0 0 0 0,1 0 1 0 0,-1 0-1 0 0,1 0 0 0 0,-1-1 1 0 0,0 1-1 0 0,1-1 0 0 0,4 0 1 0 0,42-5 253 0 0,-38 4-264 0 0,320-25 235 0 0,-198 22-292 0 0,-45 3 147 0 0,-89 1-201 0 0,0 0-1 0 0,0 0 0 0 0,1 0 1 0 0,-1 0-1 0 0,0 0 0 0 0,0 0 1 0 0,0 0-1 0 0,0 0 1 0 0,1 0-1 0 0,-1 0 0 0 0,0 0 1 0 0,0 0-1 0 0,0 0 1 0 0,0 0-1 0 0,0 0 0 0 0,0-1 1 0 0,1 1-1 0 0,-1 0 0 0 0,0 0 1 0 0,0 0-1 0 0,0 0 1 0 0,0 0-1 0 0,0 0 0 0 0,0-1 1 0 0,0 1-1 0 0,0 0 1 0 0,0 0-1 0 0,0 0 0 0 0,1 0 1 0 0,-1 0-1 0 0,0-1 0 0 0,0 1 1 0 0,0 0-1 0 0,0 0 1 0 0,0 0-1 0 0,0 0 0 0 0,0-1 1 0 0,0 1-1 0 0,0 0 1 0 0,0 0-1 0 0,0 0 0 0 0,0 0 1 0 0,-1-1-1 0 0,1 1 1 0 0,0 0-1 0 0,0 0 0 0 0,0 0 1 0 0,0 0-1 0 0,0 0 0 0 0,0-1 1 0 0,-7-13 234 0 0,-3-11-242 0 0,10 24-36 0 0,9 8-1921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49 736 0 0,'-4'0'608'0'0,"-24"-5"1710"0"0,13-2 177 0 0,11 1 115 0 0,5 6-2455 0 0,-1-1-1 0 0,1 0 1 0 0,-1 0 0 0 0,1 0-1 0 0,-1 0 1 0 0,1 1 0 0 0,0-1 0 0 0,-1 0-1 0 0,1 1 1 0 0,0-1 0 0 0,0 0-1 0 0,-1 1 1 0 0,1-1 0 0 0,0 1 0 0 0,0-1-1 0 0,0 1 1 0 0,0-1 0 0 0,-1 1-1 0 0,1 0 1 0 0,0 0 0 0 0,2-1 0 0 0,25-7 1353 0 0,-23 7-983 0 0,47-6 2911 0 0,-44 6-3122 0 0,0 1 1 0 0,0 0 0 0 0,0 1-1 0 0,0 0 1 0 0,1 0 0 0 0,-1 1-1 0 0,8 2 1 0 0,-11-2-254 0 0,-1-1-1 0 0,0 1 0 0 0,0 0 1 0 0,0 1-1 0 0,-1-1 0 0 0,1 0 1 0 0,0 1-1 0 0,-1 0 0 0 0,0 0 1 0 0,1 0-1 0 0,-1 0 0 0 0,0 1 1 0 0,4 6-1 0 0,-5-6-9 0 0,1 1 1 0 0,-1 0-1 0 0,0 0 1 0 0,0 0-1 0 0,-1 0 0 0 0,1 1 1 0 0,-1-1-1 0 0,1 7 1 0 0,-1-4-16 0 0,-1 1 0 0 0,0 0 1 0 0,0-1-1 0 0,-1 1 1 0 0,0 0-1 0 0,0-1 0 0 0,-1 1 1 0 0,-4 14-1 0 0,4-18-33 0 0,0 0 0 0 0,-1 0 0 0 0,1-1 0 0 0,-1 1 0 0 0,0 0 0 0 0,0-1 0 0 0,0 0 0 0 0,-1 0 0 0 0,0 0 0 0 0,1 0 0 0 0,-2 0 0 0 0,1-1 0 0 0,0 1 0 0 0,-9 4 0 0 0,0-1-66 0 0,-1-1-1 0 0,1-1 1 0 0,-1 0 0 0 0,0-1 0 0 0,-19 4 0 0 0,26-7-340 0 0,0-1 0 0 0,-1 1 1 0 0,1-1-1 0 0,0 0 0 0 0,-11-2 1 0 0,14 1-220 0 0,0 0 1 0 0,0 0-1 0 0,0 0 0 0 0,0-1 1 0 0,0 0-1 0 0,0 1 1 0 0,0-1-1 0 0,1 0 1 0 0,-1-1-1 0 0,-4-3 0 0 0,7 5 257 0 0,0 0-1 0 0,-1 0 1 0 0,1-1-1 0 0,0 1 1 0 0,0-1-1 0 0,0 1 0 0 0,0-1 1 0 0,1 1-1 0 0,-1-1 1 0 0,0 0-1 0 0,0 1 0 0 0,1-1 1 0 0,-1 0-1 0 0,1 1 1 0 0,0-1-1 0 0,0 0 1 0 0,-1 0-1 0 0,1 1 0 0 0,0-1 1 0 0,0 0-1 0 0,0 0 1 0 0,1 0-1 0 0,-1 1 1 0 0,0-1-1 0 0,1 0 0 0 0,-1 1 1 0 0,2-4-1 0 0,3-10-1158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61 260 0 0,'-24'-32'3655'0'0,"16"20"-1715"0"0,5-4 5013 0 0,12 22-5618 0 0,-4-2-720 0 0,1 1 0 0 0,-1 0 1 0 0,0 0-1 0 0,0 1 0 0 0,-1 0 1 0 0,0-1-1 0 0,0 1 1 0 0,5 10-1 0 0,-6-10-467 0 0,-1 0-1 0 0,0 0 1 0 0,0 1 0 0 0,-1-1 0 0 0,1 0 0 0 0,-1 0-1 0 0,-1 1 1 0 0,1 8 0 0 0,-1-8-76 0 0,-1 0 0 0 0,0 0 0 0 0,0 0 0 0 0,-3 11 0 0 0,2-13-33 0 0,1 0 0 0 0,-1-1 0 0 0,-1 1-1 0 0,1 0 1 0 0,-5 6 0 0 0,4-7-203 0 0,-1 0 0 0 0,1 0 0 0 0,0-1 0 0 0,-1 1 0 0 0,0-1 1 0 0,0 0-1 0 0,0 0 0 0 0,0 0 0 0 0,-8 3 0 0 0,-18 3-4197 0 0,-3-11-4106 0 0,11-3 5301 0 0,-1-1 575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68 196 0 0,'-1'0'245'0'0,"0"0"1"0"0,0 0-1 0 0,0 0 0 0 0,0 0 1 0 0,1 0-1 0 0,-1-1 0 0 0,0 1 1 0 0,0 0-1 0 0,0 0 0 0 0,0-1 0 0 0,0 1 1 0 0,0-1-1 0 0,1 1 0 0 0,-1-1 1 0 0,0 1-1 0 0,0-1 0 0 0,1 1 1 0 0,-1-1-1 0 0,0 0 0 0 0,1 1 1 0 0,-1-1-1 0 0,0 0 0 0 0,1 1 1 0 0,-1-1-1 0 0,1 0 0 0 0,0 0 0 0 0,-1 0 1 0 0,1 0-1 0 0,-1 0 0 0 0,1 1 1 0 0,0-1-1 0 0,0 0 0 0 0,0 0 1 0 0,-1 0-1 0 0,1 0 0 0 0,0 0 1 0 0,0 0-1 0 0,0 0 0 0 0,0 0 0 0 0,1 0 1 0 0,-1 0-1 0 0,0 0 0 0 0,1-1 1 0 0,10-37 9450 0 0,-11 39-9662 0 0,-9 33 3625 0 0,3-3-3273 0 0,1 1-1 0 0,-2 33 1 0 0,7 115-144 0 0,0-180-276 0 0,0 1 0 0 0,0 0 0 0 0,0 0 0 0 0,0 0 1 0 0,-1 0-1 0 0,1-1 0 0 0,0 1 0 0 0,0 0 0 0 0,0 0 1 0 0,-1 0-1 0 0,1 0 0 0 0,0 0 0 0 0,0 0 0 0 0,0 0 1 0 0,-1 0-1 0 0,1 0 0 0 0,0 0 0 0 0,0 0 0 0 0,-1 0 1 0 0,1 0-1 0 0,0 0 0 0 0,0 0 0 0 0,-1 0 0 0 0,1 0 0 0 0,0 0 1 0 0,0 0-1 0 0,0 0 0 0 0,-1 0 0 0 0,1 0 0 0 0,0 0 1 0 0,0 0-1 0 0,-1 0 0 0 0,1 0 0 0 0,0 1 0 0 0,0-1 1 0 0,0 0-1 0 0,0 0 0 0 0,-1 0 0 0 0,1 0 0 0 0,0 0 1 0 0,0 1-1 0 0,0-1 0 0 0,0 0 0 0 0,0 0 0 0 0,-1 0 0 0 0,1 1 1 0 0,0-1-1 0 0,0 0 0 0 0,0 0 0 0 0,0 1 0 0 0,0-1 1 0 0,0 0-1 0 0,0 0 0 0 0,0 0 0 0 0,0 1 0 0 0,0-1 1 0 0,0 0-1 0 0,0 0 0 0 0,0 1 0 0 0,0-1 0 0 0,0 0 1 0 0,0 1-1 0 0,-1-2-395 0 0,0-1 1 0 0,0 1-1 0 0,0 0 1 0 0,1-1 0 0 0,-1 1-1 0 0,0-1 1 0 0,1 1-1 0 0,-1-1 1 0 0,0 1 0 0 0,1-1-1 0 0,0 1 1 0 0,-1-3-1 0 0,2-4-1348 0 0,0-1 0 0 0,1 1-1 0 0,0 0 1 0 0,0 0 0 0 0,1 1-1 0 0,0-1 1 0 0,7-13 0 0 0,3-3-663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57 108 0 0,'-7'-6'433'0'0,"-1"0"1"0"0,0 0-1 0 0,-1 1 1 0 0,1 0-1 0 0,-1 0 0 0 0,0 1 1 0 0,0 0-1 0 0,-1 1 1 0 0,1 0-1 0 0,-1 0 1 0 0,0 1-1 0 0,1 0 0 0 0,-16 0 1 0 0,16 1-223 0 0,0 1 0 0 0,0 0 0 0 0,0 0 1 0 0,0 1-1 0 0,-1 1 0 0 0,1-1 0 0 0,0 1 0 0 0,1 1 0 0 0,-1-1 1 0 0,0 2-1 0 0,1-1 0 0 0,-1 1 0 0 0,1 0 0 0 0,-12 9 1 0 0,17-10-143 0 0,0-1 0 0 0,0 1 0 0 0,0-1 0 0 0,0 1 0 0 0,1 0 0 0 0,0 0 0 0 0,-1 0 0 0 0,1 0 0 0 0,0 1 0 0 0,1-1 0 0 0,-1 0 1 0 0,0 1-1 0 0,1-1 0 0 0,0 1 0 0 0,0 0 0 0 0,0-1 0 0 0,0 1 0 0 0,1 0 0 0 0,-1 4 0 0 0,1-3-47 0 0,1 0 0 0 0,0 0-1 0 0,0 0 1 0 0,0 0 0 0 0,0 0 0 0 0,1 0 0 0 0,0 0-1 0 0,0 0 1 0 0,0-1 0 0 0,0 1 0 0 0,1-1-1 0 0,6 9 1 0 0,-5-7 260 0 0,1-1 1 0 0,0 1-1 0 0,1 0 0 0 0,-1-1 0 0 0,1 0 1 0 0,0-1-1 0 0,0 1 0 0 0,1-1 1 0 0,-1 0-1 0 0,1-1 0 0 0,0 1 0 0 0,0-2 1 0 0,0 1-1 0 0,1-1 0 0 0,-1 0 0 0 0,0 0 1 0 0,1 0-1 0 0,-1-1 0 0 0,10 0 1 0 0,-13-2-37 0 0,-1 0 1 0 0,1 0-1 0 0,-1 0 1 0 0,1 0-1 0 0,-1 0 1 0 0,1-1 0 0 0,-1 1-1 0 0,0-1 1 0 0,0 0-1 0 0,0 0 1 0 0,0 0-1 0 0,0 0 1 0 0,0-1 0 0 0,-1 1-1 0 0,1-1 1 0 0,3-5-1 0 0,-2 3-51 0 0,0-1 0 0 0,0 0 0 0 0,-1 0 1 0 0,0-1-1 0 0,0 1 0 0 0,0-1 0 0 0,-1 1 0 0 0,3-14 0 0 0,-4 16-170 0 0,0-1-1 0 0,-1 1 1 0 0,1-1 0 0 0,-1 1-1 0 0,0 0 1 0 0,0-1 0 0 0,-1 1 0 0 0,1-1-1 0 0,-1 1 1 0 0,0-1 0 0 0,0 1 0 0 0,-1 0-1 0 0,-2-6 1 0 0,3 7-27 0 0,-1 1 1 0 0,1 0-1 0 0,-1 0 1 0 0,0 0-1 0 0,0 0 1 0 0,0 0-1 0 0,0 0 1 0 0,0 1-1 0 0,0-1 1 0 0,0 0-1 0 0,0 1 1 0 0,-1 0-1 0 0,1 0 1 0 0,0 0-1 0 0,-1 0 1 0 0,1 0-1 0 0,-1 0 1 0 0,0 0-1 0 0,1 1 1 0 0,-1-1-1 0 0,0 1 1 0 0,1 0-1 0 0,-6 0 1 0 0,6 0-212 0 0,0 0 0 0 0,0 0 0 0 0,0 1 0 0 0,0-1 1 0 0,0 1-1 0 0,0-1 0 0 0,0 1 0 0 0,0 0 0 0 0,0 0 0 0 0,-4 2 1 0 0,6-3 41 0 0,-1 0 1 0 0,1 1-1 0 0,0-1 1 0 0,-1 0-1 0 0,1 1 1 0 0,0-1-1 0 0,-1 0 1 0 0,1 1-1 0 0,0-1 1 0 0,0 1-1 0 0,-1-1 1 0 0,1 0-1 0 0,0 1 1 0 0,0-1-1 0 0,0 1 1 0 0,-1-1-1 0 0,1 1 1 0 0,0-1-1 0 0,0 1 1 0 0,0-1-1 0 0,0 1 1 0 0,0-1 0 0 0,0 1-1 0 0,0-1 1 0 0,0 0-1 0 0,0 1 1 0 0,0-1-1 0 0,0 1 1 0 0,0-1-1 0 0,1 1 1 0 0,-1-1-1 0 0,0 1 1 0 0,0-1-1 0 0,0 1 1 0 0,1-1-1 0 0,-1 0 1 0 0,0 1-1 0 0,0-1 1 0 0,1 1-1 0 0,-1-1 1 0 0,0 0-1 0 0,1 1 1 0 0,-1-1-1 0 0,1 0 1 0 0,-1 0-1 0 0,0 1 1 0 0,1-1-1 0 0,-1 0 1 0 0,1 0-1 0 0,-1 1 1 0 0,1-1-1 0 0,27 27-9137 0 0,-15-14 7352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89 232 0 0,'-4'1'718'0'0,"0"0"-1"0"0,0 0 1 0 0,-1 0-1 0 0,1 0 1 0 0,0 0-1 0 0,0-1 1 0 0,-1 0-1 0 0,1 0 1 0 0,0 0-1 0 0,-8-2 1 0 0,18 0 4208 0 0,11-6-2494 0 0,-9 4-1255 0 0,57-28 2182 0 0,-51 24-3269 0 0,0 0 1 0 0,1 1 0 0 0,0 1-1 0 0,0 0 1 0 0,25-5 0 0 0,-23 11-568 0 0,-3 2-2484 0 0,-5 2-2296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49 500 0 0,'-40'16'2881'0'0,"3"-1"3740"0"0,43-14-1797 0 0,16-2-2646 0 0,11-7-1666 0 0,78-21 496 0 0,-41 2-7572 0 0,-51 14-1813 0 0,-15 11 6190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92 220 0 0,'1'-4'550'0'0,"0"0"0"0"0,0 0 0 0 0,0 0 0 0 0,0 0 0 0 0,-1 0 1 0 0,0 0-1 0 0,0 0 0 0 0,0 0 0 0 0,0 0 0 0 0,0-1 0 0 0,-1 1 0 0 0,-2-7 0 0 0,-6-20 14064 0 0,14 37-14282 0 0,-1 0 1 0 0,1 0-1 0 0,-1 1 1 0 0,4 9-1 0 0,-4-2-64 0 0,0 1 0 0 0,-1-1 0 0 0,0 1 0 0 0,-2 0-1 0 0,0 0 1 0 0,-1 23 0 0 0,-14 91 502 0 0,7-84-513 0 0,1-18-137 0 0,-1 16 1749 0 0,8-46-1777 0 0,0 0-1 0 0,0 1 1 0 0,1-1-1 0 0,-1 1 1 0 0,1 0 0 0 0,0-1-1 0 0,0 1 1 0 0,0 0-1 0 0,0 0 1 0 0,0 0 0 0 0,0 0-1 0 0,0 1 1 0 0,3-3-1 0 0,17-18-183 0 0,-21 22 24 0 0,-1 0-1 0 0,0-1 1 0 0,0 1 0 0 0,0 0-1 0 0,0 0 1 0 0,0 0 0 0 0,0-1-1 0 0,0 1 1 0 0,1 0 0 0 0,-1 0-1 0 0,0 0 1 0 0,0-1 0 0 0,0 1-1 0 0,0 0 1 0 0,0 0 0 0 0,0 0-1 0 0,0-1 1 0 0,0 1-1 0 0,0 0 1 0 0,0 0 0 0 0,0 0-1 0 0,0-1 1 0 0,0 1 0 0 0,0 0-1 0 0,-1 0 1 0 0,1 0 0 0 0,0-1-1 0 0,0 1 1 0 0,0 0 0 0 0,0 0-1 0 0,0 0 1 0 0,0 0 0 0 0,0-1-1 0 0,-1 1 1 0 0,1 0 0 0 0,0 0-1 0 0,0 0 1 0 0,0 0 0 0 0,0 0-1 0 0,-1 0 1 0 0,1-1-1 0 0,0 1 1 0 0,0 0 0 0 0,0 0-1 0 0,0 0 1 0 0,-1 0 0 0 0,-13 0-6030 0 0,-14 6-3856 0 0,0 8 2626 0 0,14-4 4940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482 149 812 0 0,'-25'0'877'0'0,"1"1"0"0"0,-1 2 0 0 0,0 1 0 0 0,1 0-1 0 0,-32 11 1 0 0,37-8-582 0 0,0 0 0 0 0,1 2 1 0 0,0 0-1 0 0,0 1 0 0 0,1 0 0 0 0,0 2 0 0 0,1 0 0 0 0,0 0 0 0 0,1 2 0 0 0,1 0 0 0 0,-19 24 0 0 0,23-26-203 0 0,1 1 0 0 0,0 0-1 0 0,1 1 1 0 0,0 0 0 0 0,1 0-1 0 0,1 1 1 0 0,0 0 0 0 0,1 0 0 0 0,1 0-1 0 0,0 0 1 0 0,-2 27 0 0 0,6-32-29 0 0,-1 0 0 0 0,2 1 0 0 0,-1-1 0 0 0,2 0 0 0 0,-1 0 0 0 0,1 0 0 0 0,1 0 0 0 0,0 0 0 0 0,0 0 0 0 0,1-1 0 0 0,0 1 0 0 0,1-1 0 0 0,0 0 0 0 0,0-1 0 0 0,1 1 0 0 0,0-1-1 0 0,1 0 1 0 0,0 0 0 0 0,9 7 0 0 0,6 4-50 0 0,1-1 0 0 0,1-1-1 0 0,1-1 1 0 0,1-1-1 0 0,0-2 1 0 0,0 0-1 0 0,1-2 1 0 0,1-1-1 0 0,32 8 1 0 0,-29-11-18 0 0,-1-1 1 0 0,1-1-1 0 0,-1-2 1 0 0,1-1-1 0 0,0-1 0 0 0,0-2 1 0 0,0-1-1 0 0,49-10 0 0 0,-63 7 7 0 0,-1-1 0 0 0,1 0 0 0 0,-1-1 0 0 0,0-1-1 0 0,0 0 1 0 0,-1-1 0 0 0,-1-1 0 0 0,1-1 0 0 0,-1 0-1 0 0,-1 0 1 0 0,0-2 0 0 0,-1 1 0 0 0,18-25 0 0 0,-13 14 4 0 0,0-2 1 0 0,-2 0-1 0 0,-1 0 0 0 0,-1-2 1 0 0,-1 0-1 0 0,-1 0 1 0 0,10-41-1 0 0,-16 48-2 0 0,-2 0-1 0 0,0 0 1 0 0,-1 0-1 0 0,-1 0 1 0 0,-1-1-1 0 0,0 1 1 0 0,-2 0-1 0 0,-1 0 1 0 0,0-1-1 0 0,-1 2 1 0 0,-1-1-1 0 0,-12-30 1 0 0,12 38-5 0 0,-1 1-1 0 0,0-1 1 0 0,-1 1 0 0 0,1 1-1 0 0,-2-1 1 0 0,0 1 0 0 0,0 0-1 0 0,-1 1 1 0 0,0 0 0 0 0,-1 0-1 0 0,0 1 1 0 0,0 1 0 0 0,0-1-1 0 0,-1 2 1 0 0,0-1 0 0 0,-1 1-1 0 0,0 1 1 0 0,1 0 0 0 0,-2 1-1 0 0,1 0 1 0 0,-13-2 0 0 0,0 3-368 0 0,0 0 0 0 0,0 2 0 0 0,1 0 1 0 0,-1 2-1 0 0,0 1 0 0 0,-38 7 0 0 0,21 0-2046 0 0,1 2 0 0 0,-79 33-1 0 0,77-24 820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71 164 0 0,'-54'-3'4912'0'0,"-2"0"3995"0"0,209-2-2152 0 0,7-4-5289 0 0,173-6-1942 0 0,-312 16 456 0 0,-11-1 21 0 0,-1 1-1 0 0,1-1 0 0 0,0-1 1 0 0,0 0-1 0 0,0 0 0 0 0,16-5 1 0 0,-24 2-4 0 0,-9 1-9 0 0,-9-1-33 0 0,16 4 43 0 0,-16-2-1024 0 0,40-13-19053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8:4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66 544 0 0,'0'-1'268'0'0,"0"0"0"0"0,0 1 0 0 0,0-1 0 0 0,0 0 0 0 0,1 0 0 0 0,-1 1 0 0 0,0-1 0 0 0,0 0 0 0 0,1 0 0 0 0,-1 1 0 0 0,1-1 0 0 0,-1 0 0 0 0,1 1 0 0 0,-1-1 0 0 0,1 1 0 0 0,-1-1-1 0 0,1 1 1 0 0,-1-1 0 0 0,2 0 0 0 0,1-1 152 0 0,0 0-1 0 0,0 1 0 0 0,0-1 1 0 0,0 1-1 0 0,1-1 0 0 0,-1 1 1 0 0,7-1-1 0 0,-5 1 116 0 0,-1 0 0 0 0,1 0 0 0 0,0 1 0 0 0,-1 0 0 0 0,1-1 0 0 0,0 2 0 0 0,-1-1 0 0 0,1 0 0 0 0,8 3 0 0 0,-13-2-378 0 0,0-1 0 0 0,1 1 0 0 0,-1-1-1 0 0,0 1 1 0 0,0-1 0 0 0,0 1 0 0 0,0-1 0 0 0,0 1 0 0 0,-1-1-1 0 0,1 1 1 0 0,0-1 0 0 0,0 1 0 0 0,0-1 0 0 0,0 1 0 0 0,0-1-1 0 0,-1 1 1 0 0,1-1 0 0 0,0 0 0 0 0,0 1 0 0 0,-1-1 0 0 0,1 1-1 0 0,0-1 1 0 0,-1 0 0 0 0,1 1 0 0 0,-1-1 0 0 0,1 0 0 0 0,0 1-1 0 0,-1-1 1 0 0,1 0 0 0 0,-1 0 0 0 0,1 1 0 0 0,-1-1 0 0 0,-15 13 852 0 0,-1-1-390 0 0,0-1-376 0 0,0 1 0 0 0,0-2 0 0 0,-1 0 0 0 0,-27 10 0 0 0,44-20-239 0 0,1 0-1 0 0,0 1 0 0 0,0-1 0 0 0,-1 0 0 0 0,1 0 1 0 0,0 0-1 0 0,-1 1 0 0 0,1-1 0 0 0,0 0 1 0 0,-1 0-1 0 0,1 0 0 0 0,0 0 0 0 0,-1 0 0 0 0,1 0 1 0 0,0 0-1 0 0,-1 0 0 0 0,1 0 0 0 0,0 0 0 0 0,-1 0 1 0 0,1 0-1 0 0,0 0 0 0 0,-1 0 0 0 0,1 0 0 0 0,-1 0 1 0 0,1 0-1 0 0,0 0 0 0 0,0-1 0 0 0,-1 1 1 0 0,1 0-1 0 0,0 0 0 0 0,-1 0 0 0 0,1 0 0 0 0,0-1 1 0 0,-1 1-1 0 0,1 0 0 0 0,0 0 0 0 0,0-1 0 0 0,0 1 1 0 0,-1 0-1 0 0,1-1 0 0 0,6-15 39 0 0,19-14-22 0 0,-10 17-8 0 0,-5 3-15 0 0,1 1-1 0 0,0 0 0 0 0,24-14 1 0 0,-33 23 2 0 0,-1-1 1 0 0,1 1 0 0 0,0 0-1 0 0,-1 0 1 0 0,1-1 0 0 0,0 1-1 0 0,-1 0 1 0 0,1 1 0 0 0,0-1-1 0 0,-1 0 1 0 0,1 0-1 0 0,0 1 1 0 0,-1-1 0 0 0,1 1-1 0 0,-1-1 1 0 0,1 1 0 0 0,-1 0-1 0 0,1 0 1 0 0,-1-1 0 0 0,1 1-1 0 0,-1 0 1 0 0,0 0-1 0 0,1 1 1 0 0,-1-1 0 0 0,2 2-1 0 0,-1-1 4 0 0,-1-1 0 0 0,1 1 0 0 0,-1-1 1 0 0,0 1-1 0 0,1 0 0 0 0,-1-1 0 0 0,0 1 0 0 0,0 0 0 0 0,0 0 0 0 0,0 0 0 0 0,-1 0 0 0 0,1 0 0 0 0,0 0 0 0 0,-1 0 0 0 0,0 0 0 0 0,1 0 0 0 0,-1 0 0 0 0,0 1 0 0 0,0 3 0 0 0,-2-1 16 0 0,0 0 0 0 0,0 1 0 0 0,-1-1 0 0 0,1 0 0 0 0,-1 0 0 0 0,0 0 0 0 0,-1-1 0 0 0,1 1 0 0 0,-1-1 0 0 0,0 0 0 0 0,0 0 0 0 0,-6 5 0 0 0,7-7-15 0 0,0 1 1 0 0,-1 0-1 0 0,0-1 0 0 0,0 0 1 0 0,0 0-1 0 0,0 0 0 0 0,0 0 1 0 0,0-1-1 0 0,0 0 0 0 0,0 0 0 0 0,0 0 1 0 0,-1 0-1 0 0,1 0 0 0 0,-1-1 1 0 0,1 0-1 0 0,-9 0 0 0 0,13 0-3 0 0,-1-1-1 0 0,0 1 1 0 0,0 0-1 0 0,1 0 1 0 0,-1 0 0 0 0,0-1-1 0 0,0 1 1 0 0,1 0-1 0 0,-1-1 1 0 0,0 1-1 0 0,1-1 1 0 0,-1 1 0 0 0,0-1-1 0 0,1 1 1 0 0,-1-1-1 0 0,1 1 1 0 0,-1-1-1 0 0,0 1 1 0 0,1-1 0 0 0,0 0-1 0 0,-1 1 1 0 0,1-1-1 0 0,-1 0 1 0 0,1 1-1 0 0,0-1 1 0 0,0 0 0 0 0,-1 0-1 0 0,1 0 1 0 0,0 1-1 0 0,0-1 1 0 0,0 0-1 0 0,0 0 1 0 0,0 1 0 0 0,0-1-1 0 0,0 0 1 0 0,0 0-1 0 0,0 0 1 0 0,0 1-1 0 0,0-1 1 0 0,0 0 0 0 0,1 0-1 0 0,-1 1 1 0 0,0-1-1 0 0,1 0 1 0 0,-1 0-1 0 0,0 1 1 0 0,1-1 0 0 0,-1 0-1 0 0,1 1 1 0 0,-1-1-1 0 0,2 0 1 0 0,0-3-2 0 0,1 0 1 0 0,-1 0-1 0 0,1 0 1 0 0,0 0-1 0 0,1 0 1 0 0,-1 1-1 0 0,6-5 0 0 0,3 0 1 0 0,-3 1-1 0 0,0 1-1 0 0,0 1 1 0 0,0-1-1 0 0,1 1 1 0 0,0 1-1 0 0,13-4 1 0 0,-26 9 0 0 0,1 1 0 0 0,0 0 0 0 0,-1 1 0 0 0,1-1 0 0 0,0 0 0 0 0,0 1 0 0 0,0-1 0 0 0,1 1 0 0 0,-4 5 0 0 0,3-4 2 0 0,0-1 0 0 0,0 1-1 0 0,-1-1 1 0 0,1 1-1 0 0,-1-1 1 0 0,0 0 0 0 0,-6 6-1 0 0,8-9-13 0 0,1 0 4 0 0,0 2 0 0 0,0-2 14 0 0,-1 0 0 0 0,0-1 0 0 0,1 0-1 0 0,-1 1 1 0 0,0-1 0 0 0,0 0-1 0 0,0 1 1 0 0,0-1 0 0 0,1 0 0 0 0,-1 0-1 0 0,0 0 1 0 0,1 0 0 0 0,-1 0-1 0 0,1 1 1 0 0,-1-1 0 0 0,1 0 0 0 0,-1 0-1 0 0,1 0 1 0 0,-1-1 0 0 0,1 1 0 0 0,0 0-1 0 0,0 0 1 0 0,0 0 0 0 0,0 0-1 0 0,0-2 1 0 0,0 3 52 0 0,0-3-59 0 0,0 0-1 0 0,0 0 0 0 0,1 1 0 0 0,0-1 0 0 0,-1 0 0 0 0,1 1 0 0 0,0-1 1 0 0,0 0-1 0 0,3-3 0 0 0,-4 3-2 0 0,0 1 0 0 0,0-1 0 0 0,0 1 0 0 0,0-1 0 0 0,1 0 0 0 0,-1 1 0 0 0,1-1 1 0 0,0 1-1 0 0,0-1 0 0 0,0 1 0 0 0,0 0 0 0 0,0-1 0 0 0,1 1 0 0 0,-1 0 0 0 0,1 0 0 0 0,-1 0 0 0 0,1 0 0 0 0,0 0 1 0 0,-1 0-1 0 0,1 0 0 0 0,0 1 0 0 0,0-1 0 0 0,1 1 0 0 0,-1-1 0 0 0,0 1 0 0 0,0 0 0 0 0,1 0 0 0 0,-1 0 0 0 0,1 0 1 0 0,-1 0-1 0 0,1 0 0 0 0,-1 1 0 0 0,1-1 0 0 0,-1 1 0 0 0,1 0 0 0 0,0 0 0 0 0,-1 0 0 0 0,1 0 0 0 0,-1 0 0 0 0,1 1 0 0 0,-1-1 1 0 0,1 1-1 0 0,4 1 0 0 0,-7-2 5 0 0,0 0 1 0 0,1 1 0 0 0,-1-1-1 0 0,0 0 1 0 0,1 0-1 0 0,-1 1 1 0 0,0-1 0 0 0,0 0-1 0 0,0 1 1 0 0,1-1-1 0 0,-1 0 1 0 0,0 1 0 0 0,0-1-1 0 0,0 1 1 0 0,0-1-1 0 0,0 0 1 0 0,0 1 0 0 0,0-1-1 0 0,0 0 1 0 0,0 1-1 0 0,0-1 1 0 0,0 1 0 0 0,0-1-1 0 0,0 0 1 0 0,0 1-1 0 0,0-1 1 0 0,0 0 0 0 0,0 1-1 0 0,0-1 1 0 0,0 1-1 0 0,-1-1 1 0 0,1 0 0 0 0,0 1-1 0 0,0-1 1 0 0,0 0-1 0 0,-1 0 1 0 0,1 1 0 0 0,0-1-1 0 0,-8 13 17 0 0,8-13-17 0 0,-1 2 1 0 0,-10 15 6 0 0,-1 0-1 0 0,-1-1 1 0 0,0-1 0 0 0,-26 23-1 0 0,38-37-4 0 0,0 0 0 0 0,0 0-1 0 0,0 0 1 0 0,-1-1-1 0 0,1 1 1 0 0,0 0-1 0 0,0-1 1 0 0,-1 1-1 0 0,1-1 1 0 0,0 1-1 0 0,-1-1 1 0 0,1 0-1 0 0,-1 0 1 0 0,1 1 0 0 0,0-1-1 0 0,-1 0 1 0 0,-2-1-1 0 0,4 1 1 0 0,-1 0-1 0 0,1 0 1 0 0,-1-1-1 0 0,1 1 1 0 0,-1 0-1 0 0,1-1 1 0 0,-1 1-1 0 0,1 0 1 0 0,-1-1-1 0 0,1 1 1 0 0,0-1-1 0 0,-1 1 1 0 0,1 0-1 0 0,0-1 1 0 0,-1 0-1 0 0,1 1 0 0 0,0-1 1 0 0,-1 1-1 0 0,1-1 1 0 0,0 1-1 0 0,0-1 1 0 0,0 1-1 0 0,0-1 1 0 0,0 0-1 0 0,-1 1 1 0 0,1-1-1 0 0,0 1 1 0 0,0-1-1 0 0,0 0 1 0 0,1 1-1 0 0,-1-1 1 0 0,0 1-1 0 0,0-1 1 0 0,0 1-1 0 0,0-1 1 0 0,0 0-1 0 0,1 1 1 0 0,-1-1-1 0 0,0 1 1 0 0,1-2-1 0 0,2-5-4 0 0,0 0 0 0 0,1 0-1 0 0,-1 0 1 0 0,1 0 0 0 0,1 1 0 0 0,-1-1 0 0 0,1 1-1 0 0,1 0 1 0 0,-1 0 0 0 0,11-8 0 0 0,-13 12 0 0 0,0 0 0 0 0,-1 0 0 0 0,1 0 1 0 0,0 0-1 0 0,0 1 0 0 0,0-1 0 0 0,0 1 0 0 0,1 0 1 0 0,-1 0-1 0 0,0 0 0 0 0,0 0 0 0 0,1 0 1 0 0,-1 1-1 0 0,0-1 0 0 0,1 1 0 0 0,-1 0 0 0 0,1 0 1 0 0,-1 1-1 0 0,0-1 0 0 0,1 1 0 0 0,-1-1 0 0 0,0 1 1 0 0,1 0-1 0 0,-1 0 0 0 0,0 1 0 0 0,0-1 1 0 0,5 3-1 0 0,-7-3 4 0 0,1 0 1 0 0,-1 0 0 0 0,0 0-1 0 0,1 0 1 0 0,-1 1-1 0 0,0-1 1 0 0,0 0 0 0 0,1 0-1 0 0,-1 1 1 0 0,0-1-1 0 0,0 1 1 0 0,-1-1 0 0 0,1 1-1 0 0,0-1 1 0 0,0 1-1 0 0,-1 0 1 0 0,1-1 0 0 0,-1 1-1 0 0,1 0 1 0 0,-1-1-1 0 0,0 1 1 0 0,0 0-1 0 0,0 0 1 0 0,0-1 0 0 0,0 1-1 0 0,0 0 1 0 0,0 0-1 0 0,0-1 1 0 0,-1 1 0 0 0,1 0-1 0 0,-1-1 1 0 0,1 1-1 0 0,-1 0 1 0 0,0-1 0 0 0,1 1-1 0 0,-1-1 1 0 0,0 1-1 0 0,0-1 1 0 0,0 1 0 0 0,0-1-1 0 0,-2 2 1 0 0,-1 2 3 0 0,0-1 1 0 0,0 0 0 0 0,0 0-1 0 0,-1 0 1 0 0,1 0-1 0 0,-1 0 1 0 0,0-1-1 0 0,0 0 1 0 0,0 0 0 0 0,-1 0-1 0 0,-5 1 1 0 0,7-3-7 0 0,0 1 1 0 0,0-2-1 0 0,0 1 0 0 0,0 0 1 0 0,0-1-1 0 0,0 0 1 0 0,-1 0-1 0 0,1 0 1 0 0,0 0-1 0 0,0-1 0 0 0,0 0 1 0 0,-6-1-1 0 0,8 1 1 0 0,1 0-1 0 0,0 1 1 0 0,-1-1 0 0 0,1 0-1 0 0,0 0 1 0 0,-1 0 0 0 0,1 0-1 0 0,0-1 1 0 0,0 1-1 0 0,0 0 1 0 0,0 0 0 0 0,0-1-1 0 0,0 1 1 0 0,0 0-1 0 0,1-1 1 0 0,-1 1 0 0 0,0-1-1 0 0,1 1 1 0 0,-1-1 0 0 0,1 0-1 0 0,-1 1 1 0 0,1-1-1 0 0,0 1 1 0 0,0-1 0 0 0,0 0-1 0 0,0 1 1 0 0,0-1-1 0 0,0 0 1 0 0,0 1 0 0 0,1-1-1 0 0,-1 1 1 0 0,0-1-1 0 0,2-2 1 0 0,-1 0-10 0 0,0-3 7 0 0,1-1 1 0 0,-1 0-1 0 0,2 1 0 0 0,-1 0 0 0 0,1-1 1 0 0,0 1-1 0 0,1 0 0 0 0,-1 1 1 0 0,10-13-1 0 0,-12 18-2 0 0,1 0 1 0 0,0-1 0 0 0,-1 1-1 0 0,1 1 1 0 0,0-1-1 0 0,0 0 1 0 0,0 0 0 0 0,-1 1-1 0 0,1-1 1 0 0,0 1 0 0 0,0-1-1 0 0,0 1 1 0 0,0 0-1 0 0,0 0 1 0 0,0 0 0 0 0,0 0-1 0 0,0 0 1 0 0,0 0-1 0 0,0 0 1 0 0,0 1 0 0 0,0-1-1 0 0,-1 1 1 0 0,1-1 0 0 0,0 1-1 0 0,0 0 1 0 0,0 0-1 0 0,-1 0 1 0 0,3 1 0 0 0,-2-1 4 0 0,0 1 1 0 0,0-1 0 0 0,0 0-1 0 0,-1 0 1 0 0,1 1 0 0 0,0-1-1 0 0,-1 1 1 0 0,1 0 0 0 0,-1-1-1 0 0,0 1 1 0 0,0 0 0 0 0,1 0-1 0 0,-1 0 1 0 0,0 0 0 0 0,-1 0-1 0 0,1 0 1 0 0,0 0 0 0 0,-1 0-1 0 0,1 0 1 0 0,-1 0-1 0 0,1 0 1 0 0,-1 0 0 0 0,0 1-1 0 0,0-1 1 0 0,0 3 0 0 0,-3 5-3 0 0,1 0 0 0 0,-2 0 0 0 0,1-1 0 0 0,-2 0 0 0 0,1 0 0 0 0,-1 0 0 0 0,0 0 0 0 0,-8 9 0 0 0,9-13 3 0 0,0 1-1 0 0,-1-1 1 0 0,0 0-1 0 0,0-1 1 0 0,0 1-1 0 0,0-1 1 0 0,-1 0-1 0 0,0-1 1 0 0,0 1 0 0 0,0-1-1 0 0,0 0 1 0 0,0 0-1 0 0,-9 2 1 0 0,14-5 2 0 0,-1 1-1 0 0,1-1 1 0 0,0 0 0 0 0,-1 1 0 0 0,1-1 0 0 0,-1 0 0 0 0,1 0-1 0 0,0 0 1 0 0,-1 0 0 0 0,1 0 0 0 0,-1 0 0 0 0,1 0 0 0 0,0-1-1 0 0,-1 1 1 0 0,1 0 0 0 0,-1-1 0 0 0,1 1 0 0 0,0-1 0 0 0,0 1-1 0 0,-1-1 1 0 0,1 0 0 0 0,0 0 0 0 0,0 1 0 0 0,-2-3 0 0 0,2 1-5 0 0,0 1 1 0 0,0-1 0 0 0,0 0 0 0 0,0 0-1 0 0,1 0 1 0 0,-1 0 0 0 0,1 0 0 0 0,-1 0-1 0 0,1 0 1 0 0,0 0 0 0 0,-1 0 0 0 0,1 0-1 0 0,0 0 1 0 0,0 0 0 0 0,1-2 0 0 0,0-4-3 0 0,1-1 1 0 0,0 1-1 0 0,0 0 1 0 0,0 0-1 0 0,1 0 1 0 0,1 0-1 0 0,4-9 0 0 0,23-43-8 0 0,-30 59 8 0 0,-1 0 3 0 0,0 1 0 0 0,0-1 0 0 0,0 1 0 0 0,0 0 0 0 0,0-1 0 0 0,0 1 0 0 0,0 0 0 0 0,0-1 0 0 0,0 1 0 0 0,0 0 0 0 0,0-1 0 0 0,1 1 0 0 0,-1 0 0 0 0,0 0 0 0 0,0-1-1 0 0,0 1 1 0 0,1 0 0 0 0,-1-1 0 0 0,0 1 0 0 0,0 0 0 0 0,1 0 0 0 0,-1-1 0 0 0,0 1 0 0 0,0 0 0 0 0,1 0 0 0 0,-1 0 0 0 0,0 0 0 0 0,1-1 0 0 0,-1 1 0 0 0,0 0 0 0 0,1 0 0 0 0,-1 0 0 0 0,0 0 0 0 0,1 0 0 0 0,-1 0 0 0 0,0 0-1 0 0,1 0 1 0 0,-1 0 0 0 0,0 0 0 0 0,1 0 0 0 0,-1 0 0 0 0,0 0 0 0 0,1 0 0 0 0,-1 0 0 0 0,0 0 0 0 0,1 0 0 0 0,-1 0 0 0 0,0 1 0 0 0,1-1 0 0 0,-1 0 0 0 0,1 1 0 0 0,0 0-3 0 0,0 1-1 0 0,1 0 1 0 0,-1 0 0 0 0,0 0 0 0 0,0 0 0 0 0,0 0 0 0 0,0 0 0 0 0,-1 0-1 0 0,1 0 1 0 0,-1 0 0 0 0,1 0 0 0 0,-1 0 0 0 0,0 1 0 0 0,1 1-1 0 0,-2 38 16 0 0,0-21 10 0 0,1-20-17 0 0,0 0-1 0 0,-1 0 1 0 0,1 0-1 0 0,0 0 1 0 0,0 0-1 0 0,-1 0 1 0 0,1 0-1 0 0,0 0 1 0 0,-1 0-1 0 0,1 0 1 0 0,-1 0-1 0 0,0 0 1 0 0,1 0-1 0 0,-1 0 1 0 0,0 0-1 0 0,1 0 1 0 0,-1 0-1 0 0,0-1 1 0 0,0 1-1 0 0,0 0 1 0 0,0-1-1 0 0,0 1 1 0 0,0 0-1 0 0,0-1 1 0 0,0 1-1 0 0,0-1 1 0 0,0 0-1 0 0,0 1 1 0 0,0-1-1 0 0,0 0 1 0 0,0 0-1 0 0,-1 1 1 0 0,0-1 1 0 0,0 0 0 0 0,0 0 1 0 0,0 1-1 0 0,0-1 1 0 0,1 0-1 0 0,-1-1 0 0 0,0 1 1 0 0,0 0-1 0 0,0-1 0 0 0,0 1 1 0 0,0-1-1 0 0,1 1 0 0 0,-1-1 1 0 0,0 0-1 0 0,1 1 0 0 0,-1-1 1 0 0,-2-2-1 0 0,3 1-159 0 0,1 1 1 0 0,0-1-1 0 0,-1 1 0 0 0,1-1 1 0 0,0 1-1 0 0,0-1 0 0 0,0 1 1 0 0,0-1-1 0 0,0 0 0 0 0,0 1 1 0 0,0-1-1 0 0,1 1 0 0 0,-1-1 1 0 0,0 1-1 0 0,1-1 0 0 0,0-2 1 0 0,2-5-4735 0 0,-4 7 4320 0 0,1 1 0 0 0,-1-1 0 0 0,0 0 0 0 0,0 1 0 0 0,0-1 0 0 0,0 1 0 0 0,0-1 0 0 0,0 1 0 0 0,0 0 0 0 0,0-1 0 0 0,0 1 0 0 0,-1 0 0 0 0,1 0 0 0 0,0 0 0 0 0,-1 0 0 0 0,1 0-1 0 0,-1 0 1 0 0,1 0 0 0 0,-3-1 0 0 0,-7-5-2237 0 0,5 2 1515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68 100 0 0,'-3'-2'433'0'0,"1"1"0"0"0,0-1 1 0 0,0 0-1 0 0,0 0 0 0 0,0 0 0 0 0,0 0 0 0 0,1 0 0 0 0,-1 0 1 0 0,1 0-1 0 0,-1 0 0 0 0,1-1 0 0 0,0 1 0 0 0,0-1 1 0 0,-1-2-1 0 0,2 4-241 0 0,0 0 1 0 0,0-1 0 0 0,0 1-1 0 0,0 0 1 0 0,0 0 0 0 0,0 0-1 0 0,0 0 1 0 0,1-1-1 0 0,-1 1 1 0 0,1 0 0 0 0,-1 0-1 0 0,1 0 1 0 0,-1 0 0 0 0,1 0-1 0 0,0 0 1 0 0,-1 0 0 0 0,1 0-1 0 0,0 0 1 0 0,0 0-1 0 0,-1 0 1 0 0,1 1 0 0 0,0-1-1 0 0,0 0 1 0 0,0 1 0 0 0,0-1-1 0 0,0 0 1 0 0,0 1 0 0 0,0-1-1 0 0,1 1 1 0 0,-1 0-1 0 0,0-1 1 0 0,0 1 0 0 0,0 0-1 0 0,0 0 1 0 0,2-1 0 0 0,4 0 337 0 0,0 0 0 0 0,0 0 0 0 0,1 0 0 0 0,-1 1 0 0 0,0 0 0 0 0,0 1 1 0 0,0 0-1 0 0,0 0 0 0 0,0 0 0 0 0,0 1 0 0 0,0 0 0 0 0,0 0 0 0 0,10 5 1 0 0,-12-5-474 0 0,-1 0 1 0 0,0 0 0 0 0,0 1 0 0 0,1-1 0 0 0,-1 1 0 0 0,-1 0-1 0 0,1 0 1 0 0,0 0 0 0 0,-1 1 0 0 0,0-1 0 0 0,1 1 0 0 0,-2 0 0 0 0,1 0-1 0 0,0 0 1 0 0,-1 0 0 0 0,1 0 0 0 0,-1 1 0 0 0,-1-1 0 0 0,1 1 0 0 0,2 9-1 0 0,-4-10-53 0 0,0-1 0 0 0,0 1 0 0 0,-1 0 0 0 0,1 0 0 0 0,-1 0-1 0 0,0-1 1 0 0,0 1 0 0 0,-1 0 0 0 0,1-1 0 0 0,-1 1 0 0 0,1-1-1 0 0,-1 1 1 0 0,0-1 0 0 0,0 0 0 0 0,-1 0 0 0 0,1 0 0 0 0,-1 0-1 0 0,1 0 1 0 0,-6 4 0 0 0,-2 1-35 0 0,0 0 1 0 0,-1 0-1 0 0,1-1 1 0 0,-21 10-1 0 0,11-8-788 0 0,0-1 0 0 0,-25 6 0 0 0,18-7-2077 0 0,-1-2 0 0 0,0-1 0 0 0,0-1 0 0 0,0-2 0 0 0,-41-2 0 0 0,32-3 932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74 416 0 0,'1'-5'946'0'0,"0"0"0"0"0,0 1 0 0 0,0-1-1 0 0,0 0 1 0 0,1 0 0 0 0,-1 1 0 0 0,1-1 0 0 0,1 1 0 0 0,-1 0 0 0 0,1-1-1 0 0,-1 1 1 0 0,1 0 0 0 0,12-10 6966 0 0,-17 24-6959 0 0,-1 1-809 0 0,0 1 0 0 0,1-1 0 0 0,0 1 0 0 0,1 0 0 0 0,1 0 0 0 0,-1-1-1 0 0,2 1 1 0 0,0 0 0 0 0,4 21 0 0 0,23 72-434 0 0,-28-93-3471 0 0,-8-18-2217 0 0,-9-17-2444 0 0,15 7 5865 0 0,-2-1 717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55 504 0 0,'-8'-6'443'0'0,"0"0"-1"0"0,0 0 1 0 0,-1 1-1 0 0,1 0 1 0 0,-1 1 0 0 0,-1 0-1 0 0,1 0 1 0 0,-1 1-1 0 0,1 0 1 0 0,-1 1-1 0 0,0 0 1 0 0,0 0 0 0 0,0 1-1 0 0,-15 0 1 0 0,15 1-252 0 0,1 0 0 0 0,0 0 0 0 0,0 1 0 0 0,0 0 1 0 0,0 1-1 0 0,0 0 0 0 0,0 1 0 0 0,0 0 0 0 0,0 0 1 0 0,1 0-1 0 0,0 1 0 0 0,0 1 0 0 0,0-1 0 0 0,0 1 1 0 0,0 1-1 0 0,-7 7 0 0 0,12-11-183 0 0,1 1 1 0 0,-1 0-1 0 0,1 0 1 0 0,0 0-1 0 0,0 0 0 0 0,0 0 1 0 0,0 0-1 0 0,1 0 1 0 0,0 1-1 0 0,-1-1 0 0 0,1 1 1 0 0,0-1-1 0 0,0 1 1 0 0,1-1-1 0 0,-1 1 0 0 0,1 0 1 0 0,0-1-1 0 0,0 1 0 0 0,0 0 1 0 0,0-1-1 0 0,1 1 1 0 0,0-1-1 0 0,-1 1 0 0 0,1 0 1 0 0,0-1-1 0 0,1 0 1 0 0,-1 1-1 0 0,1-1 0 0 0,-1 0 1 0 0,1 1-1 0 0,0-1 1 0 0,0 0-1 0 0,0-1 0 0 0,5 5 1 0 0,-2-1-5 0 0,1 0 0 0 0,-1 0 0 0 0,1-1 1 0 0,1 1-1 0 0,-1-2 0 0 0,1 1 0 0 0,0-1 0 0 0,0 0 1 0 0,0 0-1 0 0,1-1 0 0 0,-1 0 0 0 0,1 0 0 0 0,0-1 0 0 0,13 2 1 0 0,-12-3 340 0 0,0-1 0 0 0,0-1 0 0 0,-1 1 1 0 0,1-2-1 0 0,0 1 0 0 0,-1-1 1 0 0,0 0-1 0 0,1-1 0 0 0,-1 0 0 0 0,0 0 1 0 0,8-5-1 0 0,-14 7-191 0 0,1 0 0 0 0,-1-1 1 0 0,0 1-1 0 0,0 0 0 0 0,0-1 0 0 0,0 0 1 0 0,0 1-1 0 0,0-1 0 0 0,0 0 1 0 0,0 0-1 0 0,-1 0 0 0 0,1 0 0 0 0,-1 0 1 0 0,0 0-1 0 0,1-1 0 0 0,-1 1 0 0 0,0 0 1 0 0,0-1-1 0 0,0 1 0 0 0,-1-1 1 0 0,1 1-1 0 0,-1-1 0 0 0,1 1 0 0 0,-1-1 1 0 0,0 1-1 0 0,0-1 0 0 0,0 0 0 0 0,0 1 1 0 0,0-1-1 0 0,-1 1 0 0 0,1-1 0 0 0,-1 1 1 0 0,0-1-1 0 0,1 1 0 0 0,-1-1 1 0 0,0 1-1 0 0,-1 0 0 0 0,1-1 0 0 0,0 1 1 0 0,-3-3-1 0 0,-2-3-138 0 0,-1 1-1 0 0,0 0 1 0 0,0 0 0 0 0,-1 1-1 0 0,1 0 1 0 0,-1 0-1 0 0,-1 1 1 0 0,1 0 0 0 0,-1 1-1 0 0,0 0 1 0 0,0 0 0 0 0,0 0-1 0 0,0 1 1 0 0,-1 1 0 0 0,1 0-1 0 0,-15-2 1 0 0,24 4-138 0 0,-1 0 0 0 0,0 0 1 0 0,1-1-1 0 0,-1 1 0 0 0,0 0 0 0 0,1 0 1 0 0,-1 0-1 0 0,0 0 0 0 0,1 0 0 0 0,-1 0 1 0 0,0 0-1 0 0,1 0 0 0 0,-1 0 0 0 0,1 0 0 0 0,-1 1 1 0 0,0-1-1 0 0,1 0 0 0 0,-1 0 0 0 0,0 1 1 0 0,1-1-1 0 0,-1 0 0 0 0,1 1 0 0 0,-1-1 1 0 0,0 1-1 0 0,8 11-5401 0 0,25 9-2030 0 0,-10-10 4789 0 0,-3 1 652 0 0</inkml:trace>
  <inkml:trace contextRef="#ctx0" brushRef="#br0" timeOffset="1">238 489 384 0 0,'-21'10'1158'0'0,"0"1"3934"0"0,44-21-2010 0 0,228-98 125 0 0,-226 93-4643 0 0,-24 9-1731 0 0,-16 3-638 0 0,6 4 1788 0 0,0 3 271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91 260 0 0,'-29'20'4779'0'0,"28"-19"-4399"0"0,0-1 0 0 0,0 1 0 0 0,0 0 0 0 0,0-1 0 0 0,0 1 0 0 0,0-1 0 0 0,0 0 0 0 0,0 1 0 0 0,-1-1 0 0 0,1 0 0 0 0,0 0 0 0 0,0 0 0 0 0,0 1 0 0 0,0-1 0 0 0,-1 0 0 0 0,1-1 0 0 0,0 1 0 0 0,0 0 0 0 0,0 0 0 0 0,-1 0 0 0 0,1-1 0 0 0,0 1 0 0 0,0-1 0 0 0,-1 0 0 0 0,1 0-188 0 0,1 1 0 0 0,0-1-1 0 0,0 0 1 0 0,0 1 0 0 0,0-1-1 0 0,0 0 1 0 0,0 0-1 0 0,0 1 1 0 0,0-1 0 0 0,0 0-1 0 0,0 0 1 0 0,0 1 0 0 0,0-1-1 0 0,0 0 1 0 0,1 1 0 0 0,-1-1-1 0 0,0 0 1 0 0,0 1-1 0 0,1-1 1 0 0,-1 0 0 0 0,1 1-1 0 0,-1-1 1 0 0,0 1 0 0 0,1-1-1 0 0,-1 1 1 0 0,1-1 0 0 0,0 1-1 0 0,-1-1 1 0 0,1 1-1 0 0,0-1 1 0 0,18-14 439 0 0,44-20-1715 0 0,-43 26-3395 0 0,1 0 1 0 0,0 2-1 0 0,21-6 1 0 0,-20 9 2597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2:4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166 136 264 0 0,'-29'-9'1615'0'0,"19"7"-905"0"0,1-1 1 0 0,-1 0-1 0 0,1-1 0 0 0,0 0 0 0 0,0-1 0 0 0,-11-7 1 0 0,19 12-665 0 0,1-1-1 0 0,-1 1 1 0 0,1-1 0 0 0,0 1 0 0 0,-1-1 0 0 0,1 1 0 0 0,0-1 0 0 0,-1 1 0 0 0,1-1 0 0 0,0 0 0 0 0,0 1-1 0 0,0-1 1 0 0,-1 1 0 0 0,1-1 0 0 0,0 0 0 0 0,0 1 0 0 0,0-1 0 0 0,0 1 0 0 0,0-1 0 0 0,0 0 0 0 0,0 1 0 0 0,0-1-1 0 0,0 0 1 0 0,1 1 0 0 0,-1-1 0 0 0,0 1 0 0 0,0-1 0 0 0,0 0 0 0 0,1 1 0 0 0,-1-1 0 0 0,0 1 0 0 0,1-1 0 0 0,-1 1-1 0 0,0-1 1 0 0,1 1 0 0 0,-1-1 0 0 0,1 1 0 0 0,-1-1 0 0 0,1 1 0 0 0,-1 0 0 0 0,1-1 0 0 0,-1 1 0 0 0,1 0-1 0 0,-1-1 1 0 0,1 1 0 0 0,1 0 0 0 0,29-18 420 0 0,-28 17-384 0 0,20-9 90 0 0,0 1 1 0 0,0 1 0 0 0,0 2 0 0 0,1 0 0 0 0,0 2 0 0 0,0 0 0 0 0,1 2 0 0 0,38 0 0 0 0,-60 2-139 0 0,1 1 0 0 0,-1-1 1 0 0,1 1-1 0 0,-1-1 0 0 0,0 1 0 0 0,1 0 1 0 0,-1 1-1 0 0,0-1 0 0 0,0 0 0 0 0,0 1 1 0 0,0 0-1 0 0,4 3 0 0 0,-6-5 7 0 0,0 1 0 0 0,0 0 0 0 0,0 0-1 0 0,-1 0 1 0 0,1 0 0 0 0,0 0 0 0 0,-1 0 0 0 0,1 0-1 0 0,-1 0 1 0 0,1 0 0 0 0,-1 1 0 0 0,1-1-1 0 0,-1 0 1 0 0,0 0 0 0 0,0 0 0 0 0,1 1 0 0 0,-1-1-1 0 0,0 0 1 0 0,0 0 0 0 0,0 0 0 0 0,0 1 0 0 0,-1-1-1 0 0,1 0 1 0 0,0 0 0 0 0,0 0 0 0 0,-1 1-1 0 0,1-1 1 0 0,-1 0 0 0 0,1 0 0 0 0,-1 0 0 0 0,1 0-1 0 0,-1 0 1 0 0,0 0 0 0 0,1 0 0 0 0,-1 0 0 0 0,0 0-1 0 0,0 0 1 0 0,-1 1 0 0 0,-11 11 728 0 0,-1 0 0 0 0,0-1 0 0 0,-1 0 0 0 0,0-1 0 0 0,-32 17 0 0 0,27-16-53 0 0,0 0 0 0 0,1 2 0 0 0,-23 19 0 0 0,42-33-709 0 0,-1 1-1 0 0,1-1 1 0 0,0 0 0 0 0,-1 0 0 0 0,1 1 0 0 0,0-1-1 0 0,-1 0 1 0 0,1 0 0 0 0,0 1 0 0 0,-1-1-1 0 0,1 1 1 0 0,0-1 0 0 0,-1 0 0 0 0,1 1 0 0 0,0-1-1 0 0,0 0 1 0 0,0 1 0 0 0,-1-1 0 0 0,1 1-1 0 0,0-1 1 0 0,0 1 0 0 0,0-1 0 0 0,0 1-1 0 0,0-1 1 0 0,0 0 0 0 0,0 1 0 0 0,0-1 0 0 0,0 1-1 0 0,0-1 1 0 0,0 1 0 0 0,0-1 0 0 0,0 1-1 0 0,0-1 1 0 0,0 1 0 0 0,1-1 0 0 0,-1 0 0 0 0,0 1-1 0 0,0-1 1 0 0,0 1 0 0 0,1-1 0 0 0,1 1 2 0 0,-1 0 0 0 0,1 0 1 0 0,0 0-1 0 0,0 0 0 0 0,0-1 1 0 0,0 1-1 0 0,0-1 0 0 0,0 1 1 0 0,-1-1-1 0 0,4 0 0 0 0,65 0-8 0 0,-57-1 19 0 0,18 0 1 0 0,5-1-55 0 0,35 3-1 0 0,-61 0 59 0 0,0 0 0 0 0,-1 1 0 0 0,1 0 0 0 0,-1 0 0 0 0,1 1 0 0 0,-1 0 0 0 0,0 1 0 0 0,14 7 0 0 0,-22-10-2 0 0,1-1 0 0 0,-1 1 0 0 0,0-1 0 0 0,0 1 0 0 0,0-1 0 0 0,0 1 0 0 0,0 0 0 0 0,-1 0 0 0 0,1 0 0 0 0,0-1 0 0 0,0 1 0 0 0,0 0 0 0 0,-1 0-1 0 0,1 0 1 0 0,0 0 0 0 0,-1 0 0 0 0,1 1 0 0 0,-1-1 0 0 0,1 0 0 0 0,-1 0 0 0 0,0 0 0 0 0,1 0 0 0 0,-1 0 0 0 0,0 1 0 0 0,0-1 0 0 0,0 0 0 0 0,0 0 0 0 0,0 0 0 0 0,0 2 0 0 0,-1 0 19 0 0,0-1 1 0 0,-1 1 0 0 0,1-1 0 0 0,0 0 0 0 0,-1 0 0 0 0,0 0-1 0 0,1 0 1 0 0,-1 0 0 0 0,0 0 0 0 0,0 0 0 0 0,0 0 0 0 0,-4 2-1 0 0,-7 4 89 0 0,0 0 0 0 0,0-1-1 0 0,-24 9 1 0 0,-8 0-259 0 0,-1-2-1 0 0,-74 13 0 0 0,47-19-2712 0 0,2-9-3584 0 0,60 0 4363 0 0,1-1 1 0 0,-1 0 0 0 0,1-1-1 0 0,-13-4 1 0 0,8 2-225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26 504 0 0,'-10'-3'1472'0'0,"0"2"0"0"0,0-1 0 0 0,-15 1 1 0 0,24 1-1323 0 0,1 0 0 0 0,0 0 0 0 0,0 1 0 0 0,0-1 0 0 0,0 0 0 0 0,-1 0 0 0 0,1 0 0 0 0,0 1 1 0 0,0-1-1 0 0,0 0 0 0 0,0 0 0 0 0,0 1 0 0 0,0-1 0 0 0,0 0 0 0 0,0 0 0 0 0,0 1 0 0 0,0-1 0 0 0,0 0 1 0 0,0 0-1 0 0,0 1 0 0 0,0-1 0 0 0,0 0 0 0 0,0 0 0 0 0,0 1 0 0 0,0-1 0 0 0,0 0 0 0 0,0 0 0 0 0,0 1 1 0 0,0-1-1 0 0,0 0 0 0 0,0 0 0 0 0,1 0 0 0 0,-1 1 0 0 0,0-1 0 0 0,0 0 0 0 0,0 0 0 0 0,0 0 0 0 0,1 1 1 0 0,-1-1-1 0 0,0 0 0 0 0,0 0 0 0 0,0 0 0 0 0,1 0 0 0 0,-1 1 0 0 0,8 8 2226 0 0,-2-5-2036 0 0,0-1 0 0 0,1-1 1 0 0,-1 1-1 0 0,1-1 0 0 0,0 0 0 0 0,0-1 1 0 0,0 1-1 0 0,-1-1 0 0 0,1-1 1 0 0,0 1-1 0 0,0-1 0 0 0,8-1 0 0 0,16 2 64 0 0,97 1 95 0 0,133-15 1 0 0,-111 4-418 0 0,-103 7-51 0 0,30-1 21 0 0,-28-5 309 0 0,-84 3 261 0 0,-83 3-580 0 0,92 2 100 0 0,21 0-1473 0 0,11-3-2074 0 0,8-3-1547 0 0,0-3-6109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69 280 0 0,'20'-25'4335'0'0,"-18"22"-3977"0"0,-1 0 0 0 0,1 1 0 0 0,0-1 0 0 0,0 0-1 0 0,0 1 1 0 0,0-1 0 0 0,0 1 0 0 0,0 0-1 0 0,1 0 1 0 0,-1 0 0 0 0,1 0 0 0 0,0 0 0 0 0,-1 1-1 0 0,1-1 1 0 0,0 1 0 0 0,0-1 0 0 0,0 1 0 0 0,0 0-1 0 0,6-1 1 0 0,-2 1 279 0 0,1 0-1 0 0,-1 1 1 0 0,1 0 0 0 0,0 0-1 0 0,-1 1 1 0 0,1-1 0 0 0,13 5 0 0 0,-13-3-312 0 0,-1 1 1 0 0,0 0 0 0 0,0 0 0 0 0,0 1 0 0 0,0-1 0 0 0,-1 2 0 0 0,1-1 0 0 0,-1 1 0 0 0,0 0 0 0 0,-1 0 0 0 0,8 9 0 0 0,-6-5-224 0 0,0 0 0 0 0,-1 0 1 0 0,0 1-1 0 0,0 0 0 0 0,-2 0 1 0 0,1 0-1 0 0,-1 1 1 0 0,0 0-1 0 0,-1 0 0 0 0,-1 0 1 0 0,1 0-1 0 0,-2 0 0 0 0,1 23 1 0 0,-2-30-109 0 0,0 0 1 0 0,-1 0-1 0 0,1 0 0 0 0,-1 0 1 0 0,0 1-1 0 0,0-1 1 0 0,0 0-1 0 0,-1 0 0 0 0,0-1 1 0 0,1 1-1 0 0,-1 0 1 0 0,-1 0-1 0 0,1-1 0 0 0,0 1 1 0 0,-1-1-1 0 0,-4 5 1 0 0,2-4 41 0 0,0 0 0 0 0,0 0 0 0 0,0 0 1 0 0,-1-1-1 0 0,0 1 0 0 0,1-1 0 0 0,-1-1 1 0 0,0 1-1 0 0,-1-1 0 0 0,-6 2 0 0 0,5-2-390 0 0,-1-1-1 0 0,1 0 0 0 0,0 0 0 0 0,-1 0 0 0 0,1-1 0 0 0,0-1 1 0 0,-16-2-1 0 0,18 2-400 0 0,1 0 1 0 0,0 0-1 0 0,0-1 1 0 0,0 0 0 0 0,0 0-1 0 0,0 0 1 0 0,0-1-1 0 0,1 1 1 0 0,-1-1-1 0 0,1 0 1 0 0,0-1 0 0 0,-5-3-1 0 0,-6-15-3726 0 0,14 19 4018 0 0,-1-1-1 0 0,1 1 1 0 0,0-1 0 0 0,0 1-1 0 0,0-1 1 0 0,0 1 0 0 0,1-1-1 0 0,-1-4 1 0 0,1-8-700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179 124 616 0 0,'-2'-8'510'0'0,"0"-4"892"0"0,-2 0 0 0 0,1 0 0 0 0,-2 0 1 0 0,-10-20-1 0 0,-3-3 6697 0 0,33 54-3309 0 0,19 28-3391 0 0,-29-39-1313 0 0,0 1-1 0 0,-1 1 1 0 0,0-1 0 0 0,-1 0-1 0 0,0 1 1 0 0,0 0-1 0 0,-1 0 1 0 0,0 0-1 0 0,-1 0 1 0 0,0 12 0 0 0,-1-18-247 0 0,0 1 0 0 0,-1 0 0 0 0,0-1 0 0 0,0 1 0 0 0,0-1 1 0 0,0 1-1 0 0,-1-1 0 0 0,0 0 0 0 0,0 1 0 0 0,0-1 0 0 0,0 0 1 0 0,-1 0-1 0 0,1-1 0 0 0,-1 1 0 0 0,0 0 0 0 0,0-1 0 0 0,-1 0 1 0 0,1 1-1 0 0,-1-1 0 0 0,1-1 0 0 0,-1 1 0 0 0,0 0 0 0 0,0-1 1 0 0,-6 3-1 0 0,0-2-1532 0 0,-1 1-1 0 0,1-2 1 0 0,0 1 0 0 0,-1-1 0 0 0,0-1 0 0 0,1 0 0 0 0,-1-1-1 0 0,-13 0 1 0 0,17 0 1157 0 0,-25 0-1759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78 184 0 0,'12'-27'4034'0'0,"4"-7"1600"0"0,-16 33-5284 0 0,1 0 0 0 0,-1 0 0 0 0,1 0-1 0 0,0 0 1 0 0,0 0 0 0 0,-1 0 0 0 0,1 0 0 0 0,0 0 0 0 0,0 0 0 0 0,0 0 0 0 0,0 1 0 0 0,0-1 0 0 0,0 0-1 0 0,0 1 1 0 0,0-1 0 0 0,1 1 0 0 0,-1-1 0 0 0,0 1 0 0 0,0-1 0 0 0,0 1 0 0 0,3 0 0 0 0,-3 0-238 0 0,0 0-1 0 0,0 1 1 0 0,1-1 0 0 0,-1 1 0 0 0,0 0 0 0 0,0-1 0 0 0,0 1 0 0 0,0 0 0 0 0,0-1 0 0 0,0 1 0 0 0,0 0 0 0 0,0 0-1 0 0,0 0 1 0 0,0 0 0 0 0,0 0 0 0 0,0 0 0 0 0,-1 0 0 0 0,1 0 0 0 0,-1 1 0 0 0,1-1 0 0 0,0 0 0 0 0,-1 0 0 0 0,0 1-1 0 0,1-1 1 0 0,-1 0 0 0 0,0 0 0 0 0,1 3 0 0 0,3 36 828 0 0,-5-17-672 0 0,-1-1 0 0 0,-10 41 0 0 0,0-4-157 0 0,3-8-117 0 0,9-51-100 0 0,-1 1 1 0 0,1 0-1 0 0,0 0 0 0 0,-1-1 0 0 0,1 1 0 0 0,0 0 1 0 0,0 0-1 0 0,-1-1 0 0 0,1 1 0 0 0,0 0 1 0 0,0 0-1 0 0,0 0 0 0 0,0-1 0 0 0,0 1 1 0 0,0 0-1 0 0,0 0 0 0 0,0 0 0 0 0,1-1 1 0 0,-1 1-1 0 0,0 1 0 0 0,11-12-5638 0 0,12-26-3062 0 0,-14 16 5969 0 0,0-1 637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60 260 0 0,'-3'-7'722'0'0,"0"1"0"0"0,0 0 0 0 0,-1-1 0 0 0,0 1 0 0 0,0 1 0 0 0,0-1 0 0 0,-1 1 1 0 0,-5-6-1 0 0,9 11-670 0 0,0-1 1 0 0,1 1 0 0 0,-1 0 0 0 0,0 0 0 0 0,0 0-1 0 0,1 0 1 0 0,-1 0 0 0 0,0 0 0 0 0,0 0 0 0 0,0 0-1 0 0,1 1 1 0 0,-1-1 0 0 0,0 0 0 0 0,1 0 0 0 0,-1 1-1 0 0,0-1 1 0 0,0 0 0 0 0,1 1 0 0 0,-1-1 0 0 0,1 0-1 0 0,-1 1 1 0 0,0-1 0 0 0,1 1 0 0 0,-1-1 0 0 0,1 1-1 0 0,-1 0 1 0 0,1-1 0 0 0,-1 1 0 0 0,1-1 0 0 0,0 1-1 0 0,-1 0 1 0 0,1 0 0 0 0,-22 34-186 0 0,12-19 282 0 0,8-13-145 0 0,1-1-1 0 0,-1 1 1 0 0,1-1 0 0 0,0 1 0 0 0,0-1-1 0 0,0 1 1 0 0,0 0 0 0 0,0-1 0 0 0,1 1-1 0 0,-1 0 1 0 0,1 0 0 0 0,0-1 0 0 0,0 5-1 0 0,0-6 22 0 0,0 0-1 0 0,0 0 0 0 0,0 0 0 0 0,1 0 0 0 0,-1 0 1 0 0,1 0-1 0 0,-1 0 0 0 0,1 0 0 0 0,-1 0 1 0 0,1 0-1 0 0,-1 0 0 0 0,1 0 0 0 0,0-1 0 0 0,-1 1 1 0 0,1 0-1 0 0,0 0 0 0 0,0-1 0 0 0,0 1 0 0 0,0 0 1 0 0,-1-1-1 0 0,1 1 0 0 0,0-1 0 0 0,0 1 0 0 0,0-1 1 0 0,0 0-1 0 0,0 1 0 0 0,0-1 0 0 0,0 0 0 0 0,0 0 1 0 0,1 0-1 0 0,-1 0 0 0 0,0 0 0 0 0,0 0 0 0 0,0 0 1 0 0,0 0-1 0 0,0 0 0 0 0,0 0 0 0 0,1-1 1 0 0,6 0 353 0 0,-1 0 0 0 0,0-1 0 0 0,1 0 1 0 0,-1 0-1 0 0,0-1 0 0 0,0 0 0 0 0,0 0 1 0 0,9-7-1 0 0,-13 8-264 0 0,-1 1 0 0 0,0 0-1 0 0,1-1 1 0 0,-1 1 0 0 0,0-1 0 0 0,0 0 0 0 0,0 0 0 0 0,0 0-1 0 0,0 0 1 0 0,-1 0 0 0 0,1 0 0 0 0,-1 0 0 0 0,1-1-1 0 0,-1 1 1 0 0,0-1 0 0 0,0 1 0 0 0,0-1 0 0 0,0 1 0 0 0,0-1-1 0 0,-1 1 1 0 0,1-1 0 0 0,-1 0 0 0 0,1 0 0 0 0,-1 1 0 0 0,0-6-1 0 0,-1 6-102 0 0,0 1 0 0 0,0-1-1 0 0,0 1 1 0 0,0 0-1 0 0,0-1 1 0 0,0 1-1 0 0,0 0 1 0 0,0 0 0 0 0,0-1-1 0 0,-1 1 1 0 0,1 0-1 0 0,0 0 1 0 0,-1 1-1 0 0,1-1 1 0 0,-1 0 0 0 0,1 0-1 0 0,-1 1 1 0 0,1-1-1 0 0,-1 1 1 0 0,0-1-1 0 0,1 1 1 0 0,-1 0-1 0 0,1-1 1 0 0,-1 1 0 0 0,-2 0-1 0 0,1 0-131 0 0,0 0 0 0 0,1-1 0 0 0,-1 1 0 0 0,0 1 0 0 0,0-1 0 0 0,1 0 1 0 0,-1 1-1 0 0,0-1 0 0 0,1 1 0 0 0,-1 0 0 0 0,1-1 0 0 0,-1 1 0 0 0,1 1 0 0 0,-5 1 0 0 0,7-3-29 0 0,0 1-1 0 0,0-1 1 0 0,-1 0-1 0 0,1 1 1 0 0,0-1-1 0 0,0 0 1 0 0,0 1-1 0 0,0-1 1 0 0,-1 0 0 0 0,1 0-1 0 0,0 1 1 0 0,0-1-1 0 0,0 1 1 0 0,0-1-1 0 0,0 0 1 0 0,0 1 0 0 0,0-1-1 0 0,0 0 1 0 0,0 1-1 0 0,0-1 1 0 0,0 0-1 0 0,0 1 1 0 0,0-1 0 0 0,0 0-1 0 0,0 1 1 0 0,1-1-1 0 0,-1 0 1 0 0,0 1-1 0 0,0-1 1 0 0,0 0-1 0 0,0 1 1 0 0,1-1 0 0 0,-1 0-1 0 0,0 0 1 0 0,0 1-1 0 0,1-1 1 0 0,-1 0-1 0 0,0 0 1 0 0,1 0 0 0 0,-1 1-1 0 0,0-1 1 0 0,0 0-1 0 0,1 0 1 0 0,-1 0-1 0 0,0 0 1 0 0,1 1 0 0 0,-1-1-1 0 0,1 0 1 0 0,19 8-3718 0 0,-18-7 3373 0 0,16 5-1449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49:0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350 102 336 0 0,'-7'3'844'0'0,"0"0"0"0"0,0 0-1 0 0,0-1 1 0 0,0 0 0 0 0,-1-1 0 0 0,-12 2 0 0 0,-8-2 4895 0 0,13-4 1699 0 0,12 2-7049 0 0,0 0 0 0 0,0 0 1 0 0,0 0-1 0 0,1 0 0 0 0,-1 0 0 0 0,1-1 0 0 0,-1 1 0 0 0,1-1 1 0 0,-1 1-1 0 0,-2-4 0 0 0,5 4-378 0 0,1 0 1 0 0,-1 0-1 0 0,1 1 1 0 0,-1-1-1 0 0,1 0 1 0 0,-1 0-1 0 0,1 0 1 0 0,-1 1 0 0 0,1-1-1 0 0,0 0 1 0 0,-1 0-1 0 0,1 1 1 0 0,0-1-1 0 0,-1 1 1 0 0,1-1-1 0 0,0 1 1 0 0,0-1-1 0 0,0 1 1 0 0,0-1-1 0 0,1 1 1 0 0,23-11-10 0 0,-15 7 11 0 0,15-8 17 0 0,1 1 1 0 0,0 0 0 0 0,1 2 0 0 0,0 2 0 0 0,1 0 0 0 0,0 2 0 0 0,38-3-1 0 0,-55 7 41 0 0,0 1-1 0 0,0 1 1 0 0,0-1-1 0 0,0 2 0 0 0,0 0 1 0 0,-1 0-1 0 0,1 1 1 0 0,-1 0-1 0 0,1 1 0 0 0,-1 0 1 0 0,0 0-1 0 0,0 1 0 0 0,-1 1 1 0 0,0-1-1 0 0,0 2 1 0 0,0-1-1 0 0,-1 1 0 0 0,1 1 1 0 0,-2-1-1 0 0,1 1 1 0 0,11 17-1 0 0,-14-18-7 0 0,0 1 0 0 0,0-1 0 0 0,0 1 0 0 0,-1 0 0 0 0,-1 0 0 0 0,0 1 0 0 0,0-1 0 0 0,4 17 0 0 0,-7-20-49 0 0,0 0-1 0 0,0-1 0 0 0,0 1 0 0 0,0-1 0 0 0,-1 1 0 0 0,0 0 0 0 0,0-1 0 0 0,0 1 0 0 0,0-1 0 0 0,-1 0 0 0 0,0 1 1 0 0,0-1-1 0 0,0 0 0 0 0,0 0 0 0 0,0 0 0 0 0,-1-1 0 0 0,0 1 0 0 0,-6 6 0 0 0,-4 3 5 0 0,0-2 0 0 0,-1 1 0 0 0,0-2 0 0 0,-1 0 0 0 0,-26 13-1 0 0,-85 33 133 0 0,112-50-118 0 0,-178 68 526 0 0,-43 18 639 0 0,224-88-1113 0 0,-27 13 126 0 0,37-17-203 0 0,0 1-1 0 0,-1-1 1 0 0,1 1 0 0 0,0 0-1 0 0,-1 0 1 0 0,1 0-1 0 0,0 0 1 0 0,0 0 0 0 0,0 0-1 0 0,0 0 1 0 0,0 0-1 0 0,0 0 1 0 0,0 0 0 0 0,0 0-1 0 0,0 1 1 0 0,1-1 0 0 0,-1 0-1 0 0,0 1 1 0 0,0 1-1 0 0,1-2-4 0 0,1 0 0 0 0,0-1-1 0 0,-1 1 1 0 0,1 0-1 0 0,0-1 1 0 0,-1 1 0 0 0,1-1-1 0 0,0 1 1 0 0,-1-1-1 0 0,1 1 1 0 0,0-1-1 0 0,0 0 1 0 0,0 1 0 0 0,-1-1-1 0 0,1 0 1 0 0,0 0-1 0 0,0 1 1 0 0,0-1 0 0 0,0 0-1 0 0,0 0 1 0 0,0 0-1 0 0,-1 0 1 0 0,1 0 0 0 0,0 0-1 0 0,0-1 1 0 0,1 1-1 0 0,32-2 20 0 0,-30 1-17 0 0,50-7 42 0 0,84-23-1 0 0,-22 4-32 0 0,178-24-20 0 0,-225 43-2 0 0,0 3 1 0 0,89 5 0 0 0,-24 13 32 0 0,-123-11 993 0 0,-25 2 895 0 0,-11 3-1277 0 0,22-6-635 0 0,-16 27 0 0 0,19-26 0 0 0,1-3 0 0 0,2 1 0 0 0,-1 1 0 0 0,1-1 0 0 0,1 0-6 0 0,-3 0-77 0 0,0 0-157 0 0,-1-1-1 0 0,1 1 1 0 0,-1-1-1 0 0,1 1 1 0 0,0-1-1 0 0,-1 1 1 0 0,1-1-1 0 0,-1 0 1 0 0,1 1-1 0 0,-1-1 1 0 0,0 0-1 0 0,1 0 1 0 0,-1 1-1 0 0,0-1 1 0 0,0 0-1 0 0,1 0 1 0 0,-1 1-1 0 0,0-1 1 0 0,0 0-1 0 0,0 0 1 0 0,0 0-1 0 0,0 1 1 0 0,0-1-1 0 0,0 0 1 0 0,0 0-1 0 0,0 0 1 0 0,-1 0-1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42 336 0 0,'-12'1'1099'0'0,"-7"-1"4918"0"0,18-4-3468 0 0,10-5-1885 0 0,21-7-348 0 0,-22 13-273 0 0,0 0 0 0 0,0 1 0 0 0,0 0 0 0 0,16-1 0 0 0,-18 3-41 0 0,-1-1 0 0 0,1 1 0 0 0,-1 0 0 0 0,1 1 0 0 0,-1-1 0 0 0,1 1 0 0 0,-1 0 0 0 0,1 1 0 0 0,-1-1 0 0 0,0 1 0 0 0,1 0 0 0 0,-1 0 0 0 0,0 1 0 0 0,6 3 0 0 0,-10-5 4 0 0,0 0 0 0 0,-1-1 0 0 0,1 1 0 0 0,0-1 0 0 0,-1 1 0 0 0,1 0 0 0 0,-1-1 0 0 0,1 1 0 0 0,-1 0 0 0 0,1 0 0 0 0,-1 0 0 0 0,0-1-1 0 0,1 1 1 0 0,-1 0 0 0 0,0 0 0 0 0,1 0 0 0 0,-1 1 0 0 0,0-1 54 0 0,0 0 0 0 0,-1 1 1 0 0,1-1-1 0 0,0 1 0 0 0,0-1 0 0 0,-1 0 0 0 0,1 1 0 0 0,-1-1 0 0 0,0 0 0 0 0,1 1 1 0 0,-1-1-1 0 0,0 0 0 0 0,1 0 0 0 0,-1 0 0 0 0,-2 2 0 0 0,-35 29 2513 0 0,32-28-2113 0 0,-49 32 2412 0 0,21-16-1776 0 0,13-5-601 0 0,21-15-493 0 0,0 0 0 0 0,0 0 0 0 0,0 0 0 0 0,0 0 1 0 0,0 0-1 0 0,1 0 0 0 0,-1 0 0 0 0,0 0 0 0 0,0 0 0 0 0,0 0 0 0 0,0 1 0 0 0,0-1 0 0 0,0 0 0 0 0,0 0 0 0 0,0 0 0 0 0,0 0 1 0 0,0 0-1 0 0,0 0 0 0 0,0 0 0 0 0,0 0 0 0 0,0 1 0 0 0,0-1 0 0 0,0 0 0 0 0,0 0 0 0 0,0 0 0 0 0,0 0 0 0 0,0 0 0 0 0,0 0 1 0 0,0 0-1 0 0,0 0 0 0 0,0 1 0 0 0,0-1 0 0 0,0 0 0 0 0,0 0 0 0 0,0 0 0 0 0,0 0 0 0 0,0 0 0 0 0,0 0 0 0 0,0 0 0 0 0,0 0 1 0 0,0 0-1 0 0,0 1 0 0 0,0-1 0 0 0,0 0 0 0 0,-1 0 0 0 0,1 0 0 0 0,0 0 0 0 0,0 0 0 0 0,0 0 0 0 0,0 0 0 0 0,0 0 0 0 0,0 0 0 0 0,0 0 1 0 0,0 0-1 0 0,-1 0 0 0 0,1 0 0 0 0,0 0 0 0 0,0 0 0 0 0,0 0 0 0 0,0 0 0 0 0,0 0 0 0 0,0 0 0 0 0,0 0 0 0 0,0 0 0 0 0,-1 0 1 0 0,1 0-1 0 0,0 0 0 0 0,0 0 0 0 0,12-1 77 0 0,15-8-41 0 0,-3-3-54 0 0,11-8 27 0 0,24-12-99 0 0,-40 26 541 0 0,-5 1-6934 0 0,-29 1-4151 0 0,3 3 8509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1:0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92 106 664 0 0,'-22'-3'1954'0'0,"16"3"-838"0"0,0 0 0 0 0,0-1 0 0 0,0 0 0 0 0,0 0 0 0 0,0-1 0 0 0,0 1 0 0 0,-12-6 0 0 0,18 7-957 0 0,0-1 0 0 0,-1 1 1 0 0,1 0-1 0 0,-1-1 1 0 0,1 1-1 0 0,0 0 0 0 0,-1-1 1 0 0,1 1-1 0 0,0 0 1 0 0,0-1-1 0 0,-1 1 0 0 0,1-1 1 0 0,0 1-1 0 0,0 0 0 0 0,0-1 1 0 0,-1 1-1 0 0,1-1 1 0 0,0 1-1 0 0,0-1 0 0 0,0 1 1 0 0,0-1-1 0 0,0 1 0 0 0,0-1 1 0 0,0 1-1 0 0,0-1 1 0 0,0 1-1 0 0,0-1 0 0 0,0 1 1 0 0,0-1-1 0 0,0 1 0 0 0,0 0 1 0 0,1-1-1 0 0,12-15 1532 0 0,24-6-1204 0 0,-33 20-442 0 0,17-7 155 0 0,0 1 1 0 0,23-5-1 0 0,-39 12-187 0 0,1-1 0 0 0,0 1 1 0 0,0 1-1 0 0,0-1 1 0 0,0 1-1 0 0,-1 0 0 0 0,1 0 1 0 0,0 1-1 0 0,0-1 0 0 0,0 2 1 0 0,-1-1-1 0 0,1 0 0 0 0,7 4 1 0 0,-12-5 1 0 0,0 1 1 0 0,-1-1 0 0 0,1 1-1 0 0,0-1 1 0 0,0 1 0 0 0,0-1-1 0 0,-1 1 1 0 0,1 0 0 0 0,0-1-1 0 0,-1 1 1 0 0,1 0 0 0 0,-1 0-1 0 0,1-1 1 0 0,-1 1-1 0 0,1 0 1 0 0,-1 0 0 0 0,1 0-1 0 0,-1 0 1 0 0,0-1 0 0 0,1 1-1 0 0,-1 0 1 0 0,0 0 0 0 0,0 0-1 0 0,0 0 1 0 0,0 0 0 0 0,0 0-1 0 0,0 0 1 0 0,0 0-1 0 0,0 0 1 0 0,0 0 0 0 0,0 0-1 0 0,0 0 1 0 0,-1 0 0 0 0,1-1-1 0 0,0 1 1 0 0,-1 0 0 0 0,1 0-1 0 0,-1 0 1 0 0,1 0 0 0 0,-1 0-1 0 0,1-1 1 0 0,-1 1-1 0 0,1 0 1 0 0,-1-1 0 0 0,0 1-1 0 0,1 0 1 0 0,-2 0 0 0 0,-5 6 270 0 0,0 0 1 0 0,0 0-1 0 0,-12 8 0 0 0,17-14-237 0 0,-75 49 1626 0 0,49-33-770 0 0,-39 30 0 0 0,65-45-863 0 0,0 0 0 0 0,-1 0-1 0 0,1 0 1 0 0,0 1 0 0 0,0-1-1 0 0,1 0 1 0 0,-1 1 0 0 0,0 0-1 0 0,1-1 1 0 0,-2 4 0 0 0,3-5-16 0 0,-1 0 1 0 0,1 0 0 0 0,0 1-1 0 0,0-1 1 0 0,-1 0 0 0 0,1 0-1 0 0,0 1 1 0 0,0-1 0 0 0,0 0-1 0 0,0 1 1 0 0,1-1 0 0 0,-1 0-1 0 0,0 0 1 0 0,0 1-1 0 0,1-1 1 0 0,-1 0 0 0 0,2 2-1 0 0,0-1 9 0 0,0 1-1 0 0,0-1 1 0 0,0 0-1 0 0,0 0 1 0 0,0 0-1 0 0,1 0 1 0 0,-1 0-1 0 0,1 0 1 0 0,0-1-1 0 0,-1 1 1 0 0,1-1-1 0 0,0 0 1 0 0,0 0-1 0 0,0 0 1 0 0,0 0-1 0 0,0 0 1 0 0,0-1-1 0 0,3 1 1 0 0,24 2 15 0 0,-1-1 0 0 0,0-1-1 0 0,1-1 1 0 0,-1-2 0 0 0,42-8 0 0 0,2-7-2181 0 0,-8-6-3295 0 0,-35 6-507 0 0,-29 16 5555 0 0,0 0-1 0 0,0 0 0 0 0,0 1 0 0 0,-1-1 0 0 0,1 0 0 0 0,0 0 0 0 0,0 0 0 0 0,-1 0 0 0 0,1 0 1 0 0,0 0-1 0 0,-1 0 0 0 0,1 0 0 0 0,-1 0 0 0 0,1-1 0 0 0,-1 1 0 0 0,0 0 0 0 0,1 0 0 0 0,-1 0 1 0 0,0 0-1 0 0,0-1 0 0 0,0 1 0 0 0,0 0 0 0 0,0 0 0 0 0,0 0 0 0 0,-1-2 0 0 0,-2-4-2311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891 126 532 0 0,'-1'-5'308'0'0,"1"1"-1"0"0,-1 0 1 0 0,0 0 0 0 0,0 0-1 0 0,-1 0 1 0 0,1 0-1 0 0,-1 0 1 0 0,0 1 0 0 0,0-1-1 0 0,0 0 1 0 0,-1 1 0 0 0,1-1-1 0 0,-1 1 1 0 0,0 0 0 0 0,1 0-1 0 0,-8-5 1 0 0,3 2-48 0 0,0 1 1 0 0,0 0 0 0 0,0 0-1 0 0,-1 0 1 0 0,0 1-1 0 0,0 0 1 0 0,-9-2 0 0 0,-2 1-33 0 0,0 0 1 0 0,0 2 0 0 0,-1 1 0 0 0,1 0-1 0 0,-1 1 1 0 0,1 1 0 0 0,-1 1-1 0 0,0 1 1 0 0,1 1 0 0 0,-22 5 0 0 0,5 2 314 0 0,0 1 1 0 0,0 2-1 0 0,1 1 1 0 0,-45 26 0 0 0,52-22-170 0 0,1 0 0 0 0,0 3 1 0 0,2 0-1 0 0,0 1 1 0 0,1 2-1 0 0,2 0 0 0 0,0 2 1 0 0,-25 40-1 0 0,35-47-329 0 0,0 0 0 0 0,2 1 0 0 0,-14 36 1 0 0,19-43-39 0 0,1 0 0 0 0,1 0 1 0 0,0 0-1 0 0,1 1 0 0 0,0-1 1 0 0,1 1-1 0 0,1 18 1 0 0,1-23-7 0 0,1-1 0 0 0,0 0 1 0 0,0-1-1 0 0,0 1 0 0 0,1 0 1 0 0,1-1-1 0 0,-1 1 0 0 0,1-1 1 0 0,1 0-1 0 0,-1 0 0 0 0,1-1 1 0 0,0 1-1 0 0,0-1 0 0 0,1 0 1 0 0,0 0-1 0 0,0-1 0 0 0,1 0 1 0 0,-1 0-1 0 0,1 0 0 0 0,11 5 1 0 0,6 2-11 0 0,1 0 0 0 0,0-2 0 0 0,0 0 0 0 0,1-2 1 0 0,27 5-1 0 0,21 1-4 0 0,1-2 1 0 0,0-4 0 0 0,82-2-1 0 0,-81-8 45 0 0,102-16 0 0 0,-157 15-15 0 0,0-1-1 0 0,-1 0 1 0 0,0-2-1 0 0,0 0 1 0 0,0-2 0 0 0,26-13-1 0 0,-39 18 3 0 0,-1-1-1 0 0,0-1 0 0 0,0 1 1 0 0,0-1-1 0 0,-1 1 0 0 0,0-2 0 0 0,0 1 1 0 0,0-1-1 0 0,0 1 0 0 0,-1-1 1 0 0,0-1-1 0 0,0 1 0 0 0,-1 0 0 0 0,1-1 1 0 0,-1 0-1 0 0,-1 0 0 0 0,0 0 0 0 0,0 0 1 0 0,0 0-1 0 0,0 0 0 0 0,0-13 1 0 0,-4-56 428 0 0,-2 48-282 0 0,0 1 0 0 0,-11-32 0 0 0,-2 9-59 0 0,-38-80 0 0 0,48 115-237 0 0,-1 1 0 0 0,0 0-1 0 0,-1 1 1 0 0,-1-1-1 0 0,0 2 1 0 0,0-1 0 0 0,-2 2-1 0 0,-14-14 1 0 0,16 18-763 0 0,0-1 0 0 0,-1 2-1 0 0,1 0 1 0 0,-1 0 0 0 0,0 1 0 0 0,-1 0 0 0 0,1 1 0 0 0,-1 0-1 0 0,0 1 1 0 0,0 0 0 0 0,-18-2 0 0 0,-6 3-1767 0 0,-1 0 410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46 552 0 0,'-20'4'2010'0'0,"-2"-1"559"0"0,9 2 445 0 0,42 2 2679 0 0,55 1-3337 0 0,46-1-530 0 0,197-5-1742 0 0,-187-2 163 0 0,-72 0-232 0 0,-6 1 41 0 0,88-9 0 0 0,-149 8-51 0 0,0 0 0 0 0,0 0 0 0 0,0 0 0 0 0,0 0 0 0 0,0 0 0 0 0,-1 0 0 0 0,1 0 1 0 0,0 0-1 0 0,0 0 0 0 0,0 0 0 0 0,-1 0 0 0 0,1-1 0 0 0,0 1 0 0 0,0 0 0 0 0,0-1 0 0 0,-1 1 1 0 0,1-1-1 0 0,0 1 0 0 0,-1-1 0 0 0,1 1 0 0 0,0-1 0 0 0,-1 1 0 0 0,1-1 0 0 0,-1 1 0 0 0,1-1 1 0 0,-1 0-1 0 0,2 0 0 0 0,-3 0-5 0 0,0 0 0 0 0,0 0 0 0 0,1 0 0 0 0,-1 0 0 0 0,0 0 0 0 0,0 0 0 0 0,0 0 0 0 0,0 1 0 0 0,0-1 0 0 0,0 0 0 0 0,0 1 0 0 0,0-1 1 0 0,0 1-1 0 0,0-1 0 0 0,-2 0 0 0 0,-51-17-252 0 0,23 9-2294 0 0,25 7 467 0 0,0 0-1 0 0,1 0 1 0 0,0-1-1 0 0,0 0 1 0 0,-10-6-1 0 0,10 4 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42 176 0 0,'15'-7'1687'0'0,"-11"5"-893"0"0,1 0 1 0 0,-1 0-1 0 0,1 0 0 0 0,-1-1 0 0 0,0 0 0 0 0,4-3 1 0 0,-7 6-725 0 0,-1 0 0 0 0,0 0 0 0 0,0 0 0 0 0,0 0 1 0 0,0 0-1 0 0,0-1 0 0 0,0 1 0 0 0,0 0 0 0 0,1 0 1 0 0,-1 0-1 0 0,0 0 0 0 0,0-1 0 0 0,0 1 1 0 0,0 0-1 0 0,0 0 0 0 0,0 0 0 0 0,0 0 0 0 0,0-1 1 0 0,0 1-1 0 0,0 0 0 0 0,0 0 0 0 0,0 0 0 0 0,0 0 1 0 0,0-1-1 0 0,0 1 0 0 0,0 0 0 0 0,0 0 0 0 0,0 0 1 0 0,0 0-1 0 0,0-1 0 0 0,0 1 0 0 0,0 0 0 0 0,0 0 1 0 0,0 0-1 0 0,0 0 0 0 0,-1-1 0 0 0,1 1 0 0 0,0 0 1 0 0,0 0-1 0 0,0 0 0 0 0,0 0 0 0 0,0 0 0 0 0,-10-5 1014 0 0,-13 1-545 0 0,-14 10-19 0 0,22-2-143 0 0,0 1-1 0 0,0 0 0 0 0,1 1 0 0 0,-1 1 0 0 0,2 0 0 0 0,-1 1 0 0 0,-21 16 0 0 0,-1 7 757 0 0,26-21-859 0 0,0 0 0 0 0,1 1 0 0 0,0 0 0 0 0,1 0 0 0 0,0 0 0 0 0,1 1 0 0 0,1 1 0 0 0,-9 19 0 0 0,13-28-250 0 0,1 1 0 0 0,-1 0 0 0 0,1 0 1 0 0,0 0-1 0 0,0 0 0 0 0,1 0 0 0 0,0 0 0 0 0,-1 0 0 0 0,2 0 0 0 0,-1 1 0 0 0,0-1 0 0 0,1 0 1 0 0,0 0-1 0 0,0 0 0 0 0,1-1 0 0 0,0 1 0 0 0,-1 0 0 0 0,1 0 0 0 0,1-1 0 0 0,-1 1 0 0 0,1-1 1 0 0,0 0-1 0 0,0 0 0 0 0,0 0 0 0 0,0 0 0 0 0,7 5 0 0 0,0-1 0 0 0,0 0 0 0 0,1-1 0 0 0,-1-1 0 0 0,2 0-1 0 0,-1 0 1 0 0,1-1 0 0 0,-1 0 0 0 0,1-1 0 0 0,24 4 0 0 0,-26-6-168 0 0,0-1 0 0 0,0 0 1 0 0,0 0-1 0 0,0-1 1 0 0,17-3-1 0 0,-21 2-236 0 0,0 0 0 0 0,-1 0 1 0 0,1-1-1 0 0,0 0 0 0 0,-1 0 0 0 0,0 0 0 0 0,1-1 0 0 0,-1 0 0 0 0,0 0 0 0 0,6-4 0 0 0,-8 4-278 0 0,-1-1-1 0 0,1 1 1 0 0,0 0-1 0 0,-1-1 0 0 0,0 1 1 0 0,0-1-1 0 0,0 0 1 0 0,0 0-1 0 0,0 0 0 0 0,-1 0 1 0 0,0 0-1 0 0,1 0 1 0 0,-2 0-1 0 0,1 0 0 0 0,0 0 1 0 0,-1-1-1 0 0,0 1 1 0 0,0 0-1 0 0,-1-9 1 0 0,1-7-988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55 200 0 0,'-25'-54'15619'0'0,"25"53"-15481"0"0,15 13 2301 0 0,17 18-864 0 0,-23-17-1330 0 0,-1 1 1 0 0,0-1-1 0 0,-1 1 1 0 0,-1 0-1 0 0,0 1 1 0 0,-1 0 0 0 0,0 0-1 0 0,4 30 1 0 0,-8-39-243 0 0,0 1 0 0 0,-1 0 0 0 0,0-1 1 0 0,0 1-1 0 0,0 0 0 0 0,-1 0 1 0 0,0-1-1 0 0,-1 1 0 0 0,1 0 0 0 0,-1-1 1 0 0,0 0-1 0 0,-1 1 0 0 0,0-1 1 0 0,0 0-1 0 0,0 0 0 0 0,-1 0 0 0 0,1-1 1 0 0,-1 1-1 0 0,-1-1 0 0 0,1 0 0 0 0,-1 0 1 0 0,-8 7-1 0 0,3-6-174 0 0,1 0 0 0 0,-1 0 1 0 0,0-1-1 0 0,0 0 0 0 0,-1 0 0 0 0,1-1 0 0 0,-1-1 0 0 0,-18 4 1 0 0,21-6-665 0 0,1 0-1 0 0,0 0 1 0 0,0-1 0 0 0,0 0 0 0 0,-1 0 0 0 0,1-1 0 0 0,0 0 0 0 0,-13-3 0 0 0,18 3 410 0 0,0 1 1 0 0,0-1-1 0 0,1 0 1 0 0,-1 0-1 0 0,0 0 1 0 0,0 0-1 0 0,1 0 1 0 0,-1 0-1 0 0,0 0 1 0 0,1 0-1 0 0,-1-1 1 0 0,1 1-1 0 0,0-1 0 0 0,-1 1 1 0 0,1-1-1 0 0,0 1 1 0 0,0-1-1 0 0,0 0 1 0 0,0 0-1 0 0,0 1 1 0 0,1-1-1 0 0,-2-3 1 0 0,-2-10-1883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14 244 0 0,'-6'-3'2793'0'0,"-10"-5"281"0"0,10 5 1750 0 0,5 24 1278 0 0,3-7-5293 0 0,0 0 0 0 0,-2 0 0 0 0,0 1 0 0 0,0-1 0 0 0,-5 26 0 0 0,2-10-243 0 0,-16 229 1164 0 0,19-251-1707 0 0,-1 1 0 0 0,-1-1 0 0 0,1 0 1 0 0,-2 0-1 0 0,1 1 0 0 0,-1-1 0 0 0,0-1 0 0 0,-6 12 1 0 0,7-16-22 0 0,0 0 1 0 0,0 0 0 0 0,-1 0 0 0 0,1 0 0 0 0,-1 0 0 0 0,0-1 0 0 0,1 0 0 0 0,-1 1 0 0 0,0-1 0 0 0,0 0 0 0 0,0 0-1 0 0,-1 0 1 0 0,1-1 0 0 0,0 1 0 0 0,-1-1 0 0 0,1 0 0 0 0,-1 0 0 0 0,0 0 0 0 0,1 0 0 0 0,-1-1 0 0 0,-4 1 0 0 0,-6-1-5 0 0,0-1 0 0 0,1 0 0 0 0,-1 0 0 0 0,1-1 0 0 0,-1-1 1 0 0,-14-5-1 0 0,20 6-115 0 0,1-1 1 0 0,0 0-1 0 0,0 0 1 0 0,0-1-1 0 0,0 1 1 0 0,1-2-1 0 0,-1 1 1 0 0,1-1-1 0 0,0 0 1 0 0,0 0-1 0 0,1 0 1 0 0,-8-10-1 0 0,12 12-307 0 0,-1 0 0 0 0,1 0 0 0 0,0-1 0 0 0,0 1 0 0 0,0 0 0 0 0,0-1 0 0 0,0 1 0 0 0,1-1 0 0 0,0 1 0 0 0,0-1 1 0 0,0 1-1 0 0,0-1 0 0 0,0 0 0 0 0,1 1 0 0 0,-1-1 0 0 0,1 1 0 0 0,0 0 0 0 0,0-1 0 0 0,0 1 0 0 0,1 0 0 0 0,-1-1 0 0 0,3-2 0 0 0,5-11-2695 0 0,1 0-1 0 0,20-26 1 0 0,-26 38 2704 0 0,18-23-1773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81 616 0 0,'0'-3'301'0'0,"-1"0"1"0"0,1 0-1 0 0,-1 0 1 0 0,0 0-1 0 0,1 0 1 0 0,-1 0-1 0 0,-1 0 0 0 0,-1-4 1 0 0,1 4 32 0 0,1 1 0 0 0,0-1 0 0 0,0 0 0 0 0,0 0 0 0 0,0 0 0 0 0,0 0 0 0 0,1 0 0 0 0,-1-5 0 0 0,-2-8 705 0 0,2 16-1022 0 0,1 0 0 0 0,0-1 0 0 0,0 1 0 0 0,0 0 0 0 0,0 0 0 0 0,-1 0 0 0 0,1-1 0 0 0,0 1-1 0 0,0 0 1 0 0,0 0 0 0 0,-1 0 0 0 0,1 0 0 0 0,0 0 0 0 0,0 0 0 0 0,-1-1 0 0 0,1 1 0 0 0,0 0 0 0 0,0 0 0 0 0,-1 0-1 0 0,1 0 1 0 0,0 0 0 0 0,0 0 0 0 0,-1 0 0 0 0,1 0 0 0 0,0 0 0 0 0,0 0 0 0 0,-1 0 0 0 0,1 0 0 0 0,0 0 0 0 0,-1 0-1 0 0,1 0 1 0 0,0 1 0 0 0,0-1 0 0 0,0 0 0 0 0,-1 0 0 0 0,1 0 0 0 0,0 0 0 0 0,0 0 0 0 0,-1 0 0 0 0,1 1-1 0 0,0-1 1 0 0,0 0 0 0 0,0 0 0 0 0,0 0 0 0 0,-1 1 0 0 0,1-1 0 0 0,0 0 0 0 0,0 1 0 0 0,-8 6 214 0 0,0 1 1 0 0,1 0 0 0 0,0 0-1 0 0,0 0 1 0 0,1 1 0 0 0,0 1 0 0 0,-7 15-1 0 0,12-23-230 0 0,0 1 0 0 0,0 0 0 0 0,1-1 0 0 0,-1 1 0 0 0,1-1 0 0 0,-1 1 0 0 0,1 0 0 0 0,0 0 0 0 0,0-1 0 0 0,0 1 0 0 0,1 0 0 0 0,-1-1 0 0 0,0 1 0 0 0,1 0 0 0 0,0-1 0 0 0,0 1-1 0 0,-1-1 1 0 0,2 1 0 0 0,-1-1 0 0 0,0 0 0 0 0,0 1 0 0 0,1-1 0 0 0,-1 0 0 0 0,1 0 0 0 0,0 0 0 0 0,0 0 0 0 0,-1 0 0 0 0,1 0 0 0 0,1 0 0 0 0,-1-1 0 0 0,0 1 0 0 0,0-1 0 0 0,1 1 0 0 0,-1-1 0 0 0,0 0 0 0 0,6 2 0 0 0,2 1-9 0 0,1 1 0 0 0,0-1 0 0 0,0-1 1 0 0,18 3-1 0 0,-25-5 113 0 0,1 0 0 0 0,0-1 1 0 0,0 1-1 0 0,0-1 0 0 0,-1 0 0 0 0,1-1 1 0 0,0 1-1 0 0,0-1 0 0 0,-1 0 0 0 0,1 0 1 0 0,0-1-1 0 0,-1 1 0 0 0,7-4 0 0 0,-10 4-42 0 0,0 1 0 0 0,0 0 0 0 0,-1-1 1 0 0,1 1-1 0 0,0-1 0 0 0,-1 0 0 0 0,1 1 0 0 0,0-1 0 0 0,-1 0 0 0 0,1 1 0 0 0,-1-1 0 0 0,1 0 0 0 0,-1 0 0 0 0,1 1 0 0 0,-1-1 0 0 0,0 0 0 0 0,1 0 0 0 0,-1 0 0 0 0,0 0 0 0 0,0 1 0 0 0,0-1 0 0 0,1 0 0 0 0,-1 0 0 0 0,0 0 0 0 0,0 0 0 0 0,0-1 0 0 0,-1-1 3 0 0,0 1-1 0 0,1 0 0 0 0,-1-1 1 0 0,0 1-1 0 0,0 0 1 0 0,0 0-1 0 0,-1 0 1 0 0,1 0-1 0 0,-3-4 0 0 0,-2 0-32 0 0,1 0-1 0 0,-1 0 1 0 0,0 1-1 0 0,-1 0 0 0 0,-7-5 1 0 0,-4-1-397 0 0,0 1 1 0 0,0 0-1 0 0,-1 2 1 0 0,-25-8-1 0 0,71 23-8906 0 0,-19-4 8157 0 0,11 2-539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53 652 0 0,'0'-3'560'0'0,"-1"0"-1"0"0,1 0 0 0 0,-1 1 1 0 0,0-1-1 0 0,0 0 1 0 0,-1 0-1 0 0,1 0 1 0 0,0 1-1 0 0,-1-1 1 0 0,0 1-1 0 0,1-1 1 0 0,-1 1-1 0 0,0 0 1 0 0,0-1-1 0 0,0 1 1 0 0,-1 0-1 0 0,1 0 1 0 0,-1 1-1 0 0,1-1 1 0 0,-3-1-1 0 0,1 4-363 0 0,1 0-1 0 0,0 1 1 0 0,-1 0-1 0 0,1-1 1 0 0,0 1 0 0 0,0 0-1 0 0,0 0 1 0 0,0 1-1 0 0,1-1 1 0 0,-1 1-1 0 0,1-1 1 0 0,-1 1 0 0 0,-2 4-1 0 0,-7 6 631 0 0,-8 7 303 0 0,1 0-1 0 0,-19 27 0 0 0,-4 5-129 0 0,33-42-899 0 0,1 1 1 0 0,0 0 0 0 0,1 0-1 0 0,-10 21 1 0 0,15-29-61 0 0,0 1 0 0 0,1-1-1 0 0,-1 1 1 0 0,1-1 0 0 0,0 1 0 0 0,0-1 0 0 0,1 1 0 0 0,-1 0 0 0 0,1 0-1 0 0,-1-1 1 0 0,1 1 0 0 0,0 0 0 0 0,1 0 0 0 0,-1-1 0 0 0,1 1 0 0 0,-1 0-1 0 0,1-1 1 0 0,0 1 0 0 0,1 0 0 0 0,-1-1 0 0 0,3 6 0 0 0,0-5 13 0 0,-1 0 0 0 0,1-1 0 0 0,0 0 0 0 0,0 0 0 0 0,0 0 0 0 0,1 0 0 0 0,-1 0 0 0 0,1-1 0 0 0,-1 0 0 0 0,1 0 0 0 0,0 0 0 0 0,7 1 0 0 0,5 2-18 0 0,0-1 0 0 0,23 1 0 0 0,-13-2-33 0 0,-11-1-37 0 0,0 0 0 0 0,0-1 0 0 0,0-1 0 0 0,1 0 0 0 0,-1-1 0 0 0,16-4 0 0 0,-15-1-1504 0 0,-15 5 59 0 0,0 0 1 0 0,0-1-1 0 0,0 1 0 0 0,0-1 0 0 0,0 0 0 0 0,-1 1 0 0 0,1-1 0 0 0,-1 0 0 0 0,1 0 0 0 0,1-4 0 0 0,1 1-200 0 0,0-1-206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27 84 0 0,'-24'-1'3944'0'0,"3"0"1514"0"0,44 1-310 0 0,14-1-1177 0 0,4-1-3503 0 0,51 5 0 0 0,-69 0-609 0 0,35 2 209 0 0,-20-7-2308 0 0,-27-2-256 0 0,-11 4 2177 0 0,1-1 1 0 0,-1 1 0 0 0,0-1 0 0 0,1 1 0 0 0,-1-1-1 0 0,0 1 1 0 0,1-1 0 0 0,-1 1 0 0 0,0-1 0 0 0,0 1-1 0 0,0-1 1 0 0,0 1 0 0 0,1-1 0 0 0,-1 1 0 0 0,0-1-1 0 0,0 0 1 0 0,0 1 0 0 0,0-1 0 0 0,0 1-1 0 0,-1-1 1 0 0,1 1 0 0 0,0-1 0 0 0,0 0 0 0 0,0 1-1 0 0,0-1 1 0 0,-1 1 0 0 0,1-1 0 0 0,0 1 0 0 0,0-1-1 0 0,-1 1 1 0 0,1-1 0 0 0,0 1 0 0 0,-1-1 0 0 0,1 1-1 0 0,-1 0 1 0 0,1-1 0 0 0,0 1 0 0 0,-2-1 0 0 0,-2-5-1448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1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59 1520 0 0,'-8'-14'4625'0'0,"6"11"-2992"0"0,1 0-1 0 0,-1 1 0 0 0,1 0 1 0 0,-1-1-1 0 0,0 1 0 0 0,1 0 1 0 0,-1-1-1 0 0,-1 1 0 0 0,1 0 1 0 0,-3-2-1 0 0,4 5-1370 0 0,1-1 0 0 0,-1 1 1 0 0,1 0-1 0 0,-1-1 0 0 0,1 1 0 0 0,-1 0 1 0 0,1-1-1 0 0,0 1 0 0 0,-1 0 0 0 0,1 0 0 0 0,0-1 1 0 0,0 1-1 0 0,-1 0 0 0 0,1 0 0 0 0,0 0 1 0 0,0-1-1 0 0,0 1 0 0 0,0 0 0 0 0,0 0 1 0 0,0 0-1 0 0,0 0 0 0 0,0-1 0 0 0,1 2 1 0 0,-2 33 774 0 0,2-27-429 0 0,-8 114-266 0 0,-37 204 0 0 0,39-299-299 0 0,-14 98-43 0 0,-38-433 0 0 0,45 216 0 0 0,-1-128 0 0 0,13 218 0 0 0,0 0 0 0 0,0-1 0 0 0,0 1 0 0 0,1-1 0 0 0,-1 1 0 0 0,0-1 0 0 0,1 1 0 0 0,-1 0 0 0 0,1-1 0 0 0,0 1 0 0 0,0 0 0 0 0,0 0 0 0 0,0 0 0 0 0,0-1 0 0 0,1 1 0 0 0,-1 0 0 0 0,1 1 0 0 0,-1-1 0 0 0,1 0 0 0 0,0 0 0 0 0,0 1 0 0 0,-1-1 0 0 0,1 1 0 0 0,0-1 0 0 0,0 1 0 0 0,3-2 0 0 0,-2 3 0 0 0,-1-1 0 0 0,1 0 0 0 0,0 1 0 0 0,0 0 0 0 0,-1 0 0 0 0,1 0 0 0 0,0 0 0 0 0,0 0 0 0 0,0 0 0 0 0,-1 1 0 0 0,1-1 0 0 0,0 1 0 0 0,-1 0 0 0 0,1-1 0 0 0,0 2 0 0 0,-1-1 0 0 0,1 0 0 0 0,-1 0 0 0 0,0 1 0 0 0,1-1 0 0 0,-1 1 0 0 0,0 0 0 0 0,3 2 0 0 0,1 3 0 0 0,1 0 0 0 0,-1 0 0 0 0,-1 0 0 0 0,1 1 0 0 0,-1 0 0 0 0,-1 0 0 0 0,1 0 0 0 0,-1 1 0 0 0,-1 0 0 0 0,0-1 0 0 0,0 1 0 0 0,0 0 0 0 0,-1 1 0 0 0,-1-1 0 0 0,0 0 0 0 0,0 1 0 0 0,-1 15 0 0 0,-2 15 0 0 0,-2-1 0 0 0,-16 75 0 0 0,12-79 0 0 0,-24 146 0 0 0,24-114 0 0 0,11-69-716 0 0,0 0-1 0 0,0 1 1 0 0,0-1-1 0 0,0 0 1 0 0,0 0 0 0 0,0-1-1 0 0,4-3 1 0 0,16-23-10641 0 0,-22 28 10990 0 0,-1 0 0 0 0,1 0-1 0 0,-1 0 1 0 0,1 0 0 0 0,-1 1-1 0 0,0-1 1 0 0,1 0 0 0 0,-1 0-1 0 0,0 0 1 0 0,0 0 0 0 0,0 0 0 0 0,0 0-1 0 0,0 0 1 0 0,0 0 0 0 0,0 0-1 0 0,0 0 1 0 0,0 0 0 0 0,0 0-1 0 0,0 0 1 0 0,-1 0 0 0 0,1 0 0 0 0,0 0-1 0 0,-1 0 1 0 0,1 0 0 0 0,-1 0-1 0 0,1 0 1 0 0,-1 1 0 0 0,1-1-1 0 0,-1 0 1 0 0,1 0 0 0 0,-1 1 0 0 0,0-1-1 0 0,0 0 1 0 0,0 0 0 0 0,-9-4-1493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0 672 0 0,'-8'17'3766'0'0,"8"-17"-3671"0"0,0 1 0 0 0,0-1 0 0 0,0 0 0 0 0,0 1 0 0 0,0-1 0 0 0,0 0 0 0 0,0 0 0 0 0,0 1 0 0 0,0-1 0 0 0,0 0 0 0 0,0 0 0 0 0,0 1 0 0 0,0-1 0 0 0,0 0-1 0 0,1 0 1 0 0,-1 1 0 0 0,0-1 0 0 0,0 0 0 0 0,0 0 0 0 0,0 0 0 0 0,1 1 0 0 0,-1-1 0 0 0,0 0 0 0 0,0 0 0 0 0,1 0 0 0 0,-1 0 0 0 0,0 1 0 0 0,0-1 0 0 0,1 0 0 0 0,-1 0 0 0 0,0 0 0 0 0,0 0 0 0 0,1 0-1 0 0,35-4 3082 0 0,-7 0-2851 0 0,1 1 0 0 0,-1 1 1 0 0,49 4-1 0 0,-10 0-3082 0 0,-37-8-4754 0 0,-22 4 5996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83 712 0 0,'-3'-3'855'0'0,"1"-1"1"0"0,1 1-1 0 0,-1-1 1 0 0,0 0-1 0 0,1 1 1 0 0,-2-7-1 0 0,2 7 97 0 0,1 0 0 0 0,-1 0 0 0 0,1 0 0 0 0,0 0 0 0 0,-1-1 0 0 0,2 1 0 0 0,-1 0 0 0 0,0 0 0 0 0,1 0 0 0 0,-1 0 0 0 0,1 0 0 0 0,0 0 0 0 0,2-5 0 0 0,-3 8-910 0 0,0 0 1 0 0,0 0 0 0 0,0 0-1 0 0,0 0 1 0 0,0-1 0 0 0,0 1-1 0 0,0 0 1 0 0,0 0 0 0 0,0 0-1 0 0,0-1 1 0 0,0 1 0 0 0,1 0-1 0 0,-1 0 1 0 0,0 0-1 0 0,0 0 1 0 0,0 0 0 0 0,0-1-1 0 0,0 1 1 0 0,0 0 0 0 0,1 0-1 0 0,-1 0 1 0 0,0 0 0 0 0,0 0-1 0 0,0 0 1 0 0,0 0 0 0 0,1 0-1 0 0,-1 0 1 0 0,0 0-1 0 0,0-1 1 0 0,0 1 0 0 0,0 0-1 0 0,1 0 1 0 0,-1 0 0 0 0,0 0-1 0 0,0 0 1 0 0,0 0 0 0 0,1 0-1 0 0,-1 0 1 0 0,0 1 0 0 0,0-1-1 0 0,0 0 1 0 0,0 0-1 0 0,1 0 1 0 0,-1 0 0 0 0,0 0-1 0 0,0 0 1 0 0,0 0 0 0 0,0 0-1 0 0,1 0 1 0 0,-1 0 0 0 0,0 1-1 0 0,0-1 1 0 0,0 0 0 0 0,0 0-1 0 0,7 15 710 0 0,2 21-354 0 0,8 141 1019 0 0,-11-104-1296 0 0,-5-61-117 0 0,8 141 49 0 0,-9-152-53 0 0,-1-1-1 0 0,1 0 0 0 0,0 0 1 0 0,0 0-1 0 0,0 1 1 0 0,0-1-1 0 0,0 0 0 0 0,0 0 1 0 0,0 1-1 0 0,0-1 1 0 0,0 0-1 0 0,0 0 0 0 0,0 0 1 0 0,0 1-1 0 0,0-1 1 0 0,0 0-1 0 0,1 0 0 0 0,-1 1 1 0 0,0-1-1 0 0,0 0 1 0 0,0 0-1 0 0,0 0 0 0 0,0 1 1 0 0,0-1-1 0 0,0 0 0 0 0,1 0 1 0 0,-1 0-1 0 0,0 0 1 0 0,0 1-1 0 0,0-1 0 0 0,1 0 1 0 0,-1 0-1 0 0,0 0 1 0 0,0 0-1 0 0,0 0 0 0 0,1 0 1 0 0,-1 0-1 0 0,0 1 1 0 0,0-1-1 0 0,0 0 0 0 0,1 0 1 0 0,-1 0-1 0 0,0 0 0 0 0,0 0 1 0 0,1 0-1 0 0,-1 0 1 0 0,0 0-1 0 0,0 0 0 0 0,0 0 1 0 0,1 0-1 0 0,-1 0 1 0 0,0-1-1 0 0,0 1 0 0 0,1 0 1 0 0,-1 0-1 0 0,0 0 1 0 0,0 0-1 0 0,0 0 0 0 0,1-1 1 0 0,9-6-127 0 0,-9 6 96 0 0,16-20-2227 0 0,-16 20 1777 0 0,-1-1 0 0 0,1 0 0 0 0,-1 1 0 0 0,1-1 0 0 0,-1 1 0 0 0,0-1 0 0 0,0 0 0 0 0,1 1 0 0 0,-1-1-1 0 0,0 0 1 0 0,-1 0 0 0 0,1 1 0 0 0,0-1 0 0 0,0 0 0 0 0,-1 1 0 0 0,1-1 0 0 0,-2-2 0 0 0,1 2-337 0 0,0-1 1 0 0,-1 1-1 0 0,1 0 1 0 0,-1-1-1 0 0,0 1 0 0 0,1 0 1 0 0,-1 0-1 0 0,0 0 1 0 0,0 0-1 0 0,-5-3 1 0 0,-17-7-2033 0 0,-2 5 938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5 692 0 0,'-5'0'1151'0'0,"1"0"-1"0"0,-1 0 1 0 0,1 0 0 0 0,-1 1 0 0 0,0 0-1 0 0,1 0 1 0 0,-9 3 0 0 0,45 9 2688 0 0,41-2-3223 0 0,1-4 0 0 0,75-1 1 0 0,-38-2-536 0 0,66 2-68 0 0,-60-5 49 0 0,-106-3-46 0 0,-11-2-3 0 0,-20-5-57 0 0,-20 1-837 0 0,35 7-230 0 0,0 0-1 0 0,1 0 1 0 0,0-1 0 0 0,-1 0 0 0 0,1 0 0 0 0,0 0-1 0 0,0 0 1 0 0,0-1 0 0 0,0 1 0 0 0,1-1 0 0 0,-7-6-1 0 0,6 3-339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7:5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35 356 0 0,'7'-12'3043'0'0,"-7"11"-2744"0"0,1 0-1 0 0,0 0 1 0 0,0 0 0 0 0,-1 0-1 0 0,1 0 1 0 0,-1 0 0 0 0,1 0 0 0 0,-1 0-1 0 0,1 0 1 0 0,-1 0 0 0 0,0 0-1 0 0,1 0 1 0 0,-1 0 0 0 0,0-2-1 0 0,0 3-234 0 0,0-1-1 0 0,0 1 1 0 0,0 0 0 0 0,0 0-1 0 0,0-1 1 0 0,0 1-1 0 0,0 0 1 0 0,-1-1-1 0 0,1 1 1 0 0,0 0-1 0 0,0 0 1 0 0,0-1-1 0 0,-1 1 1 0 0,1 0-1 0 0,0 0 1 0 0,0 0-1 0 0,0-1 1 0 0,-1 1-1 0 0,1 0 1 0 0,0 0 0 0 0,0 0-1 0 0,-1 0 1 0 0,1 0-1 0 0,0-1 1 0 0,-1 1-1 0 0,1 0 1 0 0,0 0-1 0 0,0 0 1 0 0,-1 0-1 0 0,1 0 1 0 0,0 0-1 0 0,-1 0 1 0 0,1 0-1 0 0,0 0 1 0 0,-1 0-1 0 0,-18 3 729 0 0,-13 7-288 0 0,-94 48 1829 0 0,110-49-1918 0 0,1 1 0 0 0,0 0 0 0 0,0 1 0 0 0,1 1 0 0 0,-19 19 0 0 0,31-29-380 0 0,0 0 1 0 0,0 1-1 0 0,0-1 1 0 0,0 0-1 0 0,1 1 0 0 0,-1-1 1 0 0,1 1-1 0 0,-1 0 1 0 0,1-1-1 0 0,0 1 1 0 0,0 0-1 0 0,0 0 0 0 0,1 0 1 0 0,-1 0-1 0 0,1 0 1 0 0,-1 0-1 0 0,1 0 1 0 0,0 0-1 0 0,1 5 0 0 0,0-4-13 0 0,0-1 1 0 0,0 1-1 0 0,1 0 0 0 0,-1-1 0 0 0,1 1 0 0 0,0-1 0 0 0,0 1 0 0 0,1-1 0 0 0,-1 0 0 0 0,1 0 0 0 0,-1 0 0 0 0,1 0 0 0 0,3 2 1 0 0,5 4-166 0 0,1-1 1 0 0,0 0 0 0 0,0 0-1 0 0,1-2 1 0 0,0 0 0 0 0,0 0-1 0 0,16 4 1 0 0,-7-4-1338 0 0,1-1 0 0 0,0-2 0 0 0,0 0 0 0 0,32 0-1 0 0,45-7-4715 0 0,-58 0 4297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7 432 0 0,'-18'-7'4220'0'0,"18"7"-4131"0"0,1 0 0 0 0,-1 1-1 0 0,0-1 1 0 0,0 0 0 0 0,0 0 0 0 0,0 0-1 0 0,0 1 1 0 0,0-1 0 0 0,0 0 0 0 0,1 0-1 0 0,-1 0 1 0 0,0 1 0 0 0,0-1 0 0 0,0 0-1 0 0,0 0 1 0 0,0 0 0 0 0,0 1-1 0 0,0-1 1 0 0,0 0 0 0 0,0 0 0 0 0,0 1-1 0 0,0-1 1 0 0,0 0 0 0 0,0 0 0 0 0,0 0-1 0 0,0 1 1 0 0,-1-1 0 0 0,1 0 0 0 0,0 0-1 0 0,0 0 1 0 0,0 1 0 0 0,0-1-1 0 0,0 0 1 0 0,0 0 0 0 0,0 0 0 0 0,-1 0-1 0 0,1 1 1 0 0,0-1 0 0 0,0 0 0 0 0,0 0-1 0 0,-1 0 1 0 0,1 0 0 0 0,0 0 0 0 0,0 0-1 0 0,0 0 1 0 0,0 1 0 0 0,-1-1-1 0 0,1 0 1 0 0,0 0 0 0 0,0 0 0 0 0,-1 0-1 0 0,1 0 1 0 0,0 0 0 0 0,0 0 0 0 0,0 0-1 0 0,-1 0 1 0 0,1 0 0 0 0,0 0 0 0 0,5 7 1086 0 0,0 1 0 0 0,-1 0 0 0 0,0 0 1 0 0,0 0-1 0 0,-1 0 0 0 0,3 9 1 0 0,-4-10-817 0 0,-1-1 1 0 0,0 0-1 0 0,-1 0 1 0 0,1 0-1 0 0,-1 1 0 0 0,0-1 1 0 0,-1 0-1 0 0,1 1 1 0 0,-4 11-1 0 0,-4 8 37 0 0,0 0-1 0 0,-2 0 1 0 0,-24 45-1 0 0,32-68-395 0 0,0 0 0 0 0,0-1-1 0 0,-1 0 1 0 0,1 1-1 0 0,0-1 1 0 0,-1 0 0 0 0,1 0-1 0 0,-1-1 1 0 0,0 1-1 0 0,1 0 1 0 0,-1-1 0 0 0,0 0-1 0 0,0 1 1 0 0,0-1-1 0 0,0 0 1 0 0,0-1-1 0 0,0 1 1 0 0,0 0 0 0 0,-1-1-1 0 0,1 0 1 0 0,0 0-1 0 0,0 0 1 0 0,0 0 0 0 0,-1 0-1 0 0,1-1 1 0 0,0 1-1 0 0,0-1 1 0 0,0 0 0 0 0,0 0-1 0 0,0 0 1 0 0,0 0-1 0 0,0 0 1 0 0,-4-3-1 0 0,3 1-103 0 0,-1 1 0 0 0,1-1 0 0 0,-1 1 0 0 0,1-1-1 0 0,0-1 1 0 0,0 1 0 0 0,-6-7 0 0 0,8 7-408 0 0,0 0 1 0 0,-1 0-1 0 0,2-1 0 0 0,-1 1 1 0 0,0 0-1 0 0,0-1 0 0 0,1 1 1 0 0,0-1-1 0 0,0 0 0 0 0,0 1 1 0 0,0-1-1 0 0,1 0 1 0 0,-1 0-1 0 0,1-5 0 0 0,1 1-568 0 0,0-1-1 0 0,0 0 0 0 0,1 0 1 0 0,0 1-1 0 0,1 0 0 0 0,0-1 1 0 0,0 1-1 0 0,1 0 0 0 0,0 0 1 0 0,1 1-1 0 0,5-9 1 0 0,11-12-646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5 592 0 0,'-34'-3'4733'0'0,"26"2"-4061"0"0,-1 0 0 0 0,1 1 0 0 0,-1 0 0 0 0,-14 2 0 0 0,20-1-555 0 0,0-1 0 0 0,1 1 0 0 0,-1 0 1 0 0,0 0-1 0 0,1 0 0 0 0,-1 1 1 0 0,1-1-1 0 0,-1 1 0 0 0,1-1 0 0 0,0 1 1 0 0,0 0-1 0 0,-1 0 0 0 0,1-1 1 0 0,1 2-1 0 0,-1-1 0 0 0,0 0 0 0 0,0 0 1 0 0,-2 5-1 0 0,3-4-35 0 0,-1 0 0 0 0,1 1 1 0 0,0-1-1 0 0,0 1 0 0 0,0-1 0 0 0,0 1 1 0 0,1-1-1 0 0,0 1 0 0 0,-1 0 0 0 0,1-1 0 0 0,0 1 1 0 0,1 0-1 0 0,-1-1 0 0 0,1 1 0 0 0,-1-1 1 0 0,1 1-1 0 0,0-1 0 0 0,1 1 0 0 0,-1-1 0 0 0,0 1 1 0 0,1-1-1 0 0,2 3 0 0 0,0 1-48 0 0,0-1-1 0 0,1 1 0 0 0,0-1 1 0 0,0 0-1 0 0,0 0 0 0 0,1-1 1 0 0,0 1-1 0 0,11 7 1 0 0,-14-11-31 0 0,1 0 1 0 0,-1 0-1 0 0,0 0 1 0 0,0-1-1 0 0,1 1 1 0 0,-1-1-1 0 0,1 0 1 0 0,0 0-1 0 0,-1 0 1 0 0,1 0-1 0 0,0-1 1 0 0,5 1-1 0 0,-7-1 3 0 0,-1-1 0 0 0,0 1-1 0 0,1-1 1 0 0,-1 1-1 0 0,0-1 1 0 0,1 0-1 0 0,-1 1 1 0 0,0-1 0 0 0,0 0-1 0 0,0 0 1 0 0,0 0-1 0 0,0 0 1 0 0,0 0 0 0 0,0 0-1 0 0,0 0 1 0 0,0 0-1 0 0,0 0 1 0 0,-1-1 0 0 0,1 1-1 0 0,0 0 1 0 0,-1 0-1 0 0,1-1 1 0 0,-1 1-1 0 0,0 0 1 0 0,1-1 0 0 0,-1 1-1 0 0,0-1 1 0 0,0 1-1 0 0,0 0 1 0 0,0-1 0 0 0,0 1-1 0 0,0-1 1 0 0,0 1-1 0 0,-1-3 1 0 0,1-3-17 0 0,-1-1 0 0 0,-1 0 0 0 0,1 1 0 0 0,-1-1 0 0 0,-1 1 0 0 0,-5-14 0 0 0,-1-3-886 0 0,9 24 646 0 0,-1-1 0 0 0,1 0 0 0 0,0 0 0 0 0,0 0 0 0 0,0 0-1 0 0,0 0 1 0 0,1 0 0 0 0,-1 1 0 0 0,0-1 0 0 0,0 0 0 0 0,1 0 0 0 0,-1 0 0 0 0,0 0 0 0 0,1 1 0 0 0,-1-1 0 0 0,0 0 0 0 0,1 0 0 0 0,-1 1 0 0 0,1-1 0 0 0,0 0 0 0 0,-1 1 0 0 0,1-1 0 0 0,-1 1 0 0 0,1-1 0 0 0,0 1 0 0 0,0-1-1 0 0,-1 1 1 0 0,1-1 0 0 0,0 1 0 0 0,0-1 0 0 0,-1 1 0 0 0,1 0 0 0 0,0 0 0 0 0,0-1 0 0 0,0 1 0 0 0,1 0 0 0 0,11-1-1652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14 432 0 0,'1'-1'259'0'0,"-1"1"1"0"0,0-1-1 0 0,0 1 1 0 0,0-1-1 0 0,0 1 1 0 0,0-1-1 0 0,0 1 0 0 0,0-1 1 0 0,-1 1-1 0 0,1-1 1 0 0,0 1-1 0 0,0-1 1 0 0,0 1-1 0 0,0 0 1 0 0,-1-1-1 0 0,1 1 0 0 0,0-1 1 0 0,0 1-1 0 0,-1-1 1 0 0,1 1-1 0 0,0 0 1 0 0,-1-1-1 0 0,1 1 0 0 0,0 0 1 0 0,-1-1-1 0 0,1 1 1 0 0,0 0-1 0 0,-1 0 1 0 0,1-1-1 0 0,-1 1 0 0 0,1 0 1 0 0,-1 0-1 0 0,1 0 1 0 0,0 0-1 0 0,-1-1 1 0 0,1 1-1 0 0,-1 0 0 0 0,1 0 1 0 0,-1 0-1 0 0,1 0 1 0 0,-2 0-1 0 0,2 0-61 0 0,-1 1-1 0 0,1-1 0 0 0,-1 0 1 0 0,1 0-1 0 0,-1 1 1 0 0,0-1-1 0 0,1 0 0 0 0,-1 1 1 0 0,1-1-1 0 0,-1 0 0 0 0,1 1 1 0 0,-1-1-1 0 0,1 1 1 0 0,0-1-1 0 0,-1 1 0 0 0,1-1 1 0 0,0 1-1 0 0,-1-1 1 0 0,1 1-1 0 0,-1 0 0 0 0,-1 4 348 0 0,0 0 0 0 0,-1 0 0 0 0,0-1 0 0 0,0 1 0 0 0,-6 5 0 0 0,1-1-27 0 0,-1-1-1 0 0,0 0 1 0 0,-18 11 0 0 0,-34 17 43 0 0,23-18 26 0 0,33-16-462 0 0,-48 30 438 0 0,51-31-550 0 0,0 1 0 0 0,0-1 0 0 0,0 0 0 0 0,0 1 0 0 0,0-1 0 0 0,0 1 0 0 0,1 0-1 0 0,-1 0 1 0 0,1 0 0 0 0,-1-1 0 0 0,1 1 0 0 0,0 0 0 0 0,0 1 0 0 0,0-1 0 0 0,0 0 0 0 0,0 0 0 0 0,0 0 0 0 0,0 1 0 0 0,1-1 0 0 0,-1 0 0 0 0,1 1 0 0 0,0 3-1 0 0,0-4 0 0 0,1 0 0 0 0,0 0-1 0 0,1 0 1 0 0,-1 0-1 0 0,0 0 1 0 0,0 0-1 0 0,1-1 1 0 0,-1 1-1 0 0,1 0 1 0 0,0-1-1 0 0,0 1 1 0 0,-1-1-1 0 0,1 1 1 0 0,0-1 0 0 0,0 0-1 0 0,0 0 1 0 0,0 0-1 0 0,3 1 1 0 0,44 14 215 0 0,-36-12-164 0 0,93 32 212 0 0,60 16-301 0 0,-165-52-75 0 0,0 0 0 0 0,0 1 0 0 0,0-1-1 0 0,0 0 1 0 0,0 0 0 0 0,0 0 0 0 0,0 0 0 0 0,0 0 0 0 0,0 0-1 0 0,0 0 1 0 0,0 0 0 0 0,0 0 0 0 0,0-1 0 0 0,-1 1 0 0 0,1 0-1 0 0,0-1 1 0 0,0 1 0 0 0,0 0 0 0 0,0-1 0 0 0,0 1 0 0 0,0-1-1 0 0,-1 0 1 0 0,1 1 0 0 0,0-1 0 0 0,0 1 0 0 0,-1-1 0 0 0,1 0-1 0 0,0-1 1 0 0,10-28-9548 0 0,-1 2 2150 0 0,-2 15 5295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4 964 0 0,'-13'0'1147'0'0,"-4"-2"12254"0"0,33 2-10495 0 0,32-1-1853 0 0,0 1-2055 0 0,54 5 1 0 0,-88-3-371 0 0,33 3-4690 0 0,-22-9-1783 0 0</inkml:trace>
  <inkml:trace contextRef="#ctx0" brushRef="#br0" timeOffset="1">105 77 56 0 0,'-59'33'9497'0'0,"58"-33"-9343"0"0,1 0 1 0 0,0 0-1 0 0,0 0 0 0 0,-1 0 1 0 0,1 0-1 0 0,0 0 1 0 0,0 0-1 0 0,-1 0 1 0 0,1 0-1 0 0,0 0 0 0 0,-1 0 1 0 0,1 0-1 0 0,0 1 1 0 0,0-1-1 0 0,-1 0 0 0 0,1 0 1 0 0,0 0-1 0 0,0 0 1 0 0,0 0-1 0 0,-1 1 0 0 0,1-1 1 0 0,0 0-1 0 0,0 0 1 0 0,0 0-1 0 0,-1 1 0 0 0,1-1 1 0 0,0 0-1 0 0,0 0 1 0 0,0 0-1 0 0,0 1 0 0 0,0-1 1 0 0,-1 0-1 0 0,1 0 1 0 0,0 1-1 0 0,0-1 0 0 0,0 0 1 0 0,0 1-1 0 0,0-1 1 0 0,0 0-1 0 0,0 0 0 0 0,0 1 1 0 0,0-1-1 0 0,0 0 1 0 0,0 0-1 0 0,0 1 0 0 0,0-1 1 0 0,17 3 2829 0 0,40-5-2686 0 0,-46 1-9 0 0,98-10-4102 0 0,-84 7-703 0 0,0-2 0 0 0,33-12 0 0 0,-36 11 2336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109 112 412 0 0,'-11'-2'1283'0'0,"-1"-1"0"0"0,1 0-1 0 0,-12-4 1 0 0,19 5-650 0 0,0 0-1 0 0,-1 0 1 0 0,1 0 0 0 0,1 0-1 0 0,-1-1 1 0 0,0 1-1 0 0,1-1 1 0 0,-1 0 0 0 0,1 0-1 0 0,-6-7 1 0 0,9 10-492 0 0,-1-1 0 0 0,0 0 1 0 0,1 0-1 0 0,-1 0 0 0 0,1 0 1 0 0,0 0-1 0 0,-1 0 0 0 0,1 0 1 0 0,0-1-1 0 0,0 1 0 0 0,0 0 1 0 0,-1 0-1 0 0,1 0 0 0 0,0 0 0 0 0,1 0 1 0 0,-1 0-1 0 0,0 0 0 0 0,0 0 1 0 0,0 0-1 0 0,1 0 0 0 0,-1-1 1 0 0,0 1-1 0 0,1 0 0 0 0,-1 0 1 0 0,1 1-1 0 0,-1-1 0 0 0,1 0 0 0 0,-1 0 1 0 0,1 0-1 0 0,0 0 0 0 0,0 0 1 0 0,-1 1-1 0 0,1-1 0 0 0,0 0 1 0 0,0 0-1 0 0,0 1 0 0 0,0-1 1 0 0,0 1-1 0 0,0-1 0 0 0,1 0 0 0 0,3-2 26 0 0,1 0-1 0 0,0 1 1 0 0,0-1-1 0 0,0 1 0 0 0,7-2 1 0 0,0 2-113 0 0,1 0-1 0 0,0 0 1 0 0,-1 1 0 0 0,1 1 0 0 0,23 2-1 0 0,-29-1-47 0 0,0 0-1 0 0,-1 0 0 0 0,1 1 0 0 0,0 0 1 0 0,-1 0-1 0 0,1 1 0 0 0,-1 0 1 0 0,0 1-1 0 0,0-1 0 0 0,0 1 1 0 0,7 6-1 0 0,-13-9-5 0 0,1 0 1 0 0,-1 1-1 0 0,0-1 0 0 0,0 0 1 0 0,1 1-1 0 0,-1-1 0 0 0,0 1 1 0 0,0 0-1 0 0,-1-1 0 0 0,1 1 1 0 0,0 0-1 0 0,0-1 1 0 0,-1 1-1 0 0,1 0 0 0 0,-1 0 1 0 0,0 0-1 0 0,0 0 0 0 0,1-1 1 0 0,-1 4-1 0 0,-1-1 27 0 0,1 0 0 0 0,-1 0-1 0 0,0 0 1 0 0,0 0 0 0 0,-1-1-1 0 0,1 1 1 0 0,-1 0 0 0 0,-3 6-1 0 0,-2 1 198 0 0,-1-1-1 0 0,0 1 0 0 0,-1-1 0 0 0,-15 14 0 0 0,16-18-36 0 0,-42 44 715 0 0,45-46-845 0 0,2 1 0 0 0,-1 0 0 0 0,1 0 0 0 0,-1 0 0 0 0,1 1 0 0 0,1-1 0 0 0,-1 1 1 0 0,1-1-1 0 0,-2 9 0 0 0,3-13-36 0 0,1 1 1 0 0,0-1 0 0 0,0 0-1 0 0,0 0 1 0 0,0 1 0 0 0,0-1-1 0 0,0 0 1 0 0,0 1 0 0 0,0-1-1 0 0,0 0 1 0 0,1 0 0 0 0,-1 1-1 0 0,0-1 1 0 0,1 0 0 0 0,-1 0-1 0 0,1 0 1 0 0,0 1 0 0 0,-1-1-1 0 0,1 0 1 0 0,0 0 0 0 0,0 0-1 0 0,0 0 1 0 0,1 1 0 0 0,0 0 10 0 0,1 0 1 0 0,0 0 0 0 0,0-1-1 0 0,-1 1 1 0 0,1-1 0 0 0,0 0-1 0 0,0 0 1 0 0,1 0 0 0 0,3 1-1 0 0,5 0 9 0 0,0 0 1 0 0,0-1-1 0 0,23-1 0 0 0,-21 0-76 0 0,-1-2 0 0 0,1 1 0 0 0,-1-2 0 0 0,16-4-1 0 0,-21 4-738 0 0,0 0-1 0 0,0 0 0 0 0,0-1 1 0 0,10-7-1 0 0,-17 10 516 0 0,0 1 0 0 0,-1 0 0 0 0,1-1 0 0 0,0 0-1 0 0,0 1 1 0 0,-1-1 0 0 0,1 1 0 0 0,0-1 0 0 0,-1 0 0 0 0,1 1 0 0 0,-1-1 0 0 0,1 0-1 0 0,-1 0 1 0 0,1 0 0 0 0,-1 1 0 0 0,0-1 0 0 0,1 0 0 0 0,-1 0 0 0 0,0 0 0 0 0,0 0-1 0 0,1 0 1 0 0,-1 0 0 0 0,0 1 0 0 0,0-1 0 0 0,0 0 0 0 0,0 0 0 0 0,0 0-1 0 0,0 0 1 0 0,0 0 0 0 0,-1 0 0 0 0,1 0 0 0 0,0 0 0 0 0,0 1 0 0 0,-1-1 0 0 0,1 0-1 0 0,-1 0 1 0 0,1 0 0 0 0,0 0 0 0 0,-1 1 0 0 0,0-1 0 0 0,1 0 0 0 0,-1 1 0 0 0,1-1-1 0 0,-2 0 1 0 0,-2-3-522 0 0,1 1 1 0 0,-1-1-1 0 0,0 1 0 0 0,0 0 0 0 0,-1 1 0 0 0,1-1 0 0 0,-6-1 0 0 0,-20-7-920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776 103 196 0 0,'-39'-48'4722'0'0,"34"43"-4474"0"0,-1 0-1 0 0,0 1 1 0 0,0-1-1 0 0,0 1 1 0 0,-8-4-1 0 0,-24-6 829 0 0,25 11-717 0 0,-1 1 0 0 0,0 0-1 0 0,0 0 1 0 0,-21 1 0 0 0,15 3-8 0 0,0 0 0 0 0,1 1 0 0 0,-1 0 0 0 0,-35 13 0 0 0,21-4 58 0 0,-59 32-1 0 0,15 1-285 0 0,55-31-117 0 0,0 2 1 0 0,1 0 0 0 0,0 1-1 0 0,2 2 1 0 0,-25 27 0 0 0,37-37-7 0 0,0 1 0 0 0,1 0 1 0 0,0 0-1 0 0,1 0 0 0 0,0 1 1 0 0,1 0-1 0 0,0 0 0 0 0,1 1 1 0 0,0 0-1 0 0,1-1 0 0 0,0 1 0 0 0,1 0 1 0 0,0 0-1 0 0,0 16 0 0 0,3-21 6 0 0,0 0-1 0 0,0 0 0 0 0,1 0 1 0 0,0 0-1 0 0,0 0 0 0 0,0 0 1 0 0,1 0-1 0 0,0-1 0 0 0,1 1 1 0 0,-1-1-1 0 0,1 0 1 0 0,0 0-1 0 0,1 0 0 0 0,-1-1 1 0 0,1 1-1 0 0,0-1 0 0 0,1 0 1 0 0,-1-1-1 0 0,1 1 0 0 0,9 4 1 0 0,12 8 2 0 0,1-1 0 0 0,0-1-1 0 0,36 12 1 0 0,-15-8-27 0 0,96 24 0 0 0,-114-37 12 0 0,-1-1 1 0 0,1-1-1 0 0,0-2 1 0 0,47-2-1 0 0,-44-4-65 0 0,11-12 277 0 0,-40 13-84 0 0,1 0 1 0 0,0-1 0 0 0,-1 0 0 0 0,0 0 0 0 0,0 0-1 0 0,0-1 1 0 0,0 1 0 0 0,-1-1 0 0 0,1 0 0 0 0,-1-1 0 0 0,-1 1-1 0 0,1-1 1 0 0,-1 0 0 0 0,0 0 0 0 0,5-12 0 0 0,0-13 151 0 0,-1 0 0 0 0,-1 0 0 0 0,-2-1 1 0 0,1-62-1 0 0,-3 32-119 0 0,-1 56-155 0 0,1-23-71 0 0,-1 0-1 0 0,-5-45 1 0 0,4 72-29 0 0,0 0-1 0 0,0 1 1 0 0,-1-1 0 0 0,1 1 0 0 0,-1-1 0 0 0,0 0 0 0 0,1 1-1 0 0,-1 0 1 0 0,0-1 0 0 0,0 1 0 0 0,0-1 0 0 0,0 1 0 0 0,0 0-1 0 0,-1-2 1 0 0,-1 1-243 0 0,1 1-1 0 0,-1-1 0 0 0,0 0 1 0 0,0 1-1 0 0,1 0 0 0 0,-1-1 1 0 0,0 1-1 0 0,0 1 0 0 0,0-1 1 0 0,0 0-1 0 0,-6 0 0 0 0,-6 0-1413 0 0,-1 1 0 0 0,1 0 0 0 0,-19 3 0 0 0,15-1 682 0 0,-13 1-507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3:58:48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6674 5734 3864 0,'22'-33'4'16,"12"-7"-33"-16,-3-3 43 0,20-18-21 15,7-8 13-15,2 2 9 0,0 0-26 16,-4 8 24-16,-3 6-19 15,-9 9-3-15,-1 6 21 0,-2 6-28 16,-10 7 15-16,-2 2-3 16,-8 4-16-16,-2 6 33 0,-3 1-35 15,-7 5 25-15,3 0 4 0,-8 2 7 16,2 1-30-16,0 0 18 16,-6 0-5-16,0 2-10 0,0-2 9 15,-2 0-55-15,-4-1-89 0,2 1 19 16,-2-1-53-16,-2 1-91 0,6 0 48 15,-1 2 75-15,3-2-42 16,3 2-54-16,-1-2-128 0,6 2-377 16</inkml:trace>
  <inkml:trace contextRef="#ctx0" brushRef="#br0" timeOffset="319.81">6684 5459 14 0,'-35'16'119'0,"4"-1"-40"0,-4 1-36 16,4 2-23-16,4-1-8 0,-2-1-8 0,4 2-4 15,0-1 1-15,7-4-3 0,-1 0-1 16,5 0 2-16,3-4-5 0,1-1 3 0,4 0-6 16,0 1-8-16,-2 0-17 0,3-1-29 15,-1 2-24-15</inkml:trace>
  <inkml:trace contextRef="#ctx0" brushRef="#br0" timeOffset="942.33">6143 5791 49 0,'-6'-3'180'0,"-3"1"-3"0,-1 0-13 0,0 0-13 16,1 1-1-16,-1-1 8 0,-2 1 10 15,3-1 13-15,3-1 6 0,-4 2 5 0,4-3-2 16,2 0-2-16,-1 1 1 0,5-1-2 0,-4 0-7 16,4 0-5-16,0 0 0 0,0 1 0 15,0 0-3-15,0 0-3 0,4 1 12 0,-4 2 36 16,5 0 7-16,-1 2 0 0,2 4-7 0,0-1-14 15,-2 3-29-15,2 3-55 0,3 1-32 16,-3 2-24-16,4 3-21 0,0-4-18 16,1 3-8-16,3-1-7 0,-3-1 0 0,5 0-4 15,-3 0 0-15,3-4 0 0,-1 2-3 0,1-3 2 16,-1 0-4-16,1-2 2 0,-1 3-3 0,1-3 5 16,-2-2-4-16,1 1 2 0,-3-2 1 15,3 0-2-15,5-2 1 0,-5-2-5 0,6-2 7 16,5-4-1-16,5-5-2 0,0-4 3 15,7-5-4-15,3-3-3 0,2-7-2 0,7-2 0 0,-3-7-1 16,3-3-1-16,2-5 0 0,3-2 1 16,-5-4 6-16,2-1 2 0,1-5 3 0,1 1 0 15,2-2 2-15,0-2 3 0,0 1-9 16,6 1-4-16,-2-1 2 0,6 5-5 16,-4 4 1-16,0 3-2 0,-2 6 6 0,-3 4 3 15,-7 6-2-15,-3 3 4 0,-5 5-1 0,-3 4-1 16,-8 3-1-16,-4 1-1 0,-2 5 2 0,-9 2-2 15,-1 2 1-15,-1 1-1 0,-8 2 3 16,3 1-2-16,-5 1-4 0,-2 2 3 0,-4-1-2 16,-2 0 2-16,1 2-3 0,-3-1-2 15,-4 1-1-15,4 0-2 0,-4 0-32 0,1 0-72 16,-3 1-101-16,6-1-117 0,-3 0-123 0,-1 2-114 16,4-2-74-16,0 2-27 0,-1-1 12 15,1 2 73-15,0 3 100 0,-4-2 103 0</inkml:trace>
  <inkml:trace contextRef="#ctx0" brushRef="#br0" timeOffset="-107870.8">7339 8513 223 0,'-6'3'276'0,"0"-3"11"0,2 0-44 16,-1-3-78-16,-1 3-42 0,2-1 2 0,-2-2 29 15,2 1 45-15,2 0 65 0,-2 0 67 0,-1-1 77 16,1 2 60-16,4-2 22 0,-6 1 0 0,6-1-26 15,-2 0-46-15,-2 2-73 0,4-1-71 16,0 0-42-16,0 2-25 0,0-1-16 0,-4 1-6 16,4-1-3-16,0 1-1 0,0 0-7 15,0-2-7-15,0 2-12 0,0 0-16 0,0 0-18 16,0 0-18-16,0 0-19 0,-2 0-14 16,2 2-11-16,0-1 1 0,2 2 2 0,-2 2 6 15,4 1-64-15,0 1-4 0,-2 3 0 0,4 1 0 16,-2 2 0-16,1 0 0 0,1 2 0 0,4 0 0 15,-4 1 0-15,3 4 0 0,-5-1 0 16,6 2 0-16,-4-1 0 0,0 4 0 16,-3 0 0-16,3-2 0 0,0 2 0 0,-2-1 0 0,2-3 0 15,-2 2 0-15,1-1 0 0,1-3 0 16,-2-1 0-16,6-3 0 0,-2-3 0 0,5-2 0 16,3-3 0-16,5-4 0 0,2-3 0 0,4-5 0 15,4-4 0-15,4-7 0 0,6-2 0 16,0-5 0-16,-1-3 0 0,7-5 0 0,-1-1 0 15,-1-1 0-15,1-1 0 0,1-1 0 16,3 2 0-16,-3 1 0 0,-1-1 0 0,5 2 0 16,-5 0 0-16,-1 1 0 0,5 0 0 0,-3 3 0 15,-1 0 0-15,-1 1 0 0,-3 3 0 0,-1-2 0 16,-2 3 0-16,-6 3 0 0,-4 2 0 16,-2-1 0-16,-2 5 0 0,-5 0 0 15,-1 2 0-15,-7 3 0 0,-3 2 0 0,3-1 0 16,-8 4 0-16,2 0 0 0,-1 0 0 0,-5 3 0 15,0 0 0-15,0-2 0 0,0 3 0 16,-5 3 0-16,3-2 0 0,-2 1 0 0,0 1 0 16,-2-1 0-16,0 0 0 0,1 2 0 0,1-1 0 15,0 0 0-15,-2 0 0 0,4 1 0 0,-2-3 0 16,0 2 0-16,2-1 0 0,-2-1 0 16,4 2 0-16,0-2 0 0,-3 1 0 0,3-1 0 15,0 0 0-15,-2-1-106 0,2 0-194 16,-4 2-46-16,2-2-65 0,-6 0-125 0,2 1-155 15,-3 1-145-15,-7 0-140 0,1 1-38 0,-7 1 42 16,-3 0 138-16,-2 4 190 0,-8 0 196 16</inkml:trace>
  <inkml:trace contextRef="#ctx0" brushRef="#br0" timeOffset="-107063.32">7230 8535 25 0,'0'-6'301'16,"0"-1"49"-16,4-3 44 0,-2 1-11 15,2 0-36-15,-4 0 13 0,6 2 58 16,-2-2 76-16,-2 2 42 0,2 0 25 0,-4 3-11 16,2 2-48-16,-2-3-90 0,3 4-90 0,-3 1-54 15,0 1-41-15,0 4-25 0,0 1-6 16,-3 5-3-16,3 1-11 0,-2 3-11 0,2 1-11 15,-4 1-15-15,4 4-18 0,0 1-20 0,0 0-18 16,0 0-21-16,0 0-18 0,4 2-14 16,-2-1-21-16,5-1-15 0,-1 0 0 0,4 1 0 15,-1-3 0-15,3-1 0 0,4-1 0 16,-1-3 0-16,4 1 0 0,3-3 0 0,3-5 0 16,0 2 0-16,0-4 0 0,6-4 0 0,0 0 0 15,0-4 0-15,0-2 0 0,0-2 0 16,2-4 0-16,0-2 0 0,-2-3 0 0,4-3 0 15,0-5 0-15,0-2 0 0,-2-4 0 0,6-1 0 16,-3-3 0-16,1-1 0 0,2-2 0 16,-2 1 0-16,4-1 0 0,-7 2 0 0,3 1 0 0,2 0 0 15,-2 2 0-15,-2 0 0 0,2 3 0 16,-3 0 0-16,3 2 0 0,-6 0 0 0,4 4 0 16,-4 0 0-16,0 2 0 0,-6-1 0 15,1 4 0-15,-1 1 0 0,0 0-3 0,-8 1 3 16,7 3 0-16,-9 1 0 0,3-1 1 0,-1 2-1 15,-5 0 2-15,3 3-2 0,-5-1 0 16,1 2 0-16,-7 2 0 0,2-2 0 0,0 3 0 16,-2 0 0-16,-4 2 0 0,0-1-4 0,0 2 1 15,-6 0 1-15,2 0-1 0,-2 3 1 16,-3 0 1-16,3 1-1 0,-4 1 2 0,4-1-2 16,2 2 2-16,-1-1 0 0,1-2-1 0,2 1 0 15,-2-1 0-15,4 2 1 0,-2-3-3 16,-2 1 0-16,4-2 6 0,0 1-4 0,0 1 1 15,-4-3-2-15,4 0 1 0,0 2-2 16,0-2-3-16,0 0-9 0,0 2-23 0,-2-2-26 16,2 0-38-16,-4 0-41 0,1 0-58 15,1 0-60-15,-2 0-64 0,-2 0-121 0,0 0-165 16,-4 0-177-16,5 0-176 0,-9-2-53 0,-1 2 20 16,-1 2 116-16,-5-2 183 0,-4 6 211 15</inkml:trace>
  <inkml:trace contextRef="#ctx0" brushRef="#br0" timeOffset="-100674.57">7905 9766 238 0,'4'-6'425'0,"-4"0"89"16,2 1 89-16,1-1-6 0,-3 0-2 15,0 1-11-15,0 2-17 0,0-2-32 0,0 2-42 16,4 0-74-16,-4 2-87 0,0-3-68 16,2 3-52-16,-2-2-29 0,4 1-19 0,2 1-8 15,4-2 0-15,-1 1 4 0,3 0 1 16,2 2-5-16,-3 0-10 0,3 1-1 0,-3 0 1 16,-1 4 9-16,0 0-70 0,-4 1-85 0,-1 1 0 15,-1 4 0-15,-4 3 0 0,0 0 0 0,0 4 0 16,-4 2 0-16,-1 3 0 0,1-1 0 15,-2 3 0-15,0 3 0 0,2-2 0 0,-2 4 0 16,3-1 0-16,1-1 0 0,2 1 0 0,2-1 0 16,1-4 0-16,1 1 0 0,-2-5 0 0,8 1 0 15,-4-4 0-15,3-2 0 0,5-3 0 0,-2-5 0 16,7-2 0-16,-2-4 0 0,9-5 0 16,-1-4 0-16,0-2 0 0,6-5 0 0,4-2 0 15,0-4 0-15,2 0 0 0,3 0 0 16,1-3 0-16,4 0 0 0,-5-1 0 0,3 0 0 15,-2 0 0-15,-1 0 0 0,-3 0 0 0,2 2 0 16,-4 0 0-16,-2-1 0 0,-2 3 0 0,-2 0 0 16,-2 1 0-16,-2 2 0 0,-2 2 0 0,-1 1 0 15,-3 2 0-15,-2 0 0 0,-1 3 0 16,-2 0 0-16,-3 2 0 0,3 0 0 0,-3 3 0 16,-5-1 0-16,4 2 0 0,-4 0 0 0,1 2 0 15,-1-2 0-15,-4 3 0 0,2-1 0 16,-4 1 0-16,4 1 0 0,-4-3 0 0,0 3 0 15,-4 3 0-15,0-2 0 0,-2 1 0 0,1-1 0 16,-1 3 0-16,-4-2 0 0,0 2 0 16,5-2 0-16,-5 2 0 0,0-2 0 0,4 1 0 15,-3 0-472-15,-1 0-72 0,-2 0-58 16,3 2-59-16,-1-2-45 0,0 1-28 0,-1-1-14 0,1 0 14 16,-2 0 69-16,3 0 83 0,-5 2 57 15,2-3 81-15,3 3 82 0,-7-3 73 0</inkml:trace>
  <inkml:trace contextRef="#ctx0" brushRef="#br0" timeOffset="-99897.01">7965 9899 31 0,'-6'-5'167'15,"2"-2"-6"-15,-2 2-32 0,6-1-40 16,-4-1-27-16,4 1-9 0,0 2 1 0,0-2 9 16,0 2 13-16,0-1 12 0,0 2 12 15,0-1 10-15,0 0 8 0,-1 2 5 0,1-3 5 16,0 3 13-16,-4-3 21 0,4 2 27 0,-4-1 31 15,4 0 47-15,-2 1 59 0,2-1 64 16,-4 2 35-16,4-3 10 0,0 3-10 0,0-2-36 16,-2 3-61-16,2 0-76 0,0-1-62 15,0 0-36-15,2 1-15 0,-2 1-5 0,6 0 6 0,-2 0 12 16,1 1 16-16,5 4 11 0,0 0 1 16,0 2-3-16,-5 4-6 0,5 3-2 0,-4 0-8 15,0 4-6-15,-2 2-6 0,-4 3-4 16,-4 2-18-16,4 2-127 0,-6 3 0 0,2 1 0 15,-2 1 0-15,4 0 0 0,-2 1 0 16,4-2 0-16,0-3 0 0,0-1 0 0,6-4 0 16,0-3 0-16,4-3 0 0,-1-4 0 0,7-5 0 15,-1-3 0-15,5-7 0 0,1-2 0 0,4-7 0 16,6-2 0-16,0-6 0 0,8-1 0 16,-2-3 0-16,7-3 0 0,3 0 0 0,-1-2 0 15,1 0 0-15,-1 0 0 0,-1-1 0 16,2 1 0-16,-1 0 0 0,-5 0 0 0,3 1 0 15,-7 1 0-15,2 2 0 0,-6 2 0 0,2 1 0 16,-4 2 0-16,-6 0 0 0,0 3 0 16,0 1 0-16,-3 1 0 0,-3 3 0 0,-3 2 0 15,-1-1 0-15,1 4 0 0,-7-1 0 16,3 3 0-16,-2-1 0 0,-5 2 0 0,5 2 0 16,-6-2 0-16,-2 1 0 0,2 1 0 0,0 0 0 15,-2-1 0-15,-2 2 0 0,3-2 0 0,-3 2 0 16,0 0 0-16,-3 0 0 0,3 0 0 15,-2 2 0-15,-2-2 0 0,-2 2 0 0,2-2 0 16,-2 1 0-16,2 0 0 0,-1 1 0 0,3 1 0 16,-2-2 0-16,0 0 0 0,2 1 0 15,-2 0 0-15,0-1 0 0,2 2 0 16,-2-3 0-16,2 2-103 0,-1-1-36 0,-1-1-28 16,2 2-27-16,-2-2-40 0,-2 0-44 0,2 0-69 15,2-2-120-15,-6 1-145 0,3-1-140 16,-5-1-120-16,4 0-74 0,-4 1 16 0,-1 0 113 15,-5-1 165-15,3 1 178 0</inkml:trace>
  <inkml:trace contextRef="#ctx0" brushRef="#br0" timeOffset="-99188.19">3905 10167 210 0,'0'1'353'0,"0"0"37"15,-2-1 15-15,-2 0-111 0,4 0-91 0,0 0-70 16,0-1-56-16,4 0-37 0,-2-1-18 16,-2 0-12-16,4 0-3 0,-4 0-4 0,2-1-3 15,2 0-23-15,-4 1-58 0,0 0-76 0,3 0-102 16,-1-1-80-16,-2-1-41 0,4-2-1 16,-4-2 46-16</inkml:trace>
  <inkml:trace contextRef="#ctx0" brushRef="#br0" timeOffset="-98753.22">5552 8449 172 0,'0'2'302'0,"0"-2"25"16,0 3-13-16,-4-3-99 0,2 0-70 0,2 0-55 15,-4 0-42-15,4 0-23 0,-1 0-11 16,1 0-6-16,-4 0-20 0,4 0-68 0,0 0-123 15,0 0-71-15,0 0-35 0,0 1-18 16,0 2 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2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2 443 784 0 0,'-1'-21'19142'0'0,"11"27"-16295"0"0,-8-2-2404 0 0,1 0 1 0 0,-1 0-1 0 0,1 1 0 0 0,-1-1 0 0 0,0 0 0 0 0,-1 1 0 0 0,3 7 0 0 0,3 20 903 0 0,4 44 0 0 0,-6-36-921 0 0,7 141 315 0 0,-7-74-680 0 0,5 52-32 0 0,-10-159-27 0 0,0 1 0 0 0,0 0 0 0 0,0-1 0 0 0,0 1 0 0 0,0 0 0 0 0,0 0 0 0 0,0-1 0 0 0,0 1 1 0 0,0 0-1 0 0,1-1 0 0 0,-1 1 0 0 0,0 0 0 0 0,0-1 0 0 0,1 1 0 0 0,-1 0 0 0 0,0-1 0 0 0,1 1 0 0 0,-1 0 0 0 0,1-1 0 0 0,-1 1 0 0 0,0-1 1 0 0,1 1-1 0 0,-1-1 0 0 0,1 1 0 0 0,0-1 0 0 0,-1 1 0 0 0,1-1 0 0 0,0 1 0 0 0,1-1 1 0 0,-1 0-1 0 0,0 0 1 0 0,1 0 0 0 0,-1 0-1 0 0,0 0 1 0 0,1 0-1 0 0,-1 0 1 0 0,1 0 0 0 0,-1-1-1 0 0,0 1 1 0 0,1-1-1 0 0,-1 1 1 0 0,2-2 0 0 0,45-29 21 0 0,-42 27-21 0 0,287-255 15 0 0,-165 137-23 0 0,467-348-4 0 0,-423 335 38 0 0,-170 134-26 0 0,-1 0 0 0 0,0 0 0 0 0,0 0 0 0 0,1 0 0 0 0,-1 0 1 0 0,0 0-1 0 0,0-1 0 0 0,0 1 0 0 0,0 0 0 0 0,0-1 0 0 0,0 1 0 0 0,-1-1 0 0 0,1 1 1 0 0,0-1-1 0 0,-1 1 0 0 0,1-1 0 0 0,-1-2 0 0 0,0 3-2 0 0,0 0 0 0 0,-1 1 1 0 0,1-1-1 0 0,-1 0 0 0 0,1 0 0 0 0,-1 1 0 0 0,0-1 0 0 0,1 0 0 0 0,-1 1 1 0 0,0-1-1 0 0,1 0 0 0 0,-1 1 0 0 0,0-1 0 0 0,0 1 0 0 0,0-1 1 0 0,1 1-1 0 0,-1 0 0 0 0,0-1 0 0 0,0 1 0 0 0,0 0 0 0 0,0 0 0 0 0,0-1 1 0 0,0 1-1 0 0,0 0 0 0 0,0 0 0 0 0,0 0 0 0 0,1 0 0 0 0,-1 0 1 0 0,0 0-1 0 0,0 1 0 0 0,0-1 0 0 0,-1 0 0 0 0,-35 5-51 0 0,30 1-22 0 0,-3 5 376 0 0,10-11-371 0 0,0 0 1 0 0,0 0-1 0 0,0 0 0 0 0,0 0 0 0 0,-1 0 0 0 0,1 1 0 0 0,0-1 0 0 0,0 0 1 0 0,0 0-1 0 0,0 0 0 0 0,0 0 0 0 0,0 0 0 0 0,0 0 0 0 0,0 0 1 0 0,0 0-1 0 0,-1 0 0 0 0,1 0 0 0 0,0 0 0 0 0,0 1 0 0 0,0-1 1 0 0,0 0-1 0 0,0 0 0 0 0,0 0 0 0 0,0 0 0 0 0,-1 0 0 0 0,1 0 1 0 0,0 0-1 0 0,0 0 0 0 0,0 0 0 0 0,0 0 0 0 0,0 0 0 0 0,0 0 1 0 0,-1 0-1 0 0,1 0 0 0 0,0 0 0 0 0,0 0 0 0 0,0-1 0 0 0,0 1 1 0 0,0 0-1 0 0,0 0 0 0 0,0 0 0 0 0,-1 0 0 0 0,1 0 0 0 0,0 0 0 0 0,0 0 1 0 0,0 0-1 0 0,0 0 0 0 0,0 0 0 0 0,0 0 0 0 0,0-1 0 0 0,0 1 1 0 0,0 0-1 0 0,0 0 0 0 0,-1 0 0 0 0,1 0 0 0 0,0 0 0 0 0,0 0 1 0 0,0 0-1 0 0,0-1 0 0 0,0 1 0 0 0,0 0 0 0 0,0 0 0 0 0,0 0 1 0 0,0 0-1 0 0,0 0 0 0 0,0 0 0 0 0,0-1 0 0 0,0 1 0 0 0,0-1-585 0 0,0 0-1 0 0,0-1 1 0 0,-1 1-1 0 0,1 0 1 0 0,-1 0-1 0 0,1 0 1 0 0,-1-1-1 0 0,1 1 0 0 0,-1 0 1 0 0,0 0-1 0 0,0 0 1 0 0,1 0-1 0 0,-1 0 1 0 0,0 0-1 0 0,0 0 1 0 0,0 0-1 0 0,0 1 1 0 0,0-1-1 0 0,0 0 0 0 0,0 1 1 0 0,0-1-1 0 0,-3-1 1 0 0,-30-9-6714 0 0,9 6 5245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14 668 0 0,'-8'-1'702'0'0,"1"1"0"0"0,0 1-1 0 0,0-1 1 0 0,0 1 0 0 0,-1 0 0 0 0,1 1-1 0 0,0 0 1 0 0,1 0 0 0 0,-1 1 0 0 0,0-1-1 0 0,1 1 1 0 0,-11 7 0 0 0,16-10-630 0 0,1 0 1 0 0,0 1-1 0 0,0-1 0 0 0,0 0 0 0 0,-1 0 1 0 0,1 0-1 0 0,0 1 0 0 0,0-1 1 0 0,0 0-1 0 0,0 0 0 0 0,0 1 1 0 0,0-1-1 0 0,0 0 0 0 0,0 0 1 0 0,0 1-1 0 0,0-1 0 0 0,0 0 1 0 0,-1 0-1 0 0,1 1 0 0 0,1-1 0 0 0,-1 0 1 0 0,0 0-1 0 0,0 1 0 0 0,0-1 1 0 0,0 0-1 0 0,0 0 0 0 0,0 1 1 0 0,0-1-1 0 0,0 0 0 0 0,0 0 1 0 0,0 1-1 0 0,0-1 0 0 0,1 0 1 0 0,-1 0-1 0 0,0 0 0 0 0,0 1 1 0 0,0-1-1 0 0,1 0 0 0 0,-1 0 0 0 0,0 0 1 0 0,0 0-1 0 0,0 1 0 0 0,1-1 1 0 0,17 9 2371 0 0,18 0 168 0 0,79 1-91 0 0,61-11-2051 0 0,-64-1-333 0 0,-29 3-119 0 0,114-4-86 0 0,-192 1-18 0 0,-6 0 29 0 0,-14-3-68 0 0,-24-4-855 0 0,-110-29-13831 0 0,115 28 11598 0 0,11 3 1642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28 416 0 0,'-5'-4'760'0'0,"-1"0"1"0"0,0 1-1 0 0,-1 0 1 0 0,1 0-1 0 0,-11-3 0 0 0,14 5-453 0 0,0 0 0 0 0,0 0-1 0 0,0 1 1 0 0,0-1 0 0 0,0 1-1 0 0,0 0 1 0 0,0 0-1 0 0,0 0 1 0 0,0 0 0 0 0,0 0-1 0 0,0 1 1 0 0,0-1-1 0 0,0 1 1 0 0,-5 2 0 0 0,-69 29 4602 0 0,56-24-3963 0 0,-1 0 1 0 0,1 2-1 0 0,1 0 1 0 0,0 2-1 0 0,0 0 1 0 0,-20 17-1 0 0,38-27-919 0 0,-1 0-1 0 0,1 0 1 0 0,-1 0 0 0 0,1 0 0 0 0,0 1-1 0 0,0-1 1 0 0,0 1 0 0 0,0-1-1 0 0,1 1 1 0 0,-1 0 0 0 0,1 0 0 0 0,-1-1-1 0 0,1 1 1 0 0,0 0 0 0 0,0 0-1 0 0,1 0 1 0 0,-1 1 0 0 0,0-1 0 0 0,1 0-1 0 0,0 0 1 0 0,0 0 0 0 0,0 0-1 0 0,0 1 1 0 0,0-1 0 0 0,1 0 0 0 0,-1 0-1 0 0,1 0 1 0 0,0 0 0 0 0,0 0-1 0 0,0 0 1 0 0,0 0 0 0 0,1 0 0 0 0,-1 0-1 0 0,1-1 1 0 0,3 6 0 0 0,2 0-33 0 0,0 0 1 0 0,1 0-1 0 0,0-1 1 0 0,0 0-1 0 0,1 0 1 0 0,0-1-1 0 0,0 0 1 0 0,1-1-1 0 0,12 6 1 0 0,2-1-771 0 0,-1-1 1 0 0,2-2-1 0 0,-1 0 1 0 0,46 6-1 0 0,-45-10-2077 0 0,0-2-1 0 0,-1-1 1 0 0,1 0 0 0 0,48-9-1 0 0,-44 3 484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52 400 0 0,'-28'-36'7231'0'0,"14"21"1087"0"0,20 28-6861 0 0,4 5-453 0 0,0 0 1 0 0,-2 1-1 0 0,0 0 0 0 0,5 22 0 0 0,-12-35-943 0 0,0 1 0 0 0,0-1 0 0 0,0 0-1 0 0,-1 1 1 0 0,0-1 0 0 0,0 1-1 0 0,-1-1 1 0 0,0 0 0 0 0,0 1-1 0 0,0-1 1 0 0,-1 0 0 0 0,0 0 0 0 0,0 0-1 0 0,0 0 1 0 0,-1 0 0 0 0,0 0-1 0 0,-6 9 1 0 0,4-9 1 0 0,0 0 0 0 0,0-1 0 0 0,0 1 0 0 0,-1-1 0 0 0,-8 7 1 0 0,5-6-6 0 0,0-1 0 0 0,0 1 0 0 0,-1-1 1 0 0,1-1-1 0 0,-1 0 0 0 0,-18 5 0 0 0,22-7-67 0 0,-1-1-1 0 0,0 1 0 0 0,0-1 0 0 0,0 0 0 0 0,0-1 0 0 0,0 0 0 0 0,0 0 0 0 0,-1 0 0 0 0,1-1 0 0 0,0 0 1 0 0,0 0-1 0 0,1-1 0 0 0,-1 0 0 0 0,0 0 0 0 0,0-1 0 0 0,1 0 0 0 0,-1 0 0 0 0,1 0 0 0 0,-6-5 1 0 0,10 6-297 0 0,0 0 1 0 0,0 0 0 0 0,0 0 0 0 0,1 0 0 0 0,-1-1 0 0 0,1 1 0 0 0,-1-1 0 0 0,1 1 0 0 0,0-1 0 0 0,0 1 0 0 0,0-1 0 0 0,0 0 0 0 0,1 1 0 0 0,-1-1 0 0 0,1 0 0 0 0,-1 0 0 0 0,1 0 0 0 0,0 0 0 0 0,0 1 0 0 0,0-1 0 0 0,0 0 0 0 0,1 0 0 0 0,-1 0 0 0 0,1 1 0 0 0,0-1 0 0 0,0 0-1 0 0,0 1 1 0 0,1-4 0 0 0,5-9-2349 0 0,0-1-1 0 0,1 1 0 0 0,15-21 0 0 0,-16 26 1805 0 0,15-22-1503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93 240 0 0,'-1'-6'550'0'0,"0"1"0"0"0,0 0 0 0 0,0 0 0 0 0,-1 0 0 0 0,0 0 0 0 0,0 0 0 0 0,0 1 0 0 0,-1-1 0 0 0,1 0 0 0 0,-1 1-1 0 0,0 0 1 0 0,-1 0 0 0 0,-5-6 0 0 0,7 8-306 0 0,0 0 0 0 0,0 0 0 0 0,0 0 0 0 0,0 0 0 0 0,-1 1 0 0 0,1-1 0 0 0,0 1-1 0 0,-1 0 1 0 0,0 0 0 0 0,1 0 0 0 0,-1 0 0 0 0,-3-1 0 0 0,5 2-100 0 0,-1 0 0 0 0,0 0 0 0 0,1 0 0 0 0,-1 0 0 0 0,0 0-1 0 0,1 0 1 0 0,-1 1 0 0 0,0-1 0 0 0,1 1 0 0 0,-1-1 0 0 0,1 1 0 0 0,-1-1 0 0 0,1 1 0 0 0,-1 0 0 0 0,1 0 0 0 0,-1 0-1 0 0,1 0 1 0 0,0 0 0 0 0,0 0 0 0 0,-1 0 0 0 0,-1 3 0 0 0,1-1 8 0 0,0 0 0 0 0,0 0 1 0 0,0 0-1 0 0,1 1 0 0 0,-1-1 0 0 0,1 0 1 0 0,0 1-1 0 0,0-1 0 0 0,0 1 0 0 0,1 0 1 0 0,-1-1-1 0 0,1 1 0 0 0,0 0 0 0 0,0-1 1 0 0,0 1-1 0 0,0 0 0 0 0,0-1 0 0 0,1 1 1 0 0,0 0-1 0 0,0-1 0 0 0,0 1 0 0 0,0-1 1 0 0,0 1-1 0 0,3 3 0 0 0,1 3-113 0 0,-1-1 0 0 0,1 0 0 0 0,1 0 1 0 0,0-1-1 0 0,0 0 0 0 0,1 0 0 0 0,11 11 0 0 0,-10-11-3 0 0,1-1 0 0 0,0 0 0 0 0,0-1 1 0 0,1 1-1 0 0,0-2 0 0 0,0 1 0 0 0,0-2 0 0 0,1 1 0 0 0,16 3 0 0 0,-26-7 10 0 0,0-1 1 0 0,0 0-1 0 0,-1 1 0 0 0,1-1 0 0 0,0 0 0 0 0,0 0 0 0 0,0 0 0 0 0,0 0 0 0 0,0 0 0 0 0,0 0 1 0 0,0 0-1 0 0,0 0 0 0 0,0-1 0 0 0,0 1 0 0 0,-1 0 0 0 0,1 0 0 0 0,0-1 0 0 0,0 1 0 0 0,0-1 1 0 0,0 1-1 0 0,-1 0 0 0 0,1-1 0 0 0,0 0 0 0 0,0 1 0 0 0,-1-1 0 0 0,1 1 0 0 0,0-1 0 0 0,-1 0 1 0 0,2-1-1 0 0,-2 0 5 0 0,1 0 1 0 0,-1 0 0 0 0,1 0-1 0 0,-1 0 1 0 0,1 0-1 0 0,-1 0 1 0 0,0 0 0 0 0,0 0-1 0 0,0-1 1 0 0,0 1 0 0 0,-1 0-1 0 0,0-3 1 0 0,-2-6-4 0 0,0-1 0 0 0,-1 1 1 0 0,-7-15-1 0 0,-3-15-673 0 0,14 40 504 0 0,0 1 1 0 0,0 0 0 0 0,0 0 0 0 0,0-1-1 0 0,0 1 1 0 0,0 0 0 0 0,-1-1 0 0 0,1 1-1 0 0,0 0 1 0 0,0 0 0 0 0,0-1 0 0 0,0 1-1 0 0,0 0 1 0 0,0 0 0 0 0,0-1 0 0 0,0 1-1 0 0,1 0 1 0 0,-1-1 0 0 0,0 1 0 0 0,0 0-1 0 0,0 0 1 0 0,0-1 0 0 0,0 1 0 0 0,0 0-1 0 0,0 0 1 0 0,1 0 0 0 0,-1-1 0 0 0,0 1-1 0 0,0 0 1 0 0,0 0 0 0 0,1 0 0 0 0,-1-1-1 0 0,0 1 1 0 0,0 0 0 0 0,0 0 0 0 0,1 0-1 0 0,-1 0 1 0 0,0 0 0 0 0,1-1 0 0 0,15-1-5336 0 0,15 6-1293 0 0,-14-1 4589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22 1260 0 0,'0'-1'268'0'0,"0"1"-1"0"0,1 0 1 0 0,-1-1 0 0 0,0 1-1 0 0,1-1 1 0 0,-1 1 0 0 0,0-1-1 0 0,1 1 1 0 0,-1-1 0 0 0,0 1-1 0 0,0-1 1 0 0,0 1 0 0 0,0-1-1 0 0,1 1 1 0 0,-1-1 0 0 0,0 1-1 0 0,0-1 1 0 0,0 1 0 0 0,0-1-1 0 0,0 1 1 0 0,0-1 0 0 0,0 1-1 0 0,-1-1 1 0 0,1 1 0 0 0,0-1-1 0 0,0 0 1 0 0,0 1 0 0 0,0-1-1 0 0,-1 0 1 0 0,1 1-139 0 0,0 0 0 0 0,0-1 0 0 0,0 1-1 0 0,0 0 1 0 0,0 0 0 0 0,-1-1 0 0 0,1 1 0 0 0,0 0 0 0 0,0-1 0 0 0,0 1-1 0 0,0 0 1 0 0,-1 0 0 0 0,1-1 0 0 0,0 1 0 0 0,0 0 0 0 0,-1 0-1 0 0,1 0 1 0 0,0-1 0 0 0,0 1 0 0 0,-1 0 0 0 0,1 0 0 0 0,0 0 0 0 0,-1 0-1 0 0,1-1 1 0 0,0 1 0 0 0,0 0 0 0 0,-1 0 0 0 0,1 0 0 0 0,0 0 0 0 0,-1 0-1 0 0,1 0 1 0 0,0 0 0 0 0,-1 0 0 0 0,1 0 0 0 0,0 0 0 0 0,-1 0 0 0 0,1 0-1 0 0,0 0 1 0 0,-1 0 0 0 0,1 0 0 0 0,0 1 0 0 0,-1-1 0 0 0,1 0-1 0 0,0 0 1 0 0,0 0 0 0 0,-1 0 0 0 0,1 1 0 0 0,0-1 0 0 0,0 0 0 0 0,-1 1-1 0 0,-89 98 5777 0 0,16 0-4823 0 0,28-32-528 0 0,33-49-236 0 0,11-16-306 0 0,0 1 1 0 0,0 0 0 0 0,1-1-1 0 0,-1 1 1 0 0,1 0 0 0 0,-1 0 0 0 0,1 0-1 0 0,0 0 1 0 0,0 0 0 0 0,0 1 0 0 0,1-1-1 0 0,-1 0 1 0 0,1 0 0 0 0,-1 0-1 0 0,1 1 1 0 0,0-1 0 0 0,1 7 0 0 0,0-8 13 0 0,0 1 0 0 0,1 0 1 0 0,-1-1-1 0 0,0 1 0 0 0,1 0 0 0 0,0-1 1 0 0,-1 0-1 0 0,1 1 0 0 0,0-1 1 0 0,0 0-1 0 0,0 0 0 0 0,1 0 1 0 0,-1 0-1 0 0,0 0 0 0 0,6 2 1 0 0,5 2 56 0 0,1 0 1 0 0,-1-1 0 0 0,2 0-1 0 0,-1-1 1 0 0,0-1 0 0 0,19 3 0 0 0,-6-3-1306 0 0,-1 0 0 0 0,0-2 0 0 0,0 0 1 0 0,36-5-1 0 0,-51 2 612 0 0,1 1 0 0 0,-1-2 0 0 0,0 0 1 0 0,0 0-1 0 0,0-1 0 0 0,-1 0 0 0 0,1-1 1 0 0,-1 0-1 0 0,0 0 0 0 0,-1-1 0 0 0,1-1 0 0 0,12-11 1 0 0,15-23-8367 0 0,-23 29 7180 0 0</inkml:trace>
  <inkml:trace contextRef="#ctx0" brushRef="#br0" timeOffset="1">683 125 1324 0 0,'-55'-17'7889'0'0,"28"8"-3481"0"0,27 9-4244 0 0,-1 0 0 0 0,1 0 0 0 0,0 0 1 0 0,-1 0-1 0 0,1 0 0 0 0,-1 0 0 0 0,1 0 0 0 0,-1 0 0 0 0,1 0 0 0 0,-1 0 0 0 0,1-1 0 0 0,-1 1 0 0 0,1 0 0 0 0,0 0 0 0 0,-1 0 1 0 0,1-1-1 0 0,-1 1 0 0 0,1 0 0 0 0,0 0 0 0 0,-1-1 0 0 0,1 1 0 0 0,0 0 0 0 0,-1-1 0 0 0,1 1 0 0 0,0 0 0 0 0,-1-1 0 0 0,1 1 1 0 0,0-1-1 0 0,0 1 0 0 0,-1 0 0 0 0,1-1 0 0 0,0 1 0 0 0,0-1 0 0 0,0 1 0 0 0,0-1 0 0 0,0 0 0 0 0,17-6 1695 0 0,29 0-1767 0 0,7 6-527 0 0,26 4 1134 0 0,-33-2-4265 0 0,-1 0-6219 0 0</inkml:trace>
  <inkml:trace contextRef="#ctx0" brushRef="#br0" timeOffset="2">660 198 864 0 0,'-2'1'409'0'0,"-1"1"464"0"0,-1 0-1 0 0,1 1 1 0 0,-1-1 0 0 0,1 0 0 0 0,0 1-1 0 0,0 0 1 0 0,0 0 0 0 0,0 0 0 0 0,-2 4-1 0 0,5-6-697 0 0,1-1-1 0 0,-1 1 1 0 0,1-1 0 0 0,0 0-1 0 0,-1 1 1 0 0,1-1-1 0 0,0 1 1 0 0,0-1 0 0 0,-1 0-1 0 0,1 1 1 0 0,0-1-1 0 0,0 0 1 0 0,-1 0 0 0 0,1 0-1 0 0,0 0 1 0 0,0 0-1 0 0,0 1 1 0 0,-1-1-1 0 0,1-1 1 0 0,0 1 0 0 0,0 0-1 0 0,0 0 1 0 0,-1 0-1 0 0,1 0 1 0 0,1-1 0 0 0,24-3 1070 0 0,-15 1-816 0 0,87-24-2222 0 0,-81 22-683 0 0,-1-2 0 0 0,0 0-1 0 0,27-17 1 0 0,-23 11 230 0 0,2 0 436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432 140 408 0 0,'-1'-1'362'0'0,"-43"-44"6533"0"0,20 12-1641 0 0,24 32-5112 0 0,-1 0-1 0 0,1 0 1 0 0,0 0 0 0 0,-1 0-1 0 0,1-1 1 0 0,0 1 0 0 0,0 0-1 0 0,0 0 1 0 0,0 0 0 0 0,0 0-1 0 0,0 0 1 0 0,0 0-1 0 0,0 0 1 0 0,1-1 0 0 0,-1 1-1 0 0,0 0 1 0 0,1 0 0 0 0,-1 0-1 0 0,0 0 1 0 0,1 0-1 0 0,0 0 1 0 0,-1 0 0 0 0,1 0-1 0 0,-1 0 1 0 0,1 1 0 0 0,0-1-1 0 0,0 0 1 0 0,0 0 0 0 0,-1 0-1 0 0,1 1 1 0 0,0-1-1 0 0,0 1 1 0 0,0-1 0 0 0,0 0-1 0 0,2 0 1 0 0,2-2 33 0 0,1 0 0 0 0,0 0 0 0 0,0 0 1 0 0,12-3-1 0 0,-8 4-162 0 0,-1 0-1 0 0,1 1 1 0 0,0 0 0 0 0,0 0 0 0 0,0 1 0 0 0,0 0 0 0 0,0 1 0 0 0,0 0 0 0 0,0 1-1 0 0,0 0 1 0 0,-1 1 0 0 0,1-1 0 0 0,-1 2 0 0 0,1-1 0 0 0,11 8 0 0 0,-19-10-15 0 0,0 0 0 0 0,0 0 0 0 0,0 1-1 0 0,0-1 1 0 0,-1 1 0 0 0,1 0 0 0 0,0 0 0 0 0,-1-1 0 0 0,1 1 0 0 0,-1 0 0 0 0,1 0 0 0 0,-1 0 0 0 0,0 0 0 0 0,0 1 0 0 0,0-1 0 0 0,0 0 0 0 0,0 0-1 0 0,0 1 1 0 0,-1-1 0 0 0,1 1 0 0 0,-1-1 0 0 0,0 0 0 0 0,0 5 0 0 0,0-3 2 0 0,-1-1 0 0 0,1 1-1 0 0,-1 0 1 0 0,0 0 0 0 0,-1-1 0 0 0,1 1-1 0 0,0-1 1 0 0,-4 6 0 0 0,0-1 10 0 0,0 0 1 0 0,-1 0 0 0 0,-1 0-1 0 0,-12 11 1 0 0,-10 6 68 0 0,9-12-40 0 0,14-10-37 0 0,1 0 0 0 0,-1 0-1 0 0,1 1 1 0 0,0 0 0 0 0,0 0 0 0 0,0 0-1 0 0,1 0 1 0 0,-1 1 0 0 0,-6 10-1 0 0,12-5-20 0 0,17 3 9 0 0,22 3 14 0 0,-31-13-6 0 0,0 0-6 0 0,1 1 1 0 0,-1 0-1 0 0,0 1 0 0 0,0 0 1 0 0,15 11-1 0 0,-22-14 25 0 0,1 0 0 0 0,-1 0 0 0 0,0 1 0 0 0,1-1 0 0 0,-1 0 0 0 0,0 1 0 0 0,0 0 0 0 0,-1-1 0 0 0,1 1-1 0 0,-1 0 1 0 0,1 0 0 0 0,-1 0 0 0 0,0 0 0 0 0,0 0 0 0 0,0 0 0 0 0,0 0 0 0 0,-1 0 0 0 0,1 0 0 0 0,-1 0 0 0 0,0 1 0 0 0,0-1 0 0 0,0 4-1 0 0,0-4 31 0 0,-1-1 0 0 0,0 0 0 0 0,1 1 0 0 0,-1-1 0 0 0,0 0 0 0 0,0 0 0 0 0,0 0 0 0 0,0 0 0 0 0,-1 0 0 0 0,-1 2 0 0 0,0 0 33 0 0,0-1-1 0 0,-1 1 1 0 0,1-1 0 0 0,-1 0 0 0 0,0 0-1 0 0,0-1 1 0 0,-8 5 0 0 0,-1-1 21 0 0,0-1 0 0 0,-1 0 0 0 0,-21 4 0 0 0,-52 3-280 0 0,54-10-2976 0 0,-65-6 0 0 0,35-4-3276 0 0,-93-26-1 0 0,93 17 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578 208 28 0 0,'11'-15'876'0'0,"-1"0"1"0"0,8-19-1 0 0,-16 29-681 0 0,0 0 0 0 0,0 1 0 0 0,0-1 0 0 0,-1 0 0 0 0,0 0 0 0 0,0 0-1 0 0,0 0 1 0 0,-1 0 0 0 0,1 0 0 0 0,-1 0 0 0 0,0 0 0 0 0,-2-8 0 0 0,1 10-105 0 0,0 0 1 0 0,0 1-1 0 0,0-1 0 0 0,-1 0 1 0 0,1 1-1 0 0,-1-1 0 0 0,0 1 1 0 0,1-1-1 0 0,-1 1 0 0 0,0 0 0 0 0,-1 0 1 0 0,1 0-1 0 0,0 0 0 0 0,0 0 1 0 0,-1 1-1 0 0,1-1 0 0 0,-1 1 1 0 0,-3-2-1 0 0,-4-2 234 0 0,0 1 0 0 0,0 0 0 0 0,-16-3 0 0 0,12 4-3 0 0,1 1 0 0 0,0 0-1 0 0,-1 1 1 0 0,1 1-1 0 0,-1 0 1 0 0,1 1-1 0 0,-1 0 1 0 0,1 1 0 0 0,-22 6-1 0 0,16-3 36 0 0,1 2-1 0 0,1 0 0 0 0,-1 1 0 0 0,1 1 1 0 0,1 1-1 0 0,-21 14 0 0 0,13-5-148 0 0,1 1 0 0 0,1 1 0 0 0,1 1 0 0 0,1 1 0 0 0,0 0 0 0 0,2 2 0 0 0,1 0 0 0 0,-21 41 0 0 0,33-55-92 0 0,0 1 0 0 0,0 0-1 0 0,1-1 1 0 0,1 1 0 0 0,0 1 0 0 0,1-1 0 0 0,0 0 0 0 0,1 1 0 0 0,0-1 0 0 0,1 1-1 0 0,0-1 1 0 0,1 1 0 0 0,1-1 0 0 0,0 0 0 0 0,0 1 0 0 0,6 14 0 0 0,-3-13-53 0 0,1-1 1 0 0,0 0-1 0 0,0 0 1 0 0,2-1-1 0 0,0 0 1 0 0,0 0-1 0 0,1 0 1 0 0,0-1-1 0 0,1-1 0 0 0,0 0 1 0 0,1 0-1 0 0,0-1 1 0 0,22 14-1 0 0,16 4-61 0 0,-37-22-7 0 0,-1-1 0 0 0,1 1 0 0 0,0-2 1 0 0,24 5-1 0 0,-30-8 6 0 0,0 1 0 0 0,1-1 0 0 0,-1 0 0 0 0,0 0 0 0 0,0-1 1 0 0,0 0-1 0 0,0 0 0 0 0,0 0 0 0 0,0-1 0 0 0,0 1 0 0 0,7-5 0 0 0,-8 4 6 0 0,-1-1-1 0 0,1 0 0 0 0,-1 0 1 0 0,0 0-1 0 0,1-1 0 0 0,-2 1 1 0 0,1-1-1 0 0,0 0 1 0 0,2-4-1 0 0,10-18-22 0 0,-1 0 0 0 0,-1-1 0 0 0,-2 0 0 0 0,0-1 0 0 0,11-46 0 0 0,5-9 2 0 0,-14 43 17 0 0,-2-1 0 0 0,12-72 0 0 0,-23 108-133 0 0,-1 0 1 0 0,0 0-1 0 0,0 0 1 0 0,0 0-1 0 0,-1 0 1 0 0,1 0-1 0 0,-1 0 0 0 0,-1 1 1 0 0,1-1-1 0 0,-1 0 1 0 0,1 0-1 0 0,-4-5 1 0 0,-15-19-4822 0 0,-7 6-3743 0 0,14 16 6705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0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77 292 0 0,'9'-29'3771'0'0,"-8"25"-3172"0"0,0 0-1 0 0,0-1 0 0 0,0 1 0 0 0,1 0 0 0 0,-1 0 0 0 0,1 0 0 0 0,4-6 0 0 0,-5 10-468 0 0,0-1 0 0 0,0 0 0 0 0,0 0 0 0 0,0 0 1 0 0,0 1-1 0 0,0-1 0 0 0,0 0 0 0 0,0 1 0 0 0,1-1 0 0 0,-1 1 0 0 0,0 0 1 0 0,0-1-1 0 0,1 1 0 0 0,-1 0 0 0 0,0 0 0 0 0,0 0 0 0 0,1 0 0 0 0,-1 0 1 0 0,0 0-1 0 0,0 0 0 0 0,1 0 0 0 0,-1 0 0 0 0,0 0 0 0 0,0 1 0 0 0,1-1 1 0 0,-1 1-1 0 0,0-1 0 0 0,0 1 0 0 0,0-1 0 0 0,0 1 0 0 0,2 1 1 0 0,-1-1 3 0 0,0 1 0 0 0,1-1 1 0 0,-1 1-1 0 0,0 0 1 0 0,-1 0-1 0 0,1 0 1 0 0,0 0-1 0 0,0 0 0 0 0,-1 0 1 0 0,0 0-1 0 0,1 1 1 0 0,-1-1-1 0 0,0 0 1 0 0,0 1-1 0 0,0-1 0 0 0,0 1 1 0 0,0-1-1 0 0,-1 1 1 0 0,1 3-1 0 0,3 52 2096 0 0,-4-54-2041 0 0,-1 39 928 0 0,0-20-595 0 0,2 36 0 0 0,1 23-289 0 0,-3-45-174 0 0,1-37-60 0 0,0 0 1 0 0,0 0-1 0 0,0 1 1 0 0,0-1 0 0 0,0 0-1 0 0,0 0 1 0 0,0 0 0 0 0,0 0-1 0 0,0 1 1 0 0,0-1 0 0 0,0 0-1 0 0,0 0 1 0 0,0 0 0 0 0,0 0-1 0 0,0 1 1 0 0,0-1-1 0 0,0 0 1 0 0,0 0 0 0 0,0 0-1 0 0,0 0 1 0 0,0 1 0 0 0,0-1-1 0 0,-1 0 1 0 0,1 0 0 0 0,0 0-1 0 0,0 0 1 0 0,0 0-1 0 0,0 0 1 0 0,0 1 0 0 0,0-1-1 0 0,-1 0 1 0 0,1 0 0 0 0,0 0-1 0 0,0 0 1 0 0,0 0 0 0 0,0 0-1 0 0,0 0 1 0 0,-1 0 0 0 0,1 0-1 0 0,0 0 1 0 0,0 0-1 0 0,0 0 1 0 0,0 0 0 0 0,-1 0-1 0 0,1 0 1 0 0,-9-5-21 0 0,-6-13-644 0 0,11 6-1131 0 0,0 0 0 0 0,1-1 0 0 0,0 0 0 0 0,1 1 0 0 0,0-1 0 0 0,1 0 0 0 0,1 0 0 0 0,1-17 0 0 0,-1 11 364 0 0,0-7-202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92 188 0 0,'1'-16'1683'0'0,"-1"-24"1713"0"0,1 38-3212 0 0,-1 0 1 0 0,-1 0-1 0 0,1 1 1 0 0,0-1-1 0 0,0 0 1 0 0,-1 1-1 0 0,1-1 1 0 0,-1 0-1 0 0,1 1 1 0 0,-1-1-1 0 0,0 0 0 0 0,0 1 1 0 0,0-1-1 0 0,1 1 1 0 0,-1 0-1 0 0,-2-2 1 0 0,1 2-132 0 0,1 0 0 0 0,-1 0 1 0 0,1 0-1 0 0,-1 1 0 0 0,0-1 1 0 0,1 1-1 0 0,-1 0 1 0 0,0-1-1 0 0,1 1 0 0 0,-1 0 1 0 0,0 0-1 0 0,0 0 0 0 0,1 0 1 0 0,-1 0-1 0 0,0 0 0 0 0,0 1 1 0 0,1-1-1 0 0,-1 0 0 0 0,0 1 1 0 0,1 0-1 0 0,-1-1 0 0 0,1 1 1 0 0,-1 0-1 0 0,0 0 0 0 0,1 0 1 0 0,0 0-1 0 0,-1 0 0 0 0,1 0 1 0 0,0 0-1 0 0,-1 0 0 0 0,1 1 1 0 0,0-1-1 0 0,-2 3 1 0 0,-2 2 59 0 0,1-1 0 0 0,0 1 0 0 0,0 0 0 0 0,0 1 0 0 0,1-1 0 0 0,-5 13 0 0 0,7-13-29 0 0,0-1 0 0 0,0 1 1 0 0,1 0-1 0 0,0-1 0 0 0,0 1 0 0 0,0 0 0 0 0,1 0 0 0 0,0-1 0 0 0,0 1 0 0 0,1 0 0 0 0,-1-1 0 0 0,1 0 0 0 0,0 1 0 0 0,5 7 1 0 0,-6-10-47 0 0,0-1 0 0 0,0 0 1 0 0,0 0-1 0 0,1 1 0 0 0,-1-1 1 0 0,0 0-1 0 0,1 0 1 0 0,0-1-1 0 0,-1 1 0 0 0,1 0 1 0 0,0 0-1 0 0,0-1 1 0 0,0 1-1 0 0,0-1 0 0 0,0 0 1 0 0,0 0-1 0 0,0 0 1 0 0,1 0-1 0 0,-1 0 0 0 0,0 0 1 0 0,1 0-1 0 0,-1-1 0 0 0,1 1 1 0 0,-1-1-1 0 0,1 1 1 0 0,-1-1-1 0 0,0 0 0 0 0,1 0 1 0 0,-1 0-1 0 0,1-1 1 0 0,-1 1-1 0 0,1-1 0 0 0,-1 1 1 0 0,1-1-1 0 0,-1 0 1 0 0,3-1-1 0 0,-3 1 30 0 0,0-1-1 0 0,0 1 1 0 0,0-1 0 0 0,0 0 0 0 0,0 0-1 0 0,0 0 1 0 0,0 0 0 0 0,-1 0 0 0 0,1-1-1 0 0,-1 1 1 0 0,1 0 0 0 0,-1-1 0 0 0,0 1-1 0 0,0-1 1 0 0,0 1 0 0 0,0-1 0 0 0,-1 0-1 0 0,1 1 1 0 0,-1-1 0 0 0,1 0 0 0 0,-1 1-1 0 0,0-1 1 0 0,0 0 0 0 0,0 1 0 0 0,-1-5-1 0 0,0 0-70 0 0,0 0 0 0 0,0 0 0 0 0,0 1 0 0 0,-1-1 0 0 0,0 0 0 0 0,0 1 0 0 0,-1 0 0 0 0,0-1 0 0 0,-5-7 0 0 0,7 13-253 0 0,0 0 0 0 0,0 0-1 0 0,0 0 1 0 0,0 0 0 0 0,-1 0-1 0 0,1 1 1 0 0,0-1-1 0 0,-1 0 1 0 0,1 1 0 0 0,0-1-1 0 0,-1 0 1 0 0,1 1 0 0 0,-1 0-1 0 0,1-1 1 0 0,-1 1-1 0 0,1 0 1 0 0,-1 0 0 0 0,-2 0-1 0 0,-28 2-7104 0 0,19 1 5316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29 96 0 0,'-60'-2'444'0'0,"5"-3"-148"0"0,0 3-140 0 0,-5-2-68 0 0,1-1-48 0 0,-1 3-16 0 0,5 0-24 0 0,4 0-52 0 0,5 2-80 0 0,1-3-120 0 0,8 1-108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2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583 263 116 0 0,'4'-10'771'0'0,"-3"6"271"0"0,1-1-1 0 0,-1 1 0 0 0,1 0 0 0 0,0 0 1 0 0,0 0-1 0 0,0 1 0 0 0,1-1 0 0 0,-1 0 1 0 0,1 1-1 0 0,0-1 0 0 0,0 1 0 0 0,0 0 1 0 0,0 0-1 0 0,1 0 0 0 0,-1 0 0 0 0,1 1 1 0 0,0 0-1 0 0,5-3 0 0 0,18-11 1937 0 0,-11 7-206 0 0,-31 21-1650 0 0,-242 201-686 0 0,179-145-319 0 0,-82 86 225 0 0,22-3-189 0 0,135-149-146 0 0,-22 18-46 0 0,24-19 38 0 0,1-1-1 0 0,0 0 0 0 0,0 0 1 0 0,0 0-1 0 0,-1 0 0 0 0,1 0 1 0 0,0 0-1 0 0,0 0 1 0 0,-1 0-1 0 0,1 1 0 0 0,0-1 1 0 0,0 0-1 0 0,-1 0 0 0 0,1 0 1 0 0,0 0-1 0 0,-1-1 1 0 0,1 1-1 0 0,0 0 0 0 0,0 0 1 0 0,-1 0-1 0 0,1 0 1 0 0,0 0-1 0 0,0 0 0 0 0,0 0 1 0 0,-1 0-1 0 0,1 0 0 0 0,0-1 1 0 0,0 1-1 0 0,-1 0 1 0 0,1 0-1 0 0,0 0 0 0 0,0 0 1 0 0,0-1-1 0 0,0 1 1 0 0,-1 0-1 0 0,1-20-64 0 0,5-1 28 0 0,2 0 0 0 0,0 0 0 0 0,1 1 0 0 0,20-36 0 0 0,4-10-115 0 0,9-25-163 0 0,-16 40 158 0 0,-3-1 1 0 0,30-105-1 0 0,-48 110 203 0 0,-5 23 34 0 0,0 29-73 0 0,0-1-1 0 0,1 0 0 0 0,0 0 1 0 0,0 1-1 0 0,0-1 0 0 0,1 0 1 0 0,-1 0-1 0 0,1 0 0 0 0,0 1 1 0 0,0-1-1 0 0,3 6 0 0 0,23 46 14 0 0,-19-41-18 0 0,13 22 0 0 0,2-1 0 0 0,2-1-1 0 0,1 0 1 0 0,1-2 0 0 0,33 30 0 0 0,169 137 31 0 0,-169-151 3 0 0,28 26-36 0 0,-88-75 1 0 0,0 0-1 0 0,0 0 1 0 0,0 0 0 0 0,0 0 0 0 0,0 0 0 0 0,0 0-1 0 0,0 0 1 0 0,0 0 0 0 0,0 0 0 0 0,0 0 0 0 0,0 0-1 0 0,0 0 1 0 0,0 0 0 0 0,0 0 0 0 0,-1 0 0 0 0,1 0 0 0 0,0 0-1 0 0,0 0 1 0 0,0 0 0 0 0,0 0 0 0 0,0 0 0 0 0,0 0-1 0 0,0 0 1 0 0,0 0 0 0 0,0 0 0 0 0,0 1 0 0 0,0-1-1 0 0,0 0 1 0 0,0 0 0 0 0,0 0 0 0 0,0 0 0 0 0,0 0-1 0 0,0 0 1 0 0,0 0 0 0 0,-11-5-20 0 0,-14-11-7 0 0,14 7 24 0 0,0 0 1 0 0,1-2-1 0 0,0 1 1 0 0,1-1-1 0 0,0 0 1 0 0,1-1-1 0 0,0 0 1 0 0,1-1-1 0 0,0 0 0 0 0,-7-20 1 0 0,-2-13-24 0 0,-18-84 0 0 0,24 85 16 0 0,-2-6 3 0 0,-25-95 3 0 0,29 122 5 0 0,-1 0-1 0 0,0 2 1 0 0,-2-1 0 0 0,-14-21 0 0 0,17 33 5 0 0,0 0 0 0 0,0 0 0 0 0,-1 1 1 0 0,-1 0-1 0 0,-15-12 0 0 0,21 19-4 0 0,0 0 0 0 0,1 0 0 0 0,-2 0 0 0 0,1 0 0 0 0,0 1-1 0 0,-1 0 1 0 0,1 0 0 0 0,-1 0 0 0 0,1 0 0 0 0,-1 1 0 0 0,0 0-1 0 0,0 0 1 0 0,0 0 0 0 0,0 0 0 0 0,0 1 0 0 0,0 0 0 0 0,0 0-1 0 0,-6 1 1 0 0,10-1-2 0 0,0 1 1 0 0,0-1-1 0 0,-1 1 0 0 0,1-1 0 0 0,0 1 1 0 0,0-1-1 0 0,0 1 0 0 0,0 0 0 0 0,-1-1 1 0 0,1 1-1 0 0,0 0 0 0 0,0 0 0 0 0,1 0 0 0 0,-1 0 1 0 0,0 0-1 0 0,0 0 0 0 0,0 0 0 0 0,1 0 1 0 0,-1 0-1 0 0,0 0 0 0 0,1 0 0 0 0,-1 0 1 0 0,1 1-1 0 0,-1-1 0 0 0,1 0 0 0 0,0 0 1 0 0,-1 1-1 0 0,1-1 0 0 0,0 0 0 0 0,0 1 0 0 0,0-1 1 0 0,0 0-1 0 0,0 1 0 0 0,0-1 0 0 0,1 0 1 0 0,-1 0-1 0 0,1 3 0 0 0,2 6 4 0 0,0 0 0 0 0,0 0 0 0 0,1-1 0 0 0,6 10 0 0 0,-1 0-1 0 0,2 10 3 0 0,2 1 2 0 0,-1 1-1 0 0,-2 0 1 0 0,9 46 0 0 0,-15-47 2 0 0,-1 1 1 0 0,-2-1-1 0 0,0 1 1 0 0,-2-1-1 0 0,-6 35 1 0 0,5-52-13 0 0,0 0 1 0 0,-1 0 0 0 0,0 0-1 0 0,-1 0 1 0 0,-1-1 0 0 0,0 0-1 0 0,-1 0 1 0 0,0 0 0 0 0,0 0-1 0 0,-1-1 1 0 0,-1 0 0 0 0,0-1-1 0 0,-1 1 1 0 0,-10 8 0 0 0,15-15-2 0 0,0-1 1 0 0,-1 0 0 0 0,0 0 0 0 0,0 0-1 0 0,0 0 1 0 0,0-1 0 0 0,0 0-1 0 0,0 0 1 0 0,-1 0 0 0 0,1-1 0 0 0,-1 0-1 0 0,1 0 1 0 0,-1 0 0 0 0,0-1 0 0 0,1 0-1 0 0,-1 0 1 0 0,1 0 0 0 0,-1-1 0 0 0,0 1-1 0 0,1-1 1 0 0,-1-1 0 0 0,1 1 0 0 0,0-1-1 0 0,-1 0 1 0 0,1 0 0 0 0,-7-4 0 0 0,5 2-1 0 0,1 0 0 0 0,-1-1 0 0 0,1 1 0 0 0,0-1 0 0 0,0 0 0 0 0,1-1 0 0 0,0 1 0 0 0,0-1 0 0 0,0 0 1 0 0,0-1-1 0 0,1 1 0 0 0,0-1 0 0 0,0 0 0 0 0,1 0 0 0 0,0 0 0 0 0,0 0 0 0 0,1 0 0 0 0,-3-11 1 0 0,4 13 2 0 0,0 0 0 0 0,0 0 0 0 0,1-1 0 0 0,-1 1 0 0 0,1 0 0 0 0,0-1 0 0 0,1 1 0 0 0,-1-1 0 0 0,1 1 0 0 0,0 0 1 0 0,0 0-1 0 0,1 0 0 0 0,0 0 0 0 0,0 0 0 0 0,0 0 0 0 0,0 0 0 0 0,1 0 0 0 0,0 1 0 0 0,0-1 0 0 0,0 1 1 0 0,0 0-1 0 0,1 0 0 0 0,0 0 0 0 0,-1 0 0 0 0,1 1 0 0 0,1-1 0 0 0,-1 1 0 0 0,0 0 0 0 0,1 1 0 0 0,0-1 0 0 0,0 1 1 0 0,-1-1-1 0 0,1 2 0 0 0,7-3 0 0 0,13-3-2 0 0,0 1 0 0 0,1 1-1 0 0,0 1 1 0 0,0 1 0 0 0,48 2 0 0 0,133 18-738 0 0,-187-15 554 0 0,12 2 26 0 0,174 19-5807 0 0,102 1-11100 0 0,-261-22 14934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3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 0 0,'12'0'3097'0'0,"-10"0"-5159"0"0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73 504 0 0,'-3'-4'1912'0'0,"1"-1"1"0"0,0 1-1 0 0,0 0 1 0 0,0-1-1 0 0,0 0 0 0 0,0 1 1 0 0,1-1-1 0 0,-1-8 1 0 0,4 33-142 0 0,-1-13-1462 0 0,0 0-1 0 0,0 0 1 0 0,0 1-1 0 0,-2 10 1 0 0,-36 277 2032 0 0,32-208-1850 0 0,5-87-473 0 0,-1 0 0 0 0,1 0 1 0 0,-1 0-1 0 0,1 0 1 0 0,0 0-1 0 0,-1 0 1 0 0,1 0-1 0 0,-1 0 1 0 0,1-1-1 0 0,0 1 0 0 0,-1 0 1 0 0,1 0-1 0 0,0 0 1 0 0,-1-1-1 0 0,1 1 1 0 0,0 0-1 0 0,-1 0 1 0 0,1-1-1 0 0,0 1 0 0 0,0 0 1 0 0,-1-1-1 0 0,1 1 1 0 0,0 0-1 0 0,0-1 1 0 0,0 1-1 0 0,-1 0 1 0 0,1-1-1 0 0,0 1 0 0 0,0 0 1 0 0,0-1-1 0 0,0 1 1 0 0,0-1-1 0 0,-9-38 12 0 0,10 24-95 0 0,0 0 0 0 0,2 1 0 0 0,-1 0 0 0 0,9-23 0 0 0,-7 23 21 0 0,0-1 0 0 0,0 1 0 0 0,-2-1 0 0 0,2-24 0 0 0,-6-47 12 0 0,0 0 77 0 0,-1 56 2 0 0,1-1-20 0 0,0 33-23 0 0,1 1-1 0 0,-1-1 1 0 0,0 0 0 0 0,-1 1-1 0 0,1-1 1 0 0,0 0-1 0 0,-1 0 1 0 0,1 0-1 0 0,-1-1 1 0 0,-3 3 0 0 0,-8 6 18 0 0,-32 27 3 0 0,-7 6-25 0 0,20-11-25 0 0,27-24 15 0 0,-9 8 18 0 0,13-15-2 0 0,0 0 0 0 0,0 1 1 0 0,-1-1-1 0 0,1 0 0 0 0,0 0 0 0 0,-1 0 0 0 0,1 0 1 0 0,-1-1-1 0 0,1 1 0 0 0,-1-1 0 0 0,1 1 0 0 0,-1-1 1 0 0,1 0-1 0 0,-4 0 0 0 0,34-20 17 0 0,48-20-34 0 0,-17 8 13 0 0,-21 10 25 0 0,-23 13-8 0 0,26-15-1 0 0,-13 17 1 0 0,-27 7-14 0 0,0 1-1 0 0,1 0 1 0 0,-1-1-1 0 0,0 1 0 0 0,0 0 1 0 0,0 0-1 0 0,0 0 1 0 0,1 0-1 0 0,-1 0 1 0 0,0 0-1 0 0,-1 0 1 0 0,1 0-1 0 0,0 0 1 0 0,0 0-1 0 0,0 1 0 0 0,-1-1 1 0 0,1 0-1 0 0,0 3 1 0 0,13 30 104 0 0,-12-29-100 0 0,9 46 156 0 0,-9-41-72 0 0,-1 0 0 0 0,2 1 0 0 0,4 14 0 0 0,6 11 114 0 0,-10-23 163 0 0,-9-20 629 0 0,6 6-1024 0 0,-1 0 0 0 0,0 0 1 0 0,1 0-1 0 0,-1-1 0 0 0,1 1 0 0 0,0 0 1 0 0,-1 0-1 0 0,1-1 0 0 0,0 1 1 0 0,0 0-1 0 0,0-1 0 0 0,0 1 0 0 0,0 0 1 0 0,0-1-1 0 0,0 1 0 0 0,0 0 1 0 0,0-1-1 0 0,1-1 0 0 0,6-2-4940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5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128 179 364 0 0,'-1'-7'1292'0'0,"1"1"-1"0"0,-1-1 1 0 0,0 0-1 0 0,-1 1 1 0 0,1 0-1 0 0,-1-1 1 0 0,-1 1-1 0 0,-3-9 1 0 0,0 3 1291 0 0,6 11-2396 0 0,0 0 0 0 0,-1 0 0 0 0,1 1 0 0 0,0-1 0 0 0,-1 0 0 0 0,1 0 0 0 0,0 0 0 0 0,0 0 0 0 0,0 0 0 0 0,0 1-1 0 0,0-1 1 0 0,0 0 0 0 0,0 0 0 0 0,0 0 0 0 0,0 0 0 0 0,0 0 0 0 0,1 0 0 0 0,-1 1 0 0 0,0-1 0 0 0,0 0 0 0 0,1 0 0 0 0,-1 0 0 0 0,1 1-1 0 0,-1-1 1 0 0,1 0 0 0 0,0-1 0 0 0,0 1-77 0 0,1 0 0 0 0,-1 0 0 0 0,1 0 0 0 0,0 0 0 0 0,-1 0 0 0 0,1 0-1 0 0,0 1 1 0 0,-1-1 0 0 0,1 1 0 0 0,0-1 0 0 0,0 1 0 0 0,2-1 0 0 0,0 0-81 0 0,0 1 0 0 0,0 0-1 0 0,0 0 1 0 0,0 0 0 0 0,0 0 0 0 0,0 0 0 0 0,-1 1 0 0 0,1 0 0 0 0,0 0 0 0 0,0 0 0 0 0,0 0 0 0 0,4 2 0 0 0,-3 2 51 0 0,1 0 0 0 0,0 0 1 0 0,-1 0-1 0 0,0 0 0 0 0,0 1 1 0 0,-1 0-1 0 0,0 0 0 0 0,0 0 1 0 0,0 1-1 0 0,-1-1 0 0 0,1 1 1 0 0,-2 0-1 0 0,1 0 0 0 0,-1 0 1 0 0,0 0-1 0 0,0 0 1 0 0,-1 0-1 0 0,0 1 0 0 0,0 11 1 0 0,-1 10 129 0 0,-1 1 1 0 0,-1-1 0 0 0,-10 44-1 0 0,7-48-153 0 0,0-1 0 0 0,-15 38 0 0 0,-3 10-25 0 0,18-52-18 0 0,5-18-25 0 0,4-13-39 0 0,24-74-292 0 0,-14 44-318 0 0,-1 0-1 0 0,14-79 1 0 0,-25 52 356 0 0,-2 64 303 0 0,0-1 0 0 0,-1 0-1 0 0,0 0 1 0 0,0 1 0 0 0,0-1 0 0 0,0 1-1 0 0,-1-1 1 0 0,0 1 0 0 0,0-1 0 0 0,0 1-1 0 0,-4-7 1 0 0,5 10 1 0 0,0-1 0 0 0,0 1 0 0 0,0 0 0 0 0,0-1 1 0 0,0 1-1 0 0,0 0 0 0 0,-1 0 0 0 0,1 0 0 0 0,0-1 0 0 0,-1 1 0 0 0,1 0 1 0 0,0 1-1 0 0,-1-1 0 0 0,1 0 0 0 0,-1 0 0 0 0,0 1 0 0 0,1-1 0 0 0,-1 1 0 0 0,1-1 1 0 0,-1 1-1 0 0,0 0 0 0 0,1-1 0 0 0,-1 1 0 0 0,0 0 0 0 0,0 0 0 0 0,1 0 0 0 0,-1 1 1 0 0,0-1-1 0 0,1 0 0 0 0,-1 1 0 0 0,0-1 0 0 0,1 1 0 0 0,-1-1 0 0 0,1 1 0 0 0,-4 1 1 0 0,-15 7 17 0 0,-1 1-1 0 0,1 1 1 0 0,1 1 0 0 0,0 0 0 0 0,0 2 0 0 0,1 0 0 0 0,-19 20 0 0 0,23-18-8 0 0,6-9 69 0 0,15-23-19 0 0,5-7-64 0 0,1 1 0 0 0,1 0 0 0 0,1 1 0 0 0,1 0 0 0 0,1 1 0 0 0,0 1 0 0 0,40-33 0 0 0,1 14 18 0 0,-52 35-8 0 0,-1 0 1 0 0,1 1 0 0 0,0 0-1 0 0,0 0 1 0 0,0 0-1 0 0,0 0 1 0 0,1 1-1 0 0,-1 0 1 0 0,7 0 0 0 0,-12 1-6 0 0,1 1 0 0 0,0-1 0 0 0,0 1 0 0 0,-1-1 0 0 0,1 1 0 0 0,0 0 1 0 0,-1-1-1 0 0,1 1 0 0 0,-1 0 0 0 0,1 0 0 0 0,-1 0 0 0 0,0 0 0 0 0,1 0 1 0 0,-1 1-1 0 0,0-1 0 0 0,0 0 0 0 0,0 1 0 0 0,0-1 0 0 0,0 1 0 0 0,0-1 1 0 0,0 1-1 0 0,0-1 0 0 0,0 1 0 0 0,-1 0 0 0 0,1-1 0 0 0,-1 1 0 0 0,1 3 0 0 0,3 9 43 0 0,-1 1 0 0 0,2 21 0 0 0,-2-9 25 0 0,-2-26-66 0 0,2 11 3 0 0,-1 0 0 0 0,0 0 0 0 0,0 1 1 0 0,-1-1-1 0 0,-1 0 0 0 0,0 1 0 0 0,-2 15 0 0 0,2-27-5 0 0,-1 0 0 0 0,1 0 0 0 0,0-1 0 0 0,-1 1 0 0 0,1 0 0 0 0,0 0-1 0 0,-1 0 1 0 0,1 0 0 0 0,-1 0 0 0 0,1 0 0 0 0,-1-1 0 0 0,0 1 0 0 0,1 0 0 0 0,-1-1-1 0 0,0 1 1 0 0,0 0 0 0 0,1-1 0 0 0,-1 1 0 0 0,0-1 0 0 0,0 1 0 0 0,0-1 0 0 0,0 1-1 0 0,0-1 1 0 0,0 0 0 0 0,0 1 0 0 0,-1-1 0 0 0,-1 0-1 0 0,0 0 1 0 0,1 0-1 0 0,-1 0 1 0 0,0 0-1 0 0,1 0 1 0 0,-1-1-1 0 0,0 0 1 0 0,1 1-1 0 0,-5-3 0 0 0,-3-1-14 0 0,0-1-1 0 0,1 0 0 0 0,-16-12 1 0 0,-13-14-526 0 0,-14-11-6617 0 0,46 38 5610 0 0,1 0 0 0 0,-1 1 0 0 0,0 0-1 0 0,0 0 1 0 0,0 0 0 0 0,-1 1-1 0 0,-8-2 1 0 0,5 2-219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26 384 460 0 0,'-13'-72'9158'0'0,"12"58"758"0"0,2 19-9596 0 0,-1-1-1 0 0,1 1 1 0 0,-1 0 0 0 0,0 0-1 0 0,0-1 1 0 0,0 1-1 0 0,-1 0 1 0 0,0-1-1 0 0,1 1 1 0 0,-4 7-1 0 0,4-12-301 0 0,-3 18 250 0 0,1-1-1 0 0,0 0 0 0 0,2 1 1 0 0,0-1-1 0 0,1 0 0 0 0,0 1 0 0 0,9 32 1 0 0,-10-46-253 0 0,1 0 1 0 0,1 0-1 0 0,-1 0 1 0 0,0 0-1 0 0,1 0 0 0 0,0 0 1 0 0,0 0-1 0 0,0-1 1 0 0,1 1-1 0 0,-1-1 1 0 0,1 1-1 0 0,0-1 1 0 0,0 0-1 0 0,0 0 1 0 0,0 0-1 0 0,0 0 1 0 0,4 2-1 0 0,-1-3-4 0 0,-1 1 0 0 0,0-1-1 0 0,1 0 1 0 0,-1-1 0 0 0,1 1-1 0 0,0-1 1 0 0,-1 0 0 0 0,1 0 0 0 0,0-1-1 0 0,0 1 1 0 0,6-2 0 0 0,12-2 12 0 0,-1 0 0 0 0,0-2 1 0 0,0-1-1 0 0,43-17 0 0 0,16-11 32 0 0,-1-4 0 0 0,102-64 1 0 0,140-115 133 0 0,-268 176 779 0 0,69-65 1 0 0,-101 78-59 0 0,-22 28-928 0 0,1-1-1 0 0,0 0 0 0 0,-1 1 1 0 0,1 0-1 0 0,0-1 0 0 0,0 1 0 0 0,-1 0 1 0 0,1 0-1 0 0,0 0 0 0 0,0 0 1 0 0,0 0-1 0 0,-1 0 0 0 0,1 0 1 0 0,0 1-1 0 0,0-1 0 0 0,-1 0 1 0 0,4 2-1 0 0,30 11-4394 0 0,-35-13 3940 0 0,1 1 0 0 0,0-1 0 0 0,-1 0 0 0 0,1 0 0 0 0,0 1 0 0 0,-1-1 0 0 0,1 1 0 0 0,0-1 0 0 0,-1 0 0 0 0,1 1 0 0 0,-1-1 0 0 0,2 2-1419 0 0,-1-1 1419 0 0,-1 0 0 0 0,1-1 0 0 0,-1 1 0 0 0,0 0 0 0 0,1-1 0 0 0,-1 1 0 0 0,0 0 0 0 0,0-1 0 0 0,1 1-1 0 0,-1 0 1 0 0,0 0 0 0 0,0-1 0 0 0,0 1 0 0 0,0 0 0 0 0,0 0 0 0 0,0-1 0 0 0,0 1 0 0 0,0 0 0 0 0,0-1 0 0 0,-1 1 0 0 0,1 0 0 0 0,-1 1 0 0 0,-5 9-3369 0 0,1-6 2070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23 312 0 0,'4'20'20231'0'0,"-4"-22"-21080"0"0,-1 0-1 0 0,0 1 1 0 0,-1-1-1 0 0,1 1 1 0 0,0-1-1 0 0,0 1 1 0 0,-1 0-1 0 0,1-1 1 0 0,-1 1-1 0 0,1 0 1 0 0,-1 0-1 0 0,1 0 1 0 0,-1 0-1 0 0,0 0 1 0 0,-1 0-1 0 0,-20-9-4143 0 0,18 8 4918 0 0,-17-7-1704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1017 99 164 0 0,'-14'-3'727'0'0,"-1"-1"0"0"0,2-1 1 0 0,-1 0-1 0 0,0-1 0 0 0,1 0 0 0 0,-19-14 1 0 0,13 9-154 0 0,-35-15 0 0 0,46 23-514 0 0,1 1 1 0 0,-1 0-1 0 0,0 0 0 0 0,0 1 1 0 0,0-1-1 0 0,0 2 0 0 0,0-1 1 0 0,-13 2-1 0 0,-4 2 63 0 0,-1 2-1 0 0,1 1 1 0 0,0 1 0 0 0,1 1-1 0 0,0 1 1 0 0,0 1-1 0 0,0 1 1 0 0,2 1 0 0 0,-1 1-1 0 0,-28 22 1 0 0,22-13 34 0 0,2 2 1 0 0,0 1-1 0 0,1 1 0 0 0,2 1 1 0 0,0 1-1 0 0,-33 53 0 0 0,46-62-134 0 0,1 0 0 0 0,0 1 0 0 0,2 0-1 0 0,0 1 1 0 0,2 0 0 0 0,0 0 0 0 0,1 0 0 0 0,1 1-1 0 0,1-1 1 0 0,1 1 0 0 0,1 0 0 0 0,1 0 0 0 0,1 0-1 0 0,1-1 1 0 0,5 26 0 0 0,-3-31 35 0 0,0 1 0 0 0,1-1 0 0 0,1 0 0 0 0,0 0 0 0 0,2 0 1 0 0,-1-1-1 0 0,2 0 0 0 0,0-1 0 0 0,1 0 0 0 0,0 0 0 0 0,1-1 0 0 0,1-1 0 0 0,0 1 0 0 0,0-2 1 0 0,1 0-1 0 0,1 0 0 0 0,0-2 0 0 0,0 1 0 0 0,30 13 0 0 0,-18-13 4 0 0,0-1 1 0 0,1 0-1 0 0,0-3 0 0 0,1 0 0 0 0,-1-1 1 0 0,1-2-1 0 0,0-1 0 0 0,0-1 0 0 0,0-1 1 0 0,1-2-1 0 0,-2 0 0 0 0,1-2 1 0 0,38-11-1 0 0,-34 7-70 0 0,-1-2 1 0 0,1-2 0 0 0,-2-1-1 0 0,0-1 1 0 0,0-1-1 0 0,-2-2 1 0 0,0-1-1 0 0,-1-1 1 0 0,0-1 0 0 0,-2-2-1 0 0,24-26 1 0 0,-36 35 6 0 0,-2-1 1 0 0,0 0 0 0 0,0-1 0 0 0,-2-1-1 0 0,0 1 1 0 0,-1-1 0 0 0,8-20-1 0 0,-12 25 16 0 0,-1-1 0 0 0,0 0 0 0 0,0 1 0 0 0,-2-1-1 0 0,1 0 1 0 0,-1 0 0 0 0,-1 0 0 0 0,0-1 0 0 0,-1 1-1 0 0,0 0 1 0 0,-5-19 0 0 0,-1 8 114 0 0,0 1-1 0 0,-1-1 1 0 0,-2 2 0 0 0,0-1-1 0 0,-2 1 1 0 0,0 1 0 0 0,-1 0-1 0 0,-1 1 1 0 0,0 0-1 0 0,-2 1 1 0 0,0 1 0 0 0,-1 0-1 0 0,-1 2 1 0 0,0 0 0 0 0,-29-18-1 0 0,29 22-105 0 0,0 1-1 0 0,-1 0 0 0 0,0 1 1 0 0,0 2-1 0 0,-1 0 0 0 0,0 1 1 0 0,-1 0-1 0 0,1 2 0 0 0,-1 0 1 0 0,0 2-1 0 0,0 0 0 0 0,0 2 1 0 0,0 0-1 0 0,0 1 0 0 0,0 1 1 0 0,0 1-1 0 0,-32 9 0 0 0,8 3-18 0 0,0 2 0 0 0,1 2 0 0 0,1 1 0 0 0,1 3 0 0 0,-77 55-1 0 0,85-52-2 0 0,1 2 0 0 0,1 1 0 0 0,2 1 0 0 0,0 2-1 0 0,3 1 1 0 0,-45 69 0 0 0,64-88 4 0 0,0 2 0 0 0,0-1 0 0 0,2 1 0 0 0,0 0 0 0 0,1 0 0 0 0,0 1 0 0 0,-3 29 0 0 0,7-35-6 0 0,0 1 0 0 0,1-1-1 0 0,0 1 1 0 0,1-1 0 0 0,0 0 0 0 0,1 1 0 0 0,0-1 0 0 0,1 0 0 0 0,0 0 0 0 0,1 0 0 0 0,0-1-1 0 0,9 17 1 0 0,8 10-6 0 0,2-1-1 0 0,1-2 1 0 0,2 0-1 0 0,50 51 1 0 0,-61-71 7 0 0,0-1 1 0 0,1 0-1 0 0,1-1 0 0 0,0-1 0 0 0,0-1 1 0 0,1 0-1 0 0,1-1 0 0 0,-1-1 0 0 0,2-1 1 0 0,-1-1-1 0 0,39 8 0 0 0,-30-11 3 0 0,1-1-1 0 0,-1-1 1 0 0,1-2 0 0 0,-1 0-1 0 0,1-3 1 0 0,-1 0-1 0 0,0-1 1 0 0,0-2 0 0 0,-1-1-1 0 0,0-1 1 0 0,34-17-1 0 0,-10 1 4 0 0,-1-2 0 0 0,-1-3 0 0 0,-2-2 0 0 0,73-63-1 0 0,-100 78-1 0 0,-1-1 0 0 0,-1-1-1 0 0,0-1 1 0 0,-2-1 0 0 0,0 0 0 0 0,-1-1-1 0 0,-1-1 1 0 0,19-43 0 0 0,-28 53-2 0 0,-1 1 1 0 0,0-1-1 0 0,0-1 0 0 0,-1 1 1 0 0,-1 0-1 0 0,-1-1 0 0 0,1 1 1 0 0,-2-1-1 0 0,0 1 0 0 0,-1-1 1 0 0,0 0-1 0 0,-1 1 0 0 0,-1 0 1 0 0,0-1-1 0 0,0 1 0 0 0,-1 0 1 0 0,-1 1-1 0 0,-12-25 0 0 0,6 20 2 0 0,0 0 0 0 0,-1 0 0 0 0,-1 1 0 0 0,-1 1 0 0 0,0 0-1 0 0,-1 1 1 0 0,0 0 0 0 0,-1 2 0 0 0,0 0 0 0 0,-1 0 0 0 0,-1 1-1 0 0,0 2 1 0 0,0 0 0 0 0,-36-13 0 0 0,33 15-32 0 0,-1 1 1 0 0,0 1 0 0 0,-1 1-1 0 0,1 1 1 0 0,-1 1-1 0 0,1 1 1 0 0,-1 1-1 0 0,0 1 1 0 0,1 1-1 0 0,-1 1 1 0 0,1 1 0 0 0,0 0-1 0 0,-25 10 1 0 0,40-11-26 0 0,-64 26-2471 0 0,65-27 1701 0 0,1 1-1 0 0,-1 1 1 0 0,1-1 0 0 0,0 1 0 0 0,0 0 0 0 0,1 0 0 0 0,-1 0 0 0 0,1 1 0 0 0,0 0 0 0 0,-4 5 0 0 0,0 1-959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2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71 644 0 0,'-72'9'3704'0'0,"50"-7"-2247"0"0,0 1 1 0 0,-41 10-1 0 0,142-20 1559 0 0,122-23-2208 0 0,51-6-693 0 0,175 12-161 0 0,-574 39 87 0 0,-131 7-124 0 0,-199 22 3345 0 0,379-36 841 0 0,566-66-3708 0 0,3 44-374 0 0,-506 17 312 0 0,0 0 1 0 0,-39 10-1 0 0,8-1 90 0 0,43-9-299 0 0,-168 31 1015 0 0,187-33-1143 0 0,4 0 18 0 0,-1-1-1 0 0,1 1 1 0 0,-1-1 0 0 0,0 0-1 0 0,0 1 1 0 0,1-1 0 0 0,-1 0-1 0 0,0 0 1 0 0,0 0 0 0 0,1 0-1 0 0,-1 1 1 0 0,0-1-1 0 0,0 0 1 0 0,1 0 0 0 0,-1 0-1 0 0,0-1 1 0 0,0 1 0 0 0,1 0-1 0 0,-1 0 1 0 0,0 0-1 0 0,0 0 1 0 0,1-1 0 0 0,-1 1-1 0 0,0 0 1 0 0,1-1 0 0 0,-2 0-1 0 0,2 1 44 0 0,-1 2 116 0 0,5-1-196 0 0,0 0 0 0 0,0 0 0 0 0,0 0 0 0 0,0-1 0 0 0,0 1 0 0 0,0-1 0 0 0,0 0 0 0 0,0 0 0 0 0,7-2 0 0 0,48-9-2860 0 0,-31 5-1193 0 0,-20 5 2503 0 0,14-3-3377 0 0,-7 3-1396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2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160 434 600 0 0,'-21'-32'3816'0'0,"-6"-9"136"0"0,20 15 2205 0 0,4 15-606 0 0,2 11-5471 0 0,1 0 0 0 0,0 0 0 0 0,0 0 0 0 0,-1 0 0 0 0,1 0 0 0 0,0 0 0 0 0,-1 0 0 0 0,1 0 0 0 0,0 1 0 0 0,0-1 1 0 0,-1 0-1 0 0,1 0 0 0 0,0 0 0 0 0,0 0 0 0 0,0 0 0 0 0,-1 1 0 0 0,1-1 0 0 0,0 0 0 0 0,0 0 0 0 0,0 0 0 0 0,-1 1 0 0 0,1-1 0 0 0,0 0 0 0 0,0 0 0 0 0,0 0 0 0 0,0 1 0 0 0,0-1 0 0 0,-1 0 1 0 0,1 0-1 0 0,0 1 0 0 0,0-1 0 0 0,0 0 0 0 0,0 1 0 0 0,0-1 0 0 0,0 0 0 0 0,0 0 0 0 0,0 1 0 0 0,0-1 0 0 0,-15 50 1112 0 0,-9 30 622 0 0,-23 130 0 0 0,43-180-1569 0 0,-1 50 1 0 0,5-69-226 0 0,1 0 0 0 0,0 0 0 0 0,1 0 1 0 0,0 0-1 0 0,1 0 0 0 0,0 0 0 0 0,8 18 1 0 0,-10-26-19 0 0,1-1 1 0 0,-1 0 0 0 0,0 1 0 0 0,1-1 0 0 0,0 0-1 0 0,-1 0 1 0 0,1 0 0 0 0,0-1 0 0 0,0 1 0 0 0,0 0-1 0 0,0-1 1 0 0,0 1 0 0 0,0-1 0 0 0,1 0 0 0 0,-1 1-1 0 0,0-1 1 0 0,5 1 0 0 0,-2-1 3 0 0,0 0 1 0 0,1 0-1 0 0,-1 0 0 0 0,0-1 0 0 0,1 0 1 0 0,-1 0-1 0 0,0 0 0 0 0,7-2 1 0 0,9-3 32 0 0,0 0 1 0 0,0-2 0 0 0,26-11-1 0 0,-38 14-14 0 0,335-164 346 0 0,-11-25-335 0 0,-116 65-30 0 0,-122 74-8 0 0,250-158 37 0 0,-309 184 894 0 0,41-42 0 0 0,-69 62-342 0 0,6-12 328 0 0,-14 18-915 0 0,0 4 0 0 0,-1 0 0 0 0,1-2 0 0 0,0 1 0 0 0,0 0 0 0 0,-1 0 0 0 0,1 0 0 0 0,0 0 0 0 0,-1 0 0 0 0,1-1 0 0 0,0 1 0 0 0,-1 0 0 0 0,1 0 0 0 0,-1 0 0 0 0,0-1 0 0 0,1 1 0 0 0,-1 0 0 0 0,1-1 0 0 0,-1 1 0 0 0,0-1 0 0 0,0 1 0 0 0,1-1 0 0 0,-1 1 0 0 0,0-1 0 0 0,0 1 0 0 0,0-1 0 0 0,0 0 0 0 0,1 1 0 0 0,-3-1 0 0 0,3-1-37 0 0,0 1-205 0 0,-75 0-30159 0 0,39 4 28526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2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251 181 616 0 0,'2'-7'394'0'0,"-1"0"-1"0"0,1 0 1 0 0,-1 0-1 0 0,-1 0 1 0 0,1-1-1 0 0,-1 1 1 0 0,0 0 0 0 0,-1 0-1 0 0,-1-10 1 0 0,-2 2 1263 0 0,1-1 0 0 0,-2 1 1 0 0,-6-16-1 0 0,10 30-1539 0 0,1 0-1 0 0,-1 0 1 0 0,1 1-1 0 0,-1-1 1 0 0,1 0 0 0 0,-1 0-1 0 0,0 0 1 0 0,1 1-1 0 0,-1-1 1 0 0,0 0 0 0 0,0 1-1 0 0,0-1 1 0 0,1 1-1 0 0,-1-1 1 0 0,0 1 0 0 0,0-1-1 0 0,0 1 1 0 0,0 0-1 0 0,0-1 1 0 0,0 1 0 0 0,0 0-1 0 0,0 0 1 0 0,0 0-1 0 0,0-1 1 0 0,0 1 0 0 0,0 0-1 0 0,0 0 1 0 0,0 1-1 0 0,0-1 1 0 0,0 0 0 0 0,0 0-1 0 0,0 0 1 0 0,0 1-1 0 0,0-1 1 0 0,0 0 0 0 0,0 1-1 0 0,0-1 1 0 0,-1 1-1 0 0,-38 24 1374 0 0,33-20-1050 0 0,-14 10 522 0 0,0 0 0 0 0,-31 31 0 0 0,47-41-869 0 0,-1 1 0 0 0,1 0 0 0 0,0 0 0 0 0,0 1 0 0 0,1-1 0 0 0,0 1 0 0 0,0 0 0 0 0,0 0 0 0 0,1 1 0 0 0,0-1 0 0 0,1 1 0 0 0,-3 13 0 0 0,5-17-78 0 0,0 0-1 0 0,0-1 1 0 0,0 1 0 0 0,1-1-1 0 0,0 1 1 0 0,-1-1 0 0 0,1 1-1 0 0,1-1 1 0 0,-1 0 0 0 0,0 1-1 0 0,1-1 1 0 0,0 0 0 0 0,0 0-1 0 0,0 0 1 0 0,0 0 0 0 0,0 0-1 0 0,0-1 1 0 0,1 1 0 0 0,-1-1 0 0 0,1 1-1 0 0,0-1 1 0 0,0 0 0 0 0,0 0-1 0 0,0 0 1 0 0,5 2 0 0 0,9 5 103 0 0,0-2 0 0 0,0 0 0 0 0,27 8 0 0 0,-39-14-93 0 0,53 16 206 0 0,-24-9-121 0 0,-1 2 1 0 0,0 1-1 0 0,0 2 0 0 0,58 32 1 0 0,-87-43-74 0 0,-1 0 1 0 0,0 0 0 0 0,1 1-1 0 0,-1-1 1 0 0,0 1-1 0 0,-1 0 1 0 0,1 0 0 0 0,0 0-1 0 0,-1 0 1 0 0,0 0-1 0 0,1 1 1 0 0,-1-1 0 0 0,-1 1-1 0 0,1-1 1 0 0,0 1-1 0 0,-1 0 1 0 0,0 0-1 0 0,0 0 1 0 0,0-1 0 0 0,0 1-1 0 0,0 8 1 0 0,-2-7 0 0 0,1 1-1 0 0,-1-1 1 0 0,0 0-1 0 0,-1 0 1 0 0,0 0 0 0 0,1 0-1 0 0,-2 0 1 0 0,1 0 0 0 0,0 0-1 0 0,-1-1 1 0 0,0 1 0 0 0,0-1-1 0 0,0 0 1 0 0,-1 0 0 0 0,1 0-1 0 0,-5 4 1 0 0,-6 4-9 0 0,-1-1-1 0 0,0 0 1 0 0,0 0-1 0 0,-1-2 1 0 0,-1 0 0 0 0,-22 8-1 0 0,14-7-43 0 0,0-1 0 0 0,-1-2-1 0 0,-46 8 1 0 0,68-14-51 0 0,-4 0 69 0 0,-1 0 1 0 0,0 0-1 0 0,0-1 0 0 0,-11-1 1 0 0,18 1-99 0 0,1 0 0 0 0,0 0 0 0 0,-1 0 0 0 0,1-1 0 0 0,-1 1 0 0 0,1 0-1 0 0,0-1 1 0 0,-1 1 0 0 0,1-1 0 0 0,0 0 0 0 0,0 1 0 0 0,-1-1 0 0 0,1 0 0 0 0,0 0 0 0 0,0 1 0 0 0,0-1 0 0 0,0 0 0 0 0,0 0 0 0 0,0 0 0 0 0,0-1 0 0 0,0 1 0 0 0,0 0 0 0 0,1 0 0 0 0,-1 0 0 0 0,0-1-1 0 0,1 1 1 0 0,-1 0 0 0 0,1 0 0 0 0,-1-1 0 0 0,1 1 0 0 0,0-1 0 0 0,-1 1 0 0 0,1 0 0 0 0,0-3 0 0 0,1-7-1642 0 0,1 1 0 0 0,0 0 0 0 0,0-1 0 0 0,1 1-1 0 0,0 0 1 0 0,9-19 0 0 0,6-17-2689 0 0,-5 2 2123 0 0,9-53 1 0 0,-20 81 2642 0 0,0 1 0 0 0,-1-1 1 0 0,-1 1-1 0 0,0-1 0 0 0,-1 1 0 0 0,-1 0 1 0 0,-4-22-1 0 0,-30-93 3950 0 0,22 70-817 0 0,13 55-3010 0 0,0 0 0 0 0,1 0 0 0 0,0 0 0 0 0,0 0 0 0 0,0-1 0 0 0,1 1 0 0 0,-1 0 0 0 0,1 0-1 0 0,3-7 1 0 0,-3 10-392 0 0,0 0-1 0 0,1 0 0 0 0,-1 1 0 0 0,1-1 0 0 0,-1 0 1 0 0,1 1-1 0 0,0 0 0 0 0,-1-1 0 0 0,1 1 1 0 0,0 0-1 0 0,0 0 0 0 0,0 0 0 0 0,0 0 0 0 0,0 0 1 0 0,0 0-1 0 0,0 1 0 0 0,0-1 0 0 0,1 1 0 0 0,-1 0 1 0 0,0-1-1 0 0,0 1 0 0 0,0 0 0 0 0,4 0 0 0 0,6 0-39 0 0,-1 1 0 0 0,1 0-1 0 0,11 3 1 0 0,-5-1 127 0 0,112 23-3603 0 0,-88-16-2642 0 0,44 17 0 0 0,-64-19 4192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2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85 175 964 0 0,'-3'-6'1251'0'0,"1"0"0"0"0,0 0 1 0 0,0-1-1 0 0,-2-12 0 0 0,0-3 1898 0 0,3 19-2315 0 0,1 1-1 0 0,0-1 1 0 0,1 0 0 0 0,-1 0 0 0 0,0 0-1 0 0,1 0 1 0 0,0 0 0 0 0,-1 1 0 0 0,1-1-1 0 0,2-4 1 0 0,-3 7-667 0 0,1-1 0 0 0,-1 1 0 0 0,0 0 0 0 0,0-1 0 0 0,0 1 1 0 0,0-1-1 0 0,1 1 0 0 0,-1 0 0 0 0,0-1 0 0 0,0 1 0 0 0,1 0 0 0 0,-1 0 0 0 0,0-1 0 0 0,0 1 0 0 0,1 0 0 0 0,-1-1 1 0 0,0 1-1 0 0,1 0 0 0 0,-1 0 0 0 0,0 0 0 0 0,1 0 0 0 0,-1-1 0 0 0,1 1 0 0 0,-1 0 0 0 0,0 0 0 0 0,1 0 0 0 0,0 0 0 0 0,-1 0-100 0 0,1 1 0 0 0,0 0-1 0 0,-1 0 1 0 0,1-1-1 0 0,0 1 1 0 0,-1 0 0 0 0,1 0-1 0 0,-1 0 1 0 0,1-1-1 0 0,-1 1 1 0 0,0 0 0 0 0,1 0-1 0 0,-1 0 1 0 0,0 0-1 0 0,0 0 1 0 0,0 0-1 0 0,0 0 1 0 0,0 1 0 0 0,3 15 525 0 0,-1 1 0 0 0,-2-1 0 0 0,1 1 0 0 0,-2-1 0 0 0,0 1 0 0 0,-6 23 0 0 0,-31 107 1442 0 0,14-64-1386 0 0,21-70-556 0 0,-4 11 78 0 0,-6 52 0 0 0,12-69-168 0 0,1-1 0 0 0,0 0 0 0 0,0 0-1 0 0,0 0 1 0 0,1 1 0 0 0,0-1 0 0 0,1 0 0 0 0,0 0 0 0 0,0 0 0 0 0,0-1 0 0 0,1 1 0 0 0,4 7 0 0 0,-6-11-2 0 0,1-1 0 0 0,-1 0 0 0 0,1 0 0 0 0,0 0 0 0 0,0 0 0 0 0,0 0 0 0 0,0 0 0 0 0,0 0 0 0 0,0 0 0 0 0,0-1 0 0 0,0 1 0 0 0,1-1 0 0 0,-1 0 0 0 0,1 0 0 0 0,-1 0 0 0 0,1 0 0 0 0,3 1 0 0 0,-1-1 0 0 0,0-1 0 0 0,-1 1 0 0 0,1-1 0 0 0,0 0 0 0 0,-1-1 0 0 0,1 1 0 0 0,0-1 0 0 0,-1 0 0 0 0,7-2 0 0 0,5-3 0 0 0,-1 0 0 0 0,0-1 0 0 0,0-1 0 0 0,23-16 0 0 0,14-17 0 0 0,-1-1 0 0 0,76-84 0 0 0,1-2 0 0 0,-119 120 0 0 0,61-56 0 0 0,2 3 0 0 0,88-56 0 0 0,-142 105 0 0 0,61-34 0 0 0,-64 38 0 0 0,-34 20 0 0 0,11-8 0 0 0,-11 10 0 0 0,18-12 0 0 0,1 1 0 0 0,-1-1 0 0 0,1 0 0 0 0,0 1 0 0 0,-1-1 0 0 0,1 1 0 0 0,0-1 0 0 0,1 1 0 0 0,-1-1 0 0 0,1 4 0 0 0,-1-1 0 0 0,0-2 0 0 0,-1 0 0 0 0,1-1 0 0 0,-1 1 0 0 0,0-1 0 0 0,0 1 0 0 0,0-1 0 0 0,0 1 0 0 0,0-1 0 0 0,-1 0 0 0 0,1 1 0 0 0,-1-1 0 0 0,0 0 0 0 0,1 0 0 0 0,-1 0 0 0 0,-4 3 0 0 0,-8 11 0 0 0,11-14 0 0 0,2-2 0 0 0,1 0 0 0 0,0 0 0 0 0,-1 0 0 0 0,1 1 0 0 0,0-1 0 0 0,0 0 0 0 0,-1 0 0 0 0,1 0 0 0 0,0 0 0 0 0,0 0 0 0 0,0 1 0 0 0,-1-1 0 0 0,1 0 0 0 0,0 0 0 0 0,0 0 0 0 0,0 1 0 0 0,-1-1 0 0 0,1 0 0 0 0,0 0 0 0 0,0 1 0 0 0,0-1 0 0 0,0 0 0 0 0,0 0 0 0 0,0 1 0 0 0,0-1 0 0 0,0 0 0 0 0,-1 0 0 0 0,1 1 0 0 0,0-1 0 0 0,0 0 0 0 0,0 1 0 0 0,0-1 0 0 0,0 0 0 0 0,0 2 0 0 0,0-4 0 0 0,-3-4-3608 0 0,-12 3-8213 0 0,-3 3 415 0 0,9 1 8535 0 0,8-1 3008 0 0,-12 2-2559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2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40 0 0,'-1'-8'6327'0'0,"2"-15"11087"0"0,4 32-16202 0 0,0 5-958 0 0,0 1-1 0 0,-1 0 1 0 0,-1 0 0 0 0,0 0-1 0 0,-1 0 1 0 0,0 25 0 0 0,-10 96 2385 0 0,1-16-1468 0 0,6-119-1171 0 0,1-1 0 0 0,0 0 1 0 0,0 0-1 0 0,0 1 0 0 0,0-1 0 0 0,0 0 1 0 0,0 1-1 0 0,0-1 0 0 0,0 0 0 0 0,1 0 1 0 0,-1 1-1 0 0,0-1 0 0 0,0 0 0 0 0,0 0 1 0 0,0 1-1 0 0,0-1 0 0 0,0 0 0 0 0,0 0 1 0 0,1 1-1 0 0,-1-1 0 0 0,0 0 0 0 0,0 0 1 0 0,0 1-1 0 0,0-1 0 0 0,1 0 0 0 0,-1 0 1 0 0,0 0-1 0 0,0 0 0 0 0,1 1 0 0 0,-1-1 1 0 0,0 0-1 0 0,0 0 0 0 0,1 0 0 0 0,-1 0 1 0 0,0 0-1 0 0,12-4 21 0 0,14-15 26 0 0,-22 16-40 0 0,205-179 10 0 0,27-21 9 0 0,-162 149-35 0 0,3 3 1 0 0,1 3-1 0 0,3 4 0 0 0,132-52 1 0 0,-173 81 8 0 0,-16 7 4 0 0,0-2-1 0 0,39-21 1 0 0,-62 31-4 0 0,-1-1-1 0 0,1 1 1 0 0,0-1 0 0 0,-1 1-1 0 0,1-1 1 0 0,-1 1-1 0 0,1-1 1 0 0,0 1 0 0 0,-1-1-1 0 0,1 1 1 0 0,-1-1 0 0 0,0 0-1 0 0,1 1 1 0 0,-1-1-1 0 0,0 0 1 0 0,1 0 0 0 0,-1 1-1 0 0,0-1 1 0 0,0 0-1 0 0,1 0 1 0 0,-1 1 0 0 0,0-1-1 0 0,0 0 1 0 0,0 0 0 0 0,0 1-1 0 0,0-1 1 0 0,0 0-1 0 0,0 0 1 0 0,0 1 0 0 0,-1-1-1 0 0,1 0 1 0 0,0 0-1 0 0,0 1 1 0 0,-1-1 0 0 0,1 0-1 0 0,0 0 1 0 0,-1 1 0 0 0,1-1-1 0 0,0 0 1 0 0,-1 1-1 0 0,1-1 1 0 0,-1 1 0 0 0,0-1-1 0 0,1 1 1 0 0,-1-1-1 0 0,1 1 1 0 0,-1-1 0 0 0,-1 0-1 0 0,-6-13-625 0 0,28 18-4332 0 0,-13-1 394 0 0,-6-3 4250 0 0,-1 1-1 0 0,1-1 1 0 0,-1 0-1 0 0,1 1 0 0 0,-1 0 1 0 0,0-1-1 0 0,1 1 1 0 0,-1-1-1 0 0,0 1 0 0 0,1-1 1 0 0,-1 1-1 0 0,0 0 1 0 0,0-1-1 0 0,1 1 1 0 0,-1 0-1 0 0,0-1 0 0 0,0 1 1 0 0,0 0-1 0 0,0-1 1 0 0,0 1-1 0 0,0-1 1 0 0,0 1-1 0 0,0 0 0 0 0,0-1 1 0 0,0 1-1 0 0,-1 0 1 0 0,1-1-1 0 0,0 1 1 0 0,0 0-1 0 0,0-1 0 0 0,-1 1 1 0 0,1-1-1 0 0,0 1 1 0 0,-1 0-1 0 0,1-1 1 0 0,-1 1-1 0 0,1-1 0 0 0,-1 1 1 0 0,0 0-1 0 0,-21 20-3959 0 0,20-20 4024 0 0,-20 16-1934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82 772 0 0,'-1'-2'746'0'0,"1"1"-1"0"0,-1-1 1 0 0,0 0-1 0 0,0 0 1 0 0,0 1-1 0 0,-15-17 14900 0 0,27 12-14435 0 0,-6 4-503 0 0,-4 2-564 0 0,0 0 1 0 0,1-1-1 0 0,-1 1 1 0 0,1 0-1 0 0,-1 0 1 0 0,0-1-1 0 0,1 1 1 0 0,-1 0-1 0 0,1 0 1 0 0,-1 1 0 0 0,1-1-1 0 0,-1 0 1 0 0,0 0-1 0 0,1 1 1 0 0,-1-1-1 0 0,1 1 1 0 0,-1-1-1 0 0,2 2 1 0 0,3 12 482 0 0,-4 2-360 0 0,6 88 1124 0 0,-1-8-989 0 0,-5-80-367 0 0,15 117 150 0 0,-8-72-142 0 0,23 76-1 0 0,-21-90-67 0 0,-9-15 453 0 0,-29-52 385 0 0,6-1-795 0 0,1-1 0 0 0,1-2-1 0 0,0 0 1 0 0,2 0-1 0 0,1-2 1 0 0,2 0 0 0 0,0-1-1 0 0,-16-44 1 0 0,22 47-21 0 0,2 1 0 0 0,0-1 0 0 0,1 0-1 0 0,2-1 1 0 0,-1-42 0 0 0,4 47 15 0 0,1 1 0 0 0,1 0 0 0 0,1 0 0 0 0,8-28 0 0 0,-8 39-10 0 0,0 1 1 0 0,0 0-1 0 0,0 0 0 0 0,1 0 0 0 0,0 0 0 0 0,0 0 0 0 0,1 1 0 0 0,-1-1 0 0 0,10-7 0 0 0,-11 11-3 0 0,0 0-1 0 0,1 0 1 0 0,-1 0-1 0 0,1 1 1 0 0,-1-1-1 0 0,1 1 1 0 0,0 0-1 0 0,0 0 1 0 0,0 0-1 0 0,1 1 1 0 0,-1 0-1 0 0,0-1 1 0 0,0 1-1 0 0,1 1 1 0 0,-1-1-1 0 0,1 1 1 0 0,-1-1-1 0 0,8 2 1 0 0,-11-1 2 0 0,0 1-1 0 0,0-1 1 0 0,0 0 0 0 0,0 1 0 0 0,0-1 0 0 0,1 1 0 0 0,-1-1-1 0 0,0 1 1 0 0,0 0 0 0 0,0 0 0 0 0,-1-1 0 0 0,1 1 0 0 0,0 0-1 0 0,0 0 1 0 0,0 0 0 0 0,-1 0 0 0 0,1 0 0 0 0,0 0-1 0 0,-1 0 1 0 0,1 0 0 0 0,-1 0 0 0 0,1 0 0 0 0,-1 0 0 0 0,1 0-1 0 0,-1 1 1 0 0,0-1 0 0 0,0 0 0 0 0,1 0 0 0 0,-1 0 0 0 0,0 0-1 0 0,0 1 1 0 0,0-1 0 0 0,-1 2 0 0 0,-5 45-13 0 0,4-42 12 0 0,-16 95 45 0 0,-7 124 0 0 0,18-5-37 0 0,12-117 270 0 0,-5-102-105 0 0,-1-2-111 0 0,0 1-1 0 0,1-1 0 0 0,0 0 0 0 0,-1 1 1 0 0,1-1-1 0 0,-1 0 0 0 0,1 1 0 0 0,0-1 0 0 0,-1 0 1 0 0,1 0-1 0 0,0 1 0 0 0,0-1 0 0 0,-1 0 0 0 0,1 0 1 0 0,0 0-1 0 0,0 1 0 0 0,0-1 0 0 0,0 0 0 0 0,0 0 1 0 0,1-1-1 0 0,-1-26-85 0 0,0 22 94 0 0,-2-1-50 0 0,0 1-57 0 0,5 6 5 0 0,0 2 1004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91 364 0 0,'-25'-45'10775'0'0,"-1"0"-953"0"0,32 58-7256 0 0,5 21-1214 0 0,5 13-765 0 0,-11-34-548 0 0,0 0-1 0 0,-1 0 1 0 0,0 1 0 0 0,-1-1 0 0 0,-1 1 0 0 0,0 0 0 0 0,-1 0 0 0 0,0 0 0 0 0,-1 0 0 0 0,-1 0 0 0 0,0 0 0 0 0,-1 0-1 0 0,-1-1 1 0 0,-4 17 0 0 0,2-15-50 0 0,-1-1 0 0 0,0 0-1 0 0,-1-1 1 0 0,0 1-1 0 0,-1-2 1 0 0,-1 1 0 0 0,0-1-1 0 0,-11 12 1 0 0,0 4-1073 0 0,20-27 970 0 0,-1-1 0 0 0,1 1 0 0 0,0-1-1 0 0,0 1 1 0 0,-1-1 0 0 0,1 1-1 0 0,0-1 1 0 0,0 1 0 0 0,0-1-1 0 0,0 1 1 0 0,0-1 0 0 0,0 1-1 0 0,0-1 1 0 0,0 1 0 0 0,0-1-1 0 0,0 1 1 0 0,0-1 0 0 0,0 1-1 0 0,0-1 1 0 0,0 1 0 0 0,0-1 0 0 0,0 1-1 0 0,1-1 1 0 0,-1 1 0 0 0,0-1-1 0 0,0 1 1 0 0,1-1 0 0 0,-1 1-1 0 0,0-1 1 0 0,1 0 0 0 0,-1 1-1 0 0,0-1 1 0 0,1 0 0 0 0,-1 1-1 0 0,1-1 1 0 0,-1 0 0 0 0,0 1 0 0 0,1-1-1 0 0,-1 0 1 0 0,1 0 0 0 0,-1 1-1 0 0,1-1 1 0 0,-1 0 0 0 0,1 0-1 0 0,-1 0 1 0 0,1 0 0 0 0,-1 0-1 0 0,1 0 1 0 0,-1 0 0 0 0,1 0-1 0 0,-1 0 1 0 0,1 0 0 0 0,0 0-1 0 0,-1 0 1 0 0,1 0 0 0 0,-1 0 0 0 0,1 0-1 0 0,-1 0 1 0 0,1-1 0 0 0,0 1-1 0 0,5-1-1205 0 0,0 0 0 0 0,1 0 0 0 0,-1-1 0 0 0,0 0 0 0 0,7-3 0 0 0,52-28-4848 0 0,-59 30 5662 0 0,34-21-1842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212 135 188 0 0,'4'-6'863'0'0,"-1"1"1"0"0,0-1-1 0 0,0-1 1 0 0,0 1-1 0 0,-1 0 0 0 0,0-1 1 0 0,0 1-1 0 0,0-1 0 0 0,-1 0 1 0 0,0 1-1 0 0,-1-1 1 0 0,1 0-1 0 0,-1 0 0 0 0,-1 1 1 0 0,1-1-1 0 0,-1 0 0 0 0,-2-6 1 0 0,3 12-756 0 0,0 0 1 0 0,0 1 0 0 0,-1-1-1 0 0,1 1 1 0 0,0-1 0 0 0,-1 0-1 0 0,1 1 1 0 0,0-1 0 0 0,-1 1-1 0 0,1-1 1 0 0,-1 1 0 0 0,1-1-1 0 0,-1 1 1 0 0,1 0 0 0 0,-1-1-1 0 0,1 1 1 0 0,-1 0 0 0 0,1-1-1 0 0,-1 1 1 0 0,1 0 0 0 0,-1-1-1 0 0,0 1 1 0 0,1 0 0 0 0,-1 0-1 0 0,0 0 1 0 0,1 0 0 0 0,-1 0-1 0 0,1 0 1 0 0,-1 0 0 0 0,0 0 0 0 0,1 0-1 0 0,-1 0 1 0 0,0 0 0 0 0,1 0-1 0 0,-1 0 1 0 0,0 0 0 0 0,1 0-1 0 0,-1 1 1 0 0,1-1 0 0 0,-1 0-1 0 0,0 0 1 0 0,1 1 0 0 0,-1-1-1 0 0,1 1 1 0 0,-1-1 0 0 0,0 1-1 0 0,-28 23 892 0 0,24-19-613 0 0,-14 13-205 0 0,2 2-1 0 0,0 0 0 0 0,2 0 0 0 0,0 1 0 0 0,1 1 0 0 0,1 1 0 0 0,1 0 1 0 0,1 0-1 0 0,1 1 0 0 0,2 1 0 0 0,0 0 0 0 0,-6 32 0 0 0,13-50-175 0 0,1 0 1 0 0,0 0-1 0 0,0 0 0 0 0,0 0 0 0 0,0 0 0 0 0,1 0 0 0 0,1 0 0 0 0,-1 0 0 0 0,1 0 1 0 0,0 0-1 0 0,0-1 0 0 0,1 1 0 0 0,0-1 0 0 0,0 0 0 0 0,1 0 0 0 0,-1 0 1 0 0,1 0-1 0 0,1 0 0 0 0,-1-1 0 0 0,1 0 0 0 0,0 0 0 0 0,0 0 0 0 0,0-1 0 0 0,1 1 1 0 0,0-1-1 0 0,-1-1 0 0 0,2 1 0 0 0,-1-1 0 0 0,0 0 0 0 0,1 0 0 0 0,-1-1 1 0 0,1 0-1 0 0,0 0 0 0 0,13 2 0 0 0,-2-3-700 0 0,-1 0 0 0 0,30-4 0 0 0,-23 0-1323 0 0,0-2 1 0 0,-1 0-1 0 0,29-11 0 0 0,-20 4-2238 0 0,52-28 1 0 0,-14-3 1387 0 0,-48 28 667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57 920 0 0,'-64'11'6888'0'0,"-32"-6"5743"0"0,114-7-10941 0 0,12-6-1054 0 0,4 0-481 0 0,28 0-219 0 0,52-9-2727 0 0,-100 14-111 0 0,0-1 0 0 0,-1-1 0 0 0,15-6 0 0 0,-17 4-3060 0 0</inkml:trace>
  <inkml:trace contextRef="#ctx0" brushRef="#br0" timeOffset="1">147 108 420 0 0,'-13'13'1255'0'0,"8"-8"-464"0"0,1-1 0 0 0,-1 1 0 0 0,1 0 0 0 0,0 0 0 0 0,0 1 0 0 0,-5 10 0 0 0,8-15-623 0 0,1 0 0 0 0,0 0 1 0 0,0 0-1 0 0,-1 0 0 0 0,1 0 0 0 0,0 0 0 0 0,0 0 0 0 0,0 0 0 0 0,0 0 0 0 0,0 0 0 0 0,0 0 1 0 0,0 0-1 0 0,0 0 0 0 0,1 0 0 0 0,-1 0 0 0 0,0 0 0 0 0,1 0 0 0 0,-1 0 0 0 0,1 0 0 0 0,0 1 1 0 0,0 0 94 0 0,1-1 0 0 0,-1 1 1 0 0,1-1-1 0 0,-1 1 1 0 0,1-1-1 0 0,0 0 1 0 0,0 0-1 0 0,0 1 1 0 0,0-1-1 0 0,0 0 1 0 0,0-1-1 0 0,0 1 1 0 0,3 0-1 0 0,39 7 2895 0 0,-32-7-2566 0 0,1-2-1 0 0,-1 1 1 0 0,24-5 0 0 0,-26 2-1265 0 0,1 1 0 0 0,-1-1-1 0 0,0-1 1 0 0,0 0-1 0 0,11-6 1 0 0,-17 6-991 0 0,1 1 0 0 0,-1-1 0 0 0,1 0 0 0 0,-1-1 1 0 0,0 1-1 0 0,-1-1 0 0 0,7-9 0 0 0,-8 11 1076 0 0,6-6-1185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381 188 292 0 0,'-46'-20'9823'0'0,"1"7"-3954"0"0,37 12-5270 0 0,1 1 0 0 0,-1-1 1 0 0,1 1-1 0 0,-1 0 0 0 0,0 1 0 0 0,1 0 0 0 0,-1 0 1 0 0,1 0-1 0 0,0 1 0 0 0,-15 5 0 0 0,20-6-564 0 0,0 0-1 0 0,1 0 1 0 0,-1 0 0 0 0,0 0-1 0 0,0 0 1 0 0,1 1-1 0 0,-1-1 1 0 0,1 0-1 0 0,-1 1 1 0 0,1-1-1 0 0,-1 1 1 0 0,1 0 0 0 0,0-1-1 0 0,0 1 1 0 0,0 0-1 0 0,0 0 1 0 0,0 0-1 0 0,0 0 1 0 0,0 0-1 0 0,1 0 1 0 0,-1 0 0 0 0,1 0-1 0 0,0 0 1 0 0,-1 0-1 0 0,1 0 1 0 0,0 0-1 0 0,0 0 1 0 0,0 0-1 0 0,0 0 1 0 0,1 0 0 0 0,-1 0-1 0 0,0 0 1 0 0,1 0-1 0 0,0 3 1 0 0,2 2-3 0 0,0 1 1 0 0,0 0-1 0 0,0-1 0 0 0,1 1 1 0 0,0-1-1 0 0,0 0 1 0 0,8 9-1 0 0,25 28 25 0 0,-18-23-48 0 0,-1 1 1 0 0,-1 1-1 0 0,25 43 0 0 0,-40-62-12 0 0,-1-1 0 0 0,1 1 0 0 0,-1 0-1 0 0,1 1 1 0 0,-1-1 0 0 0,0 0 0 0 0,-1 0-1 0 0,1 0 1 0 0,-1 1 0 0 0,0-1 0 0 0,0 0 0 0 0,0 0-1 0 0,0 1 1 0 0,-1-1 0 0 0,0 0 0 0 0,-2 7 0 0 0,0-4 15 0 0,0 0 1 0 0,0-1 0 0 0,-1 0 0 0 0,1 0 0 0 0,-1 0 0 0 0,-1 0 0 0 0,1-1 0 0 0,-1 1 0 0 0,-7 5 0 0 0,-8 5-193 0 0,-1-1 1 0 0,0 0-1 0 0,-1-2 0 0 0,-36 17 0 0 0,56-29-29 0 0,0-1 0 0 0,1 1 0 0 0,-1 0 0 0 0,0-1 0 0 0,1 1 0 0 0,-1-1 0 0 0,0 1 0 0 0,1-1 0 0 0,-1 0 0 0 0,0 0 0 0 0,-2 0 0 0 0,3 0-131 0 0,0-1 0 0 0,0 1 0 0 0,0 0-1 0 0,0-1 1 0 0,0 1 0 0 0,0 0 0 0 0,0-1 0 0 0,0 1-1 0 0,1-1 1 0 0,-1 0 0 0 0,0 1 0 0 0,0-1 0 0 0,1 0-1 0 0,-1 1 1 0 0,0-1 0 0 0,1 0 0 0 0,-1 0 0 0 0,0 0-1 0 0,1 0 1 0 0,-1 1 0 0 0,1-1 0 0 0,0 0 0 0 0,-1-2-1 0 0,-5-28-7515 0 0,6 9 5897 0 0,0 21 1967 0 0,0-27-2234 0 0</inkml:trace>
  <inkml:trace contextRef="#ctx0" brushRef="#br0" timeOffset="1">14 270 416 0 0,'-4'-18'1254'0'0,"0"0"0"0"0,1 0 0 0 0,1 0 0 0 0,1 0 0 0 0,2-34 0 0 0,0 47-1027 0 0,-1-1 0 0 0,1 1 0 0 0,0 0 0 0 0,1 0 0 0 0,-1 0 0 0 0,1 0 0 0 0,0 0 0 0 0,0 0 0 0 0,1 0 0 0 0,-1 0 0 0 0,1 1 0 0 0,0-1 0 0 0,0 1 0 0 0,1 0 0 0 0,-1 0 0 0 0,1 0 0 0 0,0 1 0 0 0,0-1 0 0 0,1 1 0 0 0,-1 0 0 0 0,0 0 1 0 0,1 0-1 0 0,9-4 0 0 0,-1 3 17 0 0,0 0 0 0 0,0 0 0 0 0,0 1 0 0 0,1 1 0 0 0,-1 0 0 0 0,0 1 0 0 0,19 1 0 0 0,8 2-1761 0 0,45 10-1 0 0,29 2-8894 0 0,-91-14 8638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4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174 180 620 0 0,'-1'0'204'0'0,"-1"-1"-1"0"0,1 0 1 0 0,-1 0-1 0 0,1 1 1 0 0,0-1-1 0 0,-1 0 1 0 0,1 0-1 0 0,0-1 1 0 0,0 1-1 0 0,0 0 1 0 0,0 0-1 0 0,0 0 1 0 0,0-1-1 0 0,0 1 1 0 0,0-1 0 0 0,1 1-1 0 0,-1 0 1 0 0,0-1-1 0 0,0-2 1 0 0,1 2 67 0 0,0 0-1 0 0,0 0 1 0 0,0 0 0 0 0,0 0 0 0 0,0 1 0 0 0,0-1 0 0 0,1 0 0 0 0,-1 0 0 0 0,1 0 0 0 0,-1 1-1 0 0,1-1 1 0 0,0 0 0 0 0,0 1 0 0 0,-1-1 0 0 0,1 0 0 0 0,0 1 0 0 0,0-1 0 0 0,1 1 0 0 0,-1-1-1 0 0,0 1 1 0 0,0 0 0 0 0,1 0 0 0 0,-1-1 0 0 0,1 1 0 0 0,1-1 0 0 0,12-15 7693 0 0,-15 22-6739 0 0,0 6-1499 0 0,-2 34 819 0 0,1-27-327 0 0,1 1 0 0 0,0-1 0 0 0,4 29 1 0 0,3-13-126 0 0,-1-13-73 0 0,-2 1 1 0 0,-1-1-1 0 0,0 1 0 0 0,-1-1 0 0 0,-2 1 1 0 0,0 0-1 0 0,-4 24 0 0 0,4-44-20 0 0,-1 0 1 0 0,0 0-1 0 0,1 0 1 0 0,-1 0-1 0 0,0 0 1 0 0,0 0-1 0 0,0 0 0 0 0,0 0 1 0 0,0 0-1 0 0,-1-1 1 0 0,1 1-1 0 0,0-1 0 0 0,-1 1 1 0 0,1-1-1 0 0,-1 1 1 0 0,0-1-1 0 0,1 0 1 0 0,-1 1-1 0 0,0-1 0 0 0,0 0 1 0 0,0 0-1 0 0,0-1 1 0 0,0 1-1 0 0,0 0 0 0 0,0-1 1 0 0,0 1-1 0 0,0-1 1 0 0,0 1-1 0 0,0-1 0 0 0,-1 0 1 0 0,1 0-1 0 0,0 0 1 0 0,0 0-1 0 0,0-1 1 0 0,0 1-1 0 0,0 0 0 0 0,0-1 1 0 0,0 1-1 0 0,0-1 1 0 0,0 0-1 0 0,0 0 0 0 0,0 0 1 0 0,0 0-1 0 0,0 0 1 0 0,0 0-1 0 0,1 0 1 0 0,-1-1-1 0 0,0 1 0 0 0,1-1 1 0 0,-1 1-1 0 0,1-1 1 0 0,-3-3-1 0 0,4 3-55 0 0,-1 0 0 0 0,1-1 0 0 0,0 1 0 0 0,-1 0 0 0 0,1 0 0 0 0,0-1 0 0 0,0 1 0 0 0,0 0 0 0 0,1-1 1 0 0,-1 1-1 0 0,0 0 0 0 0,1 0 0 0 0,0-1 0 0 0,-1 1 0 0 0,1 0 0 0 0,0 0 0 0 0,0 0 0 0 0,2-4 0 0 0,25-38-2985 0 0,-27 42 2732 0 0,31-42-3996 0 0,-14 20 2532 0 0,-1 0 0 0 0,-1-1-1 0 0,19-40 1 0 0,-31 57 1720 0 0,-1-1-1 0 0,0 1 1 0 0,-1-1 0 0 0,0 1-1 0 0,0-1 1 0 0,-1 0 0 0 0,0 1-1 0 0,-1-1 1 0 0,1 0 0 0 0,-2 0-1 0 0,1 0 1 0 0,-1 1 0 0 0,-1-1-1 0 0,0 0 1 0 0,0 1 0 0 0,-4-11-1 0 0,4 14 163 0 0,-1 0 0 0 0,0 0 1 0 0,0 1-1 0 0,0-1 0 0 0,0 1 0 0 0,0 0 0 0 0,-1 0 0 0 0,0 0 0 0 0,0 0 0 0 0,0 1 0 0 0,0 0 1 0 0,-1-1-1 0 0,0 2 0 0 0,1-1 0 0 0,-1 0 0 0 0,0 1 0 0 0,-7-3 0 0 0,8 4-37 0 0,1 0 0 0 0,0 0-1 0 0,-1 0 1 0 0,1 1 0 0 0,-1-1-1 0 0,1 1 1 0 0,-1 0 0 0 0,1 0 0 0 0,-1 0-1 0 0,1 0 1 0 0,-1 0 0 0 0,1 1-1 0 0,0 0 1 0 0,-1-1 0 0 0,1 1-1 0 0,0 1 1 0 0,-1-1 0 0 0,1 0 0 0 0,0 1-1 0 0,0 0 1 0 0,0-1 0 0 0,0 1-1 0 0,0 0 1 0 0,1 1 0 0 0,-1-1-1 0 0,1 0 1 0 0,-4 5 0 0 0,-2 5 40 0 0,1 0 0 0 0,0 0 0 0 0,1 1 1 0 0,1 0-1 0 0,-5 18 0 0 0,4-14-74 0 0,-1 0-1 0 0,-10 21 1 0 0,11-28-675 0 0,-11 16 4114 0 0,16-26-3415 0 0,1 0-1 0 0,0 0 1 0 0,0 0 0 0 0,0 0-1 0 0,-1 1 1 0 0,1-1-1 0 0,0 0 1 0 0,0 0-1 0 0,0 0 1 0 0,-1 0-1 0 0,1 0 1 0 0,0 0-1 0 0,0 0 1 0 0,-1 0-1 0 0,1 0 1 0 0,0 0-1 0 0,0 0 1 0 0,0-1-1 0 0,-1 1 1 0 0,1 0 0 0 0,0 0-1 0 0,0 0 1 0 0,0 0-1 0 0,-1 0 1 0 0,1 0-1 0 0,0 0 1 0 0,0 0-1 0 0,0-1 1 0 0,0 1-1 0 0,-1 0 1 0 0,1 0-1 0 0,0 0 1 0 0,0 0-1 0 0,0-1 1 0 0,0 1-1 0 0,0 0 1 0 0,0 0 0 0 0,-1-1-1 0 0,-5-19 1036 0 0,7 11-1064 0 0,-1-1 0 0 0,2 1 0 0 0,-1 0 0 0 0,1 0 0 0 0,0 0 0 0 0,1 0 0 0 0,0 0 0 0 0,1 0 0 0 0,0 1 1 0 0,6-12-1 0 0,-5 12-40 0 0,-1 1 0 0 0,1-1 0 0 0,0 1 1 0 0,1-1-1 0 0,-1 2 0 0 0,1-1 0 0 0,1 1 1 0 0,-1-1-1 0 0,14-7 0 0 0,-17 11 7 0 0,2 1 0 0 0,-1 0 0 0 0,0 0 0 0 0,0 1 0 0 0,1 0-1 0 0,-1-1 1 0 0,0 1 0 0 0,1 1 0 0 0,-1-1 0 0 0,1 1 0 0 0,-1-1 0 0 0,1 1 0 0 0,0 0-1 0 0,-1 1 1 0 0,1-1 0 0 0,-1 1 0 0 0,1 0 0 0 0,-1 0 0 0 0,0 1 0 0 0,1-1 0 0 0,4 3 0 0 0,-2-1 28 0 0,0 1 0 0 0,0 0 0 0 0,0 0 1 0 0,-1 0-1 0 0,1 0 0 0 0,-1 1 0 0 0,0 0 1 0 0,0 1-1 0 0,-1 0 0 0 0,0-1 0 0 0,7 11 1 0 0,-10-13-210 0 0,1 1 0 0 0,-1 0 0 0 0,-1 0 1 0 0,1 0-1 0 0,-1 0 0 0 0,1 0 1 0 0,-1 1-1 0 0,0-1 0 0 0,-1 0 0 0 0,1 0 1 0 0,-1 1-1 0 0,0-1 0 0 0,0 0 1 0 0,0 1-1 0 0,0-1 0 0 0,-1 0 1 0 0,0 1-1 0 0,0-1 0 0 0,0 0 0 0 0,0 0 1 0 0,-1 0-1 0 0,-2 5 0 0 0,3-7-357 0 0,0 0 1 0 0,-1 0-1 0 0,1 0 0 0 0,-1 0 0 0 0,1 0 0 0 0,-1 0 0 0 0,0-1 0 0 0,1 1 1 0 0,-1-1-1 0 0,0 1 0 0 0,0-1 0 0 0,0 0 0 0 0,0 0 0 0 0,0 0 0 0 0,-1 0 1 0 0,1 0-1 0 0,0 0 0 0 0,0 0 0 0 0,-4 0 0 0 0,-4-1-1493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42 187 500 0 0,'-3'-23'3196'0'0,"4"4"-1763"0"0,2-12 3204 0 0,0 16 8423 0 0,-6 26-12776 0 0,0 0-1 0 0,1 0 0 0 0,0 0 1 0 0,0 0-1 0 0,2 1 1 0 0,-1 14-1 0 0,-4 42 75 0 0,-21 107 679 0 0,24-129-845 0 0,3-28 20 0 0,-1-17-189 0 0,0-1 0 0 0,0 1 0 0 0,0-1 1 0 0,0 1-1 0 0,0-1 0 0 0,0 1 0 0 0,0-1 0 0 0,0 1 0 0 0,0-1 0 0 0,1 1 0 0 0,-1-1 0 0 0,0 0 0 0 0,0 1 1 0 0,1-1-1 0 0,-1 1 0 0 0,0-1 0 0 0,0 1 0 0 0,1-1 0 0 0,-1 0 0 0 0,0 1 0 0 0,1-1 0 0 0,-1 0 1 0 0,1 1-1 0 0,-1-1 0 0 0,0 0 0 0 0,1 0 0 0 0,-1 1 0 0 0,1-1 0 0 0,-1 0 0 0 0,2 0 0 0 0,18 0 511 0 0,20-14 47 0 0,-40 14-572 0 0,64-30 180 0 0,29-19-7 0 0,-3-4-96 0 0,44-31-74 0 0,89-52-64 0 0,-178 112 55 0 0,44-27-20 0 0,-34 15 412 0 0,-55 36-376 0 0,2-1 63 0 0,0 0 0 0 0,-1 0 0 0 0,1 0 0 0 0,-1 0 0 0 0,1 0 0 0 0,-1 0 0 0 0,0 0 0 0 0,1-1 0 0 0,-1 1 0 0 0,0 0 0 0 0,0-1 0 0 0,0 1 0 0 0,0-1 0 0 0,0 0 0 0 0,0 1 0 0 0,0-1 0 0 0,-1 0 0 0 0,1 1 0 0 0,0-4 0 0 0,-2 4-57 0 0,-2-1-16 0 0,6 1-37 0 0,-7 9 15 0 0,-9 1 2431 0 0,-2-5-5896 0 0,8-3-339 0 0,0-1 0 0 0,0 0 0 0 0,0-1 0 0 0,0 1 0 0 0,-7-3 0 0 0,-10 0-586 0 0,1 0 2589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330 200 1140 0 0,'-7'-2'1062'0'0,"1"1"1"0"0,-1-1-1 0 0,1 0 0 0 0,-12-6 1 0 0,14 6-461 0 0,0 0-1 0 0,0 0 1 0 0,0-1 0 0 0,0 1 0 0 0,1-1-1 0 0,-1 0 1 0 0,1 0 0 0 0,0 0 0 0 0,0 0 0 0 0,0-1-1 0 0,0 1 1 0 0,0-1 0 0 0,-3-6 0 0 0,6 8-424 0 0,0 1-1 0 0,-1-1 1 0 0,1 0 0 0 0,0 1 0 0 0,0-1 0 0 0,0 0-1 0 0,0 1 1 0 0,0-1 0 0 0,1 0 0 0 0,-1 1 0 0 0,0-1-1 0 0,1 1 1 0 0,-1-1 0 0 0,1 0 0 0 0,0 1 0 0 0,-1-1 0 0 0,1 1-1 0 0,0-1 1 0 0,0 1 0 0 0,0 0 0 0 0,0-1 0 0 0,0 1-1 0 0,0 0 1 0 0,3-2 0 0 0,1-2 106 0 0,1 0-1 0 0,0 0 1 0 0,0 1-1 0 0,9-6 1 0 0,7-1-123 0 0,1 0 0 0 0,1 2 0 0 0,0 1 0 0 0,0 0 1 0 0,0 2-1 0 0,1 1 0 0 0,35-3 0 0 0,-36 6-138 0 0,-1 2 0 0 0,1 0 0 0 0,-1 1 1 0 0,40 7-1 0 0,-55-6-17 0 0,0 0 0 0 0,0 0 0 0 0,0 1 0 0 0,-1 0 0 0 0,1 0 0 0 0,-1 1 0 0 0,0-1 0 0 0,10 8 0 0 0,-15-9 4 0 0,0 0 0 0 0,0-1 0 0 0,0 1 0 0 0,0 0 0 0 0,0 0 0 0 0,-1 0 1 0 0,1 0-1 0 0,-1 1 0 0 0,0-1 0 0 0,0 0 0 0 0,0 1 0 0 0,0-1 0 0 0,0 0 1 0 0,0 1-1 0 0,0-1 0 0 0,-1 1 0 0 0,1-1 0 0 0,-1 1 0 0 0,0 0 0 0 0,0-1 0 0 0,0 1 1 0 0,0-1-1 0 0,0 1 0 0 0,0-1 0 0 0,-1 1 0 0 0,1 0 0 0 0,-1-1 0 0 0,0 1 0 0 0,0-1 1 0 0,-1 3-1 0 0,-3 5 71 0 0,0-1 0 0 0,-1-1 1 0 0,0 1-1 0 0,0-1 0 0 0,-1 0 1 0 0,0 0-1 0 0,0-1 1 0 0,-1 0-1 0 0,-17 12 0 0 0,-9 4 330 0 0,-40 20-1 0 0,71-41-385 0 0,-464 222 3186 0 0,422-204-2975 0 0,43-19-225 0 0,-4 1 15 0 0,0 1 0 0 0,1-1 0 0 0,0 1 1 0 0,-1 0-1 0 0,1 0 0 0 0,0 1 0 0 0,0-1 0 0 0,1 1 1 0 0,-6 6-1 0 0,10-10-24 0 0,-1 1 0 0 0,1-1 0 0 0,0 1 1 0 0,0 0-1 0 0,0-1 0 0 0,0 1 0 0 0,0-1 0 0 0,0 1 0 0 0,-1 0 0 0 0,1-1 1 0 0,0 1-1 0 0,1-1 0 0 0,-1 1 0 0 0,0 0 0 0 0,0-1 0 0 0,0 1 1 0 0,0-1-1 0 0,0 1 0 0 0,1 0 0 0 0,-1-1 0 0 0,0 1 0 0 0,0-1 1 0 0,1 1-1 0 0,-1-1 0 0 0,0 1 0 0 0,1-1 0 0 0,-1 1 0 0 0,1-1 0 0 0,-1 0 1 0 0,1 1-1 0 0,-1-1 0 0 0,1 1 0 0 0,-1-1 0 0 0,1 0 0 0 0,-1 1 1 0 0,1-1-1 0 0,-1 0 0 0 0,1 0 0 0 0,-1 0 0 0 0,1 1 0 0 0,0-1 1 0 0,-1 0-1 0 0,1 0 0 0 0,-1 0 0 0 0,1 0 0 0 0,0 0 0 0 0,31 6 35 0 0,138-4-24 0 0,88-27-2 0 0,-179 15-10 0 0,45-9 372 0 0,-92 12-174 0 0,0-1 0 0 0,0-2 0 0 0,48-23 0 0 0,-73 24-1503 0 0,-5-16-13841 0 0,-2 22 13573 0 0,0 0-138 0 0,0 2 1407 0 0,0 0 0 0 0,0 1 0 0 0,0-1 0 0 0,0 0 0 0 0,0 1 0 0 0,0-1 0 0 0,0 0 0 0 0,0 1 0 0 0,0-1 0 0 0,0 0 0 0 0,0 1 0 0 0,-1-1 0 0 0,1 1 0 0 0,0-1 0 0 0,-1 0 0 0 0,1 1 0 0 0,0-1 0 0 0,-1 1 0 0 0,1-1 0 0 0,0 1 0 0 0,-1-1 0 0 0,1 1 0 0 0,-1-1 0 0 0,-8-5-1490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390 130 1056 0 0,'-13'-2'1171'0'0,"-1"0"1"0"0,1 0-1 0 0,-1-1 0 0 0,1-1 0 0 0,0-1 0 0 0,0 1 1 0 0,1-2-1 0 0,-1 0 0 0 0,1 0 0 0 0,0-1 0 0 0,-15-12 1 0 0,26 18-1026 0 0,0 0 0 0 0,0 1 0 0 0,0-1 0 0 0,0 0 0 0 0,1 1 0 0 0,-1-1 0 0 0,0 0 1 0 0,0 0-1 0 0,0 0 0 0 0,1 1 0 0 0,-1-1 0 0 0,0 0 0 0 0,1 0 0 0 0,-1 0 0 0 0,1 0 0 0 0,-1-1 1 0 0,1 1-1 0 0,0 0 0 0 0,-1 0 0 0 0,1 0 0 0 0,0 0 0 0 0,0 0 0 0 0,0 0 0 0 0,0-1 0 0 0,0-1 1 0 0,0 2-54 0 0,1-1 1 0 0,0 1-1 0 0,0 0 1 0 0,0-1-1 0 0,0 1 1 0 0,0 0 0 0 0,0 0-1 0 0,0 0 1 0 0,0 0-1 0 0,0-1 1 0 0,0 2 0 0 0,1-1-1 0 0,-1 0 1 0 0,0 0-1 0 0,1 0 1 0 0,1 0-1 0 0,5-3-15 0 0,0 1-1 0 0,0 0 1 0 0,0 1-1 0 0,1 0 1 0 0,12-2-1 0 0,21 4 1 0 0,-29 1-72 0 0,-1 0 1 0 0,1 2 0 0 0,20 4 0 0 0,-29-6-3 0 0,0 0 1 0 0,0 0 0 0 0,0 1 0 0 0,-1-1-1 0 0,1 1 1 0 0,0-1 0 0 0,-1 1 0 0 0,1 1-1 0 0,-1-1 1 0 0,1 0 0 0 0,-1 1 0 0 0,0-1-1 0 0,0 1 1 0 0,0 0 0 0 0,-1 0 0 0 0,1 0 0 0 0,-1 1-1 0 0,0-1 1 0 0,1 1 0 0 0,-1-1 0 0 0,-1 1-1 0 0,1-1 1 0 0,-1 1 0 0 0,1 0 0 0 0,0 4-1 0 0,-2-4 43 0 0,0 0-1 0 0,0 0 1 0 0,-1 0-1 0 0,0-1 1 0 0,1 1-1 0 0,-1 0 1 0 0,-1 0-1 0 0,1-1 1 0 0,0 1 0 0 0,-1-1-1 0 0,0 1 1 0 0,0-1-1 0 0,0 0 1 0 0,0 1-1 0 0,0-1 1 0 0,-1 0-1 0 0,1 0 1 0 0,-1-1-1 0 0,0 1 1 0 0,-4 3-1 0 0,-9 6 306 0 0,0-1-1 0 0,-31 17 0 0 0,38-23-224 0 0,-83 39 911 0 0,-54 10 624 0 0,56-22-617 0 0,88-31-1022 0 0,0-1-1 0 0,0 1 0 0 0,0 0 0 0 0,0 0 1 0 0,1 0-1 0 0,-1 0 0 0 0,0 0 0 0 0,0 0 0 0 0,1 0 1 0 0,-4 3-1 0 0,5-3-18 0 0,0-1-1 0 0,0 0 1 0 0,0 0 0 0 0,0 1-1 0 0,0-1 1 0 0,0 0 0 0 0,0 1 0 0 0,0-1-1 0 0,0 0 1 0 0,0 0 0 0 0,0 1-1 0 0,0-1 1 0 0,0 0 0 0 0,0 1-1 0 0,0-1 1 0 0,0 0 0 0 0,0 0 0 0 0,0 1-1 0 0,1-1 1 0 0,-1 0 0 0 0,0 1-1 0 0,0-1 1 0 0,0 0 0 0 0,0 0 0 0 0,0 0-1 0 0,1 1 1 0 0,-1-1 0 0 0,0 0-1 0 0,0 0 1 0 0,1 0 0 0 0,-1 1-1 0 0,0-1 1 0 0,0 0 0 0 0,1 0 0 0 0,-1 0-1 0 0,0 0 1 0 0,0 0 0 0 0,1 0-1 0 0,-1 1 1 0 0,1-1 0 0 0,5 2 6 0 0,0 0 1 0 0,0-1 0 0 0,0 0-1 0 0,1 0 1 0 0,7 1 0 0 0,131 2 744 0 0,0-10-4915 0 0,0-12-4405 0 0,-2-13-3896 0 0,-93 18 10091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67 352 0 0,'31'-29'5716'0'0,"-20"10"-1823"0"0,-11 18-3742 0 0,0 1-1 0 0,0-1 1 0 0,0 1-1 0 0,0-1 1 0 0,0 0-1 0 0,0 1 0 0 0,0-1 1 0 0,0 1-1 0 0,0-1 1 0 0,0 1-1 0 0,0-1 0 0 0,0 0 1 0 0,0 1-1 0 0,0-1 1 0 0,0 1-1 0 0,-1-1 1 0 0,1 1-1 0 0,0-1 0 0 0,0 1 1 0 0,-1-1-1 0 0,1 1 1 0 0,0-1-1 0 0,-1 1 1 0 0,1-1-1 0 0,-1 1 0 0 0,1 0 1 0 0,-1-1-1 0 0,-4 0 473 0 0,0 0-1 0 0,0 0 0 0 0,0 1 1 0 0,0 0-1 0 0,1 0 1 0 0,-1 0-1 0 0,0 1 0 0 0,0-1 1 0 0,0 1-1 0 0,-7 3 1 0 0,4-3 31 0 0,-45 11 1187 0 0,-59 21 1 0 0,-126 62-152 0 0,220-87-1590 0 0,1 0 1 0 0,1 1-1 0 0,0 0 0 0 0,0 2 0 0 0,1 0 0 0 0,-16 14 0 0 0,27-21-86 0 0,1 0 0 0 0,-1 0 0 0 0,1 1 0 0 0,-1-1-1 0 0,1 1 1 0 0,1-1 0 0 0,-1 1 0 0 0,0 0-1 0 0,1 0 1 0 0,0 0 0 0 0,-1 7 0 0 0,2-9-11 0 0,1 1-1 0 0,-1 0 1 0 0,1 0 0 0 0,0 0 0 0 0,1 0 0 0 0,-1-1 0 0 0,1 1 0 0 0,-1 0-1 0 0,1 0 1 0 0,0-1 0 0 0,1 1 0 0 0,-1-1 0 0 0,0 1 0 0 0,1-1 0 0 0,0 1 0 0 0,0-1-1 0 0,4 6 1 0 0,3 1 0 0 0,0-1-1 0 0,0 0 1 0 0,1 0-1 0 0,0-1 1 0 0,0 0-1 0 0,1-1 1 0 0,0 0-1 0 0,0-1 1 0 0,1 0 0 0 0,-1-1-1 0 0,16 5 1 0 0,7 1-33 0 0,1-1 0 0 0,62 8 1 0 0,-77-15-483 0 0,1-1 0 0 0,-1 0 0 0 0,36-3 1 0 0,-46-1-764 0 0,0 1 1 0 0,0-1-1 0 0,15-6 0 0 0,-16 4-637 0 0,0 0-1 0 0,0 0 1 0 0,-1-1-1 0 0,10-7 0 0 0,28-25-5323 0 0,-23 15 4646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2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528 352 1240 0 0,'-22'-6'3122'0'0,"0"-1"1"0"0,1-1-1 0 0,0-1 0 0 0,-24-13 1 0 0,18 6-799 0 0,0-2 1 0 0,1 0-1 0 0,1-2 1 0 0,-36-37-1 0 0,57 54-2082 0 0,1-1 0 0 0,0 0 0 0 0,0 0 0 0 0,0 0 0 0 0,0-1 0 0 0,0 1 1 0 0,1-1-1 0 0,0 1 0 0 0,-3-8 0 0 0,5 10-199 0 0,-1 0 0 0 0,1 0 0 0 0,0 0 1 0 0,-1 0-1 0 0,1 1 0 0 0,0-1 0 0 0,0 0 0 0 0,1 0 0 0 0,-1 0 1 0 0,0 0-1 0 0,0 0 0 0 0,1 0 0 0 0,-1 0 0 0 0,1 0 1 0 0,0 0-1 0 0,0 1 0 0 0,-1-1 0 0 0,1 0 0 0 0,0 1 1 0 0,1-1-1 0 0,-1 0 0 0 0,0 1 0 0 0,0-1 0 0 0,1 1 1 0 0,-1 0-1 0 0,3-3 0 0 0,10-5-19 0 0,-1 1 1 0 0,1 0-1 0 0,0 0 0 0 0,1 2 1 0 0,0 0-1 0 0,0 0 0 0 0,0 2 1 0 0,1 0-1 0 0,0 0 0 0 0,20 0 1 0 0,-13 1-28 0 0,0 2 0 0 0,1 1 0 0 0,-1 1 0 0 0,1 1 1 0 0,-1 0-1 0 0,32 9 0 0 0,-44-8 2 0 0,0 1 0 0 0,-1 0 0 0 0,0 0 0 0 0,1 1 0 0 0,-2 1 0 0 0,1-1-1 0 0,-1 1 1 0 0,0 1 0 0 0,0 0 0 0 0,12 12 0 0 0,-18-16 1 0 0,0 1 0 0 0,0 0 0 0 0,0-1 0 0 0,0 1 0 0 0,0 0 0 0 0,-1 0 0 0 0,0 1-1 0 0,0-1 1 0 0,0 0 0 0 0,-1 1 0 0 0,1-1 0 0 0,-1 1 0 0 0,0 0 0 0 0,0-1 0 0 0,-1 1 0 0 0,1 0 0 0 0,-1-1 0 0 0,0 1 0 0 0,0 0 0 0 0,-1 0-1 0 0,1-1 1 0 0,-1 1 0 0 0,0 0 0 0 0,0-1 0 0 0,-1 1 0 0 0,-3 7 0 0 0,-3 3 0 0 0,0-1 0 0 0,-1-1 1 0 0,-1 1-1 0 0,0-2 0 0 0,-1 1 1 0 0,0-1-1 0 0,-1-1 0 0 0,-23 18 0 0 0,-12 4 62 0 0,-58 32-1 0 0,66-43 28 0 0,-91 50 156 0 0,62-36-239 0 0,-124 88 1 0 0,188-121-7 0 0,-1 1 0 0 0,1 0 0 0 0,0 0 0 0 0,0 0 0 0 0,1 0 0 0 0,-1 1 0 0 0,1-1 0 0 0,-4 8 0 0 0,7-11 0 0 0,-1 1 0 0 0,1-1 0 0 0,-1 0 0 0 0,1 0 0 0 0,-1 1 0 0 0,1-1 0 0 0,0 0 0 0 0,0 1 0 0 0,0-1 0 0 0,-1 1 0 0 0,1-1 0 0 0,1 0 0 0 0,-1 1 0 0 0,0-1 0 0 0,0 0 0 0 0,0 1 0 0 0,1-1 0 0 0,-1 0 0 0 0,1 1 0 0 0,-1-1 0 0 0,1 0 0 0 0,-1 0 0 0 0,1 1 0 0 0,0-1 0 0 0,0 0 0 0 0,-1 0 0 0 0,1 0 0 0 0,0 0 0 0 0,0 0 0 0 0,0 0 0 0 0,0 0 0 0 0,0 0 0 0 0,1-1 0 0 0,-1 1 0 0 0,0 0 0 0 0,0-1 0 0 0,0 1 0 0 0,3 0 0 0 0,5 3 0 0 0,1 0 0 0 0,0-1 0 0 0,0-1 0 0 0,0 0 0 0 0,0 0 0 0 0,20 1 0 0 0,65-5 0 0 0,-72 0 0 0 0,147-14 0 0 0,84-29 0 0 0,-49 7 0 0 0,-155 34 0 0 0,-49 4 0 0 0,-1 0 0 0 0,1 0 0 0 0,-1 0 0 0 0,1 1 0 0 0,-1-1 0 0 0,0 0 0 0 0,1 0 0 0 0,-1 0 0 0 0,1 1 0 0 0,-1-1 0 0 0,0 0 0 0 0,1 1 0 0 0,-1-1 0 0 0,1 0 0 0 0,-1 1 0 0 0,0-1 0 0 0,1 0 0 0 0,-1 1 0 0 0,0-1 0 0 0,0 1 0 0 0,1-1 0 0 0,-1 0 0 0 0,0 1 0 0 0,0-1 0 0 0,0 1 0 0 0,0-1 0 0 0,1 1 0 0 0,-1-1 0 0 0,0 1 0 0 0,0 0 0 0 0,0 0 0 0 0,0 0 0 0 0,1 0 0 0 0,-1 0 0 0 0,1-1 0 0 0,-1 1 0 0 0,0 0 0 0 0,1 0 0 0 0,-1 0 0 0 0,1-1 0 0 0,0 1 0 0 0,-1 0 0 0 0,1-1 0 0 0,0 1 0 0 0,-1-1 0 0 0,2 2 0 0 0,4 0 0 0 0,0 4 0 0 0,-1 1 0 0 0,-4-5 0 0 0,16 4 0 0 0,-17-6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1 0 0 0,7 0 0 0 0,10 4 0 0 0,-12-5 0 0 0,-1 0 0 0 0,42 0 0 0 0,-42 0 0 0 0,-3-2 0 0 0,-1 0-196 0 0,1 1 0 0 0,0-1 1 0 0,-1 1-1 0 0,1-1 0 0 0,0 1 0 0 0,0 0 1 0 0,0-1-1 0 0,0 1 0 0 0,0 0 0 0 0,0-1 1 0 0,0 1-1 0 0,2-1 0 0 0,8-10-3101 0 0,-10 9 2321 0 0,0 1 0 0 0,-1 0 1 0 0,1 0-1 0 0,0 0 0 0 0,0-1 0 0 0,-1 1 0 0 0,0 0 0 0 0,1-1 0 0 0,-1 1 1 0 0,0-3-1 0 0,-1 4 516 0 0,1 0 0 0 0,0-1 0 0 0,-1 1 0 0 0,1 0 0 0 0,-1 0 0 0 0,0 0 0 0 0,1 0 0 0 0,-1 0 0 0 0,0 0 0 0 0,0 0 1 0 0,0 0-1 0 0,1 0 0 0 0,-1 0 0 0 0,0 1 0 0 0,0-1 0 0 0,0 0 0 0 0,0 1 0 0 0,-1-1 0 0 0,1 0 0 0 0,0 1 0 0 0,0 0 0 0 0,0-1 0 0 0,-2 0 0 0 0,-10-3-1855 0 0,0 2 438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32 276 0 0,'-41'-2'4524'0'0,"-66"-12"-1"0"0,65 8 79 0 0,-65-3-1 0 0,146 9-2852 0 0,-9 0-365 0 0,21 1 246 0 0,49 0-3484 0 0,-51-1-3137 0 0,-4 0-3854 0 0</inkml:trace>
  <inkml:trace contextRef="#ctx0" brushRef="#br0" timeOffset="1">152 131 588 0 0,'-22'25'2884'0'0,"-8"11"1303"0"0,29-34-3806 0 0,0 0 1 0 0,0 0 0 0 0,0 0-1 0 0,0 0 1 0 0,0 1-1 0 0,1-1 1 0 0,-1 0 0 0 0,1 0-1 0 0,-1 1 1 0 0,1 2-1 0 0,4 5 2490 0 0,16-2 79 0 0,19-8-775 0 0,-33-1-2016 0 0,11 0-441 0 0,0-1 1 0 0,0-1 0 0 0,0-1 0 0 0,21-7 0 0 0,13-8-5516 0 0,-1-4-4423 0 0,-32 16 8256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265 195 924 0 0,'3'-2'562'0'0,"-1"-1"1"0"0,1 1-1 0 0,-1-1 0 0 0,0 1 0 0 0,0-1 1 0 0,-1 0-1 0 0,1 0 0 0 0,0 0 1 0 0,-1 0-1 0 0,0 0 0 0 0,1 0 0 0 0,-1 0 1 0 0,0 0-1 0 0,-1-1 0 0 0,2-5 0 0 0,-3 8-309 0 0,1-1-1 0 0,0 0 0 0 0,-1 1 0 0 0,1-1 0 0 0,-1 1 1 0 0,1 0-1 0 0,-1-1 0 0 0,1 1 0 0 0,-1-1 0 0 0,0 1 0 0 0,0 0 1 0 0,0 0-1 0 0,0-1 0 0 0,0 1 0 0 0,0 0 0 0 0,0 0 1 0 0,0 0-1 0 0,0 0 0 0 0,-1 0 0 0 0,1 0 0 0 0,0 1 0 0 0,-1-1 1 0 0,1 0-1 0 0,0 0 0 0 0,-1 1 0 0 0,1-1 0 0 0,-1 1 1 0 0,1 0-1 0 0,-1-1 0 0 0,1 1 0 0 0,-1 0 0 0 0,1 0 1 0 0,-1 0-1 0 0,0 0 0 0 0,-2 0 0 0 0,-8 0 298 0 0,1 0 0 0 0,-1 1 1 0 0,0 0-1 0 0,1 1 0 0 0,-19 5 0 0 0,24-5-442 0 0,0 0-1 0 0,0 0 1 0 0,0 0 0 0 0,0 1-1 0 0,0 0 1 0 0,0 0 0 0 0,1 1-1 0 0,-1 0 1 0 0,1 0 0 0 0,0 0-1 0 0,-7 7 1 0 0,11-9-96 0 0,-1 1 0 0 0,1-1-1 0 0,0 0 1 0 0,0 0 0 0 0,0 0-1 0 0,0 1 1 0 0,0-1 0 0 0,0 0-1 0 0,1 1 1 0 0,-1-1 0 0 0,1 1-1 0 0,-1-1 1 0 0,1 1 0 0 0,0-1-1 0 0,0 1 1 0 0,0-1 0 0 0,1 1 0 0 0,-1-1-1 0 0,1 0 1 0 0,-1 1 0 0 0,1-1-1 0 0,0 1 1 0 0,-1-1 0 0 0,1 0-1 0 0,1 0 1 0 0,-1 1 0 0 0,0-1-1 0 0,0 0 1 0 0,1 0 0 0 0,-1 0 0 0 0,1 0-1 0 0,0-1 1 0 0,1 3 0 0 0,7 6-13 0 0,0-1 1 0 0,1 0-1 0 0,-1-1 0 0 0,19 11 1 0 0,14 6-4 0 0,-19-11-1 0 0,42 30 1 0 0,-61-40 4 0 0,1 1-1 0 0,-1 0 1 0 0,0 0 0 0 0,0 1 0 0 0,0-1-1 0 0,0 1 1 0 0,-1 0 0 0 0,0 0-1 0 0,-1 1 1 0 0,1-1 0 0 0,3 13-1 0 0,-6-14 2 0 0,0-1-1 0 0,0 1 0 0 0,-1-1 1 0 0,0 1-1 0 0,0-1 0 0 0,0 1 1 0 0,0-1-1 0 0,-1 1 0 0 0,0-1 1 0 0,0 1-1 0 0,0-1 1 0 0,-1 0-1 0 0,1 0 0 0 0,-1 1 1 0 0,0-1-1 0 0,0 0 0 0 0,0 0 1 0 0,-1-1-1 0 0,1 1 0 0 0,-1 0 1 0 0,0-1-1 0 0,0 0 0 0 0,0 1 1 0 0,-1-1-1 0 0,-6 4 1 0 0,-6 5-1 0 0,0-1 0 0 0,0 0 0 0 0,-1-2 1 0 0,-31 13-1 0 0,46-21-12 0 0,-76 29-426 0 0,69-27-325 0 0,-1 0 1 0 0,1-1-1 0 0,0-1 1 0 0,-1 1-1 0 0,0-1 1 0 0,-16-1-1 0 0,25 0 372 0 0,-1 0-1 0 0,0-1 1 0 0,1 1-1 0 0,-1 0 1 0 0,0-1-1 0 0,1 1 1 0 0,-1-1-1 0 0,0 0 1 0 0,1 0-1 0 0,-1 1 1 0 0,1-1-1 0 0,0 0 1 0 0,-1 0-1 0 0,1 0 1 0 0,0-1-1 0 0,-1 1 1 0 0,1 0-1 0 0,0 0 1 0 0,0-1-1 0 0,0 1 1 0 0,0-1-1 0 0,0 1 1 0 0,1-1-1 0 0,-1 1 1 0 0,0-1 0 0 0,1 1-1 0 0,-1-1 1 0 0,1 0-1 0 0,-1 1 1 0 0,1-1-1 0 0,0 0 1 0 0,-1 1-1 0 0,1-1 1 0 0,0 0-1 0 0,1-2 1 0 0,2-15-2201 0 0</inkml:trace>
  <inkml:trace contextRef="#ctx0" brushRef="#br0" timeOffset="1">63 334 1540 0 0,'13'-46'3571'0'0,"-8"24"-919"0"0,2 0 1 0 0,12-30 0 0 0,-15 44-2250 0 0,0 1 0 0 0,0 0 0 0 0,1 0 0 0 0,0 0 0 0 0,0 1 0 0 0,0-1 0 0 0,1 1 0 0 0,0 0 0 0 0,0 1 0 0 0,11-7 0 0 0,-3 2-78 0 0,1 2 0 0 0,0 0 1 0 0,0 1-1 0 0,1 0 0 0 0,30-7 0 0 0,83-10-625 0 0,-14 4-9021 0 0,-113 20 9090 0 0,19-9-5788 0 0,-19 3 3577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148 218 784 0 0,'-2'-2'542'0'0,"0"0"0"0"0,1 0-1 0 0,-1 0 1 0 0,0-1 0 0 0,1 1 0 0 0,-1-1 0 0 0,1 1-1 0 0,0-1 1 0 0,-2-4 0 0 0,3 7-395 0 0,-1-1 0 0 0,1 0-1 0 0,0 1 1 0 0,0-1 0 0 0,0 1 0 0 0,0-1 0 0 0,0 0 0 0 0,0 1 0 0 0,0-1-1 0 0,0 0 1 0 0,0 1 0 0 0,0-1 0 0 0,0 0 0 0 0,0 1 0 0 0,0-1 0 0 0,0 0-1 0 0,1 1 1 0 0,-1-1 0 0 0,0 1 0 0 0,0-1 0 0 0,1 0 0 0 0,-1 1 0 0 0,0-1 0 0 0,1 1-1 0 0,-1-1 1 0 0,1 1 0 0 0,-1-1 0 0 0,1 1 0 0 0,-1-1 0 0 0,1 1 0 0 0,-1 0-1 0 0,1-1 1 0 0,-1 1 0 0 0,1 0 0 0 0,-1-1 0 0 0,1 1 0 0 0,0 0 0 0 0,-1 0-1 0 0,1 0 1 0 0,0-1 0 0 0,-1 1-143 0 0,12 0 5393 0 0,-14 17-3017 0 0,-3 6-2008 0 0,2 1-1 0 0,0 0 1 0 0,1-1 0 0 0,1 1 0 0 0,1 0-1 0 0,5 31 1 0 0,5 119-240 0 0,-10-173-131 0 0,0 0-1 0 0,0-1 1 0 0,0 1-1 0 0,0 0 1 0 0,0 0-1 0 0,0 0 1 0 0,0 0-1 0 0,0 0 1 0 0,0-1-1 0 0,-1 1 1 0 0,1 0-1 0 0,0 0 1 0 0,-1 0-1 0 0,1 0 1 0 0,0-1-1 0 0,-1 1 1 0 0,1 0-1 0 0,-1-1 1 0 0,1 1-1 0 0,-1 0 1 0 0,0-1-1 0 0,1 1 1 0 0,-1 0-1 0 0,0-1 1 0 0,1 1-1 0 0,-1-1 1 0 0,0 1-1 0 0,0-1 1 0 0,1 0-1 0 0,-1 1 1 0 0,0-1 0 0 0,0 0-1 0 0,0 1 1 0 0,1-1-1 0 0,-1 0 1 0 0,0 0-1 0 0,0 0 1 0 0,-1 0-1 0 0,1 0 1 0 0,-1 0-1 0 0,1 0 1 0 0,0-1 0 0 0,0 1 0 0 0,0 0-1 0 0,0-1 1 0 0,-1 1 0 0 0,1-1-1 0 0,0 0 1 0 0,0 1 0 0 0,0-1-1 0 0,0 0 1 0 0,0 1 0 0 0,0-1-1 0 0,1 0 1 0 0,-1 0 0 0 0,0 0-1 0 0,0 0 1 0 0,0 0 0 0 0,1 0 0 0 0,-1 0-1 0 0,1 0 1 0 0,-1 0 0 0 0,1 0-1 0 0,-1 0 1 0 0,1-1 0 0 0,-1 1-1 0 0,1-1 1 0 0,-1-8 1 0 0,1 0 0 0 0,1 0 1 0 0,0-1-1 0 0,0 1 0 0 0,0 1 0 0 0,2-1 0 0 0,-1 0 0 0 0,7-16 0 0 0,1-9-8 0 0,10-63-41 0 0,-17 72 57 0 0,-1 0-1 0 0,-1 0 1 0 0,-5-46 0 0 0,4 68-16 0 0,-1-1 1 0 0,0 1-1 0 0,0-1 1 0 0,0 1-1 0 0,0-1 1 0 0,-1 1-1 0 0,0 0 1 0 0,0 0-1 0 0,0 0 1 0 0,0 0-1 0 0,-5-7 1 0 0,6 10 5 0 0,-1 0 1 0 0,1 0 0 0 0,0 0 0 0 0,-1 0-1 0 0,1 0 1 0 0,0 1 0 0 0,-1-1-1 0 0,1 0 1 0 0,-1 1 0 0 0,1-1-1 0 0,-1 1 1 0 0,0-1 0 0 0,1 1 0 0 0,-1 0-1 0 0,1 0 1 0 0,-1 0 0 0 0,0 0-1 0 0,1 0 1 0 0,-1 0 0 0 0,0 0 0 0 0,1 0-1 0 0,-1 1 1 0 0,1-1 0 0 0,-1 1-1 0 0,1-1 1 0 0,-1 1 0 0 0,1-1-1 0 0,-1 1 1 0 0,1 0 0 0 0,-1 0 0 0 0,1 0-1 0 0,0 0 1 0 0,0 0 0 0 0,-1 0-1 0 0,-1 2 1 0 0,-5 4 4 0 0,1 0-1 0 0,0 0 1 0 0,0 1 0 0 0,0 0-1 0 0,1 0 1 0 0,0 1-1 0 0,1-1 1 0 0,-1 1 0 0 0,2 1-1 0 0,-1-1 1 0 0,-5 19-1 0 0,10-26-4 0 0,-1-1 0 0 0,1 0-1 0 0,0 1 1 0 0,0-1 0 0 0,-1 0-1 0 0,1 1 1 0 0,0-1 0 0 0,0 0-1 0 0,0 1 1 0 0,0-1 0 0 0,1 0-1 0 0,-1 1 1 0 0,0-1-1 0 0,1 3 1 0 0,0-4 1 0 0,-1 1 0 0 0,0-1-1 0 0,1 0 1 0 0,-1 1 0 0 0,0-1 0 0 0,1 1-1 0 0,-1-1 1 0 0,1 0 0 0 0,-1 1 0 0 0,0-1-1 0 0,1 0 1 0 0,-1 0 0 0 0,1 1 0 0 0,-1-1-1 0 0,1 0 1 0 0,-1 0 0 0 0,1 0 0 0 0,-1 0 0 0 0,1 0-1 0 0,-1 0 1 0 0,1 1 0 0 0,-1-1 0 0 0,1 0-1 0 0,-1 0 1 0 0,2-1 0 0 0,0 1 2 0 0,0-1 1 0 0,0 1-1 0 0,0-1 1 0 0,0 0-1 0 0,0 0 1 0 0,0 0-1 0 0,-1 0 1 0 0,1 0-1 0 0,0 0 1 0 0,0 0-1 0 0,-1-1 0 0 0,1 1 1 0 0,-1-1-1 0 0,1 1 1 0 0,-1-1-1 0 0,3-3 1 0 0,3-10-10 0 0,-1 0 0 0 0,-1-1 1 0 0,0 1-1 0 0,-1-1 0 0 0,0-1 0 0 0,-1 1 1 0 0,0-22-1 0 0,6-22-45 0 0,-9 59 50 0 0,0-1-1 0 0,0 1 1 0 0,0 0 0 0 0,0-1 0 0 0,1 1-1 0 0,-1 0 1 0 0,0-1 0 0 0,1 1-1 0 0,0 0 1 0 0,-1 0 0 0 0,1 0 0 0 0,-1-1-1 0 0,1 1 1 0 0,0 0 0 0 0,0 0-1 0 0,0 0 1 0 0,0 0 0 0 0,0 0 0 0 0,0 0-1 0 0,0 1 1 0 0,0-1 0 0 0,0 0-1 0 0,0 0 1 0 0,0 1 0 0 0,0-1 0 0 0,2 0-1 0 0,-1 1 1 0 0,0 0 0 0 0,0 0 0 0 0,0 1 0 0 0,0-1 0 0 0,-1 0 0 0 0,1 1 0 0 0,0-1 0 0 0,0 1 0 0 0,0 0 0 0 0,-1 0 0 0 0,1-1 0 0 0,0 1 0 0 0,-1 0 0 0 0,1 1 0 0 0,-1-1 0 0 0,1 0 0 0 0,-1 0 0 0 0,3 3 0 0 0,1 1 6 0 0,0 1 0 0 0,0-1 0 0 0,0 1 0 0 0,-1 1 0 0 0,1-1 0 0 0,-2 0 0 0 0,1 1 0 0 0,-1 0 0 0 0,0 0 0 0 0,0 0 0 0 0,-1 0 0 0 0,1 0 0 0 0,-2 0 0 0 0,1 1 0 0 0,-1-1 0 0 0,0 1 0 0 0,-1-1 0 0 0,0 1 0 0 0,0-1 0 0 0,-2 12 0 0 0,1-12-42 0 0,-1 1 0 0 0,0-1 0 0 0,-1 0 0 0 0,1 1 0 0 0,-1-1-1 0 0,-1-1 1 0 0,1 1 0 0 0,-1 0 0 0 0,-1-1 0 0 0,1 0-1 0 0,-1 0 1 0 0,-10 10 0 0 0,4-7-443 0 0,11-9 248 0 0,-1 0 1 0 0,1 0 0 0 0,0 0 0 0 0,-1 1 0 0 0,1-1 0 0 0,0 0-1 0 0,-1 0 1 0 0,1 0 0 0 0,0 0 0 0 0,-1 0 0 0 0,1 0-1 0 0,0 0 1 0 0,-1 0 0 0 0,1 0 0 0 0,-1 0 0 0 0,1 0 0 0 0,0 0-1 0 0,-1 0 1 0 0,1 0 0 0 0,0 0 0 0 0,-1 0 0 0 0,1 0 0 0 0,0 0-1 0 0,-1 0 1 0 0,1-1 0 0 0,0 1 0 0 0,-1 0 0 0 0,1 0-1 0 0,-1-1 1 0 0,1 0-283 0 0,0 0 0 0 0,-1 0 0 0 0,1 0 0 0 0,0 0 0 0 0,0 0 0 0 0,0-1 0 0 0,0 1 0 0 0,0 0 0 0 0,0 0 0 0 0,0 0 0 0 0,0 0 0 0 0,1 0 0 0 0,-1-1 0 0 0,0 1 0 0 0,1 0 0 0 0,-1 0 0 0 0,0 0 0 0 0,1 0 0 0 0,-1 0 0 0 0,1 0 0 0 0,1-1 0 0 0,6-11-1880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12 239 500 0 0,'1'-4'1338'0'0,"-1"0"1"0"0,1 0-1 0 0,0 0 1 0 0,1 0-1 0 0,-1 0 0 0 0,0 0 1 0 0,1 1-1 0 0,0-1 1 0 0,0 1-1 0 0,0-1 0 0 0,1 1 1 0 0,-1 0-1 0 0,1-1 0 0 0,5-4 1 0 0,-8 8-1270 0 0,0 0 1 0 0,0 0 0 0 0,1 0-1 0 0,-1 0 1 0 0,0 0-1 0 0,0 0 1 0 0,0 0 0 0 0,1 0-1 0 0,-1 0 1 0 0,0 0-1 0 0,0 0 1 0 0,0 1 0 0 0,0-1-1 0 0,1 0 1 0 0,-1 0-1 0 0,0 0 1 0 0,0 0 0 0 0,0 0-1 0 0,0 0 1 0 0,0 1-1 0 0,1-1 1 0 0,-1 0-1 0 0,0 0 1 0 0,0 0 0 0 0,0 0-1 0 0,0 0 1 0 0,0 1-1 0 0,0-1 1 0 0,0 0 0 0 0,0 0-1 0 0,0 0 1 0 0,0 1-1 0 0,0-1 1 0 0,0 0 0 0 0,0 0-1 0 0,0 0 1 0 0,0 0-1 0 0,0 1 1 0 0,0-1 0 0 0,0 0-1 0 0,0 0 1 0 0,0 0-1 0 0,0 1 1 0 0,0-1 0 0 0,0 0-1 0 0,1 21 498 0 0,-6 26-748 0 0,-23 128 454 0 0,17-95-175 0 0,10-73-39 0 0,0 1 0 0 0,0 0 0 0 0,1-1 0 0 0,0 1 0 0 0,0 0 0 0 0,3 14 0 0 0,-3-21-27 0 0,1-1 0 0 0,-1 0 1 0 0,1 1-1 0 0,-1-1 0 0 0,1 0 1 0 0,-1 1-1 0 0,1-1 0 0 0,-1 0 0 0 0,1 0 1 0 0,0 1-1 0 0,-1-1 0 0 0,1 0 0 0 0,-1 0 1 0 0,1 0-1 0 0,0 0 0 0 0,-1 0 1 0 0,1 0-1 0 0,-1 0 0 0 0,1 0 0 0 0,0 0 1 0 0,-1 0-1 0 0,1 0 0 0 0,-1 0 0 0 0,1 0 1 0 0,0 0-1 0 0,-1-1 0 0 0,1 1 0 0 0,0 0 1 0 0,22-10 399 0 0,-17 8-354 0 0,83-42 257 0 0,41-32-228 0 0,-46 27-81 0 0,110-61-62 0 0,102-48-49 0 0,-172 93 103 0 0,-50 16 78 0 0,-65 42-36 0 0,5-1 206 0 0,-10 7-196 0 0,-7 6-100 0 0,-11 10 983 0 0,12-13-1958 0 0,1 0-1 0 0,-1 0 1 0 0,0 0-1 0 0,0 0 1 0 0,0 0-1 0 0,0 0 1 0 0,0 0-1 0 0,0-1 1 0 0,-1 1-1 0 0,1-1 1 0 0,-1 0-1 0 0,1 0 1 0 0,0 0-1 0 0,-1 0 1 0 0,0 0 0 0 0,1 0-1 0 0,-1-1 1 0 0,0 1-1 0 0,1-1 1 0 0,-1 0-1 0 0,0 0 1 0 0,-3 0-1 0 0,-17 0-1648 0 0,-4 0 653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551 132 632 0 0,'-43'-1'2317'0'0,"-56"-10"0"0"0,6-5 826 0 0,76 13-2220 0 0,1 0 1078 0 0,0 0 0 0 0,0-2 1 0 0,-28-10-1 0 0,43 14-1894 0 0,1 1-1 0 0,-1 0 1 0 0,0 0 0 0 0,0-1 0 0 0,1 1 0 0 0,-1 0-1 0 0,1 0 1 0 0,-1-1 0 0 0,0 1 0 0 0,1-1 0 0 0,-1 1-1 0 0,1-1 1 0 0,-1 1 0 0 0,1-1 0 0 0,-1 1-1 0 0,1-1 1 0 0,-1 1 0 0 0,1-1 0 0 0,0 0 0 0 0,-1 1-1 0 0,1-1 1 0 0,0 1 0 0 0,-1-1 0 0 0,1 0 0 0 0,0 0-1 0 0,0 1 1 0 0,0-1 0 0 0,0 0 0 0 0,-1 1-1 0 0,1-1 1 0 0,0-1 0 0 0,1 0-30 0 0,0 1-1 0 0,0 0 0 0 0,0-1 1 0 0,0 1-1 0 0,0 0 1 0 0,0 0-1 0 0,0-1 1 0 0,0 1-1 0 0,0 0 1 0 0,0 0-1 0 0,0 0 1 0 0,1 0-1 0 0,1-1 1 0 0,5-2-55 0 0,0 0 0 0 0,0 0 0 0 0,0 1 0 0 0,12-3 0 0 0,-11 4-8 0 0,13-3 9 0 0,0 1 0 0 0,38-2 0 0 0,-55 5-12 0 0,0 1 0 0 0,0 0 1 0 0,0 1-1 0 0,0-1 0 0 0,0 1 1 0 0,0 0-1 0 0,0 0 0 0 0,0 0 1 0 0,-1 1-1 0 0,1 0 0 0 0,0 0 1 0 0,-1 0-1 0 0,1 0 0 0 0,-1 1 0 0 0,0 0 1 0 0,0 0-1 0 0,0 0 0 0 0,4 4 1 0 0,-7-6 11 0 0,1 1 0 0 0,-1-1 0 0 0,0 1 0 0 0,0 0 0 0 0,0-1 1 0 0,0 1-1 0 0,-1 0 0 0 0,1 0 0 0 0,0 0 0 0 0,-1 0 0 0 0,1 0 0 0 0,-1-1 1 0 0,1 5-1 0 0,-2-2 11 0 0,1 0 0 0 0,0-1 1 0 0,-1 1-1 0 0,0-1 0 0 0,0 1 1 0 0,0-1-1 0 0,0 1 1 0 0,-1-1-1 0 0,1 0 0 0 0,-1 1 1 0 0,-3 3-1 0 0,-4 6 105 0 0,-1 0 1 0 0,-1-1-1 0 0,-16 15 0 0 0,24-24-106 0 0,-23 20 254 0 0,-1-2 0 0 0,-46 28 0 0 0,37-26-118 0 0,-36 29 0 0 0,72-52-169 0 0,0 0 1 0 0,0 0-1 0 0,-1 1 0 0 0,1-1 1 0 0,0 0-1 0 0,-1 0 1 0 0,1 0-1 0 0,0 0 1 0 0,0 1-1 0 0,-1-1 1 0 0,1 0-1 0 0,0 0 1 0 0,0 0-1 0 0,-1 1 1 0 0,1-1-1 0 0,0 0 1 0 0,0 0-1 0 0,0 1 1 0 0,0-1-1 0 0,0 0 1 0 0,-1 1-1 0 0,1-1 0 0 0,0 0 1 0 0,0 0-1 0 0,0 1 1 0 0,0-1-1 0 0,0 0 1 0 0,0 1-1 0 0,0-1 1 0 0,0 0-1 0 0,0 1 1 0 0,0-1-1 0 0,0 0 1 0 0,0 1-1 0 0,0-1 1 0 0,0 0-1 0 0,0 0 1 0 0,0 1-1 0 0,0-1 1 0 0,1 0-1 0 0,-1 1 0 0 0,0-1 1 0 0,0 0-1 0 0,0 1 1 0 0,19 3 4 0 0,35-6-8 0 0,-47 1 4 0 0,39-3-5 0 0,63-3 6 0 0,-94 7-4 0 0,-1 0-1 0 0,1 2 1 0 0,0-1-1 0 0,-1 2 1 0 0,17 4-1 0 0,-29-6 10 0 0,0-1 1 0 0,0 1-1 0 0,-1-1 1 0 0,1 1-1 0 0,0 0 1 0 0,0 0-1 0 0,0 0 1 0 0,-1 0-1 0 0,1 0 1 0 0,-1 0-1 0 0,1 0 1 0 0,-1 1-1 0 0,1-1 0 0 0,-1 1 1 0 0,1-1-1 0 0,-1 1 1 0 0,0-1-1 0 0,0 1 1 0 0,2 3-1 0 0,-3-3 18 0 0,0 0 1 0 0,0-1-1 0 0,0 1 0 0 0,0 0 0 0 0,0 0 0 0 0,0-1 1 0 0,0 1-1 0 0,-1 0 0 0 0,1-1 0 0 0,-1 1 0 0 0,1 0 1 0 0,-1-1-1 0 0,0 1 0 0 0,0 0 0 0 0,1-1 0 0 0,-1 1 1 0 0,0-1-1 0 0,0 0 0 0 0,-1 1 0 0 0,1-1 0 0 0,0 0 0 0 0,-3 2 1 0 0,-13 13 200 0 0,-1-1 0 0 0,-1-1 1 0 0,0 0-1 0 0,-1-2 0 0 0,0 0 0 0 0,-1-2 1 0 0,-30 12-1 0 0,-2-3-123 0 0,-105 23-1 0 0,151-40-424 0 0,-1-1-1 0 0,1 0 1 0 0,0 0-1 0 0,-1 0 1 0 0,1-1-1 0 0,-1 0 1 0 0,1-1 0 0 0,-15-2-1 0 0,19 2-166 0 0,1 0 1 0 0,-1 0-1 0 0,1 0 0 0 0,0 0 0 0 0,-1-1 1 0 0,1 1-1 0 0,0-1 0 0 0,0 1 0 0 0,0-1 1 0 0,0 0-1 0 0,0 0 0 0 0,0 0 0 0 0,0 0 1 0 0,1 0-1 0 0,-1 0 0 0 0,1 0 1 0 0,0-1-1 0 0,-1 1 0 0 0,1-1 0 0 0,0 1 1 0 0,0-1-1 0 0,1 1 0 0 0,-1-1 0 0 0,0 1 1 0 0,1-1-1 0 0,0 0 0 0 0,-1-4 0 0 0,1-50-6683 0 0,4 23 4654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188 224 380 0 0,'-1'-2'358'0'0,"0"1"0"0"0,1-1 0 0 0,-1 1 0 0 0,0-1-1 0 0,1 1 1 0 0,0-1 0 0 0,-1 1 0 0 0,1-1 0 0 0,0 1 0 0 0,0-1 0 0 0,-1 0 0 0 0,1 1-1 0 0,1-1 1 0 0,-1 1 0 0 0,0-1 0 0 0,0 0 0 0 0,0 1 0 0 0,1-1 0 0 0,-1 1 0 0 0,1-1-1 0 0,-1 1 1 0 0,1-1 0 0 0,0 1 0 0 0,0 0 0 0 0,0-1 0 0 0,-1 1 0 0 0,1 0 0 0 0,3-3-1 0 0,-1-1 1016 0 0,1 0-1 0 0,0 0 1 0 0,0 0-1 0 0,1 0 1 0 0,0 1-1 0 0,6-5 1 0 0,0 2 433 0 0,-12 13-901 0 0,-9 19-471 0 0,9-17-327 0 0,-2 6-15 0 0,0 1-1 0 0,2 0 0 0 0,0 0 1 0 0,0 0-1 0 0,2 0 0 0 0,3 25 1 0 0,27 120-73 0 0,-29-137-4 0 0,-2-23-13 0 0,-1 1 0 0 0,1-1 0 0 0,0 0 0 0 0,0 1 0 0 0,0-1 0 0 0,0 0 0 0 0,0 1-1 0 0,0-1 1 0 0,-1 0 0 0 0,1 1 0 0 0,0-1 0 0 0,0 0 0 0 0,0 1 0 0 0,-1-1 0 0 0,1 0 0 0 0,0 0 0 0 0,0 1 0 0 0,-1-1 0 0 0,1 0 0 0 0,0 0 0 0 0,-1 0 0 0 0,1 0 0 0 0,0 1 0 0 0,-1-1 0 0 0,1 0 0 0 0,0 0 0 0 0,-1 0 0 0 0,1 0 0 0 0,0 0 0 0 0,-1 0-1 0 0,-2 0 3 0 0,0-1-1 0 0,0 0 0 0 0,1 0 1 0 0,-1 0-1 0 0,0 0 0 0 0,1-1 0 0 0,-1 1 1 0 0,1-1-1 0 0,-1 0 0 0 0,1 1 0 0 0,-4-5 1 0 0,1 1-6 0 0,-1-1 0 0 0,1 0 0 0 0,1 0 1 0 0,-1 0-1 0 0,1-1 0 0 0,0 0 1 0 0,0 0-1 0 0,1 0 0 0 0,0 0 1 0 0,0 0-1 0 0,0-1 0 0 0,1 1 0 0 0,1-1 1 0 0,-1 1-1 0 0,1-1 0 0 0,0-12 1 0 0,0-13 6 0 0,2-1 0 0 0,8-52 0 0 0,-4 39 3 0 0,2-3-19 0 0,1-28-2 0 0,-8 77 12 0 0,0 1 0 0 0,0-1 0 0 0,0 1 0 0 0,1 0 0 0 0,-1-1 0 0 0,0 1 0 0 0,0 0 0 0 0,0-1 0 0 0,0 1 0 0 0,0-1 0 0 0,0 1 0 0 0,0-1 0 0 0,0 1 1 0 0,0 0-1 0 0,0-1 0 0 0,0 1 0 0 0,0 0 0 0 0,-1-1 0 0 0,1 1 0 0 0,0-1 0 0 0,0 1 0 0 0,0 0 0 0 0,0-1 0 0 0,-1 1 0 0 0,1 0 0 0 0,0-1 0 0 0,0 1 0 0 0,-1 0 0 0 0,1-1 1 0 0,0 1-1 0 0,-1 0 0 0 0,1 0 0 0 0,0-1 0 0 0,-1 1 0 0 0,1 0 0 0 0,0 0 0 0 0,-1 0 0 0 0,1 0 0 0 0,0-1 0 0 0,-1 1 0 0 0,1 0 0 0 0,-1 0 0 0 0,1 0 0 0 0,0 0 1 0 0,-1 0-1 0 0,1 0 0 0 0,-1 0 0 0 0,1 0 0 0 0,0 0 0 0 0,-1 0 0 0 0,1 0 0 0 0,-1 0 0 0 0,1 0 0 0 0,0 0 0 0 0,-1 1 0 0 0,1-1 0 0 0,0 0 0 0 0,-1 0 0 0 0,1 0 1 0 0,-1 1-1 0 0,1-1 0 0 0,0 0 0 0 0,0 0 0 0 0,-1 1 0 0 0,1-1 0 0 0,0 0 0 0 0,-1 1 0 0 0,-24 23-1 0 0,20-18-3 0 0,-10 10 14 0 0,1 1 0 0 0,1 0 0 0 0,-22 37 0 0 0,12-16 14 0 0,-4 15-28 0 0,12-20-6 0 0,22-45 32 0 0,12-24 0 0 0,-3 5-30 0 0,2 0-1 0 0,0 1 0 0 0,36-41 0 0 0,-52 68 9 0 0,1 1 0 0 0,-1-1 0 0 0,1 1 1 0 0,-1 0-1 0 0,1 0 0 0 0,0 0 0 0 0,0 0 1 0 0,0 0-1 0 0,0 1 0 0 0,0-1 0 0 0,1 1 0 0 0,-1 0 1 0 0,0 0-1 0 0,1 0 0 0 0,-1 0 0 0 0,0 1 0 0 0,1-1 1 0 0,-1 1-1 0 0,1 0 0 0 0,-1 0 0 0 0,1 0 0 0 0,-1 1 1 0 0,1-1-1 0 0,-1 1 0 0 0,1-1 0 0 0,-1 1 0 0 0,0 0 1 0 0,0 1-1 0 0,1-1 0 0 0,-1 1 0 0 0,0-1 0 0 0,0 1 1 0 0,0 0-1 0 0,0 0 0 0 0,4 5 0 0 0,2 0 2 0 0,-1 0 0 0 0,-1 1 1 0 0,0 0-1 0 0,0 1 0 0 0,0 0 0 0 0,-1 0 0 0 0,-1 0 0 0 0,1 1 1 0 0,-1-1-1 0 0,5 16 0 0 0,-4-5-272 0 0,0 0 1 0 0,-1 0 0 0 0,-2 1-1 0 0,0-1 1 0 0,1 41-1 0 0,-5-45-1143 0 0,0-1 0 0 0,-1 1 0 0 0,-5 17 0 0 0,3-18-1271 0 0,-1 0 1 0 0,-1 0 0 0 0,-9 19 0 0 0,1-8-319 0 0,0-4 669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59 172 0 0,'-4'2'505'0'0,"0"-1"-1"0"0,1-1 1 0 0,-1 1-1 0 0,0 0 1 0 0,0-1 0 0 0,1 0-1 0 0,-1 0 1 0 0,0 0-1 0 0,0 0 1 0 0,1-1 0 0 0,-1 1-1 0 0,0-1 1 0 0,0 0-1 0 0,1 0 1 0 0,-1 0 0 0 0,1-1-1 0 0,-7-3 1 0 0,10 5-440 0 0,-1 0-1 0 0,1 0 1 0 0,0 0 0 0 0,0 0 0 0 0,-1 0-1 0 0,1 0 1 0 0,0 0 0 0 0,0 0-1 0 0,0-1 1 0 0,-1 1 0 0 0,1 0 0 0 0,0 0-1 0 0,0 0 1 0 0,0 0 0 0 0,0-1 0 0 0,-1 1-1 0 0,1 0 1 0 0,0 0 0 0 0,0 0 0 0 0,0-1-1 0 0,0 1 1 0 0,0 0 0 0 0,0 0-1 0 0,-1-1 1 0 0,1 1 0 0 0,0 0 0 0 0,0 0-1 0 0,0-1 1 0 0,0 1 0 0 0,0 0 0 0 0,0 0-1 0 0,0-1 1 0 0,0 1 0 0 0,0 0 0 0 0,0 0-1 0 0,0-1 1 0 0,0 1 0 0 0,0 0 0 0 0,1 0-1 0 0,-1 0 1 0 0,0-1 0 0 0,0 1-1 0 0,0 0 1 0 0,12-10 1305 0 0,17-4-324 0 0,-14 9-778 0 0,1 1 0 0 0,0 1 0 0 0,21-3 0 0 0,-30 5-240 0 0,0 1 1 0 0,-1 0 0 0 0,1 0-1 0 0,-1 0 1 0 0,1 1-1 0 0,-1 0 1 0 0,1 0-1 0 0,-1 0 1 0 0,1 1-1 0 0,10 4 1 0 0,-15-5-27 0 0,-1 0 1 0 0,1 0-1 0 0,-1 0 0 0 0,1 0 1 0 0,-1 0-1 0 0,0 0 1 0 0,1 0-1 0 0,-1 0 0 0 0,0 0 1 0 0,0 1-1 0 0,0-1 1 0 0,0 0-1 0 0,0 1 0 0 0,0-1 1 0 0,0 1-1 0 0,-1-1 1 0 0,1 1-1 0 0,0 0 1 0 0,-1-1-1 0 0,1 1 0 0 0,-1 0 1 0 0,1 1-1 0 0,-2 0 48 0 0,1 0-1 0 0,0-1 0 0 0,-1 1 1 0 0,1 0-1 0 0,-1-1 1 0 0,0 1-1 0 0,0 0 1 0 0,0-1-1 0 0,0 1 0 0 0,0-1 1 0 0,0 0-1 0 0,-3 4 1 0 0,-4 4 279 0 0,1-1-1 0 0,-2-1 1 0 0,1 1 0 0 0,-1-1 0 0 0,-11 7 0 0 0,-33 22 1022 0 0,-4 1-546 0 0,23-10-483 0 0,33-27-318 0 0,1-1-1 0 0,-1 1 1 0 0,1-1 0 0 0,-1 1 0 0 0,1-1-1 0 0,-1 1 1 0 0,1-1 0 0 0,-1 1-1 0 0,1-1 1 0 0,0 1 0 0 0,-1-1 0 0 0,1 1-1 0 0,0 0 1 0 0,0-1 0 0 0,-1 1-1 0 0,1 0 1 0 0,0-1 0 0 0,0 1 0 0 0,0 0-1 0 0,0-1 1 0 0,0 1 0 0 0,0 0-1 0 0,0-1 1 0 0,0 1 0 0 0,0 0 0 0 0,0-1-1 0 0,0 1 1 0 0,0 0 0 0 0,0-1-1 0 0,1 1 1 0 0,-1 0 0 0 0,1 1-1 0 0,1-1 0 0 0,-1 1-1 0 0,0-1 1 0 0,0 0 0 0 0,1 0 0 0 0,-1 0 0 0 0,1 0 0 0 0,-1 0-1 0 0,1 0 1 0 0,-1 0 0 0 0,4 1 0 0 0,44 12 11 0 0,-33-11-11 0 0,-3-2 1 0 0,0 1 0 0 0,-1 1 0 0 0,1 0-1 0 0,-1 0 1 0 0,0 1 0 0 0,0 1 0 0 0,21 11 0 0 0,-32-15 6 0 0,0 0-1 0 0,1 0 1 0 0,-1 0 0 0 0,0 0 0 0 0,0 0 0 0 0,0 0 0 0 0,0 0 0 0 0,0 0 0 0 0,0 0 0 0 0,-1 1 0 0 0,1-1 0 0 0,0 0 0 0 0,-1 0 0 0 0,1 1-1 0 0,0-1 1 0 0,-1 1 0 0 0,0-1 0 0 0,1 1 0 0 0,-1-1 0 0 0,0 1 0 0 0,0-1 0 0 0,0 2 0 0 0,0 0 32 0 0,-1 0-1 0 0,1-1 1 0 0,-1 1 0 0 0,0 0 0 0 0,0-1-1 0 0,0 1 1 0 0,0-1 0 0 0,0 0 0 0 0,-1 1 0 0 0,1-1-1 0 0,-3 3 1 0 0,-2 2 102 0 0,0 0 0 0 0,0-1 0 0 0,-1 0 0 0 0,1-1 1 0 0,-1 1-1 0 0,-12 6 0 0 0,-8 1 43 0 0,-1 0 0 0 0,0-2 1 0 0,-1 0-1 0 0,-31 5 0 0 0,-59 6-752 0 0,154-29-8008 0 0,9-5 3316 0 0,28-6-131 0 0,-22 8 2995 0 0,5-3 680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252 122 584 0 0,'16'-8'1467'0'0,"0"-1"-1"0"0,24-17 0 0 0,-34 22-562 0 0,0-1 0 0 0,0 0-1 0 0,-1-1 1 0 0,8-10-1 0 0,2-12 3679 0 0,-15 27-4484 0 0,0 1 0 0 0,0 0 1 0 0,0-1-1 0 0,0 1 1 0 0,0-1-1 0 0,0 1 0 0 0,0 0 1 0 0,0-1-1 0 0,0 1 1 0 0,0 0-1 0 0,0-1 0 0 0,0 1 1 0 0,0-1-1 0 0,0 1 1 0 0,0 0-1 0 0,0-1 0 0 0,0 1 1 0 0,0 0-1 0 0,-1-1 1 0 0,1 1-1 0 0,0 0 0 0 0,0-1 1 0 0,0 1-1 0 0,-1 0 1 0 0,1 0-1 0 0,0-1 0 0 0,0 1 1 0 0,-1 0-1 0 0,1 0 1 0 0,0-1-1 0 0,-1 1 0 0 0,1 0 1 0 0,0 0-1 0 0,-1 0 1 0 0,1-1-1 0 0,-19-1 2238 0 0,-16 7-428 0 0,18 0-1597 0 0,1 2 0 0 0,0 0 0 0 0,0 1 0 0 0,1 0 0 0 0,-25 19 0 0 0,-63 59 326 0 0,97-80-587 0 0,-4 4-1 0 0,-1 1-1 0 0,2 0 1 0 0,0 1-1 0 0,-9 14 1 0 0,14-19-37 0 0,0-1 0 0 0,0 1-1 0 0,1 0 1 0 0,0-1 0 0 0,1 2 0 0 0,-1-1 0 0 0,1 0-1 0 0,1 0 1 0 0,-2 15 0 0 0,3-18 6 0 0,1-1 0 0 0,0 1 0 0 0,0 0 1 0 0,0 0-1 0 0,0 0 0 0 0,1-1 0 0 0,-1 1 0 0 0,1 0 0 0 0,0-1 0 0 0,0 0 1 0 0,1 1-1 0 0,-1-1 0 0 0,1 0 0 0 0,-1 0 0 0 0,1 0 0 0 0,0-1 0 0 0,0 1 1 0 0,0-1-1 0 0,1 1 0 0 0,-1-1 0 0 0,6 3 0 0 0,6 3 81 0 0,1-1 0 0 0,-1 0 0 0 0,29 8 0 0 0,-3-4 1 0 0,1-2 0 0 0,81 9 0 0 0,-96-17-711 0 0,1-1 0 0 0,-1-1 0 0 0,31-5-1 0 0,-50 5-419 0 0,0-1 0 0 0,1 0-1 0 0,-1 0 1 0 0,0-1-1 0 0,9-5 1 0 0,-9 3-623 0 0,1 0 1 0 0,-1 0-1 0 0,-1-1 0 0 0,1 0 1 0 0,-1-1-1 0 0,0 1 0 0 0,7-10 1 0 0,4-4-843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46 1424 0 0,'-9'0'1414'0'0,"0"-1"-1"0"0,0 0 1 0 0,0-1 0 0 0,-16-5-1 0 0,21 6-621 0 0,0-1-1 0 0,0 0 0 0 0,0 1 0 0 0,0-1 0 0 0,1-1 0 0 0,-1 1 0 0 0,-3-4 0 0 0,12 4 2663 0 0,17-3-1616 0 0,103-4-101 0 0,-42 9-6548 0 0,-54 0 635 0 0,-28 0 3873 0 0,9 1-3674 0 0,-10-1 3902 0 0,0 0 0 0 0,0 0 0 0 0,0 0-1 0 0,0 0 1 0 0,-1 0 0 0 0,1 0 0 0 0,0 0-1 0 0,0 0 1 0 0,0 0 0 0 0,0 0 0 0 0,-4 8-6501 0 0</inkml:trace>
  <inkml:trace contextRef="#ctx0" brushRef="#br0" timeOffset="1">101 119 184 0 0,'-19'21'2020'0'0,"14"-16"-1059"0"0,0 0 1 0 0,1 0-1 0 0,0 0 0 0 0,0 1 0 0 0,0 0 0 0 0,-6 11 0 0 0,11-9 2038 0 0,14-2 362 0 0,11-6-467 0 0,39-9-821 0 0,-4-8-4521 0 0,-46 11-206 0 0,0-1-1 0 0,23-14 1 0 0,5-10-5165 0 0,-28 18 5978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354 214 1264 0 0,'0'-2'334'0'0,"0"0"0"0"0,-1 0 1 0 0,1 1-1 0 0,0-1 0 0 0,-1 0 0 0 0,1 0 0 0 0,-1 1 0 0 0,1-1 0 0 0,-1 0 1 0 0,0 1-1 0 0,0-1 0 0 0,0 1 0 0 0,0-1 0 0 0,0 1 0 0 0,0-1 1 0 0,0 1-1 0 0,0 0 0 0 0,-1 0 0 0 0,1-1 0 0 0,0 1 0 0 0,-1 0 0 0 0,1 0 1 0 0,-1 0-1 0 0,1 0 0 0 0,-1 1 0 0 0,0-1 0 0 0,1 0 0 0 0,-1 1 1 0 0,0-1-1 0 0,1 1 0 0 0,-1-1 0 0 0,0 1 0 0 0,0 0 0 0 0,-3 0 0 0 0,-8-1 902 0 0,1 1 0 0 0,-1 0 0 0 0,-24 5 0 0 0,25-4-127 0 0,8 0-918 0 0,-79 12 2909 0 0,75-11-2934 0 0,0 0 0 0 0,1 1 1 0 0,-1 0-1 0 0,1 0 0 0 0,-1 0 0 0 0,1 1 0 0 0,0 0 1 0 0,-9 7-1 0 0,14-10-161 0 0,1 0 1 0 0,0 0 0 0 0,0 0-1 0 0,0 0 1 0 0,0 0 0 0 0,1 1-1 0 0,-1-1 1 0 0,0 0-1 0 0,0 0 1 0 0,1 0 0 0 0,-1 1-1 0 0,0-1 1 0 0,1 0 0 0 0,0 1-1 0 0,-1-1 1 0 0,1 1-1 0 0,0-1 1 0 0,-1 0 0 0 0,1 1-1 0 0,0-1 1 0 0,0 1-1 0 0,0-1 1 0 0,0 1 0 0 0,1-1-1 0 0,-1 0 1 0 0,0 1 0 0 0,1-1-1 0 0,-1 1 1 0 0,1-1-1 0 0,-1 0 1 0 0,1 1 0 0 0,-1-1-1 0 0,1 0 1 0 0,0 0 0 0 0,0 0-1 0 0,0 1 1 0 0,-1-1-1 0 0,1 0 1 0 0,0 0 0 0 0,1 0-1 0 0,-1 0 1 0 0,0-1-1 0 0,2 2 1 0 0,6 6-12 0 0,1-1 0 0 0,0 0 0 0 0,0-1 0 0 0,11 5-1 0 0,-16-8 14 0 0,69 27-10 0 0,-51-22 6 0 0,-1 1 0 0 0,30 16 0 0 0,-46-22-4 0 0,-1 1-1 0 0,1 0 1 0 0,-1-1 0 0 0,0 2 0 0 0,0-1 0 0 0,-1 1-1 0 0,1-1 1 0 0,-1 1 0 0 0,0 1 0 0 0,0-1 0 0 0,-1 0-1 0 0,1 1 1 0 0,3 8 0 0 0,-7-11 1 0 0,1 0 1 0 0,0-1-1 0 0,-1 1 1 0 0,0-1-1 0 0,0 1 0 0 0,0 0 1 0 0,0-1-1 0 0,0 1 1 0 0,0 0-1 0 0,-1-1 0 0 0,1 1 1 0 0,-1-1-1 0 0,1 1 1 0 0,-1-1-1 0 0,0 1 1 0 0,0-1-1 0 0,-1 0 0 0 0,1 1 1 0 0,0-1-1 0 0,-1 0 1 0 0,1 0-1 0 0,-1 0 1 0 0,0 0-1 0 0,1 0 0 0 0,-1 0 1 0 0,0 0-1 0 0,0-1 1 0 0,-1 1-1 0 0,1-1 0 0 0,-3 2 1 0 0,-8 6-2 0 0,0-2 1 0 0,-1 1-1 0 0,-27 9 1 0 0,17-8 1 0 0,-46 10 1 0 0,59-17-553 0 0,1-1 0 0 0,-1 1 0 0 0,1-2-1 0 0,-1 1 1 0 0,1-1 0 0 0,-1-1 0 0 0,-15-2 0 0 0,23 2-81 0 0,0 0 1 0 0,0-1-1 0 0,0 1 0 0 0,0-1 1 0 0,0 1-1 0 0,0-1 1 0 0,0 0-1 0 0,0 0 1 0 0,1 0-1 0 0,-1 0 0 0 0,1-1 1 0 0,-1 1-1 0 0,1-1 1 0 0,0 0-1 0 0,0 1 0 0 0,0-1 1 0 0,1 0-1 0 0,-1 0 1 0 0,1 0-1 0 0,-1 0 0 0 0,1 0 1 0 0,0-1-1 0 0,0 1 1 0 0,0 0-1 0 0,1-1 1 0 0,-1-4-1 0 0,-4-13-1475 0 0</inkml:trace>
  <inkml:trace contextRef="#ctx0" brushRef="#br0" timeOffset="1">60 247 1432 0 0,'9'-18'1289'0'0,"1"1"0"0"0,1 0 0 0 0,0 1 0 0 0,1 0 0 0 0,27-26 0 0 0,-27 31-1086 0 0,1 1-1 0 0,0 0 1 0 0,1 1 0 0 0,0 0-1 0 0,0 1 1 0 0,1 1-1 0 0,23-8 1 0 0,-7 4-252 0 0,65-12 0 0 0,-40 15-2803 0 0,-49 10 1413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3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24 597 264 0 0,'-23'-37'27187'0'0,"24"42"-26927"0"0,1-1 1 0 0,-1 1-1 0 0,0 0 0 0 0,0-1 1 0 0,0 1-1 0 0,-1 0 0 0 0,0 0 1 0 0,0 0-1 0 0,0 0 0 0 0,-1 7 0 0 0,0 19 495 0 0,4 18-416 0 0,2 1 1 0 0,3-1 0 0 0,1-1-1 0 0,25 75 1 0 0,-28-109-340 0 0,0 1 0 0 0,14 21 0 0 0,-17-31 0 0 0,0 0 0 0 0,1 0 0 0 0,-1 0 0 0 0,1-1 0 0 0,0 0 0 0 0,1 0 0 0 0,-1 0 0 0 0,0 0 0 0 0,1-1 0 0 0,6 5 0 0 0,-9-8 0 0 0,0 1 0 0 0,0-1 0 0 0,0 0 0 0 0,0 1 0 0 0,-1-1 0 0 0,1 0 0 0 0,0 0 0 0 0,0 0 0 0 0,0-1 0 0 0,0 1 0 0 0,-1 0 0 0 0,1-1 0 0 0,0 1 0 0 0,0-1 0 0 0,0 1 0 0 0,-1-1 0 0 0,1 0 0 0 0,0 0 0 0 0,-1 0 0 0 0,1 0 0 0 0,-1 0 0 0 0,1 0 0 0 0,-1 0 0 0 0,0 0 0 0 0,1-1 0 0 0,1-1 0 0 0,32-42 0 0 0,-30 39 0 0 0,38-57 0 0 0,3 2 0 0 0,3 2 0 0 0,2 2 0 0 0,3 3 0 0 0,2 2 0 0 0,69-49 0 0 0,-17 29 0 0 0,3 6 0 0 0,136-60 0 0 0,248-81 0 0 0,-490 205 0 0 0,12-5 0 0 0,-7 4 0 0 0,-1 0 0 0 0,0-1 0 0 0,0 0 0 0 0,0 0 0 0 0,-1-1 0 0 0,1-1 0 0 0,-1 1 0 0 0,10-10 0 0 0,-18 15 0 0 0,1-1 0 0 0,-1 1 0 0 0,1 0 0 0 0,-1-1 0 0 0,0 1 0 0 0,1-1 0 0 0,-1 1 0 0 0,0-1 0 0 0,1 0 0 0 0,-1 1 0 0 0,0-1 0 0 0,0 1 0 0 0,1-1 0 0 0,-1 1 0 0 0,0-1 0 0 0,0 0 0 0 0,0 1 0 0 0,0-1 0 0 0,0 0 0 0 0,0 1 0 0 0,0-1 0 0 0,0 1 0 0 0,0-1 0 0 0,0 0 0 0 0,0 1 0 0 0,-1-1 0 0 0,1 1 0 0 0,0-2 0 0 0,-16-10 0 0 0,-29-1 0 0 0,38 11 0 0 0,3 2 0 0 0,4 1 0 0 0,-1 0 0 0 0,0 1 0 0 0,0-1 0 0 0,1 0 0 0 0,-1 0 0 0 0,0 1 0 0 0,1-1 0 0 0,-1 0 0 0 0,1 1 0 0 0,0-1 0 0 0,-1 0 0 0 0,1 1 0 0 0,0-1 0 0 0,0 0 0 0 0,0 1 0 0 0,0-1 0 0 0,0 1 0 0 0,0-1 0 0 0,0 0 0 0 0,1 1 0 0 0,-1-1 0 0 0,0 0 0 0 0,1 1 0 0 0,-1-1 0 0 0,1 0 0 0 0,0 2 0 0 0,2 8 0 0 0,-4-9 0 0 0,-13 4 0 0 0,-3 4 0 0 0,21 0 0 0 0,2 7-28 0 0,-4-13 30 0 0,-1-6 23 0 0,-1 2-29 0 0,8 8-1165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2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47 472 884 0 0,'-5'-6'682'0'0,"0"1"1"0"0,1-1-1 0 0,0 0 0 0 0,0 0 1 0 0,0 0-1 0 0,1-1 0 0 0,0 1 1 0 0,0-1-1 0 0,0 0 0 0 0,1 0 1 0 0,0 0-1 0 0,-1-9 0 0 0,2 13-216 0 0,1-1 0 0 0,-1 1 0 0 0,1 0 0 0 0,0-1 0 0 0,0 1-1 0 0,0-1 1 0 0,1 1 0 0 0,-1 0 0 0 0,1-1 0 0 0,-1 1 0 0 0,1 0 0 0 0,0 0-1 0 0,0-1 1 0 0,1 1 0 0 0,-1 0 0 0 0,1 0 0 0 0,-1 0 0 0 0,1 1 0 0 0,0-1-1 0 0,0 0 1 0 0,1 1 0 0 0,-1-1 0 0 0,0 1 0 0 0,1-1 0 0 0,-1 1 0 0 0,1 0-1 0 0,0 0 1 0 0,4-2 0 0 0,-6 4-444 0 0,0 0-1 0 0,-1 0 1 0 0,1-1-1 0 0,0 1 1 0 0,-1 0 0 0 0,1 0-1 0 0,0 0 1 0 0,0 0-1 0 0,-1 1 1 0 0,1-1-1 0 0,0 0 1 0 0,-1 0 0 0 0,1 0-1 0 0,0 0 1 0 0,-1 1-1 0 0,1-1 1 0 0,0 0-1 0 0,-1 1 1 0 0,1-1 0 0 0,-1 1-1 0 0,1-1 1 0 0,-1 0-1 0 0,1 1 1 0 0,-1-1-1 0 0,1 1 1 0 0,-1-1 0 0 0,1 1-1 0 0,-1 0 1 0 0,1-1-1 0 0,-1 1 1 0 0,0-1-1 0 0,1 1 1 0 0,-1 0 0 0 0,0-1-1 0 0,0 1 1 0 0,0 0-1 0 0,1-1 1 0 0,-1 1-1 0 0,0 0 1 0 0,0-1 0 0 0,0 1-1 0 0,0 0 1 0 0,0 0-1 0 0,0 0 1 0 0,1 37 519 0 0,-15 51 535 0 0,7-56-869 0 0,2-1 0 0 0,1 1 0 0 0,2 0 1 0 0,2 44-1 0 0,2-60-194 0 0,-2-8 7 0 0,1-1-1 0 0,0 1 0 0 0,0 0 0 0 0,1-1 1 0 0,1 1-1 0 0,3 9 0 0 0,-5-16 15 0 0,0 0 1 0 0,0 0-1 0 0,1 1 0 0 0,-1-2 0 0 0,1 1 0 0 0,-1 0 1 0 0,1 0-1 0 0,0 0 0 0 0,0-1 0 0 0,0 1 0 0 0,0-1 0 0 0,0 1 1 0 0,0-1-1 0 0,0 0 0 0 0,0 0 0 0 0,1 0 0 0 0,-1 0 0 0 0,0 0 1 0 0,1-1-1 0 0,-1 1 0 0 0,0-1 0 0 0,1 1 0 0 0,-1-1 1 0 0,1 0-1 0 0,-1 0 0 0 0,1 0 0 0 0,3-1 0 0 0,4 0 20 0 0,-1-1-1 0 0,1 0 0 0 0,0 0 0 0 0,-1-1 1 0 0,0 0-1 0 0,0-1 0 0 0,15-8 0 0 0,60-41 35 0 0,-63 38-64 0 0,245-182 5 0 0,-142 102-70 0 0,-81 63 71 0 0,161-127-22 0 0,-79 41 1298 0 0,-106 96-1024 0 0,-15 17-248 0 0,0 0-1 0 0,0 0 0 0 0,0 0 1 0 0,1 1-1 0 0,0-1 0 0 0,10-6 1 0 0,-14 9-31 0 0,-1 1-102 0 0,-4 7-289 0 0,2-5-710 0 0,0 0 1 0 0,1 1-1 0 0,-1-1 0 0 0,0 0 1 0 0,0 0-1 0 0,0 0 1 0 0,-1 0-1 0 0,1 0 1 0 0,0 0-1 0 0,0-1 0 0 0,0 1 1 0 0,-1-1-1 0 0,1 1 1 0 0,-3-1-1 0 0,-36-3-6800 0 0,23 1 5852 0 0,-14 0-289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79 72 0 0,'5'-4'1146'0'0,"0"1"1"0"0,0-1-1 0 0,-1 0 1 0 0,1-1-1 0 0,-1 1 0 0 0,0-1 1 0 0,7-9-1 0 0,10-12 5232 0 0,-8 16-1772 0 0,-17 20-2349 0 0,-19 21-1133 0 0,-12 6-527 0 0,1 0 1 0 0,2 3-1 0 0,2 0 0 0 0,-27 48 0 0 0,54-82-559 0 0,0-1 1 0 0,0 1-1 0 0,1-1 0 0 0,0 1 0 0 0,0 0 0 0 0,1 0 0 0 0,-1 0 0 0 0,1 0 0 0 0,1 0 0 0 0,-1 0 0 0 0,1 1 0 0 0,0-1 0 0 0,2 11 0 0 0,-1-12-27 0 0,0-1-1 0 0,0 0 1 0 0,1 0-1 0 0,0 0 1 0 0,0 0-1 0 0,0 0 1 0 0,0 0 0 0 0,1 0-1 0 0,-1 0 1 0 0,1-1-1 0 0,0 0 1 0 0,0 1-1 0 0,1-1 1 0 0,-1 0 0 0 0,0 0-1 0 0,1-1 1 0 0,0 1-1 0 0,0-1 1 0 0,7 4-1 0 0,4 0 4 0 0,-1-1-1 0 0,1-1 0 0 0,-1 0 1 0 0,1-1-1 0 0,0 0 0 0 0,1-1 1 0 0,-1-1-1 0 0,29-1 0 0 0,11-4-13 0 0,58-13 1 0 0,-100 15-3 0 0,141-35-4 0 0,4-1-186 0 0,-129 30-1867 0 0,-29 8 1834 0 0,0 0 0 0 0,1 0 0 0 0,-1-1 0 0 0,0 1 0 0 0,1 0 0 0 0,-1-1 1 0 0,0 1-1 0 0,1 0 0 0 0,-1-1 0 0 0,0 1 0 0 0,1 0 0 0 0,-1-1 0 0 0,0 1 0 0 0,0-1 0 0 0,0 1 0 0 0,1-1 1 0 0,-1 1-1 0 0,0-1 0 0 0,0 1 0 0 0,0 0 0 0 0,0-1 0 0 0,0 1 0 0 0,0-1 0 0 0,0 1 0 0 0,0-1 1 0 0,0 1-1 0 0,0-1 0 0 0,0 1 0 0 0,0-1 0 0 0,0 1 0 0 0,0-1 0 0 0,0 1 0 0 0,-1-1 0 0 0,1 1 1 0 0,0 0-1 0 0,0-1 0 0 0,0 1 0 0 0,-1-1 0 0 0,1 1 0 0 0,0 0 0 0 0,-1-1 0 0 0,1 1 0 0 0,0 0 0 0 0,-1-1 1 0 0,0 1-1 0 0,-8-13-6867 0 0,-5-8 1164 0 0,8 9 4181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64 1512 0 0,'-15'-6'2199'0'0,"0"0"1"0"0,0-1-1 0 0,-23-14 0 0 0,-6-3 5934 0 0,49 33-3791 0 0,12 24-2595 0 0,-14-23-1553 0 0,0 0 0 0 0,0 0 0 0 0,-1 0 0 0 0,0 0 0 0 0,-1 0 0 0 0,0 1 1 0 0,-1-1-1 0 0,0 0 0 0 0,-1 1 0 0 0,-3 16 0 0 0,0-9-74 0 0,0-1 0 0 0,-2 0 0 0 0,0 0 0 0 0,-1-1 0 0 0,-13 23 0 0 0,-35 61 127 0 0,-64 157-1 0 0,92-178 44 0 0,28-81-175 0 0,0 1-1 0 0,-1-1 0 0 0,2 1 1 0 0,-1 0-1 0 0,0-1 0 0 0,0 1 0 0 0,0 0 1 0 0,0 0-1 0 0,1 0 0 0 0,-1 0 1 0 0,1 0-1 0 0,-1 0 0 0 0,3-1 1 0 0,1 0-134 0 0,1 0 0 0 0,0 0 0 0 0,0 1 0 0 0,0 0 0 0 0,0 0 0 0 0,1 0 0 0 0,-1 1 0 0 0,8 0 0 0 0,-13 0 23 0 0,18 2 16 0 0,-16-2 82 0 0,1 0-1 0 0,-1 0 1 0 0,1-1 0 0 0,-1 1 0 0 0,1-1 0 0 0,-1 0 0 0 0,1 0 0 0 0,-1 0-1 0 0,6-3 1 0 0,-7 2-709 0 0,1 0 0 0 0,-1 1 0 0 0,1-1-1 0 0,-1 0 1 0 0,0-1 0 0 0,0 1 0 0 0,0 0 0 0 0,0-1-1 0 0,0 1 1 0 0,0-1 0 0 0,-1 1 0 0 0,1-1-1 0 0,-1 0 1 0 0,0 0 0 0 0,1-3 0 0 0,1-2-2071 0 0,-1-1 0 0 0,0 0 1 0 0,-1 0-1 0 0,1-14 0 0 0,-1-18-2832 0 0,-1 37 5238 0 0,0-24-1435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8 1112 0 0,'0'0'116'0'0,"0"0"1"0"0,0-1-1 0 0,0 1 0 0 0,0 0 0 0 0,0 0 0 0 0,0-1 1 0 0,0 1-1 0 0,0 0 0 0 0,0-1 0 0 0,-1 1 1 0 0,1 0-1 0 0,0 0 0 0 0,0-1 0 0 0,0 1 0 0 0,0 0 1 0 0,0 0-1 0 0,0-1 0 0 0,-1 1 0 0 0,1 0 1 0 0,0 0-1 0 0,0 0 0 0 0,0-1 0 0 0,-1 1 0 0 0,1 0 1 0 0,0 0-1 0 0,0 0 0 0 0,-1 0 0 0 0,1 0 1 0 0,0-1-1 0 0,0 1 0 0 0,-1 0 0 0 0,1 0 0 0 0,0 0 1 0 0,0 0-1 0 0,-1 0 0 0 0,1 0 0 0 0,0 0 1 0 0,-1 0-1 0 0,1 0 0 0 0,-16 4 1756 0 0,-12 13 607 0 0,15-5-719 0 0,0 1 0 0 0,1 0 0 0 0,0 1 0 0 0,1 1 0 0 0,-18 30 0 0 0,-35 85 414 0 0,58-115-2054 0 0,-2 1 15 0 0,1 1-1 0 0,0 0 1 0 0,2 0-1 0 0,0 0 1 0 0,1 0-1 0 0,0 1 0 0 0,1 0 1 0 0,2-1-1 0 0,-1 27 1 0 0,3-40-128 0 0,-1 0 0 0 0,1 0-1 0 0,0 0 1 0 0,0 0 0 0 0,0-1 0 0 0,0 1 0 0 0,1 0 0 0 0,-1-1 0 0 0,1 1-1 0 0,0-1 1 0 0,0 0 0 0 0,1 1 0 0 0,-1-1 0 0 0,0 0 0 0 0,1 0 0 0 0,0-1-1 0 0,4 4 1 0 0,-2-2 14 0 0,0-1 0 0 0,1 0 0 0 0,0 0-1 0 0,-1 0 1 0 0,1-1 0 0 0,0 0 0 0 0,0 0 0 0 0,0-1-1 0 0,0 1 1 0 0,7-1 0 0 0,2 0-227 0 0,-1 0 1 0 0,1-1-1 0 0,0-1 0 0 0,-1 0 1 0 0,1-2-1 0 0,-1 1 0 0 0,0-2 1 0 0,22-7-1 0 0,-15 2-2586 0 0,0-1-1 0 0,28-18 1 0 0,-41 23 1457 0 0,0 0 0 0 0,0-1 1 0 0,-1 0-1 0 0,0-1 0 0 0,0 0 1 0 0,0 0-1 0 0,-1 0 1 0 0,9-13-1 0 0,-9 3-340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96 780 0 0,'-23'-33'2433'0'0,"-6"-6"924"0"0,7 16 1122 0 0,22 23-4381 0 0,0 0-1 0 0,0 0 1 0 0,0 0-1 0 0,0 0 1 0 0,0 0-1 0 0,0 0 1 0 0,-1 0-1 0 0,1-1 1 0 0,0 1 0 0 0,-3 2 2437 0 0,3-2-2437 0 0,0 0-1 0 0,0 0 1 0 0,0 0-1 0 0,0 0 1 0 0,0 1-1 0 0,0-1 1 0 0,0 0-1 0 0,0 0 1 0 0,0 0 0 0 0,0 0-1 0 0,0 1 1 0 0,-4 13 2775 0 0,1 26-777 0 0,2-28-1395 0 0,-7 83 447 0 0,-11 93-956 0 0,17-176-350 0 0,1 0 0 0 0,-1 0 0 0 0,2 1-1 0 0,0-1 1 0 0,1 0 0 0 0,2 15-1 0 0,-3-24-175 0 0,1 1 0 0 0,1-1 0 0 0,-1 1 0 0 0,0-1 0 0 0,1 1 0 0 0,0-1 0 0 0,0 0 0 0 0,0 1 0 0 0,0-1 0 0 0,3 3 0 0 0,-2-3-222 0 0,-1-1 0 0 0,1 0 0 0 0,0 1 0 0 0,0-1 0 0 0,0-1 0 0 0,0 1 0 0 0,0 0 0 0 0,1-1 0 0 0,-1 1 0 0 0,0-1-1 0 0,1 0 1 0 0,4 1 0 0 0,5-1-725 0 0,-1 1 0 0 0,0-2 0 0 0,1 0 0 0 0,-1 0-1 0 0,0-1 1 0 0,19-4 0 0 0,10-3-437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69 532 0 0,'1'-4'575'0'0,"0"1"-1"0"0,0 0 1 0 0,0 0 0 0 0,-1 0-1 0 0,1-1 1 0 0,-1 1-1 0 0,0 0 1 0 0,0-1 0 0 0,0 1-1 0 0,-1 0 1 0 0,1-1-1 0 0,-1 1 1 0 0,-1-4 0 0 0,2 6-368 0 0,-1-1 1 0 0,0 1 0 0 0,0 0-1 0 0,0 0 1 0 0,0 0 0 0 0,0 0-1 0 0,0 0 1 0 0,0 0 0 0 0,0 0-1 0 0,0 0 1 0 0,0 0-1 0 0,-1 0 1 0 0,1 1 0 0 0,0-1-1 0 0,-1 0 1 0 0,1 1 0 0 0,0-1-1 0 0,-1 1 1 0 0,1-1 0 0 0,-1 1-1 0 0,1 0 1 0 0,-1 0 0 0 0,1 0-1 0 0,-1 0 1 0 0,1 0 0 0 0,-1 0-1 0 0,1 0 1 0 0,-1 0-1 0 0,1 0 1 0 0,-1 1 0 0 0,-1 0-1 0 0,-14 3 892 0 0,-1 1 0 0 0,1 0-1 0 0,1 1 1 0 0,-25 13 0 0 0,-61 39 1168 0 0,74-41-1960 0 0,-26 16 170 0 0,-95 78 0 0 0,123-88-461 0 0,1 1-1 0 0,-28 36 0 0 0,37-40 3 0 0,-23 41 0 0 0,37-58-17 0 0,1 0 1 0 0,-1 1 0 0 0,1-1-1 0 0,0 0 1 0 0,-1 0-1 0 0,1 1 1 0 0,1-1 0 0 0,-1 0-1 0 0,0 1 1 0 0,1-1-1 0 0,0 1 1 0 0,0-1 0 0 0,0 1-1 0 0,0-1 1 0 0,0 1-1 0 0,1-1 1 0 0,-1 1 0 0 0,1-1-1 0 0,0 0 1 0 0,0 1-1 0 0,1-1 1 0 0,-1 0-1 0 0,3 4 1 0 0,-1-2-1 0 0,0-1 0 0 0,1 0 0 0 0,0 1 1 0 0,0-2-1 0 0,0 1 0 0 0,1 0 0 0 0,-1-1 0 0 0,1 0 0 0 0,-1 0 0 0 0,1 0 1 0 0,0-1-1 0 0,1 1 0 0 0,8 2 0 0 0,21 5-238 0 0,1-1 1 0 0,0-2 0 0 0,1-1-1 0 0,-1-2 1 0 0,1-1-1 0 0,0-2 1 0 0,-1-2-1 0 0,1-1 1 0 0,42-9-1 0 0,-44 4-3177 0 0,63-21-1 0 0,-69 17-1018 0 0,0-1 0 0 0,35-22 0 0 0,-32 17 2663 0 0</inkml:trace>
  <inkml:trace contextRef="#ctx0" brushRef="#br0" timeOffset="1">977 207 1596 0 0,'-58'-7'7180'0'0,"24"1"-2113"0"0,11 4-756 0 0,86 0 1187 0 0,11-4-4800 0 0,45-2-2857 0 0,-46 3-4493 0 0,-27-2-4452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158 306 724 0 0,'-18'12'1309'0'0,"-3"1"820"0"0,0 2 0 0 0,0 0 0 0 0,2 2 0 0 0,-26 25 0 0 0,44-41-1833 0 0,0 0 1 0 0,0 0-1 0 0,0 0 1 0 0,0 1-1 0 0,0-1 1 0 0,0 0 0 0 0,0 0-1 0 0,1 1 1 0 0,-1-1-1 0 0,1 0 1 0 0,-1 1-1 0 0,0-1 1 0 0,1 0-1 0 0,0 1 1 0 0,-1-1-1 0 0,1 1 1 0 0,0-1-1 0 0,0 1 1 0 0,0-1-1 0 0,0 1 1 0 0,0 2-1 0 0,1-3-171 0 0,0 0-1 0 0,0 0 1 0 0,0-1-1 0 0,-1 1 1 0 0,1 0-1 0 0,0 0 0 0 0,0-1 1 0 0,0 1-1 0 0,0 0 1 0 0,0-1-1 0 0,0 1 0 0 0,0-1 1 0 0,1 0-1 0 0,-1 1 1 0 0,0-1-1 0 0,0 0 0 0 0,0 0 1 0 0,0 1-1 0 0,1-1 1 0 0,-1 0-1 0 0,0 0 0 0 0,0 0 1 0 0,0 0-1 0 0,0-1 1 0 0,2 1-1 0 0,18-2 90 0 0,0-1 0 0 0,-1 0 0 0 0,25-8 0 0 0,-20 3-1784 0 0,-1-1 1 0 0,24-12-1 0 0,10-11-6664 0 0,66-48 0 0 0,-92 57 6439 0 0</inkml:trace>
  <inkml:trace contextRef="#ctx0" brushRef="#br0" timeOffset="1">861 28 1232 0 0,'0'0'175'0'0,"1"-1"-1"0"0,-1 1 1 0 0,1-1-1 0 0,-1 1 1 0 0,1-1-1 0 0,-1 0 0 0 0,0 1 1 0 0,1-1-1 0 0,-1 1 1 0 0,0-1-1 0 0,0 0 1 0 0,1 1-1 0 0,-1-1 1 0 0,0 0-1 0 0,0 1 1 0 0,0-1-1 0 0,0 0 1 0 0,0 1-1 0 0,0-1 1 0 0,0 0-1 0 0,0 1 1 0 0,0-1-1 0 0,0 0 1 0 0,0 1-1 0 0,-1-1 1 0 0,1 0-1 0 0,0 1 1 0 0,0-1-1 0 0,-1 0 0 0 0,0 0 73 0 0,0 0 0 0 0,0 0 0 0 0,0 1-1 0 0,0-1 1 0 0,-1 0 0 0 0,1 1-1 0 0,0-1 1 0 0,0 1 0 0 0,0-1 0 0 0,-1 1-1 0 0,1 0 1 0 0,0 0 0 0 0,0-1-1 0 0,-2 1 1 0 0,-5 0 754 0 0,1 0 0 0 0,-1 0 0 0 0,1 0 0 0 0,-13 4-1 0 0,-1 0 563 0 0,0 2-1 0 0,0 1 0 0 0,1 1 0 0 0,-25 12 1 0 0,39-16-1406 0 0,0-1 0 0 0,1 1 0 0 0,-1 0 1 0 0,1 0-1 0 0,0 1 0 0 0,0 0 0 0 0,0 0 1 0 0,1 0-1 0 0,-8 10 0 0 0,10-11-143 0 0,0 0-1 0 0,1 0 1 0 0,-1 0-1 0 0,1 0 1 0 0,-1 0-1 0 0,1 0 1 0 0,0 1 0 0 0,1-1-1 0 0,-1 0 1 0 0,1 7-1 0 0,0-8-10 0 0,1 1 0 0 0,-1 0 0 0 0,1 0 0 0 0,0 0 0 0 0,0 0 1 0 0,1-1-1 0 0,-1 1 0 0 0,1-1 0 0 0,-1 1 0 0 0,1-1 0 0 0,1 1 0 0 0,-1-1 0 0 0,0 0 0 0 0,1 0 0 0 0,-1 0 0 0 0,1 0 0 0 0,3 2 0 0 0,8 6-10 0 0,0 0-1 0 0,24 14 1 0 0,-17-12-2 0 0,7 5 8 0 0,4 2 9 0 0,34 29 0 0 0,-58-43-2 0 0,-1 1-1 0 0,0 0 1 0 0,0 0-1 0 0,0 0 0 0 0,-1 1 1 0 0,0 0-1 0 0,-1 1 1 0 0,0-1-1 0 0,7 16 1 0 0,-11-21-9 0 0,0 0 0 0 0,0-1 1 0 0,-1 1-1 0 0,1 0 0 0 0,0 0 1 0 0,-1 0-1 0 0,0 0 1 0 0,0 0-1 0 0,0-1 0 0 0,0 1 1 0 0,0 0-1 0 0,0 0 0 0 0,-1 0 1 0 0,0 0-1 0 0,1 0 0 0 0,-1-1 1 0 0,0 1-1 0 0,0 0 1 0 0,-1-1-1 0 0,1 1 0 0 0,-3 4 1 0 0,0-3 17 0 0,1-1 1 0 0,0 0 0 0 0,-1 1-1 0 0,1-2 1 0 0,-1 1 0 0 0,0 0-1 0 0,0-1 1 0 0,0 1 0 0 0,-1-1-1 0 0,1 0 1 0 0,0 0 0 0 0,-9 1-1 0 0,6-1-369 0 0,0 0 0 0 0,-1-1 1 0 0,1 0-1 0 0,-1-1 0 0 0,0 1 0 0 0,1-1 0 0 0,-16-3 0 0 0,19 3-300 0 0,0-1-1 0 0,0 0 1 0 0,-1 0-1 0 0,1 0 1 0 0,0-1-1 0 0,1 0 1 0 0,-1 1-1 0 0,0-1 1 0 0,0-1 0 0 0,1 1-1 0 0,-1 0 1 0 0,1-1-1 0 0,-6-5 1 0 0,4 0-1062 0 0,-1 1 1 0 0,2-1 0 0 0,-1 1-1 0 0,1-1 1 0 0,-6-16 0 0 0,1-2-435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1620 0 0,'4'-18'1298'0'0,"2"0"0"0"0,0 1 1 0 0,0 0-1 0 0,2 0 0 0 0,14-23 0 0 0,-17 31-669 0 0,2 0 0 0 0,-1 1 0 0 0,1 0 0 0 0,0 0 0 0 0,1 0 0 0 0,0 1 0 0 0,0 0 1 0 0,1 1-1 0 0,0 0 0 0 0,17-9 0 0 0,-6 6 46 0 0,-1 1 0 0 0,2 2 1 0 0,-1 0-1 0 0,1 1 0 0 0,22-3 1 0 0,105-2-2686 0 0,-82 7-3620 0 0,1-3-4250 0 0,-52 2 7647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0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266 176 756 0 0,'-1'-1'241'0'0,"0"0"0"0"0,0 0 1 0 0,0 0-1 0 0,1 0 0 0 0,-1-1 0 0 0,0 1 1 0 0,1 0-1 0 0,-1 0 0 0 0,0 0 0 0 0,1-1 0 0 0,-1 1 1 0 0,1 0-1 0 0,0 0 0 0 0,-1-1 0 0 0,1 1 0 0 0,0 0 1 0 0,0-1-1 0 0,0 1 0 0 0,0 0 0 0 0,0-1 0 0 0,0 1 1 0 0,0 0-1 0 0,0-1 0 0 0,1 1 0 0 0,-1 0 0 0 0,1-2 1 0 0,21-35 6671 0 0,-19 35-6105 0 0,-1 0 0 0 0,1-1 0 0 0,-1 1-1 0 0,0-1 1 0 0,0 0 0 0 0,0 0 0 0 0,0 1-1 0 0,-1-1 1 0 0,0 0 0 0 0,2-7-1 0 0,-5-3 941 0 0,0 10-1019 0 0,1 10-711 0 0,2 12 1 0 0,1 0 0 0 0,7 28 0 0 0,-5-27 10 0 0,-1 0 1 0 0,1 30-1 0 0,-5-20-4 0 0,-2 0-1 0 0,-12 54 1 0 0,1-15 1 0 0,6-26 15 0 0,6-27-15 0 0,0-14 1 0 0,1-11-11 0 0,3-6-400 0 0,0 0 0 0 0,0 0-1 0 0,2 1 1 0 0,0-1 0 0 0,1 1-1 0 0,0 0 1 0 0,12-23 0 0 0,-5 11-2677 0 0,9-32-1 0 0,-20 55 2873 0 0,0-1 0 0 0,-1 1 0 0 0,1 0 0 0 0,-1-1 0 0 0,0 1 1 0 0,0-1-1 0 0,-1 1 0 0 0,1-1 0 0 0,-1 1 0 0 0,0 0 0 0 0,0 0 0 0 0,-1-1 0 0 0,1 1 0 0 0,-1 0 0 0 0,0 0 0 0 0,-3-5 0 0 0,-4-5 160 0 0,0 1 0 0 0,-1 0 0 0 0,-12-12 0 0 0,17 19 8 0 0,-3-9 34 0 0,7 13-7 0 0,1 1 0 0 0,-1-1 0 0 0,1 0 0 0 0,-1 1 0 0 0,0-1 0 0 0,0 1-1 0 0,0 0 1 0 0,0-1 0 0 0,0 1 0 0 0,0 0 0 0 0,0-1 0 0 0,0 1 0 0 0,0 0 0 0 0,-3-2 0 0 0,3 28 48 0 0,-3-13 287 0 0,0 0-1 0 0,-1 1 0 0 0,-1-2 0 0 0,0 1 1 0 0,-13 18-1 0 0,11-18-75 0 0,0 1 0 0 0,1 0 0 0 0,0 0 0 0 0,-6 19 0 0 0,9-15-95 0 0,4-10 402 0 0,4-12 376 0 0,55-124 692 0 0,-29 59-1653 0 0,-27 64 14 0 0,0 1 0 0 0,0 1-1 0 0,1-1 1 0 0,-1 0 0 0 0,1 1-1 0 0,0 0 1 0 0,1 0 0 0 0,-1 0-1 0 0,1 0 1 0 0,0 1 0 0 0,0-1-1 0 0,0 1 1 0 0,8-3 0 0 0,-11 5-1 0 0,0 0 0 0 0,0 0 0 0 0,0 0 0 0 0,0 0 0 0 0,0 1 0 0 0,0-1 0 0 0,0 1 0 0 0,0-1 0 0 0,0 1 0 0 0,0 0 0 0 0,0 0 0 0 0,0 0 0 0 0,0 0 0 0 0,0 0-1 0 0,1 1 1 0 0,-1-1 0 0 0,0 0 0 0 0,0 1 0 0 0,0 0 0 0 0,0-1 0 0 0,0 1 0 0 0,-1 0 0 0 0,1 0 0 0 0,0 0 0 0 0,0 0 0 0 0,0 1 0 0 0,-1-1 0 0 0,1 0 0 0 0,-1 1 0 0 0,1-1 0 0 0,-1 1 0 0 0,1-1 0 0 0,-1 1 0 0 0,0 0 0 0 0,0 0 0 0 0,0-1 0 0 0,0 1 0 0 0,0 0 0 0 0,0 0 0 0 0,1 4 0 0 0,25 57 72 0 0,-23-52-39 0 0,0 11 43 0 0,0-6 132 0 0,-4-11 2317 0 0,-14-8-1471 0 0,1 1-1046 0 0,1 0-1 0 0,-1 1 0 0 0,0 1 1 0 0,1 0-1 0 0,-17 2 0 0 0,-68 12-36 0 0,59-7 6 0 0,5-2-155 0 0,-57 11-2777 0 0,34 4-5650 0 0,56-20 8412 0 0,-1 0-121 0 0,0 1 1 0 0,1-1-1 0 0,-1 0 1 0 0,0 0 0 0 0,1 0-1 0 0,-1 1 1 0 0,0-1-1 0 0,1 0 1 0 0,-1 1 0 0 0,1-1-1 0 0,-1 0 1 0 0,1 1-1 0 0,-1-1 1 0 0,0 1 0 0 0,1-1-1 0 0,0 1 1 0 0,-1-1-1 0 0,1 1 1 0 0,-1-1-1 0 0,1 1 1 0 0,0 0 0 0 0,-1-1-1 0 0,1 1 1 0 0,0-1-1 0 0,-1 1 1 0 0,1 0 0 0 0,0-1-1 0 0,0 1 1 0 0,0 0-1 0 0,0-1 1 0 0,0 2 0 0 0,3 3-1643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11 276 28 0 0,'-6'-15'6640'0'0,"1"1"1612"0"0,6 13-7959 0 0,-1 0 0 0 0,1 0 0 0 0,0 0 0 0 0,0 0 0 0 0,-1 0 0 0 0,1 0 0 0 0,0 0 0 0 0,0 0 0 0 0,0 1 0 0 0,0-1 0 0 0,0 0 0 0 0,0 1 0 0 0,0-1 0 0 0,0 1 0 0 0,0-1 0 0 0,0 1 0 0 0,0-1 0 0 0,0 1 0 0 0,2-1 0 0 0,0 0-90 0 0,0 0 1 0 0,0 0-1 0 0,0 0 1 0 0,0 0-1 0 0,0 1 1 0 0,0-1-1 0 0,0 1 1 0 0,0 0-1 0 0,0 0 1 0 0,0 0-1 0 0,0 0 1 0 0,0 0-1 0 0,0 1 1 0 0,0 0-1 0 0,0-1 1 0 0,0 1-1 0 0,0 0 1 0 0,0 0-1 0 0,3 2 0 0 0,-3-1-141 0 0,-1 0 0 0 0,0 1-1 0 0,1-1 1 0 0,-1 0 0 0 0,0 1-1 0 0,0-1 1 0 0,0 1-1 0 0,-1 0 1 0 0,1 0 0 0 0,-1-1-1 0 0,1 1 1 0 0,-1 0 0 0 0,0 0-1 0 0,0 1 1 0 0,0-1-1 0 0,0 0 1 0 0,-1 0 0 0 0,1 4-1 0 0,3 30 408 0 0,-2 1 0 0 0,-2 0-1 0 0,-6 58 1 0 0,-27 113-99 0 0,31-199-326 0 0,-6 41-25 0 0,8-49 3 0 0,0 0 0 0 0,0 0 0 0 0,0 0 1 0 0,0 0-1 0 0,0 0 0 0 0,0 0 0 0 0,1 0 0 0 0,-1 0 1 0 0,0 0-1 0 0,1 0 0 0 0,0 0 0 0 0,0 0 0 0 0,-1 0 1 0 0,1-1-1 0 0,0 1 0 0 0,0 0 0 0 0,0-1 0 0 0,1 1 1 0 0,-1 0-1 0 0,3 2 0 0 0,-3-3 7 0 0,1-1-1 0 0,-1 1 1 0 0,1-1 0 0 0,-1 0 0 0 0,0 1-1 0 0,1-1 1 0 0,-1 0 0 0 0,1 0 0 0 0,-1 0-1 0 0,1 0 1 0 0,-1 0 0 0 0,1 0-1 0 0,-1 0 1 0 0,1 0 0 0 0,-1 0 0 0 0,0-1-1 0 0,1 1 1 0 0,-1-1 0 0 0,0 1-1 0 0,1-1 1 0 0,1 0 0 0 0,30-21 280 0 0,-21 14-229 0 0,179-141 116 0 0,-37 25-212 0 0,47-17 6 0 0,-46 34-10 0 0,-54 34-2 0 0,-21 15-4 0 0,42-32 45 0 0,-76 55-13 0 0,-45 33-13 0 0,-3 2 6 0 0,0 1-1 0 0,0 0 0 0 0,0 0 0 0 0,0 0 0 0 0,1 0 1 0 0,-1 0-1 0 0,0 0 0 0 0,1 0 0 0 0,-1 1 0 0 0,1-1 1 0 0,-1 0-1 0 0,1 1 0 0 0,-2 1 0 0 0,0 0-12 0 0,-5 6 10 0 0,8-8 6 0 0,-1-1-1 0 0,1 1 1 0 0,0-1 0 0 0,-1 1 0 0 0,1-1 0 0 0,0 1-1 0 0,-1-1 1 0 0,1 1 0 0 0,-1-1 0 0 0,1 0 0 0 0,-1 1-1 0 0,1-1 1 0 0,-1 0 0 0 0,1 1 0 0 0,-1-1 0 0 0,0 0-1 0 0,1 0 1 0 0,-1 1 0 0 0,1-1 0 0 0,-1 0 0 0 0,1 0-1 0 0,-1 0 1 0 0,0 0 0 0 0,1 0 0 0 0,-1 0 0 0 0,0 0 0 0 0,1 0-1 0 0,-1 0 1 0 0,1 0 0 0 0,-1 0 0 0 0,0 0 0 0 0,1 0-1 0 0,-1-1 1 0 0,1 1 0 0 0,-1 0 0 0 0,1 0 0 0 0,-1-1-1 0 0,0 1 1 0 0,1 0 0 0 0,-1-1 0 0 0,1 1 0 0 0,-1-1-1 0 0,0 1-7 0 0,-21 22-2 0 0,22-22 7 0 0,0 0 0 0 0,-1 0 1 0 0,1 0-1 0 0,0 1 0 0 0,0-1 0 0 0,0 0 0 0 0,-1 0 0 0 0,1 0 0 0 0,0 1 0 0 0,0-1 0 0 0,0 0 0 0 0,0 0 0 0 0,0 0 0 0 0,-1 1 0 0 0,1-1 0 0 0,0 0 0 0 0,0 0 0 0 0,0 1 0 0 0,0-1 0 0 0,0 0 0 0 0,0 1 0 0 0,0-1 0 0 0,0 0 0 0 0,0 0 0 0 0,0 1 0 0 0,0-1 0 0 0,0 0 0 0 0,0 0 0 0 0,0 1 0 0 0,0-1 1 0 0,0 0-1 0 0,0 0 0 0 0,1 1 0 0 0,-1-1 0 0 0,0 2-48 0 0,-8-1-30 0 0,-15 5-6385 0 0,-4-5-823 0 0,-28-2-6868 0 0,45-1 12695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3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849 176 700 0 0,'13'-10'2586'0'0,"0"-2"-1"0"0,20-22 1 0 0,-28 28-475 0 0,-1 0 0 0 0,1-1 0 0 0,-1 0 0 0 0,6-12 0 0 0,-10 19-2051 0 0,0 0 0 0 0,0-1 0 0 0,0 1 0 0 0,0 0 0 0 0,0 0 0 0 0,0-1 0 0 0,0 1 0 0 0,0 0 0 0 0,0 0 0 0 0,0-1 0 0 0,0 1 0 0 0,0 0 0 0 0,-1 0 0 0 0,1-1 0 0 0,0 1 0 0 0,0 0 0 0 0,0 0 0 0 0,0-1 0 0 0,0 1 0 0 0,0 0 0 0 0,-1 0 0 0 0,1 0 0 0 0,0-1 0 0 0,0 1 0 0 0,0 0 0 0 0,-1 0 0 0 0,1 0 0 0 0,0-1 0 0 0,0 1 0 0 0,0 0 0 0 0,-1 0 0 0 0,1 0 0 0 0,0 0 0 0 0,0 0 0 0 0,-1 0 0 0 0,1 0 0 0 0,0 0 0 0 0,0 0 0 0 0,-1 0 0 0 0,1 0 0 0 0,0 0 0 0 0,-1 0 0 0 0,1 0 0 0 0,0 0 0 0 0,0 0 0 0 0,-1 0 0 0 0,1 0 0 0 0,0 0 0 0 0,0 0 0 0 0,-1 0 0 0 0,1 0 0 0 0,0 0 0 0 0,0 0 0 0 0,-1 0 0 0 0,1 1 0 0 0,0-1 0 0 0,-18 5 518 0 0,-4 7-332 0 0,0 1-1 0 0,1 1 1 0 0,0 1 0 0 0,-22 21-1 0 0,-71 76 98 0 0,-28 49-208 0 0,-51 51-98 0 0,162-193-31 0 0,14-17-1 0 0,17-2-5 0 0,0-1 0 0 0,-1 1 0 0 0,1 0 0 0 0,-1 0 0 0 0,1 0 0 0 0,0-1 0 0 0,-1 1 0 0 0,1 0 0 0 0,-1 0 1 0 0,1-1-1 0 0,0 1 0 0 0,0 0 0 0 0,-1-1 0 0 0,1 1 0 0 0,0-1 0 0 0,-1 1 0 0 0,1 0 0 0 0,0-1 0 0 0,0 1 0 0 0,0-1 0 0 0,-1 1 0 0 0,1-1 1 0 0,0 1-1 0 0,0 0 0 0 0,0-1 0 0 0,0 1 0 0 0,0-1 0 0 0,0 1 0 0 0,0-1 0 0 0,0 1 0 0 0,0-1 0 0 0,2-17 4 0 0,0 0 0 0 0,1 1 0 0 0,1 0 0 0 0,1-1 0 0 0,11-25 0 0 0,7-31 4 0 0,-15 43-12 0 0,-1-1 0 0 0,-1-1 1 0 0,-3 1-1 0 0,0-1 0 0 0,-2 1 1 0 0,-1-1-1 0 0,-9-63 0 0 0,-4 39 70 0 0,27 118-62 0 0,43 54 59 0 0,81 123 1 0 0,-22-43-36 0 0,-110-183-30 0 0,-4-7 5 0 0,1-1 0 0 0,-1 0-1 0 0,1 0 1 0 0,-1 0 0 0 0,7 7 0 0 0,-19-42 53 0 0,-9-10-44 0 0,-43-66-1 0 0,-108-166-64 0 0,164 263 54 0 0,0-1-1 0 0,1-1 0 0 0,0 1 0 0 0,1-1 1 0 0,0 0-1 0 0,1 0 0 0 0,-3-19 1 0 0,6 25-1 0 0,-1 0 0 0 0,1 1 0 0 0,1-1 1 0 0,-1 0-1 0 0,1 1 0 0 0,0-1 0 0 0,0 1 1 0 0,1-1-1 0 0,-1 1 0 0 0,1-1 1 0 0,1 1-1 0 0,-1 0 0 0 0,1 0 0 0 0,-1 0 1 0 0,2 0-1 0 0,-1 1 0 0 0,0-1 0 0 0,7-5 1 0 0,-7 7-2 0 0,1-3 4 0 0,2 0-1 0 0,-1 1 1 0 0,0 0-1 0 0,1 0 0 0 0,0 1 1 0 0,0-1-1 0 0,1 1 0 0 0,-1 0 1 0 0,1 1-1 0 0,9-4 1 0 0,-15 7-2 0 0,-1 0 0 0 0,1 0 0 0 0,-1 0 0 0 0,1 0 1 0 0,-1 0-1 0 0,1 0 0 0 0,-1 0 0 0 0,1 0 0 0 0,-1 1 0 0 0,1-1 1 0 0,-1 0-1 0 0,1 0 0 0 0,-1 1 0 0 0,1-1 0 0 0,-1 0 1 0 0,1 1-1 0 0,-1-1 0 0 0,0 0 0 0 0,1 1 0 0 0,-1-1 0 0 0,0 1 1 0 0,1-1-1 0 0,-1 0 0 0 0,0 1 0 0 0,0-1 0 0 0,1 1 1 0 0,-1-1-1 0 0,0 1 0 0 0,0-1 0 0 0,0 1 0 0 0,1-1 1 0 0,-1 1-1 0 0,0-1 0 0 0,0 1 0 0 0,0 0 0 0 0,0-1 0 0 0,0 1 1 0 0,0-1-1 0 0,0 1 0 0 0,0-1 0 0 0,-1 1 0 0 0,1-1 1 0 0,0 1-1 0 0,0-1 0 0 0,0 1 0 0 0,-1 0 0 0 0,-4 27 84 0 0,-64 144 667 0 0,-8 27-361 0 0,63-139-330 0 0,11-43-51 0 0,-1-1-1 0 0,0 0 0 0 0,-1 0 0 0 0,-13 28 0 0 0,17-41-9 0 0,-1-1 0 0 0,1 0-1 0 0,-1 1 1 0 0,0-1 0 0 0,0 0 0 0 0,0 0 0 0 0,0 0 0 0 0,0 0 0 0 0,0-1 0 0 0,0 1 0 0 0,0-1-1 0 0,-1 1 1 0 0,1-1 0 0 0,-1 0 0 0 0,1 1 0 0 0,-1-1 0 0 0,-3 0 0 0 0,1 0-1 0 0,0 0 1 0 0,0 0-1 0 0,0-1 0 0 0,0 0 1 0 0,0 0-1 0 0,0 0 1 0 0,0-1-1 0 0,0 0 0 0 0,-4-1 1 0 0,-4-2-2 0 0,0 0-1 0 0,0-1 1 0 0,1-1 0 0 0,0 0 0 0 0,0 0 0 0 0,-14-11 0 0 0,23 15 1 0 0,-63-50-3 0 0,60 47 6 0 0,0 0-1 0 0,1-1 0 0 0,0 0 0 0 0,0 1 0 0 0,1-2 1 0 0,0 1-1 0 0,0 0 0 0 0,-6-14 0 0 0,10 19-1 0 0,0 0 0 0 0,-1 0 0 0 0,1 0 0 0 0,0 0 0 0 0,0 0 0 0 0,0 0 0 0 0,0-1 0 0 0,0 1 0 0 0,0 0-1 0 0,1 0 1 0 0,-1 0 0 0 0,0 0 0 0 0,0 0 0 0 0,1 0 0 0 0,-1 0 0 0 0,1 0 0 0 0,-1 0 0 0 0,1 0 0 0 0,-1 0 0 0 0,1 0 0 0 0,0 0 0 0 0,-1 0 0 0 0,1 0 0 0 0,0 1 0 0 0,0-1 0 0 0,0 0-1 0 0,-1 0 1 0 0,1 1 0 0 0,0-1 0 0 0,0 1 0 0 0,0-1 0 0 0,0 1 0 0 0,0-1 0 0 0,0 1 0 0 0,0-1 0 0 0,0 1 0 0 0,1 0 0 0 0,-1 0 0 0 0,0 0 0 0 0,0-1 0 0 0,2 1 0 0 0,8-2 1 0 0,0 1 0 0 0,1 0 0 0 0,12 1 0 0 0,-15-1 1 0 0,60 2 11 0 0,105 14 0 0 0,71 25-33 0 0,-74-10-139 0 0,-59-11-469 0 0,110 15-5007 0 0,-175-30-351 0 0,52-2 0 0 0,-94-2 5309 0 0,-1 0 73 0 0,-1 0-1 0 0,0 0 1 0 0,1 0 0 0 0,-1-1 0 0 0,0 1-1 0 0,0-1 1 0 0,1 0 0 0 0,5-2 0 0 0,-7-1-1214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23 280 0 0,'0'-1'403'0'0,"0"0"-1"0"0,0 0 1 0 0,0 0-1 0 0,0-1 1 0 0,0 1-1 0 0,0 0 1 0 0,-1 0 0 0 0,1 0-1 0 0,0-1 1 0 0,-1 1-1 0 0,1 0 1 0 0,0 0-1 0 0,-1 0 1 0 0,1 0-1 0 0,-1 0 1 0 0,0 0 0 0 0,0-2-1 0 0,0 3-231 0 0,1 0-1 0 0,-1 0 1 0 0,1 0-1 0 0,-1-1 1 0 0,0 1-1 0 0,1 0 1 0 0,-1 0-1 0 0,1 0 1 0 0,-1 0-1 0 0,1 0 1 0 0,-1 0-1 0 0,1 0 1 0 0,-1 0-1 0 0,0 0 1 0 0,1 0-1 0 0,-1 0 1 0 0,1 1-1 0 0,-1-1 1 0 0,1 0-1 0 0,-1 0 1 0 0,1 0-1 0 0,-1 1 1 0 0,1-1-1 0 0,-1 0 1 0 0,0 1-1 0 0,-5 4 771 0 0,0 0 0 0 0,0 1 0 0 0,0 0-1 0 0,-5 6 1 0 0,7-7-346 0 0,-21 22 901 0 0,1 2-1 0 0,-24 39 0 0 0,42-57-1413 0 0,0-1 1 0 0,0 2-1 0 0,1-1 1 0 0,0 1-1 0 0,1-1 0 0 0,1 1 1 0 0,0 0-1 0 0,0 1 0 0 0,1-1 1 0 0,-1 20-1 0 0,3-28-76 0 0,1 1-1 0 0,-1 0 1 0 0,1 0 0 0 0,-1-1 0 0 0,1 1-1 0 0,1 0 1 0 0,-1-1 0 0 0,1 1-1 0 0,-1-1 1 0 0,1 1 0 0 0,0-1-1 0 0,1 0 1 0 0,-1 0 0 0 0,1 0-1 0 0,0 0 1 0 0,0 0 0 0 0,0-1-1 0 0,0 1 1 0 0,1-1 0 0 0,0 0-1 0 0,-1 0 1 0 0,1 0 0 0 0,0-1 0 0 0,0 1-1 0 0,7 2 1 0 0,9 3-3 0 0,1-1 0 0 0,-1-1 0 0 0,1 0 0 0 0,34 3 0 0 0,21 6 8 0 0,-66-12 19 0 0,-1 0 0 0 0,1 1 0 0 0,-1 0 0 0 0,0 1 0 0 0,0 0 0 0 0,0 0 0 0 0,-1 0 0 0 0,1 1 0 0 0,-2 1 0 0 0,9 7 0 0 0,-14-12-8 0 0,1 1 0 0 0,-1 0 0 0 0,0 0 0 0 0,0 0-1 0 0,0 0 1 0 0,-1 0 0 0 0,1 0 0 0 0,-1 0 0 0 0,1 1-1 0 0,-1-1 1 0 0,0 1 0 0 0,0-1 0 0 0,-1 1 0 0 0,1-1-1 0 0,-1 1 1 0 0,0-1 0 0 0,0 1 0 0 0,0-1 0 0 0,0 1-1 0 0,0-1 1 0 0,-1 1 0 0 0,0-1 0 0 0,0 1 0 0 0,0-1 0 0 0,0 1-1 0 0,0-1 1 0 0,-1 0 0 0 0,1 1 0 0 0,-1-1 0 0 0,0 0-1 0 0,-2 3 1 0 0,-4 4-5 0 0,1-1 0 0 0,-2 0 0 0 0,1-1 0 0 0,-1 1 0 0 0,0-2-1 0 0,-1 1 1 0 0,0-1 0 0 0,0-1 0 0 0,-1 0 0 0 0,1 0 0 0 0,-17 6 0 0 0,-1-2-727 0 0,-1 0 0 0 0,0-2 0 0 0,-41 6 0 0 0,55-12-1008 0 0,1 0 0 0 0,-1-2-1 0 0,-23 0 1 0 0,34 0 1111 0 0,0 0-1 0 0,1-1 1 0 0,-1 1-1 0 0,0-1 1 0 0,0 0-1 0 0,1 0 1 0 0,-1 0-1 0 0,0-1 1 0 0,1 1-1 0 0,-1-1 1 0 0,1 0-1 0 0,0 0 1 0 0,-1 0 0 0 0,1 0-1 0 0,0 0 1 0 0,0-1-1 0 0,1 0 1 0 0,-5-4-1 0 0,1-8-1488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72 106 1332 0 0,'-4'-1'861'0'0,"0"1"0"0"0,0-1 0 0 0,0 0 0 0 0,0-1 0 0 0,0 1 0 0 0,0-1 0 0 0,0 1 0 0 0,0-1 0 0 0,-4-3 0 0 0,-14-15 5109 0 0,16 5-1229 0 0,8 14-4607 0 0,0-1-1 0 0,-1 0 1 0 0,1 0 0 0 0,0 0 0 0 0,0 1 0 0 0,0-1 0 0 0,0 1 0 0 0,0 0 0 0 0,1-1 0 0 0,-1 1 0 0 0,0 0 0 0 0,0 0 0 0 0,1 0 0 0 0,-1 1 0 0 0,4-2 0 0 0,24-5-81 0 0,0 0 0 0 0,1 2 0 0 0,51-3 0 0 0,95 10 561 0 0,-77 1-4172 0 0,-1-6-5271 0 0,-67-3 1 0 0,-27 4 6901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72 972 0 0,'2'-38'5968'0'0,"0"5"3696"0"0,-3 42-8849 0 0,0 1 0 0 0,-1-1 1 0 0,-1 0-1 0 0,0 0 1 0 0,-6 14-1 0 0,4-11-593 0 0,1 0 0 0 0,0 1 0 0 0,-4 24 0 0 0,6-23-146 0 0,2 0-1 0 0,-1 0 1 0 0,2 0-1 0 0,0 0 1 0 0,0-1-1 0 0,7 23 1 0 0,-6-28-66 0 0,1 0 0 0 0,0 0 0 0 0,1 0 0 0 0,0 0 0 0 0,0-1 0 0 0,0 0-1 0 0,1 0 1 0 0,0 0 0 0 0,1-1 0 0 0,0 1 0 0 0,0-1 0 0 0,7 6 0 0 0,20 12 23 0 0,-21-16-27 0 0,0 1 0 0 0,-1 0 0 0 0,0 0 0 0 0,10 13 0 0 0,-18-20-4 0 0,-1 1-1 0 0,0 0 0 0 0,0 0 0 0 0,0 0 0 0 0,0 0 1 0 0,-1 1-1 0 0,1-1 0 0 0,-1 0 0 0 0,0 1 0 0 0,0-1 0 0 0,0 1 1 0 0,0-1-1 0 0,-1 1 0 0 0,1-1 0 0 0,-1 1 0 0 0,0-1 1 0 0,0 1-1 0 0,0 0 0 0 0,-1-1 0 0 0,1 1 0 0 0,-2 4 0 0 0,0-3 4 0 0,0 0-1 0 0,-1-1 1 0 0,0 1 0 0 0,0 0-1 0 0,0-1 1 0 0,0 0-1 0 0,0 1 1 0 0,-1-1-1 0 0,0-1 1 0 0,-4 5-1 0 0,-46 32-11 0 0,16-18 433 0 0,33-19-1013 0 0,0-1 0 0 0,-1 0 0 0 0,1-1 0 0 0,-1 1-1 0 0,-7 0 1 0 0,11-1 64 0 0,-1-1 0 0 0,0 0-1 0 0,1 0 1 0 0,-1 0 0 0 0,0 0 0 0 0,0-1-1 0 0,1 1 1 0 0,-1-1 0 0 0,0 0 0 0 0,1 1-1 0 0,-1-1 1 0 0,1 0 0 0 0,-1-1 0 0 0,1 1-1 0 0,-3-2 1 0 0,2 1-309 0 0,0 0 1 0 0,1-1-1 0 0,-1 0 0 0 0,0 1 1 0 0,1-1-1 0 0,0 0 0 0 0,0 0 0 0 0,-3-5 1 0 0,-3-11-1509 0 0,2 0 576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7 312 36 0 0,'-3'-15'1213'0'0,"2"0"1"0"0,-1-1-1 0 0,2 1 0 0 0,0 0 0 0 0,1 0 1 0 0,0-1-1 0 0,5-18 0 0 0,-4 27-948 0 0,0-1 0 0 0,1 1-1 0 0,0 1 1 0 0,0-1 0 0 0,1 0-1 0 0,0 1 1 0 0,0 0 0 0 0,0 0-1 0 0,1 0 1 0 0,0 0-1 0 0,0 1 1 0 0,0 0 0 0 0,1 0-1 0 0,0 0 1 0 0,0 1 0 0 0,0 0-1 0 0,8-4 1 0 0,1-1-61 0 0,1 2 1 0 0,21-8-1 0 0,-13 8-86 0 0,-1 1-1 0 0,39-5 1 0 0,32 5-2788 0 0,0 5-5061 0 0,-71 1 4882 0 0,-4 0 991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 1068 0 0,'-11'9'10698'0'0,"-23"7"-7123"0"0,20-10-1750 0 0,-91 42 3547 0 0,-107 55-1516 0 0,178-83-3519 0 0,1 1 1 0 0,0 1-1 0 0,-55 50 1 0 0,85-68-321 0 0,-1-1 0 0 0,1 1 0 0 0,-1-1 0 0 0,1 1 0 0 0,1 0-1 0 0,-1 0 1 0 0,0 1 0 0 0,1-1 0 0 0,0 0 0 0 0,0 1 0 0 0,0 0 0 0 0,1-1 0 0 0,0 1 0 0 0,-2 6 0 0 0,3-8-12 0 0,0 0 0 0 0,0 1 0 0 0,1-1 0 0 0,-1 0 0 0 0,1 1 0 0 0,0-1 0 0 0,-1 0 0 0 0,2 0 0 0 0,-1 0 0 0 0,0 0 0 0 0,0 0 0 0 0,1 0 0 0 0,0 0 0 0 0,-1 0 0 0 0,1 0 0 0 0,0-1 0 0 0,1 1 0 0 0,-1-1 0 0 0,0 1 0 0 0,1-1 0 0 0,4 4 0 0 0,14 7 9 0 0,1 0 0 0 0,0-2 0 0 0,1 0 1 0 0,0-1-1 0 0,38 10 0 0 0,33 14-23 0 0,-67-22-6 0 0,-9-5-19 0 0,-1 0 0 0 0,0 1 1 0 0,-1 1-1 0 0,30 21 0 0 0,-42-27-103 0 0,0 0 0 0 0,-1-1 0 0 0,1 0-1 0 0,0 1 1 0 0,0-1 0 0 0,0-1 0 0 0,7 3 0 0 0,-5-2-767 0 0,1-1-1 0 0,-1 0 1 0 0,1 0-1 0 0,-1-1 1 0 0,1 0-1 0 0,-1 0 1 0 0,1-1-1 0 0,6 0 1 0 0,-3-1-723 0 0,-1 0 1 0 0,0-1 0 0 0,0 0 0 0 0,0 0 0 0 0,0-1 0 0 0,-1 0 0 0 0,0 0 0 0 0,0-1 0 0 0,14-11 0 0 0,-1-1-304 0 0</inkml:trace>
  <inkml:trace contextRef="#ctx0" brushRef="#br0" timeOffset="1">869 168 420 0 0,'-51'-5'8818'0'0,"20"-8"-3059"0"0,31 13-5667 0 0,0 0 0 0 0,0 0 0 0 0,0 0 0 0 0,0-1 0 0 0,0 1 1 0 0,-1 0-1 0 0,1 0 0 0 0,0 0 0 0 0,0-1 0 0 0,0 1 0 0 0,0 0 0 0 0,0 0 1 0 0,0-1-1 0 0,0 1 0 0 0,0 0 0 0 0,0 0 0 0 0,0-1 0 0 0,0 1 0 0 0,0 0 1 0 0,0 0-1 0 0,0-1 0 0 0,0 1 0 0 0,0 0 0 0 0,0 0 0 0 0,0 0 0 0 0,1-1 1 0 0,-1 1-1 0 0,0 0 0 0 0,0 0 0 0 0,0 0 0 0 0,0-1 0 0 0,0 1 0 0 0,1 0 1 0 0,-1 0-1 0 0,0 0 0 0 0,0-1 0 0 0,0 1 0 0 0,0 0 0 0 0,1 0 0 0 0,-1 0 1 0 0,0 0-1 0 0,0 0 0 0 0,1 0 0 0 0,-1 0 0 0 0,0-1 0 0 0,0 1 0 0 0,0 0 1 0 0,1 0-1 0 0,-1 0 0 0 0,0 0 0 0 0,0 0 0 0 0,1 0 0 0 0,-1 0 0 0 0,0 0 1 0 0,0 0-1 0 0,1 0 0 0 0,-1 0 0 0 0,0 1 0 0 0,17-5 776 0 0,69-7 287 0 0,54-7-1237 0 0,-52-2-4484 0 0,-66 11 562 0 0,-11 1-1333 0 0,-19 6-196 0 0,-2 1 3551 0 0</inkml:trace>
  <inkml:trace contextRef="#ctx0" brushRef="#br0" timeOffset="2">928 188 560 0 0,'-2'2'258'0'0,"-47"54"3508"0"0,42-47-2698 0 0,-1 1 0 0 0,1 0 0 0 0,1 1 0 0 0,-1-1-1 0 0,2 1 1 0 0,-9 22 0 0 0,14-32-954 0 0,0-1 0 0 0,0 1 0 0 0,0-1-1 0 0,0 1 1 0 0,-1 0 0 0 0,1-1 0 0 0,0 1 0 0 0,0 0 0 0 0,0-1-1 0 0,0 1 1 0 0,1 0 0 0 0,-1-1 0 0 0,0 1 0 0 0,0-1 0 0 0,0 1-1 0 0,0 0 1 0 0,1-1 0 0 0,-1 1 0 0 0,0-1 0 0 0,0 1 0 0 0,1 0-1 0 0,-1-1 1 0 0,1 1 0 0 0,-1-1 0 0 0,0 1 0 0 0,1-1 0 0 0,-1 0-1 0 0,1 1 1 0 0,-1-1 0 0 0,1 1 0 0 0,-1-1 0 0 0,2 1 0 0 0,25 5 1826 0 0,29-9-1392 0 0,5-13-3107 0 0,-31 3-1552 0 0,-1 0 0 0 0,40-26 0 0 0,-37 21 1975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267 163 1008 0 0,'0'-1'354'0'0,"0"0"0"0"0,0-1 0 0 0,0 1-1 0 0,-1 0 1 0 0,1-1 0 0 0,0 1 0 0 0,-1 0 0 0 0,1 0-1 0 0,-1 0 1 0 0,1-1 0 0 0,-1 1 0 0 0,1 0 0 0 0,-1 0 0 0 0,0 0-1 0 0,0 0 1 0 0,1 0 0 0 0,-1 0 0 0 0,0 0 0 0 0,0 0-1 0 0,0 0 1 0 0,0 1 0 0 0,0-1 0 0 0,-2-1 0 0 0,0 0 223 0 0,-1 1 1 0 0,0-1 0 0 0,1 1-1 0 0,-1 0 1 0 0,0 0-1 0 0,0 0 1 0 0,-7 0 0 0 0,-7 1 1284 0 0,1 0 1 0 0,-28 4 0 0 0,44-4-1772 0 0,-9 2 296 0 0,1-1 0 0 0,-1 2 0 0 0,1-1 0 0 0,0 1 0 0 0,-1 0 0 0 0,1 1 0 0 0,1 0 0 0 0,-15 9 0 0 0,21-12-369 0 0,-1 1 1 0 0,1 0 0 0 0,0 0-1 0 0,0 0 1 0 0,0 0-1 0 0,0 0 1 0 0,0 0-1 0 0,0 0 1 0 0,1 0-1 0 0,-1 1 1 0 0,1-1-1 0 0,0 1 1 0 0,-1-1 0 0 0,1 1-1 0 0,0 0 1 0 0,1-1-1 0 0,-1 1 1 0 0,0 0-1 0 0,1 0 1 0 0,-1-1-1 0 0,1 1 1 0 0,0 0-1 0 0,0 0 1 0 0,0 0 0 0 0,0-1-1 0 0,1 1 1 0 0,-1 0-1 0 0,1 0 1 0 0,0 0-1 0 0,-1-1 1 0 0,1 1-1 0 0,1-1 1 0 0,1 6 0 0 0,2 1-15 0 0,0-1 0 0 0,1 0 1 0 0,0 0-1 0 0,0 0 1 0 0,0-1-1 0 0,1 0 1 0 0,0 0-1 0 0,15 11 1 0 0,5 0-20 0 0,38 21 0 0 0,-2-3 19 0 0,-29-15 7 0 0,-7-5-5 0 0,34 27 0 0 0,-56-39-3 0 0,0 1 1 0 0,1-1-1 0 0,-2 1 1 0 0,1 0-1 0 0,-1 1 1 0 0,1-1-1 0 0,-1 1 1 0 0,-1 0-1 0 0,1 0 1 0 0,-1 0-1 0 0,0 0 1 0 0,2 7-1 0 0,-5-11-1 0 0,1 0 0 0 0,-1 0 0 0 0,0 0 0 0 0,1 0 0 0 0,-1 0 0 0 0,0 0 0 0 0,0 0 0 0 0,-1 0 0 0 0,1 0 0 0 0,0-1 0 0 0,-1 1 0 0 0,1 0 1 0 0,-1 0-1 0 0,1 0 0 0 0,-1 0 0 0 0,0 0 0 0 0,0-1 0 0 0,0 1 0 0 0,-1 1 0 0 0,-1 1 0 0 0,0-1 0 0 0,0 0 0 0 0,0-1 0 0 0,0 1 0 0 0,0 0 0 0 0,-1-1 0 0 0,1 0 0 0 0,-7 4 0 0 0,-6 1-6 0 0,0-1 0 0 0,0-1 0 0 0,-24 6 0 0 0,34-10-1 0 0,-11 3-410 0 0,1 0-1 0 0,-1-2 0 0 0,1 0 1 0 0,-1-1-1 0 0,0 0 1 0 0,-26-3-1 0 0,37 1-226 0 0,0 0 0 0 0,1-1 1 0 0,-1 1-1 0 0,1-1 0 0 0,-1 0 1 0 0,1-1-1 0 0,0 1 0 0 0,0-1 0 0 0,-8-5 1 0 0,9 5-89 0 0,1-1 0 0 0,-1 1 1 0 0,1 0-1 0 0,0-1 1 0 0,0 0-1 0 0,1 0 1 0 0,-1 1-1 0 0,1-2 1 0 0,0 1-1 0 0,0 0 0 0 0,0 0 1 0 0,0-1-1 0 0,-1-5 1 0 0,-3-19-1820 0 0,-2-1 740 0 0</inkml:trace>
  <inkml:trace contextRef="#ctx0" brushRef="#br0" timeOffset="1">1 185 1192 0 0,'4'-31'1888'0'0,"5"3"172"0"0,5-1 93 0 0,0 7-289 0 0,4 2-680 0 0,5 3-512 0 0,9 3-312 0 0,-4 6-168 0 0,4 1-100 0 0,5 2-96 0 0,-5 3-260 0 0,5 0-412 0 0,-10 2-572 0 0,1 0-464 0 0,-10 0-252 0 0,-4 0-77 0 0,0 0 165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36 1092 0 0,'-22'-15'6088'0'0,"20"13"-5402"0"0,-1-1 1 0 0,0 1-1 0 0,0 0 1 0 0,0 0-1 0 0,0 0 1 0 0,0 1-1 0 0,-1-1 1 0 0,1 1-1 0 0,-7-2 1 0 0,16 26 2753 0 0,-4-17-2835 0 0,1 15-119 0 0,-1-1-1 0 0,-1 1 0 0 0,-1 0 1 0 0,-3 31-1 0 0,0-30-152 0 0,-12 45 0 0 0,8-45-79 0 0,-19 41 1 0 0,-4-10 252 0 0,4 1-371 0 0,26-54-132 0 0,-1 0 1 0 0,1 0-1 0 0,0 0 0 0 0,0 0 0 0 0,0 0 0 0 0,0 0 0 0 0,0 0 0 0 0,0 0 0 0 0,0 0 0 0 0,0 0 0 0 0,0 1 1 0 0,-1-1-1 0 0,1 0 0 0 0,0 0 0 0 0,0 0 0 0 0,0 0 0 0 0,0 0 0 0 0,0 0 0 0 0,0 0 0 0 0,0 1 0 0 0,0-1 0 0 0,0 0 1 0 0,0 0-1 0 0,0 0 0 0 0,0 0 0 0 0,0 0 0 0 0,0 0 0 0 0,0 0 0 0 0,0 1 0 0 0,0-1 0 0 0,0 0 0 0 0,0 0 0 0 0,0 0 1 0 0,0 0-1 0 0,0 0 0 0 0,0 0 0 0 0,0 0 0 0 0,0 1 0 0 0,0-1 0 0 0,1 0 0 0 0,-1 0 0 0 0,0 0 0 0 0,0 0 0 0 0,0 0 1 0 0,0 0-1 0 0,0 0 0 0 0,0 0 0 0 0,0 0 0 0 0,0 0 0 0 0,0 0 0 0 0,0 1 0 0 0,1-1 0 0 0,-1 0 0 0 0,0 0 1 0 0,0 0-1 0 0,0 0 0 0 0,0 0 0 0 0,0 0 0 0 0,0 0 0 0 0,0 0 0 0 0,1 0 0 0 0,-1 0 0 0 0,0 0 0 0 0,0 0 0 0 0,12-5 156 0 0,11-9-81 0 0,-18 11-82 0 0,0-2 0 0 0,0 1 0 0 0,0 0 0 0 0,-1-1 0 0 0,0 0 0 0 0,0 0 0 0 0,0-1 0 0 0,0 1 0 0 0,-1-1 0 0 0,0 1 0 0 0,0-1 0 0 0,4-11 0 0 0,-4 6-73 0 0,0 1 0 0 0,-1 0 0 0 0,1-16 0 0 0,-2-15-436 0 0,-1 27 356 0 0,-2 1 0 0 0,0-1 0 0 0,-1 0-1 0 0,0 1 1 0 0,-1-1 0 0 0,-8-19 0 0 0,3 11 117 0 0,-2 0 1 0 0,-25-38 0 0 0,35 59 37 0 0,1 0-1 0 0,-1 1 1 0 0,1-1 0 0 0,-1 1 0 0 0,1-1 0 0 0,-1 0 0 0 0,0 1 0 0 0,1-1 0 0 0,-1 1 0 0 0,0 0 0 0 0,1-1 0 0 0,-1 1 0 0 0,0-1 0 0 0,1 1 0 0 0,-1 0 0 0 0,0 0 0 0 0,0-1 0 0 0,-1 1 0 0 0,0 0-1 0 0,0 0 1 0 0,0 1-1 0 0,0-1 1 0 0,0 0 0 0 0,0 1-1 0 0,0-1 1 0 0,1 1-1 0 0,-1 0 1 0 0,0 0 0 0 0,0-1-1 0 0,1 1 1 0 0,-4 2-1 0 0,-35 33 1 0 0,37-33 3 0 0,-22 23 13 0 0,-42 45 47 0 0,29-21-43 0 0,34-45-8 0 0,1 1 1 0 0,0-1 0 0 0,0 1 0 0 0,-4 11-1 0 0,7-16-8 0 0,0-1 0 0 0,0 0 0 0 0,0 1 0 0 0,0-1-1 0 0,1 0 1 0 0,-1 1 0 0 0,0-1 0 0 0,0 0 0 0 0,1 1 0 0 0,-1-1 0 0 0,0 0-1 0 0,0 0 1 0 0,1 1 0 0 0,-1-1 0 0 0,0 0 0 0 0,1 0 0 0 0,-1 1-1 0 0,0-1 1 0 0,1 0 0 0 0,-1 0 0 0 0,1 0 0 0 0,-1 0 0 0 0,0 0-1 0 0,1 0 1 0 0,-1 0 0 0 0,1 1 0 0 0,-1-1 0 0 0,0 0 0 0 0,1 0 0 0 0,-1 0-1 0 0,1-1 1 0 0,-1 1 0 0 0,0 0 0 0 0,1 0 0 0 0,-1 0 0 0 0,0 0-1 0 0,1 0 1 0 0,-1 0 0 0 0,1 0 0 0 0,-1-1 0 0 0,0 1 0 0 0,1 0 0 0 0,-1-1-1 0 0,19-7 35 0 0,17-19-70 0 0,41-38 0 0 0,-12 8 45 0 0,-50 45-19 0 0,1 0 0 0 0,0 2-1 0 0,1 0 1 0 0,34-16-1 0 0,-44 24 5 0 0,0-1 0 0 0,-1 1-1 0 0,1 1 1 0 0,0-1-1 0 0,0 1 1 0 0,0 1 0 0 0,12-1-1 0 0,-16 1 3 0 0,1 1 1 0 0,0-1-1 0 0,-1 1 0 0 0,1 0 0 0 0,-1 0 0 0 0,0 0 1 0 0,1 1-1 0 0,-1-1 0 0 0,0 1 0 0 0,1 0 0 0 0,-1-1 1 0 0,0 1-1 0 0,-1 1 0 0 0,1-1 0 0 0,5 5 1 0 0,-7-5-57 0 0,1 0 0 0 0,-1-1 0 0 0,1 1 0 0 0,-1 0 1 0 0,1 0-1 0 0,-1 1 0 0 0,0-1 0 0 0,0 0 0 0 0,0 0 1 0 0,1 4-1 0 0,-2-3-185 0 0,0 0 1 0 0,0 0 0 0 0,0 0-1 0 0,0 0 1 0 0,0 0 0 0 0,-1 0-1 0 0,1 0 1 0 0,-1 0-1 0 0,-2 5 1 0 0,-3 25-1921 0 0,20-48-10323 0 0,-5 4 10198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124 399 88 0 0,'-7'-5'1557'0'0,"0"-1"0"0"0,1-1 0 0 0,-1 1 0 0 0,1-1 0 0 0,-6-9-1 0 0,-11-20 5148 0 0,21 52 1341 0 0,-10 61-6544 0 0,-3-4-903 0 0,3 1 0 0 0,-3 111 0 0 0,16-155-586 0 0,1 1 0 0 0,1 0 0 0 0,2-1 0 0 0,11 41 0 0 0,-16-70-6 0 0,0 0 1 0 0,0 0 0 0 0,0-1-1 0 0,1 1 1 0 0,-1 0 0 0 0,0 0-1 0 0,0-1 1 0 0,1 1 0 0 0,-1 0-1 0 0,0-1 1 0 0,1 1 0 0 0,-1 0-1 0 0,0-1 1 0 0,1 1 0 0 0,-1-1-1 0 0,1 1 1 0 0,-1-1 0 0 0,1 1-1 0 0,0-1 1 0 0,0 2 0 0 0,16-13 255 0 0,-3-3-78 0 0,25-31 0 0 0,-1 1-92 0 0,19-11-67 0 0,1 3 0 0 0,3 3 1 0 0,69-43-1 0 0,210-109-112 0 0,-50 32 81 0 0,-261 150 23 0 0,-1 0 0 0 0,-1-2 0 0 0,-1-1-1 0 0,-1-1 1 0 0,24-27 0 0 0,-13 14 287 0 0,-46 48-183 0 0,8-10-147 0 0,1 0-1 0 0,0 1 1 0 0,-1-1-1 0 0,1 1 0 0 0,0-1 1 0 0,0 1-1 0 0,0 0 1 0 0,1-1-1 0 0,-1 1 1 0 0,0 0-1 0 0,1 3 1 0 0,-33-33-13587 0 0,26 22 11788 0 0,0-1-1 0 0,0 1 1 0 0,0 1 0 0 0,-1-1 0 0 0,-13-5-1 0 0,-9-1-700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176 282 952 0 0,'1'-21'1834'0'0,"0"-1"0"0"0,2 1 1 0 0,0-1-1 0 0,2 1 0 0 0,0 0 0 0 0,1 1 0 0 0,1-1 0 0 0,1 1 1 0 0,1 1-1 0 0,16-28 0 0 0,-22 40-1294 0 0,-3 6-469 0 0,0 0 0 0 0,1 0-1 0 0,-1 0 1 0 0,1 0 0 0 0,-1 0 0 0 0,0 0-1 0 0,1 0 1 0 0,0 0 0 0 0,-1 0 0 0 0,1 0-1 0 0,0 0 1 0 0,-1 0 0 0 0,1 0 0 0 0,0 0 0 0 0,0 1-1 0 0,0-1 1 0 0,-1 0 0 0 0,1 1 0 0 0,0-1-1 0 0,2-1 1 0 0,-13 25 893 0 0,-78 115 469 0 0,-2 0-1085 0 0,77-115-326 0 0,1-1 1 0 0,1 1-1 0 0,1 1 0 0 0,1 0 0 0 0,1 0 1 0 0,-5 32-1 0 0,12-48-20 0 0,0 0 0 0 0,0 1 0 0 0,1-1 0 0 0,0 0 0 0 0,1 0 0 0 0,0 0 0 0 0,0 0 0 0 0,1 0 0 0 0,0 0 1 0 0,0 0-1 0 0,1 0 0 0 0,5 11 0 0 0,-3-12-1 0 0,-1 0 0 0 0,1 0 1 0 0,0-1-1 0 0,0 0 0 0 0,0 0 0 0 0,1 0 1 0 0,0-1-1 0 0,0 0 0 0 0,8 5 0 0 0,-1-2-3 0 0,1-1 0 0 0,0-1 1 0 0,-1 0-1 0 0,2 0 0 0 0,-1-2 0 0 0,1 0 0 0 0,-1-1 0 0 0,1 0 0 0 0,0-1 0 0 0,28 0 0 0 0,-7-2-19 0 0,0-2 1 0 0,0-1 0 0 0,49-11-1 0 0,-72 11 16 0 0,0-1 1 0 0,-1 0-1 0 0,0 0 1 0 0,23-12-1 0 0,-32 14 5 0 0,0 0 1 0 0,0 0-1 0 0,0 0 0 0 0,0-1 0 0 0,-1 1 0 0 0,1-1 0 0 0,-1 1 1 0 0,1-1-1 0 0,-1 0 0 0 0,2-3 0 0 0,-3 4 1 0 0,0 0-1 0 0,0 1 1 0 0,-1-1-1 0 0,1 0 1 0 0,-1 0-1 0 0,0 1 1 0 0,1-1-1 0 0,-1 0 1 0 0,0 0-1 0 0,0 0 1 0 0,0 1-1 0 0,0-1 1 0 0,0 0-1 0 0,-1 0 1 0 0,1 0 0 0 0,0 1-1 0 0,-1-1 1 0 0,0 0-1 0 0,1 0 1 0 0,-1 1-1 0 0,-1-3 1 0 0,-1-1-2 0 0,-1 0 0 0 0,0 0-1 0 0,-1 0 1 0 0,1 0 0 0 0,-1 1 0 0 0,0 0 0 0 0,0 0 0 0 0,0 0 0 0 0,0 1 0 0 0,-1-1 0 0 0,1 1 0 0 0,-1 1 0 0 0,0-1 0 0 0,0 1 0 0 0,-9-3-1 0 0,-6-1-10 0 0,-1 1 0 0 0,0 1-1 0 0,-26-1 1 0 0,-15 2-37 0 0,47 3-222 0 0,0 1 0 0 0,0 0 0 0 0,1 1-1 0 0,-21 6 1 0 0,35-8 124 0 0,0 0-1 0 0,0 0 1 0 0,0 0-1 0 0,0 1 1 0 0,0-1-1 0 0,0 1 1 0 0,0-1-1 0 0,0 1 1 0 0,0-1-1 0 0,0 1 1 0 0,0-1-1 0 0,0 1 1 0 0,0 0-1 0 0,0-1 1 0 0,1 1-1 0 0,-1 0 1 0 0,0 0-1 0 0,0 1 1 0 0,1-2-65 0 0,0 1-1 0 0,0-1 1 0 0,0 1 0 0 0,0-1-1 0 0,0 0 1 0 0,0 1 0 0 0,0-1-1 0 0,1 1 1 0 0,-1-1 0 0 0,0 1-1 0 0,0-1 1 0 0,0 1 0 0 0,1-1 0 0 0,-1 0-1 0 0,0 1 1 0 0,1-1 0 0 0,-1 0-1 0 0,0 1 1 0 0,1-1 0 0 0,-1 0-1 0 0,0 1 1 0 0,1-1 0 0 0,-1 0-1 0 0,0 0 1 0 0,1 1 0 0 0,0-1 0 0 0,36 14-7933 0 0,13-4 2568 0 0,-27-7 3683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271 228 60 0 0,'3'-7'751'0'0,"1"-1"0"0"0,-1 1 0 0 0,0-1 0 0 0,0 1 1 0 0,-1-1-1 0 0,0 0 0 0 0,-1 0 0 0 0,0 0 0 0 0,0-1 0 0 0,-1 1 0 0 0,0 0 0 0 0,0 0 0 0 0,0 0 0 0 0,-1 0 1 0 0,-1 0-1 0 0,1 0 0 0 0,-2 0 0 0 0,1 0 0 0 0,-1 0 0 0 0,0 1 0 0 0,0-1 0 0 0,-1 1 0 0 0,0 0 1 0 0,0 0-1 0 0,-1 0 0 0 0,-6-8 0 0 0,10 14-648 0 0,0 0 0 0 0,-1 0-1 0 0,1 0 1 0 0,0 0 0 0 0,0 0 0 0 0,0 0 0 0 0,-1 1 0 0 0,1-1-1 0 0,0 0 1 0 0,-1 1 0 0 0,1-1 0 0 0,-1 1 0 0 0,1-1 0 0 0,-1 1-1 0 0,1 0 1 0 0,-1-1 0 0 0,1 1 0 0 0,-1 0 0 0 0,1 0 0 0 0,-1 0-1 0 0,1 0 1 0 0,-2 1 0 0 0,-1-1-8 0 0,1 1 0 0 0,-1 1 1 0 0,1-1-1 0 0,0 0 0 0 0,-1 1 0 0 0,1 0 0 0 0,0 0 1 0 0,0 0-1 0 0,-3 3 0 0 0,-4 4 72 0 0,0 1 1 0 0,0 0-1 0 0,-15 21 0 0 0,7-4-50 0 0,0 0-1 0 0,1 2 1 0 0,2 0-1 0 0,-19 49 1 0 0,30-65-115 0 0,-1 1 0 0 0,2-1 0 0 0,-1 1 0 0 0,2 0 0 0 0,0 0 0 0 0,1 0 0 0 0,0 0 0 0 0,1 0 0 0 0,1 0 0 0 0,0 0 0 0 0,1 0 0 0 0,0 0 1 0 0,5 16-1 0 0,-4-23-2 0 0,-1-1 1 0 0,1 0-1 0 0,1 1 1 0 0,-1-1 0 0 0,1-1-1 0 0,0 1 1 0 0,0-1 0 0 0,0 1-1 0 0,7 5 1 0 0,-4-6-2 0 0,0 1 0 0 0,0-1 1 0 0,0 0-1 0 0,1-1 0 0 0,-1 0 0 0 0,1 0 1 0 0,0-1-1 0 0,0 0 0 0 0,1 0 1 0 0,16 3-1 0 0,-12-4-2 0 0,0-1 0 0 0,0 0-1 0 0,0 0 1 0 0,0-2 0 0 0,0 1 0 0 0,0-2 0 0 0,0 0 0 0 0,-1 0 0 0 0,1-1-1 0 0,0-1 1 0 0,-1 0 0 0 0,21-10 0 0 0,-30 12 4 0 0,0 1 0 0 0,0-1 1 0 0,0 0-1 0 0,-1 0 0 0 0,1 0 0 0 0,0 0 0 0 0,-1-1 1 0 0,1 1-1 0 0,-1-1 0 0 0,0 1 0 0 0,0-1 1 0 0,0 0-1 0 0,0 0 0 0 0,0 0 0 0 0,-1 0 0 0 0,1 0 1 0 0,-1 0-1 0 0,2-6 0 0 0,-3 7-1 0 0,0 0 1 0 0,0 0-1 0 0,-1 0 1 0 0,1 0-1 0 0,0 1 0 0 0,0-1 1 0 0,-1 0-1 0 0,0 0 0 0 0,1 0 1 0 0,-1 0-1 0 0,0 0 1 0 0,0 1-1 0 0,0-1 0 0 0,0 0 1 0 0,0 1-1 0 0,0-1 1 0 0,0 1-1 0 0,-1-1 0 0 0,1 1 1 0 0,0-1-1 0 0,-1 1 0 0 0,1 0 1 0 0,-1 0-1 0 0,0 0 1 0 0,1 0-1 0 0,-1 0 0 0 0,0 0 1 0 0,0 0-1 0 0,0 1 0 0 0,1-1 1 0 0,-1 0-1 0 0,0 1 1 0 0,-3-1-1 0 0,-13-3 2 0 0,0 0 0 0 0,-1 1-1 0 0,1 0 1 0 0,-23 1 0 0 0,12 2-115 0 0,-1 2-1 0 0,1 0 1 0 0,0 2 0 0 0,-30 8 0 0 0,54-11-275 0 0,1 1 0 0 0,0-1 0 0 0,0 1 0 0 0,1-1 0 0 0,-1 1 0 0 0,-6 4 0 0 0,10-6 273 0 0,0 0-1 0 0,0 0 1 0 0,-1 0 0 0 0,1 1 0 0 0,0-1-1 0 0,0 0 1 0 0,0 0 0 0 0,-1 0 0 0 0,1 0 0 0 0,0 1-1 0 0,0-1 1 0 0,0 0 0 0 0,0 0 0 0 0,0 1 0 0 0,-1-1-1 0 0,1 0 1 0 0,0 0 0 0 0,0 1 0 0 0,0-1-1 0 0,0 0 1 0 0,0 1 0 0 0,0-1 0 0 0,0 0 0 0 0,0 0-1 0 0,0 1 1 0 0,0-1 0 0 0,0 0 0 0 0,0 1 0 0 0,0-1-1 0 0,0 0 1 0 0,0 0 0 0 0,0 1 0 0 0,0-1-1 0 0,1 1 1 0 0,16 6-3857 0 0,0-4 1525 0 0,0-1 0 0 0,0-1 0 0 0,21 0 0 0 0,-34-1 2190 0 0,40 0-2063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3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83 304 1140 0 0,'0'-1'453'0'0,"0"-1"-1"0"0,0 0 0 0 0,-1 0 1 0 0,1 1-1 0 0,0-1 1 0 0,-1 1-1 0 0,0-1 0 0 0,1 0 1 0 0,-1 1-1 0 0,0-1 1 0 0,0 1-1 0 0,0 0 1 0 0,0-1-1 0 0,0 1 0 0 0,0 0 1 0 0,0-1-1 0 0,-1 1 1 0 0,1 0-1 0 0,0 0 0 0 0,-1 0 1 0 0,-1-1-1 0 0,-12-12 5702 0 0,18 23-312 0 0,4 18-3149 0 0,4 13-1569 0 0,-5-22-813 0 0,-2 1 0 0 0,0 0 1 0 0,-1 0-1 0 0,0 0 0 0 0,-2 0 1 0 0,-1 1-1 0 0,0-1 0 0 0,-1 0 1 0 0,-4 22-1 0 0,-3-1-55 0 0,-1-1 0 0 0,-2 0 0 0 0,-20 49 1 0 0,25-75-219 0 0,1 1 0 0 0,-5 29 1 0 0,9-40-38 0 0,1 0 1 0 0,-1-1 0 0 0,1 1 0 0 0,-1 0 0 0 0,1 0 0 0 0,0-1-1 0 0,0 1 1 0 0,0 0 0 0 0,0 0 0 0 0,1 0 0 0 0,-1-1-1 0 0,1 1 1 0 0,0 0 0 0 0,0-1 0 0 0,0 1 0 0 0,0-1-1 0 0,0 1 1 0 0,0-1 0 0 0,1 1 0 0 0,-1-1 0 0 0,1 0 0 0 0,0 1-1 0 0,2 1 1 0 0,-2-3 2 0 0,1 0 0 0 0,0 0 0 0 0,-1 0 0 0 0,1 0 0 0 0,-1-1 0 0 0,1 1 0 0 0,0-1 0 0 0,0 0 0 0 0,-1 0 0 0 0,1 0 0 0 0,0 0 0 0 0,-1 0 0 0 0,1 0 0 0 0,0-1 0 0 0,0 0-1 0 0,2 0 1 0 0,43-17 71 0 0,0-5 63 0 0,-1-3 0 0 0,66-47 1 0 0,80-77 71 0 0,-48 35-178 0 0,-28 30-42 0 0,167-90 1 0 0,-193 127-5 0 0,3 4 0 0 0,160-51 0 0 0,-235 89 12 0 0,1 0 48 0 0,37-15 0 0 0,-56 21-49 0 0,-29-5 14 0 0,23 6-13 0 0,-1 0 1 0 0,1 0-1 0 0,-1 0 0 0 0,1 1 0 0 0,0 0 0 0 0,-1 0 1 0 0,1 1-1 0 0,0-1 0 0 0,-5 4 0 0 0,2-1-1 0 0,1-1 1 0 0,-1-1-1 0 0,0 1 0 0 0,-8 1 0 0 0,11-3 1 0 0,1 0 6 0 0,4-2-37 0 0,0 0 0 0 0,-1 0 0 0 0,1 0 1 0 0,0 1-1 0 0,-1-1 0 0 0,1 0 1 0 0,0 0-1 0 0,0 0 0 0 0,-1 0 1 0 0,1 1-1 0 0,0-1 0 0 0,0 0 0 0 0,0 0 1 0 0,-1 0-1 0 0,1 1 0 0 0,0-1 1 0 0,0 0-1 0 0,0 0 0 0 0,0 1 1 0 0,-1-1-1 0 0,1 0 0 0 0,0 1 0 0 0,0-1 1 0 0,0 0-1 0 0,0 0 0 0 0,0 1 1 0 0,0-1-1 0 0,0 0 0 0 0,0 1 0 0 0,0-1 1 0 0,0 0-1 0 0,0 1 0 0 0,0-1 1 0 0,0 0-1 0 0,0 0 0 0 0,0 1 1 0 0,0-1-1 0 0,0 1 0 0 0,9 10-5552 0 0,-1 1-3255 0 0,-8-12 8589 0 0,0 0-1 0 0,0 1 0 0 0,0-1 1 0 0,0 0-1 0 0,0 1 0 0 0,0-1 1 0 0,0 0-1 0 0,0 0 1 0 0,-1 1-1 0 0,1-1 0 0 0,-21 6-9969 0 0,7-4 7955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353 167 1508 0 0,'4'-6'715'0'0,"0"1"0"0"0,0-1-1 0 0,0 0 1 0 0,-1 0 0 0 0,0 0-1 0 0,-1-1 1 0 0,1 1 0 0 0,-1 0 0 0 0,-1-1-1 0 0,1 0 1 0 0,-1 1 0 0 0,0-1 0 0 0,0 0-1 0 0,-1-11 1 0 0,0 13 202 0 0,-1 0 0 0 0,0 0 0 0 0,1 0 0 0 0,-2 1 0 0 0,1-1 0 0 0,0 0 0 0 0,-5-7 0 0 0,6 10-804 0 0,-1 1 0 0 0,0 0 1 0 0,0 0-1 0 0,0 0 0 0 0,0 1 0 0 0,0-1 0 0 0,0 0 1 0 0,0 0-1 0 0,0 0 0 0 0,0 1 0 0 0,0-1 0 0 0,0 0 1 0 0,-1 1-1 0 0,1-1 0 0 0,0 1 0 0 0,0 0 0 0 0,0-1 0 0 0,-1 1 1 0 0,1 0-1 0 0,0 0 0 0 0,-1 0 0 0 0,1 0 0 0 0,0 0 1 0 0,-1 0-1 0 0,1 0 0 0 0,0 0 0 0 0,0 0 0 0 0,-1 0 1 0 0,1 1-1 0 0,-2 0 0 0 0,-42 17 288 0 0,38-15-227 0 0,-22 12-33 0 0,1 1-1 0 0,0 1 1 0 0,2 2-1 0 0,-1 1 0 0 0,2 0 1 0 0,-30 33-1 0 0,48-45-119 0 0,-1 1-1 0 0,1 1 1 0 0,1-1-1 0 0,0 1 1 0 0,0 0-1 0 0,0 0 1 0 0,2 1-1 0 0,-1-1 1 0 0,-4 21-1 0 0,7-26-17 0 0,1 0 0 0 0,1 0 0 0 0,-1 0 0 0 0,1 0 0 0 0,0 0 0 0 0,0 0 0 0 0,0 0 0 0 0,1 0 0 0 0,0-1-1 0 0,0 1 1 0 0,0 0 0 0 0,0 0 0 0 0,1-1 0 0 0,0 1 0 0 0,0 0 0 0 0,0-1 0 0 0,0 0 0 0 0,1 0 0 0 0,0 1 0 0 0,0-2-1 0 0,0 1 1 0 0,0 0 0 0 0,1 0 0 0 0,-1-1 0 0 0,6 4 0 0 0,6 3-4 0 0,1 0 0 0 0,-1-2 0 0 0,1 0 1 0 0,1-1-1 0 0,0 0 0 0 0,0-2 0 0 0,0 0 0 0 0,21 4 0 0 0,3-2-33 0 0,0-2-1 0 0,60 0 1 0 0,-44-7 418 0 0,-47 1-1199 0 0,-1-1 1 0 0,0 1-1 0 0,16-6 1 0 0,-21 5-8 0 0,1 1 0 0 0,-1-1 0 0 0,1-1-1 0 0,-1 1 1 0 0,0-1 0 0 0,0 1 0 0 0,0-1 0 0 0,4-5 0 0 0,-4 4-382 0 0,-1 1 1 0 0,0-1-1 0 0,0 0 0 0 0,0-1 1 0 0,-1 1-1 0 0,0 0 0 0 0,0-1 1 0 0,0 1-1 0 0,2-8 0 0 0,1-3-740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45 1508 0 0,'-6'1'1354'0'0,"-1"-1"-1"0"0,1 1 1 0 0,0-1-1 0 0,-1-1 1 0 0,1 1-1 0 0,-10-3 1 0 0,-17 0 5659 0 0,75-3-3587 0 0,-12 1-3405 0 0,41 0-207 0 0,45-5-4268 0 0,-42-3-9239 0 0</inkml:trace>
  <inkml:trace contextRef="#ctx0" brushRef="#br0" timeOffset="1">220 62 272 0 0,'-24'14'1940'0'0,"7"-5"-652"0"0,1 2-1 0 0,-20 14 0 0 0,32-21-1095 0 0,0-1-1 0 0,0 1 1 0 0,0 0-1 0 0,0 0 1 0 0,1 0 0 0 0,0 1-1 0 0,0-1 1 0 0,0 1-1 0 0,1 0 1 0 0,-1-1 0 0 0,1 1-1 0 0,-3 10 1 0 0,5-14-129 0 0,0 0 0 0 0,-1 0 0 0 0,1 0 0 0 0,0 0 1 0 0,0 0-1 0 0,0 0 0 0 0,0 0 0 0 0,0 0 0 0 0,0-1 0 0 0,0 1 1 0 0,0 0-1 0 0,1 0 0 0 0,-1 0 0 0 0,0 0 0 0 0,0 0 0 0 0,1 0 1 0 0,-1-1-1 0 0,1 1 0 0 0,-1 0 0 0 0,0 0 0 0 0,1 0 0 0 0,0-1 1 0 0,-1 1-1 0 0,1 0 0 0 0,-1-1 0 0 0,1 1 0 0 0,1 0 0 0 0,0 1 25 0 0,1-1-1 0 0,-1 0 0 0 0,1 0 1 0 0,-1 0-1 0 0,1-1 0 0 0,-1 1 1 0 0,1 0-1 0 0,-1-1 0 0 0,6 1 0 0 0,3-1 23 0 0,1-1-1 0 0,0 0 0 0 0,15-3 0 0 0,-8 0-639 0 0,0 0 0 0 0,-1-2 0 0 0,24-10 0 0 0,-28 10-896 0 0,0-2-1 0 0,0 0 1 0 0,-1 0 0 0 0,18-15 0 0 0,-13 7-234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413 158 792 0 0,'0'-1'222'0'0,"1"1"-1"0"0,-1-1 1 0 0,1 0-1 0 0,-1 1 1 0 0,1-1-1 0 0,-1 0 1 0 0,1 0-1 0 0,-1 1 1 0 0,0-1-1 0 0,0 0 1 0 0,1 0-1 0 0,-1 0 1 0 0,0 1-1 0 0,0-1 1 0 0,0 0-1 0 0,0 0 1 0 0,0 0-1 0 0,0 0 1 0 0,0 1-1 0 0,0-1 1 0 0,0 0-1 0 0,0 0 1 0 0,0 0-1 0 0,-1 0 1 0 0,1 1-1 0 0,0-1 0 0 0,0 0 1 0 0,-1 0-1 0 0,0 0 1 0 0,0-1 65 0 0,-1 1 0 0 0,1 0 0 0 0,-1-1 0 0 0,1 1 0 0 0,-1 0 0 0 0,0 0 0 0 0,0 0 0 0 0,1 1 0 0 0,-1-1 0 0 0,0 0 0 0 0,0 1-1 0 0,-2-1 1 0 0,-5-1 422 0 0,1 1 0 0 0,-1 0 0 0 0,0 0 0 0 0,-12 1-1 0 0,-3 2 1040 0 0,-1 1-1 0 0,-31 9 1 0 0,51-11-1626 0 0,0 0 0 0 0,0 1 0 0 0,0-1 1 0 0,1 1-1 0 0,-1 0 0 0 0,1 0 0 0 0,-1 1 1 0 0,1-1-1 0 0,0 1 0 0 0,0 0 1 0 0,0 0-1 0 0,0 0 0 0 0,0 1 0 0 0,1-1 1 0 0,0 1-1 0 0,-1 0 0 0 0,1 0 0 0 0,-3 7 1 0 0,4-7-115 0 0,1 0 1 0 0,1 0 0 0 0,-1 1-1 0 0,0-1 1 0 0,1 0-1 0 0,0 0 1 0 0,0 1 0 0 0,0-1-1 0 0,1 0 1 0 0,-1 0 0 0 0,1 1-1 0 0,0-1 1 0 0,0 0 0 0 0,1 0-1 0 0,-1 0 1 0 0,1 0-1 0 0,0 0 1 0 0,0-1 0 0 0,0 1-1 0 0,0 0 1 0 0,1-1 0 0 0,4 5-1 0 0,6 7 29 0 0,1 0 0 0 0,1-1-1 0 0,22 17 1 0 0,-26-22-33 0 0,-4-3-4 0 0,7 4 3 0 0,-1 1 0 0 0,-1 0 0 0 0,1 0 0 0 0,-2 2-1 0 0,0-1 1 0 0,17 26 0 0 0,-27-36-3 0 0,0 1 0 0 0,0-1-1 0 0,0 0 1 0 0,0 1 0 0 0,0-1 0 0 0,0 0-1 0 0,-1 1 1 0 0,1-1 0 0 0,-1 1 0 0 0,0 0-1 0 0,1-1 1 0 0,-1 1 0 0 0,-1-1-1 0 0,1 1 1 0 0,0-1 0 0 0,0 1 0 0 0,-1-1-1 0 0,0 1 1 0 0,1-1 0 0 0,-1 1 0 0 0,0-1-1 0 0,0 0 1 0 0,0 1 0 0 0,-1-1 0 0 0,1 0-1 0 0,0 0 1 0 0,-1 0 0 0 0,0 0 0 0 0,1 0-1 0 0,-1 0 1 0 0,0 0 0 0 0,0-1 0 0 0,0 1-1 0 0,0-1 1 0 0,0 1 0 0 0,0-1 0 0 0,-5 2-1 0 0,-5 3-12 0 0,0-1 1 0 0,0 0-1 0 0,0-1 0 0 0,-1 0 0 0 0,1-1 0 0 0,-16 2 0 0 0,3-2-560 0 0,0-1 0 0 0,-30 0-1 0 0,43-3-566 0 0,1 0-1 0 0,0 0 1 0 0,0-1-1 0 0,0 0 0 0 0,-1-1 1 0 0,2 0-1 0 0,-15-7 1 0 0,23 10 766 0 0,0-1 0 0 0,0 0 1 0 0,0 0-1 0 0,1 0 1 0 0,-1 0-1 0 0,0 0 0 0 0,0-1 1 0 0,1 1-1 0 0,-1-1 0 0 0,1 1 1 0 0,-1-1-1 0 0,1 1 0 0 0,0-1 1 0 0,0 0-1 0 0,0 1 1 0 0,0-1-1 0 0,0 0 0 0 0,0 0 1 0 0,0 0-1 0 0,0 0 0 0 0,1 0 1 0 0,-1 0-1 0 0,1 0 1 0 0,-1-4-1 0 0,4-11-1623 0 0</inkml:trace>
  <inkml:trace contextRef="#ctx0" brushRef="#br0" timeOffset="1">91 202 240 0 0,'0'-9'851'0'0,"1"0"0"0"0,0 0 0 0 0,0 1 0 0 0,1-1 0 0 0,0 0 0 0 0,0 1 0 0 0,1-1 0 0 0,0 1 1 0 0,0 0-1 0 0,1 0 0 0 0,0 0 0 0 0,1 0 0 0 0,8-10 0 0 0,-9 13-678 0 0,1 0-1 0 0,-1 0 1 0 0,1 1 0 0 0,0 0 0 0 0,0 0-1 0 0,1 0 1 0 0,-1 0 0 0 0,1 1 0 0 0,0 0-1 0 0,0 1 1 0 0,0-1 0 0 0,7-1 0 0 0,14-3 13 0 0,46-7 0 0 0,-61 13-493 0 0,-1 0 0 0 0,1 1-1 0 0,-1 0 1 0 0,1 0 0 0 0,-1 1 0 0 0,21 5 0 0 0,-26-3-1278 0 0,-21 4-5629 0 0,9-6 6952 0 0,-15 3-1920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50 656 0 0,'10'-12'3484'0'0,"0"0"0"0"0,15-14 0 0 0,-68 66 4007 0 0,-5-1-3783 0 0,-106 76-3787 0 0,80-60 773 0 0,57-43-712 0 0,2 1-1 0 0,-1 1 1 0 0,-23 27 0 0 0,38-40 14 0 0,1 0 1 0 0,-1 0-1 0 0,0 0 1 0 0,1 0 0 0 0,-1 0-1 0 0,1-1 1 0 0,-1 1-1 0 0,1 0 1 0 0,-1 0-1 0 0,1 0 1 0 0,0 0-1 0 0,-1 0 1 0 0,1 1-1 0 0,0-1 1 0 0,0 0 0 0 0,0 0-1 0 0,0 0 1 0 0,0 0-1 0 0,0 2 1 0 0,0-2-12 0 0,1-1 0 0 0,-1 1 0 0 0,0 0 0 0 0,1-1 0 0 0,-1 1 0 0 0,1-1 0 0 0,-1 1 0 0 0,1-1 1 0 0,-1 1-1 0 0,1-1 0 0 0,0 1 0 0 0,-1-1 0 0 0,1 1 0 0 0,0-1 0 0 0,-1 0 0 0 0,1 1 0 0 0,0-1 0 0 0,-1 0 0 0 0,1 0 1 0 0,1 1-1 0 0,2-1-185 0 0,-1 1 0 0 0,1-1 0 0 0,-1 0 0 0 0,1 0 0 0 0,-1 0 0 0 0,1 0 0 0 0,-1-1 0 0 0,1 1 0 0 0,-1-1 0 0 0,4-1 0 0 0,0-2-644 0 0,0 1 0 0 0,-1-1 0 0 0,1-1 0 0 0,-1 1 0 0 0,0-1 0 0 0,0 0 0 0 0,-1-1 0 0 0,1 1-1 0 0,-1-1 1 0 0,-1 0 0 0 0,1 0 0 0 0,-1-1 0 0 0,0 1 0 0 0,0-1 0 0 0,-1 0 0 0 0,0 0 0 0 0,0 0 0 0 0,2-9 0 0 0,-3 8 169 0 0,0-1 0 0 0,-1 1 0 0 0,2-18 0 0 0,-3 19 781 0 0,0 0 0 0 0,-1 1 0 0 0,0-1 0 0 0,0 0 0 0 0,-2-7 0 0 0,-1 5 494 0 0,0 0 0 0 0,0 0 0 0 0,-1 1 0 0 0,0-1 1 0 0,0 1-1 0 0,0 0 0 0 0,-1 1 0 0 0,-12-12 0 0 0,-1-3 3081 0 0,18 22-3573 0 0,1 0 0 0 0,0-1 0 0 0,-1 1 0 0 0,1 0 0 0 0,0 0 1 0 0,-1 0-1 0 0,1-1 0 0 0,0 1 0 0 0,0 0 0 0 0,-1 0 0 0 0,1 0 0 0 0,0-1 1 0 0,0 1-1 0 0,0 0 0 0 0,-1-1 0 0 0,1 1 0 0 0,0 0 0 0 0,0-1 0 0 0,0 1 1 0 0,0 0-1 0 0,0-1 0 0 0,-1 1 0 0 0,1 0 0 0 0,0-1 0 0 0,0 1 1 0 0,0 0-1 0 0,0-1 0 0 0,0 1 0 0 0,0 0 0 0 0,0-1 0 0 0,0 1 0 0 0,0 0 1 0 0,1-1-1 0 0,-1 1 0 0 0,0 0 0 0 0,0-1 0 0 0,0 1 0 0 0,0 0 0 0 0,0-1 1 0 0,1 1-1 0 0,15 1 1326 0 0,23 15-642 0 0,-26-9-423 0 0,-1 1-1 0 0,0 1 1 0 0,-1 0 0 0 0,1 1 0 0 0,15 18 0 0 0,44 62 621 0 0,-56-67-909 0 0,2-1 0 0 0,1 0 0 0 0,1-1-1 0 0,30 26 1 0 0,-34-34-76 0 0,22 15-6 0 0,-35-26 0 0 0,0-1 1 0 0,0 0-1 0 0,0 0 1 0 0,0 0-1 0 0,0 0 0 0 0,1 0 1 0 0,-1-1-1 0 0,0 1 1 0 0,1 0-1 0 0,-1-1 1 0 0,0 0-1 0 0,1 0 1 0 0,-1 0-1 0 0,0 0 1 0 0,5 0-1 0 0,-6-1-51 0 0,-1 0 0 0 0,1 0-1 0 0,-1 0 1 0 0,1 0 0 0 0,-1 1 0 0 0,0-1-1 0 0,1 0 1 0 0,-1 0 0 0 0,0 0 0 0 0,0 0 0 0 0,1 0-1 0 0,-1 0 1 0 0,0 0 0 0 0,0 0 0 0 0,0 0 0 0 0,0 0-1 0 0,0 0 1 0 0,-1 0 0 0 0,1 0 0 0 0,0 0-1 0 0,0 0 1 0 0,-1 0 0 0 0,1 0 0 0 0,0 0 0 0 0,-1-1-1 0 0,-10-29-6018 0 0,10 30 5704 0 0,0 0 0 0 0,1-1 1 0 0,-1 1-1 0 0,1 0 1 0 0,-1 0-1 0 0,1 0 0 0 0,0-1 1 0 0,-1 1-1 0 0,1 0 1 0 0,0-1-1 0 0,0 1 0 0 0,0 0 1 0 0,0 0-1 0 0,0-1 1 0 0,0 1-1 0 0,0 0 0 0 0,0-1 1 0 0,1 1-1 0 0,-1 0 1 0 0,0 0-1 0 0,1-1 0 0 0,-1 1 1 0 0,1 0-1 0 0,0 0 1 0 0,-1 0-1 0 0,1 0 0 0 0,0-1 1 0 0,0 1-1 0 0,-1 0 0 0 0,1 0 1 0 0,0 1-1 0 0,0-1 1 0 0,0 0-1 0 0,2-1 0 0 0,6-5-878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62 1036 0 0,'5'-3'1152'0'0,"0"-1"0"0"0,0 0 0 0 0,-1 0 0 0 0,1 0 0 0 0,-1-1 0 0 0,0 0 0 0 0,4-5 0 0 0,11-12 5400 0 0,-40 37-2935 0 0,-24 9-2644 0 0,2-1-620 0 0,-19 15 40 0 0,-97 65 71 0 0,134-85-451 0 0,1 2 1 0 0,1 0-1 0 0,1 2 0 0 0,-21 25 1 0 0,31-27 30 0 0,12-19-84 0 0,-1-1 1 0 0,1 0-1 0 0,0 0 1 0 0,-1 1-1 0 0,1-1 1 0 0,0 0-1 0 0,0 1 1 0 0,-1-1-1 0 0,1 0 1 0 0,0 1-1 0 0,0-1 1 0 0,0 0-1 0 0,0 1 1 0 0,-1-1-1 0 0,1 1 1 0 0,0-1-1 0 0,0 0 1 0 0,0 1-1 0 0,0-1 1 0 0,0 1-1 0 0,0-1 1 0 0,0 1-1 0 0,0-1 0 0 0,0 0 1 0 0,0 1-1 0 0,0-1 1 0 0,0 1-1 0 0,1-1 1 0 0,-1 0-1 0 0,0 1 1 0 0,0-1-1 0 0,0 0 1 0 0,0 1-1 0 0,1-1 1 0 0,-1 1-1 0 0,0-1 1 0 0,0 0-1 0 0,1 0 1 0 0,-1 1-1 0 0,0-1 1 0 0,1 0-1 0 0,-1 1 1 0 0,0-1-1 0 0,1 0 1 0 0,-1 0-1 0 0,0 0 0 0 0,1 1 1 0 0,3-3-1197 0 0,-1-1 0 0 0,0 1 0 0 0,0-1 0 0 0,0 0 0 0 0,0 0 1 0 0,0 0-1 0 0,0 0 0 0 0,3-6 0 0 0,12-26-4961 0 0,-12 13 3903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 1044 0 0,'-19'-20'8851'0'0,"24"23"-6870"0"0,10 4-1677 0 0,147 81 4649 0 0,-1 0-4744 0 0,-144-79-336 0 0,18 9 248 0 0,-33-17-214 0 0,-1-1-1 0 0,0 1 0 0 0,1-1 1 0 0,-1 1-1 0 0,1-1 0 0 0,-1 1 1 0 0,0-1-1 0 0,1 0 0 0 0,-1 0 1 0 0,1 0-1 0 0,-1 0 0 0 0,1 0 1 0 0,-1 0-1 0 0,1 0 0 0 0,-1 0 1 0 0,0-1-1 0 0,1 1 0 0 0,-1 0 0 0 0,3-2 1 0 0,-3 1-371 0 0,-1-1 1 0 0,1 1 0 0 0,-1-1-1 0 0,1 1 1 0 0,-1-1-1 0 0,1 1 1 0 0,-1-1 0 0 0,0 0-1 0 0,0 1 1 0 0,0-1 0 0 0,0 1-1 0 0,0-1 1 0 0,0 0-1 0 0,0 1 1 0 0,-1-3 0 0 0,-5-24-4906 0 0,1 13 3581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753 188 1196 0 0,'5'-4'567'0'0,"-1"-1"-1"0"0,1 0 0 0 0,-1 0 1 0 0,0 0-1 0 0,-1 0 1 0 0,1-1-1 0 0,-1 0 1 0 0,0 0-1 0 0,0 1 1 0 0,-1-2-1 0 0,1 1 0 0 0,-1 0 1 0 0,-1 0-1 0 0,1-1 1 0 0,-1 1-1 0 0,0-13 1 0 0,-1 19-521 0 0,0-1 0 0 0,0 1 0 0 0,0 0 0 0 0,0 0 1 0 0,0 0-1 0 0,0-1 0 0 0,0 1 0 0 0,0 0 1 0 0,0 0-1 0 0,0-1 0 0 0,0 1 0 0 0,0 0 0 0 0,0 0 1 0 0,0 0-1 0 0,0 0 0 0 0,0-1 0 0 0,-1 1 0 0 0,1 0 1 0 0,0 0-1 0 0,0 0 0 0 0,0 0 0 0 0,0-1 0 0 0,0 1 1 0 0,-1 0-1 0 0,1 0 0 0 0,0 0 0 0 0,0 0 0 0 0,0 0 1 0 0,-1 0-1 0 0,1-1 0 0 0,0 1 0 0 0,0 0 1 0 0,0 0-1 0 0,-1 0 0 0 0,1 0 0 0 0,0 0 0 0 0,0 0 1 0 0,-1 0-1 0 0,-10 3 1131 0 0,-16 13 352 0 0,23-13-1107 0 0,-138 96 3760 0 0,-62 70-3295 0 0,134-110-680 0 0,21-18-161 0 0,1 3 1 0 0,2 1-1 0 0,-72 93 0 0 0,116-134-47 0 0,0-1 1 0 0,0 0-1 0 0,1 1 0 0 0,0-1 0 0 0,0 1 0 0 0,0 0 0 0 0,-1 6 1 0 0,2-9-2 0 0,0-1 0 0 0,0 1 0 0 0,-1-1 1 0 0,1 1-1 0 0,0-1 0 0 0,0 1 1 0 0,0-1-1 0 0,0 1 0 0 0,0-1 0 0 0,0 1 1 0 0,0-1-1 0 0,0 1 0 0 0,0-1 1 0 0,0 1-1 0 0,1-1 0 0 0,-1 1 0 0 0,0-1 1 0 0,0 1-1 0 0,0-1 0 0 0,1 1 1 0 0,-1-1-1 0 0,0 1 0 0 0,0-1 1 0 0,1 1-1 0 0,-1-1 0 0 0,0 0 0 0 0,1 1 1 0 0,-1-1-1 0 0,1 0 0 0 0,-1 1 1 0 0,0-1-1 0 0,1 0 0 0 0,-1 1 0 0 0,1-1 1 0 0,-1 0-1 0 0,1 0 0 0 0,-1 0 1 0 0,1 1-1 0 0,-1-1 0 0 0,1 0 0 0 0,-1 0 1 0 0,1 0-1 0 0,-1 0 0 0 0,1 0 1 0 0,-1 0-1 0 0,1 0 0 0 0,0 0 1 0 0,-1 0-1 0 0,1 0 0 0 0,-1 0 0 0 0,1 0 1 0 0,-1 0-1 0 0,1-1 0 0 0,-1 1 1 0 0,1 0-1 0 0,-1 0 0 0 0,1-1 0 0 0,-1 1 1 0 0,0 0-1 0 0,1 0 0 0 0,0-2 1 0 0,2 1-140 0 0,0-1 0 0 0,0-1 1 0 0,0 1-1 0 0,0 0 0 0 0,-1-1 1 0 0,1 0-1 0 0,-1 1 0 0 0,0-1 1 0 0,0 0-1 0 0,0 0 0 0 0,0 0 0 0 0,0 0 1 0 0,0-1-1 0 0,-1 1 0 0 0,0 0 1 0 0,1-1-1 0 0,-1 1 0 0 0,-1-1 1 0 0,1 0-1 0 0,0 1 0 0 0,-1-8 1 0 0,1-6-1363 0 0,-1-1 1 0 0,-1 1 0 0 0,-3-20 0 0 0,4 34 1274 0 0,-29-179-6961 0 0,3 25 6344 0 0,20 123 1294 0 0,-1 1-1 0 0,-15-40 1 0 0,-12-15 6959 0 0,35 82-5212 0 0,9 8-1075 0 0,13 12-315 0 0,-20-12-609 0 0,354 259 3214 0 0,-356-260-3408 0 0,104 82 83 0 0,-4 5 1 0 0,106 119-1 0 0,-197-195 70 0 0,-5-6 286 0 0,0 0 0 0 0,0 0 0 0 0,1 0 0 0 0,0-1 0 0 0,13 10 0 0 0,-19-15-423 0 0,0 0 0 0 0,1 0 1 0 0,-1 0-1 0 0,0 0 0 0 0,1 0 0 0 0,-1 0 0 0 0,0 0 0 0 0,1 0 0 0 0,-1 0 1 0 0,0 0-1 0 0,1 0 0 0 0,-1 0 0 0 0,0 0 0 0 0,1-1 0 0 0,-1 1 0 0 0,0 0 1 0 0,1 0-1 0 0,-1 0 0 0 0,0 0 0 0 0,0-1 0 0 0,1 1 0 0 0,-1 0 0 0 0,0 0 1 0 0,0 0-1 0 0,1-1 0 0 0,-1 1 0 0 0,0 0 0 0 0,0 0 0 0 0,1-1 1 0 0,-1 1-1 0 0,0 0 0 0 0,0-1 0 0 0,0 1 0 0 0,0 0 0 0 0,0-1 0 0 0,0 1 1 0 0,1 0-1 0 0,-1-1 0 0 0,0 1 0 0 0,0 0 0 0 0,0-1 0 0 0,0 1 0 0 0,0 0 1 0 0,0-1-1 0 0,0 1 0 0 0,0 0 0 0 0,0-1 0 0 0,-1 1 0 0 0,1 0 0 0 0,0-1 1 0 0,0 1-1 0 0,0 0 0 0 0,0 0 0 0 0,0-1 0 0 0,-1 1 0 0 0,1-3 32 0 0,0 3-41 0 0,0-1 1 0 0,0-3-26 0 0,0-1-1 0 0,-1 1 1 0 0,1 0 0 0 0,-1-1 0 0 0,0 1 0 0 0,-2-5 0 0 0,0 3-1072 0 0,1 1-1 0 0,-1 0 0 0 0,0 0 1 0 0,0 0-1 0 0,0 1 1 0 0,0-1-1 0 0,-6-5 0 0 0,-35-25-9572 0 0,12 16 7071 0 0,10 8 2235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68 1272 0 0,'-42'1'5304'0'0,"-1"1"-790"0"0,42 1-2007 0 0,8 2-1212 0 0,10 2 355 0 0,13-1 312 0 0,45 4 0 0 0,87-4-1380 0 0,-101-6-385 0 0,-17 1-187 0 0,209 0 0 0 0,-153-6-9 0 0,-34-1 4 0 0,-55 5 1 0 0,33-5-8 0 0,-43 5 2 0 0,1 1 0 0 0,-1 0-1 0 0,1-1 1 0 0,-1 1 0 0 0,0-1-1 0 0,1 0 1 0 0,-1 1-1 0 0,0-1 1 0 0,1 0 0 0 0,-1 0-1 0 0,0 0 1 0 0,2-2 0 0 0,-3 3-1 0 0,0-1 0 0 0,0 1 0 0 0,0-1 0 0 0,0 1-1 0 0,0-1 1 0 0,-1 0 0 0 0,1 1 0 0 0,0-1 0 0 0,0 1 0 0 0,-1-1 0 0 0,1 1 0 0 0,0 0 0 0 0,0-1 0 0 0,-1 1 0 0 0,1-1 0 0 0,-1 1 0 0 0,1-1 0 0 0,0 1 0 0 0,-1 0 0 0 0,1-1 0 0 0,-1 1 0 0 0,1 0 0 0 0,-1 0 0 0 0,1-1 0 0 0,-1 1 0 0 0,1 0 0 0 0,-1 0 0 0 0,1-1 0 0 0,-2 1 0 0 0,-19-9-529 0 0,20 8 435 0 0,-32-10-5650 0 0,-43-10-1 0 0,4 3-1236 0 0,48 9 5284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59 620 0 0,'-8'-2'771'0'0,"0"-1"0"0"0,0 1 0 0 0,0-2 0 0 0,0 1-1 0 0,1-1 1 0 0,-1 0 0 0 0,-7-6 0 0 0,-7-13 4352 0 0,21 23-4936 0 0,0-1 1 0 0,0 1 0 0 0,0-1-1 0 0,0 1 1 0 0,0 0-1 0 0,0-1 1 0 0,-1 1-1 0 0,1 0 1 0 0,0 0 0 0 0,0 0-1 0 0,0-1 1 0 0,0 1-1 0 0,0 1 1 0 0,0-1 0 0 0,-1 0-1 0 0,1 0 1 0 0,0 0-1 0 0,0 0 1 0 0,0 1 0 0 0,0-1-1 0 0,0 1 1 0 0,0-1-1 0 0,0 1 1 0 0,0-1 0 0 0,0 1-1 0 0,0-1 1 0 0,0 1-1 0 0,0 0 1 0 0,0 0-1 0 0,0 0 1 0 0,-41 31 1075 0 0,31-23-447 0 0,-4 3-373 0 0,1 0-1 0 0,0 1 0 0 0,1 0 0 0 0,0 1 1 0 0,-16 24-1 0 0,25-33-405 0 0,0 0 0 0 0,1 0 0 0 0,0 1 0 0 0,0-1 0 0 0,0 1 0 0 0,1 0 1 0 0,-1 0-1 0 0,2 0 0 0 0,-1 0 0 0 0,1 0 0 0 0,0 0 0 0 0,0 1 0 0 0,0-1 0 0 0,1 0 0 0 0,0 1 0 0 0,0-1 0 0 0,1 0 1 0 0,0 0-1 0 0,0 1 0 0 0,2 6 0 0 0,-1-9-36 0 0,1 1 0 0 0,-1-1 0 0 0,1 0 0 0 0,0 0 0 0 0,0 0 0 0 0,1 0 0 0 0,-1-1 0 0 0,1 1 0 0 0,-1-1 0 0 0,1 0 0 0 0,0 0-1 0 0,0 0 1 0 0,1-1 0 0 0,-1 1 0 0 0,1-1 0 0 0,-1 0 0 0 0,6 1 0 0 0,11 4-43 0 0,0-1-1 0 0,33 5 0 0 0,-45-10 19 0 0,25 5-1351 0 0,1-3-1 0 0,61 0 1 0 0,-51-6-2752 0 0,0-2 0 0 0,-1-1 0 0 0,68-20 0 0 0,-74 15 2187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0 420 0 0,'21'4'5678'0'0,"-18"-4"-4851"0"0,0 1 0 0 0,-1-1 0 0 0,1 0 0 0 0,0 1 0 0 0,0 0 0 0 0,-1 0 0 0 0,1 0 0 0 0,0 0 0 0 0,-1 0 0 0 0,1 0 0 0 0,2 3 0 0 0,-3-2-559 0 0,0 0-1 0 0,0 0 0 0 0,-1 0 0 0 0,1 0 1 0 0,-1 0-1 0 0,1 0 0 0 0,-1 1 1 0 0,0-1-1 0 0,2 6 0 0 0,1 3 277 0 0,0 1 0 0 0,-1-1 0 0 0,0 1 0 0 0,-1 0 0 0 0,-1 0-1 0 0,1 17 1 0 0,-3-17-419 0 0,1 0 0 0 0,-2 0 0 0 0,0 0-1 0 0,0 0 1 0 0,-1 0 0 0 0,-1-1 0 0 0,0 1 0 0 0,0-1-1 0 0,-1 0 1 0 0,-10 17 0 0 0,10-22-108 0 0,0 1 1 0 0,-1-1-1 0 0,0 0 1 0 0,0 0-1 0 0,0-1 1 0 0,0 0-1 0 0,-1 0 1 0 0,0 0-1 0 0,0-1 1 0 0,0 0 0 0 0,-1 0-1 0 0,1-1 1 0 0,-10 3-1 0 0,12-4-97 0 0,1 0 1 0 0,0-1-1 0 0,-1 0 0 0 0,1 0 1 0 0,-1 0-1 0 0,1-1 0 0 0,-1 1 1 0 0,1-1-1 0 0,-1 0 0 0 0,1 0 1 0 0,-1-1-1 0 0,1 1 0 0 0,-1-1 1 0 0,1 0-1 0 0,0 0 0 0 0,-1-1 1 0 0,1 1-1 0 0,0-1 0 0 0,0 0 1 0 0,0 0-1 0 0,0-1 0 0 0,0 1 1 0 0,1-1-1 0 0,-1 1 0 0 0,-4-5 1 0 0,7 4-381 0 0,-1 1-1 0 0,0-1 1 0 0,1 0 0 0 0,0 0 0 0 0,0 1 0 0 0,-1-1 0 0 0,2 0-1 0 0,-1 0 1 0 0,0 0 0 0 0,1 0 0 0 0,-1 0 0 0 0,1 0 0 0 0,0 0-1 0 0,0 0 1 0 0,0 0 0 0 0,0 0 0 0 0,1-5 0 0 0,16-53-7650 0 0,-13 50 6858 0 0,6-17-1118 0 0,3-3 588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4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326 313 28 0 0,'-56'-23'5125'0'0,"-24"-13"1919"0"0,72 32-6041 0 0,1-1-1 0 0,-1 1 1 0 0,1-1-1 0 0,1-1 0 0 0,-1 1 1 0 0,1-1-1 0 0,-10-12 1 0 0,14 16-820 0 0,0-1 0 0 0,0 1 1 0 0,1 0-1 0 0,-1-1 1 0 0,1 0-1 0 0,0 1 1 0 0,0-1-1 0 0,0 0 1 0 0,0 1-1 0 0,0-1 0 0 0,0 0 1 0 0,1 0-1 0 0,-1 0 1 0 0,1 0-1 0 0,0 1 1 0 0,0-1-1 0 0,0 0 1 0 0,0 0-1 0 0,1 0 1 0 0,0-3-1 0 0,1 2-78 0 0,-1 0-1 0 0,1 0 1 0 0,0 1 0 0 0,0-1-1 0 0,1 1 1 0 0,-1-1 0 0 0,1 1-1 0 0,0 0 1 0 0,-1 0 0 0 0,1 0-1 0 0,1 0 1 0 0,4-3 0 0 0,8-4-7 0 0,0 1 0 0 0,0 1 1 0 0,1 0-1 0 0,0 1 0 0 0,21-5 1 0 0,0 1-15 0 0,-1 2 1 0 0,2 2-1 0 0,50-4 1 0 0,-69 10-82 0 0,-1 0 0 0 0,0 2 0 0 0,0 0 0 0 0,0 1 0 0 0,0 1 0 0 0,0 1 0 0 0,0 0 0 0 0,31 13 0 0 0,-45-15 8 0 0,0 0 1 0 0,0 1-1 0 0,-1-1 0 0 0,1 1 0 0 0,-1 0 0 0 0,0 0 1 0 0,0 1-1 0 0,0-1 0 0 0,0 1 0 0 0,-1 0 0 0 0,1 0 1 0 0,-1 0-1 0 0,0 0 0 0 0,0 1 0 0 0,-1-1 0 0 0,5 10 1 0 0,-6-9 25 0 0,0-1 0 0 0,0 0 0 0 0,-1 1 1 0 0,1-1-1 0 0,-1 1 0 0 0,0-1 0 0 0,0 0 1 0 0,0 1-1 0 0,-1-1 0 0 0,0 1 0 0 0,0-1 1 0 0,0 0-1 0 0,0 1 0 0 0,0-1 0 0 0,-1 0 1 0 0,0 0-1 0 0,0 0 0 0 0,0 0 0 0 0,0-1 1 0 0,-5 6-1 0 0,-5 7 183 0 0,-1-1 0 0 0,0-1 0 0 0,-2 0 1 0 0,1-1-1 0 0,-29 19 0 0 0,-92 49 904 0 0,61-39-562 0 0,-17 6-27 0 0,146-56-480 0 0,-27 4-54 0 0,0 0 0 0 0,-1 2 0 0 0,1 2 0 0 0,0 0 0 0 0,49 8 0 0 0,-63-5 3 0 0,-1 0 0 0 0,1 1 0 0 0,0 0 0 0 0,-1 1 0 0 0,22 11 0 0 0,-28-11 0 0 0,0-1-1 0 0,0 1 0 0 0,0 0 0 0 0,-1 0 0 0 0,0 1 0 0 0,0 0 0 0 0,0 0 0 0 0,-1 1 0 0 0,0-1 0 0 0,7 12 0 0 0,-10-14 21 0 0,0 0 0 0 0,0 0-1 0 0,-1 0 1 0 0,1 0 0 0 0,-1 0 0 0 0,0 1 0 0 0,0-1-1 0 0,0 1 1 0 0,-1-1 0 0 0,0 1 0 0 0,1-1 0 0 0,-2 1 0 0 0,1-1-1 0 0,0 1 1 0 0,-1-1 0 0 0,0 0 0 0 0,0 1 0 0 0,0-1 0 0 0,-1 0-1 0 0,1 1 1 0 0,-1-1 0 0 0,0 0 0 0 0,0 0 0 0 0,0-1-1 0 0,-1 1 1 0 0,0 0 0 0 0,1-1 0 0 0,-1 1 0 0 0,-6 5 0 0 0,-4 2 61 0 0,0 0 1 0 0,-1 0-1 0 0,0-1 1 0 0,0-1 0 0 0,-1 0-1 0 0,-21 9 1 0 0,5-5-45 0 0,0-2 1 0 0,0 0-1 0 0,-1-2 0 0 0,-1-2 0 0 0,-65 8 1 0 0,76-14-445 0 0,-1-1 1 0 0,0 0-1 0 0,-42-8 1 0 0,50 5-421 0 0,1-1-1 0 0,0 0 1 0 0,0 0 0 0 0,0-2 0 0 0,1 0 0 0 0,-22-13-1 0 0,23 10-1342 0 0,1-1 0 0 0,1 0 0 0 0,0 0-1 0 0,0-1 1 0 0,1-1 0 0 0,1 1 0 0 0,-1-2-1 0 0,2 1 1 0 0,-8-18 0 0 0,14 29 2018 0 0,-9-20-2102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5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83 1008 0 0,'1'-2'278'0'0,"-1"-1"0"0"0,0 0 0 0 0,0 0-1 0 0,0 0 1 0 0,0 0 0 0 0,-1 0 0 0 0,1 0 0 0 0,-1 0 0 0 0,1 0-1 0 0,-1 0 1 0 0,0 0 0 0 0,0 1 0 0 0,-1-1 0 0 0,1 0 0 0 0,-1 1 0 0 0,1-1-1 0 0,-1 1 1 0 0,0-1 0 0 0,0 1 0 0 0,0 0 0 0 0,0 0 0 0 0,0 0-1 0 0,0 0 1 0 0,-1 0 0 0 0,1 0 0 0 0,-1 1 0 0 0,1-1 0 0 0,-1 1-1 0 0,1-1 1 0 0,-1 1 0 0 0,0 0 0 0 0,0 0 0 0 0,0 1 0 0 0,0-1-1 0 0,-3 0 1 0 0,-4-1 264 0 0,1 1-1 0 0,-1 0 1 0 0,1 1-1 0 0,-1 0 0 0 0,0 0 1 0 0,1 1-1 0 0,-1 0 1 0 0,1 1-1 0 0,-1 0 1 0 0,-15 6-1 0 0,22-7-465 0 0,0 0 0 0 0,0 0 0 0 0,0 0 0 0 0,1 0 0 0 0,-1 1 0 0 0,1-1 0 0 0,-1 1-1 0 0,1 0 1 0 0,0 0 0 0 0,-1 0 0 0 0,1 0 0 0 0,0 0 0 0 0,0 0 0 0 0,0 1 0 0 0,1-1 0 0 0,-1 1 0 0 0,1-1 0 0 0,-1 1 0 0 0,1 0 0 0 0,0-1-1 0 0,0 1 1 0 0,0 0 0 0 0,0 0 0 0 0,0 0 0 0 0,1 0 0 0 0,-1 0 0 0 0,1 0 0 0 0,0 0 0 0 0,0 0 0 0 0,0-1 0 0 0,0 1 0 0 0,1 0 0 0 0,-1 0-1 0 0,1 0 1 0 0,0 0 0 0 0,-1 0 0 0 0,3 3 0 0 0,0 3 4 0 0,2-1 0 0 0,-1 1 0 0 0,1-1-1 0 0,0 0 1 0 0,1 0 0 0 0,0 0 0 0 0,0-1-1 0 0,1 0 1 0 0,0 0 0 0 0,0 0 0 0 0,1-1 0 0 0,0 0-1 0 0,15 8 1 0 0,-14-8-78 0 0,0-2 0 0 0,1 1 0 0 0,-1-1 0 0 0,1 0 0 0 0,0-1 0 0 0,0 0 0 0 0,0-1 0 0 0,1 0 0 0 0,-1-1 0 0 0,0 0 0 0 0,1 0 0 0 0,18-2 0 0 0,-28 1 1 0 0,1-1 0 0 0,-1 1 0 0 0,1 0 0 0 0,-1 0 0 0 0,1-1 0 0 0,-1 1-1 0 0,1-1 1 0 0,-1 1 0 0 0,1-1 0 0 0,-1 0 0 0 0,1 1 0 0 0,-1-1 0 0 0,0 0 0 0 0,0 0 0 0 0,1 0 0 0 0,-1 0 0 0 0,0 0 0 0 0,0 0 0 0 0,0-1 0 0 0,0 1-1 0 0,0 0 1 0 0,0 0 0 0 0,0-1 0 0 0,-1 1 0 0 0,1-1 0 0 0,0 1 0 0 0,-1-1 0 0 0,1 1 0 0 0,-1-1 0 0 0,0 1 0 0 0,1-1 0 0 0,-1 1 0 0 0,0-1 0 0 0,0 1 0 0 0,0-1-1 0 0,0 0 1 0 0,0 1 0 0 0,0-1 0 0 0,0 1 0 0 0,-1-1 0 0 0,1 1 0 0 0,-1-3 0 0 0,-1-2-6 0 0,0 0-1 0 0,0-1 1 0 0,-1 1-1 0 0,0 0 1 0 0,0 0-1 0 0,0 1 1 0 0,-1-1 0 0 0,-7-8-1 0 0,4 5-327 0 0,-1 0 0 0 0,-1 1 0 0 0,1 0 0 0 0,-14-9 0 0 0,22 17 251 0 0,0 0 0 0 0,0 0 0 0 0,-1 0 0 0 0,1 0-1 0 0,0 0 1 0 0,0 0 0 0 0,0 0 0 0 0,0 0-1 0 0,-1 0 1 0 0,1 0 0 0 0,0 0 0 0 0,0 0 0 0 0,0-1-1 0 0,0 1 1 0 0,0 0 0 0 0,0 0 0 0 0,-1 0-1 0 0,1 0 1 0 0,0 0 0 0 0,0 0 0 0 0,0 0 0 0 0,0-1-1 0 0,0 1 1 0 0,0 0 0 0 0,0 0 0 0 0,0 0 0 0 0,0 0-1 0 0,0-1 1 0 0,0 1 0 0 0,0 0 0 0 0,-1 0-1 0 0,1 0 1 0 0,0 0 0 0 0,0-1 0 0 0,0 1 0 0 0,0 0-1 0 0,1 0 1 0 0,-1 0 0 0 0,0 0 0 0 0,0-1-1 0 0,0 1 1 0 0,0 0 0 0 0,0 0 0 0 0,0 0 0 0 0,0 0-1 0 0,0 0 1 0 0,0-1 0 0 0,10-2-3913 0 0,16 1-1745 0 0,-5 3 3065 0 0,2 0 533 0 0</inkml:trace>
  <inkml:trace contextRef="#ctx0" brushRef="#br0" timeOffset="1">673 174 1264 0 0,'1'0'277'0'0,"0"-1"0"0"0,-1 1 0 0 0,1-1 0 0 0,0 1 1 0 0,-1-1-1 0 0,1 1 0 0 0,0-1 0 0 0,-1 1 0 0 0,1-1 0 0 0,-1 1 0 0 0,1-1 0 0 0,-1 0 0 0 0,1 1 0 0 0,-1-1 1 0 0,1 0-1 0 0,-1 1 0 0 0,0-1 0 0 0,1 0 0 0 0,-1 0 0 0 0,0 1 0 0 0,0-1 0 0 0,0 0 0 0 0,1 0 0 0 0,-1 0 0 0 0,0 1 1 0 0,0-1-1 0 0,0 0 0 0 0,0 0 0 0 0,0 0 0 0 0,-1 1 0 0 0,1-1 0 0 0,0 0 0 0 0,0 0 0 0 0,0 0 0 0 0,-1 1 0 0 0,1-1 1 0 0,0 0-1 0 0,-1 0 0 0 0,1 1 0 0 0,-1-1 0 0 0,1 0 0 0 0,-1 1 0 0 0,1-1 0 0 0,-1 1 0 0 0,0-2 0 0 0,0 1 39 0 0,-1-1 0 0 0,1 1 0 0 0,0 0 0 0 0,-1-1 0 0 0,1 1-1 0 0,-1 0 1 0 0,1 0 0 0 0,-1 0 0 0 0,1 0 0 0 0,-1 0 0 0 0,0 1 0 0 0,0-1-1 0 0,1 0 1 0 0,-1 1 0 0 0,0-1 0 0 0,0 1 0 0 0,0 0 0 0 0,0-1 0 0 0,1 1-1 0 0,-5 0 1 0 0,-3 3-102 0 0,1 0-1 0 0,-1 0 1 0 0,0 0-1 0 0,1 1 1 0 0,0 1-1 0 0,0-1 1 0 0,0 1-1 0 0,1 1 1 0 0,-1-1 0 0 0,-8 10-1 0 0,-10 10 153 0 0,-27 37 0 0 0,43-50-260 0 0,4-5-70 0 0,-5 5-4 0 0,1 1 0 0 0,0 1 0 0 0,-15 26 1 0 0,24-37-22 0 0,-1 0 0 0 0,1 0 0 0 0,0 0 0 0 0,-1 0 0 0 0,2 0-1 0 0,-1 0 1 0 0,0 0 0 0 0,0 0 0 0 0,1 0 0 0 0,0 1 0 0 0,0-1 0 0 0,0 0 0 0 0,0 0 0 0 0,0 0 0 0 0,0 1 0 0 0,1-1 0 0 0,0 0 0 0 0,-1 0 0 0 0,1 0 0 0 0,1 0 0 0 0,-1 0 0 0 0,0 0 0 0 0,1 0 0 0 0,-1-1 0 0 0,1 1 0 0 0,3 4 0 0 0,2 0 46 0 0,1-1-1 0 0,0 1 1 0 0,0-1 0 0 0,1-1 0 0 0,0 1 0 0 0,0-1-1 0 0,0-1 1 0 0,1 0 0 0 0,-1 0 0 0 0,1-1-1 0 0,11 2 1 0 0,20 4-13 0 0,56 5 0 0 0,-77-11-48 0 0,30 4-9 0 0,28 3-6 0 0,-26-10-139 0 0,-33-7-864 0 0,-18 7 575 0 0,0-1 0 0 0,0 0-1 0 0,0 0 1 0 0,-1 0 0 0 0,1 0 0 0 0,0 0-1 0 0,0 0 1 0 0,-1 0 0 0 0,1 0-1 0 0,-1 0 1 0 0,1 0 0 0 0,-1 0-1 0 0,0 0 1 0 0,1-1 0 0 0,-1 1-1 0 0,0 0 1 0 0,0 0 0 0 0,0-2-1 0 0,-4-25-9555 0 0,-3 10 6306 0 0,2 9 2192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80 812 0 0,'-48'-1'3756'0'0,"-9"2"3168"0"0,70-2-743 0 0,6 0-3614 0 0,51-4-1818 0 0,-6-4-601 0 0,57-11-179 0 0,-106 18-286 0 0,24-7-307 0 0,-24 0-2951 0 0,-9-4-4373 0 0,-6 13 7747 0 0,0 0 0 0 0,0-1-1 0 0,0 1 1 0 0,0-1 0 0 0,0 1 0 0 0,0 0 0 0 0,0-1-1 0 0,0 1 1 0 0,0 0 0 0 0,-1-1 0 0 0,1 1-1 0 0,0 0 1 0 0,0-1 0 0 0,0 1 0 0 0,0 0-1 0 0,-1 0 1 0 0,1-1 0 0 0,0 1 0 0 0,0 0-1 0 0,-1-1 1 0 0,1 1 0 0 0,0 0 0 0 0,-1 0 0 0 0,1 0-1 0 0,0-1 1 0 0,0 1 0 0 0,-1 0 0 0 0,-8-3-1871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49 824 0 0,'-8'6'945'0'0,"-11"11"13665"0"0,33-18-11713 0 0,73-12-19 0 0,-29 6-1857 0 0,21-3-2199 0 0,-1-2-4504 0 0,-47-3-2805 0 0,-15 6 4114 0 0,-3 4 2106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77 106 1180 0 0,'-1'-4'606'0'0,"0"0"1"0"0,0 0-1 0 0,0 0 0 0 0,0 0 0 0 0,1-1 1 0 0,0 1-1 0 0,0 0 0 0 0,0 0 0 0 0,1 0 1 0 0,-1 0-1 0 0,1-1 0 0 0,0 1 0 0 0,2-5 0 0 0,13-29 8245 0 0,-14 34-5877 0 0,-6 7-1102 0 0,-14 19-435 0 0,-19 37-791 0 0,30-44-484 0 0,1 1 1 0 0,0 0-1 0 0,2 1 1 0 0,0-1-1 0 0,0 1 0 0 0,2 0 1 0 0,-1 18-1 0 0,2-30-154 0 0,1 0 1 0 0,0 0-1 0 0,1 0 1 0 0,-1 0-1 0 0,1 0 0 0 0,0 0 1 0 0,0 0-1 0 0,1 0 0 0 0,-1 0 1 0 0,1 0-1 0 0,0-1 1 0 0,1 1-1 0 0,-1-1 0 0 0,1 1 1 0 0,0-1-1 0 0,0 0 1 0 0,0 0-1 0 0,0 0 0 0 0,1-1 1 0 0,-1 1-1 0 0,1-1 0 0 0,0 0 1 0 0,0 0-1 0 0,1 0 1 0 0,-1 0-1 0 0,0-1 0 0 0,1 0 1 0 0,5 2-1 0 0,9 2-6 0 0,1-1 0 0 0,0 0 0 0 0,0-2 0 0 0,0-1 0 0 0,0 0 0 0 0,0-1 0 0 0,1-2 1 0 0,-1 0-1 0 0,38-7 0 0 0,-12-1-27 0 0,-2-2 0 0 0,0-3 0 0 0,55-23 0 0 0,-94 35-42 0 0,-1 0 1 0 0,1 0-1 0 0,-1 0 0 0 0,0-1 1 0 0,0 1-1 0 0,0-1 0 0 0,0 0 1 0 0,0 0-1 0 0,-1 0 0 0 0,1-1 1 0 0,-1 1-1 0 0,0-1 0 0 0,3-5 1 0 0,-4 7-258 0 0,-2-1 0 0 0,1 1 1 0 0,0-1-1 0 0,-1 1 0 0 0,1-1 1 0 0,-1 1-1 0 0,1-1 0 0 0,-1 1 0 0 0,0-1 1 0 0,0 0-1 0 0,-1 1 0 0 0,1-1 1 0 0,0 1-1 0 0,-1-1 0 0 0,0 1 0 0 0,1-1 1 0 0,-1 1-1 0 0,0-1 0 0 0,0 1 1 0 0,0 0-1 0 0,-1-1 0 0 0,1 1 0 0 0,0 0 1 0 0,-1 0-1 0 0,-2-2 0 0 0,-5-7-2408 0 0,-1 1 0 0 0,0 0 0 0 0,0 1 0 0 0,-21-14-1 0 0,15 11 723 0 0,2 1 309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1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20 524 0 0,'-23'-8'3213'0'0,"19"6"-1982"0"0,-1 0-1 0 0,0 0 1 0 0,0 1-1 0 0,0-1 1 0 0,0 1-1 0 0,-9-1 1 0 0,13 3-1016 0 0,0-1-1 0 0,0 0 1 0 0,0 0-1 0 0,-1 1 1 0 0,1-1-1 0 0,0 0 1 0 0,1 1 0 0 0,-1-1-1 0 0,0 1 1 0 0,0-1-1 0 0,0 1 1 0 0,0-1-1 0 0,0 1 1 0 0,0 0 0 0 0,1 0-1 0 0,-1-1 1 0 0,0 1-1 0 0,0 0 1 0 0,1 0-1 0 0,-1 0 1 0 0,1 0 0 0 0,-1 0-1 0 0,1 0 1 0 0,-1 0-1 0 0,1 0 1 0 0,-1 0-1 0 0,1 0 1 0 0,0 0 0 0 0,0 0-1 0 0,0 0 1 0 0,-1 0-1 0 0,1 0 1 0 0,0 0-1 0 0,0 0 1 0 0,0 0 0 0 0,1 0-1 0 0,-1 0 1 0 0,0 2-1 0 0,-1 38 2040 0 0,2 36-479 0 0,5-7-1308 0 0,-2 1 0 0 0,-8 98-1 0 0,-2-52-389 0 0,6-116-75 0 0,0-1 0 0 0,0 1 0 0 0,0-1 0 0 0,1 1 0 0 0,-1-1 0 0 0,0 1 0 0 0,0-1 0 0 0,0 1 0 0 0,0-1 0 0 0,1 1 0 0 0,-1-1 0 0 0,0 0 0 0 0,1 1 0 0 0,-1-1 0 0 0,0 1 0 0 0,0-1 0 0 0,1 0 0 0 0,-1 1 0 0 0,1-1 0 0 0,-1 0 0 0 0,0 1 0 0 0,1-1 0 0 0,-1 0 0 0 0,1 0 0 0 0,-1 1 0 0 0,1-1 0 0 0,-1 0 0 0 0,1 0 0 0 0,0 1 0 0 0,21 0 11 0 0,21-9-61 0 0,-42 8-8 0 0,1-1 0 0 0,0 1 0 0 0,-1-1 1 0 0,1 1-1 0 0,0-1 0 0 0,-1 0 0 0 0,1 1 0 0 0,-1-1 1 0 0,1 0-1 0 0,-1 0 0 0 0,0 0 0 0 0,1 0 0 0 0,-1-1 1 0 0,2-1-1 0 0,-3 2-176 0 0,0 0 0 0 0,0 0 0 0 0,0 0 0 0 0,-1 0 0 0 0,1 0 0 0 0,0 0 0 0 0,-1 0 0 0 0,1 0 0 0 0,0 0 0 0 0,-1 1 0 0 0,1-1 0 0 0,-1 0 0 0 0,0 0 0 0 0,1 0 0 0 0,-1 0 0 0 0,0 1 0 0 0,1-1 0 0 0,-1 0 0 0 0,0 1 0 0 0,0-1 0 0 0,0 0 0 0 0,1 1 0 0 0,-1-1 0 0 0,0 1 0 0 0,-2-1 0 0 0,-7-6-2954 0 0,-1 1 0 0 0,1 1 0 0 0,-1 0-1 0 0,-20-6 1 0 0,17 5 1036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2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1930 372 656 0 0,'-1'-11'426'0'0,"0"0"-1"0"0,0 1 1 0 0,-2-1-1 0 0,1 0 1 0 0,-1 1-1 0 0,-1-1 1 0 0,0 1-1 0 0,0 0 1 0 0,-1 0-1 0 0,-11-15 1 0 0,2 4-58 0 0,-1 0 0 0 0,-2 1 1 0 0,-27-26-1 0 0,28 33-221 0 0,-1 0 0 0 0,0 0 0 0 0,-1 2 0 0 0,0 0 0 0 0,-1 1 1 0 0,0 1-1 0 0,0 1 0 0 0,-1 1 0 0 0,0 1 0 0 0,-1 0 0 0 0,-25-3 0 0 0,-3 1 154 0 0,-74-2 0 0 0,13 10 252 0 0,34 3 6 0 0,0 4 1 0 0,-102 22-1 0 0,-39 30 281 0 0,124-26-478 0 0,-124 64-1 0 0,24 12-307 0 0,170-95-50 0 0,1 2 0 0 0,1 0 0 0 0,1 1 0 0 0,0 0 1 0 0,1 2-1 0 0,-28 36 0 0 0,41-47-8 0 0,1 0 1 0 0,0 0-1 0 0,1 1 0 0 0,0-1 0 0 0,0 1 0 0 0,1 0 1 0 0,0 0-1 0 0,1 1 0 0 0,-3 14 0 0 0,5-17 5 0 0,-1 0 0 0 0,2 0 1 0 0,-1 0-1 0 0,1 0 0 0 0,0 0 0 0 0,0 0 0 0 0,1 0 0 0 0,0 0 0 0 0,0 0 1 0 0,1-1-1 0 0,-1 1 0 0 0,2-1 0 0 0,-1 1 0 0 0,6 6 0 0 0,9 11 10 0 0,1 0 0 0 0,2-2-1 0 0,0 0 1 0 0,1-2 0 0 0,1 0 0 0 0,1-2 0 0 0,0 0-1 0 0,31 15 1 0 0,28 12-25 0 0,111 42 0 0 0,-23-25 38 0 0,-92-39-27 0 0,114 17 0 0 0,-130-31-11 0 0,-1-3 0 0 0,1-3 0 0 0,0-2 0 0 0,0-3 0 0 0,83-14 1 0 0,-113 9 8 0 0,-1 0 1 0 0,62-25 0 0 0,-6-11-5 0 0,-51 22 7 0 0,49-39-1 0 0,-41 23 26 0 0,-3-1 0 0 0,-1-3 0 0 0,-2-1 0 0 0,-2-2 0 0 0,37-55 0 0 0,-65 84-15 0 0,1 0 0 0 0,-2 0 0 0 0,0 0 0 0 0,-1-1 0 0 0,-1-1 0 0 0,0 1 0 0 0,-1-1 0 0 0,5-29 0 0 0,-9 36-11 0 0,0 0-1 0 0,-1 1 1 0 0,0-1-1 0 0,0 0 1 0 0,-1 0-1 0 0,-1 0 1 0 0,1 1-1 0 0,-2-1 1 0 0,1 1 0 0 0,-1-1-1 0 0,-1 1 1 0 0,0 0-1 0 0,0 0 1 0 0,-1 0-1 0 0,0 1 1 0 0,-11-15-1 0 0,5 10-3 0 0,-1 1 0 0 0,-1 0 0 0 0,0 1 0 0 0,0 1 0 0 0,-1 0 0 0 0,-1 1 0 0 0,1 0 0 0 0,-29-11 0 0 0,5 4-38 0 0,-1 3 0 0 0,-62-14 0 0 0,-12 5-1597 0 0,-140-9 0 0 0,-117 17-5271 0 0,268 13 5203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4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29 580 0 0,'-33'-28'16554'0'0,"39"34"-14202"0"0,-1-2-2194 0 0,-1 0 0 0 0,1 1-1 0 0,-1-1 1 0 0,1 1 0 0 0,-1 0-1 0 0,-1 0 1 0 0,1 1 0 0 0,-1-1-1 0 0,0 1 1 0 0,0-1 0 0 0,-1 1-1 0 0,1 0 1 0 0,-1 0 0 0 0,0 0-1 0 0,-1 0 1 0 0,2 11 0 0 0,-1 9 121 0 0,0 1 0 0 0,-5 47 0 0 0,1-16 74 0 0,2-58-352 0 0,-1 42 128 0 0,2 0 0 0 0,13 79 0 0 0,-12-105-137 0 0,-2-16 8 0 0,0 0-1 0 0,0 0 1 0 0,0 1 0 0 0,0-1-1 0 0,0 0 1 0 0,0 0 0 0 0,0 0 0 0 0,0 0-1 0 0,0 0 1 0 0,0 0 0 0 0,0 0 0 0 0,0 0-1 0 0,0 0 1 0 0,0 0 0 0 0,0 1 0 0 0,0-1-1 0 0,0 0 1 0 0,0 0 0 0 0,0 0 0 0 0,0 0-1 0 0,0 0 1 0 0,0 0 0 0 0,-1 0-1 0 0,1 0 1 0 0,0 0 0 0 0,0 0 0 0 0,0 0-1 0 0,0 0 1 0 0,0 0 0 0 0,0 0 0 0 0,0 0-1 0 0,0 0 1 0 0,0 0 0 0 0,0 0 0 0 0,-1 0-1 0 0,1 0 1 0 0,0 0 0 0 0,0 0-1 0 0,0 0 1 0 0,0 0 0 0 0,0 0 0 0 0,0 0-1 0 0,0 0 1 0 0,0 0 0 0 0,0 0 0 0 0,-1 0-1 0 0,1 0 1 0 0,0 0 0 0 0,0 0 0 0 0,0 0-1 0 0,0 0 1 0 0,0 0 0 0 0,0 0 0 0 0,0 0-1 0 0,0 0 1 0 0,0 0 0 0 0,0 0-1 0 0,0-1 1 0 0,0 1 0 0 0,-1 0 0 0 0,-16-22-59 0 0,8 9 16 0 0,5 7 44 0 0,0 0 0 0 0,0 0-1 0 0,0 0 1 0 0,-3-10 0 0 0,-2-24-4028 0 0,8 25 759 0 0,2-1 0 0 0,0 1 0 0 0,3-21 0 0 0,1 2-993 0 0,-1 15 2558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4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79 788 0 0,'-4'-8'1025'0'0,"0"1"1"0"0,0 0-1 0 0,-1-1 0 0 0,0 1 0 0 0,-11-11 1 0 0,13 15-832 0 0,0 1 1 0 0,0 0 0 0 0,0 0 0 0 0,-1 0 0 0 0,1 0-1 0 0,0 0 1 0 0,-1 0 0 0 0,0 1 0 0 0,1 0-1 0 0,-1 0 1 0 0,0 0 0 0 0,0 0 0 0 0,1 0 0 0 0,-1 1-1 0 0,-8 0 1 0 0,3 0-74 0 0,0 1 1 0 0,0 1-1 0 0,0 0 0 0 0,0 0 0 0 0,0 1 1 0 0,0 0-1 0 0,0 0 0 0 0,1 1 0 0 0,-1 1 1 0 0,1-1-1 0 0,0 1 0 0 0,1 0 0 0 0,-1 1 0 0 0,-6 7 1 0 0,8-8-100 0 0,0 0 1 0 0,0 1-1 0 0,1 0 1 0 0,0 0 0 0 0,0 0-1 0 0,1 0 1 0 0,-1 1-1 0 0,1 0 1 0 0,1 0-1 0 0,0 0 1 0 0,0 0 0 0 0,0 1-1 0 0,1-1 1 0 0,0 1-1 0 0,0 0 1 0 0,-1 14-1 0 0,-1 46 2110 0 0,9-88 2064 0 0,1 6-4137 0 0,0 0 0 0 0,1 0 1 0 0,1 1-1 0 0,0 0 0 0 0,1 0 0 0 0,0 1 0 0 0,1 0 0 0 0,0 1 0 0 0,1 0 0 0 0,0 0 0 0 0,22-15 0 0 0,-27 22-65 0 0,-1 1-1 0 0,0 0 1 0 0,1 0-1 0 0,0 0 0 0 0,0 1 1 0 0,0 0-1 0 0,0 0 1 0 0,10-2-1 0 0,-13 4 6 0 0,1 0 0 0 0,0 0 0 0 0,-1 0 0 0 0,1 0 0 0 0,-1 0 0 0 0,1 1-1 0 0,-1 0 1 0 0,0-1 0 0 0,1 1 0 0 0,-1 1 0 0 0,1-1 0 0 0,-1 0 0 0 0,0 1-1 0 0,0-1 1 0 0,0 1 0 0 0,5 4 0 0 0,-3-2 33 0 0,-1 0 0 0 0,0 0 0 0 0,-1 0 0 0 0,1 1 0 0 0,-1-1 0 0 0,0 1 0 0 0,0 0 1 0 0,0 0-1 0 0,-1 0 0 0 0,0 0 0 0 0,1 0 0 0 0,-2 1 0 0 0,1-1 0 0 0,1 9 0 0 0,0 7 178 0 0,-1 0-1 0 0,-2 34 1 0 0,0-35-128 0 0,-2-19 16 0 0,0-1 0 0 0,0 1-1 0 0,0-1 1 0 0,0 0 0 0 0,0 0-1 0 0,0 0 1 0 0,0 1 0 0 0,0-2-1 0 0,0 1 1 0 0,0 0 0 0 0,0 0-1 0 0,-3-2 1 0 0,-4 2 54 0 0,-236-8-1551 0 0,122 14-3176 0 0,0 9-3583 0 0,19 8 2454 0 0,53-8 3877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0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51 56 0 0,'-83'-8'5010'0'0,"38"2"-2744"0"0,23 6-78 0 0,19 2-1018 0 0,15 1-328 0 0,52 5 776 0 0,88 0 0 0 0,-6-9-1293 0 0,-33-1-21 0 0,-99 2-203 0 0,38 1 1373 0 0,80-11 1 0 0,-130 10-1300 0 0,-1-1 0 0 0,1 1-1 0 0,0-1 1 0 0,-1 1 0 0 0,1-1 0 0 0,-1 0-1 0 0,1 1 1 0 0,0-1 0 0 0,-1 0 0 0 0,0 0 0 0 0,1 0-1 0 0,1-2 1 0 0,-3 3-164 0 0,0-1 0 0 0,1 1 0 0 0,-1 0 0 0 0,0-1 0 0 0,0 1 0 0 0,0 0 0 0 0,1-1 0 0 0,-1 1 0 0 0,0-1 0 0 0,0 1 0 0 0,0 0 0 0 0,0-1 0 0 0,0 1 0 0 0,0-1 0 0 0,0 1 0 0 0,0-1 0 0 0,0 1 0 0 0,0-1 0 0 0,0 1 0 0 0,0 0 0 0 0,0-1 0 0 0,0 1 0 0 0,0-1 0 0 0,0 1 0 0 0,0-1 0 0 0,0 1 0 0 0,-1 0 0 0 0,1-1 0 0 0,0 1 0 0 0,0 0 0 0 0,-1-1 0 0 0,1 1 0 0 0,0-1 0 0 0,0 1 0 0 0,-1 0 0 0 0,1 0 0 0 0,0-1 0 0 0,-1 1 0 0 0,1 0 0 0 0,0 0 0 0 0,-1-1 0 0 0,1 1 0 0 0,-1 0 0 0 0,1 0 0 0 0,0 0 0 0 0,-1-1 0 0 0,1 1 0 0 0,-1 0 0 0 0,0 0 0 0 0,6 0-1754 0 0,0 0 0 0 0,0 0 1 0 0,0-1-1 0 0,0 0 1 0 0,0 0-1 0 0,0 0 1 0 0,0 0-1 0 0,0-1 1 0 0,8-4-1 0 0,-8 4 942 0 0,5-1-1261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29 188 0 0,'-2'-1'401'0'0,"-1"0"0"0"0,1-1 1 0 0,-1 1-1 0 0,1-1 0 0 0,-1 1 0 0 0,1-1 1 0 0,0 0-1 0 0,0 0 0 0 0,-3-3 0 0 0,5 5-342 0 0,0 0-1 0 0,0 0 0 0 0,0 0 0 0 0,0-1 0 0 0,-1 1 1 0 0,1 0-1 0 0,0 0 0 0 0,0 0 0 0 0,0-1 0 0 0,0 1 1 0 0,0 0-1 0 0,0 0 0 0 0,0 0 0 0 0,0-1 0 0 0,0 1 1 0 0,0 0-1 0 0,0 0 0 0 0,0 0 0 0 0,0-1 0 0 0,0 1 1 0 0,0 0-1 0 0,1 0 0 0 0,-1 0 0 0 0,0-1 1 0 0,0 1-1 0 0,0 0 0 0 0,0 0 0 0 0,0 0 0 0 0,0 0 1 0 0,0-1-1 0 0,1 1 0 0 0,-1 0 0 0 0,0 0 0 0 0,0 0 1 0 0,0 0-1 0 0,0 0 0 0 0,1 0 0 0 0,-1-1 0 0 0,0 1 1 0 0,0 0-1 0 0,20-3 927 0 0,-5 5-428 0 0,0 0 0 0 0,0 1 1 0 0,-1 0-1 0 0,1 2 0 0 0,-1-1 0 0 0,0 2 0 0 0,0 0 0 0 0,0 0 0 0 0,-1 1 1 0 0,0 1-1 0 0,22 17 0 0 0,-33-23-503 0 0,1-1 0 0 0,-1 1 0 0 0,0 0 0 0 0,0 0 0 0 0,0 0 0 0 0,0 0 0 0 0,0 0 0 0 0,0 0 0 0 0,0 0 0 0 0,-1 1 0 0 0,1-1 0 0 0,-1 1 0 0 0,0-1 0 0 0,0 1 0 0 0,0-1 0 0 0,0 1 0 0 0,0 0 0 0 0,0 0 0 0 0,0 3 0 0 0,-1-4-24 0 0,-1 1 0 0 0,1-1 0 0 0,-1 0-1 0 0,0 1 1 0 0,1-1 0 0 0,-1 0-1 0 0,0 0 1 0 0,0 0 0 0 0,-1 0 0 0 0,1 0-1 0 0,0 0 1 0 0,-1 0 0 0 0,1 0 0 0 0,-1-1-1 0 0,1 1 1 0 0,-1 0 0 0 0,0-1 0 0 0,-2 2-1 0 0,-9 5-13 0 0,0 0 0 0 0,-1-1 0 0 0,1-1 0 0 0,-2 0 0 0 0,-19 6 0 0 0,12-6-915 0 0,1 0 0 0 0,-33 3 0 0 0,33-7-892 0 0,0-1 0 0 0,0-1 0 0 0,0-1-1 0 0,0 0 1 0 0,-22-6 0 0 0,7 1-272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4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778 247 264 0 0,'-5'-17'3961'0'0,"5"15"-3590"0"0,-1 1-1 0 0,0 0 0 0 0,1-1 1 0 0,-1 1-1 0 0,1 0 0 0 0,0-1 0 0 0,-1 1 1 0 0,1-1-1 0 0,0 1 0 0 0,0-1 0 0 0,0 1 1 0 0,0-1-1 0 0,0 1 0 0 0,0 0 0 0 0,0-3 1 0 0,9 8 1603 0 0,-7-4-1246 0 0,0 1-1 0 0,0-1 1 0 0,0 1 0 0 0,0-1-1 0 0,-1 1 1 0 0,1 0-1 0 0,0 0 1 0 0,0 0-1 0 0,-1 0 1 0 0,1 0 0 0 0,1 3 784 0 0,-8-3-1237 0 0,0 0 0 0 0,0 1 0 0 0,0 0 0 0 0,0 0 0 0 0,0 0 0 0 0,0 1 0 0 0,0-1-1 0 0,1 1 1 0 0,-6 5 0 0 0,-5 1 20 0 0,-44 29 525 0 0,-82 66 1 0 0,-44 57-46 0 0,112-96-458 0 0,48-42-236 0 0,1 1-1 0 0,1 1 0 0 0,-24 35 1 0 0,34-36-71 0 0,8-15 7 0 0,4-31-29 0 0,2 11-8 0 0,0-1 1 0 0,2 1-1 0 0,-1 0 0 0 0,1 0 1 0 0,1 0-1 0 0,0 0 1 0 0,10-18-1 0 0,-7 14-8 0 0,0-1-1 0 0,6-22 1 0 0,0-22 0 0 0,10-91 1 0 0,-22 135 38 0 0,-2 1 1 0 0,-3-27 0 0 0,0-13 53 0 0,3 40-46 0 0,0-7-20 0 0,8 19 8 0 0,6 12 18 0 0,9 11-11 0 0,-1 1 0 0 0,-1 1 0 0 0,-1 0 0 0 0,19 31 0 0 0,57 103 25 0 0,-95-155-38 0 0,39 69 27 0 0,88 146-22 0 0,-120-204-9 0 0,-6-9 3 0 0,1 0 0 0 0,-1 0 1 0 0,1-1-1 0 0,0 1 1 0 0,0 0-1 0 0,0-1 0 0 0,0 1 1 0 0,4 3-1 0 0,-5-35 28 0 0,-3-10-37 0 0,-1-1 1 0 0,-2 1 0 0 0,-2 0-1 0 0,-2 1 1 0 0,-1 0 0 0 0,-2 0-1 0 0,-1 1 1 0 0,-2 0 0 0 0,-33-56-1 0 0,-48-70 16 0 0,-14-28 21 0 0,109 190-28 0 0,1 0 0 0 0,-1 0 0 0 0,1 0-1 0 0,-1 0 1 0 0,1 1 0 0 0,-1-1 0 0 0,1 0 0 0 0,0 0 0 0 0,-1 0 0 0 0,1-1 0 0 0,0 1 0 0 0,0 0-1 0 0,0 0 1 0 0,-1 0 0 0 0,1 0 0 0 0,0 0 0 0 0,1-2 0 0 0,-1 3 0 0 0,1 0 0 0 0,-1 0 0 0 0,1 0 0 0 0,-1-1 0 0 0,1 1 0 0 0,-1 0 0 0 0,1 0 0 0 0,-1 0 0 0 0,1 0 0 0 0,-1 0 0 0 0,1 0 0 0 0,-1 0 0 0 0,1 0 0 0 0,-1 0 0 0 0,1 0 0 0 0,-1 1 0 0 0,0-1 0 0 0,1 0 0 0 0,-1 0 0 0 0,1 0 0 0 0,-1 0 0 0 0,1 1 0 0 0,-1-1 0 0 0,1 0 0 0 0,-1 1 0 0 0,41 27-1 0 0,-34-23-3 0 0,10 7 10 0 0,-1 1 0 0 0,0 0 1 0 0,-1 2-1 0 0,-1 0 0 0 0,0 0 0 0 0,18 27 0 0 0,-25-31 59 0 0,0 0 0 0 0,-1 1 0 0 0,0 0 0 0 0,0 0 0 0 0,-2 0-1 0 0,1 1 1 0 0,-2-1 0 0 0,0 1 0 0 0,0 0 0 0 0,-1 0 0 0 0,0 19 0 0 0,-2 16 228 0 0,-3 0-1 0 0,-15 84 1 0 0,12-106-287 0 0,-1 0 0 0 0,-1-1 0 0 0,-1 0 0 0 0,-1 0 0 0 0,-1 0 0 0 0,-23 35 0 0 0,30-54-9 0 0,-1 1 1 0 0,0 0-1 0 0,-1-1 1 0 0,1 0-1 0 0,-1 0 1 0 0,0-1-1 0 0,-1 1 1 0 0,1-1-1 0 0,-1-1 0 0 0,0 1 1 0 0,0-1-1 0 0,-10 4 1 0 0,12-6-4 0 0,-1-1 0 0 0,0 1 0 0 0,0-1 0 0 0,0 0 0 0 0,0 0 1 0 0,0-1-1 0 0,-1 0 0 0 0,1 0 0 0 0,0 0 0 0 0,0-1 0 0 0,0 1 0 0 0,0-2 0 0 0,0 1 1 0 0,0-1-1 0 0,0 0 0 0 0,0 0 0 0 0,-6-4 0 0 0,-3-1 5 0 0,0-2 1 0 0,1 0-1 0 0,0-1 1 0 0,1 0-1 0 0,0-1 0 0 0,0-1 1 0 0,1 0-1 0 0,-12-16 1 0 0,5 3 6 0 0,1-1 1 0 0,1-1 0 0 0,-19-43-1 0 0,32 62-4 0 0,0 0-1 0 0,1-1 1 0 0,1 1-1 0 0,-1-1 1 0 0,1 1-1 0 0,1-1 1 0 0,-1-11-1 0 0,2 16-2 0 0,0 0 0 0 0,0 1 1 0 0,0-1-1 0 0,0 0 0 0 0,1 0 0 0 0,0 1 0 0 0,0-1 0 0 0,0 1 0 0 0,0-1 1 0 0,1 1-1 0 0,-1-1 0 0 0,1 1 0 0 0,0 0 0 0 0,0-1 0 0 0,0 1 0 0 0,0 0 1 0 0,0 0-1 0 0,1 1 0 0 0,3-4 0 0 0,6-3 3 0 0,0 1 0 0 0,0 1-1 0 0,1 0 1 0 0,0 1 0 0 0,0 0 0 0 0,1 1 0 0 0,-1 0-1 0 0,1 1 1 0 0,23-3 0 0 0,13 0-107 0 0,70-1 1 0 0,56 8-1269 0 0,3 15-4235 0 0,-112-5 934 0 0,0 3 0 0 0,-1 2 0 0 0,79 31 0 0 0,-94-26 2356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84 0 0,'4'-5'1068'0'0,"0"-1"-304"0"0,-1 1 1 0 0,2-1 0 0 0,-1 1 0 0 0,1 0-1 0 0,6-5 1 0 0,-10 9-615 0 0,0 0-1 0 0,0 0 1 0 0,1 0 0 0 0,-1 0-1 0 0,0 1 1 0 0,1-1 0 0 0,-1 0-1 0 0,0 1 1 0 0,1-1 0 0 0,-1 1-1 0 0,1-1 1 0 0,-1 1-1 0 0,1 0 1 0 0,0 0 0 0 0,-1 0-1 0 0,1 0 1 0 0,-1 0 0 0 0,1 0-1 0 0,-1 0 1 0 0,1 0 0 0 0,-1 1-1 0 0,1-1 1 0 0,-1 0-1 0 0,1 1 1 0 0,-1-1 0 0 0,1 1-1 0 0,-1 0 1 0 0,0 0 0 0 0,1-1-1 0 0,0 2 1 0 0,0 0 117 0 0,-1-1 0 0 0,0 1-1 0 0,0-1 1 0 0,0 1 0 0 0,-1-1 0 0 0,1 1-1 0 0,0 0 1 0 0,0-1 0 0 0,-1 1 0 0 0,1 0 0 0 0,-1 0-1 0 0,0-1 1 0 0,0 1 0 0 0,1 0 0 0 0,-1 0 0 0 0,0 0-1 0 0,0-1 1 0 0,-1 1 0 0 0,1 2 0 0 0,-9 35 2941 0 0,9-38-3195 0 0,-9 21 610 0 0,0 1-1 0 0,-5 26 1 0 0,12-44-618 0 0,1 0 0 0 0,0 0-1 0 0,0 1 1 0 0,1-1-1 0 0,-1 0 1 0 0,1 0-1 0 0,0 1 1 0 0,1-1-1 0 0,-1 0 1 0 0,1 0 0 0 0,0 0-1 0 0,1 1 1 0 0,-1-1-1 0 0,1 0 1 0 0,0 0-1 0 0,3 6 1 0 0,1-2 473 0 0,7 6-2990 0 0,-12-15 2213 0 0,-1 0 1 0 0,1 0-1 0 0,0 0 0 0 0,0 0 0 0 0,-1-1 0 0 0,1 1 1 0 0,0 0-1 0 0,-1-1 0 0 0,1 1 0 0 0,-1-1 0 0 0,1 1 1 0 0,0 0-1 0 0,-1-1 0 0 0,1 1 0 0 0,-1-1 0 0 0,1 0 1 0 0,-1 1-1 0 0,0-1 0 0 0,1 1 0 0 0,-1-1 0 0 0,0 0 1 0 0,1 1-1 0 0,-1-1 0 0 0,0 0 0 0 0,1 1 0 0 0,-1-1 1 0 0,0 0-1 0 0,0 1 0 0 0,0-2 0 0 0,10-26-6007 0 0,-1 14 3932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368 144 28 0 0,'-2'-7'202'0'0,"1"0"0"0"0,-1-1 1 0 0,-1 1-1 0 0,1 0 0 0 0,-1 1 0 0 0,0-1 1 0 0,-1 0-1 0 0,1 1 0 0 0,-1 0 0 0 0,-1 0 0 0 0,1 0 1 0 0,-1 0-1 0 0,0 1 0 0 0,0-1 0 0 0,-1 1 1 0 0,0 1-1 0 0,0-1 0 0 0,0 1 0 0 0,0 0 0 0 0,0 0 1 0 0,-1 1-1 0 0,0 0 0 0 0,0 0 0 0 0,0 1 1 0 0,0-1-1 0 0,0 2 0 0 0,0-1 0 0 0,0 1 0 0 0,-1 0 1 0 0,1 0-1 0 0,-1 1 0 0 0,1 0 0 0 0,-1 0 1 0 0,1 1-1 0 0,0 0 0 0 0,-1 0 0 0 0,1 1 1 0 0,-8 2-1 0 0,3 1-121 0 0,1 0 0 0 0,-1 1 0 0 0,1 0 0 0 0,0 1-1 0 0,0 0 1 0 0,0 0 0 0 0,1 1 0 0 0,-13 14 0 0 0,20-19-67 0 0,-1 1 1 0 0,1 0-1 0 0,1 0 0 0 0,-1 0 0 0 0,0 0 1 0 0,1 1-1 0 0,0-1 0 0 0,0 1 0 0 0,0-1 1 0 0,-2 10-1 0 0,4-10-8 0 0,0-1-1 0 0,-1 0 1 0 0,1 0 0 0 0,1 1 0 0 0,-1-1-1 0 0,0 0 1 0 0,1 1 0 0 0,0-1-1 0 0,-1 0 1 0 0,1 0 0 0 0,1 0 0 0 0,-1 0-1 0 0,0 0 1 0 0,1 0 0 0 0,-1 0-1 0 0,1 0 1 0 0,4 4 0 0 0,0 0-4 0 0,0-1 1 0 0,1 0-1 0 0,0 0 1 0 0,1-1 0 0 0,-1 0-1 0 0,1 0 1 0 0,0 0-1 0 0,0-1 1 0 0,0-1-1 0 0,1 1 1 0 0,-1-1-1 0 0,1-1 1 0 0,0 1-1 0 0,0-2 1 0 0,9 2 0 0 0,-9-2 308 0 0,-1 0 0 0 0,1 0 0 0 0,-1-1 0 0 0,1 0 0 0 0,-1-1 0 0 0,1 0 0 0 0,-1 0 1 0 0,1-1-1 0 0,-1 0 0 0 0,0 0 0 0 0,1-1 0 0 0,-1 0 0 0 0,-1 0 0 0 0,1-1 0 0 0,0 0 1 0 0,8-6-1 0 0,-14 8-163 0 0,0 0 1 0 0,0 0-1 0 0,0 0 1 0 0,-1 0-1 0 0,1 0 1 0 0,-1-1-1 0 0,1 1 1 0 0,-1 0-1 0 0,1-1 1 0 0,-1 1-1 0 0,0-1 0 0 0,0 1 1 0 0,-1-1-1 0 0,1 0 1 0 0,0 1-1 0 0,-1-1 1 0 0,0 0-1 0 0,1 0 1 0 0,-1 1-1 0 0,0-1 1 0 0,0 0-1 0 0,-1 0 1 0 0,1 1-1 0 0,-1-1 1 0 0,1 0-1 0 0,-1 0 1 0 0,0 1-1 0 0,0-1 1 0 0,0 1-1 0 0,0-1 1 0 0,0 1-1 0 0,-1-1 1 0 0,-1-1-1 0 0,-7-11-41 0 0,0 0 0 0 0,-1 1 0 0 0,0 1 0 0 0,-15-14 0 0 0,11 12-27 0 0,3 4 47 0 0,12 11-145 0 0,0 0 0 0 0,0 0 0 0 0,0 0 0 0 0,-1 0 0 0 0,1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0-1 0 0,0 0 1 0 0,0 0 0 0 0,0 0 0 0 0,0 1 0 0 0,0-1 0 0 0,0 0 0 0 0,0 0 0 0 0,0 0 0 0 0,0 0 0 0 0,-1 0 0 0 0,1 0 0 0 0,0 0 0 0 0,0 0 0 0 0,0 0 0 0 0,0 0 0 0 0,0 1 0 0 0,0-1 0 0 0,0 0 0 0 0,0 0 0 0 0,0 0 0 0 0,0 0 0 0 0,0 0 0 0 0,0 0 0 0 0,0 0 0 0 0,1 1 0 0 0,9 22-5213 0 0,-4-13 2893 0 0,0 0 1 0 0,1 0 0 0 0,0-1 0 0 0,9 9 0 0 0,2-3 494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41 133 944 0 0,'-3'1'544'0'0,"1"0"-1"0"0,0-1 0 0 0,0 1 1 0 0,-1 0-1 0 0,1-1 1 0 0,0 1-1 0 0,-1-1 0 0 0,1 0 1 0 0,-1 0-1 0 0,-2 0 1 0 0,5 0-462 0 0,-1 0 0 0 0,1 0 0 0 0,0 0 0 0 0,0 0 0 0 0,0 0 1 0 0,0 0-1 0 0,0 0 0 0 0,0 0 0 0 0,-1 0 0 0 0,1 0 1 0 0,0 0-1 0 0,0 0 0 0 0,0 0 0 0 0,0 0 0 0 0,-1-1 740 0 0,1 1-740 0 0,0 0 0 0 0,0 0 0 0 0,0 0 1 0 0,0 0-1 0 0,0 0 0 0 0,0-1 0 0 0,-1 1 0 0 0,1 0 0 0 0,0 0 1 0 0,0 0-1 0 0,0 0 0 0 0,0 0 0 0 0,0 0 0 0 0,0-1 0 0 0,0 1 1 0 0,0 0-1 0 0,0 0 0 0 0,0 0 0 0 0,0 0 0 0 0,0 0 0 0 0,0 0 1 0 0,0 0-1 0 0,1-1 0 0 0,-1 1 0 0 0,0 0 0 0 0,0 0 1 0 0,0 0-1 0 0,0 0 0 0 0,0 0 0 0 0,15-10 2762 0 0,107-38 1034 0 0,7 9-3653 0 0,-20 7-2367 0 0,-120 28-6490 0 0,-14 4 4868 0 0,7 4 1675 0 0,0 0 468 0 0</inkml:trace>
  <inkml:trace contextRef="#ctx0" brushRef="#br0" timeOffset="1">100 150 712 0 0,'-59'49'4227'0'0,"22"-14"431"0"0,37-35-4604 0 0,-1 0 0 0 0,1 0 0 0 0,0 1 0 0 0,0-1 0 0 0,0 0 1 0 0,-1 0-1 0 0,1 0 0 0 0,0 0 0 0 0,0 0 0 0 0,0 1 0 0 0,0-1 0 0 0,-1 0 0 0 0,1 0 1 0 0,0 0-1 0 0,0 1 0 0 0,0-1 0 0 0,0 0 0 0 0,0 0 0 0 0,0 1 0 0 0,0-1 0 0 0,0 0 0 0 0,-1 0 1 0 0,1 0-1 0 0,0 1 0 0 0,0-1 0 0 0,0 0 0 0 0,0 0 0 0 0,0 1 0 0 0,0-1 0 0 0,0 0 1 0 0,0 0-1 0 0,1 1 0 0 0,-1-1 0 0 0,0 0 0 0 0,0 0 0 0 0,0 1 0 0 0,0-1 0 0 0,0 0 0 0 0,0 0 1 0 0,1 1-1 0 0,10 2 1501 0 0,16-4-247 0 0,9-8-1250 0 0,55-19-1 0 0,88-52-11561 0 0,-158 70 9963 0 0,15-6-156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1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29 152 0 0,'-7'-4'499'0'0,"0"0"0"0"0,-1 0 0 0 0,1 1-1 0 0,-1 0 1 0 0,1 1 0 0 0,-1-1 0 0 0,0 2 0 0 0,0-1 0 0 0,0 1-1 0 0,0 0 1 0 0,0 1 0 0 0,-10 0 0 0 0,-2 1 335 0 0,-1 1 0 0 0,1 0 0 0 0,-34 10 0 0 0,38-7-254 0 0,1 0 1 0 0,0 1-1 0 0,0 0 1 0 0,1 2-1 0 0,0-1 0 0 0,0 2 1 0 0,1 0-1 0 0,-16 13 1 0 0,24-18-405 0 0,1 1 0 0 0,-1-1 0 0 0,1 1 0 0 0,-1-1 0 0 0,2 1 0 0 0,-1 0 0 0 0,0 1 0 0 0,1-1 0 0 0,0 1 0 0 0,0-1 0 0 0,1 1 0 0 0,0 0 0 0 0,0 0 0 0 0,0 0 0 0 0,0 0 0 0 0,1 1 0 0 0,0-1 0 0 0,1 0 0 0 0,-1 1 0 0 0,1-1 0 0 0,0 0 0 0 0,1 0 0 0 0,1 11 0 0 0,-1-13-111 0 0,1 1-1 0 0,-1-1 1 0 0,1 0-1 0 0,0 0 1 0 0,0 0-1 0 0,0 0 0 0 0,1 0 1 0 0,-1 0-1 0 0,1-1 1 0 0,0 1-1 0 0,0-1 1 0 0,0 0-1 0 0,1 0 1 0 0,4 4-1 0 0,-1-2-14 0 0,1-1 0 0 0,-1 0-1 0 0,1 0 1 0 0,0-1 0 0 0,-1 0 0 0 0,2 0-1 0 0,9 2 1 0 0,1-2-36 0 0,1 0 1 0 0,0-1 0 0 0,0-1-1 0 0,0-1 1 0 0,34-4-1 0 0,-29 1-206 0 0,0-1 0 0 0,0-2 0 0 0,41-15-1 0 0,-56 17-565 0 0,0-1-1 0 0,0 0 0 0 0,0 0 0 0 0,14-12 0 0 0,-19 13-169 0 0,-1 0-1 0 0,1 0 1 0 0,-1-1 0 0 0,0 1-1 0 0,0-1 1 0 0,-1 0-1 0 0,1 0 1 0 0,-1 0-1 0 0,4-9 1 0 0,-6 11 318 0 0,0-1 0 0 0,0 1 0 0 0,0-1-1 0 0,-1 1 1 0 0,1-1 0 0 0,-1 0 0 0 0,0-4 0 0 0,0-7-1095 0 0</inkml:trace>
  <inkml:trace contextRef="#ctx0" brushRef="#br0" timeOffset="1">375 51 880 0 0,'-14'-14'2197'0'0,"0"1"1491"0"0,14 13-3594 0 0,0-1-1 0 0,-1 1 1 0 0,1 0 0 0 0,0 0 0 0 0,-1 0-1 0 0,1 0 1 0 0,0 0 0 0 0,-1 0-1 0 0,1 0 1 0 0,0 1 0 0 0,-1-1 0 0 0,1 0-1 0 0,0 0 1 0 0,-1 0 0 0 0,1 0 0 0 0,0 0-1 0 0,-1 0 1 0 0,1 1 0 0 0,0-1-1 0 0,-1 0 1 0 0,1 0 0 0 0,0 1 0 0 0,0-1-1 0 0,-1 0 1 0 0,1 0 0 0 0,0 1-1 0 0,0-1 1 0 0,0 0 0 0 0,-1 1 0 0 0,1-1-1 0 0,0 0 1 0 0,0 0 0 0 0,0 1-1 0 0,0-1 1 0 0,0 0 0 0 0,0 1 0 0 0,-1-1-1 0 0,1 1 1 0 0,0-1 0 0 0,0 0-1 0 0,0 1 1 0 0,0-1 0 0 0,0 0 0 0 0,1 1-1 0 0,-15 51 5294 0 0,-17 68 967 0 0,18-65-4690 0 0,-6 72 1 0 0,18-100-1324 0 0,3 42-1 0 0,1-10-215 0 0,0-45-112 0 0,5-13-25 0 0,16-19-56 0 0,-9 6 9 0 0,24-19-628 0 0,-19 14-2509 0 0,-19 16 2743 0 0,-1 1-1 0 0,1-1 1 0 0,4-5-4985 0 0,-5 6 4985 0 0,0-1 0 0 0,0 0-1 0 0,1 1 1 0 0,-1-1 0 0 0,0 0 0 0 0,0 1 0 0 0,0-2-1 0 0,0 1 156 0 0,-1 1-1 0 0,1 0 0 0 0,0-1 0 0 0,0 1 0 0 0,0-1 0 0 0,-1 1 0 0 0,1 0 0 0 0,-3-3-2391 0 0,3 3 2391 0 0,-1 0 0 0 0,1 0 0 0 0,-1 0 1 0 0,1 0-1 0 0,-1-1 0 0 0,1 1 0 0 0,0 0 0 0 0,-1 0 0 0 0,1 0 0 0 0,-1 0 0 0 0,1 0 0 0 0,-1 0 1 0 0,0 0-1 0 0,-8 0-1881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95 144 0 0,'1'-2'391'0'0,"0"0"0"0"0,-1 0-1 0 0,1 1 1 0 0,0-1 0 0 0,0 0 0 0 0,0 1-1 0 0,0-1 1 0 0,0 1 0 0 0,0-1 0 0 0,1 1-1 0 0,-1-1 1 0 0,0 1 0 0 0,1 0 0 0 0,-1-1-1 0 0,3 0 1 0 0,8-9 3719 0 0,-7-2 5450 0 0,-7-5-4527 0 0,-1 0-2908 0 0,3 13-1631 0 0,0 2-157 0 0,10 7-302 0 0,-4-1-19 0 0,0 1-1 0 0,1 0 1 0 0,-2 1-1 0 0,1 0 1 0 0,0 0 0 0 0,-1 0-1 0 0,0 0 1 0 0,0 1 0 0 0,-1 0-1 0 0,1 0 1 0 0,6 13 0 0 0,2 8 186 0 0,18 48 1 0 0,-14-30-31 0 0,-1-7-85 0 0,30 50 0 0 0,-37-73-88 0 0,0-1 0 0 0,1 0 0 0 0,1-1 0 0 0,0 0 0 0 0,1-1 0 0 0,16 14 0 0 0,-21-20 0 0 0,-1-1 0 0 0,1 0 0 0 0,0-1 0 0 0,0 0 0 0 0,1 0 0 0 0,-1 0 0 0 0,1-1 0 0 0,0 0 0 0 0,0-1 0 0 0,16 4 0 0 0,-24-6 2 0 0,0 0-1 0 0,1 0 0 0 0,-1 0 1 0 0,0 0-1 0 0,1 0 0 0 0,-1 0 1 0 0,0 0-1 0 0,1 0 0 0 0,-1 0 0 0 0,0 0 1 0 0,1 0-1 0 0,-1 0 0 0 0,0 0 1 0 0,0 0-1 0 0,1 0 0 0 0,-1 0 1 0 0,0 0-1 0 0,1 0 0 0 0,-1-1 1 0 0,0 1-1 0 0,0 0 0 0 0,1 0 1 0 0,-1 0-1 0 0,0-1 0 0 0,0 1 1 0 0,1 0-1 0 0,-1 0 0 0 0,0-1 1 0 0,0 1-1 0 0,0 0 0 0 0,0 0 0 0 0,1-1 1 0 0,-1 1-1 0 0,0 0 0 0 0,0-1 1 0 0,0 1-1 0 0,-6-13-10 0 0,-16-10-60 0 0,-16-8-31 0 0,24 21-1575 0 0,0-1 0 0 0,-22-25 0 0 0,13 1-4792 0 0,20 29 4440 0 0,1-1-1 0 0,0 1 0 0 0,0-1 1 0 0,-2-12-1 0 0,0-16-3265 0 0,4 18 3577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1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228 143 664 0 0,'-2'0'284'0'0,"0"-1"0"0"0,0 1 0 0 0,0 0 0 0 0,0 0 0 0 0,0 0 0 0 0,0 0-1 0 0,1 0 1 0 0,-1 1 0 0 0,0-1 0 0 0,0 1 0 0 0,0-1 0 0 0,0 1 0 0 0,0-1 0 0 0,0 1 0 0 0,0 0 0 0 0,1 0 0 0 0,-1 0-1 0 0,0 0 1 0 0,1 0 0 0 0,-1 1 0 0 0,0-1 0 0 0,1 0 0 0 0,0 1 0 0 0,-1-1 0 0 0,1 1 0 0 0,0-1 0 0 0,0 1 0 0 0,0 0 0 0 0,0 0-1 0 0,0-1 1 0 0,0 1 0 0 0,0 0 0 0 0,1 0 0 0 0,-2 3 0 0 0,-37 81 5720 0 0,0-1-2825 0 0,38-83-3162 0 0,0-1 0 0 0,1 1 0 0 0,-1 0 1 0 0,0 0-1 0 0,1-1 0 0 0,-1 1 0 0 0,1 0 1 0 0,0 0-1 0 0,-1 0 0 0 0,1 0 0 0 0,0 0 0 0 0,0 0 1 0 0,0 0-1 0 0,0 0 0 0 0,1-1 0 0 0,0 4 1 0 0,-1-4-15 0 0,0-1 0 0 0,0 0 0 0 0,1 1 0 0 0,-1-1 0 0 0,0 0 1 0 0,0 0-1 0 0,1 1 0 0 0,-1-1 0 0 0,0 0 0 0 0,0 0 0 0 0,1 1 1 0 0,-1-1-1 0 0,0 0 0 0 0,1 0 0 0 0,-1 0 0 0 0,0 0 1 0 0,1 0-1 0 0,-1 1 0 0 0,0-1 0 0 0,1 0 0 0 0,-1 0 0 0 0,0 0 1 0 0,1 0-1 0 0,-1 0 0 0 0,0 0 0 0 0,1 0 0 0 0,-1 0 0 0 0,0 0 1 0 0,1 0-1 0 0,-1-1 0 0 0,18-10 91 0 0,-11 4-89 0 0,-1-1-1 0 0,0 0 1 0 0,0 0 0 0 0,-1 0-1 0 0,0 0 1 0 0,0-1 0 0 0,5-15-1 0 0,19-69 106 0 0,-21 65 19 0 0,4-17 137 0 0,-4 12 12 0 0,17-40-1 0 0,-25 71-273 0 0,1 1-1 0 0,0-1 1 0 0,-1 1-1 0 0,1 0 1 0 0,0-1-1 0 0,0 1 1 0 0,0 0 0 0 0,0-1-1 0 0,0 1 1 0 0,0 0-1 0 0,0 0 1 0 0,1 0-1 0 0,-1 0 1 0 0,0 0 0 0 0,1 0-1 0 0,-1 1 1 0 0,0-1-1 0 0,1 0 1 0 0,-1 1-1 0 0,1-1 1 0 0,-1 0 0 0 0,1 1-1 0 0,2-1 1 0 0,0 1-1 0 0,0 0 0 0 0,0 0 0 0 0,0 1 0 0 0,-1-1 0 0 0,1 1 0 0 0,0 0 0 0 0,0 0 0 0 0,-1 0 0 0 0,8 4 0 0 0,1 1 0 0 0,-1 0 1 0 0,1 2-1 0 0,-1-1 1 0 0,0 2-1 0 0,10 9 1 0 0,-15-13 22 0 0,0 1-1 0 0,-1 0 1 0 0,1 0 0 0 0,-1 0 0 0 0,0 1 0 0 0,-1-1 0 0 0,0 1 0 0 0,0 0-1 0 0,0 1 1 0 0,-1-1 0 0 0,0 1 0 0 0,0-1 0 0 0,-1 1 0 0 0,1 8 0 0 0,-2-13 10 0 0,-1 1 1 0 0,-1-1-1 0 0,1 0 0 0 0,0 0 1 0 0,-1 1-1 0 0,0-1 1 0 0,0 0-1 0 0,0 0 0 0 0,0 0 1 0 0,0 0-1 0 0,0 0 1 0 0,-1 0-1 0 0,0 0 1 0 0,1 0-1 0 0,-1-1 0 0 0,0 1 1 0 0,-1 0-1 0 0,1-1 1 0 0,0 0-1 0 0,-1 1 1 0 0,1-1-1 0 0,-1 0 0 0 0,1-1 1 0 0,-1 1-1 0 0,0 0 1 0 0,-5 1-1 0 0,-5 4 5 0 0,-1 0-1 0 0,0-2 1 0 0,0 0 0 0 0,-21 5-1 0 0,-94 14 237 0 0,40-13-1030 0 0,-5-2-6898 0 0,90-9 6746 0 0,-9 0-4094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2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2371 527 4 0 0,'0'-3'209'0'0,"-1"-1"-1"0"0,1 0 1 0 0,-1 1-1 0 0,0-1 1 0 0,1 1 0 0 0,-2-1-1 0 0,1 1 1 0 0,0 0-1 0 0,-1 0 1 0 0,1-1-1 0 0,-1 1 1 0 0,0 0 0 0 0,0 0-1 0 0,0 0 1 0 0,0 1-1 0 0,-3-4 1 0 0,-5-3 30 0 0,0 1-1 0 0,0 0 1 0 0,-13-7-1 0 0,23 14-231 0 0,-122-73 1194 0 0,-10-6 129 0 0,50 18-612 0 0,35 25-348 0 0,15 16-192 0 0,0 1-1 0 0,-2 1 1 0 0,-1 2 0 0 0,-42-14-1 0 0,36 17-151 0 0,-2 2 0 0 0,1 2 0 0 0,-83-8 0 0 0,-31 8-30 0 0,54 8-5 0 0,5 2-27 0 0,-122 16 1 0 0,10 22 48 0 0,27 20 29 0 0,67-7-2 0 0,71-28-13 0 0,1 3-1 0 0,-49 37 1 0 0,76-50-41 0 0,0 1 0 0 0,1 1 0 0 0,1 0 0 0 0,-21 28 0 0 0,23-26 82 0 0,0 2-1 0 0,1-1 0 0 0,2 2 0 0 0,0-1 1 0 0,0 1-1 0 0,2 0 0 0 0,-7 33 0 0 0,10-34-12 0 0,1-1 0 0 0,1 0 1 0 0,1 1-1 0 0,0-1 0 0 0,2 1 0 0 0,0 0 0 0 0,1-1 0 0 0,0 0 0 0 0,2 1 0 0 0,0-1 1 0 0,1-1-1 0 0,1 1 0 0 0,1-1 0 0 0,0 0 0 0 0,1 0 0 0 0,15 23 0 0 0,-7-18 153 0 0,1 0 0 0 0,1-1 0 0 0,1-1-1 0 0,1 0 1 0 0,1-2 0 0 0,0 0 0 0 0,32 19-1 0 0,-18-16-94 0 0,1-1 0 0 0,1-2-1 0 0,1-1 1 0 0,52 14 0 0 0,6-6-92 0 0,1-5 1 0 0,0-4-1 0 0,129 4 1 0 0,-178-17-20 0 0,206 7-11 0 0,-213-11-2 0 0,0-2 1 0 0,0-1-1 0 0,-1-2 0 0 0,46-13 1 0 0,-63 11 9 0 0,-1 0 0 0 0,0-1 1 0 0,26-16-1 0 0,-20 8 16 0 0,-1-1 0 0 0,0-1 0 0 0,44-43 0 0 0,-40 30 2 0 0,-1-1 1 0 0,35-51 0 0 0,-1-22-33 0 0,-52 83 15 0 0,13-39 1 0 0,-19 45-2 0 0,-1-1 1 0 0,0 1-1 0 0,-2-1 1 0 0,0-1-1 0 0,0-24 1 0 0,-3 32-3 0 0,0-1 0 0 0,-1 1 1 0 0,0 0-1 0 0,-1-1 0 0 0,-1 1 1 0 0,1 0-1 0 0,-2 0 1 0 0,0 0-1 0 0,0 1 0 0 0,0-1 1 0 0,-2 1-1 0 0,1 0 0 0 0,-1 1 1 0 0,-1-1-1 0 0,1 1 0 0 0,-2 0 1 0 0,-14-13-1 0 0,2 3-22 0 0,-2 2 0 0 0,0 1 0 0 0,-31-17 0 0 0,17 13 69 0 0,-1 3-1 0 0,0 1 1 0 0,-57-15-1 0 0,-125-16-438 0 0,76 29-719 0 0,67 10-3628 0 0,-152 5 0 0 0,174 7 3094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3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40 156 0 0,'-13'2'2428'0'0,"17"0"-2342"0"0,0-1-1 0 0,0 0 1 0 0,1 0 0 0 0,-1 0-1 0 0,1-1 1 0 0,-1 1 0 0 0,1-1-1 0 0,-1 0 1 0 0,1-1-1 0 0,-1 1 1 0 0,0-1 0 0 0,1 0-1 0 0,-1 0 1 0 0,1 0-1 0 0,-1 0 1 0 0,7-4 0 0 0,-11 5-64 0 0,0 0 1 0 0,0-1 0 0 0,1 1-1 0 0,-1 0 1 0 0,0 0-1 0 0,0 0 1 0 0,0-1 0 0 0,1 1-1 0 0,-1 0 1 0 0,0-1-1 0 0,0 1 1 0 0,0 0 0 0 0,0 0-1 0 0,0-1 1 0 0,0 1-1 0 0,0 0 1 0 0,0-1 0 0 0,0 1-1 0 0,0 0 1 0 0,0-1 0 0 0,0 1-1 0 0,0 0 1 0 0,0-1-1 0 0,0 1 1 0 0,0 0 0 0 0,0 0-1 0 0,0-1 1 0 0,0 1-1 0 0,0 0 1 0 0,0-1 0 0 0,0 1-1 0 0,-1 0 1 0 0,1 0-1 0 0,0-1 1 0 0,0 1 0 0 0,0 0-1 0 0,-1 0 1 0 0,1-1 0 0 0,0 1-1 0 0,0 0 1 0 0,0 0-1 0 0,-1 0 1 0 0,1-1 0 0 0,0 1-1 0 0,-1 0 1 0 0,1 0-1 0 0,0 0 1 0 0,0 0 0 0 0,-1 0-1 0 0,1 0 1 0 0,0 0 0 0 0,-1-1-1 0 0,1 1 1 0 0,0 0-1 0 0,-1 0 1 0 0,1 0 0 0 0,0 0-1 0 0,-1 0 1 0 0,-21-4 44 0 0,19 4-24 0 0,12 1-45 0 0,-8-1 3 0 0,0 0 1 0 0,1-1 0 0 0,-1 1 0 0 0,0 1-1 0 0,1-1 1 0 0,-1 0 0 0 0,0 0-1 0 0,1 0 1 0 0,-1 1 0 0 0,0-1 0 0 0,0 0-1 0 0,1 1 1 0 0,-1-1 0 0 0,0 1-1 0 0,2 1 1 0 0,-19 6 514 0 0,15-7 21 0 0,6-5-136 0 0,15-10-172 0 0,-16 10 987 0 0,-24 4-478 0 0,19 0-728 0 0,1 0-6 0 0,0-2-8 0 0,0 2 1 0 0,8-1 411 0 0,5-1-2681 0 0,-26-2-800 0 0,-4 2 1396 0 0,-1 0 43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30 499 156 0 0,'-11'-9'1637'0'0,"-4"-2"-183"0"0,15 11-1421 0 0,0 0 0 0 0,0 0 0 0 0,-1 0 0 0 0,1 0 0 0 0,0-1 0 0 0,0 1 0 0 0,0 0 0 0 0,-1 0-1 0 0,1 0 1 0 0,0 0 0 0 0,0-1 0 0 0,0 1 0 0 0,0 0 0 0 0,0 0 0 0 0,-1-1 0 0 0,1 1 0 0 0,0 0 0 0 0,0 0 0 0 0,0 0 0 0 0,0-1 0 0 0,0 1 0 0 0,0 0-1 0 0,0 0 1 0 0,0-1 0 0 0,0 1 0 0 0,0 0 0 0 0,0 0 0 0 0,0-1 0 0 0,0 1 0 0 0,0 0 0 0 0,0 0 0 0 0,0-1 0 0 0,0 1 0 0 0,0 0 0 0 0,0 0 0 0 0,0-1 0 0 0,0 1-1 0 0,1 0 1 0 0,-1 0 0 0 0,0 0 0 0 0,0-1 0 0 0,0 1 0 0 0,4-2 183 0 0,-1-1-1 0 0,0 1 0 0 0,1 0 1 0 0,-1 1-1 0 0,1-1 1 0 0,6-1-1 0 0,5 1 8524 0 0,-8 9-4861 0 0,5 21-2504 0 0,1 23-1035 0 0,-3-1 531 0 0,3 93-1 0 0,-10-94-820 0 0,2 0-1 0 0,11 50 0 0 0,-13-88-44 0 0,0 0-1 0 0,1 1 1 0 0,0-1-1 0 0,1-1 1 0 0,0 1-1 0 0,0-1 1 0 0,1 0-1 0 0,1 0 0 0 0,12 14 1 0 0,-16-20 0 0 0,0-1-1 0 0,1 1 1 0 0,-1-1 0 0 0,1 0 0 0 0,0-1-1 0 0,0 1 1 0 0,1-1 0 0 0,-1 1 0 0 0,0-1-1 0 0,1-1 1 0 0,-1 1 0 0 0,1 0 0 0 0,-1-1-1 0 0,1 0 1 0 0,0 0 0 0 0,0-1 0 0 0,0 1-1 0 0,-1-1 1 0 0,1 0 0 0 0,0 0 0 0 0,0-1-1 0 0,0 1 1 0 0,-1-1 0 0 0,1 0 0 0 0,8-3-1 0 0,1-2 20 0 0,-1 0 0 0 0,1 0 0 0 0,-1-1 0 0 0,-1-1 0 0 0,1 0 0 0 0,11-10 0 0 0,66-66 281 0 0,-30 26 13 0 0,50-41 159 0 0,166-140-102 0 0,119-37-346 0 0,-251 180 47 0 0,-114 76-24 0 0,5-3 1050 0 0,57-49-1 0 0,-88 70-1073 0 0,6-2-23 0 0,-23 4 19 0 0,8 0-25 0 0,0 1 0 0 0,0 0 0 0 0,0 1 0 0 0,0-1 0 0 0,0 1 0 0 0,0 0 1 0 0,-6 4-1 0 0,3-2 0 0 0,8-4 2 0 0,-1 0 0 0 0,1 0-1 0 0,0 0 1 0 0,-1 0 0 0 0,1 1 0 0 0,0-1-1 0 0,-1 0 1 0 0,1 0 0 0 0,0 1 0 0 0,0-1-1 0 0,0 0 1 0 0,-1 0 0 0 0,1 1 0 0 0,0-1-1 0 0,0 0 1 0 0,0 1 0 0 0,-1-1 0 0 0,1 0-1 0 0,0 1 1 0 0,0-1 0 0 0,0 0 0 0 0,0 1-1 0 0,0-1 1 0 0,0 0 0 0 0,0 1 0 0 0,0-1-1 0 0,0 0 1 0 0,0 1 0 0 0,0-1-1 0 0,0 1 1 0 0,0-1 0 0 0,0 0 0 0 0,0 1-1 0 0,0-1 1 0 0,0 0 0 0 0,0 1 0 0 0,1-1-1 0 0,-1 0 1 0 0,0 1 0 0 0,0-1 0 0 0,0 0-1 0 0,1 0 1 0 0,-1 1 0 0 0,0-1 0 0 0,0 0-1 0 0,1 0 1 0 0,-1 1 0 0 0,1-1 0 0 0,-1 1-1 0 0,0-1 1 0 0,1 1-1 0 0,-1-1 1 0 0,0 1 0 0 0,1-1-1 0 0,-1 1 1 0 0,0-1-1 0 0,0 1 1 0 0,1-1 0 0 0,-1 1-1 0 0,0-1 1 0 0,0 1-1 0 0,0 0 1 0 0,0-1 0 0 0,0 1-1 0 0,0-1 1 0 0,0 1-1 0 0,0 0 1 0 0,0-1 0 0 0,0 1-1 0 0,0-1 1 0 0,0 1-1 0 0,0-1 1 0 0,0 1 0 0 0,-1 0-1 0 0,1-1 1 0 0,0 1-1 0 0,0-1 1 0 0,-1 1 0 0 0,1-1-1 0 0,0 1 1 0 0,-1-1 0 0 0,0 1-1 0 0,-2 1 1 0 0,3-1 3 0 0,0 0-2 0 0,0-1 8 0 0,-1 0-187 0 0,1-1 13 0 0,0 1 1 0 0,-1-1 0 0 0,1 1 0 0 0,0-1 0 0 0,0 1 0 0 0,-1-1-1 0 0,1 1 1 0 0,0-1 0 0 0,0 0 0 0 0,0 1 0 0 0,0-1 0 0 0,0 0-1 0 0,0 1 1 0 0,0-1 0 0 0,0 1 0 0 0,0-1 0 0 0,0 0-1 0 0,0 1 1 0 0,1-1 0 0 0,-1 1 0 0 0,0-1 0 0 0,0 1 0 0 0,1-1-1 0 0,-1 0 1 0 0,0 1 0 0 0,1-1 0 0 0,6-16-7231 0 0,-1-2 910 0 0,-2-10 1704 0 0,-4 29 4745 0 0,1-22-2384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145 179 112 0 0,'6'-4'817'0'0,"0"-1"0"0"0,-1 1-1 0 0,1-1 1 0 0,-1 0 0 0 0,0 0 0 0 0,-1-1-1 0 0,1 0 1 0 0,-1 0 0 0 0,0 0 0 0 0,4-8 0 0 0,16-22 2732 0 0,1 1-274 0 0,5-7 1170 0 0,-48 66-3660 0 0,-13 29-545 0 0,3-4-90 0 0,6-14 16 0 0,2 1 0 0 0,1 0 0 0 0,-22 61 0 0 0,34-77-121 0 0,1 1 0 0 0,1-1 1 0 0,0 1-1 0 0,2 1 0 0 0,1-1 0 0 0,0 0 0 0 0,2 1 0 0 0,3 33 0 0 0,-2-46-36 0 0,0-1 0 0 0,1 0-1 0 0,0 1 1 0 0,1-1-1 0 0,-1 0 1 0 0,2 0-1 0 0,-1-1 1 0 0,1 1-1 0 0,0-1 1 0 0,1 1 0 0 0,-1-1-1 0 0,2-1 1 0 0,-1 1-1 0 0,11 10 1 0 0,-7-10-4 0 0,0-1 1 0 0,0 1-1 0 0,1-2 0 0 0,-1 1 1 0 0,1-1-1 0 0,1-1 0 0 0,-1 0 1 0 0,1 0-1 0 0,-1-1 0 0 0,13 2 1 0 0,3-1-7 0 0,-1-2 1 0 0,1 0-1 0 0,0-2 0 0 0,0-1 1 0 0,-1-1-1 0 0,1-1 1 0 0,-1-1-1 0 0,49-15 0 0 0,-59 15 6 0 0,-1-2-1 0 0,0 0 0 0 0,0-1 1 0 0,-1 0-1 0 0,0-1 0 0 0,0 0 1 0 0,13-11-1 0 0,-23 16-2 0 0,0 1-1 0 0,0-1 0 0 0,0 0 1 0 0,0 0-1 0 0,0 0 1 0 0,-1 0-1 0 0,1 0 0 0 0,-1-1 1 0 0,0 1-1 0 0,0-1 1 0 0,0 0-1 0 0,0 1 1 0 0,-1-1-1 0 0,0 0 0 0 0,0 0 1 0 0,0 0-1 0 0,0 0 1 0 0,0 0-1 0 0,-1 0 0 0 0,1 0 1 0 0,-1-1-1 0 0,0 1 1 0 0,-1 0-1 0 0,1 0 1 0 0,-1 0-1 0 0,0 0 0 0 0,0 0 1 0 0,0 0-1 0 0,0 0 1 0 0,-1 0-1 0 0,-1-3 0 0 0,-2 0-1 0 0,0 0 0 0 0,0 1-1 0 0,0 0 1 0 0,-1 0 0 0 0,0 0-1 0 0,0 1 1 0 0,-1 0 0 0 0,1 0 0 0 0,-1 0-1 0 0,0 1 1 0 0,0 0 0 0 0,-1 0-1 0 0,-11-3 1 0 0,-7-3 0 0 0,0 2 0 0 0,-46-9 0 0 0,27 9-13 0 0,0 3 0 0 0,-56-1 0 0 0,78 6-98 0 0,0 1 1 0 0,0 1-1 0 0,1 2 1 0 0,-1 0 0 0 0,1 1-1 0 0,-30 11 1 0 0,46-14-327 0 0,0 0 0 0 0,1 1 0 0 0,0 0 0 0 0,0 0 0 0 0,-1 0 1 0 0,2 0-1 0 0,-1 1 0 0 0,0 0 0 0 0,1 0 0 0 0,0 0 0 0 0,0 0 0 0 0,0 1 1 0 0,0 0-1 0 0,-3 5 0 0 0,5-6-252 0 0,0 1 1 0 0,0 0 0 0 0,1-1-1 0 0,-1 1 1 0 0,1 0-1 0 0,0 0 1 0 0,1 0-1 0 0,-1 0 1 0 0,1 0-1 0 0,0 0 1 0 0,0 0-1 0 0,0-1 1 0 0,1 1-1 0 0,0 0 1 0 0,0 0 0 0 0,0 0-1 0 0,3 6 1 0 0,8 17-1552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4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62 573 948 0 0,'-33'-32'14426'0'0,"4"0"-4981"0"0,29 31-9355 0 0,0 1 0 0 0,0 0-1 0 0,0 0 1 0 0,0 0-1 0 0,0 0 1 0 0,0 0-1 0 0,0 0 1 0 0,0 0-1 0 0,0-1 1 0 0,0 1-1 0 0,0 0 1 0 0,0 0-1 0 0,0 0 1 0 0,0 0-1 0 0,0 0 1 0 0,0-1-1 0 0,12 10 1235 0 0,-6-1-1060 0 0,1 0 0 0 0,-2 1 1 0 0,1 0-1 0 0,-1 0 1 0 0,0 0-1 0 0,-1 1 1 0 0,0-1-1 0 0,-1 1 1 0 0,0 0-1 0 0,0 1 1 0 0,1 13-1 0 0,4 8 56 0 0,-4-8-125 0 0,4 39 0 0 0,-5-40-153 0 0,0 0-1 0 0,7 27 1 0 0,-5-30-41 0 0,1-1-1 0 0,1 0 1 0 0,1 0 0 0 0,0-1-1 0 0,14 22 1 0 0,-20-36-1 0 0,1 0 0 0 0,0 0 1 0 0,0-1-1 0 0,0 1 0 0 0,0-1 0 0 0,1 1 0 0 0,0-1 0 0 0,-1 0 0 0 0,1 0 1 0 0,0 0-1 0 0,0-1 0 0 0,1 0 0 0 0,-1 1 0 0 0,0-1 0 0 0,1-1 1 0 0,-1 1-1 0 0,1-1 0 0 0,0 0 0 0 0,0 0 0 0 0,-1 0 0 0 0,1-1 1 0 0,0 1-1 0 0,0-1 0 0 0,0 0 0 0 0,0-1 0 0 0,-1 1 0 0 0,10-3 1 0 0,0-1-3 0 0,0 0 1 0 0,-1-2 0 0 0,1 1 0 0 0,-2-2 0 0 0,25-15 0 0 0,58-50-14 0 0,-50 35 3 0 0,283-233-21 0 0,-39 30 32 0 0,49-18 26 0 0,-239 184-14 0 0,-85 63-10 0 0,31-20-10 0 0,-79 60 76 0 0,27-21-377 0 0,-1 0 1 0 0,0-1-1 0 0,0 0 1 0 0,-17 10-1 0 0,12-10-3692 0 0,11-5 2624 0 0,-1-1 0 0 0,1 0 1 0 0,-1 1-1 0 0,0-1 1 0 0,1 0-1 0 0,-1 0 1 0 0,0-1-1 0 0,0 1 1 0 0,0-1-1 0 0,1 1 1 0 0,-1-1-1 0 0,-5 0 1 0 0,-28 0-4186 0 0,14-2 3647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90 256 0 0,'27'-68'8218'0'0,"-29"52"-4781"0"0,2 16-3386 0 0,1-1-1 0 0,-1 1 1 0 0,0 0 0 0 0,0 0-1 0 0,0 0 1 0 0,0 0 0 0 0,0-1 0 0 0,0 1-1 0 0,0 0 1 0 0,0 0 0 0 0,0 0 0 0 0,-1-1-1 0 0,1 1 1 0 0,0 0 0 0 0,0 0 0 0 0,0 0-1 0 0,0 0 1 0 0,0-1 0 0 0,0 1 0 0 0,0 0-1 0 0,0 0 1 0 0,0 0 0 0 0,0 0-1 0 0,-1 0 1 0 0,1-1 0 0 0,0 1 0 0 0,0 0-1 0 0,0 0 1 0 0,0 0 0 0 0,0 0 0 0 0,-1 0-1 0 0,1 0 1 0 0,0 0 0 0 0,0 0 0 0 0,0-1-1 0 0,0 1 1 0 0,-1 0 0 0 0,1 0 0 0 0,0 0-1 0 0,0 0 1 0 0,0 0 0 0 0,-1 0-1 0 0,1 0 1 0 0,0 0 0 0 0,0 0 0 0 0,0 0-1 0 0,0 0 1 0 0,-1 0 0 0 0,1 0 0 0 0,0 1-1 0 0,0-1 1 0 0,0 0 0 0 0,0 0 0 0 0,-1 0-1 0 0,1 0 1 0 0,0 0 0 0 0,0 0 0 0 0,0 0-1 0 0,0 0 1 0 0,0 0 0 0 0,-1 1-1 0 0,1-1 1 0 0,0 0 0 0 0,0 0 0 0 0,0 0-1 0 0,-92 146 2421 0 0,71-115-1845 0 0,2 0-1 0 0,-24 54 1 0 0,36-68-576 0 0,0 0 1 0 0,1 0-1 0 0,1 1 1 0 0,1 0-1 0 0,0 0 1 0 0,1 1-1 0 0,0 20 0 0 0,3-33-45 0 0,0-1 0 0 0,1 1 0 0 0,-1-1 0 0 0,1 1 0 0 0,0-1 0 0 0,1 1-1 0 0,-1-1 1 0 0,1 1 0 0 0,0-1 0 0 0,0 0 0 0 0,1 0 0 0 0,0 0 0 0 0,0 0-1 0 0,0-1 1 0 0,0 1 0 0 0,0-1 0 0 0,5 5 0 0 0,-1-4 2 0 0,-1 0 0 0 0,1 0 0 0 0,0 0 0 0 0,0-1 0 0 0,1 0 0 0 0,-1-1 0 0 0,1 1 1 0 0,0-1-1 0 0,0-1 0 0 0,12 3 0 0 0,3-1-2 0 0,1-1 1 0 0,0-2 0 0 0,0 0-1 0 0,0-1 1 0 0,0-2-1 0 0,0 0 1 0 0,26-7 0 0 0,-36 6-3 0 0,0-1 1 0 0,-1 0 0 0 0,1-1 0 0 0,-1 0 0 0 0,26-15 0 0 0,-35 17-2 0 0,0 0 0 0 0,0 0 0 0 0,-1 0 0 0 0,1 0-1 0 0,0-1 1 0 0,-1 0 0 0 0,0 1 0 0 0,0-1 0 0 0,4-7 0 0 0,-6 9-1 0 0,0-1 0 0 0,0 1 1 0 0,0-1-1 0 0,0 0 1 0 0,0 0-1 0 0,-1 0 0 0 0,1 1 1 0 0,-1-1-1 0 0,0 0 0 0 0,0 0 1 0 0,0 0-1 0 0,0 0 0 0 0,0 0 1 0 0,-1 0-1 0 0,1 1 0 0 0,-1-1 1 0 0,-1-4-1 0 0,0 3-3 0 0,-1-1 0 0 0,1 1 0 0 0,-1-1 0 0 0,0 1 0 0 0,-1 0 0 0 0,1 1 0 0 0,0-1 0 0 0,-1 0 0 0 0,0 1 0 0 0,0 0 0 0 0,0 0 0 0 0,0 0 0 0 0,-7-3 1 0 0,-3-2-16 0 0,-1 1 1 0 0,-30-10 0 0 0,10 6-3 0 0,-1 2 0 0 0,-39-4 0 0 0,54 10 2 0 0,-1 2 0 0 0,1 0 0 0 0,0 1-1 0 0,0 1 1 0 0,-22 4 0 0 0,41-5-4 0 0,0 0 1 0 0,1 0-1 0 0,-1 1 0 0 0,0-1 1 0 0,0 0-1 0 0,1 1 0 0 0,-1-1 1 0 0,0 1-1 0 0,1 0 0 0 0,-1-1 1 0 0,1 1-1 0 0,-1 0 0 0 0,1 0 0 0 0,-1 0 1 0 0,1 0-1 0 0,0 0 0 0 0,-1 0 1 0 0,1 1-1 0 0,0-1 0 0 0,0 0 1 0 0,0 1-1 0 0,0-1 0 0 0,0 1 1 0 0,0-1-1 0 0,0 1 0 0 0,0-1 1 0 0,1 1-1 0 0,-1-1 0 0 0,0 4 0 0 0,1-2-210 0 0,1-1-1 0 0,-1 1 1 0 0,1-1-1 0 0,0 0 0 0 0,-1 1 1 0 0,1-1-1 0 0,0 0 1 0 0,1 0-1 0 0,-1 1 0 0 0,0-1 1 0 0,1 0-1 0 0,-1 0 1 0 0,1 0-1 0 0,-1-1 0 0 0,1 1 1 0 0,0 0-1 0 0,0-1 1 0 0,0 1-1 0 0,0-1 0 0 0,4 3 1 0 0,12 6-2575 0 0,0 0 0 0 0,1-2 1 0 0,29 10-1 0 0,-20-9 750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383 133 708 0 0,'-1'-8'1113'0'0,"-1"0"0"0"0,0 0 0 0 0,0 0 0 0 0,-1 0 0 0 0,-1 0-1 0 0,1 1 1 0 0,-7-11 0 0 0,6 11-602 0 0,-18-30 3056 0 0,8 24-1299 0 0,14 12-2221 0 0,0 1 0 0 0,-1 0 0 0 0,1 0-1 0 0,0 0 1 0 0,-1-1 0 0 0,1 1 0 0 0,-1 0-1 0 0,1 0 1 0 0,0 0 0 0 0,-1 0 0 0 0,1 0-1 0 0,-1 0 1 0 0,1 0 0 0 0,0 0 0 0 0,-1 0-1 0 0,1 0 1 0 0,-1 0 0 0 0,1 0 0 0 0,-1 0 0 0 0,1 0-1 0 0,0 0 1 0 0,-1 0 0 0 0,1 0 0 0 0,-1 1-1 0 0,1-1 1 0 0,0 0 0 0 0,-1 0 0 0 0,1 0-1 0 0,0 1 1 0 0,-1-1 0 0 0,-45 45 852 0 0,-22 25 85 0 0,24-21-130 0 0,-67 94-1 0 0,105-134-712 0 0,1 0-1 0 0,0 1 1 0 0,-6 18-1 0 0,9-24-122 0 0,1 1 0 0 0,-1-1 0 0 0,1 0 0 0 0,0 1 0 0 0,1-1 0 0 0,-1 1 0 0 0,1-1 0 0 0,0 1 0 0 0,0-1 0 0 0,1 1 0 0 0,0 6 0 0 0,1-6-8 0 0,0 0-1 0 0,0 1 1 0 0,0-1 0 0 0,0 0 0 0 0,5 7 0 0 0,-4-9-2 0 0,0 1-1 0 0,1 0 1 0 0,-1-1 0 0 0,1 0-1 0 0,0 0 1 0 0,0 0-1 0 0,0 0 1 0 0,0-1 0 0 0,1 1-1 0 0,5 1 1 0 0,15 6 0 0 0,1-1 0 0 0,1-2-1 0 0,0 0 1 0 0,39 3 0 0 0,-9 0-3 0 0,-47-8-332 0 0,0-1 0 0 0,0 0-1 0 0,-1-1 1 0 0,1 0 0 0 0,14-1 0 0 0,-21 0 139 0 0,1 0 0 0 0,-1 1 0 0 0,1-1 0 0 0,-1 0 0 0 0,0 0-1 0 0,0-1 1 0 0,0 1 0 0 0,0-1 0 0 0,0 0 0 0 0,4-2 0 0 0,-6 3 93 0 0,1-1 1 0 0,-1 1-1 0 0,0 0 0 0 0,0-1 0 0 0,0 1 0 0 0,0-1 0 0 0,0 1 1 0 0,0-1-1 0 0,0 0 0 0 0,0 1 0 0 0,0-1 0 0 0,0-2 1 0 0,2-3-2044 0 0,0 1 1 0 0,0 0 0 0 0,1 0 0 0 0,-1 0 0 0 0,1 0 0 0 0,8-8 0 0 0,1 3 435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34 840 0 0,'-68'-1'4822'0'0,"51"0"-3011"0"0,0 0-1 0 0,-32 4 1 0 0,54-2 2724 0 0,36 0-3071 0 0,78-5-841 0 0,30-1-699 0 0,-51-6-2237 0 0,-80 5-2281 0 0,-36-4-4831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49 236 632 0 0,'-5'6'797'0'0,"1"-1"-1"0"0,-1 1 1 0 0,1 0-1 0 0,-5 11 1 0 0,-5 7 2462 0 0,13-24-2990 0 0,0 1 0 0 0,0 0-1 0 0,1 0 1 0 0,-1 0 0 0 0,1 0 0 0 0,-1 0 0 0 0,1 0-1 0 0,-1 0 1 0 0,1 0 0 0 0,0 0 0 0 0,-1 0 0 0 0,1 0 0 0 0,0 0-1 0 0,0 0 1 0 0,0 1 0 0 0,0-1 0 0 0,0 1 0 0 0,0-2-122 0 0,0 1 1 0 0,0-1 0 0 0,1 1-1 0 0,-1-1 1 0 0,0 1-1 0 0,1-1 1 0 0,-1 0 0 0 0,0 1-1 0 0,1-1 1 0 0,-1 0 0 0 0,1 1-1 0 0,-1-1 1 0 0,0 0 0 0 0,1 1-1 0 0,-1-1 1 0 0,1 0 0 0 0,-1 0-1 0 0,1 0 1 0 0,-1 1 0 0 0,1-1-1 0 0,-1 0 1 0 0,1 0 0 0 0,-1 0-1 0 0,1 0 1 0 0,0 0 0 0 0,42-5 3052 0 0,-35 4-3555 0 0,34-7 719 0 0,133-28-4147 0 0,-141 27-2683 0 0,45-20-1 0 0,-56 19 4366 0 0</inkml:trace>
  <inkml:trace contextRef="#ctx0" brushRef="#br0" timeOffset="1">820 36 1364 0 0,'0'-2'236'0'0,"0"1"1"0"0,-1-1-1 0 0,1 1 0 0 0,-1-1 1 0 0,1 1-1 0 0,-1-1 0 0 0,1 1 0 0 0,-1-1 1 0 0,0 1-1 0 0,0 0 0 0 0,0-1 1 0 0,0 1-1 0 0,0 0 0 0 0,0 0 1 0 0,0 0-1 0 0,0 0 0 0 0,0 0 0 0 0,-1 0 1 0 0,1 0-1 0 0,0 0 0 0 0,-1 0 1 0 0,1 0-1 0 0,-1 1 0 0 0,1-1 0 0 0,-1 1 1 0 0,1-1-1 0 0,-1 1 0 0 0,1 0 1 0 0,-1-1-1 0 0,-2 1 0 0 0,-4-1 289 0 0,-1-1 0 0 0,0 2 0 0 0,-16 0-1 0 0,9 1 74 0 0,1 1-1 0 0,0 1 0 0 0,0 0 0 0 0,0 1 1 0 0,-22 8-1 0 0,32-10-519 0 0,0 0 0 0 0,0 0 1 0 0,0 1-1 0 0,0-1 0 0 0,0 1 0 0 0,0 0 1 0 0,1 1-1 0 0,0-1 0 0 0,-1 1 0 0 0,1 0 1 0 0,1 0-1 0 0,-1 0 0 0 0,0 0 0 0 0,1 1 1 0 0,0 0-1 0 0,0-1 0 0 0,0 1 1 0 0,-1 6-1 0 0,3-9-64 0 0,0 1 1 0 0,1 0-1 0 0,0 0 0 0 0,-1-1 1 0 0,1 1-1 0 0,0 0 0 0 0,0 0 1 0 0,0-1-1 0 0,2 6 0 0 0,-1-3 0 0 0,1 0-1 0 0,0 0 0 0 0,0-1 1 0 0,0 1-1 0 0,0 0 0 0 0,1-1 0 0 0,0 0 1 0 0,3 5-1 0 0,8 6 10 0 0,0 0 0 0 0,25 20 0 0 0,-19-18-1 0 0,11 10-12 0 0,-13-13-12 0 0,28 30 1 0 0,-42-39 4 0 0,0 0 0 0 0,0 0 1 0 0,-1 0-1 0 0,1 1 0 0 0,-1 0 0 0 0,0-1 0 0 0,-1 1 0 0 0,1 0 1 0 0,-1 0-1 0 0,0 0 0 0 0,1 7 0 0 0,-3-11-3 0 0,0 0 0 0 0,0 0-1 0 0,0-1 1 0 0,0 1 0 0 0,0 0-1 0 0,0 0 1 0 0,-1 0 0 0 0,1-1-1 0 0,-1 1 1 0 0,1 0 0 0 0,-1-1-1 0 0,1 1 1 0 0,-3 2 0 0 0,1 0-1 0 0,0-1 1 0 0,-1 0 0 0 0,0 0-1 0 0,1 0 1 0 0,-1-1 0 0 0,0 1-1 0 0,0-1 1 0 0,-1 1-1 0 0,-5 3 1 0 0,0-2-1 0 0,0 0 1 0 0,0 0-1 0 0,0-1 1 0 0,-1 0-1 0 0,1 0 1 0 0,-11 1-1 0 0,7-2-274 0 0,0-1 1 0 0,0 0-1 0 0,0-1 0 0 0,0 0 1 0 0,1-1-1 0 0,-21-4 0 0 0,28 4-252 0 0,1 0-1 0 0,0-1 1 0 0,0 1 0 0 0,-1-1-1 0 0,1 0 1 0 0,0 0-1 0 0,1-1 1 0 0,-1 1 0 0 0,0-1-1 0 0,1 0 1 0 0,-1 0-1 0 0,1 0 1 0 0,0 0 0 0 0,0 0-1 0 0,0-1 1 0 0,1 0-1 0 0,-1 1 1 0 0,1-1-1 0 0,0 0 1 0 0,0 0 0 0 0,0 0-1 0 0,-2-7 1 0 0,-1-12-1350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1 271 220 0 0,'2'-9'667'0'0,"0"0"1"0"0,1 0-1 0 0,0 0 1 0 0,1 1-1 0 0,0-1 1 0 0,0 1-1 0 0,1 0 1 0 0,0 0-1 0 0,0 0 0 0 0,1 1 1 0 0,0-1-1 0 0,0 2 1 0 0,1-1-1 0 0,0 1 1 0 0,10-8-1 0 0,7-2-211 0 0,1 2 0 0 0,1 0 0 0 0,42-16-1 0 0,1 0-1268 0 0,-51 18-2485 0 0,-17 12 3160 0 0,-1 0 0 0 0,1-1 1 0 0,-1 1-1 0 0,0 0 0 0 0,0 0 1 0 0,1-1-1 0 0,-1 1 1 0 0,0 0-1 0 0,1-1 0 0 0,-1 1 1 0 0,0 0-1 0 0,0-1 0 0 0,0 1 1 0 0,1-1-1 0 0,-1 1 1 0 0,0 0-1 0 0,0-1 0 0 0,0 1 1 0 0,0-1-1 0 0,0 1 0 0 0,0 0 1 0 0,0-1-1 0 0,0 1 1 0 0,0-1-1 0 0,0 1 0 0 0,0-1 1 0 0,0 1-1 0 0,0 0 0 0 0,0-1 1 0 0,0 1-1 0 0,0-1 1 0 0,0 1-1 0 0,0 0 0 0 0,-1-1 1 0 0,1 1-1 0 0,0-1 0 0 0,0 1 1 0 0,-1 0-1 0 0,1-1 0 0 0,0 1 1 0 0,0 0-1 0 0,-1-1 1 0 0,1 1-1 0 0,0 0 0 0 0,-1 0 1 0 0,1-1-1 0 0,0 1 0 0 0,-1 0 1 0 0,-8-5-1598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36 280 0 0,'3'-1'577'0'0,"0"0"-1"0"0,0 0 1 0 0,1 0 0 0 0,-1 0-1 0 0,0-1 1 0 0,-1 1 0 0 0,1-1-1 0 0,0 0 1 0 0,0 0 0 0 0,-1 0-1 0 0,4-4 1 0 0,2-8 6941 0 0,-50 48-3931 0 0,1-1-2597 0 0,5-5-457 0 0,0 2 0 0 0,2 2 0 0 0,-40 48 0 0 0,62-64-438 0 0,0 0-1 0 0,-18 36 1 0 0,26-44-91 0 0,0 1-1 0 0,1 0 1 0 0,0 0-1 0 0,0 0 1 0 0,1 1 0 0 0,1-1-1 0 0,-1 1 1 0 0,1 13-1 0 0,1-22-2 0 0,0 0 0 0 0,-1 1 0 0 0,1-1 0 0 0,0 0-1 0 0,0 0 1 0 0,0 1 0 0 0,0-1 0 0 0,1 0 0 0 0,-1 1 0 0 0,0-1-1 0 0,1 0 1 0 0,-1 0 0 0 0,0 1 0 0 0,1-1 0 0 0,0 0-1 0 0,-1 0 1 0 0,1 0 0 0 0,0 0 0 0 0,-1 0 0 0 0,1 0 0 0 0,0 0-1 0 0,1 2 1 0 0,-1-4-75 0 0,0 1-1 0 0,0 0 0 0 0,0-1 1 0 0,0 1-1 0 0,0-1 0 0 0,0 1 1 0 0,0-1-1 0 0,0 1 0 0 0,0-1 1 0 0,-1 0-1 0 0,1 1 1 0 0,0-1-1 0 0,0 0 0 0 0,-1 0 1 0 0,1 1-1 0 0,0-1 0 0 0,-1 0 1 0 0,1 0-1 0 0,-1 0 1 0 0,1 0-1 0 0,-1 0 0 0 0,0 0 1 0 0,1 0-1 0 0,-1 0 0 0 0,0 0 1 0 0,0 0-1 0 0,1-2 0 0 0,2-9-2011 0 0,-1-1-1 0 0,1 0 0 0 0,-2 0 1 0 0,0 0-1 0 0,-1-14 0 0 0,3-22-3012 0 0,-3 27 3486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42 720 0 0,'-10'-13'2127'0'0,"9"10"-1667"0"0,0 1 0 0 0,-1 0-1 0 0,1 0 1 0 0,0 0 0 0 0,-1 0 0 0 0,0 0 0 0 0,1 0-1 0 0,-1 0 1 0 0,0 1 0 0 0,0-1 0 0 0,0 0 0 0 0,0 1-1 0 0,-4-2 1 0 0,30 38 5687 0 0,14-3-3540 0 0,23 13-643 0 0,63 54-1282 0 0,1 37-519 0 0,-118-125-35 0 0,-12-16-439 0 0,5 4 57 0 0,-1 0 0 0 0,0 0 0 0 0,1 0 0 0 0,-1 0 0 0 0,1 0 0 0 0,-1 0 0 0 0,1-1 0 0 0,0 1 0 0 0,-1 0 0 0 0,1 0-1 0 0,0 0 1 0 0,0 0 0 0 0,0 0 0 0 0,0-1 0 0 0,0 1 0 0 0,0 0 0 0 0,0 0 0 0 0,0 0 0 0 0,0 0 0 0 0,0 0-1 0 0,1-1 1 0 0,-1 1 0 0 0,0 0 0 0 0,1 0 0 0 0,-1 0 0 0 0,2-2 0 0 0,2-2-1438 0 0,0 1 1 0 0,1-1-1 0 0,-1 1 1 0 0,1 0-1 0 0,0 0 1 0 0,9-5 0 0 0,4 0-113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51 448 0 0,'2'-2'639'0'0,"1"-1"0"0"0,-1 0 1 0 0,0 1-1 0 0,-1-1 0 0 0,1 0 0 0 0,0 0 0 0 0,-1 0 0 0 0,2-5 0 0 0,7-13 4325 0 0,-60 69 2658 0 0,-86 66-5485 0 0,120-99-1734 0 0,-9 6-211 0 0,1 2 1 0 0,-35 42-1 0 0,42-42-141 0 0,-23 38 0 0 0,35-47-32 0 0,6 5-7 0 0,-1-19-13 0 0,0 1 0 0 0,1 0 1 0 0,-1-1-1 0 0,1 1 0 0 0,-1-1 1 0 0,0 1-1 0 0,1-1 0 0 0,0 1 1 0 0,-1-1-1 0 0,1 1 0 0 0,-1-1 1 0 0,1 1-1 0 0,0-1 0 0 0,-1 0 1 0 0,1 1-1 0 0,0-1 0 0 0,-1 0 1 0 0,1 0-1 0 0,0 1 0 0 0,-1-1 1 0 0,1 0-1 0 0,0 0 0 0 0,0 0 0 0 0,-1 0 1 0 0,1 0-1 0 0,0 0 0 0 0,-1 0 1 0 0,1 0-1 0 0,0 0 0 0 0,0-1 1 0 0,-1 1-1 0 0,1 0 0 0 0,0 0 1 0 0,-1 0-1 0 0,1-1 0 0 0,0 1 1 0 0,-1 0-1 0 0,1-1 0 0 0,1 0 1 0 0,-1 0-7 0 0,1 0-1 0 0,-1 0 1 0 0,0 0 0 0 0,1 0 0 0 0,-1 0 0 0 0,0 0 0 0 0,1 0 0 0 0,-1-1 0 0 0,0 1 0 0 0,0 0 0 0 0,0-1-1 0 0,0 1 1 0 0,0-1 0 0 0,-1 1 0 0 0,1-1 0 0 0,0 0 0 0 0,-1 1 0 0 0,1-1 0 0 0,0-2 0 0 0,1-35-1347 0 0,-1 15-1085 0 0,5-9-4449 0 0,17-54-1 0 0,-3 15 5436 0 0,-20 70 1615 0 0,0 0 1 0 0,0 0-1 0 0,0 0 1 0 0,0 1-1 0 0,0-1 1 0 0,0 0-1 0 0,-1 0 1 0 0,1 0-1 0 0,0 0 1 0 0,-1 0-1 0 0,0 0 1 0 0,0 0-1 0 0,1 1 1 0 0,-1-1-1 0 0,0 0 1 0 0,0 0-1 0 0,-1 1 1 0 0,-1-3-1 0 0,-16-12 5683 0 0,38 32-1081 0 0,-5-8-3808 0 0,71 46 2435 0 0,-68-43-3233 0 0,-1 1 1 0 0,0 2-1 0 0,-1-1 1 0 0,-1 2-1 0 0,19 22 1 0 0,18 36-104 0 0,-47-67-60 0 0,-3-5 9 0 0,-1 0 0 0 0,0-1 0 0 0,1 1 0 0 0,-1-1 1 0 0,0 1-1 0 0,1 0 0 0 0,-1-1 0 0 0,1 1 0 0 0,-1-1 0 0 0,1 0 1 0 0,-1 1-1 0 0,1-1 0 0 0,0 1 0 0 0,-1-1 0 0 0,1 0 0 0 0,-1 1 0 0 0,1-1 1 0 0,0 0-1 0 0,-1 0 0 0 0,1 1 0 0 0,0-1 0 0 0,0 0 0 0 0,0-42-54 0 0,-1 42 44 0 0,0-1-101 0 0,0 0 28 0 0,0 0 0 0 0,0 0 0 0 0,0 0 1 0 0,0 0-1 0 0,0 0 0 0 0,0 0 0 0 0,-1 0 0 0 0,1 0 0 0 0,0 0 0 0 0,-1 1 0 0 0,1-1 0 0 0,0 0 0 0 0,-1 0 0 0 0,1 0 0 0 0,-1 0 0 0 0,0 0 0 0 0,1 1 0 0 0,-1-1 0 0 0,0 0 0 0 0,1 1 0 0 0,-1-1 0 0 0,0 0 0 0 0,-1 0 0 0 0,-10-5-3018 0 0,-67-29-10439 0 0,52 25 11340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2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215 102 1120 0 0,'-56'-54'7504'0'0,"5"6"4835"0"0,51 48-12172 0 0,-1 0 0 0 0,0 0 0 0 0,1 0 0 0 0,-1 0 0 0 0,0 1 1 0 0,1-1-1 0 0,-1 0 0 0 0,0 0 0 0 0,1 0 0 0 0,-1 1 0 0 0,0-1 1 0 0,1 0-1 0 0,-1 0 0 0 0,0 1 0 0 0,1-1 0 0 0,-1 1 0 0 0,1-1 1 0 0,-1 1-1 0 0,1-1 0 0 0,-1 1 0 0 0,1-1 0 0 0,-1 1 0 0 0,1-1 1 0 0,-1 1-1 0 0,1-1 0 0 0,0 1 0 0 0,-1 0 0 0 0,1-1 0 0 0,0 1 0 0 0,0 0 1 0 0,-1 0-1 0 0,-15 29 1219 0 0,13-26-979 0 0,-9 20 161 0 0,1-1 0 0 0,0 2 0 0 0,2 0 1 0 0,1 0-1 0 0,-8 40 0 0 0,14-54-520 0 0,1 0 1 0 0,0 0-1 0 0,1 1 0 0 0,0-1 0 0 0,1 0 1 0 0,0 1-1 0 0,1-1 0 0 0,0 0 0 0 0,1 0 1 0 0,0 0-1 0 0,1-1 0 0 0,0 1 1 0 0,1-1-1 0 0,0 0 0 0 0,10 15 0 0 0,-3-8-41 0 0,1-1 0 0 0,1-1 0 0 0,1 0 0 0 0,0-1-1 0 0,1 0 1 0 0,0-2 0 0 0,1 0 0 0 0,1-1 0 0 0,-1 0 0 0 0,2-1-1 0 0,-1-1 1 0 0,2-1 0 0 0,37 10 0 0 0,-15-7-11 0 0,0-2 0 0 0,0-3 1 0 0,1 0-1 0 0,0-3 0 0 0,73-4 1 0 0,-114 1 1 0 0,0 0 0 0 0,-1 0 0 0 0,1 0 0 0 0,0 0 0 0 0,0-1 0 0 0,0 1 0 0 0,-1-1 0 0 0,1 1 0 0 0,0-1 0 0 0,-1 1 0 0 0,1-1 0 0 0,0 0 0 0 0,1-1 0 0 0,-4-5-27 0 0,-16-1 3 0 0,3 5-9 0 0,-1 0 1 0 0,-23-2-1 0 0,-29-6-1475 0 0,62 9 725 0 0,0 0-1 0 0,0 0 1 0 0,0 0 0 0 0,1 0 0 0 0,-1-1 0 0 0,0 1 0 0 0,1-1 0 0 0,0-1 0 0 0,-1 1 0 0 0,-5-7 0 0 0,5 5-764 0 0,-18-24-8806 0 0,22 27 9886 0 0,0 1 0 0 0,0-1-1 0 0,0 1 1 0 0,1-1-1 0 0,-1 1 1 0 0,1-1 0 0 0,-1 0-1 0 0,1 1 1 0 0,0-1-1 0 0,-1 0 1 0 0,1 1 0 0 0,0-1-1 0 0,0 0 1 0 0,0 1-1 0 0,1-1 1 0 0,-1 0 0 0 0,0 0-1 0 0,1-1 1 0 0,0-3-664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8:2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96 336 0 0,'14'-8'2123'0'0,"0"-1"0"0"0,20-16 0 0 0,-25 17-490 0 0,0 1 1 0 0,1 0-1 0 0,0 1 1 0 0,0 0-1 0 0,0 1 1 0 0,16-6-1 0 0,-23 10-1292 0 0,1 0 0 0 0,0 0 0 0 0,0 1 1 0 0,0-1-1 0 0,0 1 0 0 0,0 0 0 0 0,0 1 0 0 0,0-1 0 0 0,0 1 0 0 0,-1-1 0 0 0,1 1 0 0 0,0 0 1 0 0,0 1-1 0 0,-1-1 0 0 0,1 1 0 0 0,0-1 0 0 0,-1 1 0 0 0,0 0 0 0 0,1 0 0 0 0,-1 1 0 0 0,0-1 1 0 0,0 1-1 0 0,5 5 0 0 0,-4-5-64 0 0,-1 1 0 0 0,1-1 1 0 0,-1 1-1 0 0,0 0 0 0 0,0 0 1 0 0,0 0-1 0 0,0 1 0 0 0,-1-1 0 0 0,0 1 1 0 0,0-1-1 0 0,0 1 0 0 0,0 0 1 0 0,1 9-1 0 0,-3-9-182 0 0,0-1 0 0 0,0 1 0 0 0,0-1 1 0 0,-1 1-1 0 0,0-1 0 0 0,0 1 0 0 0,0-1 0 0 0,0 0 0 0 0,-1 1 1 0 0,1-1-1 0 0,-1 0 0 0 0,0 0 0 0 0,-1 0 0 0 0,1 0 0 0 0,-1-1 0 0 0,-2 4 1 0 0,-15 16-141 0 0,-1-1 1 0 0,0-2 0 0 0,-42 31 0 0 0,5-4-2760 0 0,58-47 2588 0 0,-1 1-1 0 0,0-1 1 0 0,0 1-1 0 0,1-1 1 0 0,-1 1-1 0 0,0 0 0 0 0,1-1 1 0 0,-1 1-1 0 0,1 0 1 0 0,-1 0-1 0 0,1-1 1 0 0,-1 1-1 0 0,1 0 1 0 0,-1 0-1 0 0,1 0 1 0 0,0-1-1 0 0,0 1 0 0 0,-1 2 1 0 0,1-3-36 0 0,0 0 1 0 0,1 1 0 0 0,-1-1-1 0 0,0 0 1 0 0,1 1-1 0 0,-1-1 1 0 0,0 0-1 0 0,1 0 1 0 0,-1 1-1 0 0,0-1 1 0 0,1 0 0 0 0,-1 0-1 0 0,1 0 1 0 0,-1 1-1 0 0,0-1 1 0 0,1 0-1 0 0,-1 0 1 0 0,1 0-1 0 0,-1 0 1 0 0,0 0-1 0 0,1 0 1 0 0,-1 0 0 0 0,1 0-1 0 0,-1 0 1 0 0,1 0-1 0 0,-1 0 1 0 0,5 0-1222 0 0,-1-1 0 0 0,1 1 0 0 0,-1-1 0 0 0,1 0 0 0 0,-1 0 0 0 0,5-3 0 0 0,-5 3 826 0 0,-1-1 0 0 0,0 1 0 0 0,0-1 0 0 0,0 0 0 0 0,-1 0 0 0 0,1 0 0 0 0,3-4 0 0 0,4-9-1100 0 0</inkml:trace>
  <inkml:trace contextRef="#ctx0" brushRef="#br0" timeOffset="1">258 168 560 0 0,'-23'-38'2658'0'0,"16"24"-652"0"0,-1 0 0 0 0,-1 0 0 0 0,-1 0 0 0 0,0 1 0 0 0,-23-22 0 0 0,22 23 1581 0 0,0 2 834 0 0,11 10-4341 0 0,-1 1 0 0 0,0-1-1 0 0,1 0 1 0 0,-1 0 0 0 0,1 1-1 0 0,-1-1 1 0 0,1 0-1 0 0,-1 1 1 0 0,0-1 0 0 0,1 1-1 0 0,-1-1 1 0 0,1 0 0 0 0,0 1-1 0 0,-1-1 1 0 0,1 1 0 0 0,-1-1-1 0 0,1 1 1 0 0,0 0 0 0 0,-1-1-1 0 0,1 1 1 0 0,0-1-1 0 0,-1 1 1 0 0,1 0 0 0 0,0-1-1 0 0,0 2 1 0 0,-45 85 3471 0 0,-16 39-2147 0 0,58-118-1541 0 0,0-1-1 0 0,0 1 1 0 0,0 0-1 0 0,1 1 1 0 0,0-1 0 0 0,1 0-1 0 0,0 1 1 0 0,0-1-1 0 0,1 0 1 0 0,0 1 0 0 0,2 9-1 0 0,-2-16-285 0 0,1-1 1 0 0,0 1-1 0 0,0 0 0 0 0,0-1 0 0 0,0 1 0 0 0,0-1 0 0 0,0 1 0 0 0,0-1 0 0 0,0 0 1 0 0,1 1-1 0 0,-1-1 0 0 0,1 0 0 0 0,-1 0 0 0 0,1 0 0 0 0,-1 0 0 0 0,1 0 0 0 0,-1 0 1 0 0,1 0-1 0 0,0-1 0 0 0,0 1 0 0 0,-1 0 0 0 0,1-1 0 0 0,0 0 0 0 0,0 1 0 0 0,0-1 1 0 0,3 0-1 0 0,55 1-11402 0 0,-52-2 10722 0 0,14 0-1465 0 0,-3 1 846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08:27:5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164 24575,'22'1'0,"0"1"0,0 1 0,24 7 0,4 0 0,132 18-35,2-7 0,0-9 0,308-18 0,271-70-930,-121 10-1475,2536-36 1008,-1955 190 3897,-449-20-1197,-522-48-1359,-179-10 655,102 25 0,-118-20-372,-6-3-185,80 32 1,-122-40-8,-1 0 0,-1 1 0,1 1 0,-1-1 0,0 1 0,0 0 0,0 1 0,-1-1 0,0 2 0,0-1 0,-1 0 0,8 15 0,3 10 0,-2-1 0,11 36 0,-11-30 0,8 31 0,-3 1 0,19 128 0,-14 96 0,-13-118 0,73 508 0,-4-43 0,-75-438 0,-4-81 0,6-67 0,-4-38 0,-1 0 0,0 0 0,-1 24 0,-2-36 0,1 0 0,0-1 0,-1 1 0,0 0 0,0-1 0,0 1 0,0-1 0,-1 1 0,1-1 0,-1 0 0,0 1 0,0-1 0,0 0 0,0 0 0,0-1 0,-1 1 0,1 0 0,-1-1 0,0 1 0,-4 2 0,-3 0 0,-1 1 0,0-1 0,0-1 0,0 0 0,0-1 0,-1 0 0,-14 2 0,-90 4 0,95-8 0,-526-8 10,-2-39-88,399 32-21,-94-9-361,-848-76 67,2 30-188,-178-15 902,1192 78-91,-345-19 279,-267-28 32,41-40-541,444 63 0,9-3 0,83 12 0,-1 5 0,-156-2 0,-465 59 0,605-22 0,1 6 0,2 5 0,-141 53 0,250-77 0,1 1 0,-1 0 0,2 1 0,-1 1 0,1 0 0,1 1 0,-18 16 0,30-25 0,0 0 0,0 0 0,0-1 0,0 1 0,0 0 0,0 0 0,0-1 0,0 1 0,0-1 0,-1 1 0,1-1 0,0 1 0,0-1 0,0 0 0,-1 1 0,-2-1 0,4 0 0,-1 0 0,0-1 0,1 1 0,-1 0 0,0-1 0,1 1 0,-1 0 0,0-1 0,1 1 0,-1-1 0,1 1 0,-1-1 0,1 1 0,-1-1 0,1 1 0,-1-1 0,1 0 0,-1 1 0,1-1 0,0 0 0,-1 0 0,-1-7 0,0 1 0,0-1 0,1 1 0,-2-15 0,2 8 0,-75-455 0,-49-46 0,-18-78 0,50-8 0,47 222 0,44 368 0,0 1 0,0-1 0,2 0 0,-1 0 0,1 1 0,1-1 0,0 0 0,3-14 0,-2 20 0,0 0 0,0 0 0,0 0 0,1 0 0,0 1 0,0-1 0,0 1 0,0-1 0,1 1 0,0 0 0,-1 1 0,2-1 0,-1 1 0,0-1 0,1 1 0,-1 1 0,1-1 0,5-2 0,14-5 0,1 0 0,-1 2 0,1 1 0,1 1 0,-1 1 0,31-2 0,160 1 0,-136 6 0,1530 18-997,-1053-8 1053,-529-9-43,5-2 16,1 2 0,0 2-1,0 1 1,46 12 0,11 12-610,-51-15-6245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5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0 470 336 0 0,'9'-19'1889'0'0,"-8"15"-1626"0"0,0 0-1 0 0,1 0 1 0 0,0 0 0 0 0,0 1 0 0 0,0-1-1 0 0,0 1 1 0 0,5-5 0 0 0,-3 3 461 0 0,1 0 1 0 0,-1 1-1 0 0,1 0 0 0 0,0 0 1 0 0,0 0-1 0 0,0 0 1 0 0,1 1-1 0 0,10-5 0 0 0,-14 7-420 0 0,0 0 0 0 0,0 1-1 0 0,1 0 1 0 0,-1-1 0 0 0,0 1 0 0 0,0 0-1 0 0,0 0 1 0 0,0 0 0 0 0,0 0 0 0 0,1 1-1 0 0,-1-1 1 0 0,0 1 0 0 0,0-1-1 0 0,0 1 1 0 0,0 0 0 0 0,0-1 0 0 0,0 1-1 0 0,0 0 1 0 0,0 0 0 0 0,-1 1 0 0 0,1-1-1 0 0,0 0 1 0 0,0 0 0 0 0,-1 1-1 0 0,1-1 1 0 0,-1 1 0 0 0,0 0 0 0 0,1-1-1 0 0,-1 1 1 0 0,2 3 0 0 0,1 2-94 0 0,0 0-1 0 0,0 0 1 0 0,-1 1 0 0 0,0-1 0 0 0,0 1 0 0 0,-1 0-1 0 0,0 0 1 0 0,0 0 0 0 0,-1 0 0 0 0,0 0 0 0 0,0 0-1 0 0,-1 0 1 0 0,0 0 0 0 0,-1 0 0 0 0,-1 9 0 0 0,-3 13 140 0 0,-2 1 0 0 0,-17 48 1 0 0,6-24 135 0 0,-5 14-38 0 0,-8 32 108 0 0,27-88-499 0 0,2 0 1 0 0,0 1-1 0 0,0-1 0 0 0,1 1 0 0 0,2 19 0 0 0,-1-29-54 0 0,0 0-1 0 0,1-1 1 0 0,-1 1-1 0 0,1-1 1 0 0,0 1-1 0 0,0-1 1 0 0,0 1-1 0 0,0-1 1 0 0,1 0 0 0 0,0 1-1 0 0,-1-1 1 0 0,1 0-1 0 0,0 0 1 0 0,1 0-1 0 0,-1-1 1 0 0,0 1-1 0 0,1 0 1 0 0,3 2-1 0 0,-2-3 0 0 0,0 0 0 0 0,0 0 0 0 0,0 0-1 0 0,0 0 1 0 0,0-1 0 0 0,0 1 0 0 0,1-1-1 0 0,-1 0 1 0 0,1 0 0 0 0,-1-1-1 0 0,1 0 1 0 0,7 0 0 0 0,9-2 9 0 0,0-1 0 0 0,0-1 0 0 0,0-1 0 0 0,36-14 1 0 0,-54 18-10 0 0,86-34 5 0 0,-2-5-1 0 0,-1-3 0 0 0,115-80 1 0 0,261-222-82 0 0,-164 113 90 0 0,-20 38 7 0 0,-265 186 623 0 0,-20 17 0 0 0,6-8-722 0 0,0 0 1 0 0,0 0 0 0 0,0 0-1 0 0,-1 0 1 0 0,1 0-1 0 0,0-1 1 0 0,0 1-1 0 0,0 0 1 0 0,0-1-1 0 0,-1 1 1 0 0,1-1 0 0 0,0 0-1 0 0,-1 1 1 0 0,1-1-1 0 0,0 0 1 0 0,0 0-1 0 0,-1 0 1 0 0,1 0 0 0 0,-2 0-1 0 0,-1 0-1009 0 0,1-1 1 0 0,0 0-1 0 0,0 0 0 0 0,-1-1 0 0 0,1 1 0 0 0,0-1 1 0 0,-4-2-1 0 0,-45-22-12805 0 0,35 21 11499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3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27 428 0 0,'3'-3'931'0'0,"8"-20"17983"0"0,4 35-14227 0 0,6 16-3162 0 0,-14-16-1109 0 0,-1 1-1 0 0,0-1 0 0 0,0 2 1 0 0,-2-1-1 0 0,7 28 0 0 0,5 74 790 0 0,-12-75-861 0 0,11 46-1 0 0,-3-39-120 0 0,32 84 0 0 0,-35-112-201 0 0,0 0 0 0 0,2 0 0 0 0,0-1 0 0 0,1-1 0 0 0,0 0 0 0 0,28 28 0 0 0,-24-30-17 0 0,0-1 1 0 0,2-1 0 0 0,-1 0-1 0 0,2-1 1 0 0,-1-1-1 0 0,2-1 1 0 0,-1-1 0 0 0,1 0-1 0 0,1-2 1 0 0,0 0-1 0 0,0-1 1 0 0,0-1-1 0 0,0-1 1 0 0,1-1 0 0 0,41 0-1 0 0,-55-3 1 0 0,16 2 5 0 0,0-2-1 0 0,0-1 1 0 0,39-6 0 0 0,-63 7-10 0 0,0 0 0 0 0,0 0 1 0 0,0 0-1 0 0,0 0 0 0 0,0 0 1 0 0,0 0-1 0 0,1-1 0 0 0,-1 1 0 0 0,0 0 1 0 0,0 0-1 0 0,0 0 0 0 0,0 0 0 0 0,0 0 1 0 0,0 0-1 0 0,0-1 0 0 0,0 1 0 0 0,0 0 1 0 0,0 0-1 0 0,0 0 0 0 0,0 0 1 0 0,0 0-1 0 0,0-1 0 0 0,0 1 0 0 0,0 0 1 0 0,0 0-1 0 0,0 0 0 0 0,0 0 0 0 0,0-1 1 0 0,0 1-1 0 0,0 0 0 0 0,0 0 0 0 0,0 0 1 0 0,0 0-1 0 0,0 0 0 0 0,0 0 1 0 0,0-1-1 0 0,0 1 0 0 0,-1 0 0 0 0,1 0 1 0 0,0 0-1 0 0,0 0 0 0 0,0 0 0 0 0,0 0 1 0 0,0 0-1 0 0,0 0 0 0 0,0-1 0 0 0,-1 1 1 0 0,1 0-1 0 0,0 0 0 0 0,0 0 1 0 0,0 0-1 0 0,0 0 0 0 0,-1 0 0 0 0,-12-11 169 0 0,-4-8-553 0 0,15 12 923 0 0,0 1-4746 0 0,-1-3-3447 0 0,2 8 6697 0 0,1 0-1 0 0,0 0 0 0 0,0 0 1 0 0,0 0-1 0 0,0-1 1 0 0,0 1-1 0 0,0 0 1 0 0,1 0-1 0 0,-1 0 0 0 0,0 0 1 0 0,1-2-1 0 0,4-22-5687 0 0,-4 15 5192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19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373 159 536 0 0,'-2'-38'3851'0'0,"2"-34"1294"0"0,0 67-3903 0 0,1 1-1 0 0,0-1 0 0 0,0 0 0 0 0,0 0 0 0 0,1 1 0 0 0,2-8 0 0 0,-1 5 1297 0 0,-6 5-668 0 0,-7 13-452 0 0,-16 39-1042 0 0,-3-1 0 0 0,-3-1 0 0 0,-37 43 0 0 0,-140 151 116 0 0,203-231-304 0 0,15-15-20 0 0,15-16 0 0 0,-12 7-155 0 0,-1 0 0 0 0,0 0 1 0 0,-2-1-1 0 0,9-16 0 0 0,-15 25-16 0 0,0 0-1 0 0,0-1 1 0 0,-1 0-1 0 0,0 1 1 0 0,0-1-1 0 0,-1 0 1 0 0,0 0-1 0 0,0 0 1 0 0,0 0-1 0 0,-1 0 1 0 0,1 0-1 0 0,-1 0 1 0 0,-1 0-1 0 0,1 0 1 0 0,-2-7-1 0 0,-3-2-6 0 0,4 13 9 0 0,0 0-1 0 0,1 0 1 0 0,-1 0 0 0 0,0 0-1 0 0,1 0 1 0 0,-1-1 0 0 0,1 1-1 0 0,0 0 1 0 0,0 0 0 0 0,0 0-1 0 0,0-1 1 0 0,0 1 0 0 0,0 0-1 0 0,0 0 1 0 0,1-1-1 0 0,-1 1 1 0 0,1 0 0 0 0,0 0-1 0 0,-1 0 1 0 0,1 0 0 0 0,0 0-1 0 0,0 0 1 0 0,1 0 0 0 0,-1 0-1 0 0,0 0 1 0 0,1 1 0 0 0,-1-1-1 0 0,1 0 1 0 0,-1 1 0 0 0,3-2-1 0 0,16-17 0 0 0,1 0-1 0 0,1 2 0 0 0,1 1 0 0 0,27-16 1 0 0,-33 22-4 0 0,1 2 0 0 0,0 0 0 0 0,1 1 0 0 0,0 1-1 0 0,0 0 1 0 0,31-5 0 0 0,-47 11 5 0 0,-1 1 0 0 0,0-1 0 0 0,0 1 0 0 0,0 0 0 0 0,0 0 0 0 0,1 0 0 0 0,-1 0 0 0 0,0 0 0 0 0,0 0 0 0 0,0 1-1 0 0,1-1 1 0 0,-1 1 0 0 0,0-1 0 0 0,0 1 0 0 0,0 0 0 0 0,0 0 0 0 0,0 0 0 0 0,0 0 0 0 0,3 2 0 0 0,-4-1 1 0 0,0-1 0 0 0,0 1 1 0 0,0-1-1 0 0,0 1 1 0 0,0 0-1 0 0,0-1 1 0 0,-1 1-1 0 0,1 0 0 0 0,-1 0 1 0 0,1 0-1 0 0,-1-1 1 0 0,0 1-1 0 0,1 0 1 0 0,-1 0-1 0 0,0 0 0 0 0,0 0 1 0 0,0 0-1 0 0,-1 2 1 0 0,-1 6 6 0 0,0 0 1 0 0,-1 0 0 0 0,0 0 0 0 0,0-1 0 0 0,-1 1-1 0 0,-9 15 1 0 0,-75 109 106 0 0,-62 54-54 0 0,146-183-62 0 0,4-5-1 0 0,-1 1 1 0 0,1-1-1 0 0,0 0 0 0 0,-1 0 0 0 0,1 1 0 0 0,0-1 1 0 0,-1 0-1 0 0,1 0 0 0 0,-1 1 0 0 0,1-1 1 0 0,0 0-1 0 0,-1 0 0 0 0,1 0 0 0 0,-1 0 1 0 0,1 0-1 0 0,-1 0 0 0 0,1 0 0 0 0,-1 0 0 0 0,1 0 1 0 0,0 0-1 0 0,-1 0 0 0 0,1 0 0 0 0,-1 0 1 0 0,1 0-1 0 0,-1 0 0 0 0,1 0 0 0 0,-1-1 1 0 0,1 1-1 0 0,-1 0 0 0 0,-17-13 206 0 0,-16-25-1254 0 0,29 30-5 0 0,4 8 667 0 0,0-1 1 0 0,1 0-1 0 0,-1 0 0 0 0,1 0 0 0 0,0 0 0 0 0,-1 0 1 0 0,1 0-1 0 0,0 0 0 0 0,-1 0 0 0 0,1 0 0 0 0,0-1 1 0 0,0 1-1 0 0,0 0 0 0 0,0 0 0 0 0,0 0 0 0 0,0 0 1 0 0,0 0-1 0 0,0 0 0 0 0,0 0 0 0 0,1 0 0 0 0,-1 0 1 0 0,0 0-1 0 0,1 0 0 0 0,-1 0 0 0 0,1 0 0 0 0,-1 0 1 0 0,1 0-1 0 0,0 0 0 0 0,-1 0 0 0 0,1 0 0 0 0,0 1 1 0 0,0-2-1 0 0,27-22-8624 0 0,-18 17 7046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3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79 40 0 0,'-3'0'290'0'0,"0"0"0"0"0,0-1 0 0 0,0 1 0 0 0,0-1 0 0 0,0 1 0 0 0,1-1 0 0 0,-1 0 0 0 0,-3-2 0 0 0,6 3-222 0 0,-1 0 0 0 0,0 0 1 0 0,1 0-1 0 0,-1-1 0 0 0,1 1 1 0 0,-1 0-1 0 0,1-1 0 0 0,-1 1 0 0 0,1 0 1 0 0,-1-1-1 0 0,1 1 0 0 0,-1-1 1 0 0,1 1-1 0 0,0-1 0 0 0,-1 1 1 0 0,1-1-1 0 0,0 1 0 0 0,-1-1 1 0 0,1 1-1 0 0,0-1 0 0 0,0 1 1 0 0,-1-1-1 0 0,1 0 0 0 0,0 1 0 0 0,0-1 1 0 0,0 1-1 0 0,0-1 0 0 0,0 0 1 0 0,0 1-1 0 0,0-1 0 0 0,0 1 1 0 0,0-1-1 0 0,0 0 0 0 0,0 1 1 0 0,0-1-1 0 0,1 1 0 0 0,-1-1 1 0 0,0 0-1 0 0,3-17 849 0 0,-3 16-844 0 0,-1 0 0 0 0,1 1 1 0 0,0-1-1 0 0,0 0 0 0 0,0 0 1 0 0,1 1-1 0 0,-1-1 0 0 0,0 0 1 0 0,1 1-1 0 0,-1-1 0 0 0,1 0 1 0 0,0 1-1 0 0,-1-1 0 0 0,1 0 1 0 0,0 1-1 0 0,0-1 0 0 0,0 1 1 0 0,0 0-1 0 0,2-3 0 0 0,1 6-74 0 0,-1 0 0 0 0,1 1 0 0 0,-1-1-1 0 0,0 1 1 0 0,0 0 0 0 0,0-1 0 0 0,4 6 0 0 0,1-1 14 0 0,9 6 582 0 0,1-1 0 0 0,35 18 0 0 0,6 3 368 0 0,-36-18-647 0 0,1 2 1 0 0,-2 0-1 0 0,0 2 1 0 0,-2 0-1 0 0,0 2 1 0 0,23 29-1 0 0,-34-38-121 0 0,0 0 0 0 0,-1 1-1 0 0,-1 0 1 0 0,0 1-1 0 0,-1-1 1 0 0,-1 1-1 0 0,0 0 1 0 0,-1 1-1 0 0,0-1 1 0 0,-1 1-1 0 0,0 0 1 0 0,-2 0 0 0 0,1 27-1 0 0,-5-15 210 0 0,0 0 1 0 0,-2 0-1 0 0,-1-1 0 0 0,-1 1 1 0 0,-1-1-1 0 0,-1-1 0 0 0,-20 38 0 0 0,-8 5 227 0 0,-63 86 0 0 0,18-47-511 0 0,22-31-48 0 0,-9 9 8 0 0,-21 31-23 0 0,99-129 18 0 0,21-35-30 0 0,-28 45-44 0 0,-1-1 0 0 0,0 1 0 0 0,1 0 0 0 0,-1-1 0 0 0,-1 1 0 0 0,1-1 1 0 0,0 1-1 0 0,-1-1 0 0 0,0 1 0 0 0,0-1 0 0 0,0 1 0 0 0,0-1 0 0 0,-1 1 0 0 0,-1-7 0 0 0,0 2 4 0 0,-9-19-22 0 0,11 27-3 0 0,0-1 0 0 0,0 1 0 0 0,0 0 0 0 0,0-1 1 0 0,0 1-1 0 0,0 0 0 0 0,0-1 0 0 0,0 1 0 0 0,1 0 1 0 0,-1 0-1 0 0,0-1 0 0 0,0 1 0 0 0,0 0 0 0 0,0-1 1 0 0,1 1-1 0 0,-1 0 0 0 0,0 0 0 0 0,0-1 0 0 0,1 1 1 0 0,-1 0-1 0 0,0 0 0 0 0,1 0 0 0 0,-1 0 0 0 0,0-1 1 0 0,0 1-1 0 0,1 0 0 0 0,-1 0 0 0 0,0 0 0 0 0,1 0 1 0 0,-1 0-1 0 0,0 0 0 0 0,1 0 0 0 0,-1 0 1 0 0,0 0-1 0 0,1 0 0 0 0,12-7-6349 0 0,-13 7 6132 0 0,0-1 1 0 0,0 1 0 0 0,1 0 0 0 0,-1-1-1 0 0,0 1 1 0 0,0 0 0 0 0,0-1-1 0 0,0 1 1 0 0,0-1 0 0 0,0 1-1 0 0,0 0 1 0 0,0-1 0 0 0,0 1-1 0 0,0 0 1 0 0,0-1 0 0 0,0 1 0 0 0,0-1-1 0 0,0 1 1 0 0,0 0 0 0 0,0-1-1 0 0,0 1 1 0 0,0 0 0 0 0,-1-1-1 0 0,1 1 1 0 0,0 0 0 0 0,0-1-1 0 0,0 1 1 0 0,-1 0 0 0 0,1-1 0 0 0,0 1-1 0 0,0 0 1 0 0,-1 0 0 0 0,1-1-1 0 0,0 1 1 0 0,-1 0 0 0 0,1 0-1 0 0,-1-1 1 0 0,-3-3-1869 0 0,-1-1 443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3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65 356 0 0,'0'-8'738'0'0,"1"4"-343"0"0,-1 0 0 0 0,0-1 0 0 0,0 1 0 0 0,0 0 0 0 0,-1 0 0 0 0,1-1 0 0 0,-1 1 0 0 0,0 0 0 0 0,0 0 0 0 0,0 0 0 0 0,-3-5 0 0 0,3 8-321 0 0,1 1 0 0 0,-1 0 1 0 0,1 0-1 0 0,-1 0 0 0 0,0 0 0 0 0,1 0 1 0 0,-1 0-1 0 0,1 0 0 0 0,-1 0 0 0 0,1 0 1 0 0,-1 0-1 0 0,0 0 0 0 0,1 0 0 0 0,-1 0 1 0 0,1 0-1 0 0,-1 0 0 0 0,1 1 0 0 0,-1-1 1 0 0,1 0-1 0 0,-1 0 0 0 0,1 1 0 0 0,-1-1 0 0 0,1 0 1 0 0,-1 1-1 0 0,1-1 0 0 0,-1 0 0 0 0,1 1 1 0 0,0-1-1 0 0,-1 1 0 0 0,0 0 0 0 0,-16 18 853 0 0,12-13-476 0 0,-23 22 636 0 0,1 1 1 0 0,1 1 0 0 0,2 1-1 0 0,1 1 1 0 0,-36 66-1 0 0,56-91-1030 0 0,1-1 1 0 0,0 0-1 0 0,0 1 0 0 0,0-1 1 0 0,1 1-1 0 0,-1 0 0 0 0,2 0 1 0 0,-1-1-1 0 0,1 1 0 0 0,0 0 0 0 0,1 7 1 0 0,0-10-50 0 0,0-1 1 0 0,-1 1-1 0 0,1-1 1 0 0,0 1-1 0 0,1-1 1 0 0,-1 1-1 0 0,1-1 1 0 0,-1 0-1 0 0,1 0 1 0 0,0 0-1 0 0,0 0 1 0 0,0 0-1 0 0,1 0 1 0 0,-1-1-1 0 0,1 1 0 0 0,0-1 1 0 0,-1 0-1 0 0,1 1 1 0 0,0-1-1 0 0,0-1 1 0 0,0 1-1 0 0,6 2 1 0 0,6 1 9 0 0,-1-1 0 0 0,1-1 0 0 0,0 0 1 0 0,0-1-1 0 0,0-1 0 0 0,0 0 0 0 0,0-1 0 0 0,1-1 1 0 0,17-2-1 0 0,-6-1-22 0 0,0-2 1 0 0,0 0-1 0 0,0-2 1 0 0,30-13 0 0 0,-19-1 3 0 0,-37 22-3 0 0,-1 0 0 0 0,1-1 1 0 0,-1 1-1 0 0,1 0 0 0 0,-1-1 1 0 0,1 1-1 0 0,-1 0 1 0 0,1-1-1 0 0,-1 1 0 0 0,1-1 1 0 0,-1 1-1 0 0,1-1 0 0 0,-1 1 1 0 0,0-1-1 0 0,1 1 1 0 0,-1-1-1 0 0,0 1 0 0 0,0-1 1 0 0,1 0-1 0 0,-1 1 0 0 0,0-1 1 0 0,0 1-1 0 0,0-1 1 0 0,0 0-1 0 0,1 1 0 0 0,-1-1 1 0 0,0 1-1 0 0,0-1 0 0 0,0 0 1 0 0,-1 1-1 0 0,1-1 1 0 0,0 0-1 0 0,0 1 0 0 0,0-1 1 0 0,0 1-1 0 0,0-1 0 0 0,-1 0 1 0 0,1 1-1 0 0,0-1 1 0 0,-1 1-1 0 0,1-1 0 0 0,0 1 1 0 0,-1-1-1 0 0,1 1 0 0 0,-1-1 1 0 0,1 1-1 0 0,-1-1 1 0 0,1 1-1 0 0,-1 0 0 0 0,1-1 1 0 0,-1 1-1 0 0,1 0 0 0 0,-1-1 1 0 0,1 1-1 0 0,-1 0 1 0 0,1 0-1 0 0,-1-1 0 0 0,0 1 1 0 0,1 0-1 0 0,-1 0 1 0 0,0 0-1 0 0,0 0 0 0 0,-30-9 500 0 0,27 8-1344 0 0,1 1 1 0 0,0-1-1 0 0,-1 1 0 0 0,1 0 0 0 0,-1 0 1 0 0,1 1-1 0 0,0-1 0 0 0,-1 1 0 0 0,1-1 1 0 0,-1 1-1 0 0,1 0 0 0 0,0 0 0 0 0,0 1 1 0 0,0-1-1 0 0,0 1 0 0 0,0-1 0 0 0,0 1 1 0 0,-3 2-1 0 0,-8 7-454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3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83 474 596 0 0,'-6'-5'432'0'0,"0"0"0"0"0,0 0 0 0 0,0-1 0 0 0,0 0 0 0 0,1 0 0 0 0,0 0 0 0 0,0 0 1 0 0,1-1-1 0 0,0 0 0 0 0,-5-12 0 0 0,6 13 170 0 0,0 0 1 0 0,1-1 0 0 0,0 0-1 0 0,0 1 1 0 0,1-1-1 0 0,0 0 1 0 0,-1-10 0 0 0,0 7 616 0 0,-1-1 1484 0 0,8 15-943 0 0,-2 2-1437 0 0,0 0-1 0 0,-1 0 1 0 0,0 1 0 0 0,-1-1-1 0 0,1 0 1 0 0,-1 1-1 0 0,0-1 1 0 0,-1 12 0 0 0,4 13 411 0 0,12 111 598 0 0,-1-6-845 0 0,-11-115-375 0 0,0 1 0 0 0,2-1 0 0 0,1 0 0 0 0,10 22 0 0 0,-15-37-99 0 0,1-1-1 0 0,0 0 0 0 0,0 0 1 0 0,0 0-1 0 0,1 0 0 0 0,-1 0 1 0 0,1 0-1 0 0,0-1 0 0 0,1 0 1 0 0,-1 0-1 0 0,1 0 0 0 0,0-1 1 0 0,0 1-1 0 0,0-1 0 0 0,8 3 1 0 0,-5-3-7 0 0,-1-1 0 0 0,1 0-1 0 0,0 0 1 0 0,-1-1 0 0 0,1 0 0 0 0,0 0 0 0 0,0-1 0 0 0,0 0 0 0 0,0 0 0 0 0,11-3 0 0 0,7-3-3 0 0,0-1 1 0 0,-1-1-1 0 0,0-1 1 0 0,0-2-1 0 0,42-23 1 0 0,-13 1 12 0 0,0-2 0 0 0,-2-3 0 0 0,91-86 0 0 0,-59 38 543 0 0,85-114 0 0 0,-45 11 553 0 0,-79 115-1019 0 0,-43 71-93 0 0,1-1 3 0 0,-1 0-1 0 0,1-1 0 0 0,-1 1 0 0 0,1-1 0 0 0,-1 0 0 0 0,-1 0 0 0 0,3-8 0 0 0,-9 17-52 0 0,-20 24-1085 0 0,-3 21-18751 0 0,23-40 17592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1108 205 524 0 0,'-10'-10'237'0'0,"-1"0"-1"0"0,0 1 1 0 0,0 1 0 0 0,-1 0 0 0 0,0 0-1 0 0,-1 1 1 0 0,-24-10 0 0 0,4 4 90 0 0,-1 2 1 0 0,-35-7-1 0 0,12 6 235 0 0,-105-8 0 0 0,129 18-405 0 0,1 2 0 0 0,0 2 1 0 0,0 1-1 0 0,-61 13 0 0 0,78-12-110 0 0,0 1 0 0 0,0 1 0 0 0,1 0 0 0 0,-1 1 0 0 0,2 1 0 0 0,-1 0 0 0 0,1 1 0 0 0,-22 18 0 0 0,18-11 7 0 0,1 1-1 0 0,0 0 1 0 0,1 1 0 0 0,1 1-1 0 0,-17 31 1 0 0,15-20-30 0 0,1 0-1 0 0,2 2 1 0 0,1-1-1 0 0,1 2 1 0 0,2-1-1 0 0,1 1 1 0 0,2 1 0 0 0,-3 45-1 0 0,8-53-27 0 0,2 1-1 0 0,0-1 0 0 0,2 1 1 0 0,1-1-1 0 0,1 0 0 0 0,1 0 1 0 0,1-1-1 0 0,2 1 0 0 0,0-2 1 0 0,20 38-1 0 0,-20-46 94 0 0,0 0 0 0 0,1-1 0 0 0,1-1 0 0 0,0 0 0 0 0,1 0 0 0 0,1-1 0 0 0,0-1 0 0 0,0 0-1 0 0,1 0 1 0 0,1-2 0 0 0,0 0 0 0 0,0 0 0 0 0,1-2 0 0 0,0 0 0 0 0,0 0 0 0 0,25 6 0 0 0,-11-7 80 0 0,0-1 1 0 0,1-2-1 0 0,0-1 1 0 0,0-2-1 0 0,0-1 0 0 0,0-1 1 0 0,0-2-1 0 0,45-9 1 0 0,-14-2-181 0 0,-2-3 1 0 0,0-2 0 0 0,68-32 0 0 0,-85 31-3 0 0,0-2 0 0 0,58-41 1 0 0,-79 48 9 0 0,-1-2 0 0 0,0-1 0 0 0,-2 0 0 0 0,0-1 0 0 0,31-41 0 0 0,-45 52 2 0 0,0-1 0 0 0,0 1 0 0 0,0-1 0 0 0,-1 0 1 0 0,-1 0-1 0 0,0 0 0 0 0,0 0 0 0 0,0-1 1 0 0,-1 1-1 0 0,-1-1 0 0 0,1 1 0 0 0,-2-1 1 0 0,0-14-1 0 0,-1 10 5 0 0,-1 0 1 0 0,-1 0 0 0 0,0 0 0 0 0,-1 1-1 0 0,0-1 1 0 0,-1 1 0 0 0,-1 0-1 0 0,-10-18 1 0 0,-3 1 7 0 0,-2 1 0 0 0,-1 0 1 0 0,-1 2-1 0 0,-1 1 0 0 0,-1 1 0 0 0,-43-33 0 0 0,-5-1-7 0 0,-89-67-22 0 0,135 108 11 0 0,-2 0-1 0 0,0 2 1 0 0,-1 1 0 0 0,-33-12-1 0 0,51 23 4 0 0,0 0-1 0 0,0 1 0 0 0,0 1 1 0 0,0 0-1 0 0,-1 1 1 0 0,1 0-1 0 0,-1 1 1 0 0,1 0-1 0 0,-1 1 1 0 0,1 0-1 0 0,-20 5 0 0 0,16-1 3 0 0,-1 0-1 0 0,1 1 1 0 0,1 1-1 0 0,-1 1 0 0 0,1 0 1 0 0,1 1-1 0 0,-23 17 1 0 0,6 1-2 0 0,2 2 1 0 0,1 0 0 0 0,1 2 0 0 0,1 1-1 0 0,2 1 1 0 0,-26 46 0 0 0,17-22 15 0 0,2 2-1 0 0,3 0 1 0 0,3 2 0 0 0,2 1-1 0 0,3 0 1 0 0,-17 89 0 0 0,35-135-14 0 0,0 1 0 0 0,0 0 1 0 0,2-1-1 0 0,0 1 1 0 0,1 0-1 0 0,1-1 1 0 0,0 1-1 0 0,1-1 1 0 0,6 20-1 0 0,-5-27 0 0 0,-1 1 0 0 0,2-1 0 0 0,-1 0 0 0 0,1 0-1 0 0,1 0 1 0 0,-1-1 0 0 0,1 0 0 0 0,1 0 0 0 0,0 0 0 0 0,0-1 0 0 0,0 0 0 0 0,1 0-1 0 0,0-1 1 0 0,0 0 0 0 0,1-1 0 0 0,10 6 0 0 0,1-2 1 0 0,1-1 0 0 0,-1-1 0 0 0,2-1 0 0 0,-1-1 0 0 0,0-1 0 0 0,1 0 0 0 0,0-2 0 0 0,0-1-1 0 0,0 0 1 0 0,0-2 0 0 0,0 0 0 0 0,22-5 0 0 0,0-2 14 0 0,0-2-1 0 0,0-2 1 0 0,-1-2 0 0 0,76-36-1 0 0,-84 33-18 0 0,-1-2-1 0 0,0-1 1 0 0,-2-2-1 0 0,0-1 1 0 0,-1-1 0 0 0,51-54-1 0 0,-69 63-1 0 0,-1-1 1 0 0,0 0-1 0 0,-1-1 0 0 0,0 0 0 0 0,-2-1 0 0 0,12-28 0 0 0,-16 32 7 0 0,-1 0 0 0 0,-1 0 0 0 0,0 0 0 0 0,0-1 0 0 0,-2 1 0 0 0,0-1 0 0 0,0 1 0 0 0,-1-1 0 0 0,-5-27 0 0 0,1 20 6 0 0,-1 1-1 0 0,-2-1 0 0 0,0 1 1 0 0,-1 0-1 0 0,-1 1 0 0 0,-1 0 1 0 0,-1 1-1 0 0,0-1 1 0 0,-2 2-1 0 0,0 0 0 0 0,-1 1 1 0 0,-1 0-1 0 0,0 1 0 0 0,-1 0 1 0 0,-1 2-1 0 0,-36-25 1 0 0,46 33-9 0 0,6 5 2 0 0,0 0 0 0 0,0 0 0 0 0,0 0 0 0 0,0 0 0 0 0,0 0 0 0 0,0 0 0 0 0,0 0 0 0 0,0 1 0 0 0,0-1 0 0 0,-1 0 0 0 0,1 1 0 0 0,0-1 0 0 0,0 0 0 0 0,-1 1 0 0 0,1 0 0 0 0,-1-1 0 0 0,1 1 0 0 0,0 0 0 0 0,-1 0 0 0 0,1-1 0 0 0,-3 2 1 0 0,6 2 1 0 0,1 1 0 0 0,0 0 0 0 0,0-1 1 0 0,1 0-1 0 0,-1 0 0 0 0,1 0 0 0 0,5 4 1 0 0,44 21 12 0 0,-49-25-9 0 0,-15-8-5 0 0,-8-1-2 0 0,-53-12 7 0 0,72 18-6 0 0,0 0 1 0 0,0 0 0 0 0,0 0-1 0 0,0 0 1 0 0,0 0 0 0 0,0-1-1 0 0,0 1 1 0 0,1 0 0 0 0,-1 0-1 0 0,0 0 1 0 0,0 0 0 0 0,0 0-1 0 0,0 0 1 0 0,0 0 0 0 0,0 0-1 0 0,0 0 1 0 0,0 0 0 0 0,0 0-1 0 0,0 0 1 0 0,0 0 0 0 0,0 0-1 0 0,0 0 1 0 0,0 0 0 0 0,1 0-1 0 0,-1 0 1 0 0,0 0 0 0 0,0-1-1 0 0,0 1 1 0 0,0 0 0 0 0,0 0-1 0 0,0 0 1 0 0,0 0 0 0 0,0 0-1 0 0,0 0 1 0 0,0 0 0 0 0,0 0-1 0 0,0 0 1 0 0,0 0 0 0 0,0 0-1 0 0,0-1 1 0 0,0 1 0 0 0,0 0-1 0 0,0 0 1 0 0,0 0 0 0 0,0 0-1 0 0,0 0 1 0 0,0 0 0 0 0,0 0-1 0 0,0 0 1 0 0,0 0 0 0 0,0 0-1 0 0,-1 0 1 0 0,1-1 0 0 0,0 1-1 0 0,0 0 1 0 0,7-5 33 0 0,-7 5-33 0 0,0-1 1 0 0,-1 1-1 0 0,1 0 0 0 0,0-1 1 0 0,0 1-1 0 0,-1 0 0 0 0,1-1 1 0 0,0 1-1 0 0,-1 0 0 0 0,1 0 1 0 0,0-1-1 0 0,-1 1 0 0 0,1 0 0 0 0,-1 0 1 0 0,1 0-1 0 0,0 0 0 0 0,-1-1 1 0 0,1 1-1 0 0,-1 0 0 0 0,1 0 1 0 0,-1 0-1 0 0,1 0 0 0 0,0 0 1 0 0,-1 0-1 0 0,1 0 0 0 0,-1 0 0 0 0,1 0 1 0 0,-1 0-1 0 0,1 0 0 0 0,-1 1 1 0 0,0-1 0 0 0,0 0 6 0 0,-22 6-19 0 0,21-8 21 0 0,2 2-8 0 0,-1 0-1 0 0,1-1 0 0 0,0 1 1 0 0,0 0-1 0 0,0 0 1 0 0,0-1-1 0 0,0 1 0 0 0,0 0 1 0 0,0 0-1 0 0,-1-1 1 0 0,1 1-1 0 0,0 0 0 0 0,0 0 1 0 0,0-1-1 0 0,-1 1 1 0 0,1 0-1 0 0,0 0 0 0 0,0 0 1 0 0,-1 0-1 0 0,1-1 1 0 0,0 1-1 0 0,0 0 0 0 0,-1 0 1 0 0,1 0-1 0 0,0 0 1 0 0,0 0-1 0 0,-1 0 0 0 0,1 0 1 0 0,0 0-1 0 0,-1 0 1 0 0,1 0-1 0 0,0 0 0 0 0,0 0 1 0 0,-1 0-1 0 0,1 0 1 0 0,0 0-1 0 0,-1 0 0 0 0,1 0 1 0 0,0 0-1 0 0,0 0 1 0 0,-1 0-1 0 0,1 0 0 0 0,-1 1 1 0 0,1-1-6 0 0,-23 0-3 0 0,-5 6 5 0 0,17-4-1 0 0,-1 0-1 0 0,1 1 0 0 0,-14 5 1 0 0,24-7 4 0 0,-2-1-3 0 0,2 0 23 0 0,0-1-38 0 0,0 1 16 0 0,1-1 0 0 0,-1 0 0 0 0,0 1 1 0 0,1-1-1 0 0,-1 0 0 0 0,1 0 0 0 0,-1 1 0 0 0,1-1 0 0 0,-1 0 0 0 0,1 0 0 0 0,-1 0 0 0 0,1 0 0 0 0,0 0 0 0 0,-1 1 0 0 0,1-1 0 0 0,0-2 1 0 0,-1 2 1 0 0,1 0 1 0 0,-1-1 0 0 0,0 1 0 0 0,0 0 0 0 0,1-1 0 0 0,-1 1 0 0 0,0 0 0 0 0,0 0 0 0 0,0 0 0 0 0,0 0 0 0 0,0 0 0 0 0,-1 0 0 0 0,-1-1 0 0 0,-4-5-10 0 0,4 4 10 0 0,2 3 0 0 0,0-1-1 0 0,0 0 1 0 0,0 1-1 0 0,0-1 1 0 0,0 0-1 0 0,1 0 1 0 0,-1 0-1 0 0,0 0 0 0 0,1 0 1 0 0,-1 0-1 0 0,1 0 1 0 0,-1 0-1 0 0,1 0 1 0 0,-1 0-1 0 0,1 0 1 0 0,0 0-1 0 0,-1 0 1 0 0,1-2-1 0 0,0 3-4 0 0,-4-4-251 0 0,-10-17-6144 0 0,9 13 4781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4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1887 317 28 0 0,'-30'-19'848'0'0,"-1"2"-1"0"0,-36-14 1 0 0,49 23-418 0 0,1-1-1 0 0,-1 0 1 0 0,1-2 0 0 0,1 0 0 0 0,0 0 0 0 0,1-2-1 0 0,-26-25 1 0 0,34 30-314 0 0,-1 1-1 0 0,0 0 1 0 0,-1 0-1 0 0,-9-6 1 0 0,-70-34 362 0 0,75 41-439 0 0,-8-2-17 0 0,0 0 0 0 0,-1 1 0 0 0,0 1 0 0 0,-1 1 0 0 0,1 1 0 0 0,-40-2 0 0 0,-138 8 434 0 0,195-1-428 0 0,-80 3 221 0 0,0 5-1 0 0,1 3 1 0 0,0 4-1 0 0,-106 35 1 0 0,149-35-222 0 0,1 2-1 0 0,0 1 1 0 0,2 3 0 0 0,0 1 0 0 0,2 1-1 0 0,0 2 1 0 0,2 2 0 0 0,-58 61 0 0 0,78-74 123 0 0,2 2 0 0 0,0 0 0 0 0,0 0 1 0 0,2 1-1 0 0,0 0 0 0 0,1 1 0 0 0,1 0 1 0 0,1 1-1 0 0,1-1 0 0 0,0 1 0 0 0,-3 29 1 0 0,2 1 40 0 0,3 1 1 0 0,2 0-1 0 0,6 75 1 0 0,1-62-165 0 0,3 0 0 0 0,3 0-1 0 0,36 116 1 0 0,-35-145 66 0 0,1-1-1 0 0,1-1 1 0 0,3 0-1 0 0,0-1 1 0 0,2-1-1 0 0,1 0 1 0 0,2-2-1 0 0,34 37 0 0 0,-40-51-16 0 0,0 0 0 0 0,1-2-1 0 0,1 0 1 0 0,0-1 0 0 0,0-1-1 0 0,1-1 1 0 0,30 12-1 0 0,-21-11 133 0 0,1-2 0 0 0,0-2 0 0 0,1 0 0 0 0,53 4 0 0 0,-24-10 28 0 0,-1-1 1 0 0,1-3 0 0 0,-1-3-1 0 0,0-2 1 0 0,60-17 0 0 0,-68 11-236 0 0,-2-2 0 0 0,0-2 0 0 0,-1-2 0 0 0,-1-2 1 0 0,-1-2-1 0 0,0-2 0 0 0,57-45 0 0 0,-55 33 3 0 0,-1-2-1 0 0,74-84 1 0 0,-83 80-1 0 0,40-65 0 0 0,-67 93-1 0 0,-1-1 0 0 0,0 0 0 0 0,-1 0 0 0 0,-1 0-1 0 0,-1-1 1 0 0,0 0 0 0 0,-1 0 0 0 0,-1-1 0 0 0,2-27-1 0 0,-5 30-2 0 0,-2 1 0 0 0,1 0 0 0 0,-2-1-1 0 0,0 1 1 0 0,-1 0 0 0 0,0 0-1 0 0,-1 0 1 0 0,-1 0 0 0 0,0 0 0 0 0,-1 1-1 0 0,-1 0 1 0 0,-8-13 0 0 0,-79-108 6 0 0,37 57 3 0 0,1 9 35 0 0,38 49-18 0 0,1-1 0 0 0,-16-26-1 0 0,23 37-21 0 0,9 9-4 0 0,0 0 0 0 0,0 1-1 0 0,0-1 1 0 0,0 0 0 0 0,0 0-1 0 0,0 0 1 0 0,1 0 0 0 0,-1-1 0 0 0,0 1-1 0 0,0 0 1 0 0,1 0 0 0 0,-1 0-1 0 0,1 0 1 0 0,-1-1 0 0 0,1 1-1 0 0,-1 0 1 0 0,1-2 0 0 0,-3 4 1647 0 0,3 0-1626 0 0,0-1-1 0 0,0 0 0 0 0,0 1 0 0 0,0-1 1 0 0,0 0-1 0 0,0 1 0 0 0,0-1 0 0 0,0 0 0 0 0,0 1 1 0 0,0-1-1 0 0,0 0 0 0 0,0 1 0 0 0,0-1 1 0 0,0 0-1 0 0,1 1 0 0 0,-1-1 0 0 0,0 0 1 0 0,0 1-1 0 0,0-1 0 0 0,0 0 0 0 0,1 1 0 0 0,-1-1 1 0 0,0 0-1 0 0,0 0 0 0 0,1 1 0 0 0,-1-1 1 0 0,0 0-1 0 0,1 0 0 0 0,-1 1 0 0 0,6 2-11 0 0,-1 0-1 0 0,1 0 1 0 0,0-1-1 0 0,0 1 1 0 0,7 1-1 0 0,-6-2-119 0 0,-1 0-1 0 0,0 0 1 0 0,0 1-1 0 0,0 0 1 0 0,7 4-1 0 0,-12-6-258 0 0,-1 0-1 0 0,1-1 1 0 0,-1 1-1 0 0,1 0 1 0 0,-1 0 0 0 0,1 0-1 0 0,-1 0 1 0 0,0 0-1 0 0,1 0 1 0 0,-1 0-1 0 0,0 0 1 0 0,0 0-1 0 0,0 0 1 0 0,0-1-1 0 0,0 1 1 0 0,0 0-1 0 0,0 0 1 0 0,0 0 0 0 0,0 0-1 0 0,0 0 1 0 0,0 0-1 0 0,0 0 1 0 0,-1 0-1 0 0,1 0 1 0 0,-1 0-1 0 0,1 0 1 0 0,0 0-1 0 0,-1 0 1 0 0,1-1-1 0 0,-1 1 1 0 0,0 0 0 0 0,1 0-1 0 0,-1 0 1 0 0,0-1-1 0 0,1 1 1 0 0,-2 0-1 0 0,-3 6-1464 0 0,0 2 46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99 68 0 0,'2'-2'389'0'0,"0"0"1"0"0,0 0-1 0 0,0 0 0 0 0,0 0 1 0 0,0-1-1 0 0,0 1 0 0 0,-1-1 1 0 0,1 1-1 0 0,-1-1 1 0 0,0 0-1 0 0,0 0 0 0 0,0 0 1 0 0,0 1-1 0 0,0-1 0 0 0,0 0 1 0 0,-1 0-1 0 0,1 0 0 0 0,-1 0 1 0 0,0 0-1 0 0,0 0 0 0 0,0 0 1 0 0,-1 0-1 0 0,1 0 0 0 0,-1 0 1 0 0,1 0-1 0 0,-1 0 0 0 0,0 0 1 0 0,0 0-1 0 0,0 0 0 0 0,-1 1 1 0 0,1-1-1 0 0,-1 0 1 0 0,-2-3-1 0 0,3 5-353 0 0,1 1 1 0 0,-1 0-1 0 0,0 0 1 0 0,1 0-1 0 0,-1-1 1 0 0,1 1-1 0 0,-1 0 1 0 0,0 0-1 0 0,1 0 1 0 0,-1 0 0 0 0,0 0-1 0 0,1 0 1 0 0,-1 0-1 0 0,1 0 1 0 0,-1 0-1 0 0,0 0 1 0 0,1 0-1 0 0,-1 1 1 0 0,1-1-1 0 0,-1 0 1 0 0,0 0-1 0 0,1 1 1 0 0,-1-1-1 0 0,1 0 1 0 0,-1 0-1 0 0,1 1 1 0 0,-1-1-1 0 0,1 1 1 0 0,-1-1-1 0 0,1 1 1 0 0,0-1-1 0 0,-1 0 1 0 0,0 2-1 0 0,-16 15 208 0 0,1 4 4 0 0,0 0 0 0 0,2 1-1 0 0,0 1 1 0 0,1 0 0 0 0,-11 30 0 0 0,20-43-142 0 0,1 1 1 0 0,0 0-1 0 0,0 0 0 0 0,1 1 1 0 0,1-1-1 0 0,-1 0 0 0 0,2 1 0 0 0,0 11 1 0 0,1-15 3 0 0,-1-1 0 0 0,2 1 1 0 0,-1-1-1 0 0,1 1 0 0 0,0-1 1 0 0,0 0-1 0 0,1 0 0 0 0,0 0 0 0 0,0 0 1 0 0,1-1-1 0 0,0 1 0 0 0,0-1 1 0 0,6 7-1 0 0,-6-9-97 0 0,0-1-1 0 0,0 1 1 0 0,0-1 0 0 0,1 0 0 0 0,-1-1-1 0 0,1 1 1 0 0,0-1 0 0 0,0 0 0 0 0,0 0-1 0 0,0 0 1 0 0,0-1 0 0 0,1 1-1 0 0,-1-1 1 0 0,0-1 0 0 0,1 1 0 0 0,-1-1-1 0 0,1 0 1 0 0,-1 0 0 0 0,6-1-1 0 0,-1 0-1 0 0,0 0 1 0 0,-1-1-1 0 0,1 0 0 0 0,-1-1 0 0 0,1 0 0 0 0,-1 0 0 0 0,0-1 0 0 0,0 0 0 0 0,12-9 0 0 0,-19 12 10 0 0,0 0-1 0 0,0 0 1 0 0,0 0 0 0 0,0-1 0 0 0,0 1-1 0 0,0-1 1 0 0,-1 1 0 0 0,1-1 0 0 0,0 0-1 0 0,-1 0 1 0 0,0 0 0 0 0,1 0 0 0 0,-1 0 0 0 0,0 0-1 0 0,0 0 1 0 0,0 0 0 0 0,0 0 0 0 0,0-1-1 0 0,-1 1 1 0 0,1 0 0 0 0,-1 0 0 0 0,1-1 0 0 0,-1 1-1 0 0,0 0 1 0 0,0-1 0 0 0,0 1 0 0 0,0-1-1 0 0,-1 1 1 0 0,1 0 0 0 0,0-1 0 0 0,-1 1-1 0 0,0 0 1 0 0,1 0 0 0 0,-1-1 0 0 0,0 1 0 0 0,0 0-1 0 0,-1 0 1 0 0,1 0 0 0 0,0 0 0 0 0,-1 0-1 0 0,1 0 1 0 0,-1 1 0 0 0,1-1 0 0 0,-1 0 0 0 0,0 1-1 0 0,0-1 1 0 0,0 1 0 0 0,0 0 0 0 0,0 0-1 0 0,-2-2 1 0 0,-15-7 4 0 0,0 1 1 0 0,0 0-1 0 0,0 2 0 0 0,-1 0 0 0 0,0 1 0 0 0,0 1 1 0 0,-1 1-1 0 0,0 1 0 0 0,-33-2 0 0 0,39 8-64 0 0,16 3-1973 0 0,22 5-3348 0 0,-12-9 2627 0 0,0 0 0 0 0,0 0 1 0 0,21-1-1 0 0,-10-1 1048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86 176 0 0,'7'-6'923'0'0,"0"0"0"0"0,-1 0 0 0 0,0-1 0 0 0,-1 0 0 0 0,0 0-1 0 0,0 0 1 0 0,0 0 0 0 0,5-13 0 0 0,-5 7 2053 0 0,-9 17-994 0 0,-12 19-1329 0 0,-97 87 1648 0 0,-25 29 41 0 0,131-132-2275 0 0,1 1-1 0 0,0 0 1 0 0,1 0-1 0 0,0 0 0 0 0,0 1 1 0 0,1-1-1 0 0,-4 11 1 0 0,7-18-24 0 0,0 1 1 0 0,1 0 0 0 0,-1-1-1 0 0,1 1 1 0 0,-1 0 0 0 0,1 0 0 0 0,0 0-1 0 0,0 0 1 0 0,0 0 0 0 0,0-1 0 0 0,0 1-1 0 0,0 0 1 0 0,0 0 0 0 0,1 0-1 0 0,-1 0 1 0 0,1-1 0 0 0,-1 1 0 0 0,1 0-1 0 0,0 0 1 0 0,0-1 0 0 0,-1 1-1 0 0,1-1 1 0 0,0 1 0 0 0,1 0 0 0 0,-1-1-1 0 0,0 0 1 0 0,0 1 0 0 0,1-1-1 0 0,-1 0 1 0 0,0 0 0 0 0,1 1 0 0 0,-1-1-1 0 0,1 0 1 0 0,0-1 0 0 0,-1 1 0 0 0,1 0-1 0 0,0 0 1 0 0,-1-1 0 0 0,1 1-1 0 0,0-1 1 0 0,0 1 0 0 0,0-1 0 0 0,2 0-1 0 0,19 3 54 0 0,0-1 1 0 0,1-2-1 0 0,-1 0 0 0 0,1-1 0 0 0,-1-2 0 0 0,28-5 0 0 0,37-4-30 0 0,-86 12-71 0 0,30-1 11 0 0,-21 5-66 0 0,-11-3 53 0 0,0-1 1 0 0,0 0 0 0 0,0 1 0 0 0,0-1-1 0 0,0 0 1 0 0,0 1 0 0 0,0-1 0 0 0,0 0-1 0 0,0 1 1 0 0,0-1 0 0 0,0 0 0 0 0,0 1 0 0 0,0-1-1 0 0,0 0 1 0 0,0 1 0 0 0,0-1 0 0 0,0 0-1 0 0,-1 1 1 0 0,1-1 0 0 0,0 0 0 0 0,0 1-1 0 0,0-1 1 0 0,-1 0 0 0 0,1 1 0 0 0,0-1-1 0 0,0 0 1 0 0,-1 0 0 0 0,1 0 0 0 0,0 1-1 0 0,0-1 1 0 0,-1 0 0 0 0,1 0 0 0 0,-1 1-209 0 0,0 0 1 0 0,0-1 0 0 0,0 1-1 0 0,0-1 1 0 0,0 1 0 0 0,0-1-1 0 0,0 1 1 0 0,0-1-1 0 0,0 0 1 0 0,0 0 0 0 0,0 1-1 0 0,0-1 1 0 0,0 0 0 0 0,0 0-1 0 0,0 0 1 0 0,0 0 0 0 0,0 0-1 0 0,0 0 1 0 0,0 0-1 0 0,0-1 1 0 0,0 1 0 0 0,0 0-1 0 0,0-1 1 0 0,0 1 0 0 0,0 0-1 0 0,0-1 1 0 0,0 1 0 0 0,0-1-1 0 0,0 0 1 0 0,-1 0 0 0 0,1 0-372 0 0,-1 0 1 0 0,1 0-1 0 0,0 0 1 0 0,-1 0 0 0 0,1 0-1 0 0,0-1 1 0 0,0 1 0 0 0,0 0-1 0 0,0-1 1 0 0,0 1 0 0 0,0-1-1 0 0,1 1 1 0 0,-1-1-1 0 0,0 1 1 0 0,1-1 0 0 0,-1 1-1 0 0,1-1 1 0 0,-1-2 0 0 0,1-7-1876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42 108 0 0,'-19'-9'2538'0'0,"0"1"0"0"0,-28-8-1 0 0,11 9 203 0 0,11 6-703 0 0,31 1-1048 0 0,8 3-288 0 0,12 2-163 0 0,11-4-138 0 0,41-5 1 0 0,-37 2-2041 0 0,-2 1-3345 0 0,-56-1-3161 0 0</inkml:trace>
  <inkml:trace contextRef="#ctx0" brushRef="#br0" timeOffset="1">87 65 92 0 0,'-30'27'2473'0'0,"-6"6"219"0"0,35-31-2349 0 0,-1 0-1 0 0,0 0 1 0 0,1 0 0 0 0,-1 1 0 0 0,1-1-1 0 0,0 0 1 0 0,0 0 0 0 0,0 1-1 0 0,0-1 1 0 0,0 1 0 0 0,0-1-1 0 0,1 1 1 0 0,-1-1 0 0 0,0 4 0 0 0,6 1 1404 0 0,12-5-409 0 0,16-10-866 0 0,-28 7-380 0 0,37-12 318 0 0,19-17-2783 0 0,-43 19-47 0 0,-1 0 1 0 0,0-2 0 0 0,20-19-1 0 0,-22 17 630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5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234 1284 0 0,'11'-9'2318'0'0,"4"-8"5465"0"0,-15 16-7452 0 0,1 0-1 0 0,-1 1 1 0 0,0-1-1 0 0,1 0 0 0 0,-1 0 1 0 0,0 0-1 0 0,1 0 1 0 0,-1 0-1 0 0,0 0 1 0 0,0 0-1 0 0,0 0 0 0 0,0 0 1 0 0,0 0-1 0 0,0 0 1 0 0,0 0-1 0 0,0 0 0 0 0,0 1 1 0 0,0-1-1 0 0,0 0 1 0 0,-1 0-1 0 0,1 0 0 0 0,0 0 1 0 0,-1 0-1 0 0,1 0 1 0 0,-1 0-1 0 0,1 1 0 0 0,-1-1 1 0 0,1 0-1 0 0,-1 0 1 0 0,0 1-1 0 0,1-1 1 0 0,-1 0-1 0 0,0 1 0 0 0,1-1 1 0 0,-2 0-1 0 0,1 1-202 0 0,0-1 1 0 0,0 1-1 0 0,0 0 0 0 0,0-1 0 0 0,1 1 0 0 0,-1 0 0 0 0,0 0 1 0 0,0 0-1 0 0,0 0 0 0 0,0 0 0 0 0,0 0 0 0 0,0 0 1 0 0,0 0-1 0 0,0 0 0 0 0,0 1 0 0 0,0-1 0 0 0,1 0 0 0 0,-1 1 1 0 0,0-1-1 0 0,0 0 0 0 0,0 1 0 0 0,-1 0 0 0 0,-21 14 1089 0 0,16-10-749 0 0,-398 296 4429 0 0,201-144-4940 0 0,66-56 43 0 0,1-1 0 0 0,-139 131 0 0 0,234-183 0 0 0,41-43-10 0 0,9-7 31 0 0,13-11-341 0 0,45-42-3883 0 0,-29 25 8 0 0,-2-1 0 0 0,60-68-1 0 0,-72 68 1299 0 0,-2-1 0 0 0,35-67 0 0 0,-36 54 1138 0 0,29-93-1 0 0,-34 79 2106 0 0,-2-1 0 0 0,-3-1-1 0 0,-2 0 1 0 0,-2-79 0 0 0,-6 115 1459 0 0,-7-41 0 0 0,-5 6 6079 0 0,2 35-2523 0 0,6 16-1799 0 0,20 22-2007 0 0,176 178 3476 0 0,219 292-4455 0 0,-345-384-576 0 0,102 206 0 0 0,-111-192 0 0 0,-51-101 0 0 0,0-1 0 0 0,1 1 0 0 0,1-1 0 0 0,15 19 0 0 0,-53-68 0 0 0,29 36 0 0 0,1 1 0 0 0,-13-7 0 0 0,-10-2-349 0 0,21 10-30 0 0,0 0 1 0 0,0-1-1 0 0,0 1 0 0 0,0-1 1 0 0,1 0-1 0 0,-1 1 1 0 0,0-1-1 0 0,0 0 1 0 0,1 0-1 0 0,-1 0 0 0 0,0-1 1 0 0,1 1-1 0 0,-1 0 1 0 0,-1-2-1 0 0,3 2 148 0 0,0 1 0 0 0,0-1-1 0 0,0 1 1 0 0,1-1 0 0 0,-1 1 0 0 0,0-1-1 0 0,0 1 1 0 0,0-1 0 0 0,0 1 0 0 0,1-1-1 0 0,-1 1 1 0 0,0-1 0 0 0,0 1 0 0 0,1-1-1 0 0,-1 1 1 0 0,0 0 0 0 0,1-1 0 0 0,-1 1-1 0 0,0-1 1 0 0,1 1 0 0 0,-1 0 0 0 0,1-1-1 0 0,-1 1 1 0 0,1 0 0 0 0,-1 0 0 0 0,1-1-1 0 0,-1 1 1 0 0,1 0 0 0 0,-1 0 0 0 0,1 0-1 0 0,-1 0 1 0 0,2-1 0 0 0,18-5-3529 0 0,-20 5 3528 0 0,105-22-10378 0 0,-68 15 8593 0 0,9-3 144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221 143 1024 0 0,'0'-1'159'0'0,"0"1"0"0"0,0-1-1 0 0,0 0 1 0 0,0 1 0 0 0,-1-1 0 0 0,1 1-1 0 0,0-1 1 0 0,0 1 0 0 0,0-1 0 0 0,0 1 0 0 0,-1-1-1 0 0,1 1 1 0 0,0-1 0 0 0,-1 1 0 0 0,1 0-1 0 0,0-1 1 0 0,-1 1 0 0 0,1-1 0 0 0,-1 1-1 0 0,1 0 1 0 0,0-1 0 0 0,-1 1 0 0 0,1 0-1 0 0,-1-1 1 0 0,1 1 0 0 0,-1 0 0 0 0,1 0 0 0 0,-2-1-1 0 0,-20-1 1920 0 0,-22 10-421 0 0,42-8-1451 0 0,-16 5 701 0 0,1 0 0 0 0,-30 13-1 0 0,43-16-778 0 0,0 0-1 0 0,0 0 0 0 0,0 0 0 0 0,0 1 0 0 0,0-1 0 0 0,0 1 0 0 0,1 0 0 0 0,-1 0 0 0 0,1 0 0 0 0,0 1 0 0 0,0-1 0 0 0,0 1 0 0 0,0 0 0 0 0,1 0 0 0 0,-5 8 0 0 0,7-9-54 0 0,-1-1 1 0 0,1 1-1 0 0,0-1 1 0 0,0 1-1 0 0,0-1 0 0 0,0 1 1 0 0,0 0-1 0 0,1-1 0 0 0,-1 1 1 0 0,1-1-1 0 0,-1 1 1 0 0,1-1-1 0 0,0 0 0 0 0,0 1 1 0 0,0-1-1 0 0,1 0 1 0 0,-1 1-1 0 0,1-1 0 0 0,-1 0 1 0 0,1 0-1 0 0,-1 0 0 0 0,1 0 1 0 0,0-1-1 0 0,0 1 1 0 0,3 2-1 0 0,6 4 88 0 0,0 0 0 0 0,1 0 0 0 0,15 7 0 0 0,54 19-79 0 0,-62-27-68 0 0,-1 0 1 0 0,1 1-1 0 0,-1 1 1 0 0,-1 1-1 0 0,17 12 1 0 0,-32-21-25 0 0,-1-1-1 0 0,0 1 1 0 0,0 0 0 0 0,0 0 0 0 0,0-1 0 0 0,0 1-1 0 0,0 0 1 0 0,0 0 0 0 0,-1 0 0 0 0,1 0-1 0 0,0 0 1 0 0,0 0 0 0 0,-1 1 0 0 0,1-1 0 0 0,0 0-1 0 0,-1 0 1 0 0,0 0 0 0 0,1 1 0 0 0,-1-1-1 0 0,0 0 1 0 0,1 1 0 0 0,-1-1 0 0 0,0 0 0 0 0,0 0-1 0 0,0 1 1 0 0,0 1 0 0 0,-1-1-32 0 0,0-1 1 0 0,0 1 0 0 0,0-1-1 0 0,0 1 1 0 0,0-1-1 0 0,-1 0 1 0 0,1 1 0 0 0,0-1-1 0 0,-1 0 1 0 0,1 0-1 0 0,-1 0 1 0 0,1 0 0 0 0,-1 0-1 0 0,0 0 1 0 0,1-1-1 0 0,-3 2 1 0 0,-5 1-237 0 0,1 0 0 0 0,-1-1 0 0 0,1 0 1 0 0,-1-1-1 0 0,0 0 0 0 0,-17 0 0 0 0,18-1-661 0 0,0-2-1 0 0,0 1 1 0 0,0-1 0 0 0,0 0 0 0 0,1-1 0 0 0,-1 1-1 0 0,1-2 1 0 0,-1 1 0 0 0,1-1 0 0 0,-7-5-1 0 0,-1-6-1318 0 0</inkml:trace>
  <inkml:trace contextRef="#ctx0" brushRef="#br0" timeOffset="1">60 204 1024 0 0,'0'-9'527'0'0,"1"-1"-1"0"0,0 1 1 0 0,0 0 0 0 0,1 0-1 0 0,0-1 1 0 0,1 1-1 0 0,0 0 1 0 0,0 1 0 0 0,1-1-1 0 0,0 0 1 0 0,8-10-1 0 0,-8 12-471 0 0,1 0-1 0 0,0 1 1 0 0,1 0-1 0 0,-1 0 0 0 0,1 1 1 0 0,0-1-1 0 0,1 1 1 0 0,-1 1-1 0 0,1-1 1 0 0,0 1-1 0 0,0 0 0 0 0,1 1 1 0 0,-1-1-1 0 0,1 2 1 0 0,-1-1-1 0 0,1 1 0 0 0,0 0 1 0 0,0 1-1 0 0,0-1 1 0 0,16 1-1 0 0,6 3-1897 0 0,0 1 0 0 0,44 10 0 0 0,-66-11 1369 0 0,20 4-1033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3 117 60 0 0,'0'0'58'0'0,"0"0"0"0"0,0 0 0 0 0,0 0 0 0 0,0 0 1 0 0,-1 0-1 0 0,1 0 0 0 0,0 0 0 0 0,0 0 0 0 0,0 0 0 0 0,0 0 0 0 0,0 0 0 0 0,0 0 1 0 0,-1 0-1 0 0,1 0 0 0 0,0 0 0 0 0,0 0 0 0 0,0 0 0 0 0,0-1 0 0 0,0 1 0 0 0,0 0 0 0 0,0 0 1 0 0,0 0-1 0 0,0 0 0 0 0,-1 0 0 0 0,1 0 0 0 0,0 0 0 0 0,0-1 0 0 0,0 1 0 0 0,0 0 0 0 0,0 0 1 0 0,0 0-1 0 0,0 0 0 0 0,0 0 0 0 0,0-1 0 0 0,0 1 0 0 0,0 0 0 0 0,0 0 0 0 0,0 0 0 0 0,0 0 1 0 0,0 0-1 0 0,0 0 0 0 0,0-1 0 0 0,0 1 0 0 0,0 0 0 0 0,0 0 0 0 0,0 0 0 0 0,0 0 1 0 0,1 0-1 0 0,-1 0 0 0 0,0-1 0 0 0,0 1 0 0 0,0 0 0 0 0,0 0 0 0 0,0 0 0 0 0,0 0 0 0 0,0 0 1 0 0,1 0-1 0 0,9-14 1296 0 0,13-8 40 0 0,46-34 4799 0 0,-59 45-1979 0 0,-19 3-229 0 0,8 8-3919 0 0,-8 5 263 0 0,8 10-265 0 0,-1 0-1 0 0,0 0 1 0 0,-9 26-1 0 0,0 7 227 0 0,5-4-32 0 0,2 0 0 0 0,2 0 0 0 0,2 0 0 0 0,2 0 1 0 0,2 0-1 0 0,2-1 0 0 0,23 85 0 0 0,-21-98-168 0 0,3 0 1 0 0,0-1-1 0 0,2-1 1 0 0,0 0 0 0 0,2-1-1 0 0,2 0 1 0 0,33 41-1 0 0,-31-46-32 0 0,1 0 0 0 0,1-2 0 0 0,1-1-1 0 0,1-1 1 0 0,1 0 0 0 0,0-2 0 0 0,1-1 0 0 0,1-1-1 0 0,0-1 1 0 0,0-1 0 0 0,2-1 0 0 0,-1-2 0 0 0,41 9-1 0 0,-43-12-57 0 0,0-1 1 0 0,0-1-1 0 0,1-1 0 0 0,0-2 0 0 0,-1 0 0 0 0,43-5 1 0 0,-68 4-1 0 0,1 0 1 0 0,0 0 0 0 0,0 0-1 0 0,0 0 1 0 0,-1 0 0 0 0,1 0-1 0 0,0 0 1 0 0,0 0 0 0 0,-1-1-1 0 0,1 1 1 0 0,0 0 0 0 0,0-1-1 0 0,-1 1 1 0 0,1 0-1 0 0,0-1 1 0 0,-1 1 0 0 0,1-1-1 0 0,0 1 1 0 0,-1-1 0 0 0,1 1-1 0 0,-1-1 1 0 0,1 1 0 0 0,-1-1-1 0 0,1 0 1 0 0,-1 1 0 0 0,1-1-1 0 0,-1 0 1 0 0,1 1 0 0 0,-1-1-1 0 0,0 0 1 0 0,0 1 0 0 0,1-3-1 0 0,-2 2 26 0 0,1-1 0 0 0,-1 0 0 0 0,0 1 0 0 0,0-1 0 0 0,1 1 0 0 0,-1-1 0 0 0,-1 1 0 0 0,1 0 0 0 0,0-1 0 0 0,0 1-1 0 0,0 0 1 0 0,-1 0 0 0 0,1 0 0 0 0,-2-1 0 0 0,-10-7 203 0 0,0 1 1 0 0,-20-10-1 0 0,19 13-201 0 0,12 4-45 0 0,-1 1 0 0 0,1-1-1 0 0,0 0 1 0 0,-1 0 0 0 0,1 0 0 0 0,0 0 0 0 0,0 0 0 0 0,0 0 0 0 0,0 0 0 0 0,0-1 0 0 0,0 1 0 0 0,-3-3 0 0 0,5 3-53 0 0,-19-5-14072 0 0,-2-3 5846 0 0,15 4 6665 0 0,-3-1 324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69 296 0 0,'4'-22'4933'0'0,"0"-9"-2363"0"0,-4 30-2558 0 0,0 1 0 0 0,-1-1 0 0 0,1 0 0 0 0,0 0 1 0 0,0 1-1 0 0,-1-1 0 0 0,1 0 0 0 0,0 1 0 0 0,-1-1 0 0 0,1 0 0 0 0,0 1 0 0 0,-1-1 0 0 0,1 0 0 0 0,-1 1 1 0 0,1-1-1 0 0,-1 1 0 0 0,0-1 0 0 0,1 1 0 0 0,-1 0 0 0 0,1-1 0 0 0,-1 1 0 0 0,0-1 0 0 0,0 1 0 0 0,1 0 1 0 0,-1 0-1 0 0,0-1 0 0 0,1 1 0 0 0,-1 0 0 0 0,0 0 0 0 0,0 0 0 0 0,1 0 0 0 0,-1 0 0 0 0,0 0 1 0 0,0 0-1 0 0,-1 0 0 0 0,2 0 30 0 0,-1 3 175 0 0,-1 0 0 0 0,1-1 0 0 0,-1 1 0 0 0,1-1 0 0 0,-1 1 0 0 0,0-1 0 0 0,0 1 1 0 0,0-1-1 0 0,0 0 0 0 0,0 0 0 0 0,0 0 0 0 0,-1 0 0 0 0,1 0 0 0 0,-5 2 0 0 0,-7 8 324 0 0,-24 22 283 0 0,30-27-722 0 0,0-1-1 0 0,0 1 1 0 0,1 0 0 0 0,-1 1-1 0 0,2-1 1 0 0,-1 1 0 0 0,1 1 0 0 0,-7 12-1 0 0,13-21-100 0 0,0 0-1 0 0,0 0 1 0 0,0 0-1 0 0,0 1 1 0 0,0-1-1 0 0,0 0 1 0 0,0 0-1 0 0,-1 0 1 0 0,1 1-1 0 0,0-1 1 0 0,0 0 0 0 0,0 0-1 0 0,0 1 1 0 0,0-1-1 0 0,0 0 1 0 0,0 0-1 0 0,0 0 1 0 0,0 1-1 0 0,0-1 1 0 0,0 0-1 0 0,1 0 1 0 0,-1 0-1 0 0,0 1 1 0 0,0-1-1 0 0,0 0 1 0 0,0 0-1 0 0,0 0 1 0 0,0 1-1 0 0,0-1 1 0 0,0 0-1 0 0,1 0 1 0 0,-1 0-1 0 0,0 0 1 0 0,0 1-1 0 0,0-1 1 0 0,0 0 0 0 0,1 0-1 0 0,-1 0 1 0 0,0 0-1 0 0,0 0 1 0 0,0 0-1 0 0,1 1 1 0 0,12-2 9 0 0,12-6-23 0 0,-21 6-164 0 0,0 0-1 0 0,0-1 0 0 0,0 0 0 0 0,0 0 1 0 0,-1 0-1 0 0,7-5 0 0 0,-9 6-349 0 0,0 0 0 0 0,0 0 0 0 0,1-1 0 0 0,-1 1 0 0 0,0-1 0 0 0,0 1 0 0 0,-1-1 0 0 0,1 1 0 0 0,0-1 1 0 0,-1 0-1 0 0,1 1 0 0 0,0-1 0 0 0,-1 0 0 0 0,0 1 0 0 0,1-1 0 0 0,-1 0 0 0 0,0 0 0 0 0,0-2 0 0 0,0-4-1042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0:5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77 316 0 0,'-7'-2'814'0'0,"0"-1"-1"0"0,-1 0 1 0 0,1 0-1 0 0,0 0 1 0 0,0-1 0 0 0,1 0-1 0 0,-1 0 1 0 0,-10-11-1 0 0,-11-10 6014 0 0,20 14-2178 0 0,19 14-2095 0 0,6 3-2501 0 0,64 12 517 0 0,-10-2-282 0 0,86 31 1 0 0,-130-37-274 0 0,-2 1 0 0 0,0 2 0 0 0,25 16 0 0 0,-30-16 28 0 0,-2 1 0 0 0,22 20 0 0 0,23 34 240 0 0,-3 2-1 0 0,73 111 1 0 0,56 69 733 0 0,-20-65-833 0 0,95 80-60 0 0,450 340-106 0 0,-81-92 50 0 0,-347-273 302 0 0,128 84 560 0 0,239 122-338 0 0,-371-279-611 0 0,280 100-24 0 0,-13-7 52 0 0,-521-243-23 0 0,-19-11 7 0 0,0-1 1 0 0,0 1-1 0 0,1-2 1 0 0,0 1 0 0 0,10 2-1 0 0,-21-12 33 0 0,-5-2-18 0 0,-82-52 92 0 0,-49-38-96 0 0,122 81-138 0 0,13 14-9 0 0,1 0 0 0 0,-1 0 1 0 0,0 0-1 0 0,0 0 0 0 0,0 0 1 0 0,0 1-1 0 0,0-1 0 0 0,0 1 1 0 0,0-1-1 0 0,-4-1 1 0 0,4 3-448 0 0,1-1 0 0 0,-1 1 0 0 0,1 0 0 0 0,0 0 0 0 0,-1 0 0 0 0,1 0 0 0 0,-1 0 0 0 0,1 0 0 0 0,0 0 0 0 0,-1 1 0 0 0,1-1 0 0 0,-1 0 0 0 0,1 1 0 0 0,0-1 0 0 0,-2 2 0 0 0,-5 0-4297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4444 114 280 0 0,'161'-62'3642'0'0,"-87"31"-2244"0"0,-24 12-292 0 0,-50 19-1085 0 0,0 0-1 0 0,1 0 1 0 0,-1-1-1 0 0,0 1 1 0 0,1 0 0 0 0,-1 0-1 0 0,1 0 1 0 0,-1 0-1 0 0,1-1 1 0 0,-1 1 0 0 0,0 0-1 0 0,1 0 1 0 0,-1 0 0 0 0,1 0-1 0 0,-1 0 1 0 0,1 0-1 0 0,-1 0 1 0 0,1 0 0 0 0,-1 0-1 0 0,1 0 1 0 0,-1 0-1 0 0,0 1 1 0 0,1-1 0 0 0,-1 0-1 0 0,1 0 1 0 0,-1 0-1 0 0,1 1 1 0 0,-1-1 0 0 0,0 0-1 0 0,1 0 1 0 0,-1 1 0 0 0,0-1-1 0 0,1 0 1 0 0,-1 1-1 0 0,0-1 1 0 0,1 0 0 0 0,-1 1-1 0 0,0-1 1 0 0,0 0-1 0 0,1 1 1 0 0,-1-1 0 0 0,0 1-1 0 0,0-1 1 0 0,0 1 0 0 0,1-1-1 0 0,-1 3 19 0 0,0 0 0 0 0,0 0 0 0 0,-1 0 0 0 0,1 0 0 0 0,0 0 0 0 0,-1-1 0 0 0,0 1 0 0 0,-1 4 0 0 0,-24 52 410 0 0,0-15 711 0 0,-1-2-1 0 0,-61 72 0 0 0,-82 66 2105 0 0,120-129-2659 0 0,-395 348 3171 0 0,-34-36-2232 0 0,371-283-1282 0 0,-527 382 952 0 0,-238 178-21 0 0,34 41-753 0 0,107 19-340 0 0,692-656-121 0 0,2 2 0 0 0,-50 77 1 0 0,87-122 15 0 0,1 0 28 0 0,-1 1 0 0 0,1-1 0 0 0,-1 0 0 0 0,1 0 1 0 0,-1 0-1 0 0,0-1 0 0 0,1 1 0 0 0,-1 0 0 0 0,0 0 0 0 0,0 0 1 0 0,1 0-1 0 0,-1-1 0 0 0,0 1 0 0 0,0 0 0 0 0,0-1 0 0 0,0 1 1 0 0,0-1-1 0 0,-2 2 0 0 0,-20-16 942 0 0,0 9-627 0 0,22 5-333 0 0,0 0 1 0 0,1 0-1 0 0,-1 0 0 0 0,1 0 1 0 0,-1 0-1 0 0,1 0 0 0 0,-1 0 1 0 0,0-1-1 0 0,1 1 0 0 0,-1 0 1 0 0,1 0-1 0 0,-1 0 0 0 0,1-1 0 0 0,-1 1 1 0 0,1 0-1 0 0,-1 0 0 0 0,1-1 1 0 0,-1 1-1 0 0,1-1 0 0 0,-1 1 1 0 0,1 0-1 0 0,0-1 0 0 0,-1 1 1 0 0,0-1-1 0 0,18-18-161 0 0,-1 3-527 0 0,92-86-15986 0 0,-99 94 15388 0 0,0-2-1 0 0,-1 1 0 0 0,0-1 0 0 0,13-21 0 0 0,-7 3-192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28 80 0 0,'-28'-17'8411'0'0,"20"7"-1983"0"0,18 11-2624 0 0,21 6-2556 0 0,57-3-236 0 0,-44-3-741 0 0,0 1 0 0 0,0 3 0 0 0,0 1 1 0 0,62 18-1 0 0,-98-21-258 0 0,0 0 0 0 0,0 0 0 0 0,0 1 0 0 0,-1 0 0 0 0,1 1 0 0 0,-1-1 0 0 0,0 2 0 0 0,-1-1 0 0 0,1 1 0 0 0,6 7 1 0 0,-9-9 19 0 0,0 1 0 0 0,-1 0 0 0 0,0 1 1 0 0,0-1-1 0 0,0 0 0 0 0,0 1 0 0 0,-1 0 1 0 0,0 0-1 0 0,0-1 0 0 0,-1 1 0 0 0,1 0 1 0 0,-1 1-1 0 0,-1-1 0 0 0,1 10 0 0 0,-2 6 140 0 0,-1-1 0 0 0,0 1 1 0 0,-2-1-1 0 0,-9 32 0 0 0,-35 82 383 0 0,8-27-386 0 0,34-81-163 0 0,4-17 359 0 0,4-11 936 0 0,-1-1-1281 0 0,-1 1 1 0 0,1-1-1 0 0,-1 1 1 0 0,0-1-1 0 0,0 1 1 0 0,0-1-1 0 0,0 1 1 0 0,0-1 0 0 0,0 1-1 0 0,0-1 1 0 0,-1 1-1 0 0,1-1 1 0 0,0 1-1 0 0,-1-1 1 0 0,1 1-1 0 0,-1-1 1 0 0,0 1-1 0 0,0-2 1 0 0,-4-11-114 0 0,7 12-86 0 0,0 1-1 0 0,0 0 1 0 0,1 0-1 0 0,-1 0 1 0 0,0 0-1 0 0,1 0 1 0 0,-1 0 0 0 0,0 0-1 0 0,6 0 1 0 0,4 1-4997 0 0,-12 1 4869 0 0,0-1 0 0 0,0 1 0 0 0,0-1 0 0 0,0 1 0 0 0,0-1-1 0 0,0 0 1 0 0,0 1 0 0 0,0-1 0 0 0,0 1 0 0 0,0-1 0 0 0,0 0 0 0 0,-1 1 0 0 0,1-1 0 0 0,0 1 0 0 0,0-1 0 0 0,-1 0 0 0 0,-4 4-3979 0 0,-23 13-3827 0 0,18-10 6470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66 424 0 0,'-13'-17'6577'0'0,"-29"-31"0"0"0,48 57-1938 0 0,-1-1-4396 0 0,0 1-1 0 0,0 0 1 0 0,-1 1 0 0 0,3 9-1 0 0,-4-6-73 0 0,1-1-1 0 0,0 1 1 0 0,1-1-1 0 0,1 0 1 0 0,0 0-1 0 0,1 0 1 0 0,0-1-1 0 0,13 17 1 0 0,-15-23-158 0 0,-1-1-1 0 0,1 1 1 0 0,0-1 0 0 0,0 0-1 0 0,0 0 1 0 0,0-1 0 0 0,0 1 0 0 0,1-1-1 0 0,0 0 1 0 0,0-1 0 0 0,0 1 0 0 0,0-1-1 0 0,0-1 1 0 0,0 1 0 0 0,0-1-1 0 0,1 0 1 0 0,-1 0 0 0 0,0-1 0 0 0,1 0-1 0 0,7 0 1 0 0,3-3 4 0 0,0 0 1 0 0,0-1 0 0 0,0-1-1 0 0,0 0 1 0 0,-1-2-1 0 0,0 0 1 0 0,0 0-1 0 0,-1-1 1 0 0,0-1-1 0 0,0-1 1 0 0,-1 0-1 0 0,0-1 1 0 0,22-23-1 0 0,-34 32 78 0 0,1-1 0 0 0,-1 0 0 0 0,0 0 0 0 0,0 0-1 0 0,0 0 1 0 0,0 0 0 0 0,1-4 0 0 0,-2 6-53 0 0,-1 0 0 0 0,0 0 0 0 0,1-1 0 0 0,-1 1 1 0 0,0 0-1 0 0,0 0 0 0 0,0-1 0 0 0,0 1 0 0 0,0 0 0 0 0,0 0 0 0 0,0-1 1 0 0,0 1-1 0 0,0 0 0 0 0,-1 0 0 0 0,1-1 0 0 0,0 1 0 0 0,-1 0 0 0 0,1 0 0 0 0,-1 0 1 0 0,0 0-1 0 0,0-2 0 0 0,0 1-66 0 0,0 1-1 0 0,-1-1 1 0 0,1 0 0 0 0,0 0 0 0 0,-1 1-1 0 0,1-1 1 0 0,-1 1 0 0 0,0-1 0 0 0,1 1 0 0 0,-1 0-1 0 0,0-1 1 0 0,0 1 0 0 0,0 0 0 0 0,0 0 0 0 0,0 0-1 0 0,0 1 1 0 0,0-1 0 0 0,0 0 0 0 0,0 1-1 0 0,0-1 1 0 0,-1 1 0 0 0,1 0 0 0 0,0 0 0 0 0,-3 0-1 0 0,2 0-163 0 0,-15-2-3104 0 0,0 1-1 0 0,0-2 1 0 0,1 0 0 0 0,-1-2-1 0 0,-30-10 1 0 0,33 6 1463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38 244 0 0,'-15'3'1695'0'0,"1"-1"1"0"0,-27 0-1 0 0,27-2 549 0 0,-1 1 0 0 0,-24 4 0 0 0,74-7 3846 0 0,24-3-4652 0 0,5-6-684 0 0,105-16 273 0 0,-138 24-960 0 0,0 1 0 0 0,0 2 0 0 0,45 4 0 0 0,-68-3 47 0 0,1 1-1 0 0,-1-1 0 0 0,1 1 1 0 0,-1 1-1 0 0,0 0 0 0 0,0 0 1 0 0,0 0-1 0 0,0 1 0 0 0,9 7 1 0 0,-25-17 2331 0 0,2 0-2928 0 0,7 7-836 0 0,53 35-15697 0 0,-30-24 13026 0 0,-5-3 1968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3807 524 188 0 0,'8'-6'452'0'0,"-1"-1"-1"0"0,-1 1 1 0 0,1-1 0 0 0,-1-1 0 0 0,-1 1-1 0 0,1-1 1 0 0,5-11 0 0 0,-9 15-200 0 0,0 0 1 0 0,0 0-1 0 0,-1 0 1 0 0,1 0-1 0 0,-1 0 1 0 0,0 0-1 0 0,0-1 0 0 0,0 1 1 0 0,-1 0-1 0 0,1-1 1 0 0,-1 1-1 0 0,0-1 1 0 0,0 1-1 0 0,-1 0 1 0 0,1-1-1 0 0,-1 1 1 0 0,-2-8-1 0 0,-1 2 51 0 0,0 0 0 0 0,0 1 0 0 0,-1-1 0 0 0,0 1-1 0 0,-1 1 1 0 0,0-1 0 0 0,0 1 0 0 0,-1-1 0 0 0,0 2 0 0 0,0-1 0 0 0,-10-6-1 0 0,-14-9-157 0 0,-1 1 0 0 0,-1 1-1 0 0,0 2 1 0 0,-2 2-1 0 0,0 1 1 0 0,-56-17 0 0 0,6 8-35 0 0,-152-23 1 0 0,84 29-77 0 0,-276 1 1 0 0,-154 50-87 0 0,251 2 45 0 0,-327 76 0 0 0,546-83-4 0 0,1 4 1 0 0,1 6-1 0 0,3 4 0 0 0,1 5 0 0 0,-198 118 1 0 0,288-153 11 0 0,0 0 0 0 0,1 2 0 0 0,0 0 0 0 0,1 0 0 0 0,-22 26 0 0 0,31-31 1 0 0,0 0 0 0 0,1 0 0 0 0,0 1 0 0 0,0 0 0 0 0,1 0 0 0 0,0 0 0 0 0,0 0 0 0 0,1 1 0 0 0,1-1 0 0 0,0 1 0 0 0,0 0 0 0 0,0-1 0 0 0,1 19 0 0 0,2-7 5 0 0,0-1 0 0 0,1 1 0 0 0,2-1 1 0 0,0 0-1 0 0,1 0 0 0 0,1 0 0 0 0,0-1 0 0 0,2 0 0 0 0,0 0 0 0 0,1-1 0 0 0,1 0 0 0 0,1 0 0 0 0,1-1 0 0 0,0-1 0 0 0,20 21 1 0 0,-8-13 91 0 0,1-1 0 0 0,0-2 0 0 0,2-1 1 0 0,0 0-1 0 0,2-2 0 0 0,0-2 0 0 0,0 0 1 0 0,57 20-1 0 0,-22-16 46 0 0,0-2-1 0 0,2-3 1 0 0,125 12 0 0 0,204-17-136 0 0,-216-18 23 0 0,290-50 0 0 0,163-96-115 0 0,-289 35 74 0 0,-288 96 33 0 0,-1-3-1 0 0,-1-3 1 0 0,97-69 0 0 0,-132 84 2 0 0,0-1 1 0 0,-2-1-1 0 0,0 0 1 0 0,0-1 0 0 0,14-22-1 0 0,-24 30 131 0 0,1-1 0 0 0,-2-1-1 0 0,0 1 1 0 0,0-1 0 0 0,0 1-1 0 0,-2-2 1 0 0,1 1 0 0 0,-1 0-1 0 0,-1 0 1 0 0,0-1 0 0 0,1-20-1 0 0,-4 14 149 0 0,0 0-1 0 0,-1 0 1 0 0,-1 0-1 0 0,-1 0 1 0 0,0 1-1 0 0,-2 0 1 0 0,0-1 0 0 0,0 2-1 0 0,-2-1 1 0 0,-16-27-1 0 0,9 22-251 0 0,0 1 1 0 0,-2 1-1 0 0,0 0 0 0 0,-1 1 0 0 0,-1 1 0 0 0,-40-30 1 0 0,47 40-57 0 0,0 1 1 0 0,-1 0 0 0 0,1 1-1 0 0,-1 0 1 0 0,0 0 0 0 0,0 2 0 0 0,-1 0-1 0 0,0 0 1 0 0,0 1 0 0 0,1 1 0 0 0,-1 1-1 0 0,-1-1 1 0 0,1 2 0 0 0,-25 2 0 0 0,38-2-1 0 0,0 0 1 0 0,0 0 0 0 0,0 1 0 0 0,0-1 0 0 0,0 0 0 0 0,0 0 0 0 0,0 1-1 0 0,0-1 1 0 0,0 1 0 0 0,0-1 0 0 0,0 1 0 0 0,0-1 0 0 0,0 1 0 0 0,1-1 0 0 0,-1 1-1 0 0,0 0 1 0 0,0-1 0 0 0,1 1 0 0 0,-1 0 0 0 0,0 0 0 0 0,1 0 0 0 0,-1 0-1 0 0,0 0 1 0 0,1-1 0 0 0,-1 2 0 0 0,3 24-413 0 0,2-1-2320 0 0,-4-24 2377 0 0,-1 0-1 0 0,1 1 0 0 0,0-1 1 0 0,0 0-1 0 0,-1 0 1 0 0,1 1-1 0 0,-1-1 0 0 0,1 0 1 0 0,-1 0-1 0 0,0 0 1 0 0,1 0-1 0 0,-1 0 0 0 0,0 0 1 0 0,0 0-1 0 0,1 0 0 0 0,-1 0 1 0 0,0 0-1 0 0,-2 1 1 0 0,-7 5-2361 0 0,-1 0 1 0 0,-21 10-1 0 0,30-17 2554 0 0,-25 13-1660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714 105 900 0 0,'9'-8'4425'0'0,"11"-22"-2156"0"0,-9 12-1250 0 0,-8 15-654 0 0,-1 0 0 0 0,0 0 0 0 0,0 0 0 0 0,0-1 0 0 0,-1 1 0 0 0,1 0 0 0 0,-1-1 1 0 0,0 1-1 0 0,0-1 0 0 0,0 1 0 0 0,1-6 0 0 0,1 5-77 0 0,4 9-205 0 0,5 12-27 0 0,-11-9-3 0 0,1 0 0 0 0,-2 0 1 0 0,1 0-1 0 0,-1 0 0 0 0,0 1 1 0 0,-1-1-1 0 0,1 0 0 0 0,-2 0 1 0 0,1 0-1 0 0,-1 0 1 0 0,0 0-1 0 0,-1-1 0 0 0,0 1 1 0 0,0-1-1 0 0,-1 1 0 0 0,0-1 1 0 0,0 0-1 0 0,-10 12 0 0 0,-7 7 31 0 0,0-1 0 0 0,-2-1 0 0 0,-35 29 0 0 0,-22 14 787 0 0,-126 78-1 0 0,-102 33 2389 0 0,277-163-2218 0 0,23-13-324 0 0,19-13-412 0 0,15-7-337 0 0,1 1 0 0 0,52-24 0 0 0,-79 43 22 0 0,0-1 0 0 0,0 1 1 0 0,0-1-1 0 0,0 0 0 0 0,-1 1 1 0 0,1-1-1 0 0,0 0 1 0 0,-1 1-1 0 0,1-1 0 0 0,-1 0 1 0 0,1 1-1 0 0,-1-1 0 0 0,0 0 1 0 0,1 0-1 0 0,-1 1 0 0 0,-1 0 1 0 0,1-2-150 0 0,1 1-1 0 0,-1 0 1 0 0,0-1 0 0 0,0 1 0 0 0,0 0 0 0 0,0-1-1 0 0,0 1 1 0 0,0-1 0 0 0,0 0 0 0 0,1 1 0 0 0,-1-1-1 0 0,-1 0 1 0 0,1 1 0 0 0,0-1 0 0 0,0 0-1 0 0,0 0 1 0 0,0 0 0 0 0,0 0 0 0 0,0 0 0 0 0,0 0-1 0 0,0 0 1 0 0,0 0 0 0 0,0-1 0 0 0,0 1 0 0 0,0 0-1 0 0,0-1 1 0 0,-1 0 0 0 0,-67-20-15175 0 0,55 18 13849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1241 287 316 0 0,'7'-6'1337'0'0,"-1"0"0"0"0,0 0 0 0 0,0-1 0 0 0,0 1 1 0 0,9-15-1 0 0,-13 17-122 0 0,0 1 0 0 0,-1 0 0 0 0,1-1 0 0 0,-1 1 1 0 0,1-1-1 0 0,-1 1 0 0 0,-1-1 0 0 0,1 1 0 0 0,0-8 1 0 0,-5 12-695 0 0,1 0 0 0 0,-1 0 0 0 0,0 0 1 0 0,0 1-1 0 0,0 0 0 0 0,-5 3 1 0 0,-277 191 2618 0 0,132-84-2196 0 0,-401 276 1935 0 0,510-355-2701 0 0,1 1 0 0 0,2 3 0 0 0,1 1 0 0 0,-49 61 0 0 0,79-83-237 0 0,11-12-421 0 0,19-23-939 0 0,11-17-1671 0 0,48-44 0 0 0,-48 50 178 0 0,-1 0 0 0 0,33-46 0 0 0,-43 47 1170 0 0,-1-1-1 0 0,-2-1 0 0 0,-1-1 0 0 0,-2 0 0 0 0,17-57 0 0 0,-19 47 1256 0 0,-3-1-1 0 0,-1-1 1 0 0,-2 1-1 0 0,-1-49 1 0 0,-4 73 728 0 0,-1 1-1 0 0,-1-1 1 0 0,0 1 0 0 0,-1 0-1 0 0,-2 0 1 0 0,0 0 0 0 0,0 0-1 0 0,-2 1 1 0 0,0 0 0 0 0,-18-30 0 0 0,14 30 1210 0 0,-1 1 0 0 0,0 0 0 0 0,-1 1 0 0 0,-1 0 0 0 0,-30-24 0 0 0,32 27 721 0 0,9 9-1625 0 0,1 0-1 0 0,-1 1 1 0 0,0-1 0 0 0,0 0 0 0 0,0 1-1 0 0,0 0 1 0 0,-1-1 0 0 0,1 2 0 0 0,0-1 0 0 0,-5-2-1 0 0,9 23 978 0 0,4-10-1150 0 0,-1 1-1 0 0,2-1 0 0 0,0 0 0 0 0,8 11 0 0 0,5 6 251 0 0,183 270 2192 0 0,-87-130-2594 0 0,7-4 1 0 0,254 258-1 0 0,-367-411-223 0 0,227 238 3 0 0,-223-234 56 0 0,-13-13-22 0 0,0 1 0 0 0,0-1 0 0 0,0 0-1 0 0,0 1 1 0 0,1-1 0 0 0,-1 0 0 0 0,0 0-1 0 0,0 1 1 0 0,0-1 0 0 0,0 0 0 0 0,1 0-1 0 0,-1 1 1 0 0,0-1 0 0 0,0 0 0 0 0,1 0-1 0 0,-1 0 1 0 0,0 0 0 0 0,0 1 0 0 0,1-1-1 0 0,-1 0 1 0 0,0 0 0 0 0,0 0 0 0 0,1 0-1 0 0,-1 0 1 0 0,0 0 0 0 0,1 0-1 0 0,-1 1 1 0 0,0-1 0 0 0,0 0 0 0 0,1 0-1 0 0,-1 0 1 0 0,0 0 0 0 0,1 0 0 0 0,-1-1-1 0 0,0 1 1 0 0,1 0 0 0 0,-1 0 0 0 0,0 0-1 0 0,0 0 1 0 0,1 0 0 0 0,-7-20 1246 0 0,5 18-1213 0 0,0 0 0 0 0,0 0 0 0 0,0 0 0 0 0,0 0 0 0 0,0-1 0 0 0,1 1 0 0 0,-1 0 0 0 0,1 0 0 0 0,-1-3 0 0 0,1 5-62 0 0,-4 0-6 0 0,0 0-1 0 0,3 1-1 0 0,1 0-1 0 0,1-1 5 0 0,5-2-4439 0 0,-6 2 4250 0 0,0 0-1 0 0,1-1 0 0 0,-1 1 0 0 0,0 0 0 0 0,0-1 1 0 0,1 1-1 0 0,-1 0 0 0 0,0-1 0 0 0,0 1 0 0 0,0-1 0 0 0,1 1 1 0 0,-1-1-1 0 0,0 1 0 0 0,0 0 0 0 0,0-1 0 0 0,0 1 1 0 0,0-1-1 0 0,0 1 0 0 0,0-1 0 0 0,0 1 0 0 0,0-1 1 0 0,0 1-1 0 0,0-1 0 0 0,0 1 0 0 0,0 0 0 0 0,-1-1 0 0 0,1 1 1 0 0,0-1-1 0 0,0 1 0 0 0,0 0 0 0 0,-1-1 0 0 0,1 1 1 0 0,0-1-1 0 0,0 1 0 0 0,-1 0 0 0 0,1-1 0 0 0,0 1 1 0 0,-1 0-1 0 0,1-1 0 0 0,0 1 0 0 0,-1 0 0 0 0,0-1 1 0 0,-31-31-8393 0 0,-27-8 1373 0 0,35 25 5300 0 0,-12-7 54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21:0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55 840 0 0,'1'-2'117'0'0,"0"1"0"0"0,-1 0 0 0 0,1-1 0 0 0,-1 1 0 0 0,1 0 0 0 0,-1-1 1 0 0,1 1-1 0 0,-1 0 0 0 0,0-1 0 0 0,0 1 0 0 0,0-1 0 0 0,0 1 0 0 0,0-1 0 0 0,0 1 0 0 0,0 0 0 0 0,0-1 0 0 0,0 1 0 0 0,-1-1 0 0 0,1 1 0 0 0,0 0 0 0 0,-1-1 0 0 0,1 1 0 0 0,-1 0 1 0 0,0-1-1 0 0,0 1 0 0 0,1 0 0 0 0,-1 0 0 0 0,0 0 0 0 0,0 0 0 0 0,0 0 0 0 0,0 0 0 0 0,0 0 0 0 0,0 0 0 0 0,0 0 0 0 0,-1 0 0 0 0,1 0 0 0 0,0 1 0 0 0,0-1 0 0 0,-1 0 0 0 0,1 1 1 0 0,0-1-1 0 0,-1 1 0 0 0,1 0 0 0 0,-2-1 0 0 0,-4 0 112 0 0,1 0 0 0 0,-1 0 1 0 0,1 0-1 0 0,-1 1 0 0 0,1 0 1 0 0,-1 1-1 0 0,0-1 0 0 0,-9 3 0 0 0,3 1 221 0 0,0 0 1 0 0,1 1-1 0 0,-1 0 0 0 0,1 1 0 0 0,0 1 0 0 0,-16 10 0 0 0,21-11-295 0 0,-1-1 1 0 0,1 1 0 0 0,0 1-1 0 0,0-1 1 0 0,1 1 0 0 0,0 0-1 0 0,0 1 1 0 0,1-1 0 0 0,-1 1-1 0 0,-3 9 1 0 0,8-14-108 0 0,-1 0 0 0 0,1 0 0 0 0,0 0 1 0 0,0 0-1 0 0,1 0 0 0 0,-1 0 0 0 0,1 0 0 0 0,-1 0 0 0 0,1 0 1 0 0,0 0-1 0 0,0 0 0 0 0,1 0 0 0 0,-1 0 0 0 0,1 0 0 0 0,-1 0 1 0 0,1 0-1 0 0,0 0 0 0 0,0 0 0 0 0,0 0 0 0 0,0-1 0 0 0,1 1 1 0 0,-1 0-1 0 0,1-1 0 0 0,-1 1 0 0 0,1-1 0 0 0,0 1 1 0 0,0-1-1 0 0,0 0 0 0 0,1 0 0 0 0,-1 0 0 0 0,0 0 0 0 0,1 0 1 0 0,5 3-1 0 0,2 0 43 0 0,0 0 0 0 0,1 0 1 0 0,-1 0-1 0 0,1-2 0 0 0,0 1 0 0 0,1-1 1 0 0,19 2-1 0 0,30 0-12 0 0,96-6 1 0 0,-60-1-3655 0 0,-95 2 2939 0 0,-1 0 0 0 0,1 0 0 0 0,-1 0 0 0 0,1 0 0 0 0,0-1 0 0 0,-1 1 0 0 0,1-1 0 0 0,-1 1 0 0 0,1-1 0 0 0,-1 0 0 0 0,0 1 1 0 0,1-1-1 0 0,2-2 0 0 0,-3 3 366 0 0,7-5-1571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7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864 110 884 0 0,'-3'-1'500'0'0,"1"0"0"0"0,-1 0-1 0 0,0-1 1 0 0,1 1 0 0 0,-1-1-1 0 0,1 1 1 0 0,0-1 0 0 0,-1 0 0 0 0,1 0-1 0 0,0 0 1 0 0,0 0 0 0 0,0 0 0 0 0,1 0-1 0 0,-1-1 1 0 0,0 1 0 0 0,1 0 0 0 0,-2-4-1 0 0,-4-4 3011 0 0,-10-16 2978 0 0,9 20-6265 0 0,-1 2 1 0 0,0-1-1 0 0,1 1 0 0 0,-1 1 0 0 0,-1-1 1 0 0,1 2-1 0 0,0-1 0 0 0,-1 1 1 0 0,1 1-1 0 0,-13-2 0 0 0,1 3 16 0 0,1-1-1 0 0,0 2 1 0 0,-37 6-1 0 0,30-1 238 0 0,-42 14-1 0 0,41-10-211 0 0,1 2 0 0 0,0 1 0 0 0,-32 20 0 0 0,38-18-102 0 0,0 0 1 0 0,-19 19 0 0 0,26-21-86 0 0,0 1 0 0 0,2 0 0 0 0,0 1 1 0 0,0 1-1 0 0,-16 30 0 0 0,23-37-59 0 0,1-1 0 0 0,0 1 1 0 0,1 0-1 0 0,0 0 0 0 0,0 0 0 0 0,1 1 0 0 0,1-1 0 0 0,-1 1 0 0 0,1-1 1 0 0,1 1-1 0 0,0 0 0 0 0,0-1 0 0 0,1 1 0 0 0,0-1 0 0 0,1 1 0 0 0,0-1 1 0 0,0 0-1 0 0,1 1 0 0 0,7 15 0 0 0,-2-11-14 0 0,0 0 0 0 0,1-1 0 0 0,0 0 0 0 0,1 0-1 0 0,1-1 1 0 0,0 0 0 0 0,1-1 0 0 0,0 0 0 0 0,0-1 0 0 0,1 0 0 0 0,15 8-1 0 0,39 20 3 0 0,-23-17 2 0 0,0-2 0 0 0,1-2 0 0 0,61 14 0 0 0,-46-19-6 0 0,13-3 5 0 0,-48-8 1 0 0,0-1 0 0 0,41-5-1 0 0,-52 3-4 0 0,-1 0-1 0 0,0-1 0 0 0,0-1 1 0 0,0 0-1 0 0,-1 0 0 0 0,1-1 1 0 0,-1-1-1 0 0,0 0 0 0 0,-1-1 1 0 0,0 0-1 0 0,0-1 0 0 0,11-9 0 0 0,-16 11-4 0 0,-1 0 0 0 0,1 0 0 0 0,-1-1-1 0 0,6-11 1 0 0,-4 5-3 0 0,-1 0-1 0 0,-1 0 1 0 0,0 0 0 0 0,3-16-1 0 0,1-13 94 0 0,3-61-1 0 0,-9 74 26 0 0,1-2 209 0 0,-2 0 1 0 0,-1-1-1 0 0,-3-34 0 0 0,0 53-186 0 0,0 0-1 0 0,0 0 0 0 0,-2 0 0 0 0,1 0 1 0 0,-9-16-1 0 0,10 23-117 0 0,-1 1-1 0 0,-1 0 1 0 0,1 0-1 0 0,-1 0 1 0 0,0 0-1 0 0,0 0 1 0 0,0 1-1 0 0,0 0 1 0 0,-1 0-1 0 0,0 0 1 0 0,0 1 0 0 0,0-1-1 0 0,-11-4 1 0 0,-41-15-16 0 0,30 14-6 0 0,-35-5-1 0 0,-30 1-47 0 0,30 8-24 0 0,-212-5-3928 0 0,0 20-10252 0 0,155 3 6945 0 0,67-6 4750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7:4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1009 296 328 0 0,'9'-77'8045'0'0,"-9"75"-7949"0"0,0 1 0 0 0,0-1 0 0 0,-1 1 0 0 0,1-1 0 0 0,-1 1 0 0 0,1-1 0 0 0,-1 1 0 0 0,0 0 1 0 0,1-1-1 0 0,-1 1 0 0 0,0 0 0 0 0,0 0 0 0 0,0 0 0 0 0,0-1 0 0 0,0 1 0 0 0,0 0 0 0 0,0 0 0 0 0,0 0 0 0 0,-2-1 0 0 0,-31-17 1134 0 0,11 7 69 0 0,-43-27 1363 0 0,20 17-2091 0 0,11 6-313 0 0,15 7 83 0 0,-1 1 1 0 0,0 1 0 0 0,0 0 0 0 0,0 2 0 0 0,-1 0 0 0 0,0 2 0 0 0,0 0 0 0 0,0 2 0 0 0,0 0 0 0 0,0 1 0 0 0,-43 7 0 0 0,44-3-135 0 0,1 0 0 0 0,0 2 0 0 0,-36 15 0 0 0,38-13-161 0 0,0 2 0 0 0,-19 12 0 0 0,23-12 145 0 0,-20 13 170 0 0,-3 3 157 0 0,-54 49 0 0 0,56-38-68 0 0,29-29-379 0 0,0 0 0 0 0,0 1 0 0 0,0 0 0 0 0,1 0-1 0 0,1 0 1 0 0,-1 1 0 0 0,2-1 0 0 0,-1 1 0 0 0,1 0-1 0 0,1 0 1 0 0,0 0 0 0 0,0 1 0 0 0,0 12 0 0 0,2-1-49 0 0,0-1 1 0 0,2 1 0 0 0,0 0 0 0 0,2 0 0 0 0,7 25 0 0 0,-4-26-21 0 0,1 0 0 0 0,1 0 0 0 0,21 34 0 0 0,-18-35-2 0 0,-4-7-2 0 0,0 0-1 0 0,2-1 0 0 0,-1-1 1 0 0,17 16-1 0 0,22 17-4 0 0,-40-37 8 0 0,27 24-8 0 0,47 31 1 0 0,-62-49 2 0 0,40 18 1 0 0,-3-10 14 0 0,-43-18-6 0 0,1 0 0 0 0,0 0 1 0 0,0-2-1 0 0,0 0 1 0 0,1-1-1 0 0,-1 0 1 0 0,20-4-1 0 0,10-4 21 0 0,48-15-1 0 0,-59 14-8 0 0,-3-2-20 0 0,0-2 2 0 0,0-2-1 0 0,31-21 1 0 0,-25 11-15 0 0,12-19 27 0 0,-9-6 22 0 0,-33 37-23 0 0,0 1 0 0 0,-1-1 0 0 0,0 0 0 0 0,8-26 0 0 0,-10 23 235 0 0,-1-1 0 0 0,0 0 0 0 0,-1 1 0 0 0,-1-21 1 0 0,-6-32 312 0 0,-18-57 664 0 0,20 110-1205 0 0,-2 1 0 0 0,1 0-1 0 0,-2 0 1 0 0,0 0 0 0 0,-1 1 0 0 0,0 0 0 0 0,-1 0 0 0 0,-1 1-1 0 0,-14-19 1 0 0,-22-18-18 0 0,13 19 3 0 0,-23-13 28 0 0,34 30-40 0 0,0 1 0 0 0,0 2 0 0 0,-45-18 1 0 0,11 10 4 0 0,18 10-5 0 0,22 5 8 0 0,-1 0 0 0 0,0 2 0 0 0,1 0 0 0 0,-1 1 0 0 0,0 0 0 0 0,0 2 0 0 0,0 0 0 0 0,-21 3 0 0 0,24 0 7 0 0,-1-1 0 0 0,1 2-1 0 0,0 0 1 0 0,0 1 0 0 0,0 0-1 0 0,-12 8 1 0 0,-58 35-37 0 0,-72 47 48 0 0,132-79-4 0 0,1 1 1 0 0,-25 25-1 0 0,38-33-2 0 0,0 0-1 0 0,1 0 1 0 0,0 1-1 0 0,1 0 1 0 0,0 1-1 0 0,1 0 1 0 0,0 0-1 0 0,1 0 1 0 0,0 1-1 0 0,-5 24 1 0 0,8-23-3 0 0,0 0 0 0 0,1-1 1 0 0,0 1-1 0 0,1 0 0 0 0,1 0 0 0 0,0-1 1 0 0,1 1-1 0 0,0 0 0 0 0,1-1 0 0 0,1 0 1 0 0,0 1-1 0 0,0-1 0 0 0,2-1 0 0 0,0 1 1 0 0,0-1-1 0 0,14 19 0 0 0,-6-10-7 0 0,2-2 0 0 0,0 0-1 0 0,1-1 1 0 0,1-1 0 0 0,1 0-1 0 0,30 20 1 0 0,-27-23-2 0 0,0 0 0 0 0,1-2 0 0 0,31 11 0 0 0,-26-13 2 0 0,0-1 0 0 0,1-2 0 0 0,1-1 0 0 0,55 5 0 0 0,-50-10 7 0 0,1-1 0 0 0,34-4 1 0 0,11-9-9 0 0,-48 6-8 0 0,59-21 0 0 0,-75 22 10 0 0,-1 0 1 0 0,0-2-1 0 0,-1 0 0 0 0,0-1 1 0 0,0 0-1 0 0,-1-1 0 0 0,0-1 1 0 0,0 0-1 0 0,-1-1 0 0 0,12-14 1 0 0,-18 17-5 0 0,-1 0 1 0 0,0-1 0 0 0,-1 0-1 0 0,1 0 1 0 0,-2 0 0 0 0,5-14-1 0 0,-5 10 6 0 0,0 0 0 0 0,-1-1 0 0 0,-1 1 0 0 0,-1-1 0 0 0,0 1 0 0 0,0-1 0 0 0,-4-23 0 0 0,3 32-4 0 0,-2-13 2 0 0,0 0-1 0 0,-1 0 0 0 0,-1 0 0 0 0,0 1 1 0 0,-2-1-1 0 0,-10-24 0 0 0,-28-57 26 0 0,10 19 928 0 0,29 72-805 0 0,0 0 0 0 0,0 0 0 0 0,-1 0-1 0 0,-8-10 1 0 0,-17-10-68 0 0,26 26-81 0 0,-1 0 0 0 0,1 0 0 0 0,-1 0 0 0 0,-10-3 1 0 0,-14 0 61 0 0,8 4-49 0 0,-9 1 174 0 0,-48 8 954 0 0,72-6-1138 0 0,-8 1 478 0 0,15-2-502 0 0,0 0 1 0 0,0 0 0 0 0,0 0-1 0 0,0 0 1 0 0,0 0-1 0 0,-1 0 1 0 0,1 0-1 0 0,0 0 1 0 0,0 0-1 0 0,0 1 1 0 0,0-1 0 0 0,0 0-1 0 0,0 0 1 0 0,-1 0-1 0 0,1 0 1 0 0,0 0-1 0 0,0 0 1 0 0,0 0-1 0 0,0 0 1 0 0,0 0 0 0 0,0 0-1 0 0,0 0 1 0 0,-1 0-1 0 0,1 1 1 0 0,0-1-1 0 0,0 0 1 0 0,0 0-1 0 0,0 0 1 0 0,0 0 0 0 0,0 0-1 0 0,0 0 1 0 0,0 0-1 0 0,0 1 1 0 0,0-1-1 0 0,0 0 1 0 0,0 0-1 0 0,0 0 1 0 0,0 0 0 0 0,0 0-1 0 0,0 1 1 0 0,0-1-1 0 0,0 0 1 0 0,0 0-1 0 0,0 0 1 0 0,0 0-1 0 0,0 0 1 0 0,0 1 0 0 0,0-1-1 0 0,0 0 1 0 0,0 0-1 0 0,0 0 1 0 0,0 0-1 0 0,0 0 1 0 0,0 0-1 0 0,0 1 1 0 0,0-1 0 0 0,0 0-1 0 0,0 0 1 0 0,1 0-1 0 0,-1 0 1 0 0,-26 4-17309 0 0,15-4 13566 0 0,-34-2-3324 0 0,17 0 5029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66 804 0 0,'-11'-19'3574'0'0,"0"1"-431"0"0,11 18-3019 0 0,0-1 0 0 0,-1 1-1 0 0,1 0 1 0 0,0-1 0 0 0,0 1 0 0 0,0-1 0 0 0,0 1-1 0 0,0-1 1 0 0,0 1 0 0 0,0-1 0 0 0,0 1-1 0 0,0-1 1 0 0,0 1 0 0 0,0-1 0 0 0,0 1 0 0 0,0-1-1 0 0,0 1 1 0 0,0-1 0 0 0,1 1 0 0 0,-1-1-1 0 0,0 1 1 0 0,0 0 0 0 0,0-1 0 0 0,1 1 0 0 0,-1-1-1 0 0,0 1 1 0 0,1 0 0 0 0,-1-1 0 0 0,0 1-1 0 0,1-1 1 0 0,-1 1 0 0 0,1 0 0 0 0,4-3 248 0 0,-1 1-1 0 0,1 0 1 0 0,0 1 0 0 0,0-1 0 0 0,0 1 0 0 0,0 0 0 0 0,0 0-1 0 0,1 0 1 0 0,-1 1 0 0 0,0 0 0 0 0,0 0 0 0 0,0 0 0 0 0,0 1-1 0 0,1 0 1 0 0,-1 0 0 0 0,9 3 0 0 0,1 0 9 0 0,-1 1 1 0 0,1 0-1 0 0,0 1 1 0 0,19 12-1 0 0,-15-7-95 0 0,-1 1 0 0 0,-1 0 0 0 0,0 2 0 0 0,27 27-1 0 0,-37-34-218 0 0,-1 1-1 0 0,0 0 1 0 0,0 0-1 0 0,-1 0 0 0 0,0 1 1 0 0,-1-1-1 0 0,0 1 0 0 0,0 0 1 0 0,-1 1-1 0 0,0-1 0 0 0,0 0 1 0 0,1 19-1 0 0,-3-16 26 0 0,-1-1-1 0 0,0 1 1 0 0,-1-1 0 0 0,0 1-1 0 0,-1-1 1 0 0,-1 1 0 0 0,1-1-1 0 0,-2 0 1 0 0,0 0-1 0 0,0-1 1 0 0,-1 1 0 0 0,-7 11-1 0 0,-8 11 359 0 0,-2-2 0 0 0,-35 39 0 0 0,37-46-237 0 0,-12 14 254 0 0,64-62 311 0 0,-18 8-709 0 0,7-10-3996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84 420 0 0,'-5'-10'1534'0'0,"0"1"0"0"0,-1 0-1 0 0,0 0 1 0 0,-9-11 0 0 0,11 16-558 0 0,0 1-1 0 0,0-1 1 0 0,0 1-1 0 0,0 0 1 0 0,-1 0-1 0 0,-6-3 1 0 0,10 6-832 0 0,0-1-1 0 0,0 1 0 0 0,0 0 1 0 0,0 0-1 0 0,0 0 1 0 0,0 0-1 0 0,0 0 1 0 0,0 0-1 0 0,0 1 1 0 0,0-1-1 0 0,0 0 1 0 0,0 0-1 0 0,0 1 1 0 0,0-1-1 0 0,0 1 1 0 0,0-1-1 0 0,0 1 1 0 0,0-1-1 0 0,1 1 0 0 0,-1-1 1 0 0,0 1-1 0 0,0 0 1 0 0,1-1-1 0 0,-1 1 1 0 0,0 0-1 0 0,1 0 1 0 0,-1 0-1 0 0,1-1 1 0 0,-1 1-1 0 0,1 0 1 0 0,-1 0-1 0 0,1 0 1 0 0,-1 1-1 0 0,-16 38 1310 0 0,15-33-1045 0 0,-1 0-266 0 0,1 1 0 0 0,0-1 0 0 0,0 1 1 0 0,1-1-1 0 0,0 1 0 0 0,0 15 0 0 0,6 17 261 0 0,-3-31-323 0 0,1 1 1 0 0,0-1 0 0 0,1-1-1 0 0,6 13 1 0 0,-5-11-41 0 0,1-2 0 0 0,0 1 0 0 0,1 0 1 0 0,0-1-1 0 0,0 0 0 0 0,1-1 0 0 0,0 0 0 0 0,0 0 0 0 0,0 0 0 0 0,1-1 1 0 0,0-1-1 0 0,1 1 0 0 0,-1-2 0 0 0,12 5 0 0 0,-4-3 166 0 0,0-1-1 0 0,0 0 1 0 0,22 2-1 0 0,-29-6-152 0 0,1 0-1 0 0,-1-1 0 0 0,1 0 0 0 0,-1-1 0 0 0,1 0 1 0 0,-1 0-1 0 0,0-1 0 0 0,0-1 0 0 0,1 1 1 0 0,-1-2-1 0 0,11-4 0 0 0,-17 6-74 0 0,-1 0 0 0 0,1 0 1 0 0,-1 0-1 0 0,0-1 0 0 0,0 1 0 0 0,0-1 0 0 0,0 0 0 0 0,0 1 1 0 0,0-1-1 0 0,-1 0 0 0 0,1-1 0 0 0,-1 1 0 0 0,0 0 0 0 0,0-1 1 0 0,0 1-1 0 0,-1-1 0 0 0,1 0 0 0 0,0-4 0 0 0,-2 6-588 0 0,0 1-1 0 0,-1-1 0 0 0,1 1 0 0 0,-1 0 1 0 0,0-1-1 0 0,1 1 0 0 0,-1 0 1 0 0,0 0-1 0 0,0-1 0 0 0,0 1 1 0 0,0 0-1 0 0,0 0 0 0 0,0 0 0 0 0,0 0 1 0 0,0 0-1 0 0,-1 0 0 0 0,1 0 1 0 0,-2 0-1 0 0,-29-16-9387 0 0,28 15 9303 0 0,-6-4-1271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79 388 0 0,'-4'-3'749'0'0,"0"-1"-1"0"0,0 1 1 0 0,1-1-1 0 0,-1 1 1 0 0,1-1-1 0 0,0 0 1 0 0,0-1-1 0 0,-4-6 1 0 0,7 10-594 0 0,-1 0 0 0 0,1 0 0 0 0,-1 1 0 0 0,1-1 0 0 0,-1 0 0 0 0,1 0 0 0 0,0 0 0 0 0,0 0 0 0 0,0 0 0 0 0,-1 0 0 0 0,1-1 0 0 0,0 1 0 0 0,0 0 0 0 0,0 0 0 0 0,1 0 0 0 0,-1 0 0 0 0,0 0 0 0 0,0 0 0 0 0,0 0 0 0 0,1 0 0 0 0,-1 0 0 0 0,1 0 0 0 0,-1 0 0 0 0,1 1 0 0 0,-1-1 0 0 0,1 0 0 0 0,-1 0 0 0 0,1 0 0 0 0,0 0 0 0 0,-1 1 0 0 0,1-1 0 0 0,0 0 0 0 0,0 1 0 0 0,-1-1 0 0 0,1 0 1 0 0,0 1-1 0 0,0-1 0 0 0,0 1 0 0 0,0 0 0 0 0,0-1 0 0 0,0 1 0 0 0,0 0 0 0 0,0-1 0 0 0,0 1 0 0 0,0 0 0 0 0,0 0 0 0 0,0 0 0 0 0,2 0 0 0 0,6-1 254 0 0,1 0 1 0 0,-1 1 0 0 0,0 1-1 0 0,1-1 1 0 0,-1 2 0 0 0,0-1 0 0 0,0 1-1 0 0,0 1 1 0 0,0-1 0 0 0,0 1-1 0 0,0 1 1 0 0,-1 0 0 0 0,0 0 0 0 0,13 8-1 0 0,11 10-80 0 0,-1 1-1 0 0,30 28 0 0 0,-61-51-324 0 0,75 73 310 0 0,-67-64-306 0 0,0 0 1 0 0,-1 1 0 0 0,0-1-1 0 0,-1 2 1 0 0,0-1 0 0 0,8 19-1 0 0,-14-28-46 0 0,1 0 0 0 0,-1 0 0 0 0,0 0 0 0 0,1-1-1 0 0,-1 1 1 0 0,0 0 0 0 0,0 0 0 0 0,1 0 0 0 0,-1 0-1 0 0,0 0 1 0 0,0 0 0 0 0,0 0 0 0 0,0 0 0 0 0,0 0-1 0 0,-1 0 1 0 0,1 0 0 0 0,0 0 0 0 0,0 0 0 0 0,-1-1-1 0 0,1 1 1 0 0,0 0 0 0 0,-1 0 0 0 0,1 0 0 0 0,-1 0-1 0 0,1-1 1 0 0,-1 1 0 0 0,1 0 0 0 0,-2 1 0 0 0,0-1-196 0 0,1-1 1 0 0,-1 1 0 0 0,0 0 0 0 0,0 0-1 0 0,1-1 1 0 0,-1 1 0 0 0,0-1 0 0 0,0 0-1 0 0,0 0 1 0 0,0 1 0 0 0,0-1-1 0 0,1 0 1 0 0,-4-1 0 0 0,-8 0-1681 0 0,1-1-1 0 0,-1-1 1 0 0,-13-5 0 0 0,25 8 1801 0 0,-77-26-6371 0 0,29 8 4086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51 298 512 0 0,'-1'-4'951'0'0,"0"1"0"0"0,0 0 0 0 0,0-1 0 0 0,-1 1-1 0 0,0 0 1 0 0,1-1 0 0 0,-1 1 0 0 0,0 0 0 0 0,-1 0 0 0 0,1 1 0 0 0,0-1 0 0 0,-1 0 0 0 0,-5-4-1 0 0,-10-13 7063 0 0,17 20-7949 0 0,1 0 0 0 0,0 0 0 0 0,0 0 0 0 0,0 0 0 0 0,0-1 0 0 0,0 1 0 0 0,0 0 0 0 0,0 0 0 0 0,0 0 0 0 0,0 0 0 0 0,0 0-1 0 0,0 0 1 0 0,0-1 0 0 0,0 1 0 0 0,0 0 0 0 0,0 0 0 0 0,0 0 0 0 0,0 0 0 0 0,0 0 0 0 0,0 0 0 0 0,0-1 0 0 0,0 1 0 0 0,0 0 0 0 0,0 0-1 0 0,0 0 1 0 0,0 0 0 0 0,0 0 0 0 0,0 0 0 0 0,0-1 0 0 0,0 1 0 0 0,0 0 0 0 0,0 0 0 0 0,0 0 0 0 0,0 0 0 0 0,0 0 0 0 0,1 0 0 0 0,-1 0 0 0 0,0 0-1 0 0,0 0 1 0 0,0-1 0 0 0,0 1 0 0 0,0 0 0 0 0,0 0 0 0 0,0 0 0 0 0,1 0 0 0 0,-1 0 0 0 0,0 0 0 0 0,0 0 0 0 0,0 0 0 0 0,0 0 0 0 0,0 0-1 0 0,0 0 1 0 0,1 0 0 0 0,11 0 1320 0 0,15 7 39 0 0,-25-4-1318 0 0,1 0-1 0 0,-1-1 1 0 0,0 1 0 0 0,0 0-1 0 0,0 0 1 0 0,0 1 0 0 0,-1-1 0 0 0,1 0-1 0 0,-1 0 1 0 0,0 1 0 0 0,0-1-1 0 0,0 1 1 0 0,0-1 0 0 0,-1 1 0 0 0,1 0-1 0 0,-1-1 1 0 0,0 1 0 0 0,0-1-1 0 0,0 1 1 0 0,-1 0 0 0 0,0 3-1 0 0,-3 14 96 0 0,0-1 0 0 0,-11 30-1 0 0,11-35-102 0 0,-6 25-51 0 0,3 1 1 0 0,1-1-1 0 0,2 1 0 0 0,3 79 1 0 0,1-96-41 0 0,0-15-4 0 0,0 1-1 0 0,1-1 1 0 0,0 1 0 0 0,4 14 0 0 0,-5-23-1 0 0,0 0 0 0 0,0 0 0 0 0,1 0 0 0 0,-1 1 0 0 0,0-1 0 0 0,1 0 0 0 0,-1 0 0 0 0,1 0 0 0 0,-1 0 0 0 0,1 0-1 0 0,-1 0 1 0 0,1 0 0 0 0,0 0 0 0 0,0 0 0 0 0,-1 0 0 0 0,1-1 0 0 0,0 1 0 0 0,0 0 0 0 0,0 0 0 0 0,0-1 0 0 0,0 1 0 0 0,0-1 0 0 0,0 1 0 0 0,0-1 0 0 0,0 1 0 0 0,0-1 0 0 0,1 1 0 0 0,-1-1 0 0 0,0 0 0 0 0,0 0 0 0 0,0 0 0 0 0,0 1 0 0 0,0-1 0 0 0,1 0 0 0 0,-1-1 0 0 0,0 1 0 0 0,0 0 0 0 0,0 0 0 0 0,0 0 0 0 0,1-1 0 0 0,-1 1 0 0 0,0 0 0 0 0,0-1 0 0 0,0 1 0 0 0,0-1 0 0 0,0 0 0 0 0,1 0 0 0 0,80-50-20 0 0,90-73 1 0 0,-34 22-26 0 0,99-49 48 0 0,-126 90 14 0 0,154-61-1 0 0,-211 100-14 0 0,77-27 17 0 0,-44 18-7 0 0,-19 9-9 0 0,-62 20-13 0 0,-2 0-12 0 0,-1 2 8 0 0,0-1 4 0 0,0 1 32 0 0,-18-1-44 0 0,9 0 12 0 0,4 1 11 0 0,1 0-45 0 0,-2 0 36 0 0,3 0 5 0 0,0 0-4 0 0,1-2 10 0 0,2 0-61 0 0,7-1-1686 0 0,12-6-4178 0 0,-17 5 3125 0 0,13-11-6889 0 0,-18 14 9444 0 0,0 1 0 0 0,1 0 0 0 0,-1-1 0 0 0,0 1 0 0 0,1-1 0 0 0,-1 1 0 0 0,0 0 0 0 0,0-1 0 0 0,1 1 0 0 0,-1-1 0 0 0,0 1 0 0 0,0-1 0 0 0,0 1 0 0 0,0-1 0 0 0,0 1 0 0 0,0-1 0 0 0,0 1 0 0 0,0-1 0 0 0,0 0 0 0 0,0 1 0 0 0,0-1 0 0 0,0 1 0 0 0,0-1 0 0 0,0 1 0 0 0,0-1 0 0 0,0 1 0 0 0,0-1 0 0 0,-1 1 0 0 0,1-1 0 0 0,0 1 0 0 0,0 0 0 0 0,-1-1 0 0 0,1 1 0 0 0,0-1 0 0 0,-1 1 0 0 0,1-1 0 0 0,-9-6-1664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2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97 156 0 0,'-14'-33'7195'0'0,"13"32"-6761"0"0,0 0 0 0 0,0-1 0 0 0,0 1 0 0 0,1 0 0 0 0,-1-1 0 0 0,0 1 0 0 0,1-1 0 0 0,-1 1 0 0 0,1-1 0 0 0,-1 1 0 0 0,1-1 0 0 0,0 1 0 0 0,0-1 0 0 0,-1 1 0 0 0,1-1 0 0 0,0 0 0 0 0,0 1 0 0 0,1-1 0 0 0,-1 1 0 0 0,0-1 0 0 0,1 1 0 0 0,-1-1 0 0 0,0 1 0 0 0,2-3 0 0 0,12-8-1685 0 0,-34 2-11903 0 0,4 7 10822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7:5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55 560 0 0,'-29'3'3851'0'0,"0"-1"1"0"0,-46-3-1 0 0,16-1 4001 0 0,57 3-6617 0 0,5 0-440 0 0,14 3-144 0 0,25 2-399 0 0,221-2 303 0 0,135 9-291 0 0,-276 4-221 0 0,-66-8 166 0 0,85 2 0 0 0,-134-11 109 0 0,-1 0 0 0 0,1-1 0 0 0,-1 0 1 0 0,1 0-1 0 0,-1-1 0 0 0,0 1 0 0 0,11-6 823 0 0,-40-2-3496 0 0,22 5 483 0 0,0-1 1 0 0,1 0-1 0 0,-1 1 0 0 0,1-1 1 0 0,0 1-1 0 0,0-1 1 0 0,0 0-1 0 0,2-6 1 0 0,-1-4-1718 0 0,-1-12 251 0 0,0 16 2517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7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65 112 360 0 0,'-10'-5'1100'0'0,"-29"-16"2247"0"0,37 20-3211 0 0,1 0 0 0 0,0 0 0 0 0,0 0 0 0 0,0 0 0 0 0,0 0 0 0 0,0 0 0 0 0,0 0 0 0 0,0 0 0 0 0,1 0 0 0 0,-1 0 0 0 0,0 0 0 0 0,1-1 0 0 0,-1 1 0 0 0,0 0 0 0 0,1-1 0 0 0,0 1 0 0 0,-1 0 0 0 0,1-1 0 0 0,0 1 0 0 0,0 0 0 0 0,-1-1 0 0 0,1 1 0 0 0,0-1 0 0 0,0 1 0 0 0,1 0 0 0 0,-1-1 0 0 0,0 0 0 0 0,1 0-36 0 0,0 0-1 0 0,0 0 1 0 0,0 0 0 0 0,1 1 0 0 0,-1-1 0 0 0,0 1-1 0 0,1-1 1 0 0,-1 1 0 0 0,1-1 0 0 0,-1 1 0 0 0,1 0-1 0 0,0 0 1 0 0,-1 0 0 0 0,1 0 0 0 0,0 0 0 0 0,3-1 0 0 0,34-11 1299 0 0,-37 12-1274 0 0,13-2 489 0 0,-1 0-1 0 0,1 1 1 0 0,-1 0 0 0 0,1 1 0 0 0,0 1-1 0 0,-1 0 1 0 0,1 1 0 0 0,0 1 0 0 0,-1 0-1 0 0,22 6 1 0 0,-29-6-420 0 0,0 0-1 0 0,0 1 0 0 0,-1 0 1 0 0,1 0-1 0 0,-1 0 1 0 0,0 1-1 0 0,0 0 1 0 0,0 0-1 0 0,0 1 0 0 0,-1-1 1 0 0,1 1-1 0 0,-1 0 1 0 0,0 1-1 0 0,-1-1 1 0 0,1 1-1 0 0,-1 0 0 0 0,-1 0 1 0 0,1 1-1 0 0,-1-1 1 0 0,0 1-1 0 0,0-1 1 0 0,-1 1-1 0 0,3 8 0 0 0,-1 4 115 0 0,0-4-157 0 0,-1 0 1 0 0,0 1 0 0 0,-1-1 0 0 0,0 0 0 0 0,-2 1 0 0 0,-1 23 0 0 0,0-34-145 0 0,-1 0-1 0 0,1-1 0 0 0,-1 1 1 0 0,0-1-1 0 0,-1 1 1 0 0,1-1-1 0 0,-1 0 0 0 0,0 0 1 0 0,0 0-1 0 0,0 0 1 0 0,0 0-1 0 0,-1-1 0 0 0,1 1 1 0 0,-1-1-1 0 0,0 0 0 0 0,0 0 1 0 0,0-1-1 0 0,-1 1 1 0 0,1-1-1 0 0,-8 4 0 0 0,-1-1-32 0 0,0 0 0 0 0,0-1-1 0 0,-1 0 1 0 0,1-1-1 0 0,-1-1 1 0 0,-18 2 0 0 0,28-4-179 0 0,-1 0 0 0 0,0 1 1 0 0,1-2-1 0 0,-1 1 1 0 0,0-1-1 0 0,1 1 1 0 0,-1-1-1 0 0,1-1 0 0 0,-1 1 1 0 0,1-1-1 0 0,-7-2 1 0 0,10 3-263 0 0,-1 0 0 0 0,0-1 0 0 0,0 1 0 0 0,1-1 0 0 0,-1 1 0 0 0,1-1 0 0 0,0 1 0 0 0,-1-1 0 0 0,1 0 0 0 0,-2-3-1 0 0,2 2-569 0 0,-1 0 0 0 0,1 0 0 0 0,0 0 0 0 0,1 0 0 0 0,-1 0 0 0 0,1 0 0 0 0,-1 0 0 0 0,1-6 0 0 0,-4-15-4655 0 0,3 15 4316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11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77 356 0 0,'8'-5'6957'0'0,"-8"5"-6591"0"0,0-1 0 0 0,0 1 1 0 0,0-1-1 0 0,1 1 0 0 0,-1 0 0 0 0,0-1 0 0 0,0 1 0 0 0,0-1 1 0 0,0 1-1 0 0,0-1 0 0 0,0 1 0 0 0,0-1 0 0 0,0 0 0 0 0,-13-12 6926 0 0,-40-10 598 0 0,36 16-4023 0 0,0-7-2483 0 0,8 6-1517 0 0,8 8 134 0 0,1 1 0 0 0,-1-1 0 0 0,1 0 0 0 0,0 1 0 0 0,-1-1 0 0 0,1 0 0 0 0,-1 1 0 0 0,1-1 1 0 0,0 1-1 0 0,0-1 0 0 0,-1 0 0 0 0,1 1 0 0 0,0-1 0 0 0,-1 1 0 0 0,1-1 0 0 0,0 1 0 0 0,0-1 0 0 0,0 1 0 0 0,0-1 0 0 0,0 1 1 0 0,0-1-1 0 0,-1 1 0 0 0,1-1 0 0 0,0 1 0 0 0,1 0 0 0 0,-12 33-1 0 0,9-29 0 0 0,0 0 0 0 0,0 1 0 0 0,0-1 0 0 0,1 0 0 0 0,0 1 0 0 0,0 0 0 0 0,0-1 0 0 0,0 1 0 0 0,1 0 0 0 0,0-1 0 0 0,1 1 0 0 0,1 10 0 0 0,-1-13 0 0 0,0 3 0 0 0,0-1 0 0 0,1 0 0 0 0,0 0 0 0 0,0 0 0 0 0,0 0 0 0 0,0 0 0 0 0,1-1 0 0 0,0 1 0 0 0,0-1 0 0 0,0 1 0 0 0,7 6 0 0 0,-10-11 0 0 0,0 0 0 0 0,1 1 0 0 0,-1-1 0 0 0,0 0 0 0 0,0 0 0 0 0,1 0 0 0 0,-1 0 0 0 0,0 0 0 0 0,0 0 0 0 0,1 1 0 0 0,-1-1 0 0 0,0 0 0 0 0,0 0 0 0 0,1 0 0 0 0,-1 0 0 0 0,0 0 0 0 0,1 0 0 0 0,-1 0 0 0 0,0 0 0 0 0,0 0 0 0 0,1 0 0 0 0,-1 0 0 0 0,0 0 0 0 0,0-1 0 0 0,1 1 0 0 0,-1 0 0 0 0,0 0 0 0 0,0 0 0 0 0,1 0 0 0 0,-1 0 0 0 0,0 0 0 0 0,0-1 0 0 0,1 1 0 0 0,-1 0 0 0 0,0 0 0 0 0,0 0 0 0 0,0-1 0 0 0,1 1 0 0 0,-1 0 0 0 0,5-15 0 0 0,-2-17 0 0 0,-3-28-1227 0 0,-23 102-29721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7:5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184 137 256 0 0,'0'-117'9982'0'0,"0"117"-9751"0"0,1-1 1 0 0,-1 0 0 0 0,0 0 0 0 0,0 0 0 0 0,0 0 0 0 0,0 1-1 0 0,0-1 1 0 0,0 0 0 0 0,0 0 0 0 0,0 0 0 0 0,0 1 0 0 0,-1-1-1 0 0,1 0 1 0 0,0 0 0 0 0,0 1 0 0 0,-1-1 0 0 0,1 0-1 0 0,0 0 1 0 0,-1 1 0 0 0,1-1 0 0 0,-1 0 0 0 0,1 1 0 0 0,-1-1-1 0 0,0 0 1 0 0,0 1-55 0 0,0 0 0 0 0,0 0 0 0 0,0 1 0 0 0,1-1 0 0 0,-1 0-1 0 0,0 1 1 0 0,0-1 0 0 0,1 1 0 0 0,-1-1 0 0 0,0 1 0 0 0,1-1 0 0 0,-1 1-1 0 0,0 0 1 0 0,1-1 0 0 0,-1 1 0 0 0,1 0 0 0 0,-1-1 0 0 0,0 2 0 0 0,-27 47 2117 0 0,25-42-2123 0 0,-18 30 421 0 0,2 2-1 0 0,1 1 1 0 0,2 0-1 0 0,2 1 1 0 0,2 0-1 0 0,2 1 1 0 0,-10 76-1 0 0,17 12 184 0 0,4-127-13 0 0,2-8-186 0 0,8-18-70 0 0,-8 16-969 0 0,0-1-1 0 0,1 0 0 0 0,0 1 0 0 0,7-10 1 0 0,-3 12-1762 0 0,-1 1 1 0 0,1 0-1 0 0,1 0 0 0 0,-1 1 1 0 0,0 0-1 0 0,1 0 0 0 0,-1 1 1 0 0,14-2-1 0 0,7-2-1135 0 0,3-3 922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9 604 0 0,'-41'4'3324'0'0,"-82"-1"1"0"0,76-4 2957 0 0,47 2-6038 0 0,1 0 0 0 0,-1 0 1 0 0,1-1-1 0 0,-1 1 1 0 0,1-1-1 0 0,0 1 0 0 0,-1 0 1 0 0,1-1-1 0 0,0 1 1 0 0,0-1-1 0 0,-1 1 1 0 0,1-1-1 0 0,0 0 0 0 0,0 1 1 0 0,0-1-1 0 0,0 0 1 0 0,-1 0-1 0 0,1 1 0 0 0,0-1 1 0 0,0 0-1 0 0,0 0 1 0 0,0 0-1 0 0,1 0 1 0 0,25 1 793 0 0,1078-11 979 0 0,-920 7-498 0 0,-235-6-1317 0 0,49 9-214 0 0,8-4-1479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49 696 0 0,'0'-1'254'0'0,"0"-1"1"0"0,-1 1-1 0 0,1 0 0 0 0,-1-1 1 0 0,0 1-1 0 0,1 0 0 0 0,-1-1 1 0 0,0 1-1 0 0,0 0 0 0 0,0 0 1 0 0,0 0-1 0 0,0-1 1 0 0,0 1-1 0 0,0 0 0 0 0,0 1 1 0 0,-1-1-1 0 0,1 0 0 0 0,0 0 1 0 0,0 0-1 0 0,-2 0 0 0 0,-34-16 4613 0 0,26 12-213 0 0,47 3-1140 0 0,-27 2-3307 0 0,0 0 0 0 0,0 1 0 0 0,-1 1 0 0 0,1-1 0 0 0,-1 1 0 0 0,1 1 0 0 0,-1 0 0 0 0,0 0 0 0 0,0 0 0 0 0,0 1 0 0 0,11 7 0 0 0,-15-8-135 0 0,0 0 0 0 0,0 0 1 0 0,0 0-1 0 0,-1 0 0 0 0,1 1 0 0 0,-1 0 0 0 0,0 0 1 0 0,0 0-1 0 0,0 0 0 0 0,0 0 0 0 0,-1 1 1 0 0,0-1-1 0 0,1 1 0 0 0,-2-1 0 0 0,1 1 1 0 0,-1 0-1 0 0,1 0 0 0 0,-1 0 0 0 0,-1 0 1 0 0,2 9-1 0 0,-4 27 501 0 0,-9 58 1 0 0,10-94-570 0 0,0 1-1 0 0,0 0 0 0 0,0-1 1 0 0,0 1-1 0 0,-1-1 0 0 0,0 0 1 0 0,0 1-1 0 0,-1-1 0 0 0,1 0 1 0 0,-5 6-1 0 0,4-8-6 0 0,0-1-1 0 0,0 1 0 0 0,0-1 1 0 0,0 0-1 0 0,0 0 1 0 0,-1 0-1 0 0,1 0 1 0 0,0 0-1 0 0,-1-1 0 0 0,0 0 1 0 0,1 1-1 0 0,-1-1 1 0 0,0-1-1 0 0,1 1 1 0 0,-1-1-1 0 0,0 1 0 0 0,-4-1 1 0 0,3 0-245 0 0,1 0-1 0 0,-1 0 1 0 0,0 0 0 0 0,1-1-1 0 0,-1 0 1 0 0,1 1 0 0 0,-1-2-1 0 0,1 1 1 0 0,0 0 0 0 0,-8-5-1 0 0,10 5-53 0 0,1 1 0 0 0,0-1 0 0 0,0 0 1 0 0,0 0-1 0 0,0 0 0 0 0,0 0 0 0 0,0 0 0 0 0,0 0 0 0 0,1 0 0 0 0,-1 0 0 0 0,0 0 0 0 0,0 0 0 0 0,1 0 0 0 0,-1-1 0 0 0,1 1 1 0 0,-1 0-1 0 0,1 0 0 0 0,0-1 0 0 0,-1 1 0 0 0,1 0 0 0 0,0-1 0 0 0,0 1 0 0 0,0 0 0 0 0,0-1 0 0 0,0 1 0 0 0,0 0 1 0 0,0-1-1 0 0,0 1 0 0 0,1 0 0 0 0,-1-1 0 0 0,0 1 0 0 0,1 0 0 0 0,-1 0 0 0 0,1-1 0 0 0,0 1 0 0 0,-1 0 0 0 0,1 0 0 0 0,0 0 1 0 0,0 0-1 0 0,0 0 0 0 0,1-2 0 0 0,2-2-865 0 0,-1 0-1 0 0,0 0 1 0 0,0-1 0 0 0,0 0 0 0 0,2-8-1 0 0,-4 5 51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98 118 12 0 0,'-9'-13'1849'0'0,"2"4"-530"0"0,0 0 0 0 0,2 0 0 0 0,-1 0 0 0 0,1-1 0 0 0,-6-15 0 0 0,8 10 1598 0 0,-2-4 3853 0 0,2 21-4478 0 0,-1 11-1969 0 0,-4 24 611 0 0,0-5-483 0 0,2 0-1 0 0,2 0 0 0 0,-2 38 1 0 0,5-41-403 0 0,2-1-1 0 0,0 1 1 0 0,2 0-1 0 0,1-1 1 0 0,1 0 0 0 0,10 31-1 0 0,-11-30 1049 0 0,-7-23-329 0 0,-3-19-387 0 0,4 9-349 0 0,0 0-1 0 0,1-1 1 0 0,0 1 0 0 0,0 0-1 0 0,0-1 1 0 0,1 1-1 0 0,-1 0 1 0 0,1-1-1 0 0,0-4 1 0 0,1 6-140 0 0,0 0 0 0 0,0 0 1 0 0,0 0-1 0 0,0 1 0 0 0,1-1 0 0 0,-1 0 0 0 0,1 0 1 0 0,0 1-1 0 0,-1-1 0 0 0,1 1 0 0 0,0 0 0 0 0,1-1 1 0 0,-1 1-1 0 0,4-3 0 0 0,30-20-5167 0 0,22-3-7500 0 0,-24 13 6501 0 0,-25 11 4567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49 972 0 0,'-36'-1'3887'0'0,"-55"-11"-1"0"0,54 6 2541 0 0,-57-1 0 0 0,79 9-5376 0 0,23 4-359 0 0,24 3-72 0 0,62 1-179 0 0,174-3 0 0 0,-76-6-381 0 0,299 6 31 0 0,-489-8-102 0 0,-10 1 123 0 0,-1-1-278 0 0,1 0 0 0 0,-1 0 1 0 0,1-1-1 0 0,0 0 1 0 0,-11-3-1 0 0,32-28-15653 0 0,-9 21 10248 0 0,-4 6 3643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101 122 84 0 0,'-4'-8'1301'0'0,"-1"0"0"0"0,1 0 0 0 0,0-1 0 0 0,0 1 0 0 0,1-1 0 0 0,-3-12-1 0 0,6 19-920 0 0,-1 0 0 0 0,1-1-1 0 0,0 1 1 0 0,0 0 0 0 0,0-1 0 0 0,0 1-1 0 0,0 0 1 0 0,0-1 0 0 0,0 1-1 0 0,1 0 1 0 0,-1 0 0 0 0,1-1-1 0 0,1-2 1 0 0,-1 4-159 0 0,0 0 0 0 0,0 0 0 0 0,0 0 0 0 0,0 0 0 0 0,0 0 0 0 0,0 0 0 0 0,0 0 0 0 0,0 0 0 0 0,0 0 0 0 0,0 0 0 0 0,1 1 0 0 0,-1-1 0 0 0,0 0 0 0 0,1 1-1 0 0,-1-1 1 0 0,0 1 0 0 0,1 0 0 0 0,-1-1 0 0 0,1 1 0 0 0,-1 0 0 0 0,1 0 0 0 0,-1 0 0 0 0,3 0 0 0 0,2 1-25 0 0,-1-1 1 0 0,0 1-1 0 0,1 0 0 0 0,-1 1 1 0 0,0 0-1 0 0,1-1 0 0 0,-1 2 1 0 0,0-1-1 0 0,0 0 0 0 0,-1 1 1 0 0,8 6-1 0 0,50 43 441 0 0,-45-36-462 0 0,-3-4-115 0 0,0 2 0 0 0,-2 0 0 0 0,19 25-1 0 0,-27-33-50 0 0,0 1 0 0 0,0 0 0 0 0,0 0 0 0 0,-1 0 0 0 0,0 0 0 0 0,0 1 0 0 0,-1-1 0 0 0,0 1 0 0 0,0-1 0 0 0,-1 1 0 0 0,1 12-1 0 0,-3-17-8 0 0,0 1 0 0 0,0 0 0 0 0,0-1 0 0 0,0 1-1 0 0,0-1 1 0 0,-1 1 0 0 0,1-1 0 0 0,-1 0-1 0 0,0 0 1 0 0,0 0 0 0 0,0 0 0 0 0,-1 0 0 0 0,1 0-1 0 0,-1 0 1 0 0,1-1 0 0 0,-1 1 0 0 0,0-1-1 0 0,0 0 1 0 0,0 1 0 0 0,-7 2 0 0 0,-2 2-9 0 0,-1 0 1 0 0,-1-1 0 0 0,-26 8-1 0 0,25-9-141 0 0,1-2 0 0 0,-1 1 0 0 0,1-2 0 0 0,-1 0-1 0 0,0-1 1 0 0,-29-1 0 0 0,40-1-221 0 0,-1 0-1 0 0,0 1 1 0 0,1-2-1 0 0,-1 1 1 0 0,1 0 0 0 0,0-1-1 0 0,-1 0 1 0 0,1 0-1 0 0,0 0 1 0 0,0-1-1 0 0,-4-2 1 0 0,5 2-264 0 0,1 0-1 0 0,-1 0 1 0 0,1 0 0 0 0,-1 0-1 0 0,1 0 1 0 0,0 0 0 0 0,0 0 0 0 0,0-1-1 0 0,1 1 1 0 0,-1-1 0 0 0,1 1-1 0 0,0-1 1 0 0,0 0 0 0 0,0 0-1 0 0,-1-4 1 0 0,-7-50-5656 0 0,5 41 5290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193 109 988 0 0,'-1'-6'686'0'0,"-1"0"0"0"0,1 0 1 0 0,-1 0-1 0 0,-1 0 0 0 0,1 0 0 0 0,-1 0 0 0 0,0 1 1 0 0,0-1-1 0 0,-1 1 0 0 0,-4-7 0 0 0,-11-17 6711 0 0,19 28-7211 0 0,0 1-1 0 0,-1-1 1 0 0,1 1 0 0 0,0 0-1 0 0,0-1 1 0 0,0 1 0 0 0,-1-1 0 0 0,1 1-1 0 0,0-1 1 0 0,-1 1 0 0 0,1 0-1 0 0,0-1 1 0 0,-1 1 0 0 0,1 0 0 0 0,0-1-1 0 0,-1 1 1 0 0,1 0 0 0 0,-1-1-1 0 0,1 1 1 0 0,-1 0 0 0 0,1 0 0 0 0,-1 0-1 0 0,1-1 1 0 0,0 1 0 0 0,-1 0 0 0 0,1 0-1 0 0,-1 0 1 0 0,1 0 0 0 0,-1 0-1 0 0,0 0 1 0 0,-12 12 1933 0 0,-7 37-1923 0 0,15-37 563 0 0,-16 41 54 0 0,2 1 0 0 0,3 1 0 0 0,-19 111 0 0 0,35-161-794 0 0,0 1 1 0 0,0-1-1 0 0,0 1 0 0 0,1-1 1 0 0,0 0-1 0 0,0 1 1 0 0,0-1-1 0 0,1 0 0 0 0,0 0 1 0 0,0 0-1 0 0,0 0 0 0 0,1 0 1 0 0,3 6-1 0 0,-5-11-5 0 0,-1 1-1 0 0,0-1 1 0 0,0 0-1 0 0,0 0 1 0 0,0 0-1 0 0,0 1 1 0 0,0-1-1 0 0,0 0 1 0 0,1 0-1 0 0,-1 0 1 0 0,0 0-1 0 0,0 1 1 0 0,0-1-1 0 0,0 0 1 0 0,1 0-1 0 0,-1 0 1 0 0,0 0-1 0 0,0 0 1 0 0,0 0-1 0 0,1 0 1 0 0,-1 1-1 0 0,0-1 1 0 0,0 0-1 0 0,0 0 1 0 0,1 0-1 0 0,-1 0 0 0 0,0 0 1 0 0,0 0-1 0 0,1 0 1 0 0,-1 0-1 0 0,0 0 1 0 0,0 0-1 0 0,0 0 1 0 0,1 0-1 0 0,-1-1 1 0 0,0 1-1 0 0,0 0 1 0 0,0 0-1 0 0,1 0 1 0 0,-1 0-1 0 0,0 0 1 0 0,0 0-1 0 0,0 0 1 0 0,1 0-1 0 0,-1-1 1 0 0,0 1-1 0 0,0 0 1 0 0,0 0-1 0 0,0 0 1 0 0,1 0-1 0 0,-1-1 1 0 0,0 1-1 0 0,0 0 1 0 0,0 0-1 0 0,0 0 1 0 0,0-1-1 0 0,0 1 1 0 0,0 0-1 0 0,0 0 1 0 0,0 0-1 0 0,0-1 1 0 0,0 1-1 0 0,0 0 1 0 0,0-1-1 0 0,6-21 234 0 0,-2 9-369 0 0,-1 11 114 0 0,0 0 1 0 0,0 0-1 0 0,0 1 0 0 0,0 0 0 0 0,0-1 0 0 0,1 1 0 0 0,-1 0 0 0 0,0 1 0 0 0,1-1 0 0 0,-1 1 0 0 0,1-1 0 0 0,-1 1 0 0 0,1 0 0 0 0,-1 0 1 0 0,1 1-1 0 0,-1-1 0 0 0,1 1 0 0 0,-1-1 0 0 0,1 1 0 0 0,-1 0 0 0 0,0 1 0 0 0,0-1 0 0 0,1 0 0 0 0,2 3 0 0 0,-5-3 14 0 0,1-1-1 0 0,-1 1 0 0 0,1 0 0 0 0,-1-1 1 0 0,0 1-1 0 0,1-1 0 0 0,-1 0 0 0 0,1 1 1 0 0,-1-1-1 0 0,1 0 0 0 0,-1 0 0 0 0,1 0 1 0 0,-1 0-1 0 0,1 0 0 0 0,-1-1 0 0 0,1 1 1 0 0,-1 0-1 0 0,1-1 0 0 0,-1 1 0 0 0,3-2 1 0 0,39-16 10 0 0,-21 9 0 0 0,-2 1-132 0 0,0 2 0 0 0,1 0 0 0 0,-1 1 0 0 0,1 1 0 0 0,0 1 1 0 0,0 1-1 0 0,1 0 0 0 0,-1 2 0 0 0,0 1 0 0 0,1 0 0 0 0,-1 2 0 0 0,34 8 0 0 0,-79-8-13008 0 0,-34 7 3823 0 0,35-6 6897 0 0,0 1 490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63 468 0 0,'-10'4'997'0'0,"0"-1"-1"0"0,0 0 1 0 0,0-1-1 0 0,-1 0 1 0 0,1-1-1 0 0,-18 1 1 0 0,-35 5 8680 0 0,50-2-6550 0 0,12 0-1459 0 0,25 3-1169 0 0,9-3-354 0 0,-1-1 1 0 0,1-2-1 0 0,62-3 1 0 0,100-21-35 0 0,-157 17-92 0 0,216-35-9 0 0,48-6-40 0 0,-276 45 76 0 0,-24 3 116 0 0,-17 4 96 0 0,-2-1-64 0 0,-1-1 0 0 0,1 0 0 0 0,-1-2 0 0 0,-26 2 0 0 0,44-4-210 0 0,0 0 0 0 0,0 0 0 0 0,0 0 0 0 0,1 0 0 0 0,-1 0 0 0 0,0 0 0 0 0,0 0-1 0 0,0 0 1 0 0,0 0 0 0 0,0 0 0 0 0,0 0 0 0 0,0 0 0 0 0,0 0 0 0 0,0 0 0 0 0,1 0 0 0 0,-1-1 0 0 0,0 1 0 0 0,0 0 0 0 0,0 0 0 0 0,0 0 0 0 0,0 0 0 0 0,0 0 0 0 0,0 0 0 0 0,0 0 0 0 0,0 0 0 0 0,0 0 0 0 0,0 0-1 0 0,0 0 1 0 0,0-1 0 0 0,0 1 0 0 0,0 0 0 0 0,0 0 0 0 0,0 0 0 0 0,0 0 0 0 0,0 0 0 0 0,0 0 0 0 0,0 0 0 0 0,0 0 0 0 0,0 0 0 0 0,0-1 0 0 0,0 1 0 0 0,0 0 0 0 0,0 0 0 0 0,0 0 0 0 0,0 0 0 0 0,0 0-1 0 0,0 0 1 0 0,0 0 0 0 0,0 0 0 0 0,0 0 0 0 0,0-1 0 0 0,0 1 0 0 0,0 0 0 0 0,0 0 0 0 0,0 0 0 0 0,-1 0 0 0 0,16-9-6731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23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75 1004 0 0,'-3'-1'465'0'0,"-15"-1"1938"0"0,1-1 0 0 0,0-1 1 0 0,0-1-1 0 0,-24-9 0 0 0,40 14-2214 0 0,0 0 0 0 0,1 0 0 0 0,-1-1 0 0 0,0 1 0 0 0,1 0 0 0 0,-1-1 0 0 0,1 1 0 0 0,-1 0 0 0 0,1-1 0 0 0,-1 1 0 0 0,1 0 0 0 0,-1-1 0 0 0,1 1 0 0 0,-1-1 0 0 0,1 1 0 0 0,-1-1 0 0 0,1 1 0 0 0,0-1 0 0 0,-1 1 0 0 0,1-1 0 0 0,0 0 0 0 0,-1 1 0 0 0,1-1 0 0 0,0 1 0 0 0,0-1 0 0 0,0 0 0 0 0,0 1 0 0 0,-1-2 0 0 0,2 1-65 0 0,-1 0-1 0 0,1 0 0 0 0,-1 0 0 0 0,1 0 1 0 0,-1 1-1 0 0,1-1 0 0 0,0 0 1 0 0,-1 0-1 0 0,1 1 0 0 0,0-1 0 0 0,0 0 1 0 0,0 1-1 0 0,-1-1 0 0 0,1 1 0 0 0,2-2 1 0 0,37-13 620 0 0,-27 14-677 0 0,0-1 1 0 0,0 1 0 0 0,-1 1-1 0 0,1 0 1 0 0,0 1 0 0 0,0 1-1 0 0,0 0 1 0 0,-1 0-1 0 0,1 1 1 0 0,-1 1 0 0 0,0 0-1 0 0,21 10 1 0 0,-27-11-67 0 0,-1-1-1 0 0,0 1 1 0 0,0 0 0 0 0,0 1-1 0 0,0-1 1 0 0,0 1-1 0 0,-1 0 1 0 0,0 0 0 0 0,0 0-1 0 0,0 1 1 0 0,0-1 0 0 0,-1 1-1 0 0,1 0 1 0 0,-1 0-1 0 0,-1 0 1 0 0,1 0 0 0 0,-1 1-1 0 0,1-1 1 0 0,-2 1 0 0 0,1 0-1 0 0,-1-1 1 0 0,1 1-1 0 0,-2 0 1 0 0,1 0 0 0 0,-1 0-1 0 0,1 0 1 0 0,-2 0 0 0 0,1-1-1 0 0,-2 11 1 0 0,-1-3 49 0 0,-1-1 0 0 0,-1 1 0 0 0,1-1 0 0 0,-2 0 0 0 0,0 0 0 0 0,0-1-1 0 0,-15 21 1 0 0,18-29-128 0 0,0 1-1 0 0,0-1 0 0 0,-1 1 0 0 0,1-1 0 0 0,-1 0 0 0 0,0 0 0 0 0,0 0 0 0 0,0-1 0 0 0,0 0 0 0 0,0 1 0 0 0,-6 1 0 0 0,7-4-186 0 0,1 1-1 0 0,-1 0 1 0 0,0-1-1 0 0,0 0 1 0 0,0 0-1 0 0,0 0 1 0 0,0 0 0 0 0,0 0-1 0 0,0 0 1 0 0,0-1-1 0 0,0 1 1 0 0,0-1-1 0 0,1 0 1 0 0,-1 0-1 0 0,0 0 1 0 0,0 0 0 0 0,1-1-1 0 0,-1 1 1 0 0,-3-3-1 0 0,2-1-780 0 0,-1 0 0 0 0,1 1-1 0 0,0-1 1 0 0,0-1 0 0 0,1 1-1 0 0,0-1 1 0 0,0 1 0 0 0,0-1 0 0 0,0 0-1 0 0,1 0 1 0 0,0 0 0 0 0,0 0-1 0 0,-1-13 1 0 0,1-1-390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2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62 400 0 0,'-11'-11'1925'0'0,"-1"1"1"0"0,-1 0-1 0 0,-13-8 0 0 0,-2 6 3981 0 0,26 11-4980 0 0,2 4-438 0 0,0 0 1 0 0,0-1 0 0 0,1 1-1 0 0,-1 0 1 0 0,1-1 0 0 0,-1 1-1 0 0,1 0 1 0 0,1 2-1 0 0,4 12 320 0 0,0 0-1 0 0,-1 0 0 0 0,4 35 0 0 0,2 1-263 0 0,-8-33-297 0 0,-1 0-1 0 0,0-1 1 0 0,-2 1-1 0 0,-1 25 0 0 0,-1 1 328 0 0,3-46-548 0 0,0 1 1 0 0,0-1-1 0 0,0 0 0 0 0,0 0 0 0 0,0 0 1 0 0,0 0-1 0 0,0 1 0 0 0,0-1 1 0 0,0 0-1 0 0,0-1 0 0 0,0 1 1 0 0,-1 0-1 0 0,1 0 0 0 0,0 0 0 0 0,0-1 1 0 0,0 1-1 0 0,0 0 0 0 0,0-1 1 0 0,0 1-1 0 0,0-1 0 0 0,-1 1 0 0 0,1-1 1 0 0,0 1-1 0 0,1-2 0 0 0,16-4 74 0 0,-10 6-118 0 0,-7 0 25 0 0,0 0 0 0 0,23-1 0 0 0,0-2-1 0 0,0-1 1 0 0,42-11 0 0 0,-35 7-64 0 0,-20 1 25 0 0,-11-4-5203 0 0,-1 10 4393 0 0,0 0 0 0 0,0 0 0 0 0,-7-5-5893 0 0,7 5 5893 0 0,0 1 1 0 0,0-1-1 0 0,0 1 0 0 0,0 0 0 0 0,-1-1 0 0 0,1 1 0 0 0,0 0 0 0 0,0-1 0 0 0,0 1 0 0 0,-2 0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2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36 540 448 0 0,'-2'0'621'0'0,"-25"-9"4061"0"0,26 9-4539 0 0,1-1 0 0 0,0 1 0 0 0,-1 0 0 0 0,1 0 0 0 0,0 0-1 0 0,-1-1 1 0 0,1 1 0 0 0,0 0 0 0 0,-1 0 0 0 0,1-1 0 0 0,0 1 0 0 0,0 0-1 0 0,-1-1 1 0 0,1 1 0 0 0,0 0 0 0 0,0-1 0 0 0,0 1 0 0 0,-1 0 0 0 0,1-1-1 0 0,0 1 1 0 0,0-1 0 0 0,0 1 0 0 0,0 0 0 0 0,0-1 0 0 0,0 1 0 0 0,0 0 0 0 0,0-1-1 0 0,0 1 1 0 0,0-1 0 0 0,0 1 0 0 0,0 0 0 0 0,0-1 0 0 0,0 1 0 0 0,0-1-1 0 0,0 1 1 0 0,0 0 0 0 0,1-1 0 0 0,-1 1 0 0 0,0 0 0 0 0,0-1 0 0 0,0 1-1 0 0,1 0 1 0 0,-1-1 0 0 0,0 1 0 0 0,0 0 0 0 0,1-1 0 0 0,-1 1 0 0 0,0 0 0 0 0,1 0-1 0 0,-1 0 1 0 0,0-1 0 0 0,1 1 0 0 0,-1 0 0 0 0,0 0 0 0 0,1 0 0 0 0,-1 0-1 0 0,1-1 1 0 0,4-1 1259 0 0,0-1-1 0 0,0 1 0 0 0,1 0 1 0 0,-1 0-1 0 0,1 0 1 0 0,-1 1-1 0 0,1 0 0 0 0,-1 0 1 0 0,11 0-1 0 0,-6 13 2060 0 0,1 15-2410 0 0,-10-26-912 0 0,4 17-122 0 0,0 0-1 0 0,-2 0 1 0 0,3 29-1 0 0,3 15-17 0 0,3 1 1 0 0,-3-15 0 0 0,16 50 0 0 0,13 30 0 0 0,-29-93 0 0 0,11 29 0 0 0,-19-60 0 0 0,1-1 0 0 0,-1 1 0 0 0,1 0 0 0 0,0-1 0 0 0,0 0 0 0 0,1 1 0 0 0,-1-1 0 0 0,0 0 0 0 0,1 0 0 0 0,0 0 0 0 0,0-1 0 0 0,5 5 0 0 0,-5-6 0 0 0,-1 0 0 0 0,1 0 0 0 0,0 0 0 0 0,0 0 0 0 0,0-1 0 0 0,-1 1 0 0 0,1-1 0 0 0,0 1 0 0 0,0-1 0 0 0,0 0 0 0 0,0 0 0 0 0,0-1 0 0 0,0 1 0 0 0,0-1 0 0 0,0 1 0 0 0,-1-1 0 0 0,1 0 0 0 0,0 0 0 0 0,3-1 0 0 0,6-4 0 0 0,-1 0 0 0 0,22-15 0 0 0,-23 14 0 0 0,146-106 0 0 0,164-156 0 0 0,-95 75 0 0 0,-17 34 0 0 0,282-163 0 0 0,-474 314 0 0 0,-5 2 0 0 0,0 1 0 0 0,19-16 0 0 0,-30 22 0 0 0,0-1 0 0 0,0 1 0 0 0,0 0 0 0 0,1 0 0 0 0,-1 0 0 0 0,0 0 0 0 0,0-1 0 0 0,0 1 0 0 0,1 0 0 0 0,-1 0 0 0 0,0 0 0 0 0,0-1 0 0 0,0 1 0 0 0,0 0 0 0 0,0 0 0 0 0,0 0 0 0 0,0-1 0 0 0,1 1 0 0 0,-1 0 0 0 0,0 0 0 0 0,0-1 0 0 0,0 1 0 0 0,0 0 0 0 0,0 0 0 0 0,0-1 0 0 0,0 1 0 0 0,0 0 0 0 0,0 0 0 0 0,0-1 0 0 0,0 1 0 0 0,0 0 0 0 0,-1 0 0 0 0,1-1 0 0 0,0 1 0 0 0,0 0 0 0 0,0 0 0 0 0,0-1 0 0 0,0 1 0 0 0,0 0 0 0 0,-1 0 0 0 0,1 0 0 0 0,0-1 0 0 0,0 1 0 0 0,0 0 0 0 0,0 0 0 0 0,-1 0 0 0 0,1 0 0 0 0,0 0 0 0 0,0-1 0 0 0,0 1 0 0 0,-1 0 0 0 0,1 0 0 0 0,0 0 0 0 0,0 0 0 0 0,-1 0 0 0 0,1 0 0 0 0,0 0 0 0 0,0 0 0 0 0,-1 0 0 0 0,1 0 0 0 0,0 0 0 0 0,0 0 0 0 0,-1 0 0 0 0,1 0 0 0 0,-1 0 0 0 0,-39-3 0 0 0,36 4 0 0 0,3 0 0 0 0,-26 17 0 0 0,23-15 0 0 0,-16 6 0 0 0,19-8 0 0 0,1-1 0 0 0,0 0 0 0 0,-1 0 0 0 0,1 1 0 0 0,0-1 0 0 0,-1 0 0 0 0,1 0 0 0 0,0 0 0 0 0,-1 1 0 0 0,1-1 0 0 0,0 0 0 0 0,-1 0 0 0 0,1 0 0 0 0,-1 0 0 0 0,1 0 0 0 0,0 0 0 0 0,-1 0 0 0 0,1 0 0 0 0,-1 0 0 0 0,1 0 0 0 0,0 0 0 0 0,-1 0 0 0 0,1 0 0 0 0,-1 0 0 0 0,1 0 0 0 0,0 0 0 0 0,-1 0 0 0 0,1-1 0 0 0,0 1 0 0 0,-1 0 0 0 0,0-1 0 0 0,2 0 0 0 0,3 0 0 0 0,0 2 0 0 0,-4 0 0 0 0,-4-1 0 0 0,-1 0 0 0 0,1 0 0 0 0,-1 0 0 0 0,-18 5 0 0 0,19-2 0 0 0,4-1 0 0 0,-10 1 0 0 0,7-3 0 0 0,2-30-10341 0 0,1 28 9281 0 0,0 0 0 0 0,0 0 0 0 0,0 1 0 0 0,0-1 0 0 0,1 0 0 0 0,-1 0 0 0 0,0 0 0 0 0,1 1 0 0 0,0-1 0 0 0,-1 0 0 0 0,1 1 0 0 0,0-1 0 0 0,1-2 0 0 0,14-6-3851 0 0,-2 7 2752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1477 3376 860 0 0,'6'-1'1725'0'0,"25"-15"14196"0"0,-48 10-10860 0 0,-2 1-3092 0 0,18 5-1547 0 0,-31 2-68 0 0,10 3-275 0 0,-1-1 1 0 0,1-1-1 0 0,0 0 0 0 0,-1-2 0 0 0,0-1 0 0 0,1-1 0 0 0,-1 0 0 0 0,1-2 0 0 0,-1-1 0 0 0,1 0 0 0 0,0-2 0 0 0,1 0 0 0 0,-1-2 0 0 0,-34-17 1 0 0,-137-87-31 0 0,-179-138 0 0 0,342 228-53 0 0,1-1 0 0 0,1-2 1 0 0,2-1-1 0 0,0-1 1 0 0,2-1-1 0 0,1-2 1 0 0,1 0-1 0 0,2-1 1 0 0,1-1-1 0 0,1-1 1 0 0,2 0-1 0 0,-15-43 1 0 0,30 73 2 0 0,-65-175-10 0 0,-54-231 0 0 0,115 379 14 0 0,1 1 0 0 0,2-1 0 0 0,1 0 0 0 0,1 0 0 0 0,2 1 0 0 0,7-46 0 0 0,51-173-59 0 0,-55 230 49 0 0,70-207-62 0 0,-46 143 62 0 0,-16 49 17 0 0,1 1-1 0 0,2 1 0 0 0,1 0 1 0 0,1 1-1 0 0,2 1 0 0 0,38-44 0 0 0,160-143 8 0 0,-118 123-51 0 0,43-46 44 0 0,-1 1-7 0 0,-135 131-6 0 0,0-1-1 0 0,1 1 1 0 0,0 0-1 0 0,0 1 1 0 0,1 0-1 0 0,0 0 1 0 0,0 1-1 0 0,0 0 1 0 0,1 1-1 0 0,-1 0 1 0 0,1 0-1 0 0,0 1 1 0 0,14-3 0 0 0,2-2-11 0 0,-28 6 1 0 0,-12 8 0 0 0,-9-1-680 0 0,0-8-3447 0 0,-24-18-8035 0 0,21 9 6969 0 0,1 3 3987 0 0,-1 6 1139 0 0,0 1 0 0 0,-1 1 0 0 0,1 1 0 0 0,-46 6 0 0 0,-30 1 3097 0 0,102-7-2987 0 0,0 0 0 0 0,0 0-1 0 0,-1 0 1 0 0,1 0 0 0 0,0 0 0 0 0,0 0-1 0 0,0 0 1 0 0,-1 0 0 0 0,1 0 0 0 0,0 0-1 0 0,0 0 1 0 0,0 0 0 0 0,-1 0 0 0 0,1 0-1 0 0,0 0 1 0 0,0 0 0 0 0,0 0 0 0 0,0-1-1 0 0,-1 1 1 0 0,1 0 0 0 0,0 0 0 0 0,0 0-1 0 0,0 0 1 0 0,0 0 0 0 0,-1-1 0 0 0,1 1-1 0 0,0 0 1 0 0,0 0 0 0 0,0 0-1 0 0,0 0 1 0 0,0-1 0 0 0,0 1 0 0 0,0 0-1 0 0,0 0 1 0 0,0 0 0 0 0,0 0 0 0 0,0-1-1 0 0,-1 1 1 0 0,1 0 0 0 0,0 0 0 0 0,0 0-1 0 0,1-1 1 0 0,3-10 927 0 0,12-10 508 0 0,-2 8-890 0 0,0 1 1 0 0,1 1-1 0 0,0 0 0 0 0,1 1 1 0 0,0 1-1 0 0,0 1 1 0 0,1 0-1 0 0,0 1 1 0 0,22-6-1 0 0,-23 9-429 0 0,0 0-1 0 0,1 1 0 0 0,-1 1 1 0 0,1 1-1 0 0,-1 0 0 0 0,1 1 1 0 0,0 1-1 0 0,-1 0 0 0 0,1 2 1 0 0,24 5-1 0 0,-13 1 205 0 0,-1 0 1 0 0,44 22-1 0 0,-61-26-315 0 0,1 0 1 0 0,-2 1 0 0 0,1 1-1 0 0,-1 0 1 0 0,0 0 0 0 0,0 1-1 0 0,-1 0 1 0 0,0 0 0 0 0,12 17-1 0 0,-18-22 30 0 0,0 1-1 0 0,0-1 0 0 0,-1 1 0 0 0,1 0 1 0 0,-1-1-1 0 0,0 1 0 0 0,0 0 1 0 0,0 0-1 0 0,-1 0 0 0 0,1 0 0 0 0,-1 0 1 0 0,0-1-1 0 0,0 1 0 0 0,0 0 0 0 0,-1 0 1 0 0,1 0-1 0 0,-1 0 0 0 0,0 0 1 0 0,0 0-1 0 0,0-1 0 0 0,-1 1 0 0 0,1 0 1 0 0,-1-1-1 0 0,0 1 0 0 0,-3 4 0 0 0,-7 7 95 0 0,0 1-1 0 0,0-1 0 0 0,-2-1 0 0 0,-15 13 0 0 0,-4 6-255 0 0,22-21 95 0 0,0 0-1 0 0,0 1 1 0 0,1 1 0 0 0,1-1 0 0 0,0 2 0 0 0,1-1 0 0 0,-11 27 0 0 0,-2 11 14 0 0,-12 36 111 0 0,30-79-113 0 0,1 0-1 0 0,1 1 1 0 0,-1-1-1 0 0,1 12 1 0 0,1-20 3 0 0,0 0 1 0 0,0 0 0 0 0,1-1 0 0 0,-1 1-1 0 0,0 0 1 0 0,0 0 0 0 0,0 0 0 0 0,0-1 0 0 0,0 1-1 0 0,0 0 1 0 0,-1 0 0 0 0,1 0 0 0 0,0-1-1 0 0,0 1 1 0 0,-1 0 0 0 0,1 0 0 0 0,0-1-1 0 0,-1 1 1 0 0,1 0 0 0 0,-1 0 0 0 0,1-1-1 0 0,0 1 1 0 0,-1-1 0 0 0,0 1 0 0 0,1 0-1 0 0,-1-1 1 0 0,1 1 0 0 0,-1-1 0 0 0,0 1 0 0 0,1-1-1 0 0,-1 0 1 0 0,0 1 0 0 0,0-1 0 0 0,1 0-1 0 0,-1 1 1 0 0,0-1 0 0 0,0 0 0 0 0,0 0-1 0 0,1 0 1 0 0,-1 1 0 0 0,0-1 0 0 0,0 0-1 0 0,0 0 1 0 0,1 0 0 0 0,-1-1 0 0 0,0 1 0 0 0,0 0-1 0 0,0 0 1 0 0,1 0 0 0 0,-1 0 0 0 0,0-1-1 0 0,0 1 1 0 0,1 0 0 0 0,-2-2 0 0 0,-8-2 154 0 0,1-1 0 0 0,0 0 0 0 0,-14-12 0 0 0,10 8-226 0 0,-3-3 60 0 0,0 0 0 0 0,0-1-1 0 0,1 0 1 0 0,1-2 0 0 0,1 1 0 0 0,0-2-1 0 0,0 0 1 0 0,2 0 0 0 0,-17-31 0 0 0,12 14 34 0 0,2-1 1 0 0,1-1-1 0 0,2 0 1 0 0,-10-51-1 0 0,18 71 47 0 0,0 0 148 0 0,0 1 0 0 0,-1-23 0 0 0,1 29-150 0 0,-2 19-66 0 0,-5 19-28 0 0,1-7 9 0 0,-1 6 19 0 0,10-28 4 0 0,-8-6 1190 0 0,-4-2-1211 0 0,11 6 3 0 0,0 1 1 0 0,1 0 0 0 0,-1-1-1 0 0,0 1 1 0 0,1 0 0 0 0,-1-1-1 0 0,0 1 1 0 0,1-1 0 0 0,-1 0-1 0 0,1 1 1 0 0,-1-1-1 0 0,0 1 1 0 0,1-1 0 0 0,0 0-1 0 0,-1 1 1 0 0,1-1 0 0 0,-1 0-1 0 0,1 1 1 0 0,0-1 0 0 0,-1 0-1 0 0,1 0 1 0 0,0 0 0 0 0,0 1-1 0 0,0-1 1 0 0,0 0-1 0 0,-1 0 1 0 0,1 0 0 0 0,0 1-1 0 0,0-1 1 0 0,1 0 0 0 0,-1-1-1 0 0,-1-1 2590 0 0,0 0-4449 0 0,30-15-23589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3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18 116 804 0 0,'-17'1'19658'0'0,"18"-2"-19357"0"0,0 0-1 0 0,0-1 1 0 0,0 1-1 0 0,0 0 0 0 0,1 0 1 0 0,-1 0-1 0 0,0 0 0 0 0,1 0 1 0 0,-1 0-1 0 0,1 1 0 0 0,-1-1 1 0 0,1 0-1 0 0,2 0 1 0 0,-4 52 1643 0 0,4 103-156 0 0,-3-148-1744 0 0,0 7 17 0 0,0-1-1 0 0,1 1 1 0 0,1-1 0 0 0,0 1 0 0 0,6 12 0 0 0,-8-23-36 0 0,0 0 0 0 0,0 1-1 0 0,0-1 1 0 0,0 0 0 0 0,1 0 0 0 0,-1 0 0 0 0,1 0 0 0 0,-1 0 0 0 0,1 0 0 0 0,0 0 0 0 0,0 0-1 0 0,0-1 1 0 0,0 1 0 0 0,0-1 0 0 0,0 1 0 0 0,0-1 0 0 0,1 0 0 0 0,-1 0 0 0 0,0 0 0 0 0,1 0-1 0 0,-1 0 1 0 0,1-1 0 0 0,-1 1 0 0 0,1-1 0 0 0,-1 0 0 0 0,1 1 0 0 0,-1-1 0 0 0,1 0 0 0 0,-1 0-1 0 0,1-1 1 0 0,-1 1 0 0 0,4-1 0 0 0,16-6 56 0 0,1-1 0 0 0,-1-1 1 0 0,-1-1-1 0 0,0 0 0 0 0,0-2 0 0 0,27-20 0 0 0,-17 12-50 0 0,44-32 27 0 0,102-94 1 0 0,-127 94 78 0 0,-36 36 346 0 0,29-26 0 0 0,-20 20-176 0 0,-24 22-467 0 0,-34 11-25583 0 0,10-4 22302 0 0,-2 1 1409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3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0 668 0 0,'-18'2'6234'0'0,"30"4"-932"0"0,17 7-2803 0 0,-26-11-2253 0 0,1 1 0 0 0,-1 0 0 0 0,0 1 0 0 0,0-1 0 0 0,0 1 0 0 0,-1-1 0 0 0,1 1 0 0 0,-1 0 0 0 0,0 0 0 0 0,0 0 0 0 0,0 0 0 0 0,0 0 0 0 0,-1 0 0 0 0,0 0 0 0 0,0 1 0 0 0,0-1 0 0 0,0 1 0 0 0,0-1 0 0 0,-1 1 0 0 0,0-1 0 0 0,0 0 0 0 0,0 1 0 0 0,-1-1 0 0 0,0 1 0 0 0,1-1 0 0 0,-3 6 0 0 0,-1 5-57 0 0,0 0 0 0 0,-2 0 0 0 0,1 0 0 0 0,-2 0 0 0 0,0-1-1 0 0,-10 15 1 0 0,-16 20 75 0 0,-3 0 0 0 0,-70 73 0 0 0,74-91-189 0 0,0-1 0 0 0,-2-2 1 0 0,-1-1-1 0 0,-55 31 1 0 0,84-55-55 0 0,-17 10 543 0 0,22-13-528 0 0,1 0 0 0 0,-1 1 0 0 0,0-1 0 0 0,0 0 0 0 0,0 1 0 0 0,1-1 0 0 0,-1 0 0 0 0,0 0 0 0 0,0 0 0 0 0,0 1 0 0 0,0-1 0 0 0,0 0 0 0 0,1 0 0 0 0,-1-1 0 0 0,0 1 0 0 0,0 0 0 0 0,0 0 0 0 0,0 0 0 0 0,1 0 0 0 0,-1-1 0 0 0,0 1 0 0 0,0 0 0 0 0,-1-1 0 0 0,1-1-2 0 0,0 0 0 0 0,0-1 1 0 0,-1 1-1 0 0,1 0 0 0 0,1 0 0 0 0,-1-1 1 0 0,0 1-1 0 0,0 0 0 0 0,1-1 0 0 0,0 1 0 0 0,-1 0 1 0 0,1-1-1 0 0,0-3 0 0 0,0-23-4321 0 0,0 16-1659 0 0,-4-24-6459 0 0,4 28 10395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3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12 456 0 0,'-4'-2'737'0'0,"1"0"-1"0"0,-1 1 1 0 0,0-1 0 0 0,0 1-1 0 0,0 0 1 0 0,0 0 0 0 0,0 0-1 0 0,0 1 1 0 0,0-1 0 0 0,0 1-1 0 0,0 0 1 0 0,0 0 0 0 0,0 1-1 0 0,0-1 1 0 0,0 1 0 0 0,-1 0-1 0 0,-5 2 1 0 0,5-1-268 0 0,1 0 1 0 0,0 1-1 0 0,0 0 1 0 0,-1 0-1 0 0,2 0 1 0 0,-1 0-1 0 0,0 0 1 0 0,1 1-1 0 0,-1 0 1 0 0,1-1-1 0 0,0 1 1 0 0,-4 9-1 0 0,2-4-248 0 0,0 1 0 0 0,1 1 0 0 0,0-1 0 0 0,1 0 1 0 0,0 1-1 0 0,0 0 0 0 0,1-1 0 0 0,1 1 0 0 0,0 0 0 0 0,0 0 0 0 0,1 0 0 0 0,2 17 0 0 0,1-18-223 0 0,-1-1 0 0 0,1 1-1 0 0,1-1 1 0 0,0 1-1 0 0,0-1 1 0 0,1-1 0 0 0,0 1-1 0 0,0-1 1 0 0,1 1-1 0 0,0-1 1 0 0,1-1 0 0 0,-1 0-1 0 0,1 1 1 0 0,1-2 0 0 0,0 1-1 0 0,0-1 1 0 0,0-1-1 0 0,0 1 1 0 0,1-1 0 0 0,0-1-1 0 0,0 0 1 0 0,0 0-1 0 0,1 0 1 0 0,-1-2 0 0 0,1 1-1 0 0,0-1 1 0 0,0 0-1 0 0,0-1 1 0 0,0 0 0 0 0,0-1-1 0 0,0 0 1 0 0,0 0-1 0 0,18-4 1 0 0,-26 4-318 0 0,1-1-1 0 0,0 1 1 0 0,-1-1-1 0 0,1 0 1 0 0,-1 0-1 0 0,1 0 1 0 0,-1 0 0 0 0,1 0-1 0 0,-1 0 1 0 0,0-1-1 0 0,0 1 1 0 0,0-1-1 0 0,1 1 1 0 0,-1-1-1 0 0,-1 0 1 0 0,1 0 0 0 0,0 0-1 0 0,0 0 1 0 0,-1 0-1 0 0,1 0 1 0 0,-1-1-1 0 0,0 1 1 0 0,0 0-1 0 0,1-1 1 0 0,0-4 0 0 0,-2 4-145 0 0,0-1 0 0 0,0 1 0 0 0,-1 0 0 0 0,1 0 0 0 0,-1 0 1 0 0,0 0-1 0 0,0 0 0 0 0,0 0 0 0 0,0 0 0 0 0,0 1 1 0 0,0-1-1 0 0,-1 0 0 0 0,0 0 0 0 0,1 1 0 0 0,-1-1 0 0 0,0 1 1 0 0,0 0-1 0 0,-1 0 0 0 0,1-1 0 0 0,0 1 0 0 0,-1 1 0 0 0,-2-3 1 0 0,-17-14-1962 0 0,13 9 1442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3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25 416 0 0,'1'-6'6201'0'0,"-2"5"-6052"0"0,1 1 0 0 0,0-1 0 0 0,0 1 1 0 0,-1 0-1 0 0,1-1 0 0 0,0 1 0 0 0,0-1 1 0 0,0 1-1 0 0,-1 0 0 0 0,1-1 0 0 0,0 1 0 0 0,0-1 1 0 0,0 1-1 0 0,0-1 0 0 0,0 1 0 0 0,0-1 1 0 0,0 1-1 0 0,0 0 0 0 0,0-1 0 0 0,0 1 0 0 0,0-1 1 0 0,0 1-1 0 0,0-1 0 0 0,1 1 0 0 0,-1-1 1 0 0,0 1-1 0 0,0 0 0 0 0,0-1 0 0 0,1 1 0 0 0,-1-1 1 0 0,0 1-1 0 0,0 0 0 0 0,1-1 0 0 0,-1 1 1 0 0,0 0-1 0 0,1-1 0 0 0,-1 1 0 0 0,1 0 1 0 0,-1 0-1 0 0,0-1 0 0 0,1 1 0 0 0,-1 0 0 0 0,1 0 1 0 0,-1 0-1 0 0,0-1 0 0 0,1 1 0 0 0,-1 0 1 0 0,1 0-1 0 0,-1 0 0 0 0,1 0 0 0 0,-1 0 0 0 0,1 0 1 0 0,-1 0-1 0 0,1 0 0 0 0,-1 0 0 0 0,8 0 296 0 0,-1 1-1 0 0,1-1 0 0 0,-1 1 0 0 0,1 1 0 0 0,-1 0 0 0 0,0 0 1 0 0,0 0-1 0 0,1 0 0 0 0,-2 1 0 0 0,1 1 0 0 0,0-1 0 0 0,8 7 1 0 0,-7-4-199 0 0,0 1 0 0 0,0 0 1 0 0,-1 0-1 0 0,0 1 1 0 0,0 0-1 0 0,-1 0 0 0 0,0 1 1 0 0,5 9-1 0 0,0 3-113 0 0,-2 1 1 0 0,0-1-1 0 0,-2 1 0 0 0,0 1 0 0 0,-1 0 0 0 0,-2-1 1 0 0,3 31-1 0 0,-6-38-93 0 0,0 1 0 0 0,-2 26 0 0 0,0-38-62 0 0,1 1-1 0 0,-1-1 0 0 0,0 0 1 0 0,-1 0-1 0 0,1 0 1 0 0,-3 7-1 0 0,3-10-16 0 0,0 0-1 0 0,1 0 0 0 0,-1 0 1 0 0,0 0-1 0 0,0 0 0 0 0,0 0 1 0 0,0 0-1 0 0,0 0 0 0 0,0 0 1 0 0,0 0-1 0 0,0 0 1 0 0,0-1-1 0 0,0 1 0 0 0,0 0 1 0 0,0-1-1 0 0,-1 1 0 0 0,1-1 1 0 0,0 1-1 0 0,-1-1 0 0 0,-1 1 1 0 0,0-1-508 0 0,0 0 0 0 0,0-1 1 0 0,0 1-1 0 0,0 0 0 0 0,0-1 1 0 0,0 0-1 0 0,1 0 0 0 0,-1 0 1 0 0,0 0-1 0 0,0 0 0 0 0,1-1 1 0 0,-1 1-1 0 0,0-1 0 0 0,1 1 1 0 0,-3-3-1 0 0,-38-36-8094 0 0,23 20 5724 0 0,2 2 1169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237 192 280 0 0,'-8'-8'1440'0'0,"0"0"0"0"0,0 0 0 0 0,1-1 0 0 0,0 0 0 0 0,1-1 0 0 0,0 1 0 0 0,0-1 0 0 0,1-1 0 0 0,1 1 0 0 0,-1 0 0 0 0,-2-14 0 0 0,7 21-1002 0 0,0-1 1 0 0,0 1 0 0 0,0-1 0 0 0,0 1 0 0 0,1 0-1 0 0,-1-1 1 0 0,1 1 0 0 0,0 0 0 0 0,2-5 0 0 0,4-20 2053 0 0,-45 77 1468 0 0,27-30-3578 0 0,1 1 1 0 0,1-1-1 0 0,1 2 0 0 0,1-1 0 0 0,0 1 1 0 0,-7 42-1 0 0,7-15-171 0 0,2 1 0 0 0,1 49 0 0 0,6-68-164 0 0,6 38 1 0 0,-4-39-50 0 0,1 39 1 0 0,-4-59-7 0 0,-1 11 89 0 0,-4-16-34 0 0,-6-11-22 0 0,4 0-24 0 0,0 0 0 0 0,0-1 0 0 0,1 0 0 0 0,0 0-1 0 0,0 0 1 0 0,1-1 0 0 0,0 1 0 0 0,0-1 0 0 0,1 0-1 0 0,1 0 1 0 0,-1-1 0 0 0,1 1 0 0 0,1 0 0 0 0,0-1 0 0 0,0-13-1 0 0,1-1-7 0 0,1-1 0 0 0,1 1 0 0 0,1 0-1 0 0,11-43 1 0 0,42-111 53 0 0,-49 156-55 0 0,16-34-1 0 0,-21 42 4 0 0,-13 42 4 0 0,1 1 1 0 0,1 0-1 0 0,1 0 1 0 0,2 1-1 0 0,-5 60 1 0 0,10-54-2 0 0,2 0 0 0 0,1 1 0 0 0,10 55 0 0 0,16 39 14 0 0,-23-116-7 0 0,-3-22 1 0 0,-2-26-6 0 0,-4-33-20 0 0,2-1 1 0 0,10-87-1 0 0,0-20 22 0 0,-22 260 8 0 0,14-83-7 0 0,0 63-1 0 0,14 118 1 0 0,-9-130-3 0 0,-4-40 1 0 0,0-1 1 0 0,0 1-1 0 0,2 0 1 0 0,4 16-1 0 0,-7-24 5 0 0,-7-11-1 0 0,-8-12-6 0 0,4-7-6 0 0,1-1-1 0 0,1 1 1 0 0,1-1-1 0 0,1-1 1 0 0,2 1 0 0 0,0-1-1 0 0,2 0 1 0 0,0-1 0 0 0,2-33-1 0 0,2 32 12 0 0,2 0-1 0 0,0 0 1 0 0,2 1-1 0 0,1 0 1 0 0,10-29-1 0 0,-14 50 1 0 0,2-9-15 0 0,0 13 5 0 0,-1 8 5 0 0,-1 5 10 0 0,-1 0 0 0 0,-1 0 0 0 0,0 0 0 0 0,0 0-1 0 0,-1 0 1 0 0,-4 20 0 0 0,0 10 3 0 0,2 61 9 0 0,19 202 0 0 0,-11-227-30 0 0,-6-89 23 0 0,0 10-13 0 0,1-1 0 0 0,0 1-1 0 0,-1-1 1 0 0,1 1 0 0 0,0 0 0 0 0,1-1 0 0 0,-1 1 0 0 0,0-1 0 0 0,1-1 0 0 0,27-90 38 0 0,-26 87-45 0 0,-2 6 7 0 0,0 0-1 0 0,0 1 0 0 0,0-1 0 0 0,1 1 0 0 0,-1-1 0 0 0,0 1 0 0 0,0-1 1 0 0,0 0-1 0 0,1 1 0 0 0,-1-1 0 0 0,0 1 0 0 0,1-1 0 0 0,-1 1 0 0 0,0-1 1 0 0,1 1-1 0 0,-1-1 0 0 0,0 1 0 0 0,1 0 0 0 0,-1-1 0 0 0,1 1 0 0 0,-1 0 0 0 0,1-1 1 0 0,-1 1-1 0 0,1 0 0 0 0,-1-1 0 0 0,1 1 0 0 0,-1 0 0 0 0,1 0 0 0 0,1-1 1 0 0,-2 1-6 0 0,36 5 0 0 0,10 0-91 0 0,-41-4 19 0 0,0-1-1 0 0,-1 1 0 0 0,1-1 0 0 0,0 1 1 0 0,-1-1-1 0 0,1-1 0 0 0,0 1 1 0 0,8-2-1 0 0,0-3-2689 0 0,-49-8-21641 0 0,18 8 22021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143 252 192 0 0,'-25'4'2165'0'0,"20"-3"-972"0"0,0-1 1 0 0,0 1 0 0 0,1-1 0 0 0,-1-1 0 0 0,0 1 0 0 0,-6-2-1 0 0,10 2-791 0 0,-1-1-1 0 0,1 1 1 0 0,0-1-1 0 0,-1 1 1 0 0,1-1-1 0 0,-1 0 1 0 0,1 1-1 0 0,0-1 1 0 0,0 0-1 0 0,-1 0 1 0 0,1 0-1 0 0,0 0 1 0 0,0 0-1 0 0,0 0 1 0 0,0 0-1 0 0,0 0 1 0 0,0-1-1 0 0,0 1 1 0 0,1 0-1 0 0,-2-3 1 0 0,1 2-222 0 0,1 0 1 0 0,-1 0 0 0 0,1-1-1 0 0,0 1 1 0 0,-1 0 0 0 0,1 0-1 0 0,0-1 1 0 0,0 1 0 0 0,1 0-1 0 0,-1 0 1 0 0,1-3 0 0 0,2-5-83 0 0,0 1 1 0 0,1-1 0 0 0,0 1-1 0 0,1 0 1 0 0,0 0-1 0 0,0 1 1 0 0,1-1 0 0 0,0 1-1 0 0,1 0 1 0 0,-1 1 0 0 0,1 0-1 0 0,1 0 1 0 0,0 0-1 0 0,0 1 1 0 0,0 0 0 0 0,0 1-1 0 0,11-6 1 0 0,-1 1-89 0 0,0 2 1 0 0,1 0 0 0 0,-1 0-1 0 0,1 2 1 0 0,1 0-1 0 0,-1 2 1 0 0,35-5-1 0 0,-43 8-7 0 0,-1 1 1 0 0,1 0-1 0 0,-1 1 0 0 0,0 0 0 0 0,1 0 1 0 0,-1 1-1 0 0,0 0 0 0 0,12 5 1 0 0,-18-6-2 0 0,0 1 1 0 0,-1-1 0 0 0,1 1 0 0 0,-1 0 0 0 0,1 0 0 0 0,-1 1 0 0 0,0-1 0 0 0,0 1 0 0 0,0-1 0 0 0,0 1 0 0 0,0 0 0 0 0,-1 0 0 0 0,0 0 0 0 0,1 1 0 0 0,-1-1-1 0 0,0 0 1 0 0,0 1 0 0 0,-1 0 0 0 0,1-1 0 0 0,-1 1 0 0 0,0 0 0 0 0,0 0 0 0 0,0 0 0 0 0,0 4 0 0 0,-1-2 31 0 0,0 1 1 0 0,0-1 0 0 0,-1 0 0 0 0,0 0-1 0 0,-1 1 1 0 0,1-1 0 0 0,-1 0-1 0 0,0 0 1 0 0,-1 0 0 0 0,1-1-1 0 0,-1 1 1 0 0,0-1 0 0 0,-1 1-1 0 0,-5 6 1 0 0,-7 8 207 0 0,0-1 0 0 0,-23 20 1 0 0,-131 103 1061 0 0,105-92-779 0 0,-58 60 1 0 0,117-104-515 0 0,-1 0 1 0 0,1 0-1 0 0,1 1 0 0 0,-1 0 0 0 0,1 0 0 0 0,1 1 1 0 0,-1-1-1 0 0,1 1 0 0 0,0 0 0 0 0,-3 12 0 0 0,6-19-9 0 0,1 0-1 0 0,0 0 0 0 0,0 0 0 0 0,0 1 0 0 0,0-1 0 0 0,0 0 0 0 0,0 0 1 0 0,0 0-1 0 0,0 0 0 0 0,1 0 0 0 0,-1 0 0 0 0,0 0 0 0 0,1 0 0 0 0,-1 0 1 0 0,1 0-1 0 0,-1 0 0 0 0,1 0 0 0 0,-1 0 0 0 0,1 0 0 0 0,0 0 0 0 0,-1 0 1 0 0,1 0-1 0 0,0 0 0 0 0,0-1 0 0 0,0 1 0 0 0,0 0 0 0 0,0-1 0 0 0,0 1 1 0 0,-1-1-1 0 0,1 1 0 0 0,0-1 0 0 0,1 1 0 0 0,-1-1 0 0 0,0 0 0 0 0,0 1 1 0 0,0-1-1 0 0,2 0 0 0 0,5 2 7 0 0,0-1 1 0 0,0 0 0 0 0,16 0-1 0 0,-21-1-6 0 0,90-5 11 0 0,134-24 1 0 0,-77 8 32 0 0,-119 16-34 0 0,16-1-18 0 0,-20 7 286 0 0,-51 10 1305 0 0,13-5-1277 0 0,6-4-141 0 0,3-2-144 0 0,2 0-20 0 0,-1 0-1 0 0,1 0 1 0 0,0 0-1 0 0,0 0 1 0 0,-1 0-1 0 0,1 0 1 0 0,0 0-1 0 0,0 1 0 0 0,-1-1 1 0 0,1 0-1 0 0,0 0 1 0 0,0 0-1 0 0,-1 0 1 0 0,1 0-1 0 0,0 0 1 0 0,0 1-1 0 0,0-1 1 0 0,-1 0-1 0 0,1 0 1 0 0,0 0-1 0 0,0 0 0 0 0,0 1 1 0 0,0-1-1 0 0,-1 0 1 0 0,1 0-1 0 0,0 1 1 0 0,0-1-1 0 0,0 0 1 0 0,0 0-1 0 0,0 0 1 0 0,0 1-1 0 0,0-1 0 0 0,0 0 1 0 0,0 1-1 0 0,-1 3 13 0 0,1-4-13 0 0,-34 1-5453 0 0,11 2-1931 0 0,-1 1 1 0 0,-32 10 0 0 0,42-9 5563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304 274 336 0 0,'-5'1'1106'0'0,"-1"1"-1"0"0,1-1 1 0 0,0-1 0 0 0,0 1 0 0 0,-1-1-1 0 0,1 0 1 0 0,0 0 0 0 0,-1 0-1 0 0,1-1 1 0 0,0 0 0 0 0,-1 0-1 0 0,1 0 1 0 0,0-1 0 0 0,0 0-1 0 0,0 0 1 0 0,0 0 0 0 0,-6-4 0 0 0,11 5-1044 0 0,-1 0-1 0 0,1 1 1 0 0,0-1 0 0 0,-1 0 0 0 0,1 0 0 0 0,0 1 0 0 0,0-1 0 0 0,-1 0 0 0 0,1 0 0 0 0,0 0 0 0 0,0 0 0 0 0,0 1 0 0 0,0-1 0 0 0,0 0 0 0 0,0 0 0 0 0,0 0 0 0 0,0 0 0 0 0,1 1 0 0 0,-1-1 0 0 0,0 0 0 0 0,0 0 0 0 0,1 1 0 0 0,-1-1 0 0 0,0 0 0 0 0,1 0 0 0 0,-1 1 0 0 0,1-1 0 0 0,-1 0 0 0 0,2 0 0 0 0,17-23 191 0 0,-16 20-97 0 0,14-13-91 0 0,1 0-1 0 0,0 1 1 0 0,1 1 0 0 0,0 0 0 0 0,1 2 0 0 0,1 0-1 0 0,24-10 1 0 0,-11 7 6 0 0,1 2 0 0 0,1 1-1 0 0,68-14 1 0 0,-86 24-3 0 0,-1 0 0 0 0,36 0 0 0 0,-49 3-57 0 0,1 0 1 0 0,-1 0-1 0 0,0 0 0 0 0,1 1 0 0 0,-1-1 0 0 0,0 1 0 0 0,0 0 0 0 0,1 1 0 0 0,-1-1 0 0 0,0 1 0 0 0,0 0 0 0 0,0 0 0 0 0,-1 0 0 0 0,1 0 0 0 0,0 1 0 0 0,-1-1 0 0 0,5 6 1 0 0,-6-6 5 0 0,-1 0 1 0 0,0 1 0 0 0,0-1-1 0 0,0 1 1 0 0,0-1 0 0 0,0 1-1 0 0,0-1 1 0 0,-1 1 0 0 0,1-1 0 0 0,-1 1-1 0 0,0 0 1 0 0,0-1 0 0 0,0 1-1 0 0,0 0 1 0 0,0-1 0 0 0,0 1 0 0 0,-1 0-1 0 0,1-1 1 0 0,-1 1 0 0 0,0-1-1 0 0,0 1 1 0 0,0-1 0 0 0,0 0-1 0 0,0 1 1 0 0,-1-1 0 0 0,-2 4 0 0 0,-4 6 99 0 0,-1 0 1 0 0,0 0 0 0 0,-14 13 0 0 0,21-23-105 0 0,-45 42 365 0 0,-2-3 0 0 0,-64 43 0 0 0,20-16-145 0 0,75-53-206 0 0,18-15-26 0 0,0 0-1 0 0,0 0 1 0 0,0 0-1 0 0,1 0 0 0 0,-1 0 1 0 0,0 0-1 0 0,0 0 1 0 0,0 0-1 0 0,0 0 1 0 0,0 0-1 0 0,0 0 1 0 0,0 0-1 0 0,0 0 1 0 0,0 0-1 0 0,0 0 1 0 0,0 0-1 0 0,0 0 1 0 0,0 0-1 0 0,0 0 1 0 0,1 0-1 0 0,-1 0 0 0 0,0 0 1 0 0,0 0-1 0 0,0 0 1 0 0,0 0-1 0 0,0 0 1 0 0,0 0-1 0 0,0 0 1 0 0,0 1-1 0 0,0-1 1 0 0,0 0-1 0 0,0 0 1 0 0,0 0-1 0 0,0 0 1 0 0,0 0-1 0 0,0 0 1 0 0,0 0-1 0 0,34-18 13 0 0,-7 4-22 0 0,-14 8 12 0 0,1 0 0 0 0,-1 2-1 0 0,1-1 1 0 0,0 2 0 0 0,28-4-1 0 0,-36 7-1 0 0,-1 0-1 0 0,1 0 0 0 0,-1 1 1 0 0,1-1-1 0 0,-1 1 0 0 0,1 1 0 0 0,-1-1 1 0 0,0 1-1 0 0,1 0 0 0 0,-1 0 0 0 0,0 0 1 0 0,0 1-1 0 0,0 0 0 0 0,-1 0 1 0 0,1 0-1 0 0,-1 1 0 0 0,0-1 0 0 0,6 7 1 0 0,-4-4 37 0 0,0 0 0 0 0,-1 1 1 0 0,0 0-1 0 0,0 1 0 0 0,-1-1 0 0 0,0 1 1 0 0,0-1-1 0 0,0 1 0 0 0,-1 0 0 0 0,-1 1 1 0 0,1-1-1 0 0,-1 0 0 0 0,1 17 1 0 0,-2-19 27 0 0,-1-1 1 0 0,0 1-1 0 0,-1 0 0 0 0,1 0 1 0 0,-1 0-1 0 0,0-1 1 0 0,-1 1-1 0 0,1 0 1 0 0,-1-1-1 0 0,0 1 1 0 0,-1-1-1 0 0,1 0 1 0 0,-1 0-1 0 0,0 0 1 0 0,0 0-1 0 0,-1 0 1 0 0,0 0-1 0 0,1-1 0 0 0,-1 0 1 0 0,-1 0-1 0 0,-6 5 1 0 0,-7 3 0 0 0,0 0-1 0 0,-1-2 1 0 0,0 0 0 0 0,-1-1 0 0 0,0-1 0 0 0,0-1-1 0 0,-1-1 1 0 0,-40 7 0 0 0,22-8-557 0 0,1-2 0 0 0,0-1 0 0 0,-1-1 1 0 0,-44-6-1 0 0,65 2-1633 0 0,-1 0-1 0 0,-30-10 1 0 0,11-1-6643 0 0,-45-23 0 0 0,61 28 6758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258 106 868 0 0,'20'-15'3289'0'0,"26"-23"-1"0"0,7-6 3776 0 0,-45 36-3678 0 0,-20 9-1590 0 0,-22 11-558 0 0,-40 25 269 0 0,39-17-656 0 0,-40 30 1 0 0,57-36-570 0 0,1 0 0 0 0,0 1 0 0 0,-25 30 0 0 0,33-33-161 0 0,0 0 0 0 0,1 1 1 0 0,-11 21-1 0 0,16-28-89 0 0,1 0 0 0 0,0 0 0 0 0,0 0 1 0 0,0 0-1 0 0,1 0 0 0 0,0 0 0 0 0,0 0 0 0 0,0 0 1 0 0,1 1-1 0 0,0-1 0 0 0,0 0 0 0 0,0 0 0 0 0,1 1 1 0 0,0-1-1 0 0,0 0 0 0 0,1 0 0 0 0,0 0 1 0 0,0 0-1 0 0,0 0 0 0 0,1 0 0 0 0,0-1 0 0 0,0 1 1 0 0,0-1-1 0 0,1 0 0 0 0,-1 0 0 0 0,1 0 0 0 0,1 0 1 0 0,-1-1-1 0 0,1 1 0 0 0,5 3 0 0 0,3 2 2 0 0,1 0-1 0 0,1 0 1 0 0,0-2-1 0 0,0 0 0 0 0,0 0 1 0 0,1-2-1 0 0,0 0 1 0 0,1 0-1 0 0,32 5 0 0 0,2-4-24 0 0,69 2-1 0 0,-83-9-3 0 0,0-1 0 0 0,0-2 0 0 0,-1-1 0 0 0,72-19 0 0 0,-103 22-4 0 0,29-11 6 0 0,-32 11-7 0 0,-1 0-1 0 0,1 1 1 0 0,-1-1 0 0 0,1 0 0 0 0,-1 0 0 0 0,1 0 0 0 0,-1 0 0 0 0,1 0 0 0 0,-1 0 0 0 0,0-1 0 0 0,0 1 0 0 0,0 0 0 0 0,0-1 0 0 0,0 1 0 0 0,2-3-1 0 0,-3 3-80 0 0,1 0-1 0 0,-1 0 0 0 0,1 0 1 0 0,-1 0-1 0 0,0 0 0 0 0,1 0 0 0 0,-1 0 1 0 0,0-1-1 0 0,0 1 0 0 0,0 0 0 0 0,1 0 1 0 0,-1 0-1 0 0,-1 0 0 0 0,1 0 0 0 0,0 0 1 0 0,0 0-1 0 0,0 0 0 0 0,0-1 0 0 0,-1 1 1 0 0,1 0-1 0 0,-1 0 0 0 0,1 0 0 0 0,-1 0 1 0 0,1 0-1 0 0,-1 0 0 0 0,1 0 0 0 0,-1 1 1 0 0,0-1-1 0 0,1 0 0 0 0,-1 0 0 0 0,0 0 1 0 0,0 1-1 0 0,0-1 0 0 0,-1 0 1 0 0,-2-10-7212 0 0,2 3 244 0 0,2 7 6042 0 0,0 0 0 0 0,0 0 0 0 0,0 0 0 0 0,0-1 0 0 0,0 1 0 0 0,0 0 0 0 0,1-1 0 0 0,3-3-759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363 172 524 0 0,'-12'-38'5952'0'0,"-2"1"0"0"0,-24-45 0 0 0,27 68-3080 0 0,11 14-2823 0 0,0 0 0 0 0,0 0 0 0 0,-1 0-1 0 0,1 0 1 0 0,0 0 0 0 0,0 0 0 0 0,-1 0-1 0 0,1 0 1 0 0,0 0 0 0 0,0 0 0 0 0,0 0-1 0 0,-1 0 1 0 0,1 0 0 0 0,0 0 0 0 0,0 0-1 0 0,-1 0 1 0 0,1 0 0 0 0,0 0 0 0 0,0 0 0 0 0,-1 0-1 0 0,1 0 1 0 0,0 0 0 0 0,0 0 0 0 0,0 0-1 0 0,-1 1 1 0 0,1-1 0 0 0,0 0 0 0 0,0 0-1 0 0,0 0 1 0 0,0 0 0 0 0,-1 0 0 0 0,1 1-1 0 0,0-1 1 0 0,0 0 0 0 0,0 1 0 0 0,-9 29 1335 0 0,5-13-1114 0 0,-11 22 404 0 0,-2-1-1 0 0,-1-1 1 0 0,-42 63 0 0 0,-25 52 249 0 0,66-113-771 0 0,11-24-96 0 0,0 1 1 0 0,1 0-1 0 0,0 0 0 0 0,2 0 0 0 0,0 0 1 0 0,0 1-1 0 0,2 0 0 0 0,-3 23 1 0 0,6-39-60 0 0,0 1 0 0 0,0 0 0 0 0,0 0 0 0 0,0-1 1 0 0,0 1-1 0 0,1 0 0 0 0,-1-1 0 0 0,1 1 0 0 0,-1 0 1 0 0,1-1-1 0 0,-1 1 0 0 0,1-1 0 0 0,0 1 0 0 0,-1-1 1 0 0,1 1-1 0 0,0-1 0 0 0,2 3 0 0 0,-2-3 11 0 0,1-1-1 0 0,-1 1 0 0 0,0-1 0 0 0,0 1 1 0 0,0-1-1 0 0,0 1 0 0 0,0-1 0 0 0,1 0 1 0 0,-1 1-1 0 0,0-1 0 0 0,0 0 0 0 0,0 0 1 0 0,1 0-1 0 0,-1 0 0 0 0,0 0 0 0 0,0 0 1 0 0,0 0-1 0 0,1-1 0 0 0,0 1 0 0 0,8-4-193 0 0,0 0-1 0 0,0 0 1 0 0,-1-1-1 0 0,17-11 1 0 0,-6 3-1291 0 0,118-55-16633 0 0,-41 31 11332 0 0,-43 19 5046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2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195 508 904 0 0,'-8'-15'1975'0'0,"7"11"-1638"0"0,-1 0-1 0 0,0 0 1 0 0,0 1 0 0 0,0-1 0 0 0,0 0-1 0 0,-1 1 1 0 0,0 0 0 0 0,1 0 0 0 0,-4-3 0 0 0,-32-31 3065 0 0,18 10 4633 0 0,19 27-7876 0 0,1 0 0 0 0,0-1 0 0 0,0 1 0 0 0,-1 0 0 0 0,1-1 0 0 0,0 1 0 0 0,0 0-1 0 0,0-1 1 0 0,0 1 0 0 0,0-1 0 0 0,0 1 0 0 0,0 0 0 0 0,0-1 0 0 0,0 1 0 0 0,0-1 0 0 0,0 1 0 0 0,0 0-1 0 0,0-1 1 0 0,0 1 0 0 0,0-1 0 0 0,0 1 0 0 0,0 0 0 0 0,0-1 0 0 0,1 1 0 0 0,-1-1 0 0 0,0 1 0 0 0,0 0-1 0 0,0-1 1 0 0,1 1 0 0 0,-1 0 0 0 0,0-1 0 0 0,0 1 0 0 0,1 0 0 0 0,-1 0 0 0 0,0-1 0 0 0,1 1 0 0 0,-1 0-1 0 0,1-1 1 0 0,3 3 2628 0 0,-8 11-1366 0 0,-7 13-513 0 0,0 1 0 0 0,-10 44 0 0 0,10-32-481 0 0,-3 9-258 0 0,2 0 1 0 0,3 1 0 0 0,1 0-1 0 0,3 1 1 0 0,2-1 0 0 0,2 1 0 0 0,2 0-1 0 0,9 58 1 0 0,-8-92-170 0 0,2 0 0 0 0,0-1 0 0 0,1 0 0 0 0,0 0 0 0 0,2 0 0 0 0,-1-1 0 0 0,2 0 0 0 0,10 16 0 0 0,-14-24 0 0 0,1 0 0 0 0,0 0 0 0 0,0 0 0 0 0,0-1 0 0 0,1 1 0 0 0,0-1 0 0 0,0-1 0 0 0,0 1 0 0 0,1-1 0 0 0,-1 0 0 0 0,1 0 0 0 0,0-1 0 0 0,0 0 0 0 0,0 0 0 0 0,1-1 0 0 0,-1 0 0 0 0,1 0 0 0 0,14 1 0 0 0,-4-3 0 0 0,1-1 0 0 0,0 0 0 0 0,-1-2 0 0 0,1 0 0 0 0,-1-1 0 0 0,0-1 0 0 0,0-1 0 0 0,0 0 0 0 0,24-14 0 0 0,12-8 0 0 0,79-56 0 0 0,-69 37 0 0 0,-2-3 0 0 0,103-107 0 0 0,89-137 0 0 0,54-55 0 0 0,-118 177 0 0 0,-121 120 0 0 0,-102 52 0 0 0,-1-2 0 0 0,32 2 0 0 0,-9 6 0 0 0,9-5 0 0 0,4-1 0 0 0,-1 2 0 0 0,0 0 0 0 0,2 0 0 0 0,-3 0 0 0 0,1 0 0 0 0,1-1 0 0 0,-5-1 0 0 0,2 0-42 0 0,0 1 1 0 0,0-1-1 0 0,-1 1 1 0 0,1 0-1 0 0,0 0 1 0 0,0 0-1 0 0,0-1 0 0 0,0 1 1 0 0,0 0-1 0 0,0 0 1 0 0,0 1-1 0 0,0-1 0 0 0,0 0 1 0 0,-1 2-1 0 0,-4 5-853 0 0,-13 0 225 0 0,0-1 0 0 0,-37 7 1 0 0,37-9 380 0 0,10-1-2077 0 0,40 1-21044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14 408 860 0 0,'-8'-13'3925'0'0,"8"12"-3803"0"0,0 1-1 0 0,-1 0 1 0 0,1 0 0 0 0,-1-1 0 0 0,1 1-1 0 0,0-1 1 0 0,-1 1 0 0 0,1 0 0 0 0,-1-1-1 0 0,1 1 1 0 0,0-1 0 0 0,0 1-1 0 0,-1-1 1 0 0,1 1 0 0 0,0-1 0 0 0,0 1-1 0 0,0-1 1 0 0,-1 1 0 0 0,1-1 0 0 0,0 1-1 0 0,0-1 1 0 0,0 1 0 0 0,0-1-1 0 0,0 1 1 0 0,0-1 0 0 0,0 1 0 0 0,0-1-1 0 0,0 0 1 0 0,1 1 0 0 0,-1-1 0 0 0,0 1-1 0 0,0-1 1 0 0,0 1 0 0 0,1-1-1 0 0,-1 1 1 0 0,0-1 0 0 0,0 1 0 0 0,1 0-1 0 0,-1-1 1 0 0,0 1 0 0 0,1-1 0 0 0,10-10 3297 0 0,15-12 1150 0 0,-11 13-2525 0 0,-12 7-1611 0 0,0 1-1 0 0,-1 0 0 0 0,2 0 0 0 0,-1 0 0 0 0,0 0 1 0 0,0 0-1 0 0,1 0 0 0 0,6-1 0 0 0,-9 28 1061 0 0,8 181 1209 0 0,0 3-1622 0 0,-14-78-944 0 0,1-2-46 0 0,-1-87 2539 0 0,5-48-2596 0 0,0 3-3 0 0,-1 0 1 0 0,1-1-1 0 0,0 1 0 0 0,0 0 0 0 0,0 0 0 0 0,0-1 0 0 0,1 1 0 0 0,-1 0 1 0 0,1 0-1 0 0,0 0 0 0 0,0-1 0 0 0,0 1 0 0 0,0 0 0 0 0,0 0 0 0 0,1 1 1 0 0,0-1-1 0 0,-1 0 0 0 0,1 0 0 0 0,0 1 0 0 0,0-1 0 0 0,0 1 0 0 0,1 0 1 0 0,-1-1-1 0 0,1 1 0 0 0,4-3 0 0 0,23-14-30 0 0,1 1 0 0 0,0 2 0 0 0,37-14 0 0 0,-21 10 0 0 0,217-99 0 0 0,647-277 0 0 0,-807 355 0 0 0,111-47 0 0 0,-78 20 0 0 0,-64 24 0 0 0,-30 9 0 0 0,-35 29 0 0 0,7-8 0 0 0,-10 3 0 0 0,-8 13 0 0 0,-10 3 0 0 0,-5 2 0 0 0,11-3 0 0 0,2-1 0 0 0,-2 3 0 0 0,-5 0 0 0 0,8-6 0 0 0,2 0 0 0 0,0 0 0 0 0,0 0 0 0 0,0 0 0 0 0,1 0 0 0 0,-1 0 0 0 0,0 1 0 0 0,0-1 0 0 0,0 0 0 0 0,0 1 0 0 0,0 0 0 0 0,1-1 0 0 0,-1 1 0 0 0,0 0 0 0 0,1 0 0 0 0,-1 0 0 0 0,0 0 0 0 0,-1 2 0 0 0,-8 4 0 0 0,10-5 0 0 0,0 0 0 0 0,-1-2 0 0 0,4 1 0 0 0,-1 0 0 0 0,0 1 0 0 0,2-2 0 0 0,-2-1 0 0 0,-1 3 0 0 0,0 0 0 0 0,-1 0 0 0 0,-2 0 0 0 0,2 0 0 0 0,-3 7 0 0 0,4-7 0 0 0,0-4 0 0 0,9-14-3314 0 0,-8 14 2543 0 0,0 0-1 0 0,-1 0 1 0 0,1 0 0 0 0,-1 0 0 0 0,0 0 0 0 0,0-1 0 0 0,0 1 0 0 0,0 0 0 0 0,0 0 0 0 0,0 0-1 0 0,-1 0 1 0 0,1 0 0 0 0,-1 0 0 0 0,1-1 0 0 0,-1 1 0 0 0,0 0 0 0 0,0 0 0 0 0,0 1-1 0 0,0-1 1 0 0,0 0 0 0 0,0 0 0 0 0,0 0 0 0 0,-1 1 0 0 0,-2-3 0 0 0,-2-2-787 0 0,-1 0 1 0 0,-1 0-1 0 0,1 1 0 0 0,-13-7 1 0 0,-11-6-486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0 108 0 0,'-36'7'232'0'0,"4"-3"-100"0"0,-5 3-72 0 0,9-3-32 0 0,5-1-24 0 0,0 1-4 0 0,0-2-4 0 0,10 0 0 0 0,-6-2-4 0 0,5 3 4 0 0,1-3-4 0 0,8 0 4 0 0,-4 0 0 0 0,0 0-16 0 0,4-3-60 0 0,1 3-144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1 340 144 0 0,'2'-2'626'0'0,"-1"0"0"0"0,1 0 0 0 0,-1 0 0 0 0,0 0 0 0 0,0-1-1 0 0,0 1 1 0 0,0-1 0 0 0,2-4 0 0 0,-3 6-173 0 0,0-1-1 0 0,1 1 0 0 0,-1-1 1 0 0,1 0-1 0 0,-1 1 1 0 0,1-1-1 0 0,0 1 1 0 0,0 0-1 0 0,0-1 0 0 0,-1 1 1 0 0,1 0-1 0 0,1-1 1 0 0,-1 1-1 0 0,0 0 0 0 0,2-2 1 0 0,-3 3-298 0 0,0 0-1 0 0,1 0 1 0 0,-1 0 0 0 0,0 1-1 0 0,0-1 1 0 0,1 0 0 0 0,-1 0-1 0 0,0 0 1 0 0,1 0 0 0 0,-1 0-1 0 0,0 0 1 0 0,0 0 0 0 0,1 0 0 0 0,-1 0-1 0 0,0 1 1 0 0,0-1 0 0 0,1 0-1 0 0,-1 0 1 0 0,0 0 0 0 0,0 1-1 0 0,0-1 1 0 0,1 0 0 0 0,-1 0-1 0 0,0 0 1 0 0,0 1 0 0 0,0-1 0 0 0,0 0-1 0 0,0 0 1 0 0,1 1 0 0 0,-1-1-1 0 0,0 0 1 0 0,0 1 0 0 0,6 17 1644 0 0,0 17-607 0 0,-5 4-331 0 0,0-25-644 0 0,0-1 0 0 0,-1 0 0 0 0,-1 1 0 0 0,0-1 0 0 0,-5 22 0 0 0,-11 48 756 0 0,16-82-947 0 0,1 0 1 0 0,0 0-1 0 0,-1 0 0 0 0,1 0 1 0 0,0 0-1 0 0,0 0 0 0 0,-1-1 0 0 0,1 1 1 0 0,0 0-1 0 0,0 0 0 0 0,0 0 0 0 0,0 0 1 0 0,0 0-1 0 0,1 0 0 0 0,-1 0 0 0 0,0 0 1 0 0,0 0-1 0 0,1 0 0 0 0,-1 0 0 0 0,0 0 1 0 0,1 0-1 0 0,-1 0 0 0 0,1 0 0 0 0,0-1 1 0 0,-1 1-1 0 0,1 0 0 0 0,0 1 0 0 0,1-2 21 0 0,-1 1 0 0 0,1-1 0 0 0,-1 1-1 0 0,1-1 1 0 0,-1 0 0 0 0,1 1 0 0 0,-1-1-1 0 0,1 0 1 0 0,-1 0 0 0 0,1 0-1 0 0,0 0 1 0 0,-1 0 0 0 0,1 0 0 0 0,-1-1-1 0 0,3 0 1 0 0,5-1 109 0 0,1-2 1 0 0,-1 1-1 0 0,0-1 0 0 0,10-6 0 0 0,282-188 218 0 0,-30 16-358 0 0,-205 144-15 0 0,144-96-49 0 0,-170 110 113 0 0,-34 21-10 0 0,-12 5-47 0 0,-14 8-23 0 0,-2 5 17 0 0,16-10-16 0 0,0 0-1 0 0,-1-1 0 0 0,0 0 1 0 0,1 0-1 0 0,-1 0 0 0 0,0-1 1 0 0,-13 4-1 0 0,-32-3-15395 0 0,-34 25 5964 0 0,49-14 7617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1332 0 0,'2'0'384'0'0,"-1"-1"-1"0"0,0 0 0 0 0,0 1 1 0 0,0-1-1 0 0,0 0 1 0 0,0 0-1 0 0,0 0 1 0 0,0 0-1 0 0,0 0 0 0 0,0 0 1 0 0,0 0-1 0 0,0 0 1 0 0,-1 0-1 0 0,1-1 0 0 0,0 1 1 0 0,-1 0-1 0 0,1 0 1 0 0,-1-1-1 0 0,1 1 1 0 0,-1 0-1 0 0,0-1 0 0 0,0 1 1 0 0,1-3-1 0 0,0 5-76 0 0,0 0-1 0 0,0 0 1 0 0,-1 1-1 0 0,1-1 1 0 0,0 0 0 0 0,0 0-1 0 0,-1 0 1 0 0,1 1-1 0 0,-1-1 1 0 0,1 1-1 0 0,-1-1 1 0 0,1 2-1 0 0,1 37 1027 0 0,2 1 0 0 0,1-1-1 0 0,12 40 1 0 0,-14-68-1152 0 0,1-1-1 0 0,0 1 1 0 0,0-1 0 0 0,1 0 0 0 0,1-1 0 0 0,0 1 0 0 0,0-1-1 0 0,1 0 1 0 0,0-1 0 0 0,16 17 0 0 0,-20-23-115 0 0,0 0 0 0 0,1 0-1 0 0,0 0 1 0 0,0 0 0 0 0,0-1 0 0 0,0 1 0 0 0,0-1 0 0 0,0 0 0 0 0,0 0-1 0 0,1-1 1 0 0,-1 1 0 0 0,1-1 0 0 0,-1 0 0 0 0,1 0 0 0 0,0 0-1 0 0,-1-1 1 0 0,1 0 0 0 0,0 0 0 0 0,0 0 0 0 0,-1 0 0 0 0,1-1-1 0 0,0 0 1 0 0,-1 0 0 0 0,1 0 0 0 0,-1 0 0 0 0,1-1 0 0 0,-1 1 0 0 0,0-1-1 0 0,8-5 1 0 0,18-14 146 0 0,-1-1-1 0 0,-1-1 0 0 0,42-45 1 0 0,20-19 77 0 0,66-31 82 0 0,90-37-97 0 0,-171 114-199 0 0,-33 19 551 0 0,45-32 0 0 0,-86 54-590 0 0,0-1 0 0 0,-1 1-1 0 0,1-1 1 0 0,0 0 0 0 0,0 1-1 0 0,-1-1 1 0 0,1 0 0 0 0,0 1-1 0 0,-1-1 1 0 0,1 0 0 0 0,0 0-1 0 0,-1 0 1 0 0,1 0 0 0 0,-1 0-1 0 0,0 1 1 0 0,1-3 0 0 0,-1 2-25 0 0,0 1 1 0 0,0-1-1 0 0,0 0 1 0 0,0 1-1 0 0,-1-1 1 0 0,1 1-1 0 0,0-1 1 0 0,0 0-1 0 0,-1 1 0 0 0,1-1 1 0 0,0 1-1 0 0,-1-1 1 0 0,1 1-1 0 0,-1-1 1 0 0,1 1-1 0 0,-1 0 1 0 0,1-1-1 0 0,-1 1 1 0 0,1-1-1 0 0,-1 1 1 0 0,1 0-1 0 0,-1-1 0 0 0,1 1 1 0 0,-1 0-1 0 0,0 0 1 0 0,1 0-13 0 0,0 0 0 0 0,0 0 0 0 0,0 0 0 0 0,0 0 0 0 0,0 0 0 0 0,0 0 0 0 0,0 0 0 0 0,0 0 0 0 0,0 0 0 0 0,0 0 0 0 0,0 1 0 0 0,0-1 0 0 0,0 0 0 0 0,0 0 0 0 0,0 0 0 0 0,0 0 0 0 0,0 0 0 0 0,0 0 0 0 0,-1 0 0 0 0,1 0 0 0 0,0 0 0 0 0,0 0 0 0 0,0 0 0 0 0,0 1 0 0 0,0-1 0 0 0,0 0 0 0 0,0 0 0 0 0,0 0 0 0 0,0 0 0 0 0,0 0 0 0 0,0 0 0 0 0,0 0 0 0 0,0 0 0 0 0,0 0 0 0 0,0 0 0 0 0,-1 0 0 0 0,1 0 0 0 0,0 0 0 0 0,0 0 0 0 0,0 0 0 0 0,0 0 0 0 0,0 0 0 0 0,0 0 0 0 0,0 0 0 0 0,0 0 0 0 0,5 6-84 0 0,-5-5 55 0 0,-16 12-1435 0 0,5-4-3600 0 0,0-6-3494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44 0 0,'2'-1'561'0'0,"0"0"1"0"0,0 0-1 0 0,0 0 1 0 0,0-1-1 0 0,0 1 0 0 0,0-1 1 0 0,0 1-1 0 0,0-1 1 0 0,2-3-1 0 0,1-12 10058 0 0,-31 41-6545 0 0,8-6-3435 0 0,1 0 0 0 0,1 1 0 0 0,-16 24 0 0 0,26-34-596 0 0,1-1 1 0 0,0 0-1 0 0,1 1 0 0 0,0 0 0 0 0,0 0 0 0 0,1 1 0 0 0,0-1 1 0 0,0 1-1 0 0,1-1 0 0 0,-1 20 0 0 0,3-25-14 0 0,0-1 0 0 0,0 1 0 0 0,0-1 1 0 0,1 1-1 0 0,-1-1 0 0 0,1 1 0 0 0,0-1 0 0 0,0 1 0 0 0,0-1 0 0 0,1 0 0 0 0,-1 1 0 0 0,1-1 1 0 0,0 0-1 0 0,-1 0 0 0 0,1 0 0 0 0,1-1 0 0 0,-1 1 0 0 0,0 0 0 0 0,1-1 0 0 0,-1 1 0 0 0,1-1 0 0 0,0 0 1 0 0,0 0-1 0 0,0 0 0 0 0,0 0 0 0 0,0 0 0 0 0,0-1 0 0 0,1 0 0 0 0,3 2 0 0 0,9 1 145 0 0,1-1 0 0 0,-1 0 1 0 0,1-1-1 0 0,0 0 0 0 0,17-2 0 0 0,16 2-109 0 0,-15 1-13 0 0,9 1-4 0 0,59 13-1 0 0,-91-14-39 0 0,0 0-1 0 0,-1 1 1 0 0,0 0-1 0 0,0 1 0 0 0,0 0 1 0 0,0 0-1 0 0,-1 1 0 0 0,1 1 1 0 0,-2 0-1 0 0,10 8 1 0 0,-16-13 1 0 0,-1-1 1 0 0,0 1-1 0 0,0 0 0 0 0,0 0 1 0 0,0 0-1 0 0,-1 1 1 0 0,1-1-1 0 0,-1 0 1 0 0,1 1-1 0 0,-1-1 1 0 0,0 1-1 0 0,0-1 1 0 0,0 1-1 0 0,0-1 0 0 0,0 1 1 0 0,0 0-1 0 0,-1 0 1 0 0,1-1-1 0 0,-1 1 1 0 0,0 0-1 0 0,0 0 1 0 0,0-1-1 0 0,0 1 1 0 0,-1 0-1 0 0,1 0 0 0 0,-1 0 1 0 0,1-1-1 0 0,-1 1 1 0 0,0 0-1 0 0,0-1 1 0 0,0 1-1 0 0,-1-1 1 0 0,1 1-1 0 0,0-1 1 0 0,-1 0-1 0 0,0 0 0 0 0,1 1 1 0 0,-1-1-1 0 0,0 0 1 0 0,0 0-1 0 0,-4 2 1 0 0,-6 6 31 0 0,0-1 1 0 0,-1 0-1 0 0,0-1 1 0 0,0-1-1 0 0,-1 0 1 0 0,-18 6-1 0 0,4-2 40 0 0,-1-2-1 0 0,0 0 1 0 0,-1-3 0 0 0,-35 5-1 0 0,50-10-479 0 0,1 0-1 0 0,-1-1 1 0 0,1-1-1 0 0,-23-3 0 0 0,29 2-547 0 0,0 0-1 0 0,-1 0 0 0 0,2-1 0 0 0,-1 0 1 0 0,0-1-1 0 0,1 1 0 0 0,-1-1 1 0 0,-11-9-1 0 0,14 8-106 0 0,0 1 0 0 0,0-1 0 0 0,0 0 0 0 0,1 0 0 0 0,-1 0 0 0 0,1 0 0 0 0,1-1 0 0 0,-1 0 0 0 0,1 0 0 0 0,0 0 0 0 0,0 0 0 0 0,-2-10 1 0 0,-1-10-919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0 218 168 0 0,'10'-115'14049'0'0,"-8"112"-13764"0"0,-1-1 1 0 0,0 0 0 0 0,1 1-1 0 0,0-1 1 0 0,0 1 0 0 0,0 0-1 0 0,0-1 1 0 0,0 1 0 0 0,1 0-1 0 0,-1 0 1 0 0,1 1 0 0 0,0-1-1 0 0,0 0 1 0 0,0 1 0 0 0,0 0 0 0 0,0 0-1 0 0,0 0 1 0 0,1 0 0 0 0,-1 0-1 0 0,1 1 1 0 0,3-2 0 0 0,12-4 74 0 0,-1 2 0 0 0,35-7 0 0 0,-51 11-359 0 0,40-6-159 0 0,0 2 0 0 0,0 1 0 0 0,67 3 0 0 0,-81 3-2904 0 0,43 9 0 0 0,-70-11 2715 0 0,0 0-1 0 0,1 0 0 0 0,-1 0 0 0 0,0 0 0 0 0,1 1 1 0 0,-1-1-1 0 0,0 0 0 0 0,1 1 0 0 0,-1-1 1 0 0,0 1-1 0 0,0-1 0 0 0,1 1 0 0 0,-1-1 0 0 0,0 1 1 0 0,0 0-1 0 0,0 0 0 0 0,0 0 0 0 0,0 0 1 0 0,0 0-1 0 0,0 0 0 0 0,0 0 0 0 0,0 0 0 0 0,-1 0 1 0 0,1 0-1 0 0,0 0 0 0 0,-1 0 0 0 0,1 1 1 0 0,0-1-1 0 0,-1 0 0 0 0,0 0 0 0 0,1 1 1 0 0,-1-1-1 0 0,1 3 0 0 0,-1 4-1671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25 424 0 0,'-7'-3'1242'0'0,"-34"-14"5043"0"0,37 15-5901 0 0,0 1 0 0 0,0 1 0 0 0,0-1 0 0 0,-1 1 1 0 0,1-1-1 0 0,0 1 0 0 0,-4 1 0 0 0,-23 6 854 0 0,12-1-528 0 0,1 1 0 0 0,-1 0-1 0 0,2 2 1 0 0,-1 0-1 0 0,1 1 1 0 0,1 1-1 0 0,-19 15 1 0 0,25-17-483 0 0,1 0-1 0 0,0 0 1 0 0,1 1 0 0 0,-1 0-1 0 0,2 0 1 0 0,0 1-1 0 0,0-1 1 0 0,1 2 0 0 0,0-1-1 0 0,-7 22 1 0 0,12-29-214 0 0,-1 1 0 0 0,1 0 1 0 0,0-1-1 0 0,1 1 0 0 0,-1 0 0 0 0,1 0 0 0 0,0 0 1 0 0,0-1-1 0 0,0 1 0 0 0,1 0 0 0 0,0 0 0 0 0,0-1 1 0 0,0 1-1 0 0,0 0 0 0 0,1-1 0 0 0,-1 1 1 0 0,1-1-1 0 0,1 0 0 0 0,-1 1 0 0 0,0-1 0 0 0,1 0 1 0 0,0-1-1 0 0,0 1 0 0 0,0 0 0 0 0,1-1 0 0 0,-1 0 1 0 0,1 1-1 0 0,0-1 0 0 0,-1-1 0 0 0,1 1 0 0 0,5 2 1 0 0,1 0-10 0 0,1 0-1 0 0,0-1 1 0 0,0 0 0 0 0,0-1 0 0 0,0 0 0 0 0,1-1 0 0 0,-1 0 0 0 0,1-1 0 0 0,-1 0 0 0 0,1-1 0 0 0,19-1 0 0 0,-14-1 101 0 0,0-1 0 0 0,0 0-1 0 0,29-10 1 0 0,11-13 733 0 0,-53 24-751 0 0,0-1-1 0 0,1 1 0 0 0,-1-1 1 0 0,0 0-1 0 0,-1 0 0 0 0,1-1 0 0 0,0 1 1 0 0,-1-1-1 0 0,0 0 0 0 0,0 0 1 0 0,0 0-1 0 0,0 0 0 0 0,-1-1 0 0 0,0 1 1 0 0,1-1-1 0 0,-2 1 0 0 0,1-1 1 0 0,0 0-1 0 0,-1 1 0 0 0,0-1 1 0 0,0 0-1 0 0,-1 0 0 0 0,1 0 0 0 0,-1 0 1 0 0,0 0-1 0 0,0 0 0 0 0,-1 0 1 0 0,1 0-1 0 0,-1 0 0 0 0,0 0 0 0 0,-1 0 1 0 0,1 1-1 0 0,-1-1 0 0 0,-4-7 1 0 0,-22-34 90 0 0,21 36-182 0 0,1 0 1 0 0,0 0-1 0 0,0-1 1 0 0,-4-11-1 0 0,10 21-40 0 0,-1 1 0 0 0,1-1 0 0 0,0 1 0 0 0,0-1 0 0 0,0 1 0 0 0,0-1 0 0 0,0 1 0 0 0,-1-1 0 0 0,1 1 0 0 0,0-1 0 0 0,0 0 0 0 0,0 1 0 0 0,0-1 0 0 0,1 1 0 0 0,-1-1 0 0 0,0 1 0 0 0,0-1 0 0 0,0 1 0 0 0,0-1 0 0 0,0 1 0 0 0,1-1 0 0 0,-1 1 0 0 0,0-1 0 0 0,0 1 0 0 0,1-1 0 0 0,-1 1 0 0 0,0-1 0 0 0,1 1 0 0 0,-1 0 0 0 0,1-1 0 0 0,-1 1 0 0 0,1-1 0 0 0,20-3-3593 0 0,22 11-8419 0 0,-25-1 6912 0 0,-8-3 3284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56 224 0 0,'3'-2'504'0'0,"0"0"0"0"0,1 0-1 0 0,-2 0 1 0 0,1 0 0 0 0,0 0 0 0 0,0-1-1 0 0,-1 1 1 0 0,1-1 0 0 0,-1 0 0 0 0,3-3-1 0 0,-4 4 273 0 0,0 0 0 0 0,0 1 0 0 0,0-1-1 0 0,0 0 1 0 0,0 0 0 0 0,-1 0-1 0 0,1-1 1 0 0,-1 1 0 0 0,1 0 0 0 0,-1 0-1 0 0,0-2 1 0 0,-2 4-558 0 0,-1 1 0 0 0,0-1 0 0 0,1 1 0 0 0,-1 0 0 0 0,1 0 0 0 0,-1 0 0 0 0,1 0 0 0 0,0 0 0 0 0,-1 1 0 0 0,1-1 0 0 0,-3 3 0 0 0,0-1-16 0 0,-21 14 523 0 0,1 1 1 0 0,1 1 0 0 0,-42 42 0 0 0,55-50-590 0 0,-19 18 172 0 0,-21 20 332 0 0,28-29-139 0 0,-36 27 0 0 0,54-44-413 0 0,0 1 0 0 0,0 0-1 0 0,0 0 1 0 0,1 0-1 0 0,-5 6 1 0 0,12-9-54 0 0,-1 0 0 0 0,1 0 0 0 0,-1 1 0 0 0,1-2 0 0 0,0 1 1 0 0,-1 0-1 0 0,1 0 0 0 0,0-1 0 0 0,4 1 0 0 0,-6-1-24 0 0,123 28 322 0 0,-43-4-341 0 0,54 14 10 0 0,-130-36-22 0 0,-11-4 394 0 0,6 2-477 0 0,-1 0 0 0 0,1 0 0 0 0,-1-1-1 0 0,1 1 1 0 0,-1-1 0 0 0,1 1 0 0 0,-1 0 0 0 0,1-1-1 0 0,-1 1 1 0 0,1-1 0 0 0,0 1 0 0 0,-1-1 0 0 0,1 1-1 0 0,0-1 1 0 0,-1 1 0 0 0,1-1 0 0 0,0 0 0 0 0,0 1-1 0 0,0-1 1 0 0,-1 1 0 0 0,1-1 0 0 0,0 0 0 0 0,0 1-1 0 0,0-1 1 0 0,0 1 0 0 0,0-1 0 0 0,0 0 0 0 0,0 1-1 0 0,0-1 1 0 0,0 1 0 0 0,1-1 0 0 0,-1 0 0 0 0,0 1-1 0 0,0-1 1 0 0,0 1 0 0 0,1-1 0 0 0,-1 1 0 0 0,0-1-1 0 0,1 0 1 0 0,-1 1 0 0 0,1-1 0 0 0,15-21-8284 0 0,14-4 621 0 0,-16 15 5388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92 1004 0 0,'-2'-5'625'0'0,"1"-1"0"0"0,-1 1 0 0 0,0 0 0 0 0,0 0 0 0 0,0 0 0 0 0,-1 0 0 0 0,0 0-1 0 0,0 0 1 0 0,0 1 0 0 0,0-1 0 0 0,-1 1 0 0 0,0 0 0 0 0,0 0 0 0 0,0 0 0 0 0,0 1 0 0 0,0-1 0 0 0,-1 1 0 0 0,0 0 0 0 0,-5-2 0 0 0,9 4-524 0 0,-1 1 0 0 0,1-1 0 0 0,0 1 1 0 0,-1 0-1 0 0,1-1 0 0 0,0 1 1 0 0,-1 0-1 0 0,1 0 0 0 0,0 0 1 0 0,-1 0-1 0 0,1 0 0 0 0,-1 1 0 0 0,1-1 1 0 0,0 0-1 0 0,-1 1 0 0 0,1-1 1 0 0,0 0-1 0 0,0 1 0 0 0,-1 0 1 0 0,1-1-1 0 0,0 1 0 0 0,0 0 0 0 0,0 0 1 0 0,-2 1-1 0 0,1 0 92 0 0,0 1-1 0 0,0-1 1 0 0,1 1 0 0 0,-1 0 0 0 0,1-1-1 0 0,-1 1 1 0 0,1 0 0 0 0,0 0-1 0 0,0 0 1 0 0,-1 5 0 0 0,0 4 127 0 0,1-1 1 0 0,0 1-1 0 0,1-1 1 0 0,0 1-1 0 0,1 11 1 0 0,3-8-221 0 0,-1 1 0 0 0,2-2 0 0 0,0 1 1 0 0,0 0-1 0 0,2-1 0 0 0,11 20 0 0 0,-11-24-18 0 0,1-1 0 0 0,0 1 0 0 0,0-2 0 0 0,1 1 0 0 0,0-1 0 0 0,1-1 0 0 0,14 10 0 0 0,12 9-12 0 0,-25-17-135 0 0,1 0 196 0 0,-1 1-1 0 0,0 0 1 0 0,0 0 0 0 0,-1 1-1 0 0,13 18 1 0 0,-21-27-78 0 0,-1 1 1 0 0,1-1-1 0 0,-1 1 1 0 0,1 0-1 0 0,-1 0 1 0 0,0 0-1 0 0,0 0 1 0 0,-1 0-1 0 0,1 0 1 0 0,0 0-1 0 0,-1 0 1 0 0,0 0-1 0 0,0 0 1 0 0,0 0-1 0 0,0 0 1 0 0,0 0-1 0 0,0 1 1 0 0,-1-1-1 0 0,0 0 1 0 0,1 0-1 0 0,-1 0 1 0 0,0 0-1 0 0,-1-1 1 0 0,1 1-1 0 0,0 0 1 0 0,-1 0-1 0 0,0-1 1 0 0,1 1-1 0 0,-1-1 1 0 0,0 1-1 0 0,0-1 1 0 0,-1 0-1 0 0,-1 2 1 0 0,-4 3-48 0 0,0-1 0 0 0,0-1 0 0 0,-1 1 0 0 0,0-1 0 0 0,0-1-1 0 0,0 0 1 0 0,0 0 0 0 0,-1-1 0 0 0,1 0 0 0 0,-1 0 0 0 0,0-1 0 0 0,0 0 0 0 0,1-1 0 0 0,-1 0 0 0 0,0-1 0 0 0,-1 0 0 0 0,1-1 0 0 0,0 0 0 0 0,1 0 0 0 0,-13-4 0 0 0,20 5-185 0 0,0-1 0 0 0,-1 0 0 0 0,1 0 0 0 0,0 0 0 0 0,0 0 0 0 0,0 0 1 0 0,-1-1-1 0 0,1 1 0 0 0,0-1 0 0 0,-2-2 0 0 0,3 3-224 0 0,0-1-1 0 0,0 1 1 0 0,0-1 0 0 0,0 1-1 0 0,0-1 1 0 0,0 0 0 0 0,0 0 0 0 0,1 1-1 0 0,-1-1 1 0 0,1 0 0 0 0,-1 0-1 0 0,1 0 1 0 0,0 0 0 0 0,0 1-1 0 0,0-1 1 0 0,0 0 0 0 0,0-3-1 0 0,2-3-1483 0 0,0-1-1 0 0,0 1 0 0 0,1 0 1 0 0,0 0-1 0 0,8-14 0 0 0,-9 18 1582 0 0,8-20-1934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2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14 129 1032 0 0,'-5'-26'3415'0'0,"1"0"0"0"0,-1-38-1 0 0,5 63-3346 0 0,0 1 0 0 0,0-1 0 0 0,1 0 0 0 0,-1 1 0 0 0,0-1 0 0 0,0 1 0 0 0,0-1 0 0 0,1 1 0 0 0,-1-1-1 0 0,0 1 1 0 0,1-1 0 0 0,-1 1 0 0 0,0-1 0 0 0,1 1 0 0 0,-1-1 0 0 0,1 1 0 0 0,-1-1 0 0 0,1 1 0 0 0,-1 0 0 0 0,1-1-1 0 0,-1 1 1 0 0,1 0 0 0 0,-1-1 0 0 0,1 1 0 0 0,-1 0 0 0 0,1 0 0 0 0,0-1 0 0 0,-1 1 0 0 0,1 0 0 0 0,-1 0-1 0 0,1 0 1 0 0,0 0 0 0 0,-1 0 0 0 0,1 0 0 0 0,0 0 0 0 0,-1 0 0 0 0,1 0 0 0 0,-1 0 0 0 0,1 1 0 0 0,1-1 0 0 0,29 8-142 0 0,-25-7 238 0 0,43 13-281 0 0,26 5-2039 0 0,52 10-6318 0 0,-100-25 6410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2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418 273 16 0 0,'0'1'308'0'0,"-1"0"0"0"0,1 0 1 0 0,-1 0-1 0 0,1 0 0 0 0,-1 0 0 0 0,0 0 0 0 0,1 0 0 0 0,-1 0 1 0 0,0-1-1 0 0,1 1 0 0 0,-1 0 0 0 0,0-1 0 0 0,0 1 0 0 0,0 0 1 0 0,0-1-1 0 0,0 1 0 0 0,0-1 0 0 0,0 1 0 0 0,0-1 0 0 0,0 1 1 0 0,0-1-1 0 0,0 0 0 0 0,0 0 0 0 0,0 0 0 0 0,0 1 0 0 0,0-1 1 0 0,-2 0-1 0 0,1 0 584 0 0,0 0 1 0 0,-1 1 0 0 0,1-1 0 0 0,0 0 0 0 0,-1 0 0 0 0,1 0-1 0 0,0 0 1 0 0,-1-1 0 0 0,1 1 0 0 0,0-1 0 0 0,-1 1-1 0 0,1-1 1 0 0,-3-1 0 0 0,2 0-655 0 0,0 0 0 0 0,0-1-1 0 0,1 1 1 0 0,-1-1 0 0 0,0 0 0 0 0,1 1 0 0 0,0-1 0 0 0,0 0-1 0 0,-1 0 1 0 0,2-1 0 0 0,-1 1 0 0 0,0 0 0 0 0,1-1-1 0 0,-1 1 1 0 0,1-1 0 0 0,0 1 0 0 0,0-1 0 0 0,1 0 0 0 0,-1 1-1 0 0,1-1 1 0 0,-1 0 0 0 0,1 0 0 0 0,1 1 0 0 0,-1-1 0 0 0,0 0-1 0 0,2-4 1 0 0,0 0-197 0 0,0 1 0 0 0,1-1 0 0 0,0 0 0 0 0,1 1-1 0 0,0 0 1 0 0,0 0 0 0 0,1 0 0 0 0,-1 0 0 0 0,1 1 0 0 0,1-1-1 0 0,8-7 1 0 0,-2 3-37 0 0,1 1-1 0 0,0 0 1 0 0,1 1-1 0 0,0 1 1 0 0,0 0-1 0 0,1 0 1 0 0,0 2 0 0 0,1 0-1 0 0,-1 0 1 0 0,1 2-1 0 0,0 0 1 0 0,17-2-1 0 0,-18 4-3 0 0,0 0-1 0 0,0 2 1 0 0,0-1-1 0 0,-1 2 1 0 0,1 0-1 0 0,0 1 1 0 0,0 0-1 0 0,-1 1 1 0 0,1 1-1 0 0,-1 1 1 0 0,0-1 0 0 0,-1 2-1 0 0,22 11 1 0 0,-31-14 6 0 0,1 0 0 0 0,0 0 1 0 0,-1 0-1 0 0,0 1 1 0 0,0-1-1 0 0,0 1 1 0 0,0 0-1 0 0,0 1 1 0 0,-1-1-1 0 0,0 1 0 0 0,0-1 1 0 0,0 1-1 0 0,0 0 1 0 0,-1 0-1 0 0,0 0 1 0 0,0 0-1 0 0,0 0 0 0 0,-1 1 1 0 0,0-1-1 0 0,0 1 1 0 0,1 6-1 0 0,-2-2 23 0 0,-1 0 0 0 0,0 0-1 0 0,-1 0 1 0 0,1 0-1 0 0,-2 0 1 0 0,1-1 0 0 0,-2 1-1 0 0,1-1 1 0 0,-1 0 0 0 0,0 1-1 0 0,-7 8 1 0 0,-12 18 239 0 0,-2 0 0 0 0,-2-1 1 0 0,-1-2-1 0 0,-42 40 0 0 0,-140 109 2001 0 0,26-45-1692 0 0,166-129-577 0 0,26-20 0 0 0,26-21 0 0 0,-17 21 0 0 0,1 1 0 0 0,0 0 0 0 0,1 2 0 0 0,0 0 0 0 0,1 1 0 0 0,-1 1 0 0 0,1 1 0 0 0,39-7 0 0 0,-49 12 0 0 0,-1 0 0 0 0,0 1 0 0 0,1-1 0 0 0,-1 2 0 0 0,1 0 0 0 0,-1 0 0 0 0,0 0 0 0 0,0 1 0 0 0,1 1 0 0 0,-1-1 0 0 0,-1 1 0 0 0,1 1 0 0 0,0 0 0 0 0,-1 0 0 0 0,0 1 0 0 0,0 0 0 0 0,0 0 0 0 0,0 1 0 0 0,-1 0 0 0 0,0 0 0 0 0,-1 1 0 0 0,8 8 0 0 0,-8-8 0 0 0,-1 1 0 0 0,1 1 0 0 0,-1-1 0 0 0,0 1 0 0 0,-1 0 0 0 0,0 0 0 0 0,-1 0 0 0 0,0 0 0 0 0,0 1 0 0 0,-1 0 0 0 0,0-1 0 0 0,-1 1 0 0 0,0 0 0 0 0,0 0 0 0 0,-2 17 0 0 0,-1-12 0 0 0,0-1 0 0 0,-1 0 0 0 0,-1 0 0 0 0,0 0 0 0 0,-1-1 0 0 0,0 1 0 0 0,-1-1 0 0 0,-1 0 0 0 0,0-1 0 0 0,-12 17 0 0 0,10-16 0 0 0,-1-1 0 0 0,-1 0 0 0 0,0 0 0 0 0,-1-1 0 0 0,0-1 0 0 0,0 0 0 0 0,-1-1 0 0 0,0 0 0 0 0,-21 10 0 0 0,24-15 0 0 0,0 1 0 0 0,0-1 0 0 0,0-1 0 0 0,-1 0 0 0 0,0-1 0 0 0,1 0 0 0 0,-1 0 0 0 0,0-1 0 0 0,0 0 0 0 0,0-1 0 0 0,0-1 0 0 0,0 0 0 0 0,0 0 0 0 0,-11-3 0 0 0,7 0-253 0 0,1-1 0 0 0,-1-1 0 0 0,1 0 0 0 0,-17-9-1 0 0,12 3-1614 0 0,0-1-1 0 0,0-1 0 0 0,2 0 0 0 0,-23-24 0 0 0,-1-9-7361 0 0,-68-101 0 0 0,77 106 6645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0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44 271 264 0 0,'-4'-2'880'0'0,"0"-1"1"0"0,1 0-1 0 0,-1 0 0 0 0,1 0 0 0 0,-1-1 1 0 0,1 1-1 0 0,0-1 0 0 0,0 0 1 0 0,-3-6-1 0 0,5 9-436 0 0,-4-14 7022 0 0,5 15-7364 0 0,0-1 0 0 0,0 1 0 0 0,0 0-1 0 0,0-1 1 0 0,0 1 0 0 0,0 0 0 0 0,0-1 0 0 0,0 1 0 0 0,0 0 0 0 0,0-1 0 0 0,1 1-1 0 0,-1 0 1 0 0,0 0 0 0 0,0-1 0 0 0,0 1 0 0 0,1 0 0 0 0,-1 0 0 0 0,0-1-1 0 0,0 1 1 0 0,0 0 0 0 0,1 0 0 0 0,-1-1 0 0 0,0 1 0 0 0,1 0 0 0 0,-1 0-1 0 0,0 0 1 0 0,1 0 0 0 0,-1-1 0 0 0,0 1 0 0 0,0 0 0 0 0,1 0 0 0 0,-1 0 0 0 0,0 0-1 0 0,1 0 1 0 0,-1 0 0 0 0,0 0 0 0 0,1 0 0 0 0,-1 0 0 0 0,0 0 0 0 0,1 0-1 0 0,-1 0 1 0 0,0 0 0 0 0,1 0 0 0 0,-1 1 0 0 0,0-1 0 0 0,1 0 0 0 0,-1 0 0 0 0,0 0-1 0 0,1 0 1 0 0,-1 0 0 0 0,1 1 0 0 0,2 1 29 0 0,0-1 0 0 0,0 1 0 0 0,0 0-1 0 0,0 0 1 0 0,0 0 0 0 0,-1 0 0 0 0,1 1 0 0 0,-1-1 0 0 0,1 1 0 0 0,-1 0 0 0 0,4 5-1 0 0,20 37 598 0 0,-6 5-247 0 0,-3 0 1 0 0,20 92-1 0 0,-25-99-433 0 0,-9-33 254 0 0,1 1 1 0 0,-2 0-1 0 0,1 0 0 0 0,0 20 1 0 0,8-47 1208 0 0,-5 6-1455 0 0,-1 0 0 0 0,2 1 0 0 0,-1-1 0 0 0,1 1 0 0 0,1 0 0 0 0,8-7 0 0 0,56-47-15 0 0,-57 52-15 0 0,295-234 54 0 0,-93 94-124 0 0,-174 120 29 0 0,0 0 11 0 0,-14 15 15 0 0,-16 13-44 0 0,-12 3 33 0 0,-1 0-1 0 0,0 1 1 0 0,1-1 0 0 0,-1 0 0 0 0,1 1 0 0 0,-1-1-1 0 0,0 0 1 0 0,0 1 0 0 0,1-1 0 0 0,-1 1 0 0 0,0-1-1 0 0,0 0 1 0 0,1 1 0 0 0,-1-1 0 0 0,0 1 0 0 0,0-1-1 0 0,0 1 1 0 0,0-1 0 0 0,0 1 0 0 0,0-1 0 0 0,0 1-1 0 0,0-1 1 0 0,0 1 0 0 0,0-1 0 0 0,0 1 0 0 0,0 0-1 0 0,-2 0-18 0 0,1 0 0 0 0,-1-1 0 0 0,0 1 0 0 0,0 0 0 0 0,1-1-1 0 0,-1 1 1 0 0,0-1 0 0 0,0 0 0 0 0,0 0 0 0 0,0 1 0 0 0,0-1-1 0 0,1 0 1 0 0,-1-1 0 0 0,-4 1 0 0 0,-6 0-694 0 0,-24 1-3250 0 0,23-2 172 0 0,1-1 1 0 0,0 0-1 0 0,0-1 1 0 0,0 0-1 0 0,-12-5 1 0 0,14 3 2045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67 364 0 0,'1'-2'520'0'0,"0"0"1"0"0,0-1-1 0 0,0 1 0 0 0,0-1 0 0 0,-1 1 0 0 0,1-1 1 0 0,-1 1-1 0 0,1-1 0 0 0,-1 0 0 0 0,0 1 1 0 0,0-1-1 0 0,-1 1 0 0 0,0-5 0 0 0,1-4 3163 0 0,2 3 34 0 0,8-1 461 0 0,-10 9-4070 0 0,0 0-1 0 0,0 1 0 0 0,0-1 1 0 0,0 0-1 0 0,0 0 1 0 0,0 0-1 0 0,0 0 0 0 0,0 1 1 0 0,0-1-1 0 0,0 0 1 0 0,0 0-1 0 0,0 0 1 0 0,0 0-1 0 0,0 1 0 0 0,0-1 1 0 0,0 0-1 0 0,0 0 1 0 0,0 0-1 0 0,0 0 1 0 0,1 0-1 0 0,-1 1 108 0 0,0-1-108 0 0,0 0 1 0 0,0 0-1 0 0,0 0 0 0 0,0 0 1 0 0,1 0-1 0 0,-1 0 1 0 0,0 0-1 0 0,0 0 1 0 0,0 1-1 0 0,0-1 0 0 0,1 0 1 0 0,-1 0-1 0 0,0 0 1 0 0,0 0-1 0 0,0 0 1 0 0,0 0-1 0 0,1 0 0 0 0,-1 0 1 0 0,0 0-1 0 0,0 0 1 0 0,0 0-1 0 0,0 0 0 0 0,1 0 1 0 0,-1 0-1 0 0,0 0 1 0 0,0-1-1 0 0,0 1 1 0 0,-4 11 203 0 0,0 0 1 0 0,0 0 0 0 0,1 0-1 0 0,0 1 1 0 0,1-1 0 0 0,0 1-1 0 0,1-1 1 0 0,0 13 0 0 0,6 99 678 0 0,-2-94-766 0 0,3 49 72 0 0,5 95-154 0 0,-11-169-134 0 0,0 1-1 0 0,0 0 0 0 0,-1 0 1 0 0,0-1-1 0 0,1 1 1 0 0,-2-1-1 0 0,1 1 0 0 0,-1-1 1 0 0,1 1-1 0 0,-1-1 0 0 0,0 0 1 0 0,-1 0-1 0 0,1 0 1 0 0,-1 0-1 0 0,0 0 0 0 0,-7 8 2130 0 0,15-18-1715 0 0,13-12-539 0 0,-11 9 511 0 0,-2-8-7080 0 0,-5 14 5068 0 0,1 0 0 0 0,0 0 1 0 0,0 0-1 0 0,0 0 0 0 0,0 0 1 0 0,1 1-1 0 0,2-6 0 0 0,24-22-7646 0 0,-18 17 7229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1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68 516 0 0,'-59'-57'14526'0'0,"55"55"-14223"0"0,1 1 0 0 0,-1-1-1 0 0,1 1 1 0 0,-1 0 0 0 0,1 0 0 0 0,-1 0-1 0 0,0 0 1 0 0,0 1 0 0 0,1 0 0 0 0,-1 0 0 0 0,0 0-1 0 0,0 0 1 0 0,1 0 0 0 0,-1 1 0 0 0,0-1-1 0 0,0 1 1 0 0,1 0 0 0 0,-5 2 0 0 0,-11 3 228 0 0,-37 19 0 0 0,48-21-214 0 0,-26 12 301 0 0,1 3 0 0 0,1 0 0 0 0,-39 32 0 0 0,59-42-500 0 0,0 1 1 0 0,0 0 0 0 0,1 1 0 0 0,1 1-1 0 0,0-1 1 0 0,0 2 0 0 0,2-1 0 0 0,-1 1-1 0 0,1 1 1 0 0,1-1 0 0 0,1 1 0 0 0,0 0 0 0 0,0 1-1 0 0,-4 21 1 0 0,6-17-111 0 0,1 0 1 0 0,1-1-1 0 0,0 1 0 0 0,2 0 1 0 0,0 0-1 0 0,1 0 0 0 0,4 23 1 0 0,-2-29-10 0 0,0-1 0 0 0,0 0 0 0 0,1 0 1 0 0,0-1-1 0 0,1 1 0 0 0,1-1 0 0 0,0 0 0 0 0,0 0 1 0 0,1-1-1 0 0,1 0 0 0 0,-1 0 0 0 0,2 0 1 0 0,-1-1-1 0 0,1-1 0 0 0,0 1 0 0 0,1-1 0 0 0,18 11 1 0 0,-13-11 0 0 0,1 0 1 0 0,0-1-1 0 0,0-1 1 0 0,1 0-1 0 0,0-1 1 0 0,0-1-1 0 0,0-1 1 0 0,0 0-1 0 0,0-1 1 0 0,1-1-1 0 0,-1-1 1 0 0,21-2-1 0 0,2-2-19 0 0,41-9-1 0 0,-47 5 18 0 0,0-1-1 0 0,0-2 0 0 0,39-19 1 0 0,-50 20 7 0 0,-1-2 0 0 0,0-1 0 0 0,-1-1 0 0 0,0 0 0 0 0,-1-2 0 0 0,-1 0 0 0 0,-1-1 0 0 0,0-1 0 0 0,-1-1 0 0 0,16-23 0 0 0,-27 33-4 0 0,-1 1 1 0 0,0-1-1 0 0,-1-1 0 0 0,1 1 1 0 0,-2-1-1 0 0,0 1 1 0 0,0-1-1 0 0,-1 0 0 0 0,0 0 1 0 0,0 0-1 0 0,-1 0 1 0 0,-1-1-1 0 0,1 1 0 0 0,-2 0 1 0 0,1 0-1 0 0,-2 0 1 0 0,1 0-1 0 0,-1 0 0 0 0,-7-19 1 0 0,4 15-5 0 0,-1 0 0 0 0,0 1 0 0 0,-1 0 0 0 0,-1 1 0 0 0,0-1 0 0 0,0 1 0 0 0,-1 1 1 0 0,-1-1-1 0 0,0 2 0 0 0,-1-1 0 0 0,0 2 0 0 0,0-1 0 0 0,-14-8 0 0 0,-4 1 3 0 0,-1 1-1 0 0,0 1 0 0 0,0 2 1 0 0,-2 1-1 0 0,0 2 1 0 0,-37-8-1 0 0,41 13-3 0 0,-53-4-1 0 0,11 12-10 0 0,58-1 13 0 0,-1 0-1 0 0,1 1 1 0 0,0 1-1 0 0,1 0 1 0 0,-1 1 0 0 0,1 0-1 0 0,-16 9 1 0 0,9-2 8 0 0,-1 0 1 0 0,2 1-1 0 0,-22 21 1 0 0,7-5 17 0 0,2 2-1 0 0,1 1 1 0 0,2 1 0 0 0,-24 36 0 0 0,47-61-25 0 0,0-1-1 0 0,0 1 1 0 0,1 0 0 0 0,0 0-1 0 0,1 0 1 0 0,-1 1 0 0 0,2-1-1 0 0,-1 0 1 0 0,1 1 0 0 0,0-1-1 0 0,1 1 1 0 0,0 0-1 0 0,0-1 1 0 0,1 1 0 0 0,0-1-1 0 0,4 13 1 0 0,-2-10-1 0 0,1 0 0 0 0,0 0 0 0 0,1 0 0 0 0,0 0 0 0 0,0-1 0 0 0,1 0 0 0 0,1 0 0 0 0,0 0 0 0 0,0-1 0 0 0,1 0 0 0 0,12 11 0 0 0,-1-3 1 0 0,34 23-1 0 0,-35-29 0 0 0,0-1-1 0 0,1 0 1 0 0,0-1 0 0 0,26 8-1 0 0,-27-12 2 0 0,1 0-1 0 0,0-1 1 0 0,0-1-1 0 0,0-1 0 0 0,0-1 1 0 0,1 0-1 0 0,-1-2 1 0 0,0 0-1 0 0,30-6 1 0 0,-22 1 0 0 0,36-12 1 0 0,-38 9-1 0 0,-1-2 1 0 0,1-1-1 0 0,23-15 0 0 0,-25 12 1 0 0,-2 0 0 0 0,1-2 0 0 0,-2-1 0 0 0,0 0 0 0 0,-2-2 0 0 0,0 0 0 0 0,-1-1-1 0 0,-1 0 1 0 0,0-2 0 0 0,18-36 0 0 0,-31 52 0 0 0,0 1 1 0 0,0-1-1 0 0,0 0 0 0 0,-1 0 1 0 0,0 0-1 0 0,-1 0 0 0 0,1-1 0 0 0,-1 1 1 0 0,-1 0-1 0 0,1-1 0 0 0,-1 1 1 0 0,-1 0-1 0 0,1-1 0 0 0,-1 1 0 0 0,0 0 1 0 0,-1 0-1 0 0,0-1 0 0 0,0 1 1 0 0,0 0-1 0 0,-1 1 0 0 0,0-1 0 0 0,-1 0 1 0 0,1 1-1 0 0,-1 0 0 0 0,0 0 1 0 0,-1 0-1 0 0,0 0 0 0 0,0 1 0 0 0,0-1 1 0 0,0 1-1 0 0,-1 1 0 0 0,0-1 1 0 0,0 1-1 0 0,0 0 0 0 0,0 0 1 0 0,-12-4-1 0 0,-8-3-11 0 0,0 1 0 0 0,0 2 1 0 0,-1 0-1 0 0,-31-3 0 0 0,19 6-45 0 0,0 2-1 0 0,0 2 0 0 0,0 1 0 0 0,-60 9 1 0 0,-113 34-5831 0 0,7 19-10433 0 0,155-47 13746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71 320 0 0,'-1'-1'192'0'0,"0"0"0"0"0,0 0 0 0 0,1-1 0 0 0,-1 1 0 0 0,1 0 0 0 0,-1 0 0 0 0,1 0 1 0 0,-1-1-1 0 0,1 1 0 0 0,0 0 0 0 0,0-1 0 0 0,0 1 0 0 0,0 0 0 0 0,0-1 0 0 0,0 1 0 0 0,0 0 0 0 0,0 0 0 0 0,0-1 0 0 0,0 1 0 0 0,1 0 0 0 0,-1-1 0 0 0,1 1 0 0 0,-1 0 0 0 0,1 0 1 0 0,-1 0-1 0 0,1-1 0 0 0,0 1 0 0 0,-1 0 0 0 0,2-1 0 0 0,0-1 508 0 0,0 0 0 0 0,0 0 0 0 0,1 0 0 0 0,-1 0 0 0 0,1 1 0 0 0,-1-1 0 0 0,1 1 0 0 0,0-1 0 0 0,5-2 1 0 0,-8 5-572 0 0,0 0 0 0 0,0-1 0 0 0,1 1 0 0 0,-1 0 0 0 0,0 0 0 0 0,0 0 0 0 0,0 0 0 0 0,1 0 0 0 0,-1 0 0 0 0,0-1 0 0 0,0 1 0 0 0,0 0 0 0 0,1 0 0 0 0,-1 0 0 0 0,0 0 0 0 0,0 0 0 0 0,1 0 0 0 0,-1 0 0 0 0,0 0 1 0 0,0 0-1 0 0,0 0 0 0 0,1 0 0 0 0,-1 0 0 0 0,0 0 0 0 0,0 0 0 0 0,1 0 0 0 0,-1 0 0 0 0,0 0 0 0 0,0 0 0 0 0,0 1 0 0 0,1-1 0 0 0,-1 0 0 0 0,0 0 0 0 0,0 0 0 0 0,0 0 0 0 0,1 0 0 0 0,-1 1 0 0 0,0-1 1 0 0,0 0-1 0 0,0 0 0 0 0,0 0 0 0 0,1 1 0 0 0,-3 10 2579 0 0,-9 12-941 0 0,-42 47 795 0 0,32-45-1977 0 0,2 1-1 0 0,-26 44 1 0 0,40-60-557 0 0,1-1 0 0 0,0 1 0 0 0,0 0 0 0 0,1 0 0 0 0,0 0 0 0 0,1 0 0 0 0,0 1 0 0 0,1-1 0 0 0,0 1 1 0 0,0-1-1 0 0,1 1 0 0 0,2 10 0 0 0,-1-14-14 0 0,1 0 1 0 0,0-1-1 0 0,0 1 1 0 0,5 10-1 0 0,-4-12-182 0 0,-1-1 0 0 0,0 1-1 0 0,0 0 1 0 0,-1 0-1 0 0,0 0 1 0 0,1 1 0 0 0,-1 7-1 0 0,-3-14-1385 0 0,-1 0 0 0 0,1 1 1 0 0,-1-1-1 0 0,1 0 0 0 0,-1 0 0 0 0,1 0 0 0 0,0 0 1 0 0,-1-1-1 0 0,1 1 0 0 0,0-1 0 0 0,-4-3 0 0 0,6 5 1250 0 0,-1-1 12 0 0,1 1-1 0 0,-1-1 1 0 0,1 0-1 0 0,0 0 1 0 0,-1 1 0 0 0,1-1-1 0 0,0 0 1 0 0,0 1-1 0 0,-1-1 1 0 0,1 0 0 0 0,0 0-1 0 0,0 1 1 0 0,0-1 0 0 0,0 0-1 0 0,0 0 1 0 0,0 0-1 0 0,0 1 1 0 0,0-2 0 0 0,4-6-1544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70 1296 0 0,'1'0'280'0'0,"1"-1"0"0"0,-1 1 0 0 0,0-1 0 0 0,0 0 0 0 0,1 1 0 0 0,-1-1 0 0 0,0 0 0 0 0,0 0 0 0 0,0 0 0 0 0,0 0-1 0 0,0 0 1 0 0,0 0 0 0 0,0 0 0 0 0,0 0 0 0 0,0 0 0 0 0,0-1 0 0 0,0 1 0 0 0,0-2 0 0 0,-1 2-89 0 0,0 0-1 0 0,1 0 1 0 0,-1 0 0 0 0,0 0-1 0 0,0 0 1 0 0,0 0 0 0 0,-1 0-1 0 0,1 0 1 0 0,0 0 0 0 0,0 0-1 0 0,0 0 1 0 0,-1 0 0 0 0,1 0-1 0 0,-1 0 1 0 0,1 0 0 0 0,-1 0-1 0 0,1 1 1 0 0,-1-1 0 0 0,1 0-1 0 0,-1 0 1 0 0,0 0 0 0 0,1 1-1 0 0,-1-1 1 0 0,0 0 0 0 0,0 1-1 0 0,1-1 1 0 0,-1 1 0 0 0,0-1-1 0 0,-2 0 1 0 0,-4-3 452 0 0,-1 0-1 0 0,0 1 1 0 0,0 0-1 0 0,0 0 1 0 0,0 1-1 0 0,-1 0 1 0 0,1 1-1 0 0,-1 0 0 0 0,1 0 1 0 0,-14 1-1 0 0,9 0-133 0 0,1 0-1 0 0,0 2 0 0 0,0 0 0 0 0,0 0 0 0 0,0 1 0 0 0,-20 7 0 0 0,18-3-399 0 0,0 1 0 0 0,0 1-1 0 0,0 0 1 0 0,1 1 0 0 0,1 0-1 0 0,0 1 1 0 0,0 0-1 0 0,1 1 1 0 0,0 0 0 0 0,1 1-1 0 0,1 0 1 0 0,0 1-1 0 0,1 0 1 0 0,0 0 0 0 0,1 1-1 0 0,1-1 1 0 0,0 2-1 0 0,1-1 1 0 0,0 1 0 0 0,-2 20-1 0 0,6-29-80 0 0,1-1 0 0 0,-1 1-1 0 0,1 0 1 0 0,1 0 0 0 0,-1-1-1 0 0,1 1 1 0 0,1 0 0 0 0,-1-1-1 0 0,1 1 1 0 0,0-1 0 0 0,0 0-1 0 0,1 0 1 0 0,0 0 0 0 0,0 0 0 0 0,0 0-1 0 0,1 0 1 0 0,0-1 0 0 0,0 1-1 0 0,1-1 1 0 0,-1 0 0 0 0,1-1-1 0 0,0 1 1 0 0,0-1 0 0 0,0 0-1 0 0,1 0 1 0 0,0-1 0 0 0,0 1-1 0 0,-1-1 1 0 0,2-1 0 0 0,6 3-1 0 0,17 5-7 0 0,0-2-1 0 0,0-1 1 0 0,52 4-1 0 0,-67-10-104 0 0,0 0 0 0 0,0-1 0 0 0,0-1 0 0 0,0 0 0 0 0,-1-1 0 0 0,1-1 0 0 0,0 0 0 0 0,-1-1 0 0 0,24-9 0 0 0,-15-4-1680 0 0,-22 15 1263 0 0,0 1 1 0 0,1-1-1 0 0,-1 0 1 0 0,0 0-1 0 0,0 0 0 0 0,0 0 1 0 0,0 0-1 0 0,-1 0 1 0 0,1 0-1 0 0,0 0 0 0 0,-1 0 1 0 0,0 0-1 0 0,1-1 1 0 0,-1-1-1 0 0,0-1-688 0 0,-1-1 1 0 0,0 1-1 0 0,0 0 1 0 0,0 0-1 0 0,-1 0 0 0 0,1 0 1 0 0,-1 0-1 0 0,0 0 1 0 0,-1 1-1 0 0,-3-7 1 0 0,-3-5-927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51 780 0 0,'-21'-13'3901'0'0,"0"-1"-1"0"0,-24-10 1 0 0,59 29-1098 0 0,-12-5-2443 0 0,0 1 0 0 0,0-1 0 0 0,0 1 0 0 0,0 0 0 0 0,0-1 0 0 0,0 1 1 0 0,0 0-1 0 0,0 0 0 0 0,2 3 0 0 0,-3-3-270 0 0,0 0 0 0 0,-1-1-1 0 0,1 1 1 0 0,-1 0 0 0 0,0 0 0 0 0,1 0 0 0 0,-1 0-1 0 0,0 0 1 0 0,1 0 0 0 0,-1 0 0 0 0,0 0-1 0 0,0 0 1 0 0,0 0 0 0 0,0 0 0 0 0,0 0 0 0 0,0 0-1 0 0,0 0 1 0 0,-1 1 0 0 0,1-1 0 0 0,0 0-1 0 0,0 0 1 0 0,-1-1 0 0 0,1 1 0 0 0,-1 0 0 0 0,1 0-1 0 0,-1 0 1 0 0,0 1 0 0 0,-33 58 1879 0 0,21-39-1465 0 0,-18 38 0 0 0,28-52-468 0 0,1-1 0 0 0,0 1 0 0 0,0-1 0 0 0,0 1 0 0 0,1 0 0 0 0,0 0 0 0 0,0-1 0 0 0,1 1 0 0 0,0 0 1 0 0,1 12-1 0 0,0-15-34 0 0,-1 0 1 0 0,1-1 0 0 0,0 1 0 0 0,0-1 0 0 0,0 1-1 0 0,1-1 1 0 0,-1 1 0 0 0,1-1 0 0 0,0 0 0 0 0,0 0-1 0 0,0 0 1 0 0,0 0 0 0 0,0 0 0 0 0,5 4 0 0 0,-1-2-4 0 0,0-1 1 0 0,1 0 0 0 0,0 0 0 0 0,-1-1 0 0 0,10 4 0 0 0,9 3 26 0 0,-21-8-23 0 0,0 1 1 0 0,0-1-1 0 0,0 1 1 0 0,0-1-1 0 0,-1 1 1 0 0,1 0-1 0 0,-1 1 1 0 0,0-1-1 0 0,0 1 1 0 0,0-1-1 0 0,0 1 1 0 0,0 0-1 0 0,-1 0 1 0 0,0 0-1 0 0,1 0 1 0 0,2 9-1 0 0,-3-6-1 0 0,-1 0-1 0 0,1 1 0 0 0,-1-1 0 0 0,-1 1 0 0 0,1-1 1 0 0,-1 1-1 0 0,0-1 0 0 0,-1 1 0 0 0,0-1 0 0 0,-2 8 1 0 0,2-11-12 0 0,-1 0 0 0 0,1 0 0 0 0,-1 0 1 0 0,0-1-1 0 0,0 1 0 0 0,-1-1 1 0 0,1 1-1 0 0,-1-1 0 0 0,0 0 0 0 0,1 0 1 0 0,-1 0-1 0 0,-1 0 0 0 0,1 0 1 0 0,0-1-1 0 0,-1 0 0 0 0,1 0 0 0 0,-1 1 1 0 0,0-2-1 0 0,0 1 0 0 0,0 0 1 0 0,-4 0-1 0 0,-1 1-523 0 0,1 0 0 0 0,0-1 0 0 0,-1-1 1 0 0,0 1-1 0 0,1-1 0 0 0,-1-1 0 0 0,0 1 0 0 0,1-2 1 0 0,-11 0-1 0 0,16 0-102 0 0,-1 0 1 0 0,1 0 0 0 0,-1 0-1 0 0,1-1 1 0 0,0 1-1 0 0,0-1 1 0 0,-1 0 0 0 0,1 0-1 0 0,1 0 1 0 0,-1 0-1 0 0,0-1 1 0 0,0 1 0 0 0,1-1-1 0 0,-1 1 1 0 0,1-1 0 0 0,0 0-1 0 0,0 0 1 0 0,0 0-1 0 0,0 0 1 0 0,0-1 0 0 0,1 1-1 0 0,0 0 1 0 0,-1-1-1 0 0,1 1 1 0 0,0-1 0 0 0,1 1-1 0 0,-1-6 1 0 0,-4-13-967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60 182 1176 0 0,'-23'-33'3505'0'0,"19"29"-3005"0"0,0-1 1 0 0,1 1-1 0 0,-1-1 0 0 0,1 0 0 0 0,0 0 1 0 0,1 0-1 0 0,-1-1 0 0 0,1 1 0 0 0,0 0 0 0 0,0-1 1 0 0,1 0-1 0 0,-1 0 0 0 0,0-8 0 0 0,3 11-424 0 0,0 1 0 0 0,-1 0 0 0 0,1 0 0 0 0,0 0 0 0 0,1 0 0 0 0,-1 0 0 0 0,0 0 0 0 0,0 0 0 0 0,1 0 1 0 0,-1 0-1 0 0,1 0 0 0 0,0 1 0 0 0,-1-1 0 0 0,1 1 0 0 0,0-1 0 0 0,0 1 0 0 0,0 0 0 0 0,0 0 0 0 0,0 0 0 0 0,0 0 0 0 0,1 0 0 0 0,-1 0 0 0 0,0 0 0 0 0,3 0 0 0 0,58-15 128 0 0,-26 11-485 0 0,0 1-1 0 0,0 2 0 0 0,55 3 0 0 0,-67 1-1847 0 0,-1 1 0 0 0,1 2-1 0 0,32 9 1 0 0,-40-6 226 0 0,-10-1 289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41 224 0 0,'7'-4'432'0'0,"-1"0"0"0"0,1 1 0 0 0,0 0 0 0 0,0 0 0 0 0,1 0 0 0 0,-1 1 0 0 0,0 0 0 0 0,1 1-1 0 0,11-2 1 0 0,8-2 870 0 0,-18 3-41 0 0,0 0-1 0 0,1 1 1 0 0,-1 0-1 0 0,0 0 1 0 0,1 1 0 0 0,-1 0-1 0 0,0 1 1 0 0,18 3-1 0 0,-27-4-1197 0 0,0 0 0 0 0,1 0 0 0 0,-1 0 0 0 0,0 0 0 0 0,0 0 0 0 0,0 0-1 0 0,0 0 1 0 0,0 0 0 0 0,0 0 0 0 0,0 0 0 0 0,0 0 0 0 0,0 0 0 0 0,0 0 0 0 0,1 0-1 0 0,-1 0 1 0 0,0 1 0 0 0,0-1 0 0 0,0 0 0 0 0,0 0 0 0 0,0 0 0 0 0,0 0 0 0 0,0 0 0 0 0,0 0-1 0 0,0 0 1 0 0,0 0 0 0 0,0 0 0 0 0,0 1 0 0 0,0-1 0 0 0,0 0 0 0 0,0 0 0 0 0,0 0-1 0 0,0 0 1 0 0,0 0 0 0 0,0 0 0 0 0,0 0 0 0 0,0 0 0 0 0,0 1 0 0 0,0-1 0 0 0,0 0 0 0 0,0 0-1 0 0,0 0 1 0 0,0 0 0 0 0,0 0 0 0 0,0 0 0 0 0,0 0 0 0 0,0 0 0 0 0,0 0 0 0 0,-1 1 0 0 0,1-1-1 0 0,0 0 1 0 0,0 0 0 0 0,0 0 0 0 0,0 0 0 0 0,0 0 0 0 0,0 0 0 0 0,0 0 0 0 0,0 0-1 0 0,0 0 1 0 0,-1 0 0 0 0,1 0 0 0 0,0 0 0 0 0,0 0 0 0 0,0 0 0 0 0,0 0 0 0 0,0 0 0 0 0,0 0-1 0 0,-14 9 1736 0 0,-27 10-1392 0 0,28-13 121 0 0,6-3-427 0 0,-227 121 2358 0 0,208-108-2297 0 0,0 2 0 0 0,2 0-1 0 0,0 2 1 0 0,1 1-1 0 0,1 1 1 0 0,-28 35 0 0 0,48-55-157 0 0,0 0 0 0 0,1 1 0 0 0,-1-1 0 0 0,0 0 0 0 0,1 1 0 0 0,0-1 0 0 0,0 1 0 0 0,0-1 0 0 0,0 1 0 0 0,0-1 0 0 0,0 1 0 0 0,0 0 0 0 0,1-1 0 0 0,0 1 0 0 0,-1 0 0 0 0,1 0 0 0 0,0 0 0 0 0,0-1 0 0 0,0 1 0 0 0,1 0 0 0 0,-1 0 0 0 0,1-1 0 0 0,0 1 0 0 0,0 2 0 0 0,1-2 1 0 0,0 0 1 0 0,0 0-1 0 0,1-1 1 0 0,-1 1-1 0 0,0-1 1 0 0,1 0 0 0 0,-1 0-1 0 0,1 0 1 0 0,0 0-1 0 0,0 0 1 0 0,0 0-1 0 0,0-1 1 0 0,0 1-1 0 0,0-1 1 0 0,0 0-1 0 0,0 0 1 0 0,1 0-1 0 0,-1-1 1 0 0,4 1-1 0 0,88 8 32 0 0,-72-8-34 0 0,-1 0 1 0 0,0 2 0 0 0,0 0-1 0 0,24 8 1 0 0,-38-7-1 0 0,-1 0 0 0 0,1 1-1 0 0,0-1 1 0 0,-1 2 0 0 0,0-1 0 0 0,-1 1 0 0 0,1 0 0 0 0,-1 1-1 0 0,0-1 1 0 0,7 11 0 0 0,-3-5 4 0 0,0-1-1 0 0,15 14 1 0 0,-18-19-4 0 0,-1-1 0 0 0,1 0-1 0 0,0 0 1 0 0,0-1 0 0 0,0 0 0 0 0,1 0 0 0 0,0 0 0 0 0,0-1 0 0 0,0-1 0 0 0,0 1 0 0 0,0-1 0 0 0,16 2 0 0 0,-23-4-1 0 0,-1 0-1 0 0,0 0 0 0 0,0 0 0 0 0,0 0 1 0 0,0 0-1 0 0,0 0 0 0 0,1 0 0 0 0,-1 0 1 0 0,0 0-1 0 0,0 0 0 0 0,0 0 1 0 0,0 0-1 0 0,0 0 0 0 0,1 0 0 0 0,-1 0 1 0 0,0 0-1 0 0,0 0 0 0 0,0 0 1 0 0,0 0-1 0 0,0 0 0 0 0,0 0 0 0 0,1 0 1 0 0,-1 0-1 0 0,0 0 0 0 0,0 0 0 0 0,0 0 1 0 0,0 0-1 0 0,0-1 0 0 0,0 1 1 0 0,0 0-1 0 0,1 0 0 0 0,-1 0 0 0 0,0 0 1 0 0,0 0-1 0 0,0 0 0 0 0,0 0 1 0 0,0-1-1 0 0,0 1 0 0 0,0 0 0 0 0,0 0 1 0 0,0 0-1 0 0,0 0 0 0 0,0 0 0 0 0,0-1 1 0 0,0 1-1 0 0,0 0 0 0 0,0 0 1 0 0,0 0-1 0 0,0 0 0 0 0,0 0 0 0 0,0-1 1 0 0,0 1-1 0 0,0 0 0 0 0,0 0 1 0 0,-7-9 21 0 0,-11-5-27 0 0,10 9 6 0 0,0-1 0 0 0,0 0 0 0 0,0 0-1 0 0,-6-8 1 0 0,12 12-303 0 0,0-1 0 0 0,0 0-1 0 0,0 0 1 0 0,0 1 0 0 0,1-1 0 0 0,-1-1 0 0 0,1 1-1 0 0,0 0 1 0 0,0 0 0 0 0,0 0 0 0 0,0-1 0 0 0,1 1-1 0 0,-1 0 1 0 0,1-1 0 0 0,0-3 0 0 0,0-6-3211 0 0,0 1 1 0 0,-1-1-1 0 0,0 1 1 0 0,-1-1-1 0 0,-3-12 1 0 0,0 12 1497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1 146 332 0 0,'2'-1'287'0'0,"0"-1"1"0"0,-1 1-1 0 0,1-1 1 0 0,0 1-1 0 0,-1-1 1 0 0,1 0-1 0 0,-1 0 1 0 0,1 0-1 0 0,-1 0 1 0 0,0 0-1 0 0,0 0 1 0 0,0 0-1 0 0,0 0 1 0 0,1-5-1 0 0,12-18 1218 0 0,-4 16-310 0 0,1 0 1 0 0,0 0 0 0 0,1 1 0 0 0,0 0-1 0 0,0 1 1 0 0,1 1 0 0 0,19-8-1 0 0,-3 1 1255 0 0,-28 12-2374 0 0,0 0 0 0 0,-1 1 0 0 0,1-1 0 0 0,0 1 0 0 0,0 0-1 0 0,0-1 1 0 0,0 1 0 0 0,0 0 0 0 0,0-1 0 0 0,0 1 0 0 0,0 0 0 0 0,0 0-1 0 0,0 0 1 0 0,0 0 0 0 0,0 0 0 0 0,0 0 0 0 0,0 0 0 0 0,0 0 0 0 0,0 0-1 0 0,0 1 1 0 0,0-1 0 0 0,1 1 0 0 0,-1-1-12 0 0,-1 1 0 0 0,0 0 0 0 0,1 0 0 0 0,-1-1 0 0 0,1 1 0 0 0,-1 0 0 0 0,0 0 0 0 0,1-1 0 0 0,-1 1 0 0 0,0 0 0 0 0,0 0 0 0 0,0 0 0 0 0,0 0 0 0 0,0-1 0 0 0,0 1 0 0 0,0 0 0 0 0,0 0 0 0 0,0 0 0 0 0,0 0 0 0 0,-1 1 0 0 0,-1 8 325 0 0,-1 0 0 0 0,0 0-1 0 0,-6 11 1 0 0,6-15-260 0 0,-6 23 290 0 0,1 1-1 0 0,1-1 1 0 0,1 1-1 0 0,2 1 0 0 0,0 36 1 0 0,1-30-106 0 0,-7 216 1895 0 0,8-243-929 0 0,-3-13-212 0 0,-2-16-745 0 0,8 17-377 0 0,-1 1 0 0 0,1 0 0 0 0,-1 0 0 0 0,1-1 0 0 0,0 1 0 0 0,-1 0 0 0 0,1 0 0 0 0,0 0 0 0 0,0 0 0 0 0,0 0 0 0 0,0 0 0 0 0,0 0 0 0 0,0 0 0 0 0,0 1 0 0 0,0-1 0 0 0,0 0 0 0 0,0 1 1 0 0,1-1-1 0 0,-1 0 0 0 0,0 1 0 0 0,0 0 0 0 0,1-1 0 0 0,-1 1 0 0 0,0 0 0 0 0,1-1 0 0 0,1 1 0 0 0,46-6-4752 0 0,-40 5 2960 0 0,87-8-16981 0 0,-81 7 16425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169 410 772 0 0,'-20'-6'1838'0'0,"0"-1"0"0"0,-29-15 0 0 0,6-5 2088 0 0,38 23-2429 0 0,0 0 1 0 0,0-1-1 0 0,1 0 0 0 0,-8-9 0 0 0,7 7 2197 0 0,10 16-2340 0 0,17 31-705 0 0,-14-12-411 0 0,-1 0-1 0 0,-2 1 1 0 0,-1 0-1 0 0,-1 0 0 0 0,0 37 1 0 0,-3-37-200 0 0,1 0 1 0 0,2 0-1 0 0,1 0 1 0 0,1 0-1 0 0,11 35 1 0 0,-15-62-39 0 0,0 0 1 0 0,0 0-1 0 0,0 0 1 0 0,0 1-1 0 0,0-1 0 0 0,0-1 1 0 0,1 1-1 0 0,-1 0 1 0 0,0 0-1 0 0,1 0 0 0 0,0-1 1 0 0,-1 1-1 0 0,1-1 0 0 0,0 1 1 0 0,0-1-1 0 0,0 0 1 0 0,0 0-1 0 0,0 1 0 0 0,4 0 1 0 0,-3-1 0 0 0,1 0 0 0 0,0-1 0 0 0,0 0-1 0 0,-1 1 1 0 0,1-1 0 0 0,0 0 0 0 0,0-1 0 0 0,-1 1 0 0 0,1-1 0 0 0,0 0 0 0 0,4-1 0 0 0,9-4 3 0 0,-1-1-1 0 0,0 0 1 0 0,0-2 0 0 0,16-10 0 0 0,-24 14-3 0 0,235-170 43 0 0,-14-21 33 0 0,-41 35-71 0 0,-101 90-11 0 0,83-72 995 0 0,-160 134-631 0 0,-13 15-179 0 0,2-5-181 0 0,1 0 1 0 0,-1-1-1 0 0,1 1 0 0 0,0-1 1 0 0,-1 1-1 0 0,1 0 0 0 0,0-1 0 0 0,0 1 1 0 0,-1 0-1 0 0,1-1 0 0 0,0 1 0 0 0,0 0 1 0 0,0 0-1 0 0,0-1 0 0 0,0 1 1 0 0,0 0-1 0 0,0-1 0 0 0,0 1 0 0 0,0 0 1 0 0,0-1-1 0 0,1 1 0 0 0,-1 0 0 0 0,0-1 1 0 0,0 1-1 0 0,1 0 0 0 0,-1-1 1 0 0,0 1-1 0 0,1 0 0 0 0,0 0 0 0 0,16 14-1041 0 0,-8-9-2164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13 616 0 0,'-3'3'810'0'0,"-1"-1"1"0"0,1 1-1 0 0,0-1 1 0 0,-1 0-1 0 0,0 0 0 0 0,-6 2 1 0 0,2-1-597 0 0,1-1 0 0 0,-1 0 0 0 0,0-1 1 0 0,1 1-1 0 0,-11-1 0 0 0,69-36-5624 0 0,-38 28 4230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202 203 916 0 0,'-8'-9'1244'0'0,"1"-1"0"0"0,1 1-1 0 0,-1-1 1 0 0,2-1 0 0 0,-6-10 0 0 0,-1-13 5810 0 0,5 22-3133 0 0,1 11-2024 0 0,-8 25-813 0 0,13-23-1059 0 0,-20 43 795 0 0,8-22-627 0 0,2 0-1 0 0,1 0 1 0 0,1 1 0 0 0,1 1 0 0 0,1-1 0 0 0,1 1 0 0 0,-4 29 0 0 0,8-30-149 0 0,1 0 1 0 0,1 0-1 0 0,0 0 1 0 0,2 0-1 0 0,1 0 0 0 0,0 0 1 0 0,9 27-1 0 0,-12-50-43 0 0,0 1-1 0 0,0-1 1 0 0,0 0 0 0 0,0 0-1 0 0,0 0 1 0 0,0 0-1 0 0,0 1 1 0 0,0-1 0 0 0,0 0-1 0 0,0 0 1 0 0,0 0-1 0 0,0 0 1 0 0,1 1 0 0 0,-1-1-1 0 0,0 0 1 0 0,0 0-1 0 0,0 0 1 0 0,0 0-1 0 0,0 1 1 0 0,0-1 0 0 0,0 0-1 0 0,0 0 1 0 0,1 0-1 0 0,-1 0 1 0 0,0 0 0 0 0,0 0-1 0 0,0 0 1 0 0,0 1-1 0 0,0-1 1 0 0,1 0 0 0 0,-1 0-1 0 0,0 0 1 0 0,0 0-1 0 0,0 0 1 0 0,0 0-1 0 0,1 0 1 0 0,-1 0 0 0 0,0 0-1 0 0,0 0 1 0 0,0 0-1 0 0,1 0 1 0 0,-1 0 0 0 0,0 0-1 0 0,0 0 1 0 0,0 0-1 0 0,0 0 1 0 0,1 0 0 0 0,-1 0-1 0 0,0 0 1 0 0,0 0-1 0 0,0 0 1 0 0,0-1-1 0 0,0 1 1 0 0,1 0 0 0 0,-1 0-1 0 0,0 0 1 0 0,0 0-1 0 0,0 0 1 0 0,0 0 0 0 0,0-1-1 0 0,1 1 1 0 0,7-17 20 0 0,5-24-13 0 0,-5-6-10 0 0,-2-1 0 0 0,1-48 0 0 0,-7 11-2 0 0,-16-120 0 0 0,14 163 2 0 0,2 42 2 0 0,0 0 1 0 0,0 0-1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0,4 26 5 0 0,0 21 54 0 0,-6 88 1 0 0,0 22 258 0 0,24-2 109 0 0,-16-138-401 0 0,-5-16-25 0 0,-1 0 0 0 0,0 0 0 0 0,0 0-1 0 0,0 0 1 0 0,1 0 0 0 0,-1 0 0 0 0,0 1-1 0 0,0-1 1 0 0,1 0 0 0 0,-1 0 0 0 0,0 0-1 0 0,0 0 1 0 0,0 0 0 0 0,1 0 0 0 0,-1 0-1 0 0,0 0 1 0 0,0 0 0 0 0,1 0 0 0 0,-1 0-1 0 0,0 0 1 0 0,0 0 0 0 0,1-1 0 0 0,-1 1 0 0 0,0 0-1 0 0,0 0 1 0 0,0 0 0 0 0,1 0 0 0 0,-1 0-1 0 0,0 0 1 0 0,0 0 0 0 0,0-1 0 0 0,1 1-1 0 0,-1 0 1 0 0,0 0 0 0 0,0-1 0 0 0,1 0 0 0 0,1-1 1 0 0,-1 0-1 0 0,0 0 1 0 0,-1 1 0 0 0,1-1-1 0 0,0 0 1 0 0,0 0 0 0 0,-1 0-1 0 0,1 0 1 0 0,-1 0-1 0 0,0 0 1 0 0,1 0 0 0 0,-1-3-1 0 0,-2-26 1 0 0,-1 0-1 0 0,-1 0 0 0 0,-1 0 1 0 0,-2 1-1 0 0,-19-54 0 0 0,16 54 0 0 0,3 6 22 0 0,-1-1 0 0 0,-2 1 0 0 0,0 1 0 0 0,-22-35 0 0 0,37 98 81 0 0,15 18 276 0 0,-2 0-1 0 0,-3 1 1 0 0,9 64 0 0 0,-19-26 1149 0 0,-5-96-1488 0 0,9-1-2720 0 0,0 1-1 0 0,0-2 1 0 0,0 1-1 0 0,11-3 0 0 0,72-15-9303 0 0,-47 8 9289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4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82 271 564 0 0,'-25'-43'6344'0'0,"5"20"4441"0"0,19 37-6798 0 0,0 9-3134 0 0,-1 1 1 0 0,-10 38-1 0 0,0 0-283 0 0,8-27-351 0 0,1 0-1 0 0,1 0 1 0 0,6 60-1 0 0,-1-76-206 0 0,0 1 1 0 0,1 0-1 0 0,0-1 0 0 0,2 0 1 0 0,0 0-1 0 0,1-1 1 0 0,19 35-1 0 0,-25-51 3 0 0,1 1 0 0 0,-1-1 0 0 0,0 1 0 0 0,1-1 0 0 0,0 0 0 0 0,-1 0 0 0 0,1 0 0 0 0,0 0 0 0 0,0 0 0 0 0,0 0 0 0 0,0 0 0 0 0,1-1 0 0 0,-1 1 0 0 0,0-1 0 0 0,1 0 1 0 0,-1 1-1 0 0,1-1 0 0 0,-1 0 0 0 0,6 1 0 0 0,-5-2 37 0 0,1-1 0 0 0,-1 0 0 0 0,1 1 1 0 0,-1-1-1 0 0,0 0 0 0 0,1 0 0 0 0,-1-1 1 0 0,0 1-1 0 0,0-1 0 0 0,0 0 1 0 0,0 0-1 0 0,0 0 0 0 0,0 0 0 0 0,-1 0 1 0 0,4-4-1 0 0,121-96 343 0 0,72-39-213 0 0,-62 53-205 0 0,71-40-3 0 0,-104 64 99 0 0,194-102-105 0 0,-178 103 11 0 0,-52 27 118 0 0,-67 36-106 0 0,-1 2 11 0 0,0-1 0 0 0,0 0 0 0 0,-1 1 1 0 0,1-1-1 0 0,0 0 0 0 0,-1 1 0 0 0,1-1 0 0 0,-1 0 0 0 0,1 0 1 0 0,-1 0-1 0 0,0 1 0 0 0,1-1 0 0 0,-1 0 0 0 0,0 0 0 0 0,0 0 1 0 0,0 0-1 0 0,0 0 0 0 0,0 0 0 0 0,0 0 0 0 0,0-1 0 0 0,0 1 1 0 0,0 0-1 0 0,-1-1 0 0 0,1 1 0 0 0,-2 0 0 0 0,-41 11-4 0 0,27-8-95 0 0,26-1-1205 0 0,-52 5-15172 0 0,-13-8 11012 0 0,25 0 3359 0 0,-9 0 283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167 154 172 0 0,'-25'-8'3260'0'0,"-14"-7"1232"0"0,38 14-4238 0 0,-1 0 1 0 0,1 0 0 0 0,0 0 0 0 0,0 0-1 0 0,-1 0 1 0 0,1 0 0 0 0,0 0 0 0 0,0 0-1 0 0,0 0 1 0 0,0-1 0 0 0,1 1 0 0 0,-1 0 0 0 0,0-1-1 0 0,0 1 1 0 0,1 0 0 0 0,-1-1 0 0 0,1 1-1 0 0,-1-1 1 0 0,1 1 0 0 0,0-1 0 0 0,0 1-1 0 0,-1-4 1 0 0,2 3-54 0 0,-1-1 1 0 0,1 0-1 0 0,0 0 0 0 0,0 1 0 0 0,0-1 0 0 0,0 0 1 0 0,0 1-1 0 0,1-1 0 0 0,-1 1 0 0 0,1 0 0 0 0,-1-1 1 0 0,1 1-1 0 0,0 0 0 0 0,0 0 0 0 0,0 0 0 0 0,0 0 0 0 0,0 0 1 0 0,4-2-1 0 0,46-26 1246 0 0,-41 26-1344 0 0,0 0 0 0 0,0 1 0 0 0,1 0 0 0 0,0 0-1 0 0,-1 1 1 0 0,1 1 0 0 0,0 0 0 0 0,0 1 0 0 0,-1 0 0 0 0,1 1 0 0 0,18 3-1 0 0,-24-3-99 0 0,0 1 1 0 0,0-1-1 0 0,0 1 0 0 0,0 0 0 0 0,0 1 0 0 0,-1 0 0 0 0,1 0 0 0 0,-1 0 0 0 0,0 0 1 0 0,8 7-1 0 0,-11-7 6 0 0,1 0-1 0 0,0 0 1 0 0,-1 0 0 0 0,1 0 0 0 0,-1 0 0 0 0,0 1 0 0 0,0-1 0 0 0,-1 1-1 0 0,1 0 1 0 0,-1-1 0 0 0,1 1 0 0 0,-1 0 0 0 0,0 0 0 0 0,-1 0 0 0 0,1 0-1 0 0,-1 0 1 0 0,1 6 0 0 0,-2-1 75 0 0,0 0 1 0 0,-1 0-1 0 0,0 0 0 0 0,0 0 0 0 0,-1 0 1 0 0,0-1-1 0 0,-1 1 0 0 0,1-1 0 0 0,-2 0 1 0 0,1 0-1 0 0,-10 12 0 0 0,-1 1 274 0 0,-2-1 0 0 0,-34 32-1 0 0,1-9 152 0 0,11-14 99 0 0,-54 31 1 0 0,-1-11 477 0 0,75-37-808 0 0,37-12-80 0 0,42-9 398 0 0,115 0 1 0 0,-82 13-645 0 0,-30 3 116 0 0,-40-4-83 0 0,5 1-1 0 0,-10-3 27 0 0,-149-13-259 0 0,130 12 203 0 0,1 0 0 0 0,0 0 0 0 0,0 0 0 0 0,0 0 0 0 0,0 0 0 0 0,-1 0 0 0 0,1 0 0 0 0,0 0 0 0 0,0 0 0 0 0,0 0 0 0 0,-1 0 0 0 0,1 0 0 0 0,0 0 0 0 0,0 0-1 0 0,0 0 1 0 0,0-1 0 0 0,-1 1 0 0 0,1 0 0 0 0,0 0 0 0 0,0 0 0 0 0,0 0 0 0 0,0 0 0 0 0,0 0 0 0 0,-1 0 0 0 0,1-1 0 0 0,0 1 0 0 0,0 0 0 0 0,0 0 0 0 0,0 0 0 0 0,0 0 0 0 0,0 0 0 0 0,0-1 0 0 0,0 1 0 0 0,-1 0 0 0 0,1 0 0 0 0,0 0 0 0 0,0 0 0 0 0,0-1 0 0 0,0 1 0 0 0,0 0 0 0 0,0 0 0 0 0,0 0 0 0 0,0-1 0 0 0,0 1 0 0 0,7-8-2589 0 0,8-2-595 0 0,-8 6 1451 0 0,65-24-8867 0 0,-40 16 7366 0 0,0 1 1076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339 152 212 0 0,'13'-17'1933'0'0,"-1"0"-1"0"0,12-26 1 0 0,0-12 6174 0 0,-23 50-6658 0 0,4-8 2310 0 0,-5 13-3724 0 0,0 0 1 0 0,1 0-1 0 0,-1 0 1 0 0,0 0-1 0 0,0 0 0 0 0,0 0 1 0 0,0-1-1 0 0,1 1 1 0 0,-1 0-1 0 0,0 0 0 0 0,0 0 1 0 0,0 0-1 0 0,0 0 1 0 0,1 0-1 0 0,-1 0 0 0 0,0 0 1 0 0,0 0-1 0 0,0 0 0 0 0,1 0 1 0 0,-1 0-1 0 0,0 0 1 0 0,0 0-1 0 0,0 0 0 0 0,1 0 1 0 0,-1 0-1 0 0,0 0 1 0 0,0 0-1 0 0,0 0 0 0 0,0 0 1 0 0,1 1-1 0 0,-1-1 1 0 0,0 0-1 0 0,0 0 0 0 0,0 0 1 0 0,0 0-1 0 0,1 0 1 0 0,-1 0-1 0 0,0 1 0 0 0,0-1 1 0 0,0 0-1 0 0,0 0 0 0 0,0 0 1 0 0,0 0-1 0 0,0 0 1 0 0,1 1-1 0 0,-1-1 0 0 0,0 0 1 0 0,0 0-1 0 0,0 0 1 0 0,0 1-1 0 0,0-1 0 0 0,0 0 1 0 0,0 0-1 0 0,0 0 1 0 0,0 1-1 0 0,0-1 0 0 0,0 0 1 0 0,0 0-1 0 0,0 0 1 0 0,0 1-1 0 0,0-1 0 0 0,-1 4 129 0 0,1 0-1 0 0,0 0 1 0 0,-1 0-1 0 0,0 0 1 0 0,0 0-1 0 0,0 0 1 0 0,-1-1-1 0 0,1 1 1 0 0,-1 0-1 0 0,0-1 1 0 0,0 1-1 0 0,0-1 1 0 0,-3 4-1 0 0,3-4-45 0 0,-12 15 243 0 0,0 0 0 0 0,-1-1 0 0 0,0-1-1 0 0,-32 25 1 0 0,9-8 3 0 0,-55 45 308 0 0,-28 27-194 0 0,111-94-450 0 0,0 1 0 0 0,-15 22 1 0 0,25-33-28 0 0,0-1 1 0 0,0 1 0 0 0,-1 0 0 0 0,1-1 0 0 0,0 1 0 0 0,0-1-1 0 0,0 1 1 0 0,1 0 0 0 0,-1-1 0 0 0,0 1 0 0 0,0-1 0 0 0,0 1 0 0 0,0 0-1 0 0,0-1 1 0 0,1 1 0 0 0,-1-1 0 0 0,0 1 0 0 0,1-1 0 0 0,-1 1-1 0 0,0-1 1 0 0,1 1 0 0 0,-1-1 0 0 0,0 1 0 0 0,1-1 0 0 0,-1 0 0 0 0,1 1-1 0 0,-1-1 1 0 0,1 0 0 0 0,-1 1 0 0 0,1-1 0 0 0,-1 0 0 0 0,1 1 0 0 0,0-1-1 0 0,-1 0 1 0 0,1 0 0 0 0,-1 0 0 0 0,1 0 0 0 0,-1 1 0 0 0,1-1-1 0 0,0 0 1 0 0,-1 0 0 0 0,1 0 0 0 0,0-1 0 0 0,28 6 33 0 0,5-2-18 0 0,7-1-2 0 0,0 2 1 0 0,0 2-1 0 0,60 17 0 0 0,54 34-3 0 0,-136-46-1 0 0,-8-4-15 0 0,-10-7-57 0 0,-3-5-64 0 0,1 4-203 0 0,0-1 0 0 0,0 1 0 0 0,1-1 0 0 0,-1 1 0 0 0,0-1 0 0 0,1 1 0 0 0,-1-1 0 0 0,1 0 0 0 0,0 1 0 0 0,-1-1 0 0 0,1 1 0 0 0,0-1 0 0 0,0 0 0 0 0,0 0 0 0 0,0 1 0 0 0,1-1 0 0 0,-1 1 0 0 0,0-1 0 0 0,1 0 0 0 0,-1 1 0 0 0,1-1 0 0 0,-1 1 0 0 0,1-1 0 0 0,0 1 0 0 0,-1-1 0 0 0,1 1 0 0 0,0-1 0 0 0,0 1 0 0 0,0 0 0 0 0,2-2 0 0 0,5-5-2620 0 0,-1 0 0 0 0,2 1 0 0 0,16-12 0 0 0,-10 7 740 0 0,7-1 308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163 138 140 0 0,'11'-13'1170'0'0,"0"-1"0"0"0,-1 0 0 0 0,9-17 0 0 0,7-22 6947 0 0,-26 52-8003 0 0,0 1 1 0 0,1 0 0 0 0,-1-1 0 0 0,0 1-1 0 0,0-1 1 0 0,0 1 0 0 0,1 0-1 0 0,-1-1 1 0 0,0 1 0 0 0,0 0 0 0 0,0-1-1 0 0,0 1 1 0 0,0-1 0 0 0,0 1 0 0 0,0 0-1 0 0,0-1 1 0 0,0 1 0 0 0,0-1 0 0 0,0 1-1 0 0,0 0 1 0 0,0-1 0 0 0,0 1 0 0 0,0-1-1 0 0,-1 1 1 0 0,1 0 0 0 0,0-1 0 0 0,0 1-1 0 0,0 0 1 0 0,-1-1 0 0 0,1 1 0 0 0,0-1-1 0 0,-13 1 2208 0 0,-15 13-230 0 0,21-7-1922 0 0,0-1 0 0 0,0 1 0 0 0,1 0 0 0 0,0 1 1 0 0,0 0-1 0 0,0-1 0 0 0,1 2 0 0 0,0-1 0 0 0,1 1 0 0 0,0 0 0 0 0,0 0 0 0 0,0 0 1 0 0,-2 11-1 0 0,4-14-143 0 0,1 0 0 0 0,0 1 1 0 0,0-1-1 0 0,0 1 1 0 0,1-1-1 0 0,0 1 1 0 0,0-1-1 0 0,0 1 0 0 0,1 0 1 0 0,0-1-1 0 0,0 1 1 0 0,2 6-1 0 0,-1-8-17 0 0,0 0 0 0 0,0 0 0 0 0,0 0 0 0 0,0 0 0 0 0,1-1 0 0 0,-1 1 0 0 0,1 0 0 0 0,0-1 0 0 0,0 0 0 0 0,5 4 0 0 0,6 3 4 0 0,0-1 1 0 0,1 0-1 0 0,21 8 1 0 0,-18-8-24 0 0,1 0 1 0 0,21 16 0 0 0,-36-22 38 0 0,1 0-1 0 0,-1 0 1 0 0,0 1 0 0 0,-1 0-1 0 0,1 0 1 0 0,-1 0 0 0 0,1 0 0 0 0,-1 0-1 0 0,-1 1 1 0 0,1-1 0 0 0,0 1-1 0 0,-1 0 1 0 0,3 8 0 0 0,-5-10 43 0 0,1 0 0 0 0,0 0 0 0 0,-1 1 0 0 0,0-1 1 0 0,0 0-1 0 0,0 1 0 0 0,0-1 0 0 0,0 0 0 0 0,0 0 0 0 0,-1 1 0 0 0,-1 3 0 0 0,0-1 28 0 0,0-1 0 0 0,-1 0-1 0 0,1-1 1 0 0,-1 1-1 0 0,0 0 1 0 0,-1-1-1 0 0,1 1 1 0 0,-1-1-1 0 0,1 0 1 0 0,-7 4-1 0 0,-4 3 72 0 0,-1 0 0 0 0,-1-1 0 0 0,0 0 0 0 0,-19 8 0 0 0,20-11-164 0 0,-1 0 0 0 0,0-1-1 0 0,-1-1 1 0 0,1 0 0 0 0,-1-2 0 0 0,0 1 0 0 0,0-2 0 0 0,-31 1-1 0 0,46-3-79 0 0,0 0-1 0 0,0 0 0 0 0,0-1 0 0 0,0 1 1 0 0,0 0-1 0 0,0-1 0 0 0,0 1 0 0 0,0-1 1 0 0,0 1-1 0 0,0-1 0 0 0,0 0 0 0 0,1 0 1 0 0,-1 0-1 0 0,0 0 0 0 0,1 0 0 0 0,-1 0 1 0 0,0-1-1 0 0,1 1 0 0 0,-2-2 0 0 0,2 1-219 0 0,0 1-1 0 0,1-1 0 0 0,-1 1 0 0 0,0-1 0 0 0,1 0 0 0 0,0 0 0 0 0,-1 1 1 0 0,1-1-1 0 0,0 0 0 0 0,0 0 0 0 0,0 1 0 0 0,0-1 0 0 0,0 0 0 0 0,0 0 0 0 0,0 1 1 0 0,1-1-1 0 0,0-3 0 0 0,4-7-2233 0 0,0-1 1 0 0,1 1-1 0 0,0 0 1 0 0,14-19-1 0 0,-8 13 351 0 0,6-15-752 0 0,1-2 727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91 127 32 0 0,'-10'-18'2471'0'0,"0"1"0"0"0,-1 1 0 0 0,-1-1 0 0 0,0 2-1 0 0,-20-21 1 0 0,31 36-2406 0 0,1 0-1 0 0,0 0 1 0 0,0 0-1 0 0,0 0 1 0 0,0 0-1 0 0,-1 0 1 0 0,1 0-1 0 0,0 0 1 0 0,0 0-1 0 0,0 0 1 0 0,0 0-1 0 0,0-1 1 0 0,0 1-1 0 0,-1 0 1 0 0,1 0-1 0 0,0 0 1 0 0,0 0-1 0 0,0 0 1 0 0,0 0-1 0 0,0-1 1 0 0,0 1-1 0 0,0 0 1 0 0,0 0-1 0 0,0 0 1 0 0,0 0-1 0 0,0-1 1 0 0,0 1-1 0 0,0 0 1 0 0,0 0-1 0 0,0 0 1 0 0,0 0-1 0 0,0-1 1 0 0,0 1-1 0 0,0 0 1 0 0,0 0-1 0 0,0 0 1 0 0,0 0-1 0 0,0 0 1 0 0,0-1-1 0 0,0 1 1 0 0,0 0-1 0 0,0 0 1 0 0,0 0-1 0 0,0 0 1 0 0,0 0-1 0 0,0-1 1 0 0,1 1-1 0 0,-1 0 1 0 0,0 0-1 0 0,0 0 1 0 0,0 0-1 0 0,0 0 1 0 0,0 0-1 0 0,0 0 1 0 0,1-1-1 0 0,-1 1 1 0 0,0 0-1 0 0,0 0 1 0 0,0 0-1 0 0,17-1 1069 0 0,18 7-941 0 0,88 23 72 0 0,11 3-932 0 0,-45-17-5237 0 0,-115-12-7558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58 283 64 0 0,'-1'-2'455'0'0,"0"-1"0"0"0,-1 1 0 0 0,1 0 1 0 0,-1 0-1 0 0,0 0 0 0 0,1 0 0 0 0,-1 0 0 0 0,0 0 0 0 0,0 0 0 0 0,0 1 1 0 0,-1-1-1 0 0,1 1 0 0 0,-4-3 0 0 0,-6-4 2430 0 0,6 1-1021 0 0,-4-2 6152 0 0,17 18-4445 0 0,-2-2-3321 0 0,-1 0 0 0 0,1 1 0 0 0,-1-1 0 0 0,0 1-1 0 0,-1 0 1 0 0,0 0 0 0 0,0 0 0 0 0,2 17 0 0 0,7 71 680 0 0,-10-82-795 0 0,-1 23-34 0 0,-1-1-1 0 0,-2 0 0 0 0,-2 0 1 0 0,0 0-1 0 0,-3 0 0 0 0,-1-1 1 0 0,-17 48-1 0 0,23-79-100 0 0,0 1 1 0 0,1-1-1 0 0,0 1 0 0 0,0 0 1 0 0,0-1-1 0 0,1 1 0 0 0,-1 0 0 0 0,1 0 1 0 0,0 0-1 0 0,1 6 0 0 0,0-11 0 0 0,-1 1 1 0 0,0-1-1 0 0,0 1 1 0 0,0-1-1 0 0,1 1 0 0 0,-1-1 1 0 0,0 1-1 0 0,1-1 0 0 0,-1 1 1 0 0,0-1-1 0 0,1 1 0 0 0,-1-1 1 0 0,1 1-1 0 0,-1-1 1 0 0,1 0-1 0 0,-1 1 0 0 0,1-1 1 0 0,-1 0-1 0 0,1 1 0 0 0,-1-1 1 0 0,1 0-1 0 0,-1 0 0 0 0,1 0 1 0 0,-1 1-1 0 0,1-1 1 0 0,-1 0-1 0 0,1 0 0 0 0,0 0 1 0 0,0 0-1 0 0,2 0 2 0 0,0-1 1 0 0,-1 0-1 0 0,1 1 1 0 0,0-1-1 0 0,-1 0 0 0 0,1-1 1 0 0,-1 1-1 0 0,1 0 0 0 0,-1-1 1 0 0,4-2-1 0 0,42-35 12 0 0,-1-1-1 0 0,-2-3 1 0 0,60-74 0 0 0,6-6 16 0 0,190-175 885 0 0,-268 265-605 0 0,-18 16-240 0 0,1 0 0 0 0,1 2 1 0 0,0 0-1 0 0,1 0 1 0 0,1 2-1 0 0,32-18 0 0 0,-34 24-40 0 0,-30 18 28 0 0,7-6-67 0 0,-2 2 40 0 0,8-7-34 0 0,0 1 0 0 0,-1-1 1 0 0,1 0-1 0 0,0 0 0 0 0,0 0 1 0 0,0 0-1 0 0,0 0 1 0 0,0 0-1 0 0,0 0 0 0 0,0 0 1 0 0,0 0-1 0 0,0 0 0 0 0,0 0 1 0 0,0 0-1 0 0,-1 0 0 0 0,1 0 1 0 0,0 0-1 0 0,0 0 1 0 0,0 0-1 0 0,0 0 0 0 0,0 0 1 0 0,0 0-1 0 0,0 0 0 0 0,0 0 1 0 0,0 0-1 0 0,-1 0 0 0 0,1 0 1 0 0,0 0-1 0 0,0 0 1 0 0,0 0-1 0 0,0 0 0 0 0,0 0 1 0 0,0 0-1 0 0,0 0 0 0 0,0 0 1 0 0,0 0-1 0 0,-1 0 0 0 0,1 0 1 0 0,0 0-1 0 0,0 0 1 0 0,0 0-1 0 0,0 0 0 0 0,0 0 1 0 0,0 0-1 0 0,0-1 0 0 0,0 1 1 0 0,0 0-1 0 0,0 0 1 0 0,0 0-1 0 0,0 0 0 0 0,0 0 1 0 0,0 0-1 0 0,0 0 0 0 0,0 0 1 0 0,0 0-1 0 0,0-1 0 0 0,0 1 1 0 0,0 0-1 0 0,0 0 1 0 0,0 0-1 0 0,0 0 0 0 0,0 0 1 0 0,0 0-1 0 0,46-9-3678 0 0,-33 7 1651 0 0,0-1-2099 0 0,0 1 0 0 0,0 1 1 0 0,0 0-1 0 0,18 2 0 0 0,-22 1 2204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158 253 712 0 0,'0'0'195'0'0,"-1"0"0"0"0,1 0 0 0 0,-1 0-1 0 0,1 0 1 0 0,0 0 0 0 0,-1 0 0 0 0,1 0 0 0 0,-1 0 0 0 0,1 0-1 0 0,0 1 1 0 0,-1-1 0 0 0,1 0 0 0 0,0 0 0 0 0,-1 0 0 0 0,1 1-1 0 0,0-1 1 0 0,-1 0 0 0 0,1 0 0 0 0,0 1 0 0 0,0-1-1 0 0,-1 0 1 0 0,1 1 0 0 0,0-1 0 0 0,0 0 0 0 0,0 1 0 0 0,-1-1-1 0 0,1 0 1 0 0,0 1 0 0 0,0-1 0 0 0,0 0 0 0 0,0 1 0 0 0,0-1-1 0 0,0 1 1 0 0,0-1 0 0 0,0 0 0 0 0,0 1 0 0 0,0 0 36 0 0,0-1 1 0 0,0 1 0 0 0,0-1-1 0 0,0 0 1 0 0,0 1 0 0 0,-1-1 0 0 0,1 1-1 0 0,0-1 1 0 0,0 0 0 0 0,0 1-1 0 0,0-1 1 0 0,0 0 0 0 0,-1 1-1 0 0,1-1 1 0 0,0 0 0 0 0,0 1-1 0 0,-1-1 1 0 0,1 0 0 0 0,0 1-1 0 0,0-1 1 0 0,-1 0 0 0 0,1 0-1 0 0,0 1 1 0 0,-1-1 0 0 0,1 0-1 0 0,0 0 1 0 0,-1 0 0 0 0,1 0 0 0 0,0 1-1 0 0,-1-1 1 0 0,1 0 0 0 0,-1 0-1 0 0,1 0 1 0 0,0 0 0 0 0,-1 0-1 0 0,1 0 1 0 0,0 0 0 0 0,-1 0-1 0 0,1 0 1 0 0,-1 0 0 0 0,1 0-1 0 0,0 0 1 0 0,-1 0 0 0 0,1 0-1 0 0,-1-1 1 0 0,1 1 0 0 0,0 0-1 0 0,-1 0 1 0 0,-13-3 509 0 0,1-1 0 0 0,-1 0-1 0 0,1-1 1 0 0,0 0 0 0 0,-23-14-1 0 0,33 17-714 0 0,1 1 0 0 0,0 0 0 0 0,0-1 0 0 0,0 0 0 0 0,0 1 0 0 0,0-1 0 0 0,0 0-1 0 0,1 0 1 0 0,-1 0 0 0 0,1 0 0 0 0,-1 0 0 0 0,1 0 0 0 0,0-1 0 0 0,0 1 0 0 0,0 0-1 0 0,0-1 1 0 0,0 1 0 0 0,0-1 0 0 0,1 1 0 0 0,-1-1 0 0 0,1 1 0 0 0,-1-1 0 0 0,1 0-1 0 0,0 1 1 0 0,0-1 0 0 0,1 1 0 0 0,-1-1 0 0 0,0 1 0 0 0,1-1 0 0 0,-1 1 0 0 0,1-1-1 0 0,0 1 1 0 0,0-1 0 0 0,0 1 0 0 0,0 0 0 0 0,0-1 0 0 0,1 1 0 0 0,-1 0-1 0 0,1 0 1 0 0,1-2 0 0 0,4-4-20 0 0,0 0 0 0 0,0 1 0 0 0,0 0 0 0 0,1 0 0 0 0,0 0 0 0 0,1 1 0 0 0,-1 1 0 0 0,1-1 0 0 0,0 2 0 0 0,12-6 0 0 0,8-2 0 0 0,61-15-1 0 0,-59 20 2 0 0,-1 1 0 0 0,1 1-1 0 0,0 2 1 0 0,38 1 0 0 0,-51 2-7 0 0,1 2-1 0 0,-1 0 0 0 0,0 1 1 0 0,1 0-1 0 0,-1 2 1 0 0,-1 0-1 0 0,1 1 1 0 0,22 11-1 0 0,-36-15 4 0 0,0 0-1 0 0,0 1 1 0 0,0-1-1 0 0,0 1 1 0 0,0 0-1 0 0,0 0 1 0 0,-1 0-1 0 0,0 1 1 0 0,1-1-1 0 0,-1 1 0 0 0,0-1 1 0 0,-1 1-1 0 0,1 0 1 0 0,-1 0-1 0 0,0 1 1 0 0,0-1-1 0 0,0 0 1 0 0,0 1-1 0 0,-1-1 1 0 0,0 1-1 0 0,0 0 1 0 0,1 4-1 0 0,-2-2 1 0 0,0 0 0 0 0,-1-1 0 0 0,1 1 0 0 0,-1 0 0 0 0,-1-1 0 0 0,1 1 0 0 0,-1 0 0 0 0,0-1 0 0 0,-1 0 0 0 0,0 0 0 0 0,0 0 0 0 0,0 0 0 0 0,0 0 0 0 0,-9 10 0 0 0,-11 12 147 0 0,-2-1 0 0 0,-1-1 1 0 0,-1-2-1 0 0,-1 0 0 0 0,-32 19 1 0 0,-162 92 486 0 0,147-93-676 0 0,52-29 47 0 0,11-7-1 0 0,1 0 0 0 0,-1 1-1 0 0,1 0 1 0 0,1 1-1 0 0,0 0 1 0 0,0 1 0 0 0,-10 11-1 0 0,19-20-6 0 0,1 0 1 0 0,0 1-1 0 0,-1-1 0 0 0,1 0 0 0 0,0 1 1 0 0,0-1-1 0 0,-1 0 0 0 0,1 1 1 0 0,0-1-1 0 0,0 1 0 0 0,0-1 0 0 0,-1 0 1 0 0,1 1-1 0 0,0-1 0 0 0,0 1 0 0 0,0-1 1 0 0,0 0-1 0 0,0 1 0 0 0,0-1 1 0 0,0 1-1 0 0,0-1 0 0 0,0 1 0 0 0,0-1 1 0 0,0 1-1 0 0,0-1 0 0 0,0 0 0 0 0,0 1 1 0 0,0-1-1 0 0,1 1 0 0 0,-1-1 1 0 0,0 0-1 0 0,0 1 0 0 0,0-1 0 0 0,1 1 1 0 0,-1-1-1 0 0,0 0 0 0 0,0 1 0 0 0,1-1 1 0 0,-1 1-1 0 0,22 6 12 0 0,28-6 1 0 0,-49-1-13 0 0,268-33 50 0 0,-52 3-33 0 0,-211 30-6 0 0,126-8-27 0 0,-80 9 166 0 0,-17 1 108 0 0,-18-1 512 0 0,-5-1 372 0 0,-3-1 20 0 0,-8 2-1140 0 0,2 0-14 0 0,-3-1-10 0 0,0 1 0 0 0,0-1 1 0 0,0 0-1 0 0,1 0 0 0 0,-1 0 1 0 0,0 0-1 0 0,0 0 0 0 0,0 1 1 0 0,1-1-1 0 0,-1 0 0 0 0,0 0 1 0 0,0 0-1 0 0,0 0 0 0 0,1 0 1 0 0,-1 0-1 0 0,0 0 0 0 0,0 0 1 0 0,1 0-1 0 0,-1 0 0 0 0,0 0 1 0 0,0 0-1 0 0,0 0 0 0 0,1 0 1 0 0,-1 0-1 0 0,0 0 0 0 0,0 0 1 0 0,1 0-1 0 0,-1 0 0 0 0,0 0 1 0 0,0-1-1 0 0,0 1 0 0 0,1 0 1 0 0,-1 0-1 0 0,0 0 0 0 0,0 0 1 0 0,0 0-1 0 0,0-1 0 0 0,1 1 1 0 0,-1 0-1 0 0,0 0 0 0 0,0 0 1 0 0,0 0-1 0 0,0-1 0 0 0,0 1 1 0 0,0 0-1 0 0,1 0 0 0 0,-1-1 1 0 0,0 1-1 0 0,5-8-87 0 0,7-8-409 0 0,-1-1-3538 0 0,0-3-5199 0 0,-4 7 573 0 0,-6 7 2986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8:5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3 368 12 0 0,'-1'-33'5992'0'0,"0"24"-4134"0"0,1-1 1 0 0,0 1-1 0 0,0 0 0 0 0,3-11 1 0 0,-2 16-1358 0 0,0-1-1 0 0,1 1 1 0 0,-1 0 0 0 0,1 0 0 0 0,0 0 0 0 0,0 0-1 0 0,1 0 1 0 0,-1 1 0 0 0,1-1 0 0 0,0 1-1 0 0,0-1 1 0 0,3-2 0 0 0,-5 5-388 0 0,0-1 0 0 0,1 1 0 0 0,-1 0 0 0 0,0-1 0 0 0,1 1 0 0 0,-1 0 0 0 0,1 0 0 0 0,-1 0 0 0 0,1 1 0 0 0,-1-1-1 0 0,1 0 1 0 0,0 0 0 0 0,0 1 0 0 0,-1-1 0 0 0,1 1 0 0 0,0-1 0 0 0,0 1 0 0 0,-1 0 0 0 0,1 0 0 0 0,0 0 0 0 0,0 0 0 0 0,0 0 0 0 0,-1 0 0 0 0,1 1 0 0 0,3 0 0 0 0,-3 0-12 0 0,0 0 0 0 0,0 1-1 0 0,0 0 1 0 0,0-1 0 0 0,0 1 0 0 0,0 0 0 0 0,0 0 0 0 0,-1 0 0 0 0,1 0-1 0 0,-1 0 1 0 0,0 0 0 0 0,1 0 0 0 0,-1 1 0 0 0,0-1 0 0 0,0 0 0 0 0,0 1-1 0 0,-1-1 1 0 0,2 4 0 0 0,9 48 267 0 0,-2 1 0 0 0,-2 0 0 0 0,-3 1 0 0 0,-3 78 0 0 0,-1-99-309 0 0,-1-15-54 0 0,2 1 1 0 0,0-1-1 0 0,1 1 1 0 0,9 33-1 0 0,-11-52-3 0 0,0-1 0 0 0,1 1-1 0 0,0-1 1 0 0,-1 0-1 0 0,1 1 1 0 0,0-1 0 0 0,0 1-1 0 0,-1-1 1 0 0,1 0-1 0 0,0 0 1 0 0,0 0 0 0 0,1 1-1 0 0,-1-1 1 0 0,0 0 0 0 0,0 0-1 0 0,0-1 1 0 0,1 1-1 0 0,-1 0 1 0 0,1 0 0 0 0,-1-1-1 0 0,2 2 1 0 0,0-2 1 0 0,0 1-1 0 0,0-1 1 0 0,0 0-1 0 0,-1 1 1 0 0,1-1 0 0 0,0-1-1 0 0,0 1 1 0 0,0 0-1 0 0,0-1 1 0 0,5-1 0 0 0,6-3 4 0 0,-1-1 0 0 0,0 0 0 0 0,21-14 0 0 0,-25 15-6 0 0,239-157 46 0 0,-75 46 14 0 0,25-6-16 0 0,273-122 1 0 0,-337 182-64 0 0,-46 20 529 0 0,-70 36 172 0 0,-21 8-682 0 0,0-1-1 0 0,0 1 0 0 0,0 0 1 0 0,1 0-1 0 0,-1 0 1 0 0,0 1-1 0 0,1-1 1 0 0,-1 0-1 0 0,-2 5 1 0 0,-6 13 23 0 0,11-19-18 0 0,2-2-410 0 0,0 1 57 0 0,0-1 1 0 0,0 0 0 0 0,-1 0 0 0 0,1 0-1 0 0,0 0 1 0 0,-1 0 0 0 0,1 0 0 0 0,0 0-1 0 0,2-3 1 0 0,4-9-10327 0 0,-8 13 10297 0 0,0-1 0 0 0,0 0 0 0 0,-1 0 0 0 0,1 1 0 0 0,-1-1 0 0 0,1 0 0 0 0,-1 0 0 0 0,1 1 0 0 0,-1-1 0 0 0,1 1-1 0 0,-1-1 1 0 0,0 0 0 0 0,1 1 0 0 0,-1-1 0 0 0,0 1 0 0 0,0-1 0 0 0,1 1 0 0 0,-1 0 0 0 0,0-1 0 0 0,0 1 0 0 0,1 0 0 0 0,-1 0-1 0 0,-2-1 1 0 0,-25-5-3446 0 0,22 5 2886 0 0,-20-4-797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238 238 1500 0 0,'-11'-6'1612'0'0,"-1"0"0"0"0,1 0 1 0 0,-1-1-1 0 0,2-1 0 0 0,-1 0 0 0 0,1 0 0 0 0,-17-20 0 0 0,25 26-1339 0 0,0-1 0 0 0,0 0 0 0 0,0 0 0 0 0,1 0 0 0 0,-1 0 0 0 0,1 0 0 0 0,-1 0 0 0 0,1 0 0 0 0,0 0 0 0 0,1-1 0 0 0,-1 1 0 0 0,0 0 0 0 0,1-1 0 0 0,0 1 0 0 0,0-4 0 0 0,0 3-151 0 0,1 1 1 0 0,0-1-1 0 0,0 0 1 0 0,1 1-1 0 0,-1-1 1 0 0,1 1-1 0 0,0 0 1 0 0,-1-1 0 0 0,2 1-1 0 0,-1 0 1 0 0,0 0-1 0 0,0 0 1 0 0,1 1-1 0 0,0-1 1 0 0,-1 0-1 0 0,6-2 1 0 0,0-2-103 0 0,0 2-1 0 0,1-1 1 0 0,-1 1 0 0 0,1 1-1 0 0,1 0 1 0 0,-1 0 0 0 0,0 1 0 0 0,1 0-1 0 0,0 0 1 0 0,-1 1 0 0 0,1 0-1 0 0,0 1 1 0 0,0 0 0 0 0,0 1-1 0 0,0 0 1 0 0,1 1 0 0 0,10 1 0 0 0,-17-1-17 0 0,1 0 1 0 0,-1 0 0 0 0,0 0-1 0 0,0 0 1 0 0,-1 1 0 0 0,1-1 0 0 0,0 1-1 0 0,0 0 1 0 0,-1 0 0 0 0,1 0-1 0 0,-1 1 1 0 0,0-1 0 0 0,1 1 0 0 0,-1 0-1 0 0,0 0 1 0 0,4 6 0 0 0,-5-6 1 0 0,-1 1 0 0 0,1-1 0 0 0,-1 0 1 0 0,0 1-1 0 0,0 0 0 0 0,0-1 0 0 0,0 1 0 0 0,0-1 1 0 0,-1 1-1 0 0,0 0 0 0 0,0 0 0 0 0,0-1 0 0 0,0 1 1 0 0,0 0-1 0 0,-1 0 0 0 0,0-1 0 0 0,0 1 0 0 0,-2 5 1 0 0,0 0 57 0 0,0 0 0 0 0,-1 0 0 0 0,-8 13 0 0 0,-35 43 484 0 0,11-19-296 0 0,30-30-256 0 0,6-15 5 0 0,0 0 0 0 0,0 0 1 0 0,1-1-1 0 0,-1 1 0 0 0,0 0 1 0 0,1-1-1 0 0,-1 1 1 0 0,0 0-1 0 0,1-1 0 0 0,-1 1 1 0 0,1 0-1 0 0,-1-1 0 0 0,1 1 1 0 0,-1-1-1 0 0,1 1 0 0 0,0-1 1 0 0,-1 1-1 0 0,1-1 1 0 0,-1 0-1 0 0,1 1 0 0 0,0-1 1 0 0,-1 0-1 0 0,1 1 0 0 0,1-1 1 0 0,6 2 5 0 0,0 0 0 0 0,0-1 0 0 0,0 0 1 0 0,10 0-1 0 0,7 2 1 0 0,-19-1-4 0 0,-1-1 0 0 0,-1 1 0 0 0,1 0 0 0 0,0 0 0 0 0,0 0 0 0 0,-1 1 0 0 0,1 0 0 0 0,-1 0 0 0 0,0 0-1 0 0,0 0 1 0 0,0 1 0 0 0,0 0 0 0 0,-1 0 0 0 0,1 0 0 0 0,2 5 0 0 0,-4-6 41 0 0,-1 0 1 0 0,1 0-1 0 0,-1 0 1 0 0,0 0-1 0 0,0 0 0 0 0,0 0 1 0 0,0 1-1 0 0,-1-1 1 0 0,1 1-1 0 0,-1-1 0 0 0,0 0 1 0 0,0 1-1 0 0,0-1 1 0 0,0 0-1 0 0,-1 1 0 0 0,0-1 1 0 0,1 0-1 0 0,-1 1 1 0 0,0-1-1 0 0,0 0 0 0 0,-1 0 1 0 0,1 0-1 0 0,-1 0 1 0 0,-2 4-1 0 0,-3 2 106 0 0,0 0 0 0 0,0-1 0 0 0,-1 0 0 0 0,0-1 0 0 0,0 0 0 0 0,0 0 0 0 0,-1 0 0 0 0,0-1 0 0 0,-1-1 0 0 0,-16 9 0 0 0,0-3-4 0 0,0-1 1 0 0,-55 13 0 0 0,-11-6-93 0 0,80-15-128 0 0,0-1 0 0 0,0 0 0 0 0,0-2 0 0 0,0 1 0 0 0,-22-4 0 0 0,33 4-26 0 0,0-1 0 0 0,0 1 0 0 0,0 0 0 0 0,0 0-1 0 0,0 0 1 0 0,0-1 0 0 0,0 1 0 0 0,0 0 0 0 0,0-1 0 0 0,0 1 0 0 0,0-1 0 0 0,0 1 0 0 0,0-1 0 0 0,0 0 0 0 0,0 1 0 0 0,0-1 0 0 0,1 0 0 0 0,-1 0 0 0 0,0 0 0 0 0,1 1 0 0 0,-1-1 0 0 0,0 0 0 0 0,1 0 0 0 0,-1 0 0 0 0,1 0 0 0 0,-1 0 0 0 0,1 0 0 0 0,0 0 0 0 0,-1-1 0 0 0,1 0-269 0 0,1 0 0 0 0,-1 0 0 0 0,1 0 0 0 0,-1 0 0 0 0,1 0 1 0 0,0 0-1 0 0,0 0 0 0 0,-1 0 0 0 0,1 0 0 0 0,1 1 1 0 0,-1-1-1 0 0,0 0 0 0 0,0 1 0 0 0,2-2 0 0 0,7-8-1971 0 0,0 2-1 0 0,1-1 1 0 0,12-8 0 0 0,-23 18 2320 0 0,65-41-5476 0 0,-28 21 3717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3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1 483 532 0 0,'14'-57'8963'0'0,"-15"56"-8698"0"0,1 1 1 0 0,0-1-1 0 0,0 1 1 0 0,0-1-1 0 0,0 1 1 0 0,0-1-1 0 0,0 1 1 0 0,0-1-1 0 0,0 1 1 0 0,0-1-1 0 0,0 1 1 0 0,0 0 0 0 0,1-1-1 0 0,-1 1 1 0 0,0-1-1 0 0,0 1 1 0 0,0-1-1 0 0,1 1 1 0 0,-1-1-1 0 0,0 1 1 0 0,0-1-1 0 0,1 1 1 0 0,-1 0-1 0 0,0-1 1 0 0,1 1-1 0 0,-1 0 1 0 0,0-1-1 0 0,1 1 1 0 0,-1 0-1 0 0,1 0 1 0 0,-1-1-1 0 0,1 1 1 0 0,-1 0-1 0 0,0 0 1 0 0,1-1-1 0 0,-1 1 1 0 0,1 0-1 0 0,-1 0 1 0 0,1 0-1 0 0,-1 0 1 0 0,1 0-1 0 0,-1 0 1 0 0,2 0-1 0 0,-1 0 6 0 0,1 1 0 0 0,-1-1-1 0 0,0 1 1 0 0,1 0 0 0 0,-1-1-1 0 0,1 1 1 0 0,-1 0 0 0 0,0 0 0 0 0,0 0-1 0 0,0 0 1 0 0,0 0 0 0 0,1 0-1 0 0,-1 0 1 0 0,0 0 0 0 0,0 2-1 0 0,5 6 134 0 0,-2 0 0 0 0,1 0 0 0 0,-2 0 0 0 0,1 1 0 0 0,-1-1 0 0 0,0 1 0 0 0,-1 0 0 0 0,0 0 0 0 0,-1 0 0 0 0,1 10 0 0 0,-1 20 311 0 0,-5 46 0 0 0,3-67-510 0 0,-12 87 314 0 0,8-79-474 0 0,1-1 1 0 0,1 1-1 0 0,2 0 0 0 0,0 0 1 0 0,6 41-1 0 0,-5-65-40 0 0,1 1-1 0 0,-1-1 1 0 0,1 0 0 0 0,0 0-1 0 0,0 0 1 0 0,0 0-1 0 0,1 0 1 0 0,-1 0-1 0 0,1 0 1 0 0,0 0 0 0 0,-1 0-1 0 0,1-1 1 0 0,0 1-1 0 0,1-1 1 0 0,-1 0-1 0 0,0 1 1 0 0,1-1 0 0 0,-1 0-1 0 0,1 0 1 0 0,0 0-1 0 0,4 2 1 0 0,-1-2 6 0 0,0-1-1 0 0,-1 1 1 0 0,1-1 0 0 0,0 0 0 0 0,1-1-1 0 0,-1 1 1 0 0,0-1 0 0 0,0 0-1 0 0,0-1 1 0 0,0 0 0 0 0,8-1 0 0 0,14-5 8 0 0,1 0 0 0 0,-1-2 1 0 0,0-1-1 0 0,40-20 0 0 0,101-67-13 0 0,-141 80 4 0 0,563-401 33 0 0,-481 334-42 0 0,-37 30 0 0 0,-2-3 0 0 0,80-86 0 0 0,-141 132-1 0 0,0-2 0 0 0,-1 1 0 0 0,0-1 0 0 0,13-26 0 0 0,-17 26 0 0 0,-7 15 0 0 0,0 0 0 0 0,0 0 0 0 0,0 0 0 0 0,0 0 0 0 0,0 0 0 0 0,-1-1 0 0 0,1 1 0 0 0,-1-1 0 0 0,1 0 0 0 0,-1 1 0 0 0,-3 0 0 0 0,-22 14 0 0 0,28-16 0 0 0,0 1 0 0 0,-1-1 0 0 0,1 0 0 0 0,0 0 0 0 0,-1 0 0 0 0,1 1 0 0 0,0-1 0 0 0,-1 0 0 0 0,1 0 0 0 0,0 0 0 0 0,-1 0 0 0 0,1 0 0 0 0,0 0 0 0 0,-1 0 0 0 0,1 0 0 0 0,-1 0 0 0 0,1 0 0 0 0,0 0 0 0 0,-1 0 0 0 0,1 0 0 0 0,0 0 0 0 0,-1 0 0 0 0,1 0 0 0 0,-1 0 0 0 0,1 0 0 0 0,0 0 0 0 0,-1 0 0 0 0,1-1 0 0 0,0 1 0 0 0,-1 0 0 0 0,1 0 0 0 0,0 0 0 0 0,0-1 0 0 0,-1 1 0 0 0,1 0 0 0 0,0 0 0 0 0,-1-1 0 0 0,1 1 0 0 0,0 0 0 0 0,0-1 0 0 0,0 1 0 0 0,-1 0 0 0 0,1-1 0 0 0,0 1 0 0 0,0 0 0 0 0,0-1 0 0 0,0 1 0 0 0,0-1 0 0 0,0 1 0 0 0,0 0 0 0 0,0-1 0 0 0,0-1 0 0 0,3 1 0 0 0,-6 1 0 0 0,-2 0 0 0 0,1-2 0 0 0,12-3 0 0 0,-30-11-2196 0 0,3 2-2663 0 0,14 12 2692 0 0,-1-1 0 0 0,0 1 0 0 0,1 0 0 0 0,-1 0 0 0 0,0 1 1 0 0,0-1-1 0 0,0 2 0 0 0,0-1 0 0 0,0 0 0 0 0,-10 2 0 0 0,3-1 399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29 976 0 0,'36'-9'4213'0'0,"-32"8"-3050"0"0,0-1 1 0 0,-1 1-1 0 0,1-1 0 0 0,-1 0 1 0 0,0 0-1 0 0,1 0 1 0 0,4-5 1487 0 0,-24 16 3012 0 0,5-2-4717 0 0,-9 10 65 0 0,1 2 0 0 0,0 0-1 0 0,-18 26 1 0 0,-29 28 521 0 0,-1-11-406 0 0,-49 50 252 0 0,112-108-1360 0 0,0 1 1 0 0,1-1-1 0 0,-1 1 0 0 0,1-1 1 0 0,0 1-1 0 0,0 0 1 0 0,1 0-1 0 0,0 0 0 0 0,0 1 1 0 0,0-1-1 0 0,-1 6 0 0 0,3-8-16 0 0,-1-1 1 0 0,1 1-1 0 0,0-1 0 0 0,0 1 0 0 0,1-1 0 0 0,-1 1 0 0 0,0-1 1 0 0,1 1-1 0 0,0-1 0 0 0,-1 0 0 0 0,1 1 0 0 0,0-1 0 0 0,0 0 1 0 0,0 1-1 0 0,1-1 0 0 0,-1 0 0 0 0,0 0 0 0 0,1 0 0 0 0,0 0 1 0 0,-1 0-1 0 0,1-1 0 0 0,0 1 0 0 0,0 0 0 0 0,0-1 0 0 0,0 1 1 0 0,3 1-1 0 0,11 6 6 0 0,1 0 0 0 0,0-1 0 0 0,0-1 1 0 0,30 9-1 0 0,78 12 2 0 0,-6-2-1 0 0,-5 5-309 0 0,-118-39-6158 0 0,1 3 4187 0 0,0 1 0 0 0,1-1-1 0 0,-1 0 1 0 0,1 0 0 0 0,0 0-1 0 0,-2-6 1 0 0,4 8 1740 0 0,0 1-1 0 0,0 0 0 0 0,1 0 1 0 0,-1-1-1 0 0,0 1 1 0 0,1 0-1 0 0,-1 0 1 0 0,1 0-1 0 0,0-1 1 0 0,0 1-1 0 0,1-2 1 0 0,10-11-1305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300 168 84 0 0,'-7'-18'5103'0'0,"0"0"-1"0"0,-21-32 1 0 0,-5 2 1030 0 0,8 22-3755 0 0,24 25-2319 0 0,0 0 0 0 0,0 1-1 0 0,1-1 1 0 0,-1 0 0 0 0,0 1 0 0 0,0-1 0 0 0,0 1 0 0 0,0 0 0 0 0,0-1 0 0 0,0 1-1 0 0,0 0 1 0 0,0-1 0 0 0,0 1 0 0 0,-1 0 0 0 0,1 0 0 0 0,0 0 0 0 0,0 0-1 0 0,0 0 1 0 0,0 0 0 0 0,0 0 0 0 0,0 0 0 0 0,0 1 0 0 0,0-1 0 0 0,0 0 0 0 0,0 1-1 0 0,0-1 1 0 0,0 1 0 0 0,0-1 0 0 0,0 1 0 0 0,0-1 0 0 0,0 1 0 0 0,0-1-1 0 0,0 1 1 0 0,-1 1 0 0 0,-28 33-199 0 0,22-25 275 0 0,-2 2-127 0 0,1 0 1 0 0,0 1-1 0 0,1-1 0 0 0,1 2 1 0 0,0-1-1 0 0,1 1 1 0 0,0 0-1 0 0,1 1 1 0 0,-3 16-1 0 0,6-23-9 0 0,0 1-1 0 0,1 0 0 0 0,1-1 1 0 0,-1 1-1 0 0,1 0 0 0 0,1 0 1 0 0,0 0-1 0 0,0-1 0 0 0,1 1 1 0 0,0 0-1 0 0,0-1 1 0 0,1 1-1 0 0,0-1 0 0 0,0 0 1 0 0,1 0-1 0 0,10 15 0 0 0,-1-6 2 0 0,1-1 0 0 0,1-1 0 0 0,1 0 0 0 0,0 0 0 0 0,26 16 0 0 0,-18-13 8 0 0,39 38 0 0 0,-62-55-8 0 0,1 0 1 0 0,-1 0-1 0 0,0 0 1 0 0,0 1-1 0 0,0-1 1 0 0,0 1-1 0 0,0-1 1 0 0,-1 1-1 0 0,1-1 1 0 0,0 1-1 0 0,-1-1 1 0 0,1 1-1 0 0,-1 0 1 0 0,1-1-1 0 0,-1 1 1 0 0,0 0-1 0 0,0-1 1 0 0,0 1-1 0 0,0 0 1 0 0,0-1-1 0 0,0 1 1 0 0,0 2-1 0 0,-1-2 3 0 0,0 1 0 0 0,-1 0-1 0 0,1-1 1 0 0,0 1 0 0 0,-1-1 0 0 0,1 1-1 0 0,-1-1 1 0 0,0 0 0 0 0,0 0 0 0 0,0 0-1 0 0,-4 4 1 0 0,-4 1 8 0 0,0 0 0 0 0,-1 0 0 0 0,0-1 0 0 0,-16 7-1 0 0,11-6 67 0 0,0-1 0 0 0,-1 0-1 0 0,1-1 1 0 0,-25 3 0 0 0,36-7-334 0 0,-1-1 1 0 0,1 1 0 0 0,0-1-1 0 0,-1-1 1 0 0,1 1 0 0 0,0-1 0 0 0,0 0-1 0 0,-7-2 1 0 0,9 2-289 0 0,1 0-1 0 0,-1 0 1 0 0,1 0-1 0 0,-1-1 0 0 0,1 1 1 0 0,-1-1-1 0 0,1 0 1 0 0,0 1-1 0 0,0-1 1 0 0,0 0-1 0 0,0 0 1 0 0,0-1-1 0 0,1 1 1 0 0,-1 0-1 0 0,0 0 1 0 0,-1-5-1 0 0,2 3-483 0 0,-1 0 0 0 0,1-1-1 0 0,0 1 1 0 0,1-1-1 0 0,-1 1 1 0 0,1-1-1 0 0,0 1 1 0 0,0-1 0 0 0,0 1-1 0 0,1-7 1 0 0,3-11-1511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64 0 0,'7'-32'3230'0'0,"-4"14"-606"0"0,1 1 0 0 0,1-1 0 0 0,8-20 0 0 0,-11 36-2557 0 0,-1 1 0 0 0,0-1 0 0 0,1 0 1 0 0,-1 1-1 0 0,1-1 0 0 0,0 1 0 0 0,-1 0 0 0 0,1 0 0 0 0,0-1 1 0 0,0 1-1 0 0,-1 0 0 0 0,1 0 0 0 0,0 1 0 0 0,0-1 0 0 0,0 0 1 0 0,0 1-1 0 0,1-1 0 0 0,-1 1 0 0 0,0-1 0 0 0,0 1 0 0 0,0 0 1 0 0,0 0-1 0 0,0 0 0 0 0,0 0 0 0 0,5 1 0 0 0,7 1-399 0 0,1 1 1 0 0,22 6-1 0 0,-28-7-162 0 0,23 6-5299 0 0,60 6 1 0 0,-68-11 3846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37 360 1612 0 0,'-4'-4'1090'0'0,"1"1"0"0"0,-1-1-1 0 0,1 0 1 0 0,0 0 0 0 0,0-1 0 0 0,1 1 0 0 0,-1-1-1 0 0,1 1 1 0 0,-2-7 0 0 0,-2-26 9066 0 0,6 36-9566 0 0,1 2-499 0 0,0 0 0 0 0,0 0 0 0 0,0 1 0 0 0,0-1 0 0 0,0 0 0 0 0,0 0 0 0 0,0 1 0 0 0,0-1 0 0 0,-1 1 0 0 0,1-1 0 0 0,-1 1 0 0 0,1-1 0 0 0,-1 1 0 0 0,1-1 0 0 0,-1 1 0 0 0,0-1 0 0 0,0 1 1 0 0,0 2-1 0 0,2 3 196 0 0,40 158 1639 0 0,-20-53-1600 0 0,-17-57-226 0 0,-5 29-9 0 0,0-36-48 0 0,-3-23-44 0 0,2-9 388 0 0,0-6 447 0 0,6-17 605 0 0,14-14-1082 0 0,-5 6-244 0 0,62-72-31 0 0,43-41-58 0 0,7 5-62 0 0,75-44 18 0 0,-173 146 19 0 0,155-113-14 0 0,-138 101 21 0 0,-24 15 0 0 0,-18 15-7 0 0,0-1 0 0 0,1 1 1 0 0,-1 0-1 0 0,0 1 0 0 0,1-1 0 0 0,0 1 0 0 0,0-1 1 0 0,-1 1-1 0 0,1 0 0 0 0,0 1 0 0 0,1-1 0 0 0,4-1 0 0 0,-7 16 14 0 0,0-9-15 0 0,-1-14-36 0 0,-2 3-262 0 0,6 14 185 0 0,6-1-852 0 0,-11-6 746 0 0,0 0 0 0 0,1-1 1 0 0,-1 1-1 0 0,0 0 0 0 0,1 0 0 0 0,-1 0 1 0 0,0 0-1 0 0,1 0 0 0 0,-1-1 1 0 0,0 1-1 0 0,0 0 0 0 0,1 0 0 0 0,0-2-1103 0 0,-1 2 1103 0 0,0 0 1 0 0,0-1-1 0 0,1 1 0 0 0,-1 0 1 0 0,0-1-1 0 0,0 1 0 0 0,0 0 0 0 0,0-1 1 0 0,0 1-1 0 0,0 0 0 0 0,0-1 1 0 0,0 1-1 0 0,0 0 0 0 0,0-1 0 0 0,0 0 1 0 0,0 0-360 0 0,0 0 0 0 0,0-1 0 0 0,-1 1 1 0 0,1 0-1 0 0,0 0 0 0 0,-1-1 0 0 0,1 1 0 0 0,-1 0 1 0 0,1-1-1 0 0,-1 1 0 0 0,1 0 0 0 0,-1 0 0 0 0,0 0 1 0 0,0 0-1 0 0,1 0 0 0 0,-1 0 0 0 0,0 0 0 0 0,0 0 1 0 0,0 0-1 0 0,0 0 0 0 0,0 0 0 0 0,-3-1 0 0 0,-19-9-5524 0 0,10 9 4669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285 313 736 0 0,'-11'-2'1546'0'0,"0"0"1"0"0,0-1-1 0 0,0 0 0 0 0,0-1 1 0 0,1 0-1 0 0,-1 0 0 0 0,-16-11 0 0 0,25 14-1308 0 0,-1-1 0 0 0,1 0 0 0 0,0 0-1 0 0,0 1 1 0 0,0-1 0 0 0,0 0 0 0 0,0-1-1 0 0,0 1 1 0 0,1 0 0 0 0,-1 0 0 0 0,1-1 0 0 0,-1 1-1 0 0,1-1 1 0 0,0 1 0 0 0,0-1 0 0 0,0 0-1 0 0,0 1 1 0 0,1-1 0 0 0,-1 0 0 0 0,1 0-1 0 0,-1 0 1 0 0,1 1 0 0 0,0-1 0 0 0,0 0-1 0 0,0 0 1 0 0,1 0 0 0 0,-1 1 0 0 0,1-1-1 0 0,-1 0 1 0 0,1 0 0 0 0,0 1 0 0 0,0-1-1 0 0,0 0 1 0 0,1 1 0 0 0,-1-1 0 0 0,2-2-1 0 0,6-7-79 0 0,-1 0 0 0 0,1 0-1 0 0,1 1 1 0 0,0 0-1 0 0,1 1 1 0 0,0 0-1 0 0,0 1 1 0 0,1 0 0 0 0,1 1-1 0 0,-1 0 1 0 0,1 1-1 0 0,23-10 1 0 0,-13 8-96 0 0,0 1-1 0 0,0 1 1 0 0,1 1 0 0 0,-1 0 0 0 0,1 2 0 0 0,0 1-1 0 0,27 0 1 0 0,-45 3-57 0 0,1 0-1 0 0,-1 1 0 0 0,0 0 1 0 0,0 0-1 0 0,0 0 1 0 0,0 0-1 0 0,0 1 0 0 0,0 0 1 0 0,0 0-1 0 0,0 1 1 0 0,-1 0-1 0 0,1 0 0 0 0,-1 0 1 0 0,7 5-1 0 0,-10-5 0 0 0,1 0-1 0 0,-1-1 1 0 0,1 1 0 0 0,-1 0-1 0 0,0 0 1 0 0,0 1-1 0 0,0-1 1 0 0,0 0 0 0 0,-1 1-1 0 0,1-1 1 0 0,-1 1-1 0 0,0-1 1 0 0,0 1 0 0 0,0 0-1 0 0,-1-1 1 0 0,1 1-1 0 0,-1 0 1 0 0,0 0 0 0 0,0-1-1 0 0,0 1 1 0 0,0 0-1 0 0,-1 0 1 0 0,0-1 0 0 0,-1 7-1 0 0,-4 7 122 0 0,0 0-1 0 0,-1-1 1 0 0,0 1-1 0 0,-2-2 0 0 0,1 1 1 0 0,-21 25-1 0 0,1-7 169 0 0,-51 50 1 0 0,70-77-283 0 0,7-6-10 0 0,0 0 0 0 0,0 0 0 0 0,0 0 0 0 0,1 1 0 0 0,-1-1-1 0 0,0 0 1 0 0,1 1 0 0 0,-1-1 0 0 0,1 1 0 0 0,0 0 0 0 0,0 0-1 0 0,-1-1 1 0 0,0 3 0 0 0,40-15 6 0 0,-25 8-7 0 0,1-1 1 0 0,0 1 0 0 0,0 1-1 0 0,0 1 1 0 0,0 0 0 0 0,0 1 0 0 0,0 0-1 0 0,21 3 1 0 0,-29-1 8 0 0,-1-1 1 0 0,0 0-1 0 0,0 1 0 0 0,0 0 0 0 0,0 0 1 0 0,0 0-1 0 0,0 1 0 0 0,-1 0 0 0 0,1 0 1 0 0,-1 0-1 0 0,0 0 0 0 0,1 1 1 0 0,-2 0-1 0 0,1 0 0 0 0,0 0 0 0 0,-1 0 1 0 0,0 0-1 0 0,0 1 0 0 0,0-1 0 0 0,0 1 1 0 0,-1 0-1 0 0,0 0 0 0 0,0 0 1 0 0,0 0-1 0 0,1 6 0 0 0,-1-5 73 0 0,-1 0-1 0 0,0 0 1 0 0,0 1-1 0 0,-1-1 1 0 0,1 0-1 0 0,-1 1 1 0 0,-1-1-1 0 0,1 0 1 0 0,-1 1-1 0 0,0-1 1 0 0,-1 0-1 0 0,0 0 1 0 0,-4 12-1 0 0,2-10 12 0 0,-1 1 0 0 0,0 0 0 0 0,-1-1 0 0 0,0 0 0 0 0,0 0 0 0 0,0-1 0 0 0,-1 0 0 0 0,-10 8-1 0 0,0-2-38 0 0,0 0 0 0 0,-1-2 0 0 0,0 0-1 0 0,-1-1 1 0 0,0-1 0 0 0,-1-1-1 0 0,-36 11 1 0 0,32-13 92 0 0,-1-2 1 0 0,-49 4-1 0 0,52-8-1309 0 0,1 0-1 0 0,-1-2 1 0 0,-37-6-1 0 0,42 4-329 0 0,1-1 0 0 0,-1 0 1 0 0,1-1-1 0 0,1-1 0 0 0,-19-10 1 0 0,21 9-289 0 0,1 0 0 0 0,0-1 0 0 0,1 0 0 0 0,0-1 0 0 0,0 0 0 0 0,-14-19 0 0 0,1-4-581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78 305 480 0 0,'-3'-1'787'0'0,"-1"-1"0"0"0,1 1 0 0 0,0-1 0 0 0,-1 0 0 0 0,1 0 0 0 0,0 0 0 0 0,0 0 0 0 0,0-1 1 0 0,-4-3-1 0 0,-11-9 3220 0 0,18 15-3896 0 0,-1 0 1 0 0,1 0-1 0 0,0 0 1 0 0,-1 0 0 0 0,1-1-1 0 0,0 1 1 0 0,-1 0-1 0 0,1 0 1 0 0,0 0-1 0 0,-1-1 1 0 0,1 1-1 0 0,0 0 1 0 0,0-1 0 0 0,-1 1-1 0 0,1 0 1 0 0,0 0-1 0 0,0-1 1 0 0,-1 1-1 0 0,1 0 1 0 0,0-1-1 0 0,0 1 1 0 0,0-1-1 0 0,0 1 1 0 0,0 0 0 0 0,0-1-1 0 0,0 1 1 0 0,-1 0-1 0 0,1-1 1 0 0,0 1-1 0 0,0-1 1 0 0,0 1-1 0 0,1 0 1 0 0,-1-1 0 0 0,0 1-1 0 0,0-1 1 0 0,0 1-1 0 0,0 0 1 0 0,0-1-1 0 0,0 1 1 0 0,0 0-1 0 0,1-1 1 0 0,-1 1 0 0 0,0 0-1 0 0,0-1 1 0 0,0 1-1 0 0,1 0 1 0 0,-1 0-1 0 0,0-1 1 0 0,1 1-1 0 0,-1 0 1 0 0,0 0-1 0 0,0-1 1 0 0,1 1 0 0 0,-1 0-1 0 0,1 0 1 0 0,-1 0-1 0 0,1-1 1 0 0,22-6 2503 0 0,-19 7-2518 0 0,-1 0-1 0 0,1 0 0 0 0,-1 0 1 0 0,1 0-1 0 0,-1 1 0 0 0,1-1 1 0 0,-1 1-1 0 0,1 0 0 0 0,-1 0 1 0 0,1 1-1 0 0,-1-1 0 0 0,0 1 1 0 0,0-1-1 0 0,1 1 0 0 0,-1 0 1 0 0,-1 0-1 0 0,1 0 0 0 0,0 1 1 0 0,0-1-1 0 0,-1 1 0 0 0,1-1 1 0 0,-1 1-1 0 0,0 0 0 0 0,0 0 1 0 0,0 0-1 0 0,0 0 0 0 0,-1 0 1 0 0,1 1-1 0 0,-1-1 0 0 0,0 0 1 0 0,0 1-1 0 0,0-1 0 0 0,0 1 1 0 0,0 4-1 0 0,0 6 126 0 0,0 0 0 0 0,-1 0 0 0 0,-1 0-1 0 0,0 0 1 0 0,-1-1 0 0 0,0 1 0 0 0,-7 20 0 0 0,-46 118 943 0 0,33-101-976 0 0,-16 62 0 0 0,38-112-180 0 0,-2 7 84 0 0,0 0 0 0 0,0 1 0 0 0,1-1 0 0 0,-1 13 0 0 0,27-41 690 0 0,163-161-636 0 0,-110 116-142 0 0,3 4 1 0 0,2 2 0 0 0,155-79-1 0 0,-104 76-7 0 0,130-38-13 0 0,-86 39 16 0 0,-153 53-1 0 0,-2 0 7 0 0,42-16 72 0 0,-65 23-82 0 0,0 0-4 0 0,-3 2 6 0 0,-1-1 1 0 0,0 0-1 0 0,1 1 1 0 0,-1 0-1 0 0,1-1 1 0 0,-1 1-1 0 0,1 1 1 0 0,-4 1-1 0 0,-18 4-2 0 0,11-2 7 0 0,-16 1 4 0 0,29-6 0 0 0,-8 0-28 0 0,9 0 35 0 0,-1 0-12 0 0,-2 0-5 0 0,2 0 0 0 0,45-4-211 0 0,-29 3 17 0 0,39-6-4818 0 0,-30-3-1911 0 0,-23 9 6058 0 0,0-1 0 0 0,0 1 0 0 0,1 0 0 0 0,-1 0-1 0 0,0 0 1 0 0,0-1 0 0 0,0 1 0 0 0,0 0 0 0 0,0-1 0 0 0,-1 1 0 0 0,1-1 0 0 0,1-2 0 0 0,-2-4-1952 0 0,-4 1 645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71 784 0 0,'42'-24'2692'0'0,"4"-2"2200"0"0,-20 6 3718 0 0,-30 26-3399 0 0,-27 35-4038 0 0,-102 115 877 0 0,127-150-2000 0 0,1 1-1 0 0,1-1 0 0 0,-1 1 0 0 0,1 0 1 0 0,0 0-1 0 0,0 1 0 0 0,1-1 0 0 0,0 1 1 0 0,1 0-1 0 0,0-1 0 0 0,-2 11 0 0 0,4-13-40 0 0,-1-1 0 0 0,1 0 0 0 0,0 0 0 0 0,0 0 0 0 0,1 1 0 0 0,0-1 0 0 0,-1 0 0 0 0,1 0 0 0 0,1 0 0 0 0,-1 0 0 0 0,0 0 0 0 0,1 0-1 0 0,0 0 1 0 0,0-1 0 0 0,0 1 0 0 0,1 0 0 0 0,-1-1 0 0 0,1 0 0 0 0,-1 1 0 0 0,1-1 0 0 0,0 0 0 0 0,1-1 0 0 0,3 4 0 0 0,3 0 0 0 0,0 0 0 0 0,0-1-1 0 0,0 0 1 0 0,1-1 0 0 0,-1 0 0 0 0,1 0 0 0 0,0-1 0 0 0,1-1 0 0 0,-1 0 0 0 0,20 1 0 0 0,10-1 2 0 0,66-7 0 0 0,-63 2-18 0 0,43-10 0 0 0,-70 9-12 0 0,0 0 0 0 0,-1-1-1 0 0,0-1 1 0 0,0 0 0 0 0,28-16-1 0 0,-42 21 3 0 0,0-1-1 0 0,-1 1 1 0 0,1 0-1 0 0,0 0 1 0 0,-1-1-1 0 0,1 1 1 0 0,-1-1-1 0 0,1 1 1 0 0,-1-1-1 0 0,0 0 0 0 0,1 1 1 0 0,-1-1-1 0 0,0 0 1 0 0,0 0-1 0 0,0 0 1 0 0,0 0-1 0 0,-1 0 1 0 0,1 0-1 0 0,0-4 1 0 0,-1 3-464 0 0,0 1 1 0 0,0-1 0 0 0,0 0 0 0 0,-1 0 0 0 0,1 0 0 0 0,-1 0 0 0 0,0 0-1 0 0,0 0 1 0 0,0 1 0 0 0,0-1 0 0 0,-1 0 0 0 0,-2-3 0 0 0,-4-6-2939 0 0,-2 0 0 0 0,1 1 1 0 0,-2 0-1 0 0,-16-14 0 0 0,27 25 3328 0 0,-14-13-1732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0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217 104 1260 0 0,'-2'-6'1148'0'0,"0"0"0"0"0,1 1 0 0 0,0-1 0 0 0,0 0 0 0 0,0 0 0 0 0,1 0 0 0 0,-1 0 0 0 0,1 0 0 0 0,1 1 0 0 0,-1-1 0 0 0,1 0 0 0 0,0 0 0 0 0,1 0 0 0 0,0 1 0 0 0,4-11 0 0 0,-39 74 4650 0 0,-61 95-3355 0 0,80-130-2368 0 0,2 1 0 0 0,0 0 0 0 0,2 0 0 0 0,1 1 0 0 0,0 0 0 0 0,2 1 0 0 0,-4 27 0 0 0,3 6-79 0 0,7-52 2 0 0,1 0 1 0 0,0-1-1 0 0,0 1 1 0 0,0 0-1 0 0,1-1 1 0 0,0 1-1 0 0,2 7 1 0 0,-2-12-164 0 0,0 0-1 0 0,0 0 1 0 0,0 0 0 0 0,0 0-1 0 0,0 0 1 0 0,0 0 0 0 0,0 0-1 0 0,0-1 1 0 0,1 1 0 0 0,2 2 0 0 0,-3-3-159 0 0,0 0 1 0 0,0 0 0 0 0,0-1-1 0 0,0 1 1 0 0,1-1 0 0 0,-1 1-1 0 0,0-1 1 0 0,0 1 0 0 0,1-1-1 0 0,-1 1 1 0 0,0-1 0 0 0,1 0-1 0 0,-1 0 1 0 0,0 0 0 0 0,1 0-1 0 0,-1 0 1 0 0,0 0 0 0 0,3 0-1 0 0,36-11-9147 0 0,-1-3 3514 0 0,-13 4 3387 0 0,2-1 565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86 276 0 0,'3'-3'651'0'0,"-1"-1"0"0"0,0 1 0 0 0,0-1 0 0 0,0 1 1 0 0,0-1-1 0 0,0 0 0 0 0,-1 1 0 0 0,1-1 0 0 0,-1 0 0 0 0,0 0 0 0 0,0-5 0 0 0,1-28 11218 0 0,-30 60-9659 0 0,3-1-1491 0 0,-31 23 0 0 0,-78 41 796 0 0,-3 4-497 0 0,113-72-826 0 0,2 0 0 0 0,0 2 0 0 0,-30 35-1 0 0,47-50-179 0 0,1 0 0 0 0,0 0-1 0 0,0 0 1 0 0,1 1 0 0 0,0 0-1 0 0,0 0 1 0 0,0 0 0 0 0,1 0-1 0 0,-4 13 1 0 0,6-17-10 0 0,0 0 1 0 0,0 0-1 0 0,0 0 0 0 0,0 0 1 0 0,0 0-1 0 0,0 1 0 0 0,1-1 1 0 0,-1 0-1 0 0,1 0 0 0 0,0 0 1 0 0,-1 0-1 0 0,1 0 0 0 0,0 0 1 0 0,0-1-1 0 0,0 1 0 0 0,0 0 0 0 0,1 0 1 0 0,-1-1-1 0 0,0 1 0 0 0,1-1 1 0 0,-1 1-1 0 0,1-1 0 0 0,0 1 1 0 0,-1-1-1 0 0,1 0 0 0 0,0 0 1 0 0,0 0-1 0 0,0 0 0 0 0,0 0 1 0 0,0 0-1 0 0,0-1 0 0 0,0 1 0 0 0,4 0 1 0 0,15 5 15 0 0,44 7-1 0 0,69-3 1 0 0,-52-6-6 0 0,-28 1-4 0 0,24 2 23 0 0,-26-6 6 0 0,-52-1-42 0 0,0 0-1 0 0,0 0 1 0 0,0 0-1 0 0,0 0 1 0 0,0 0-1 0 0,-1 0 0 0 0,1 0 1 0 0,0 0-1 0 0,0-1 1 0 0,0 1-1 0 0,0 0 1 0 0,0 0-1 0 0,0 0 1 0 0,0 0-1 0 0,0 0 1 0 0,0 0-1 0 0,0 0 1 0 0,0 0-1 0 0,0-1 1 0 0,0 1-1 0 0,0 0 1 0 0,0 0-1 0 0,0 0 0 0 0,0 0 1 0 0,1 0-1 0 0,-1 0 1 0 0,0 0-1 0 0,0 0 1 0 0,0 0-1 0 0,0-1 1 0 0,0 1-1 0 0,0 0 1 0 0,0 0-1 0 0,0 0 1 0 0,0 0-1 0 0,0 0 1 0 0,0 0-1 0 0,0 0 1 0 0,0 0-1 0 0,1 0 0 0 0,-1 0 1 0 0,0 0-1 0 0,0 0 1 0 0,0 0-1 0 0,0 0 1 0 0,0 0-1 0 0,0 0 1 0 0,0 0-1 0 0,0 0 1 0 0,1 0-1 0 0,-1 0 1 0 0,0 0-1 0 0,0 0 1 0 0,0 0-1 0 0,0 0 1 0 0,0 0-1 0 0,0 0 0 0 0,-14-10 569 0 0,-10-6-2177 0 0,19 6-3371 0 0,6 8 4150 0 0,0 0 0 0 0,0 0 0 0 0,0 1 0 0 0,0-1 0 0 0,0 0 0 0 0,0 1 0 0 0,1-1 0 0 0,-1 1 0 0 0,0-1 1 0 0,4-1-1 0 0,31-18-5833 0 0,-24 15 4918 0 0,11-7-486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224 117 252 0 0,'2'-5'776'0'0,"0"0"0"0"0,0 0 0 0 0,-1 0 1 0 0,1 0-1 0 0,-1-1 0 0 0,0 1 0 0 0,-1 0 0 0 0,1-1 0 0 0,-1-8 0 0 0,0 11-238 0 0,0 0 0 0 0,0 1 0 0 0,0-1 0 0 0,0 0-1 0 0,0 0 1 0 0,-1 1 0 0 0,1-1 0 0 0,-1 0-1 0 0,0 1 1 0 0,0-1 0 0 0,0 0 0 0 0,0 1-1 0 0,0-1 1 0 0,0 1 0 0 0,-1 0 0 0 0,1-1-1 0 0,-1 1 1 0 0,0 0 0 0 0,1 0 0 0 0,-4-2-1 0 0,5 4-489 0 0,-1 0-1 0 0,1 0 0 0 0,-1 0 1 0 0,1 0-1 0 0,-1 0 0 0 0,1 0 0 0 0,0 0 1 0 0,-1 0-1 0 0,1 0 0 0 0,-1 1 0 0 0,1-1 1 0 0,-1 0-1 0 0,1 0 0 0 0,0 0 1 0 0,-1 1-1 0 0,1-1 0 0 0,0 0 0 0 0,-1 1 1 0 0,1-1-1 0 0,0 0 0 0 0,-1 1 1 0 0,1-1-1 0 0,0 0 0 0 0,0 1 0 0 0,-1-1 1 0 0,1 1-1 0 0,0-1 0 0 0,0 0 0 0 0,0 1 1 0 0,-1-1-1 0 0,1 1 0 0 0,0-1 1 0 0,0 1-1 0 0,0-1 0 0 0,0 1 0 0 0,0 0 1 0 0,-3 17 287 0 0,3 14-120 0 0,2 0 0 0 0,1 1 0 0 0,2-1 0 0 0,1 0 0 0 0,1-1 0 0 0,20 54-1 0 0,-18-62 25 0 0,9 44 0 0 0,-16-59-127 0 0,0 0 1 0 0,-1 0 0 0 0,-1 0 0 0 0,1 0-1 0 0,-1 1 1 0 0,-1-1 0 0 0,0 0-1 0 0,0 0 1 0 0,-3 11 0 0 0,2-15-73 0 0,0 1 1 0 0,0-1 0 0 0,-1 0-1 0 0,1-1 1 0 0,-1 1 0 0 0,0 0-1 0 0,0-1 1 0 0,-1 0 0 0 0,1 1 0 0 0,0-1-1 0 0,-1-1 1 0 0,0 1 0 0 0,0 0-1 0 0,0-1 1 0 0,0 0 0 0 0,0 0-1 0 0,0 0 1 0 0,-1 0 0 0 0,1-1-1 0 0,-1 0 1 0 0,-5 1 0 0 0,-9 2-47 0 0,0-1-1 0 0,0 0 1 0 0,-33-1 0 0 0,45-2-198 0 0,-1 0 0 0 0,1-1 1 0 0,0 1-1 0 0,0-1 1 0 0,0-1-1 0 0,0 1 0 0 0,-9-4 1 0 0,15 4-77 0 0,0 1-1 0 0,-1-1 1 0 0,1 0 0 0 0,0 0 0 0 0,0 1-1 0 0,0-1 1 0 0,0 0 0 0 0,0 0 0 0 0,0 0-1 0 0,0 0 1 0 0,0 0 0 0 0,0 0 0 0 0,0-1-1 0 0,0 1 1 0 0,1 0 0 0 0,-2-3 0 0 0,2 2-268 0 0,-1 1 1 0 0,1-1-1 0 0,0 0 1 0 0,0 0-1 0 0,0 0 1 0 0,0 0-1 0 0,0 0 1 0 0,0 0-1 0 0,1 0 1 0 0,-1 0-1 0 0,1 1 1 0 0,-1-1-1 0 0,1 0 1 0 0,0 0-1 0 0,1-3 1 0 0,13-27-6008 0 0,-2 14 4217 0 0</inkml:trace>
  <inkml:trace contextRef="#ctx0" brushRef="#br0" timeOffset="1">164 245 1484 0 0,'22'-87'8027'0'0,"-17"62"-5154"0"0,1 1 0 0 0,12-31 0 0 0,-16 51-2758 0 0,0 0 1 0 0,1 1 0 0 0,-1-1-1 0 0,1 1 1 0 0,0 0-1 0 0,0 0 1 0 0,0 0 0 0 0,0 0-1 0 0,0 0 1 0 0,0 1-1 0 0,1 0 1 0 0,-1-1 0 0 0,1 1-1 0 0,0 0 1 0 0,0 1 0 0 0,0-1-1 0 0,0 1 1 0 0,0 0-1 0 0,0 0 1 0 0,0 0 0 0 0,0 0-1 0 0,0 1 1 0 0,1-1 0 0 0,3 1-1 0 0,11 0-1084 0 0,1 1 0 0 0,-1 0-1 0 0,34 7 1 0 0,-42-6-4 0 0,-1 0-1367 0 0,0 0-1 0 0,0 0 1 0 0,0 1 0 0 0,0 0-1 0 0,11 6 1 0 0,-15-3 452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133 153 292 0 0,'-37'-103'10511'0'0,"37"102"-10345"0"0,-1 0 1 0 0,0 0-1 0 0,1-1 0 0 0,-1 1 1 0 0,1 0-1 0 0,-1 0 0 0 0,1 0 0 0 0,0-1 1 0 0,-1 1-1 0 0,1 0 0 0 0,0-1 1 0 0,0 1-1 0 0,0 0 0 0 0,0 0 1 0 0,0-1-1 0 0,0 1 0 0 0,0 0 0 0 0,1-1 1 0 0,-1 1-1 0 0,0 0 0 0 0,1 0 1 0 0,-1-1-1 0 0,1 1 0 0 0,-1 0 1 0 0,1 0-1 0 0,-1 0 0 0 0,1 0 1 0 0,0 0-1 0 0,0 0 0 0 0,0 0 0 0 0,-1 0 1 0 0,3-2-1 0 0,1 2-79 0 0,-1-1 0 0 0,1 1 0 0 0,-1 0 0 0 0,1 0 1 0 0,-1 0-1 0 0,1 1 0 0 0,0-1 0 0 0,0 1 0 0 0,-1 0 0 0 0,1 0 0 0 0,6 1 0 0 0,-1-1-34 0 0,0 1 0 0 0,0 0 0 0 0,-1 1-1 0 0,1 0 1 0 0,-1 1 0 0 0,12 4 0 0 0,-18-6 8 0 0,0 0 1 0 0,0 0-1 0 0,0-1 1 0 0,-1 2-1 0 0,1-1 1 0 0,0 0-1 0 0,-1 0 1 0 0,1 0-1 0 0,-1 1 1 0 0,1-1-1 0 0,-1 1 1 0 0,0-1-1 0 0,1 1 1 0 0,-1 0-1 0 0,0 0 1 0 0,0-1-1 0 0,0 1 1 0 0,-1 0-1 0 0,1 0 1 0 0,0 0-1 0 0,-1 0 1 0 0,1 0-1 0 0,-1 0 1 0 0,1 0-1 0 0,-1 0 1 0 0,0 0-1 0 0,0 0 1 0 0,0 0-1 0 0,0 0 1 0 0,0 0-1 0 0,-1 0 1 0 0,1 0-1 0 0,-1 3 0 0 0,-6 12 212 0 0,-1 0-1 0 0,0 0 0 0 0,-1-1 0 0 0,-1 0 0 0 0,0 0 0 0 0,-15 17 0 0 0,-9 12 3 0 0,4 0-62 0 0,-36 74 0 0 0,56-99-198 0 0,2 1 0 0 0,1 0 1 0 0,-6 25-1 0 0,10-31-12 0 0,1 0 1 0 0,-1 29-1 0 0,3-41-2 0 0,0 0-1 0 0,0-1 1 0 0,1 1-1 0 0,-1-1 1 0 0,1 1 0 0 0,-1-1-1 0 0,1 1 1 0 0,0-1-1 0 0,1 3 1 0 0,-1-3-1 0 0,-1-1 0 0 0,1 0 0 0 0,0 0 0 0 0,0 0 1 0 0,0 0-1 0 0,-1 0 0 0 0,1 0 0 0 0,0 0 1 0 0,1 0-1 0 0,-1 0 0 0 0,0 0 0 0 0,0-1 0 0 0,0 1 1 0 0,0 0-1 0 0,0-1 0 0 0,1 1 0 0 0,-1-1 0 0 0,0 1 1 0 0,1-1-1 0 0,-1 0 0 0 0,2 1 0 0 0,0-1 0 0 0,-1-1 1 0 0,1 1-1 0 0,-1 0 0 0 0,1-1 0 0 0,-1 1 0 0 0,1-1 0 0 0,-1 0 0 0 0,0 0 1 0 0,1 0-1 0 0,-1 0 0 0 0,0 0 0 0 0,0-1 0 0 0,0 1 0 0 0,0-1 0 0 0,0 1 1 0 0,0-1-1 0 0,0 0 0 0 0,0 0 0 0 0,0 0 0 0 0,-1 0 0 0 0,1 0 0 0 0,-1 0 1 0 0,2-3-1 0 0,4-8 4 0 0,-1 0 0 0 0,0 0 0 0 0,6-19 0 0 0,13-82-10 0 0,-19 83 5 0 0,0 0 1 0 0,18-49-1 0 0,25-44 19 0 0,-43 113 67 0 0,-3 2-3069 0 0,-51 4-6757 0 0,-3 7 4027 0 0,9-1 2861 0 0,19-1 1699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1416 0 0,'4'-35'8472'0'0,"-4"34"-8237"0"0,0 1 0 0 0,0-1 0 0 0,1 0 1 0 0,-1 0-1 0 0,0 1 0 0 0,0-1 0 0 0,0 0 0 0 0,0 1 0 0 0,1-1 0 0 0,-1 0 0 0 0,0 0 0 0 0,1 1 0 0 0,-1-1 0 0 0,1 1 0 0 0,-1-1 0 0 0,0 0 0 0 0,1 1 0 0 0,-1-1 0 0 0,1 1 0 0 0,0-1 0 0 0,-1 1 0 0 0,1-1 0 0 0,-1 1 0 0 0,1 0 0 0 0,0-1 0 0 0,-1 1 0 0 0,1 0 1 0 0,0-1-1 0 0,-1 1 0 0 0,1 0 0 0 0,0 0 0 0 0,0-1 0 0 0,-1 1 0 0 0,1 0 0 0 0,0 0 0 0 0,0 0 0 0 0,-1 0 0 0 0,1 0 0 0 0,0 0 0 0 0,0 0 0 0 0,-1 1 0 0 0,2-1 0 0 0,0 2 10 0 0,0-1-1 0 0,0 1 0 0 0,-1 0 1 0 0,1 0-1 0 0,0 0 1 0 0,-1 0-1 0 0,1 0 0 0 0,-1 0 1 0 0,0 0-1 0 0,0 0 1 0 0,0 1-1 0 0,0-1 0 0 0,0 1 1 0 0,0-1-1 0 0,-1 0 1 0 0,1 5-1 0 0,5 41 1180 0 0,3 66-114 0 0,-8-89-1268 0 0,2 0 1 0 0,1 0-1 0 0,1-1 1 0 0,1 1-1 0 0,1-1 1 0 0,11 26-1 0 0,-13-36 28 0 0,1 3-172 0 0,-6-17 127 0 0,0 0-1 0 0,0 0 0 0 0,0 0 1 0 0,0 0-1 0 0,0-1 1 0 0,0 1-1 0 0,0 0 0 0 0,0 0 1 0 0,0 0-1 0 0,0 0 1 0 0,0 0-1 0 0,0 0 0 0 0,0 0 1 0 0,0-1-1 0 0,0 1 1 0 0,0 0-1 0 0,1 0 0 0 0,-1 0 1 0 0,0 0-1 0 0,0 0 0 0 0,0 0 1 0 0,0 0-1 0 0,0 0 1 0 0,0 0-1 0 0,0 0 0 0 0,1 0 1 0 0,-1 0-1 0 0,0 0 1 0 0,0 0-1 0 0,0-1 0 0 0,0 1 1 0 0,0 0-1 0 0,0 0 1 0 0,1 0-1 0 0,-1 0 0 0 0,0 0 1 0 0,0 1-1 0 0,0-1 1 0 0,0 0-1 0 0,0 0 0 0 0,0 0 1 0 0,1 0-1 0 0,-1 0 0 0 0,0 0 1 0 0,0 0-1 0 0,0 0 1 0 0,0 0-1 0 0,0 0 0 0 0,0 0 1 0 0,0 0-1 0 0,1 0 1 0 0,-1 0-1 0 0,0 0 0 0 0,0 1 1 0 0,0-1-1 0 0,0 0 1 0 0,0 0-1 0 0,0 0 0 0 0,0 0 1 0 0,0 0-1 0 0,0 0 1 0 0,0 1-1 0 0,17-33 236 0 0,-11 23-227 0 0,0 1-1 0 0,1 0 0 0 0,12-10 0 0 0,6-3-32 0 0,28-17 0 0 0,-43 31 21 0 0,252-182-51 0 0,88-59-25 0 0,-183 130 51 0 0,-166 118 4 0 0,0 0 0 0 0,0-1 0 0 0,-1 1 0 0 0,1 0 0 0 0,0-1 1 0 0,0 1-1 0 0,-1-1 0 0 0,1 1 0 0 0,0-1 0 0 0,-1 1 0 0 0,1-1 0 0 0,-1 0 1 0 0,1 1-1 0 0,-1-1 0 0 0,1 0 0 0 0,-1 1 0 0 0,1-1 0 0 0,-1 0 0 0 0,0 0 1 0 0,0 1-1 0 0,1-1 0 0 0,-1 0 0 0 0,0 0 0 0 0,0 0 0 0 0,0 1 0 0 0,1-1 1 0 0,-1-1-1 0 0,-1 1-1 0 0,0 0 0 0 0,1 1 0 0 0,-1-1 0 0 0,0 1 0 0 0,0-1 0 0 0,1 1 0 0 0,-1 0 0 0 0,0-1 0 0 0,0 1 0 0 0,0 0 0 0 0,1 0 0 0 0,-1-1 0 0 0,0 1 0 0 0,0 0 0 0 0,0 0 0 0 0,0 0 0 0 0,0 0 0 0 0,1 0 0 0 0,-1 0 0 0 0,-1 0 0 0 0,0 0-7 0 0,0 0 1 0 0,0 0-1 0 0,1 0 1 0 0,-1 0-1 0 0,0 1 1 0 0,1-1 0 0 0,-1 0-1 0 0,0 1 1 0 0,1-1-1 0 0,-1 1 1 0 0,0 0-1 0 0,1-1 1 0 0,-1 1 0 0 0,1 0-1 0 0,-1 0 1 0 0,1 0-1 0 0,0 0 1 0 0,-1 0-1 0 0,1 0 1 0 0,0 0-1 0 0,0 1 1 0 0,0-1 0 0 0,0 0-1 0 0,0 1 1 0 0,0-1-1 0 0,0 1 1 0 0,0-1-1 0 0,0 3 1 0 0,1-3-97 0 0,0 0 0 0 0,1 0 1 0 0,-1 1-1 0 0,1-1 0 0 0,-1 0 0 0 0,1 0 0 0 0,0 0 1 0 0,0 0-1 0 0,-1 0 0 0 0,1 0 0 0 0,0 0 0 0 0,0 0 0 0 0,0 0 1 0 0,0 0-1 0 0,0 0 0 0 0,0-1 0 0 0,0 1 0 0 0,1 0 1 0 0,-1-1-1 0 0,0 1 0 0 0,0-1 0 0 0,0 1 0 0 0,1-1 1 0 0,-1 0-1 0 0,0 1 0 0 0,2-1 0 0 0,18 4-5059 0 0,-5-4-3980 0 0,-11-2 5155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93 868 0 0,'16'-9'2576'0'0,"1"-1"0"0"0,23-19 0 0 0,-26 18 1536 0 0,0 1 0 0 0,25-13 0 0 0,-46 32-1145 0 0,-40 40-1643 0 0,-14 5-478 0 0,-66 64 365 0 0,110-99-1056 0 0,0 0 0 0 0,1 1 0 0 0,1 1 0 0 0,-20 37 0 0 0,31-51-134 0 0,1 0-1 0 0,1-1 1 0 0,-1 1-1 0 0,1 0 0 0 0,0 0 1 0 0,1 1-1 0 0,-1-1 1 0 0,1 0-1 0 0,1 10 1 0 0,0-12-15 0 0,0-1 0 0 0,1 0 0 0 0,-1 0-1 0 0,1 1 1 0 0,1-1 0 0 0,-1 0 0 0 0,0 0 0 0 0,1 0 0 0 0,0 0 0 0 0,0 0 0 0 0,0-1 0 0 0,0 1 0 0 0,1-1 0 0 0,-1 1 0 0 0,1-1 0 0 0,0 0 0 0 0,6 6 0 0 0,3-1-1 0 0,0 0 1 0 0,0-1-1 0 0,0 0 1 0 0,1-1-1 0 0,-1 0 1 0 0,2-1-1 0 0,-1 0 1 0 0,0-1-1 0 0,23 3 1 0 0,15 0 16 0 0,63 2-1 0 0,-109-9-21 0 0,122 2 15 0 0,0-6 1 0 0,135-22-1 0 0,-257 26-16 0 0,40-9 25 0 0,-44 9-26 0 0,1 0 0 0 0,-1-1 0 0 0,0 1 0 0 0,0 0 0 0 0,1-1 0 0 0,-1 1 0 0 0,0-1 0 0 0,0 0 0 0 0,0 1 0 0 0,0-1 0 0 0,1 0 0 0 0,-1 0 1 0 0,0 1-1 0 0,0-1 0 0 0,0 0 0 0 0,-1 0 0 0 0,1 0 0 0 0,0 0 0 0 0,0 0 0 0 0,-1-1 0 0 0,1 1 0 0 0,0 0 0 0 0,-1 0 0 0 0,1 0 0 0 0,-1-1 0 0 0,1-1 0 0 0,-1 1-28 0 0,0 0-1 0 0,-1 0 0 0 0,1 0 0 0 0,-1 0 1 0 0,1 1-1 0 0,-1-1 0 0 0,0 0 0 0 0,0 0 1 0 0,0 0-1 0 0,-2-3 0 0 0,-18-19-4965 0 0,-27-14-13225 0 0,39 33 15514 0 0,0 1 768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1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364 289 1512 0 0,'-27'-36'3433'0'0,"7"9"12"0"0,-30-54-1 0 0,46 73-2736 0 0,0 1-1 0 0,1-1 1 0 0,0 0 0 0 0,1 1 0 0 0,-1-1 0 0 0,1-1-1 0 0,1 1 1 0 0,0 0 0 0 0,0 0 0 0 0,0 0 0 0 0,1-1-1 0 0,2-13 1 0 0,3-5 1968 0 0,-6 34-2456 0 0,0-1 0 0 0,-1 0 0 0 0,0 0 0 0 0,0 0 0 0 0,0-1 1 0 0,-1 1-1 0 0,1 0 0 0 0,-5 5 0 0 0,-8 19 472 0 0,-11 37 415 0 0,3 1 0 0 0,-25 125-1 0 0,11-17-135 0 0,26-112-689 0 0,2-11-195 0 0,1-1 0 0 0,0 56 0 0 0,10-77-104 0 0,-2-30 44 0 0,0 1 0 0 0,1-1 0 0 0,-1 1 0 0 0,0-1 0 0 0,1 1 0 0 0,-1-1 0 0 0,0 0 0 0 0,1 1 0 0 0,0-1 0 0 0,-1 0 0 0 0,1 1 0 0 0,0-1 0 0 0,-1 0 0 0 0,1 0 0 0 0,0 0 0 0 0,2 2 0 0 0,-2-3 8 0 0,0 0 0 0 0,0 0 0 0 0,0 0 1 0 0,-1 0-1 0 0,1 0 0 0 0,0 0 0 0 0,0 0 1 0 0,0-1-1 0 0,-1 1 0 0 0,1 0 0 0 0,0-1 1 0 0,0 1-1 0 0,-1 0 0 0 0,1-1 0 0 0,0 1 1 0 0,-1-1-1 0 0,1 1 0 0 0,-1-1 0 0 0,1 0 1 0 0,0 1-1 0 0,-1-1 0 0 0,1 1 0 0 0,-1-1 1 0 0,0 0-1 0 0,1 0 0 0 0,-1 1 0 0 0,1-1 1 0 0,-1 0-1 0 0,0-1 0 0 0,10-21 15 0 0,-10 1-50 0 0,-1 20 0 0 0,-2 2 0 0 0,1-2 0 0 0,-2 2 0 0 0,1-1 0 0 0,2 0 0 0 0,-1-8 1 0 0,2 9-2 0 0,-1 0-1 0 0,1-1 1 0 0,0 1 0 0 0,0 0 0 0 0,0-1 0 0 0,0 1 0 0 0,0 0 0 0 0,0-1 0 0 0,0 1 0 0 0,0 0 0 0 0,0-1 0 0 0,0 1 0 0 0,0 0 0 0 0,0-1 0 0 0,0 1 0 0 0,0 0 0 0 0,0-1-1 0 0,0 1 1 0 0,0 0 0 0 0,0-1 0 0 0,0 1 0 0 0,0 0 0 0 0,1-1 0 0 0,-1 1 0 0 0,0 0 0 0 0,0-1 0 0 0,0 1 0 0 0,1 0 0 0 0,-1 0 0 0 0,0-1 0 0 0,0 1 0 0 0,1 0 0 0 0,-1 0-1 0 0,0-1 1 0 0,0 1 0 0 0,1 0 0 0 0,25-15-1812 0 0,-3 3-3976 0 0,-55 3-6942 0 0,-32 5 2768 0 0,41 2 7927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369 115 1004 0 0,'-4'-5'797'0'0,"-9"-14"3478"0"0,-17-32 1 0 0,29 49-3975 0 0,-1-1-1 0 0,1 0 1 0 0,-1 0-1 0 0,0 1 1 0 0,0-1-1 0 0,0 1 1 0 0,0 0 0 0 0,-1-1-1 0 0,1 1 1 0 0,0 0-1 0 0,-1 0 1 0 0,0 1-1 0 0,1-1 1 0 0,-1 0-1 0 0,-3-1 1 0 0,4 3-117 0 0,0-1 0 0 0,0 1-1 0 0,1-1 1 0 0,-1 1 0 0 0,0 0 0 0 0,0 0 0 0 0,0 0 0 0 0,0 0 0 0 0,0 0 0 0 0,1 0 0 0 0,-1 0-1 0 0,0 0 1 0 0,0 1 0 0 0,0-1 0 0 0,1 1 0 0 0,-1 0 0 0 0,0-1 0 0 0,0 1 0 0 0,1 0 0 0 0,-1 0 0 0 0,1 0-1 0 0,-1 0 1 0 0,1 0 0 0 0,-1 0 0 0 0,1 1 0 0 0,-2 1 0 0 0,-2 3-39 0 0,1 0 1 0 0,0 0-1 0 0,0 1 0 0 0,1-1 1 0 0,0 1-1 0 0,0 0 0 0 0,1 0 1 0 0,-1 0-1 0 0,2 0 1 0 0,-1 1-1 0 0,1-1 0 0 0,0 0 1 0 0,0 1-1 0 0,1-1 0 0 0,0 0 1 0 0,0 1-1 0 0,2 8 0 0 0,2 11-88 0 0,1 0-1 0 0,1-1 0 0 0,14 35 0 0 0,-20-58-53 0 0,1-1 0 0 0,0 1-1 0 0,0-1 1 0 0,0 0-1 0 0,1 1 1 0 0,-1-1 0 0 0,1 0-1 0 0,-1 0 1 0 0,1 0-1 0 0,-1 0 1 0 0,1 0 0 0 0,0 0-1 0 0,0-1 1 0 0,0 1-1 0 0,0-1 1 0 0,1 1-1 0 0,-1-1 1 0 0,0 0 0 0 0,3 2-1 0 0,3-1 10 0 0,0 0 0 0 0,-1-1-1 0 0,1 0 1 0 0,0 0 0 0 0,9 0 0 0 0,-6-1-5 0 0,36 5 208 0 0,-34-4-138 0 0,0 2 0 0 0,0 0-1 0 0,-1 0 1 0 0,14 6 0 0 0,-21-7-47 0 0,-1 0 0 0 0,0 0 0 0 0,0 0 0 0 0,0 0-1 0 0,-1 1 1 0 0,1 0 0 0 0,0-1 0 0 0,-1 1 0 0 0,0 1 0 0 0,0-1-1 0 0,0 0 1 0 0,0 1 0 0 0,0-1 0 0 0,2 6 0 0 0,-3-5-5 0 0,-1-1 0 0 0,0 1 0 0 0,1 0 0 0 0,-2-1 0 0 0,1 1 0 0 0,0 0 0 0 0,-1 0 0 0 0,0 0 0 0 0,0-1 0 0 0,0 1 0 0 0,0 0 1 0 0,-1 4-1 0 0,0-4-11 0 0,1 0 0 0 0,-1-1 1 0 0,-1 1-1 0 0,1 0 1 0 0,0-1-1 0 0,-1 0 0 0 0,0 1 1 0 0,0-1-1 0 0,0 0 0 0 0,0 0 1 0 0,0 0-1 0 0,-1 0 1 0 0,1 0-1 0 0,-4 3 0 0 0,0-1-6 0 0,0-1-1 0 0,-1 1 1 0 0,1-1-1 0 0,-1-1 0 0 0,0 1 1 0 0,-11 3-1 0 0,-2 0-23 0 0,1-2 1 0 0,-1-1-1 0 0,0 0 0 0 0,-31 1 0 0 0,15-3-82 0 0,-1-2 0 0 0,-40-5 0 0 0,62 3-436 0 0,0-1 1 0 0,0 0 0 0 0,-16-7 0 0 0,24 8-275 0 0,0-1 0 0 0,0 0 0 0 0,0-1 1 0 0,1 0-1 0 0,-1 0 0 0 0,1 0 0 0 0,-8-8 1 0 0,12 10 224 0 0,0 0 0 0 0,0-1 1 0 0,1 1-1 0 0,-1 0 0 0 0,1-1 0 0 0,-1 1 1 0 0,1-1-1 0 0,0 0 0 0 0,0 1 0 0 0,0-1 1 0 0,0 0-1 0 0,-1-3 0 0 0,1 0-66 0 0,1 0-1 0 0,-1 0 1 0 0,1-1 0 0 0,0 1 0 0 0,2-9-1 0 0,2-6 271 0 0,1 0-1 0 0,11-29 1 0 0,-9 30 710 0 0,2-12 1420 0 0,2 0 0 0 0,1 0 0 0 0,2 1 0 0 0,23-38 0 0 0,-32 61-1448 0 0,1 0 1 0 0,0 0-1 0 0,0 1 1 0 0,0 0-1 0 0,1 0 1 0 0,0 1-1 0 0,1 0 0 0 0,0 0 1 0 0,0 0-1 0 0,0 1 1 0 0,0 0-1 0 0,1 1 1 0 0,0 0-1 0 0,0 0 1 0 0,0 1-1 0 0,0 0 0 0 0,0 0 1 0 0,1 1-1 0 0,17-1 1 0 0,-4 2-687 0 0,1 1 1 0 0,0 1 0 0 0,-1 1 0 0 0,41 9-1 0 0,14 9-4733 0 0,-1 6-3380 0 0,-51-17 6582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81 872 0 0,'2'-1'589'0'0,"1"0"0"0"0,-1-1-1 0 0,1 1 1 0 0,-1-1 0 0 0,0 1-1 0 0,1-1 1 0 0,-1 0 0 0 0,0 0-1 0 0,0 0 1 0 0,0 0 0 0 0,0 0 0 0 0,-1 0-1 0 0,1 0 1 0 0,2-5 0 0 0,-4 6-199 0 0,1 0 0 0 0,0-1 0 0 0,0 0 1 0 0,-1 1-1 0 0,1-1 0 0 0,-1 1 0 0 0,1-1 1 0 0,-1 0-1 0 0,0 1 0 0 0,1-1 0 0 0,-1 0 1 0 0,0 1-1 0 0,0-1 0 0 0,0 0 0 0 0,-1 1 1 0 0,1-1-1 0 0,0 0 0 0 0,-1 1 0 0 0,1-1 1 0 0,-1 1-1 0 0,1-1 0 0 0,-1 1 0 0 0,0-1 0 0 0,1 1 1 0 0,-1-1-1 0 0,-1-1 0 0 0,1 2-300 0 0,-1 1-1 0 0,1-1 0 0 0,0 0 1 0 0,-1 1-1 0 0,1-1 1 0 0,0 1-1 0 0,-1-1 0 0 0,1 1 1 0 0,-1 0-1 0 0,1-1 1 0 0,-1 1-1 0 0,1 0 0 0 0,-1 0 1 0 0,1 0-1 0 0,-1 0 1 0 0,1 0-1 0 0,0 1 0 0 0,-1-1 1 0 0,1 0-1 0 0,-1 1 1 0 0,1-1-1 0 0,-1 1 0 0 0,1-1 1 0 0,0 1-1 0 0,-1 0 1 0 0,1-1-1 0 0,-1 2 0 0 0,-43 26 285 0 0,38-23-130 0 0,-36 25 271 0 0,5-1-110 0 0,1 2 0 0 0,-50 54 0 0 0,45-34-92 0 0,36-44-277 0 0,1 0 1 0 0,0 0-1 0 0,0 1 0 0 0,0 0 1 0 0,1 0-1 0 0,1 0 0 0 0,-1 1 0 0 0,1-1 1 0 0,1 1-1 0 0,-3 11 0 0 0,5-19-7 0 0,0 0 1 0 0,0 0-1 0 0,1 0 0 0 0,-1-1 0 0 0,0 1 0 0 0,1 0 0 0 0,-1 0 0 0 0,0 0 0 0 0,1-1 0 0 0,-1 1 0 0 0,1 0 0 0 0,-1 0 0 0 0,1-1 1 0 0,-1 1-1 0 0,1 0 0 0 0,0-1 0 0 0,-1 1 0 0 0,1-1 0 0 0,0 1 0 0 0,-1-1 0 0 0,1 1 0 0 0,0-1 0 0 0,0 0 0 0 0,-1 1 0 0 0,1-1 1 0 0,0 0-1 0 0,0 1 0 0 0,0-1 0 0 0,0 0 0 0 0,-1 0 0 0 0,1 0 0 0 0,0 0 0 0 0,0 0 0 0 0,0 0 0 0 0,0 0 0 0 0,0 0 0 0 0,-1 0 1 0 0,3-1-1 0 0,45-7 452 0 0,-25 4-321 0 0,26 3 154 0 0,-27 3-290 0 0,0 0 0 0 0,-1 1 0 0 0,0 2 0 0 0,1 0 1 0 0,-1 1-1 0 0,-1 1 0 0 0,25 12 0 0 0,28 20-109 0 0,-73-38 44 0 0,-6-14-1094 0 0,-2 2-1626 0 0,8 11 2432 0 0,0-1 0 0 0,0 0 0 0 0,-1 1-1 0 0,1-1 1 0 0,0 0 0 0 0,0 0 0 0 0,0 1 0 0 0,0-1 0 0 0,0 0 0 0 0,0 1 0 0 0,1-1 0 0 0,-1 0 0 0 0,0 1 0 0 0,0-1-1 0 0,0 0 1 0 0,1 1 0 0 0,-1-1 0 0 0,0 0 0 0 0,1 0 0 0 0,19-19-9002 0 0,6 3 4143 0 0,-5 6 2982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112 109 1420 0 0,'2'-6'1222'0'0,"-1"0"1"0"0,1 0-1 0 0,-1 0 0 0 0,-1 0 1 0 0,1 0-1 0 0,-1-11 0 0 0,0 11 214 0 0,0 1-1 0 0,0-1 0 0 0,0 0 1 0 0,1 0-1 0 0,0 0 0 0 0,3-9 1 0 0,1 9 1606 0 0,-6 21-2324 0 0,-5 22-674 0 0,-1-11 58 0 0,1 1 0 0 0,1-1 0 0 0,-2 31-1 0 0,6-50-93 0 0,1 0 0 0 0,0 1 0 0 0,0-1 0 0 0,1 1 0 0 0,0-1 0 0 0,0 0 0 0 0,0 0 0 0 0,1 1 0 0 0,0-1 0 0 0,1 0 0 0 0,0-1 0 0 0,0 1 0 0 0,0 0 0 0 0,1-1 0 0 0,0 0 0 0 0,5 8 0 0 0,40 32 16 0 0,-32-31-6 0 0,0 1 1 0 0,20 26-1 0 0,-35-39 4 0 0,0-1-1 0 0,0 1 1 0 0,0 0 0 0 0,-1 0-1 0 0,1 0 1 0 0,-1 0 0 0 0,0 1-1 0 0,0-1 1 0 0,0 0-1 0 0,-1 0 1 0 0,1 1 0 0 0,-1-1-1 0 0,0 0 1 0 0,1 1-1 0 0,-2-1 1 0 0,1 1 0 0 0,0-1-1 0 0,-1 0 1 0 0,1 1-1 0 0,-1-1 1 0 0,0 0 0 0 0,0 0-1 0 0,0 0 1 0 0,-1 1 0 0 0,1-1-1 0 0,-3 4 1 0 0,1-3-3 0 0,0 1 1 0 0,-1-1 0 0 0,1 0 0 0 0,-1 0-1 0 0,0 0 1 0 0,0 0 0 0 0,0-1 0 0 0,0 0-1 0 0,0 0 1 0 0,-1 0 0 0 0,0 0-1 0 0,1-1 1 0 0,-1 1 0 0 0,0-1 0 0 0,0-1-1 0 0,-7 3 1 0 0,-36 0-43 0 0,39-5-44 0 0,1 1 1 0 0,-1-1-1 0 0,0-1 1 0 0,1 0 0 0 0,-1 0-1 0 0,-15-6 1 0 0,20 6-301 0 0,0 0-1 0 0,0 0 1 0 0,1 0 0 0 0,-1 0-1 0 0,1-1 1 0 0,0 0 0 0 0,-1 1 0 0 0,1-1-1 0 0,0 0 1 0 0,1-1 0 0 0,-1 1 0 0 0,-2-5-1 0 0,3 5-421 0 0,0 0-1 0 0,1-1 1 0 0,0 1-1 0 0,-1-1 0 0 0,1 0 1 0 0,1 1-1 0 0,-1-1 1 0 0,1 0-1 0 0,-1 0 0 0 0,1 0 1 0 0,0 1-1 0 0,0-1 1 0 0,1 0-1 0 0,-1 0 0 0 0,2-6 1 0 0,11-33-4726 0 0,-4 19 3749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1068 0 0,'11'-36'3024'0'0,"-6"20"-483"0"0,0 0 0 0 0,15-31 0 0 0,-18 42-2113 0 0,1 1 0 0 0,0-1 1 0 0,0 1-1 0 0,1 0 1 0 0,-1 0-1 0 0,1 0 0 0 0,-1 0 1 0 0,1 1-1 0 0,1-1 1 0 0,-1 1-1 0 0,0 0 0 0 0,1 1 1 0 0,9-6-1 0 0,-7 6-95 0 0,1-1-1 0 0,-1 1 0 0 0,1 0 0 0 0,0 1 0 0 0,0 0 1 0 0,-1 0-1 0 0,1 0 0 0 0,13 2 0 0 0,1 1-1590 0 0,37 10-1 0 0,-22-4-4004 0 0,2-3-3693 0 0,-26-4 6438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79 1368 0 0,'6'-4'1173'0'0,"0"1"-1"0"0,1-1 0 0 0,-1 0 1 0 0,-1-1-1 0 0,1 0 1 0 0,-1 0-1 0 0,0 0 1 0 0,0 0-1 0 0,8-12 1 0 0,-4-1 4073 0 0,-10 14-2121 0 0,-8 11-2414 0 0,-109 109 1205 0 0,-167 148 599 0 0,182-187-1865 0 0,-43 35 95 0 0,123-92-686 0 0,0 1 1 0 0,2 1-1 0 0,-35 46 1 0 0,38-34-44 0 0,18-33-16 0 0,-1-1 1 0 0,1 0-1 0 0,0 1 1 0 0,0-1-1 0 0,0 0 0 0 0,0 0 1 0 0,0 1-1 0 0,0-1 0 0 0,0 0 1 0 0,0 1-1 0 0,0-1 1 0 0,0 1-1 0 0,0-1 0 0 0,0 0 1 0 0,0 1-1 0 0,0-1 0 0 0,0 0 1 0 0,0 1-1 0 0,0-1 1 0 0,0 0-1 0 0,1 0 0 0 0,-1 1 1 0 0,0-1-1 0 0,0 0 0 0 0,0 1 1 0 0,0-1-1 0 0,1 0 0 0 0,-1 0 1 0 0,0 1-1 0 0,0-1 1 0 0,1 0-1 0 0,-1 1 0 0 0,2-1-3 0 0,-1 0 1 0 0,0 0-1 0 0,1 0 0 0 0,-1 0 0 0 0,0-1 0 0 0,0 1 0 0 0,1 0 0 0 0,-1 0 0 0 0,0-1 0 0 0,1 1 0 0 0,-1-1 1 0 0,0 1-1 0 0,0-1 0 0 0,2 0 0 0 0,1-2 22 0 0,1 1 0 0 0,0-1 0 0 0,-1 0 1 0 0,0 0-1 0 0,0-1 0 0 0,0 1 0 0 0,5-7 0 0 0,-4 5-1076 0 0,-1 0-1 0 0,-1-1 1 0 0,1 0-1 0 0,-1 0 0 0 0,4-8 1 0 0,-3 3-1580 0 0,-1 0 1 0 0,0-1-1 0 0,0 1 1 0 0,-1 0-1 0 0,-1-1 1 0 0,0-20-1 0 0,-1 11 409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61 179 440 0 0,'-13'-27'3873'0'0,"-14"-42"0"0"0,8 4 4028 0 0,19 65-7729 0 0,0-1 0 0 0,0 1 0 0 0,-1-1 0 0 0,1 1-1 0 0,0-1 1 0 0,0 1 0 0 0,0-1 0 0 0,0 1 0 0 0,0-1 0 0 0,-1 0 0 0 0,1 1 0 0 0,0-1 0 0 0,0 1 0 0 0,1-1 0 0 0,-1 0 0 0 0,0 1 0 0 0,0-1 0 0 0,0 1 0 0 0,0-1 0 0 0,0 1-1 0 0,1-1 1 0 0,-1 1 0 0 0,0-1 0 0 0,0 1 0 0 0,1-1 0 0 0,-1 1 0 0 0,0-1 0 0 0,1 1 0 0 0,-1-1 0 0 0,1 1 0 0 0,-1-1 0 0 0,0 1 0 0 0,2-1 0 0 0,-1 1-26 0 0,0 0 1 0 0,1 0-1 0 0,-1 0 1 0 0,1 0-1 0 0,-1 0 1 0 0,0 1-1 0 0,1-1 1 0 0,-1 0-1 0 0,1 1 1 0 0,-1-1-1 0 0,0 1 1 0 0,0-1-1 0 0,3 2 1 0 0,49 33-114 0 0,-44-28 558 0 0,70 49-13 0 0,-3 5 0 0 0,98 97 0 0 0,-133-114-549 0 0,-2 2 0 0 0,43 64 0 0 0,-58-70-11 0 0,34 70-1 0 0,24 62 1460 0 0,-78-164 825 0 0,-5-17-1541 0 0,1 8-755 0 0,-1 0-1 0 0,1 0 1 0 0,0 0-1 0 0,0-1 1 0 0,-1 1 0 0 0,1 0-1 0 0,0 0 1 0 0,0 0-1 0 0,0-1 1 0 0,0 1 0 0 0,1 0-1 0 0,-1 0 1 0 0,0 0-1 0 0,0-1 1 0 0,1 1 0 0 0,-1 0-1 0 0,1-2 1 0 0,1 0-464 0 0,1 0 0 0 0,-2 0 0 0 0,1 0 1 0 0,0-1-1 0 0,-1 1 0 0 0,1 0 0 0 0,-1-1 0 0 0,0 0 1 0 0,0 1-1 0 0,0-8 0 0 0,1 5-2548 0 0,1-18-6402 0 0,4-8-1308 0 0,-3 19 8705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 136 768 0 0,'24'-16'2714'0'0,"-1"-1"0"0"0,25-24 0 0 0,-14 12 905 0 0,-13 4 1076 0 0,-19 18-2423 0 0,-17 15-1465 0 0,-87 73 764 0 0,-47 36-358 0 0,41-47-546 0 0,-300 149 1679 0 0,204-112-1288 0 0,69-34-610 0 0,-90 46 218 0 0,211-112 432 0 0,29-15-810 0 0,30-13-407 0 0,-35 17 396 0 0,47-20-1137 0 0,-3-3-3656 0 0,-41 20 1973 0 0,0-1 0 0 0,-1-1 0 0 0,0 1-1 0 0,0-2 1 0 0,-1 0 0 0 0,12-13 0 0 0,-6 3-499 0 0,2 0 694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3:51:41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 7011 36 0,'-11'5'169'0,"1"-2"15"15,0 2 9-15,1-1 10 0,-3 0 15 0,2-1 18 16,1 1 14-16,3-1 18 0,-4 0 13 16,4-1 8-16,2 0-15 0,2 0-26 0,-1 0-34 15,-1-2-43-15,2 1-45 0,2 1-7 16,2-2 14-16,2 0 12 0,1 1 28 0,5-1 34 0,0-1 19 15,1-1-22-15,9 1-39 0,1-3-14 16,4-1-27-16,6 0-33 0,8 0-15 0,4-3-7 16,3 0 8-16,8-1-10 0,5-1-8 0,5-1 0 15,7 1-10-15,7-4-3 0,3-1-17 16,10 2-7-16,2-4-6 0,4 1-7 0,4-3-2 16,-2 1-1-16,2-1-1 0,-1 0-1 0,-1 2-2 15,-2-1-2-15,0 3 1 0,-6-2-3 0,-4 4 0 16,-5 1 0-16,-7 2 2 0,-7 0 1 15,-8 3 0-15,-4 0 0 0,-9 1 0 0,-3 1 1 16,-13 2 2-16,0 1-2 0,-9 1-3 16,-3 0 0-16,-7-1 0 0,1 1 2 0,-7 1-1 15,0 0 3-15,-2 0 2 0,2 0 6 0,-6 0-2 16,0 0-2-16,-4 1-1 0,2 1 2 0,-2-2 0 16,2 0-2-16,-2 0 0 0,-2 0-1 15,2 0-2-15,2 0-3 0,-5 0-2 0,5 1-3 16,-8-1 4-16,6 1-4 0,-2 1-4 15,1-2-23-15,-5 2-95 0,6-2-173 0,-6 0-211 16,3-2-218-16,-3-1-135 0,-4 0-56 16,-1-1 57-16,-7 1 155 0,1 1 196 0</inkml:trace>
  <inkml:trace contextRef="#ctx0" brushRef="#br0" timeOffset="626.44">2415 7038 171 0,'-10'0'296'16,"0"0"15"-16,-1 1 10 0,-3-1-127 0,2 2-82 16,3-1-47-16,-3 2-15 0,2 1 14 15,5 0 29-15,-5-1 44 0,6 0 41 0,-2-2 25 16,0 2-4-16,6 0-19 0,-3-2-34 16,3 1-42-16,3 0-6 0,9 1 18 0,2-2 22 15,3 1 32-15,12-2 38 0,12-2 26 0,5-2-4 16,11-1-15-16,5-1-18 0,13-1-23 0,7-4-38 15,9 3-30-15,7-2-30 0,9 2-32 0,9-4-16 16,-1 2-17-16,5 1-4 0,-2-1-2 16,0 1 2-16,-1 0 2 0,-1-1-2 0,-2 1-2 0,-7 2-3 15,-5-2 0-15,-5 2 0 0,-11 1-4 16,-3-2 2-16,-8 2 3 0,-7 0 0 0,-4 1 1 16,-6 0-2-16,-3 0 5 0,-9 3-4 15,-1-2 0-15,-8 3-2 0,-6 0-1 0,-6 1 1 16,-4-3 0-16,-2 3 29 0,-7 0 26 0,2-2 16 15,-9 2 14-15,1 0 15 0,0 0 8 0,-2 0-21 16,0 0-23-16,-4 0-10 0,0-2-16 16,0 2-13-16,-4 0-8 0,0 0-6 0,2 0-2 15,-2 0-5-15,4 0-2 0,-2 0-1 16,-2 0-2-16,4 0-2 0,0 0 0 0,-3 0-2 16,3 0 1-16,0 0-3 0,0 0 2 0,0 0 2 15,0 0 0-15,0 0 2 0,0 0-2 0,0 0 3 16,0 0-5-16,0-3 2 0,0 3-3 15,0 0-7-15,0 0-17 0,0 0-89 0,0-2-151 16,-2 1-187-16,-2-2-186 0,2 1-183 0,-8-2-77 16,-3 1 36-16,-3 0 126 0,-5 0 172 0,-4 3 180 15</inkml:trace>
  <inkml:trace contextRef="#ctx0" brushRef="#br0" timeOffset="1303.46">2955 7330 18 0,'4'-8'211'15,"-2"-1"35"-15,2 2-5 0,-2 1-17 16,2-2-1-16,0 2 19 0,-2 1 26 0,2-1 20 15,-3 1 25-15,3 2 16 0,-4-1 8 16,4 1-2-16,-2 1-19 0,-2 1-23 0,4-1-19 16,-4 2-15-16,0 2-27 0,0 2-29 0,0 2-24 15,0 2-20-15,0 3-24 0,-4 6-36 0,4 2-19 16,-6 3-12-16,6 3-15 0,-4 5-5 16,3 3-2-16,1 2 3 0,-4 2-7 0,4 1-5 0,0 2 2 15,4 0-11-15,-4 1-8 0,0 1-11 0,1-1-3 16,3-2-5-16,-4 0-1 0,0-2 0 15,0-2 0-15,0-1 1 0,0-3 0 0,0-1-1 16,0-5 1-16,-4-3-2 0,4-3 0 0,-1-2 0 16,1-3-2-16,0-3-1 0,0-3-2 15,-4-2-2-15,4-1-2 0,0-2-14 0,0-5-35 16,0-1-86-16,-2-3-125 0,-2-4-155 0,4-4-146 16,-4 0-128-16,2-7-114 0,-2-1 0 0,4-2 77 15,-6-3 135-15,2-1 132 0</inkml:trace>
  <inkml:trace contextRef="#ctx0" brushRef="#br0" timeOffset="2125.71">3021 7361 12 0,'6'-16'248'16,"0"-1"21"-16,-2 0 10 0,0 5-68 0,-4-2-63 15,0 4-24-15,-4 1-4 0,0 3 18 0,2 0 27 16,-6 1 30-16,0 3 12 0,-1 4-3 0,-5 2-12 15,-1 1-22-15,3 4-13 0,-3 3-13 0,-1 6-6 16,1 3 1-16,-1 5 7 0,-1 2 10 16,1 4 11-16,4 0 10 0,-3 4 9 0,5-1-4 15,1 0 3-15,-3-2-12 0,2-1-24 0,1 0-30 16,3-2-28-16,-4-2-22 0,4-3-31 0,2-3-17 16,-1 0-7-16,-1-5-6 0,2-1-5 15,4-4-3-15,-2-2 0 0,-2-1 2 0,4-3 0 16,0-4-2-16,0 1 1 0,0-6-1 0,0-1 3 15,4-6-3-15,-2-4 1 0,2-2 4 0,2-6-6 16,3-3 1-16,-3-2 0 0,4-5 0 16,-1 1-2-16,3-2 0 0,-2-1 2 0,1-1 2 15,3 1-2-15,-4-1-1 0,1 2 0 16,5 4 0-16,-7-1 1 0,7 3 1 0,-6 5-1 0,1-1 1 16,-1 5-2-16,4 4 3 0,-3 0-5 0,-1 5 2 15,5 2-1-15,-1 0 2 0,-2 3 3 16,3 2-3-16,1 2 2 0,3 2-1 0,-4 4 1 0,7 0-6 15,-7 2 0-15,5 2 0 0,-1 2 0 16,-2 1 0-16,-1 2 1 0,3 2 3 0,-3 0-1 16,-5 2 3-16,3 1 5 0,-2-2-1 0,1 1-1 15,-3-1 2-15,-4-2 4 0,3 1-2 0,-3-2-5 16,-2-2 3-16,2 0-4 0,-6-3 1 16,2 0 25-16,2-4 19 0,-4 0 14 0,0-2 22 15,0 0 15-15,0-2 7 0,0 1-21 0,-6-3-17 16,0 1-15-16,-4-1-22 0,1-1-13 0,-5 1-7 15,-1 0-4-15,-1 0-2 0,-5 0-1 16,-4 1 2-16,-2 1-2 0,-3 1 0 0,-1 1 7 16,0 2 21-16,-3 0 13 0,-3 0 8 0,2 2 7 15,-2 1 3-15,2-2-3 0,0 3-20 0,0-2-11 16,8 0-9-16,-2 1-3 0,8-4-4 0,0 3-6 16,1-3-4-16,9 1-2 0,-3-3-2 0,8-1-4 15,-4 2-1-15,9-2 1 0,-3 2 1 16,4-2 3-16,0 1-1 0,4-1 2 0,-3 0 1 15,3 1 0-15,-2-2 1 0,2 1-2 0,2-2 1 16,-6 1 1-16,4-1-2 0,0 2 3 0,-2-2-2 16,-2 0 0-16,4 0-1 0,-4 0 0 15,1 0 2-15,-1 0-2 0,0 0 0 0,0-2-1 16,0 2 1-16,0-1-2 0,-1-1 2 0,1 1-3 16,0-2-1-16,-4-1-3 0,4 1 0 0,-2 1-2 15,-2-2-4-15,4 2-9 0,-4 0-27 0,4-1-29 16,0 0-38-16,-2 2-45 0,-2-1-73 15,4 1-75-15,0-1-66 0,-4 1-65 0,4-1-53 16,-2 2-34-16,2-1 1 0,0 1 21 0,0 0 34 16,2 0 25-16,-2 0 14 0,0 0 43 0,4 0 52 15,-4 0 54-15</inkml:trace>
  <inkml:trace contextRef="#ctx0" brushRef="#br0" timeOffset="3110.88">2919 7342 108 0,'0'-6'238'16,"0"0"29"-16,0 0-24 0,0 0-26 16,-4-1-9-16,4 4 2 0,-4-3 10 0,2 1 8 15,2 0-1-15,-4 3-17 0,4 0-30 0,-2 0-35 16,-2 4-39-16,4 1-33 0,-4 5-31 0,2 2-17 15,-2 3-12-15,-1 4-6 0,1 1 0 0,-6 3-6 16,4 2-1-16,-5 0 2 0,1 0 14 0,0 2 19 16,1-3 10-16,-3 0 14 0,-2-2 22 15,7 1 20-15,-3-3 4 0,0-3-7 0,4-2-3 16,-1-3-8-16,1 1-20 16,4-5-20-16,-2 0-18 0,4-3-10 0,0-1-8 0,0-4-4 15,6-2-2-15,-2-2-5 0,2-5 1 0,3 0-1 16,1-2-2-16,0 0-2 0,1-4 4 0,-1 2-1 15,2-2 2-15,1 1 4 0,-1 0-6 0,-3-1 3 16,3 1 0-16,2-1 3 0,-3 0-5 0,-1 0 0 16,5-2 2-16,-1 3 2 0,2-2-2 0,-1 2 1 15,1-1 2-15,5 0 0 0,-2 3-2 16,3-2-8-16,-1 3 0 0,4 1 3 0,-6 1-5 16,7 0 0-16,-5 2 3 0,0-1 3 0,3 4 0 15,-7 1-2-15,2 2 7 0,1 0 1 16,-5 3 2-16,1 0-5 0,-5 1 2 0,3 4-1 15,-2-1-2-15,-3 3-2 0,1 3 1 0,-4-1 0 16,3 2-1-16,1 2 1 0,-4 1 1 0,4-3 0 16,-5 3 2-16,5-2 6 0,0 1-1 0,-4-1 10 15,3-1 41-15,3-1 27 0,-4-1 13 16,-1 2 8-16,3-4 2 0,-4 1-9 0,2-3-41 16,-2 2-24-16,-1-3-14 0,-1 2-8 0,-2-1-5 15,2 0-1-15,2-1 2 0,-2-1-2 16,-2-1 0-16,2 1-5 0,-4-1 2 0,3 1-4 0,-3-2-5 15,2 3 5-15,-2-4-5 0,0 1 4 0,0 1 1 16,0-1 4-16,0-1 37 0,0 2 25 16,0-2 20-16,0 0 8 0,0-2 6 15,0 2 0-15,-5-1-33 0,1-1-27 0,-2 1-17 0,0-3-9 16,-4 3-7-16,1 0-2 0,-7-1-1 0,1 2 0 16,-7 0-4-16,3 0 5 0,-8 3-4 0,-4 0-2 15,-4 2-2-15,-4-1-1 0,2 2 4 16,-5 2-6-16,-3-1 3 0,-1-1 4 0,5 2-9 15,-4-2-62-15,5-1-156 0,-1-1-196 0,8-4-226 16,0 0-145-16,6-3-69 0,2-2 19 16,3 1 134-16,3-2 188 0</inkml:trace>
  <inkml:trace contextRef="#ctx0" brushRef="#br0" timeOffset="14609.58">3746 4947 41 0,'4'-9'92'0,"-2"0"-2"0,2 2-4 16,2-1 0-16,-1 0-6 0,-1 3-2 0,-4-2-7 15,6 1-2-15,-2 3-5 0,-2-1-11 0,-2 2-4 16,4 1-10-16,-4-1-5 0,4 2 5 0,-2 2 10 15,-2 1 19-15,0 2 16 0,0 5 13 16,0 0 8-16,-2 4 12 0,-2 2 9 0,-2 4-2 16,-2 2-7-16,0 3 13 0,-5 3 10 0,3 2-9 15,-5 1-13-15,-1 4 4 0,1 1 10 0,-5-1-15 16,3 5-14-16,-3-2-11 0,-1 0-10 0,2 1-21 16,-3 1-22-16,3 1-14 0,-2 0-8 15,1-2 26-15,3 0 16 0,-2-2 8 0,3-2 3 16,2-4 4-16,3-2 4 0,1-5-31 0,4-4-20 15,-3 0-7-15,5-5-7 0,2-1-3 16,-2-2-7-16,4-4 0 0,0 0-1 0,0-3-3 16,4 2-3-16,-4-3-2 0,0 0 3 0,2 0 2 15,2-2-2-15,-4 0 3 0,0-1 0 0,0 0 2 16,0 1 1-16,0-1-3 0,0-1 5 0,0 0-3 16,0 2 3-16,0-2-5 0,0 1 0 0,0-1 0 15,0 0-2-15,-4 1 1 0,2-1-2 0,2 0 0 16,-4 0-11-16,2 0-58 0,-2 0-84 15,-2 0-90-15,2-1-86 0,2-2-85 0,-1 0-87 16,3-1-19-16,-4-2 40 0,4-2 69 16,0-1 76-16</inkml:trace>
  <inkml:trace contextRef="#ctx0" brushRef="#br0" timeOffset="15719.66">3349 5678 48 0,'-16'-2'265'0,"1"0"25"0,-7 2 16 0,3 0-78 16,-2 2-84-16,1 0-29 0,5 0-5 0,-5 2 13 15,5 0 24-15,3-1 29 0,-1 1 22 0,5 1-3 16,-2 1-26-16,3-2-31 0,5 2-35 0,-2 1-9 16,4 4-6-16,0 0-2 0,4 1 1 15,1-1 2-15,-1 3 0 0,6 0-27 0,-4-1-21 16,5 0-12-16,-1 3-12 0,4-4-10 0,-3 1-4 16,5 1-1-16,-1-5-4 0,1 4 1 0,-1-2 3 15,1-4 3-15,-3 1-4 0,5-1 2 16,-3-1 0-16,-1-2 0 0,1 0-1 0,1-2-4 15,-3 0 4-15,-1-2 2 0,0-2 1 0,1 0-5 16,-3-2 3-16,0 0 5 0,-3-2-2 0,3-1-2 16,-4-1 0-16,2-2 2 0,-2 0-3 0,-1 2-2 15,-1-2-1-15,-2 2 1 0,-2 0-3 16,4-1 2-16,-4 3 1 0,0-1 1 0,0 1-1 16,0 1 1-16,-4-1 1 0,4 4 1 0,-2-2-3 15,2 1 0-15,-4-1-1 0,4 4 0 16,-4-2 0-16,3 2 0 0,1-3 0 0,-4 3-5 15,4-2 6-15,-6 1-4 0,6 0 1 0,-6 1 1 16,6-2 1-16,-4 0 5 0,-2 0-6 0,1 0 4 16,1-1-3-16,-2 0 1 0,2-3-2 0,-6 2-2 15,3-4 2-15,-3 2-1 0,-6-1 2 0,7 1-1 16,-7 0 1-16,1 0-1 0,-5 1 1 16,5 2 0-16,-5 0 2 0,3 0-2 0,-2 1 27 15,3 1 25-15,1 0 20 0,-1 1 14 0,1 0 4 16,5-2 3-16,-4 2-22 0,8 0-26 15,-3-2-22-15,3 2-9 0,4 0-4 0,-2-1-2 16,0 1-2-16,4 0 2 0,0-1 3 0,4-1-4 16,0-1-4-16,-2 2-2 0,4-1-2 0,2 1-1 15,-3-2-2-15,5 3 2 0,-4 1 4 16,0 1 1-16,3-1 1 0,-3 1-3 0,0 0 1 16,2 0-6-16,-2 1-4 0,-5-2 6 0,3 3-3 15,2-3 0-15,-6 0 1 0,4 1 4 0,-4 0 3 16,4-2-6-16,-4 0 7 0,0 1 5 0,2-1-2 15,-2 0-4-15,0 0 40 0,0 0 40 16,0 0 19-16,0 0 8 0,-2-1 7 0,2 1 5 16,0 0-37-16,-4-2-35 0,4 2-26 0,0-2-9 15,0 2-5-15,0 0-1 0,-4-1-7 0,4 1-3 16,0-1 0-16,0 1-1 0,0 0 2 0,0 0-4 16,0 0 8-16,0 0-3 0,0 0 0 0,0 0-3 15,0 0-1-15,0 0-1 0,4 0-2 0,-4 0 2 16,0 0 0-16,0 0 5 0,0 0-1 15,0 0 0-15,0 0-3 0,0 0 0 16,0 0 5-16,0 0-3 0,0 0 1 0,0 0 3 16,0 0 0-16,0 0 3 0,0 0-7 0,0 0 1 15,0 0-1-15,0 0-2 0,0 0 1 0,0 0 2 16,0 0 2-16,0 0 2 0,0 0 0 0,0 0-1 16,0 0 2-16,0 0-8 0,0 0 4 0,0 0-4 15,0 0-1-15,0 0 4 0,0 0-3 0,0 0 7 16,0 0-2-16,0 0 3 0,0 0 1 15,0 0-5-15,0 0 1 0,0 0-2 0,0 0-4 16,0 0-1-16,0 0 1 0,0 0 1 0,0 0-1 16,0 0-1-16,0 0 4 0,0 0 5 15,0 0-2-15,0 0 3 0,0 0 1 0,0 0-3 16,0 0-2-16,0 0-2 0,0 0 1 0,0 0-3 16,0 0 2-16,0 0-1 0,0 0 2 0,0 0 4 15,0 0-2-15,0 0 3 0,0 0-2 0,0 0 4 16,0 0-5-16,0 0-2 0,0 0-2 15,0 0-1-15,0 0 0 0,0 0-3 0,0 0 3 16,0 0-3-16,4 0 6 0,-4 0 1 0,0 0-3 16,0 0 4-16,2 0-3 0,-2 0 3 0,0 0-4 15,0 0 0-15,0 0 2 0,0 0 1 16,0 0 6-16,0 0-6 0,0 0 1 0,0 0 2 16,0 0-3-16,0 0 1 0,0 0-9 0,0-2 3 15,0 2-6-15,0-2-36 0,-2 2-111 0,2 0-151 16,0-1-153-16,0 1-170 0,2 0-115 15,2-3-29-15,2-1 78 0,3-2 133 0,7-2 148 0</inkml:trace>
  <inkml:trace contextRef="#ctx0" brushRef="#br0" timeOffset="17266.03">18123 4707 163 0,'0'-3'267'16,"0"0"14"-16,0 1-25 0,0 1-91 16,0 1-57-16,0 0-35 0,0 1-19 0,0 3 28 15,0 0 24-15,0 3 13 0,0 7 36 0,0 0 46 16,4 5 20-16,-4 5-25 0,0 4-25 16,0 4-14-16,4 2 30 0,-2 4-12 0,4 2-10 15,-2 2-2-15,2 0-4 0,-1 1-3 16,5 0-69-16,-4-2-35 0,4 2-22 0,-3-1-14 15,1 0-4-15,-4-2-5 0,2 3 2 0,-2-4-10 16,-2 3 3-16,-2-3 3 0,-2 1 0 0,-2-1 1 16,-2-3-7-16,-4-2 3 0,5-2 1 15,-5-4 0-15,0-1-2 0,0-6 1 0,-1 0 3 16,1-3 3-16,4-1-5 0,-3-4-2 16,3 1 1-16,2-4-2 0,-2-1-5 15,2-1 1-15,2-2-1 0,-2 0 3 0,4-2-3 16,0-1 0-16,0-3 6 0,4 0 2 0,-2 0 3 15,2-5-5-15,0 1-1 0,-2-4 2 0,2 1-9 16,-4 0-54-16,-4-3-100 0,4 1-99 16,-6-3-97-16,-4 4-89 0,1 0-91 0,-7 0-42 15,5 1 50-15,-3 1 75 0,-1 2 85 0</inkml:trace>
  <inkml:trace contextRef="#ctx0" brushRef="#br0" timeOffset="17724.99">17811 5725 85 0,'-9'-4'181'0,"3"-1"-12"0,-4 0-15 15,1 1-1-15,-1 0 5 0,-2 1 13 16,3 0 20-16,-3-1 13 0,-2 3 10 0,5 0-4 16,3-1-13-16,-4 2-24 0,4 0-33 0,1 0-36 15,1 2-35-15,-2 0-24 0,2 3-22 0,4 3-10 16,0 1-6-16,4-1 0 0,0 5 0 15,2-2-1-15,-1 2 0 0,5 0-3 16,6 0 2-16,-5 1-3 0,9 0 0 0,1-2 0 16,2 1-1-16,-2-2-1 0,9-1 2 0,-3-1-1 15,-2-1 0-15,6-1-2 0,-2-2 1 0,-2-2-1 16,4 0-2-16,-6-3-2 0,0 0 1 16,1-3 1-16,-5 0 0 0,-2 0 4 0,3-4 1 15,-7 1 4-15,-1-1 23 0,-5-2 47 0,-1 0 23 16,2 0 14-16,-6-1 5 0,-2-2 3 15,-2 1-19-15,0-1-47 0,-2 0-22 16,-2 2-16-16,-2 1-8 0,2-1-4 0,4 0-5 0,-6 3-1 16,4 0-3-16,-1 1-2 0,3 4 4 15,0-2 3-15,-4 2-2 0,4 0 1 0,0-1 0 16,0 2 3-16,0-1-7 0,-2 2-3 16,2-1 5-16,0 1-1 0,-4-2 3 0,4 1-1 15,0-1-4-15,-4-1-18 0,2 0-61 16,-2 0-71-16,-2-3-71 0,2 0-67 0,3-1-57 15,-3-2-34-15,-2 1 6 0,2-1 0 0,-4 0 17 16,-1 0 39-16,-1-2 47 0</inkml:trace>
  <inkml:trace contextRef="#ctx0" brushRef="#br0" timeOffset="18390.2">17846 5563 18 0,'-23'0'205'0,"6"-2"26"0,1 1-14 0,3 0-42 15,3 1-19-15,4-2-3 0,6 2 8 0,4 0 8 16,2 2 7-16,7-2 1 0,3 0-16 15,1 0-24-15,8 1-32 0,5-1-34 0,1 1-28 16,0 1-19-16,5 1-11 0,-1 0-6 16,2 0-4-16,-2 2 1 0,2-1-1 0,-4 1 1 15,-2-1-2-15,-4 3 0 0,2-3 0 0,-4 2-2 16,-4-2 2-16,-1 1-1 0,-5-1 0 16,1-1 0-16,-5 0-2 0,-1 0 0 0,0 0 0 15,-4-1 0-15,3-1-3 0,1 2 4 16,-4-3 2-16,5 2 1 0,-1-1-2 0,0-1-1 15,0 0 1-15,1 0 0 0,-1 0-1 0,0 0-1 16,-5-1 1-16,-1 1 3 0,2 0 1 16,-2-2-1-16,-2 2 1 0,-2 0-2 0,-2-2 1 15,-2 2-3-15,-2-1 0 0,-3 1 0 0,-3 0-2 16,-2 0 3-16,-1 0-2 0,3 0 3 16,-3 0-5-16,1 0-1 0,-1 0 0 0,5 0 0 15,0 0-1-15,-1 0 2 0,5 1 2 16,-2 1 0-16,2-2 1 0,0 2 1 0,3-1 2 15,3 0-4-15,-6 1 1 0,6 0 2 0,-2-1-2 16,-2 0-2-16,4-1 0 0,0 2 2 0,0 0-1 16,0-2 2-16,4 1-1 0,-2-1 2 15,-2 0 0-15,4 1-1 0,-2-1 1 16,1 0-1-16,-3 0 2 0,4 0-3 0,-2 0 0 16,-2 0 1-16,4 0 0 0,-4 0-3 0,0 0 2 15,0 0 0-15,0 2-1 0,0 1 1 16,0-1 0-16,0-2 1 0,0 6-1 0,0-3-1 15,0-1 2-15,0 0-1 0,0 2 0 0,0-2 1 16,0 0-2-16,0 1 1 0,0-2 0 16,0 1-3-16,-4-1 0 0,4 2 1 15,-2 0 1-15,-2 0 2 0,1 2-3 0,1-1 4 0,-2 2-1 16,-2 0 2-16,2 2-3 0,-2-1 1 16,4 1 2-16,-5-1-3 0,5 3 0 0,-2-3 0 15,0 0-1-15,2 1-1 0,-2-1-1 16,2 1 2-16,-2-1 1 0,-2 1 0 0,1 3-1 15,-5-1 1-15,0 0 1 0,-3 4-1 0,-3 2 0 16,-5 1 2-16,1 1-1 0,-7 1-5 16,2 2-12-16,-4 0-45 0,2-1-65 0,2-1-80 15,5-3-86-15,-1 0-83 0,9-4-34 0,-1-2 20 16,7-1 53-16</inkml:trace>
  <inkml:trace contextRef="#ctx0" brushRef="#br0" timeOffset="44040.37">3649 5717 17 0,'4'-6'133'16,"-2"1"6"-16,2-1 6 0,2 1 0 16,-1-1-3-16,-1 2-13 0,-2-1-13 0,2 3-10 0,0-3-7 15,-2 2 2-15,-2 1 6 0,4-1 16 0,-4 2 16 16,0-2 17-16,0 1 10 0,0 2 0 16,0-3-8-16,0 0-15 0,-4 2-6 0,4-3-2 15,-2 2 4-15,-2-2 4 0,4 3 2 0,-4-2 2 16,2 0-3-16,-2 0-7 0,4 0-2 15,-5 0-4-15,5 0 6 0,-4 0 10 0,2-1 7 16,-2 1 0-16,-2-1-10 0,2 0-6 0,-2-2-13 16,1 2-21-16,-5-1-19 0,4 1-15 0,-4-3-13 15,1 3-12-15,-1 0-8 0,-5 0-7 16,3 0-2-16,2 0-5 0,-5 1-4 0,1-3 2 16,3 3 0-16,-5-2 0 0,1 1 0 0,-1-2-3 15,1 2 2-15,-1-1 3 0,-3 0 4 0,-3 1 2 16,3 1 2-16,-6-2-1 0,0 2 2 15,-3 0-7-15,3 1-1 0,-6 1-3 0,-4 1-1 16,0 1 2-16,1-1 3 0,1 4 6 0,-6-3 4 16,2 2 6-16,2 0 3 0,-2-1-2 0,2 2-4 15,-1-1-8-15,1-1-8 0,4 0-6 0,0 0-6 16,0-2-5-16,2 2 0 0,-2 0-1 16,0-2-2-16,2 0 0 0,1 0-3 0,-1-2 2 15,2 2 0-15,2-2 1 0,0 2 0 0,0 0 0 16,-1 0 3-16,5 0-2 0,0 0 1 15,5 0-1-15,1 0-2 0,-1 0 1 0,3 0-2 16,3 0 0-16,4 0 0 0,-3 0-3 0,7 0-1 16,-2 0 1-16,-2 0 3 0,2 2 0 0,4 0 1 15,0 0 1-15,0 3 2 0,0-1-2 0,-2 5 1 16,2-1 0-16,0 1-3 0,-4 3 1 0,4 0-1 16,-4 2 2-16,-1 1-3 0,-1 3 1 0,0 2 2 15,-4 2 1-15,1-2 0 0,-1 1 6 16,0 2 13-16,-1-1 10 0,1 2 10 0,0-1 13 15,0 2 11-15,5-1 6 0,-5 2-3 0,8 1-1 16,-2 0-2-16,-2 1-6 0,6 2-4 16,-4 0-2-16,4 2-4 0,0 2-1 0,0 2-5 0,0 1-4 15,4 5-3-15,-4 1-5 0,2 2-5 16,-2 1-4-16,4 2-6 0,-4 0 0 0,0-1-2 16,0 1-1-16,4-3 0 0,-4-3-1 0,2 0 0 15,2-5 1-15,-4-2 1 0,6-3 1 0,-2-2 2 16,1-2 1-16,1-1 2 0,0-3 0 0,4 0 0 15,-6-3 0-15,5-1-2 0,-3-1-2 0,0-1-2 16,0-4-3-16,3 3-4 0,-5-4-1 16,2 1-3-16,0 0 1 0,-2-1-3 0,-2-1-2 15,2-1 0-15,-1 0 0 0,-1 1-1 0,2-2 0 16,0-1-1-16,-2-1 1 0,2 2 1 16,2-3 1-16,0 1 0 0,3-1-1 0,-3 3 2 15,4-3-2-15,3 0-1 0,-1 1 2 0,3 1-1 16,1-2 1-16,-1 1-1 0,5-3 0 0,1 2 3 15,-1-1-1-15,5-1 0 0,-4-3 0 0,4 3 0 16,0-2 0-16,3-2-1 0,1 1 0 16,2-2 0-16,4-2 0 0,-4 1 1 0,5-2-1 15,3 0 3-15,2-1-1 0,-2 1-3 0,5 1 2 16,1-4-1-16,-3 4 0 0,5-3-2 16,1 3-1-16,-1 0 0 0,-1 1-1 0,-1-1 2 15,-2 1 0-15,-3 1 1 0,-3 0-1 0,-2 1 1 16,-4-1 0-16,-2 2-2 0,-2-2-1 0,-7 0 1 15,1-2-3-15,-6 2-2 0,1-1-5 0,-3-1-11 16,-3-1-21-16,0 0-34 0,-4-1-40 0,-1-1-50 16,-1 0-49-16,-2-5-52 0,2 1-77 15,-2-2-95-15,2 1-104 0,-4-2-85 0,0 0-71 16,4-1-57-16,-2 1-25 0,-2-4 61 0,4 1 113 16,1 1 116-16,-1-2 118 0</inkml:trace>
  <inkml:trace contextRef="#ctx0" brushRef="#br0" timeOffset="45861.21">3796 5727 252 0,'-3'0'368'15,"1"0"28"-15,-2-2 19 0,-2 0-106 0,-2 0-84 16,2 0-31-16,1 0 9 0,-1 1 35 16,2 1 48-16,2-1 49 0,-2-1 30 0,0 2-1 15,2 0-33-15,-2-2-49 0,4 2-62 0,0 2-65 16,0 1-55-16,0 0-33 0,4 3-10 0,-2 3-1 16,2-1 7-16,2 4 4 0,0-2-2 15,1 4-4-15,-1-1-10 0,0 0-11 0,0 3-5 16,2-1-4-16,-3 0 4 0,1 0 5 0,-2 1 5 15,2 2 7-15,-4 1 2 0,2 1 3 16,-4 3 1-16,0 1-3 0,0 1 1 0,0 4 1 16,-6-1-3-16,2 5-1 0,-2 2-2 0,0 2 0 15,1 4-4-15,-3 2-4 0,-2 1-4 0,4 3 0 16,-3-2 3-16,3 1 4 0,0-3 0 16,2-1 1-16,4-4 0 0,-2-1-2 0,2-4-4 0,2-1-10 15,-2-3-4-15,4-3-1 0,0 0-4 16,-2-4 0-16,-2-2-3 0,4-1-1 0,-2-1 0 15,2-3-4-15,-4 0-1 0,0-2-5 0,0-3-1 16,0-1 0-16,0 0-3 0,0-2-1 0,0 1 0 16,-4-4 1-16,4 0-4 0,0 0 0 0,0-2 1 15,0 2-1-15,0-2 0 0,0 0 0 16,0 1 3-16,4-3 0 0,-4 2-2 0,3-2 1 16,-1 2-2-16,-2-2 1 0,4 3-1 0,-4-3-2 15,0 1 0-15,2-1 2 0,2 0 1 16,-4 0-1-16,0 0-1 0,0 0 1 0,0 0 1 0,4 0 0 15,-4 0-3-15,0 0 2 0,0 0 0 0,0 0 2 16,0 0-1-16,0 0 0 0,0 0 2 16,0 1-2-16,0-1-1 0,0 0-1 0,0 0 2 15,0 0-1-15,2 1-1 0,-2-1 0 0,0 0 1 16,0 3 2-16,0-3-3 0,4 0 1 16,-4 0 0-16,0 0 0 0,0 2-1 0,0-2 0 0,4 0-2 15,-4 0 1-15,0 2 0 0,2-2 1 16,-2 0 0-16,0 0-2 0,0 0 6 0,0 0-2 15,0 0-1-15,0 0 2 0,0 0-1 0,0 0 0 16,0 0-2-16,0 2 1 0,0-2 0 0,0 0 0 16,0 0 0-16,0 0 0 0,0 1 2 15,0-1-3-15,0 1 0 0,0 1 1 0,0 0 0 16,0-1-1-16,0 2 1 0,0-3 1 0,3 1 1 16,-3 1-2-16,0-1-1 0,0 1 0 0,0-2 0 15,0 1 0-15,0-1 1 0,0 0 0 16,0 2 2-16,0-2-1 0,0 2 1 0,0-2-1 15,0 0-2-15,0 0 0 0,0 0 0 0,0 0 2 16,0 0-3-16,0 0 4 0,0 0-1 0,0 0-2 16,0 0-1-16,0 0 1 0,0 0 1 15,0 0-3-15,0 0 2 0,0 0 4 0,0 0-1 16,0 0 0-16,0 0-2 0,0 0 0 0,0 0 1 16,0 0-1-16,0 0-1 0,0 0 0 0,0 0 3 15,0 0 2-15,0 0-1 0,0 0 0 16,0 0 3-16,0 0-3 0,0 0-1 0,0 0-3 15,0 0-2-15,0 0 1 0,0 0-1 0,0 0 2 16,0 0-1-16,0 1 1 0,0-1 1 0,0 0-1 16,0 0 0-16,0 1 0 0,0-1 0 15,0 2 1-15,0-2 1 0,0 0 2 0,2 1-1 16,-2-1-2-16,0 2 1 0,0-2-3 0,0 0-1 16,0 0 0-16,0 0 2 0,0 0 3 0,0 1 1 15,0-1 1-15,0 0 0 0,0 0-1 0,0 0-2 16,0 0 0-16,0 0-3 0,0 0 2 0,0 0 0 15,0 0 0-15,0 0-1 0,0 0-1 0,0 0 2 16,0 0 1-16,0 0-1 0,4 0-2 16,-4 0 1-16,0 0 2 0,0 0 1 0,0 0-1 15,0 0-1-15,0 0 2 0,0 0 1 16,0 0 0-16,0 0 2 0,0 0 0 0,0 0-1 16,0 0-3-16,0 0 3 0,0 0-2 0,0 0-3 0,0 0 0 15,0 0 1-15,0-1 0 0,0 1-1 16,0 0-1-16,0 0 2 0,0 0 1 0,0 0 3 15,0 0-3-15,0 0-1 0,0 0-1 0,0 0 1 16,0-2-1-16,0 2-2 0,0 0 2 16,4 0 2-16,-4 0 2 0,0 0-2 0,0 0 1 15,0-1 0-15,0 1 0 0,0 0-2 0,0 0 0 16,0 0 2-16,0 0-1 0,0 0 0 0,0 0-1 16,0 0 0-16,0 0-1 0,0 0-3 0,0 0 2 15,0 0-1-15,0-2 1 0,0 2 0 16,0 0 2-16,0 0 2 0,0 0-2 0,0 0 1 15,0 0 0-15,0 0 1 0,0 0 1 0,0 0-3 16,0 0 1-16,0 0 0 0,0 0-1 0,0 0 0 16,0 0-1-16,0 0 1 0,0 0-2 15,0 0 2-15,0 0-1 0,0 0 0 0,0 0 1 16,0 0-1-16,0 0 0 0,0 0 0 0,0 0 1 16,0 0-1-16,0 0 0 0,0 0 0 0,0 0 0 15,0 0 1-15,0 0 1 0,0 0 1 0,0 0-1 16,0 0 0-16,0 0 3 0,0 0-3 15,0 0-2-15,0 0 0 0,0 0 0 0,0 0 1 16,0 0-2-16,0 0 2 0,0 0 1 0,0 0 0 16,0 0-1-16,0 2-1 0,0-2 0 0,0 0 0 15,0 0 0-15,0 0 1 0,0 0 0 16,0 1 0-16,0-1-1 0,0 0 0 0,0 2 1 16,0-2-2-16,0 0 1 0,0 1 0 0,0 1 2 15,0-1 1-15,0-1-2 0,0 1 3 0,0 1-2 16,0 0 0-16,0-1-1 0,2-1 0 0,-2 0-1 15,0 1 0-15,0-1 0 0,0 0-1 0,0 0 2 16,0 0 0-16,0 0 1 0,0 0-1 16,0 0 1-16,0 0 0 0,0 0-2 0,0 0 2 15,0 2-1-15,0-2 0 0,0 2-1 0,-2-2 0 16,2 0 0-16,0 1-1 0,0 1 2 0,0-2-1 16,0 0 0-16,0 1-1 0,0 1 0 0,0-1-2 15,0-1-5-15,2 1-4 0,-2 1-16 16,0-2-26-16,0 0-39 0,-2 3-49 0,2-3-71 15,0 0-132-15,0-3-181 0,0 0-181 0,0 0-193 16,0-3-73-16,0-2 12 0,-4 0 99 16,4-3 180-16,-6-1 199 0</inkml:trace>
  <inkml:trace contextRef="#ctx0" brushRef="#br0" timeOffset="66588.06">2481 9435 62 0,'-10'0'267'16,"0"0"20"-16,-1-2 16 0,1 1-54 0,0-1-52 15,0 1-7-15,1-2 25 0,3 1 40 0,-4 2 47 16,4-5 22-16,3 3-14 0,1-3-29 0,-2-1-43 16,4 1-53-16,4-2-60 0,-2 0-54 0,7-2-26 15,1 0-20-15,4-2-15 0,-3 2-3 16,5-3-1-16,3 1 2 0,-2 4-1 0,3 0-2 15,-1 1 2-15,-3 3-1 0,-1 1-6 16,1 4-1-16,-7 2 2 0,3 4 0 0,-4 2-3 0,-6 7 1 16,2 1 2-16,-8 5 4 0,2 3-3 15,-6 3 1-15,-2 1-2 0,5 1 3 16,-7-5 0-16,6 0-3 0,-2-1 0 0,6 0 1 16,-1-5 5-16,1-3-3 0,4-1 1 0,-2-2 0 0,3-6 1 15,3-1 3-15,4-2-4 0,2-5 4 16,3-1 57-16,-1-5 43 0,1-5 25 0,6-2 18 15,-1-6 30-15,1 0 14 0,-1-5-36 16,-3-4-20-16,-2-1-11 0,-1-4-9 0,-4 0-12 0,-4-1 0 16,-6-3-4-16,-4 2-16 0,-4 0-9 15,-10 1-8-15,-3 0-13 0,0 3-21 0,-10 4-14 16,-4 3-12-16,0 3-5 0,-2 5-4 0,2 4-6 16,0 4-1-16,3 1-4 0,2 7-2 0,5 1-3 15,8 5-44-15,1 0-92 0,7 2-165 0,5-1-221 16,4 2-222-16,9-1-150 0,3-1-37 15,7-1 52-15,3-1 141 0,3-4 213 0</inkml:trace>
  <inkml:trace contextRef="#ctx0" brushRef="#br0" timeOffset="66800.92">2791 9238 188 0,'11'0'482'0,"5"-3"47"15,-1-1 29-15,-1-1 19 0,1 3-175 0,3 2-59 16,1 0 9-16,2 2 18 0,-1 3 19 0,-1 1 18 15,-1 3-37-15,1 1-83 0,-7 3-96 0,1 3-60 16,-3 3-46-16,0 3-37 0,-8 3-22 16,1 5-10-16,-3-2-5 0,-3 4-3 0,-3-1-7 15,-4 1-3-15,-2-3-4 0,-3 1-7 16,-4 0-39-16,3-4-100 0,-3-3-136 0,3-3-173 0,-3-6-168 16,3-2-181-16,5-6-61 0,1-4 45 0,4-5 113 15,2-5 160-15,4-3 163 0</inkml:trace>
  <inkml:trace contextRef="#ctx0" brushRef="#br0" timeOffset="67204.02">3298 9088 286 0,'10'-7'379'16,"-6"0"36"-16,2-1 48 0,-6 4-88 0,4-1-69 15,-2-1-34-15,-2 4 11 0,0 2 40 0,0 0 35 16,-2 0 13-16,-2 0-23 0,-2 2-24 16,2 5-51-16,-6 3-71 0,5 1-77 0,-5 4-58 15,-2 3-26-15,3 3-19 0,-1 2-6 0,0 1-8 16,4 1-3-16,1 3-3 0,1 1-4 0,2 3-2 16,-2 0 2-16,4 2 2 0,6 0 0 0,-2 1 1 15,5-4 0-15,3 1 1 0,3-4-3 16,1-2-1-16,3-4 0 0,6-1 1 0,1-3-2 15,1-3 2-15,-2-3 1 0,4-2 0 0,-2-5 1 16,-2-3-2-16,1 1 4 0,-5-6-2 0,2-2 2 16,-5-3 2-16,-3 1-1 0,-5-5 3 0,-4-1-3 15,-3-2-3-15,-6-2 2 0,-5-1-3 16,-6-1-2-16,-7 0-2 0,0 0-3 0,-12 2 0 16,2 6-9-16,-6 0-2 0,-4 7-52 0,6 2-104 15,-2 4-148-15,6 2-161 0,6 4-190 16,6-1-120-16,7 0-14 0,4 1 71 0,12 1 133 0,6-3 153 15</inkml:trace>
  <inkml:trace contextRef="#ctx0" brushRef="#br0" timeOffset="67695.25">3949 9403 47 0,'-9'-7'383'15,"-1"-2"43"-15,-2 0 25 0,-3 1 13 16,-4 2-141-16,3 0-95 0,-3 3-35 0,3-1 3 16,1 4 11-16,-1 3 4 0,1-2-14 0,1 4-26 15,3 1-39-15,1 3-44 0,0 1-28 16,4 4-28-16,1 4-15 0,1 0-10 0,4 4-8 0,0 1 4 15,0 1-9-15,4 0 2 0,1-1 4 16,5 0-3-16,0 0 6 0,1-4-3 0,5-1 5 16,-1-3 0-16,5 0-4 0,-1-4 0 0,2-3-2 15,-1-1 0-15,-3-3 2 0,3-2-1 16,-5-4 2-16,4-1 3 0,-3-5 2 0,-4 1-1 16,1-5-7-16,-1-3 1 0,-2-2 0 15,-1-2 2-15,1-3-2 0,-4-2 21 0,3-2 45 16,1-3 45-16,-2 3 46 0,2 0 32 15,3 1 21-15,-1 3-7 0,-3 3-33 0,7 3-39 16,-6 4-41-16,5 3-30 0,-5 3-13 0,5 4-12 16,-3 4-2-16,-2 4 5 0,-1 5-4 0,1 2-3 15,-4 2-4-15,0 2-2 0,1 5-11 0,-5-1-8 16,2-1-6-16,-2 3-4 0,-2-3-3 16,0 1-9-16,-2-4-73 0,-2 0-167 0,-2 0-224 15,-3-5-240-15,3-2-127 0,-4-1-60 16,4-3 37-16,3-3 148 0,1-2 218 0</inkml:trace>
  <inkml:trace contextRef="#ctx0" brushRef="#br0" timeOffset="68172.78">4430 9460 413 0,'0'-15'560'15,"4"0"58"-15,-8 2 48 0,4-3-18 0,0 3-124 16,0 1-81-16,6 2-50 0,-6-1-17 0,8 0-27 15,-3 3-61-15,1 0-76 0,0 4-71 16,4 1-51-16,-1 3-36 0,3 4-22 0,-2 5-14 16,3 1-5-16,-5 6-5 0,2 3-1 0,-2 3-3 15,-3 3 0-15,-3 0 0 0,-2 2-3 0,0-1 0 16,-2-1-2-16,-2-1-1 0,3-3-3 16,-3 0 2-16,-2-4-1 0,2-3 4 0,-2-2 0 15,2-1 1-15,2-6-1 0,-2-2-1 16,4-5 1-16,-3-2-1 0,6-3 2 0,-3-3-1 15,6-3 0-15,-2-5 0 0,6-2-1 16,0-4-2-16,-3 0-1 0,7-1 1 0,-2-3 3 16,3 3 0-16,-1 0 1 0,1 2-3 0,1 2 3 15,-1 2 1-15,-3 1-2 0,3 4 6 0,3 1-2 16,-7 2 2-16,5 2-2 0,-7 4-1 16,7 0 2-16,-6 4-5 0,1 2-2 0,-1 4 4 15,0 0 0-15,-5 4 0 0,5 3-2 16,-4 3 1-16,0 2 1 0,2 4-2 0,-3 0 0 15,-1 1-1-15,-2 1 1 0,2 2 1 0,-4-2-1 16,0 1 3-16,0-3 2 0,-4-1-3 16,2-1 0-16,-6 0-2 0,3-2 1 0,-1-3-5 15,-4 0-3-15,-1-3-8 0,1 0-45 16,-4-4-118-16,3-1-193 0,1-5-208 0,0-1-219 16,4-2-109-16,1-3-18 0,1-2 89 0,4-4 172 15,0 2 203-15</inkml:trace>
  <inkml:trace contextRef="#ctx0" brushRef="#br0" timeOffset="68701.69">4955 9443 35 0,'0'-4'386'0,"0"0"55"0,0-1 34 0,0-1 30 15,4-3-108-15,-2 0-67 0,4 2-9 16,4-4 37-16,-1 1 41 0,5-2 1 0,-3 0-20 15,5-2-45-15,-1 0-71 0,5 4-89 0,1 0-75 16,-1-1-39-16,-3 4-25 0,6 1-19 16,-7 3-10-16,5 3 0 0,-5 1 8 0,-3 6 13 15,-1 3 11-15,-6 1 7 0,-3 6 1 16,-3 4 1-16,0 2-7 0,-9 4-15 0,-1 1-13 16,-5 1-6-16,-1 0-1 0,-5 1-6 0,-4-1 0 15,-1-2 3-15,5-1-2 0,-4-4 4 16,5-2-1-16,1-5-1 0,7 0 1 0,1-6-3 15,3-2 1-15,2-2-1 0,4-5-2 0,4-4 2 16,4-1-1-16,8-5 0 0,-3-3 3 16,9-4-2-16,-5 0 0 0,6-3 0 0,5-2-1 15,-7-1 0-15,6-1-6 0,-3 0 5 16,-1 0 0-16,-2 0-3 0,3 1 3 0,-7-1 1 16,4 2 3-16,-3 1-2 0,-2 2-1 0,-3 4 2 15,1-2 0-15,-3 5 2 0,1 0-3 16,0 2 1-16,0 1-1 0,1 2-4 0,-1 3 2 15,0 0-2-15,-1 0 1 0,3 3 1 0,-2 1 0 16,-1 1 3-16,1 3 0 0,-4 2 1 0,3 1-2 16,1 4 2-16,-4 3 1 0,4 2 1 15,-5 3-3-15,1 4-2 0,-2 2 4 0,-4 2-1 16,2 2-3-16,-4 1-2 16,2 1 3-16,-6-5-2 0,-1 2-2 0,-3-1-6 0,-2-3-31 15,-3-2-144-15,-5 1-251 0,-1-6-281 0,-4-4-149 16,0-2-73-16,-1-5-14 0,-1-2 123 0,-2-3 238 15</inkml:trace>
  <inkml:trace contextRef="#ctx0" brushRef="#br0" timeOffset="69699.43">6273 9222 112 0,'8'-2'217'0,"-2"0"21"0,-1-3-28 15,1 2-48-15,4-2-16 0,-6 1 13 0,2 2 25 16,-2-4 29-16,-3 1 23 0,3 3 19 16,-4-3 4-16,0 2 6 0,0 0 2 0,0 0 2 15,0 0 0-15,0 0-5 0,0 0-6 16,4 0-27-16,-4 0-35 0,2-1-45 0,4 1-43 15,-2-2-37-15,6-1-30 0,-1 0-18 0,3-3-5 16,3 2-9-16,7-1-1 0,1-1-4 16,-2 0-4-16,4 1 1 0,3 3-1 0,1 2 3 15,-4 2-4-15,0 1-1 0,-4 4 5 0,1 3 3 16,-3 5 6-16,-9 4 23 0,-4 6 18 16,-10 1 7-16,-4 7-2 0,-8 4-1 0,-7 1-8 15,-8 5-23-15,-4 0-13 0,-2 1-6 0,-3-1 0 16,3-1-2-16,-2-4-1 0,6-3 0 0,2-5 3 15,2-4-2-15,10-3 1 0,1-6 18 16,5-1 9-16,1-4 6 0,8-5-3 0,2-2 4 16,4-4-2-16,2-4-18 0,8-3-9 15,1-2-4-15,3 0 0 0,-1 1-4 0,7-3 1 16,-3 6 0-16,-2-1-1 0,3 5-1 0,-5 0 1 16,5 5-4-16,-9 2-2 0,3 4 4 0,-4 1-2 15,-5 6 1-15,-5 0 2 0,2 3 4 16,-4 2 4-16,-1 2 0 0,1 0 20 15,-6 2 9-15,6 1 6 0,-2-4 3 0,-2 3-1 16,6-2-5-16,0 0-14 0,0-2-7 0,6-3-10 16,0 2-6-16,4-4-1 0,-1 0-3 15,7-2-4-15,-1-2 1 0,5-3 0 0,1-1-1 16,4-1 1-16,0-1-1 0,1-5-6 0,-1 0-49 16,0-4-125-16,-4 0-192 0,1-4-215 15,-1-2-211-15,-2-2-110 0,-3-3-15 0,-1 0 93 16,-1-3 178-16,-3-1 204 0</inkml:trace>
  <inkml:trace contextRef="#ctx0" brushRef="#br0" timeOffset="70164.7">6849 9458 77 0,'-6'-13'367'0,"2"0"41"0,-2 0 29 16,0 0 5-16,2 1-108 0,4 1-65 15,0 3-20-15,4-3 15 0,2 4 32 0,4-1 12 16,5 1 7-16,1 1-20 0,-1 1-35 0,1 2-41 15,3 3-61-15,3 3-47 0,-7 3-44 16,4 3-28-16,-3 2-13 0,-4 6-12 0,-3 2-1 16,-5 3 0-16,0 4-4 0,-8 1-1 0,0 1-8 15,-7 0 0-15,1-2 5 0,-6-2-5 16,-3 1 1-16,4-5-1 0,-7-2 3 0,7-4-2 16,-5-3-3-16,1-1 0 0,7-4 2 15,-3-3 2-15,5-5-2 0,0-1 0 0,5-3 0 16,5-4 0-16,0-4 1 0,5-1-3 0,-1-6 2 15,8 0 0-15,2-5 2 0,3 0-2 0,2-4-3 16,3-1 4-16,3 4 0 0,0-3 0 16,4 2-2-16,-2 3 0 0,2 1 1 0,-2 1-3 15,-1 5 2-15,3 4 0 0,-8 1 2 16,4 4 3-16,-3 3 1 0,-3 4-1 0,-4 2 3 16,1 5 0-16,-1 1 31 0,-5 5 20 0,0 3 14 15,-4 1 7-15,-6 3-1 0,0 5 7 16,-4 3-14-16,-2-1-5 0,0 4-6 15,-4 0 0-15,1 0-2 0,-3 0-5 0,2-2-20 16,1-1-13-16,-3-1-8 0,-1-3-5 0,3-2 0 16,2-2-5-16,-2-3-2 0,1-3-3 15,-1-2-17-15,0-4-60 0,1-3-138 0,3-4-196 16,-4-4-205-16,4-4-201 0,0-2-91 0,3-6 0 16,1-3 108-16,2-1 180 0,-4-4 200 0</inkml:trace>
  <inkml:trace contextRef="#ctx0" brushRef="#br0" timeOffset="70383.53">7137 9004 38 0,'0'-19'385'0,"-3"0"59"0,3-1 53 16,-4 0 73-16,4 4-78 0,-2 0-30 0,2 3 6 16,0 3-9-16,0 2-25 0,0 1-55 0,0 4-58 15,0 1-78-15,2 5-79 0,-2 3-40 16,0 3-22-16,0 6-15 0,0 2-33 0,0 7-23 15,0 1-8-15,0 1-8 0,0 4-9 0,4 0-4 16,-4 0-8-16,0-2-42 0,0 2-150 16,3-4-231-16,-3-1-252 0,0-1-166 0,2-3-86 15,-2-3-3-15,4 0 122 0,-2-5 217 16</inkml:trace>
  <inkml:trace contextRef="#ctx0" brushRef="#br0" timeOffset="71030.6">7430 9501 92 0,'0'0'377'0,"-2"-2"48"15,-2-5 41-15,0-1 11 0,2 0-84 0,-1 1-39 16,3-2 9-16,0-1 30 0,0-1 12 0,0 1-23 15,5-1-43-15,-1-1-69 0,8 2-80 16,-2 1-76-16,5 0-53 0,4 1-27 0,1 2-15 16,1 2-7-16,0-1 1 0,1 4-7 0,1 1-3 15,2 1-2-15,-4 4 1 0,-5 1-2 16,3 3-4-16,-7 1 5 0,2 4 5 0,-9 2-1 16,1 2 2-16,-6 2 6 0,-6 3 19 0,1 0 10 15,-9 2 5-15,2 0 3 0,-7-3-1 16,0 2-2-16,-3-3-20 0,3-1-10 0,-2-5-6 15,1 2-3-15,5-6-1 0,-1 0-2 0,1-4 3 16,3-1 2-16,2-3 2 0,5-3-1 16,-3-1 1-16,6-4-1 0,2-2-3 0,2-3-1 15,6 1-3-15,1-5-3 0,3 0 1 0,3 2-5 16,1-1 0-16,3-1-2 0,-1 2 2 16,5 0-2-16,-2-2-2 0,1 4 7 0,-3-2 1 15,2 0-2-15,-1 2 0 0,-1-3 1 16,-3 2 1-16,-5 0-1 0,3 1-2 0,-3-1 4 15,-5-1-2-15,2 0 0 0,-6 0 0 16,4 3 0-16,-6-6 3 0,4 3-5 0,-4 0 3 16,3-1-1-16,-1-1 2 0,2 0-2 15,6-2-1-15,-4 3 2 0,5-2-4 0,3 2 3 0,-2 0-1 16,3 2 1-16,1 1 3 0,-3 3-2 16,3 1 4-16,-1 1-4 0,1 3-1 0,-5 2-3 15,3 2-1-15,1 4 3 0,-3 4 2 16,2 4 3-16,-3 3 4 0,-1 2 3 0,-4 4-2 15,3 4-1-15,-5 0-1 0,2 1-1 0,-2 4 1 16,-2-4-1-16,-2 2-1 0,-2-2-1 0,-2-3 2 16,-2 0 0-16,-3-4-7 0,-1-1-4 15,-6-3-30-15,-5 0-137 0,0-2-233 0,-8-3-259 16,-2-3-166-16,0-3-87 0,-4 0-16 16,0-2 112-16,-2-2 215 0</inkml:trace>
  <inkml:trace contextRef="#ctx0" brushRef="#br0" timeOffset="72493.72">4541 7454 206 0,'1'-14'261'0,"3"-2"28"0,-2-3-37 15,2 2-43-15,0 3-19 0,-2-2-1 0,2 3 6 16,-2 0 2-16,2 3-5 0,2-1-13 16,-3 2-15-16,3-1-21 0,-2 4-28 0,-2 2-25 15,2 0-19-15,0 4-23 0,-2 0 21 0,4 5 54 16,1 3 30-16,-1 7 16 0,0 5 8 16,0 4 6-16,-2 7-26 0,1 8 20 0,1 8 15 15,-2 3 10-15,2 11 1 0,0 8-2 0,1 8-6 16,-1 5-83-16,6 5-51 0,-2 1-21 15,-1 3-14-15,1-2-5 0,2-1-5 0,-3-4-2 16,1-1-7-16,-4-3-5 0,-2-5-4 16,-4-6 1-16,0-6-2 0,-4-3 3 0,-2-10 6 15,-4-1-5-15,4-10 3 0,-3-2-4 0,-1-7 2 16,0-7 1-16,5-4 2 0,-5-5 0 16,4-7 0-16,-4-2 3 0,5-5 0 0,1-5-4 15,2-2-9-15,-2-5-1 0,4-1 0 16,0-4-7-16,0 1-4 0,0-3-11 0,4 1-49 0,-4-1-105 15,2-3-136-15,2 0-127 0,-1 0-113 16,-1-3-93-16,2 0-43 0,2 0 6 0,-2-2 80 16,-2-2 102-16,2 1 102 0,-4-2 98 15</inkml:trace>
  <inkml:trace contextRef="#ctx0" brushRef="#br0" timeOffset="73845.61">4670 7522 144 0,'0'-27'226'0,"0"0"22"16,4 1-45-16,-4 4-43 0,0 1-6 16,0 1 6-16,-4 4 12 0,4 3 8 0,-2 1-6 15,-1 3-14-15,-1 2-27 0,-2 4-28 16,0 6-34-16,-4 4-19 0,1 6 0 0,-7 5 1 0,1 6-1 15,-1 5 1-15,-3 4-5 0,3 4-7 16,1 2-14-16,-1 2-7 0,1-1-5 0,5 1-2 16,-2-1 3-16,3 2-1 0,-1-1-2 0,4-1 19 15,0-3 15-15,1 1 8 0,1-4 2 16,0-5-3-16,4-3 1 0,0-5-20 0,0-5-8 16,-2-4 38-16,2-1 27 0,0-7 15 0,2-4 2 15,-2-6 3-15,0-5-3 0,4-6-47 16,-4-6-29-16,0-4-14 0,0-5-7 15,4-2-5-15,-4-4-4 0,2-1 2 0,-2-2-6 16,3 0 0-16,3-1 1 0,0 2 1 0,-2-1-1 16,6 1-1-16,-1 2 3 0,-1 2-3 15,6 3-2-15,-3 2-3 0,-1 0 3 0,5 4 2 16,1 4-1-16,0 1 4 0,3 2 1 0,0 1 2 16,-1 3 1-16,5 3-4 0,-2 2-4 0,4 2-1 15,-3 3 3-15,3 5-4 0,0 1-1 16,-4 2-2-16,1 5 3 0,-3 4 6 0,1 5-6 15,-5 2 7-15,1 4-3 0,-7 3 3 0,3 3 2 16,-6 0-6-16,1 2 1 0,-5 3 0 16,2-1 4-16,-4-3-4 0,2-1-1 0,2 2 7 15,-4-6 1-15,4-3-4 0,-2 0-3 0,-2-3 3 16,0-2 4-16,4-4-1 0,-4-2-6 16,-4-1 4-16,2-3 0 0,-8-2 3 0,1-1-10 15,-7 0 4-15,-3-2 3 0,-6 3-6 16,-7-2 2-16,0 2 3 0,-7 0 1 0,-2 0 45 15,-2 0 79-15,-1 3 48 0,-1-1 22 0,7-2 10 16,-1 0 12-16,2 0-45 0,8-2-79 16,2 1-42-16,7-2-21 0,1 0-11 0,7-1-7 15,3 0-10-15,3 0-3 0,6 0 2 16,0-1 0-16,4 1-4 0,2 0-3 0,-1-1 4 16,1 1 5-16,4 0-5 0,-4 1-2 0,3-1 3 15,-3 0-1-15,4 1 0 0,-4 0 2 16,1-1-3-16,-5 0 0 0,2 3 0 0,-2-3 4 15,2 0 3-15,0 0-6 0,-4 0 3 0,2 0 1 16,-2 0 1-16,0 0-7 0,0 0 1 16,0 0 0-16,0-3-1 0,0 3-2 0,0-1-2 15,0 0 4-15,0 1-1 0,0-1 1 0,0-2 0 16,0 1 1-16,0 0 3 0,0 0-1 16,0 1 0-16,4-2 1 0,-4 2-1 0,0-2 1 15,4 1-4-15,-2-1-1 0,1 2 3 16,-3-1-5-16,2 1 1 0,2-1 1 0,0 0 1 15,-2 2 3-15,-2-1-1 0,4 1 0 0,-4 0 3 16,2-2-3-16,2 2 1 0,-4 0-2 16,4-1-2-16,-2 1 4 0,1-1-1 0,-3-1 1 15,6 1-1-15,-2-1 2 0,-2 0-1 16,2-2-3-16,0 2 1 0,-2-2 2 0,2 0 0 16,-2 1-2-16,1-1 0 0,1-2 3 15,-2 2-2-15,2 2-4 0,-4-3 4 0,6 1 1 0,-6 2-5 16,4-1 3-16,-2 1 2 0,-2-1-2 15,4 2-2-15,-4-1 2 0,0 1 4 0,0-1-1 16,4 2-3-16,-4 0 0 0,0-1 1 16,0 1 1-16,0 0-2 0,0 0 2 0,0 0-2 15,0 0 4-15,0 0-4 0,0 0-1 0,0 0 1 16,0 0-2-16,0 0 5 0,0 0-3 16,0 0 1-16,0 0 1 0,0 0-1 0,0 0 0 15,0 0-3-15,0 0 0 0,0 1 1 16,0-1-4-16,0 0 0 0,0 0 2 0,0 0 4 15,0 0 1-15,0 0 2 0,0 0 2 0,0 0 0 16,0 0-1-16,0 0-3 0,0 0 2 0,0 0-2 16,0 0-4-16,0 0 3 0,0-1-1 15,0 1 0-15,0-2-2 0,0 2 5 0,0 0 2 16,0-2 0-16,-4 1-2 0,4 1 0 16,0-2 2-16,0 2-2 0,0-1 0 0,0 1 1 15,0-1-3-15,0 1 1 0,0 0-5 0,0-2 0 16,0 2 2-16,0 0-3 0,0-1 4 15,0 1 2-15,0 0 1 0,0 0 3 0,-4 0-2 16,4 0 1-16,0-2-3 0,0 2 0 16,0 0 1-16,0 0-2 0,0 0-2 0,0 0 0 15,0-1 1-15,0 1-2 0,0 0-2 16,0 0-1-16,0 0 3 0,0 0-3 0,0 0-2 0,0 0 2 16,0 0 6-16,0 0-4 0,0 1 2 15,0-1 1-15,-2 2 0 0,-2-1-4 0,-2 2-16 16,0-2-110-16,-3 2-210 0,-1-1-241 15,4-2-182-15,-4-3-93 0,5 0-40 0,-3-3 86 16,6 0 195-16</inkml:trace>
  <inkml:trace contextRef="#ctx0" brushRef="#br0" timeOffset="75333.89">18893 6850 49 0,'4'-4'252'16,"-2"-1"34"-16,-2 2 23 0,0 0 2 0,0 0-16 15,0 2-21-15,0-2-24 0,0 3-33 16,0-2-39-16,0 1-38 0,0 1-40 15,0 0-10-15,0 0-7 0,-2 3-4 0,2 0 33 16,-4 2 35-16,4 3 25 0,0 4-11 0,-4 4-12 16,2 1-4-16,-2 4-34 0,2 7 74 15,-2 8 32-15,0 7 19 0,-1 6 13 0,1 10 5 0,4 5-1 16,-6 7-112-16,4 4-56 0,-2 4-31 16,0 6-18-16,2 2-9 0,-2 7-7 0,-1 0-3 15,-1 2-10-15,-2-5 0 0,6-3 0 16,-2-6-1-16,-2-7-5 0,3-3 0 0,1-6 6 15,-2-6-3-15,2-2-3 0,-2-7 0 0,4-1-1 16,-4-6 2-16,4-4-2 0,-2-5 3 16,2-4 0-16,-4-3-2 0,4-6 2 0,0-6-1 15,0-1-2-15,0-4 0 0,0-4-3 0,0-2-2 16,4-3-1-16,-2-3-2 0,2-4-3 16,2-3-14-16,0-3-36 0,-3-2-86 0,1-4-130 15,-4-1-149-15,-4-2-134 0,-1-2-108 16,-1 0-72-16,-4-1-17 0,0-3 75 0,5 1 118 15,-3-2 125-15,2 0 112 0</inkml:trace>
  <inkml:trace contextRef="#ctx0" brushRef="#br0" timeOffset="76045.69">18823 6901 273 0,'4'-9'308'15,"2"-1"24"-15,-6 2-20 0,4 1-113 0,-4 1-62 16,4 4-32-16,-4-3-17 0,1 4-8 16,-1 1-2-16,4 0 1 0,-2 1 0 0,-2 4 7 15,4-3 16-15,-4 4 8 0,0 3-1 16,0 1 23-16,-6 4 18 0,1 2-3 0,-9 4-15 16,-2 4-15-16,1 1-7 0,-6 3-17 0,-5 6 20 15,1 0 12-15,0 2 5 0,-4 1 4 16,6 0-1-16,-1-1-17 0,3-3-46 0,2-2-26 15,3-3-18-15,5-2-8 0,-3-4-8 16,6-3-4-16,1-2-7 0,1-6 0 0,2 0 7 16,2-5 66-16,-2-2 42 0,4-1 21 0,0-6 17 15,0-1 2-15,4-3-5 0,-2-7-67 0,6-2-41 16,-3-1-20-16,5-7-9 0,0-3-5 16,1-3-4-16,1-3-3 0,6-2 1 0,-3-2-4 15,2-2-3-15,3 0 0 0,1 0 3 0,-1 1 7 16,1 1 1-16,4 1 0 0,-4 4-1 15,5 1 0-15,-1 3-4 0,0 4-5 0,0 4 0 16,0 3 3-16,-3 3-2 0,3 3 4 16,-4 6 0-16,4 2-1 0,-1 4 0 0,-3 4 1 15,0 4 4-15,1 5-3 0,-3 1 0 0,2 3 4 16,3 3-1-16,-3 0 1 0,0 3-3 16,-1 1-1-16,1 1 2 0,-2-1-5 0,-3-1 4 15,-1 2-1-15,-3-2 4 0,-8 1 1 0,2-1-2 16,-8 2 3-16,-6-1 11 0,-8-1 15 15,1 0 8-15,-10 0 4 0,-6-3 3 0,-6 0 2 16,-4-3-14-16,0-3-17 0,-5-1-7 16,-4-3-6-16,-1-4-6 0,1-3-4 0,-6-1-4 0,3-1-2 15,1-4-5-15,-2-2-33 0,3-2-112 16,5-2-164-16,-1 0-162 0,7-2-145 16,-1 3-155-16,6-1-62 0,8 2 65 0,2 4 139 0,5 2 151 15</inkml:trace>
  <inkml:trace contextRef="#ctx0" brushRef="#br0" timeOffset="76889.89">18968 9043 38 0,'2'-11'300'15,"2"0"55"-15,-4-2 67 0,0 0 3 16,4 1-16-16,-4 0 7 0,2 0 21 0,2 0 16 15,2 2-18-15,0 1-45 0,3 0-62 16,3 2-77-16,1 0-73 0,3 1-65 0,5 3-44 16,-1 1-26-16,1 4-15 0,4 1-8 0,-4 2-6 15,-1 3-5-15,1 2-1 0,-5 1-4 0,1 3 0 16,-9 1 2-16,0 3-4 0,-6 2-4 16,-4 1 2-16,-6 0-2 0,-4 0 1 0,3-1 3 15,-3 0-2-15,-2 1 5 0,-1-4-2 0,5-2 4 16,0 0 1-16,5-4-11 0,-1 0 7 15,2-3-2-15,4-2-2 0,4 0 0 0,2-5 0 16,7-1 7-16,-1-4-3 0,7-2 2 0,-1-4-1 16,5 0 25-16,-2-3 27 0,-1-4 30 15,1 0 27-15,-6-4 21 0,5-2 15 0,-9-4-17 16,-1-2-21-16,0-2-27 0,-8-4-25 0,-4-3-21 16,-4-1-9-16,-8 1-9 0,-1-2-6 0,-4-1-3 15,-3 4-2-15,-5 2-4 16,-2 3-6-16,2 7 1 0,-2 3-1 0,-2 3-4 15,6 5-2-15,-1 4-2 0,5 7-1 0,2 3-22 16,7 3-78-16,2 3-168 0,7 1-232 0,6 3-237 16,3 0-168-16,4 0-75 0,9-1 31 0,-1 1 145 15,7-3 220-15</inkml:trace>
  <inkml:trace contextRef="#ctx0" brushRef="#br0" timeOffset="77102.6">19639 8853 172 0,'15'12'479'0,"-1"-3"54"16,-2-2 26-16,-5 0 15 0,1-1-197 0,0 4-102 16,0-1-2-16,-4 2 35 0,1 0 31 15,-1 0 15-15,2 2-7 0,-6 2-51 0,-2-2-88 16,-2 0-80-16,-2 3-49 0,-3 2-26 16,-5-1-21-16,3 2-7 0,-5-1-4 0,-3 0-7 15,-3 0-4-15,1-3-8 0,-2-1-1 16,1-1-7-16,-3-1-12 0,10-3-74 0,-1-2-156 0,7-2-206 15,7-5-225-15,4 0-135 0,3-6-67 16,11 0 33-16,1-3 134 0,1 0 197 0</inkml:trace>
  <inkml:trace contextRef="#ctx0" brushRef="#br0" timeOffset="77540.2">20102 8618 203 0,'10'-11'346'0,"-8"0"21"0,2 1 12 0,1 0-71 16,-5 3-105-16,4 1-39 0,-4 1-3 0,0 3 17 16,0-1 28-16,-4 3 8 0,2 1 15 15,-5 3 22-15,-5 6 5 0,0 0-18 0,-3 6-24 16,-2 3 21-16,-1 3-4 0,-1 4-35 0,3 1-25 15,1 1-9-15,3 2-17 0,2-1-50 16,3 1-43-16,1 0-18 0,6-2-16 0,0 2-11 16,6-3-3-16,3 0 0 0,1 0-6 15,4-2-3-15,1-3 4 0,1-1 0 0,1-1-1 16,6-4-1-16,-1 0 2 0,3-4 1 0,-4-2-3 16,0-2 2-16,3-6 2 0,-3-2 0 0,-2 0 4 15,-1-2-4-15,-3-5 0 0,-1-1 2 16,-8-2-1-16,3-2 1 0,-9-3-1 15,0-2 5-15,-9-4-2 0,-1 2-3 0,-5-3-1 16,-7 0-4-16,1 0-2 0,-8 4-1 0,4 0 0 16,-6 4-1-16,3 2-2 0,5 5 2 0,2 2-3 15,2 4-22-15,9 3-114 0,-2 3-189 16,8 1-208-16,4 1-186 0,4 0-98 0,6 2-30 16,-4-1 87-16,7 0 175 0,-1-1 203 0</inkml:trace>
  <inkml:trace contextRef="#ctx0" brushRef="#br0" timeOffset="78158.75">20771 8931 140 0,'0'-6'315'0,"-2"-3"21"0,-6 0 28 0,-2 1-69 16,4 2-75-16,-5 0-27 0,-3 0 5 15,5 1 15-15,-7 3 2 0,1 0-11 0,-3 2-20 16,3 3-22-16,-5 0-30 0,7 6-32 0,-3 0-24 15,1 3-14-15,7 4-11 0,-2 0-19 16,3 3-11-16,7 1-11 0,0 1-2 0,3 1-7 16,3 0-3-16,2 0 2 0,4 0-1 0,-1-3 1 15,9 0-1-15,-5 0 1 0,6-1 2 16,-1-3-3-16,1-1-3 0,-2-5 4 0,3 3-4 16,-3-5 3-16,1-3-2 0,-3-3 0 0,-3-1 3 15,-3-3 0-15,-1-3 5 0,0-3-3 16,-5 1 4-16,1-5-1 0,-2-1-2 0,2-1-1 15,0-1 2-15,-2-4-4 0,1-1 0 0,3 0 0 16,0-1 4-16,2 1 1 0,-1 0-3 16,1 1 2-16,5 1 10 0,-3 5 23 0,4 1 10 15,-3 4 9-15,7 1 3 0,-3 4 3 16,2 1-10-16,-3 3-20 0,5 3-10 0,-1 2-3 16,-1 3-4-16,-2 1-4 0,-1 3 3 15,-1 2 34-15,-5 3 38 0,4 0 17 0,-9 1 9 16,5 3 10-16,-8-2 1 0,-2-2-34 0,0 3-37 15,-2-1-23-15,-4-2-7 0,-3-1-9 0,-1 1-6 16,0-4 0-16,1 1-5 0,-1-2-6 16,2-3-17-16,0-2-62 0,3-1-133 0,-1-3-167 15,0-1-173-15,2-4-144 0,0-3-67 16,8 0 23-16,-4-3 109 0,6 0 157 0</inkml:trace>
  <inkml:trace contextRef="#ctx0" brushRef="#br0" timeOffset="78640.39">21214 9069 157 0,'6'-11'352'0,"-2"2"22"16,2-4 16-16,0 2-46 0,2 1-106 16,-1 1-42-16,3 2-4 0,4 1 22 0,-3 0 17 15,5 2 0-15,-1 3-21 0,5 1-33 0,-5 3-37 16,4 3-43-16,-1 2-28 0,-3 1-27 16,5 5-16-16,-5 1-8 0,-1 2-6 0,-3-1-1 15,-1 2-2-15,0 0 4 0,-8 0-1 16,2 1-7-16,-4-4-1 0,-4 2-1 0,-2-4 1 15,0-2-2-15,-4 0-6 0,1-3 5 0,-3-2-1 16,-1-2-1-16,1-3-2 0,2-2 2 16,-1-1 60-16,3 0 47 0,0-3 29 0,0-1 14 15,8-2 9-15,0 2 0 0,0-5-53 0,4 1-48 16,2 0-25-16,4-2-12 0,-1 1-9 16,3-2-4-16,-2 0-7 0,3 0 2 0,-1-2-6 15,0 0 0-15,1 2 3 0,-1-1 2 0,1-4 3 16,-1 3 3-16,-2 0 1 0,-1 2-5 0,1-1 27 15,-4 2 24-15,4 1 16 0,-5 3 3 16,5 0 5-16,-4 4 6 0,0 1-27 0,3 0-25 16,1 3-15-16,-4 3 0 0,4 1-6 15,-1 4-2-15,3 1 0 0,-2 3 1 0,-1 1 2 16,-3 4-1-16,4 2 6 0,-4-1 0 16,1 5 3-16,-5-2 0 0,4 1 0 0,-6 1-6 15,0-1-3-15,0-1 1 0,0-1-7 0,-6-1-5 16,0-2-1-16,1-2 0 0,-5-2 0 0,4-2-3 15,-4-3-1-15,1 0 0 0,-1-3-7 16,0-2-55-16,5-2-131 0,3-5-169 16,-2 2-175-16,4-4-185 0,4-3-111 0,-2 0-9 15,7-1 96-15,-3-2 153 0,8 2 166 0</inkml:trace>
  <inkml:trace contextRef="#ctx0" brushRef="#br0" timeOffset="79108.78">21775 9070 252 0,'1'-10'362'0,"3"-1"28"15,2-1 33-15,-2 3-85 0,2 0-73 0,0 0-13 16,3 2 11-16,1 1 22 0,6 2 5 0,-1 2-12 16,1 2-31-16,3 0-43 0,2 4-47 0,1 1-40 15,3 3-31-15,-2 3-29 0,0 1-18 16,-3 1-13-16,1 3-10 0,-6-1-6 16,-1 3-6-16,-2-2 3 0,-5 1-1 0,-5 0-2 0,-2-2 4 15,-2 1-5-15,-5-2 3 0,-5-1 0 16,-2 0 4-16,-3-2-4 0,2-3 1 0,-5 0-3 15,5-2-1-15,-1 0-1 0,3-2 37 16,1 0 56-16,2-3 27 0,4-1 18 0,3 0 5 16,1-1 4-16,2-3-36 0,2 0-52 15,5 0-29-15,1-2-17 0,2 0-8 0,-1-2-7 16,7 1-1-16,-2-2-1 0,1-3 1 0,-3 3 1 16,3-2 1-16,-1-1 6 0,-3-1-2 0,-1-2 1 15,2 0-3-15,-3 0 1 0,1 0-2 16,0-2-5-16,-4 1 1 0,3 2 0 0,-3-3-3 15,4 4 2-15,-1 1 7 0,1 4 9 0,0 0 2 16,-2 2 4-16,7 3 3 0,-1 1 2 16,1 4-8-16,1-1-4 0,-1 4-2 0,1 0 4 15,-1 2 3-15,1 1 6 0,-3 3 6 16,-1 1 3-16,-2 6-1 0,-5-3-5 0,1 3 0 16,-2 3-8-16,-4 0-6 0,0 2-2 0,-4-1-2 15,-4 1 1-15,1 1-5 0,-5-3-4 16,2-1 0-16,-5-1-10 0,-1-1-15 0,-3-4-87 15,2-3-179-15,-9-2-236 0,1-3-233 0,-6-3-120 16,-4-3-52-16,0-3 50 0,0 0 162 16,-3-2 227-16</inkml:trace>
  <inkml:trace contextRef="#ctx0" brushRef="#br0" timeOffset="80141.53">23478 8886 66 0,'2'2'209'0,"-2"1"24"0,4-2 21 16,-8 0 12-16,4 0-1 0,-2-1 1 0,-6 0 7 16,6 0 16-16,-4-1 33 0,-1 0 49 15,-3-3 58-15,2 2 23 0,1-3-3 0,1-1-27 16,0-1-57-16,2-1-82 0,4-2-93 16,0-1-64-16,8 1-44 0,0-2-34 0,5-2-14 15,6 2-10-15,-1 0-9 0,7 2-4 0,0 1-6 16,6 3-3-16,-6 1-6 0,6 5 1 15,-1 5-2-15,-3 1 0 0,-2 6 4 0,-4 4 1 16,-1 5 1-16,-9 3 0 0,-1 6 1 16,-6 3 0-16,-4 2-2 0,-10 2 3 0,-5-1-2 15,-5 2 3-15,-5-2 2 0,-6-3-2 0,0-1 2 16,-4-6-1-16,-2-2 1 0,2-3-4 0,2-4-1 16,2-4-1-16,-1-4-1 0,1-1 1 15,5-6 2-15,9 2 2 0,1-4 2 0,3-2 0 16,7-1-2-16,6 0-1 0,6-1 0 0,0 0-3 15,9-1-1-15,3 3 0 0,3-1 1 16,0 2-3-16,1 1-2 0,3 1 3 16,0 2 2-16,0 0 0 0,-4 3-3 0,-1 0 3 15,1 3 0-15,-5-1-1 0,3 3-2 0,-9 1 3 16,1 1 4-16,-3 1 2 0,-6 2 1 0,2 2 1 16,-4 1 26-16,-4 1 15 0,2 0 6 15,-2 2 5-15,4 0 3 0,0-1 1 0,6 0-23 16,0-2-19-16,7 0-4 0,-1-3-10 15,7-1-1-15,1-2-5 0,1-1-4 0,4-4-2 16,0-2-8-16,1-1-25 0,1-4-86 0,-2-2-174 16,0-4-221-16,-4-2-224 0,3-4-166 15,-7-2-65-15,3-4 38 0,-5-2 149 0,1-3 210 16</inkml:trace>
  <inkml:trace contextRef="#ctx0" brushRef="#br0" timeOffset="80677.52">24083 9099 282 0,'-6'-8'401'16,"-4"-2"39"-16,4 3 46 0,4-1-63 0,-2 2-75 15,1 0-19-15,3 1 25 0,0 0 27 0,7 3-11 16,-5-3-39-16,8 2-46 0,5 1-60 16,-3 1-78-16,7 0-64 0,1 1-35 0,-1 1-17 15,3 2-11-15,-1 0-8 0,0 3-3 16,-1 2-2-16,-1 1-1 0,-2 1-3 0,-1 3-3 15,-6 3-1-15,-3 1 3 0,-5 0-1 0,-4 1-1 16,-2 2 1-16,-5 0 1 0,-3-1-4 16,-1-1-3-16,-3-2 1 0,1-1 1 0,3-3 1 15,-2-1 4-15,3-2 5 0,-3-1-4 0,8-4 6 16,-3-1 0-16,3-1-2 0,6-2-7 0,-4-1 0 16,4-2 2-16,4-1-5 0,2-2 0 15,-1-1 1-15,5-4 5 0,0 2-4 0,0-3 2 16,1-2 2-16,-1 1-3 0,0-2-1 0,1-4 1 15,-1 1 1-15,0-1 2 0,-1 0 2 16,3-3 1-16,-2-1-2 0,-1 0-1 0,1 2 1 16,2-3-3-16,1 3-4 0,-1 4 1 15,1 1 4-15,-1 2 3 0,-2 6 3 0,3 2 13 16,-1 4 13-16,-1 2 11 0,-1 3 1 0,4 4-1 16,-3 3 1-16,-1 3-14 0,2 1-11 0,-3 4-11 15,5 0-5-15,-4 1-1 0,-3 1-3 16,3 0 0-16,0 2-1 0,-4-3 6 0,1 2 1 15,-5-1-3-15,-2-1 1 0,0-2-1 16,-2 2 2-16,-7-4-7 0,-5 1-6 0,-1 0 7 16,-1-4 0-16,-5 0-2 0,1-2-3 0,-1-1-2 15,2 0 0-15,3-3-7 0,1 0-37 16,3-1-107-16,-2-4-155 0,9-1-166 16,-1-3-174-16,2-5-142 0,4 1-42 0,0-4 66 0,0-2 135 15,4-2 161-15</inkml:trace>
  <inkml:trace contextRef="#ctx0" brushRef="#br0" timeOffset="80885.07">24474 8691 258 0,'4'-20'411'0,"-4"4"40"0,0 1 39 16,-4 1-55-16,4 4-106 0,0 1-50 0,-4 3-28 15,4-1-10-15,0 5-22 0,-2-2-36 16,2 3-33-16,0 2-34 0,0 2-42 0,2 0-27 15,-2 4-18-15,0 5-16 0,0-1-8 0,0 3-7 16,0 3-1-16,0 2-18 0,0 2-77 16,0 2-139-16,-2 0-177 0,2 0-151 15,2-2-77-15,-2 1-29 0,4 0 55 0,6-1 131 0</inkml:trace>
  <inkml:trace contextRef="#ctx0" brushRef="#br0" timeOffset="81266.75">24786 9124 404 0,'4'2'480'0,"-2"-4"39"0,2 2 19 15,2-6-92-15,1 1-108 0,1 3-28 0,2-3 29 16,5 0 26-16,1 1 20 0,3 1-22 0,2-1-47 16,-1-1-76-16,1 3-97 0,4 2-63 0,-3 2-37 15,3 1-21-15,-6 2-9 0,6-1-7 16,-5 2-3-16,-3 3-6 0,-1-2 3 0,-3 4 2 15,-7 0-6-15,4 1 5 0,-8 0 1 0,-4 3 5 16,-8-1-1-16,4 2-5 0,-7-1 7 16,-3-2-3-16,-5 0 0 0,2-2 1 0,-7 1 14 15,3-7 33-15,-6-1 21 0,4-2 27 16,0-2 18-16,-1-5 12 0,5-1-9 0,2-5-19 16,3-2-17-16,5-2-24 0,1-2-16 0,6-2-12 15,4-2-9-15,0-1-11 0,10 1-7 0,-1-3-6 16,7 1-4-16,5-1-5 0,-1 2-5 15,5 1-2-15,2 1-5 0,2 4-42 0,0 5-61 16,-2-2-121-16,2 5-150 0,-2 2-148 16,-1 3-129-16,-1 2-75 0,-4 1-52 0,0 3 25 15,-1 0 101-15,-5 1 122 0,1 0 120 0,-3 1 112 16</inkml:trace>
  <inkml:trace contextRef="#ctx0" brushRef="#br0" timeOffset="81624.8">25276 8997 285 0,'0'4'336'15,"4"2"43"-15,2-3 1 0,0 3-50 16,2-1-30-16,1 0 0 0,-1 1 9 0,6 3 8 15,-3-1-11-15,3 0-27 0,-3 1-41 0,5 0-54 16,-6 1-49-16,5 1-45 0,-5 0-31 0,1 1-21 16,-3 2-12-16,-2-2-14 0,-4-1-3 15,2-1-2-15,-8 0 0 0,2-2 6 0,-8 0 59 16,1-1 41-16,-1-2 18 0,-6-2 15 16,5 0 3-16,-3-1 1 0,3-2-62 0,-3-2-37 15,6 0-20-15,-1-1-18 0,3-1-6 0,-2-1-2 16,6-3-1-16,2 2-2 0,0-2 0 15,2-1 5-15,6 0-3 0,0-2-2 0,1 1 2 16,5-1-2-16,1-4 1 0,1 2-6 0,3 0 1 16,-1 0 2-16,3 1 12 0,-2 3 16 15,3-3 9-15,1 6 6 0,-2 0 6 0,4 3-1 16,-3 2-13-16,1 1-9 0,0 3-6 0,-3 1 4 16,-1 4 1-16,-2 0 1 0,-1 3 0 15,-6 0 2-15,-1 2-3 0,-3 2-9 0,-2 0-4 16,-8 2-4-16,-2 0 1 0,1 0-2 0,-9 1-2 15,-2-2-2-15,-5 3-3 0,2-4-8 16,-5 1-52-16,1-1-171 0,-2 0-258 0,0-4-260 16,4-1-136-16,-1 1-65 0,3-1 9 0,3 2 148 15,7 0 248-15</inkml:trace>
  <inkml:trace contextRef="#ctx0" brushRef="#br0" timeOffset="82742.62">26583 9126 5 0,'-12'-13'318'0,"2"0"45"0,1-4 44 16,-1 2 18-16,2-2-64 0,4 0-32 16,0 1-7-16,8-1 8 0,0 1-7 0,4 0-20 15,2-2-33-15,5 2-36 0,4 0-24 16,1 1-32-16,1-1-21 0,8 2-17 0,-6 3-12 16,3 4-20-16,3 1-28 0,-2 3-17 15,-2 5-13-15,-2 0-14 0,-1 4-15 16,-3 5-9-16,-7 2-8 0,-1 5-2 0,-7 1 1 0,-4 4 1 15,-4 3 3-15,-7 0-3 0,-5 2 5 16,-3 0-2-16,-3 1-4 0,-3-2-1 0,0-2-2 16,-2-2 4-16,-2-1 0 0,-2-4 0 0,6-3 2 15,-1 1-4-15,1-7 2 0,0 1-2 16,8-3-2-16,1-1-2 0,3-1 2 0,3-3 1 16,2 2 0-16,4-2-2 0,4-2 1 0,4-1 4 15,4 0-5-15,5-4 1 0,5-1 1 0,1 0 2 16,3-3-3-16,3 0 0 0,0-1 4 15,4-4 1-15,-2 0 0 0,-2 0-4 0,4-3 4 16,-2-1-5-16,-1 2 1 0,-1-2-2 16,-4 0 0-16,4 0-1 0,-3 3 1 0,-3-2-4 15,2 2 0-15,-1 2 1 0,-5-1 2 0,1 4 5 16,-1-1-2-16,1 2 2 0,-7 0 4 16,5 3 22-16,-4 0 12 0,-2 0 4 0,1 2 3 15,-3 1 3-15,4-1-5 0,-4 2-19 16,1 2-9-16,-1-2-10 0,0 4-2 0,0-1-3 15,-2 0 0-15,1 4-2 0,1 1-1 0,-2 0 2 16,2 3-1-16,-2 3 3 0,-2 2 3 16,-2 1 1-16,0 4 1 0,-2 0 2 0,-2 3 4 15,-2 1 14-15,0 3 6 0,0 0 6 0,-1-1 3 16,1 1-5-16,0 1-1 0,0-3-14 16,2 0-8-16,1-3-9 0,3 0-6 0,0-2 0 15,0-3-2-15,0 0-2 0,3-4 0 0,3-2 0 16,2-3-1-16,-2-2-2 0,5-2-20 0,-1-1-84 15,6-5-182-15,-1-2-240 0,6-4-245 16,-3-1-127-16,-1-5-50 0,3 2 47 0,-1-4 165 16,-2-1 229-16</inkml:trace>
  <inkml:trace contextRef="#ctx0" brushRef="#br0" timeOffset="82987.66">27505 8962 180 0,'-2'-9'352'0,"2"2"50"0,-4 1 50 0,0-1-67 16,4 2-80-16,-2 2-27 0,-2 0 0 0,1 3 30 16,-3 3 31-16,0 1 17 0,2 2 4 0,-8 3-25 15,3 2-45-15,-1 1-52 0,0 3-55 16,-1 0-40-16,1 1-33 0,0 2-14 0,5 0-12 16,1-1-28-16,4-1-24 0,0 1-15 15,0-3-7-15,7 3-6 0,3-3 0 0,-2-1-2 16,2-1-9-16,3-1-6 0,-1-3-68 0,1-2-161 15,-1-1-210-15,0-3-203 0,1-2-158 16,-1-2-80-16,-3-3 21 0,1 2 137 0,4-2 194 16</inkml:trace>
  <inkml:trace contextRef="#ctx0" brushRef="#br0" timeOffset="83612.57">27600 9135 76 0,'-8'-6'330'0,"2"-4"48"15,2 3 49-15,-1-4 14 0,3 4-35 16,-2-4 7-16,4 4 14 0,0-1 20 0,6 0-2 15,-1-1-48-15,5 1-67 0,6 1-77 16,-1-1-61-16,8 2-57 0,3 0-41 0,1 2-24 16,8 0-18-16,1 2-17 0,-1 2-17 0,2 2-3 15,-2 3-7-15,0 1-2 0,0 1-3 16,-8 4 2-16,2 1 2 0,-6 2-4 16,2 1-3-16,-9 1 1 0,3 1 2 0,-5 1 2 15,-8-2-2-15,-4 1 2 0,-2-1 2 0,-2 0-3 16,-4 0 0-16,-8-2-3 0,-1-3-1 0,-1 0-1 15,-3-2-5-15,-6-2 5 0,0-2 1 16,1-1-2-16,-5-1 2 0,4-1 0 0,4 1 3 16,-4-2-3-16,5 1 0 0,-1-1-2 15,5 3-1-15,1-2 3 0,1 2 3 0,3 0-3 16,-1-1 1-16,4 0 0 0,-1 1-1 0,1-1-1 16,0 0-2-16,2-1 4 0,0 1-2 15,1-2 1-15,-1 1 0 0,2-1 0 0,-2-1-2 16,-2 0 3-16,3 0 1 0,3-1-2 0,-2-1 1 15,0 1 0-15,2-2 1 0,-2-2-3 0,4 1 1 16,0-3 3-16,6-1 1 0,-2-1-3 16,2-2-2-16,-1 1 1 0,5-2-2 0,4-2-1 15,1 1 0-15,3-2 2 0,1 0 1 16,2-2 1-16,4-1 1 0,6 2-1 0,-1-4-3 16,4 2 4-16,-1 0 0 0,2 3-5 0,0 0 1 15,-4 1 1-15,4 3 2 0,-8 2-1 16,4 4-2-16,-6 1 2 0,-1 2 0 0,-7 4 1 15,2 2 2-15,-3 1 1 0,-1 4 0 0,-1 2 1 16,-6-1 2-16,1 7-3 0,1-3-1 0,0 4 3 16,-4 0-2-16,3 2-2 0,-3-2-2 15,0 2 4-15,2-2-2 0,-2 2-1 0,-5-2-1 16,-1-1 0-16,0-1 2 0,0-1-2 16,-5-1-2-16,-1-2 1 0,0-2 3 0,-8-1 0 15,7-2-3-15,-11-1 1 0,7-2 1 16,-5-3-6-16,3 0-6 0,-3-2-29 0,4 0-106 15,3-3-178-15,-1 0-193 0,4-2-194 16,2 0-123-16,-1-3-38 0,5 0 72 0,0-1 157 0,0-2 184 16</inkml:trace>
  <inkml:trace contextRef="#ctx0" brushRef="#br0" timeOffset="83777.56">28046 9004 159 0,'-16'-28'341'0,"1"1"30"0,5 0 26 16,4-1-59-16,6 3-96 0,6 1-48 0,4 3-31 15,5-2-22-15,10 5-19 0,1 3-32 0,1 2-25 16,6 4-27-16,0 6-21 0,-2 4-9 16,0 4-7-16,2 6-4 0,-6 1 2 0,-2 3-17 15,-6 3-61-15,-1 1-89 0,-3-2-112 0,-7 0-111 16,-2 3-61-16,-6-2-16 0,-4 0 46 0,-2 1 80 16</inkml:trace>
  <inkml:trace contextRef="#ctx0" brushRef="#br0" timeOffset="89897.4">1506 11041 56 0,'0'-4'270'16,"0"-2"26"-16,0 1 21 0,0-1-61 0,2 0-53 15,2 0-12-15,-1-1 12 0,3 0 43 0,-4 3 61 16,6-2 64-16,-2 2 56 0,0 0 16 15,-1 2-10-15,3-1-32 0,-2 1-57 0,0 2-57 0,0 2-59 16,-3 1-19-16,-1 1-5 0,2 4 0 0,-4 5 7 16,0 0-7-16,-4 6 2 0,-1 1-15 15,-1 5-23-15,-4 3-18 0,-2 0-16 0,-1 2-16 16,-3-1-24-16,5-1-18 0,-3 1-11 0,-1-2-13 16,3-1-17-16,2-2-10 0,5-3-9 0,1-2-3 15,-2-1-6-15,6-3-4 0,0-1-2 0,0-4-1 16,0-1 1-16,2-3-3 0,2 0 1 0,0-3-2 15,-2-2 0-15,1 1-4 0,3-4-6 0,-6 1-4 16,4 0-30-16,2-4-54 0,-6 2-62 0,6-3-70 16,-2 1-77-16,1 1-127 0,-1-2-137 0,2 2-108 15,4-2-79-15,-4 1-53 0,5-1-41 0,3 0 51 16,5 0 125-16,-1-1 141 0,1 2 129 16</inkml:trace>
  <inkml:trace contextRef="#ctx0" brushRef="#br0" timeOffset="91055.33">2339 11259 180 0,'-2'-2'262'0,"-2"1"25"0,-2-1-9 15,3-1-22-15,-3 0 3 0,-4 0 22 16,4-1 24-16,0 0 30 0,3 0 25 0,-3 2 10 16,2-5-8-16,4 2-28 0,-6 0-45 0,6-3-53 15,0-1-58-15,4 1-50 0,2-2-42 16,0 0-32-16,3-2-22 0,7 1-13 0,-1 1-11 15,1 0-2-15,3 2-3 0,-1 0-2 0,1 5 1 16,0 2-1-16,1 1 0 0,-5 4-4 0,1 4-3 16,-9 4-1-16,3 0 3 0,-6 4 2 0,0 2 1 15,-8 0 1-15,0 3 3 0,-6-2 3 0,3 3-1 16,-7-3 2-16,3 0-2 0,-3-1 3 16,-2 1 9-16,1-3 26 0,5-1 17 0,-1-3 6 15,1-2 6-15,4 0-1 0,2-3-7 0,2 0-30 16,2-1-14-16,2-2-11 0,2-1-2 0,2-2-1 15,4-1-2-15,-1-1 0 0,3-1-4 0,3-2 2 16,-1-2-3-16,2 0 0 0,-1-2 1 16,1 0-1-16,-1 2 0 0,-3-3-1 0,1 1 2 15,-3-1 0-15,0 1-3 0,-5 2 0 0,1 0 2 16,0 0 4-16,-2 2-4 0,-2-1 3 0,2 3 0 16,0-2-1-16,-2 2 2 0,1 2-3 0,3 0 0 15,0 0 0-15,4 0-2 0,-1 0 2 16,1 4 2-16,6-1 2 0,-1 0-3 0,1 1-2 15,-1-1 2-15,1 2-2 0,3-2-2 0,-3 0-2 16,-1-2 5-16,4 2 1 0,-1-3 1 16,-5 0 1-16,3 0 0 0,-1-3 3 0,-3 1-4 0,-2-3-2 15,-1-1 0-15,-3-2-2 0,0 0 1 16,-2-1-4-16,0 0-1 0,-8-3 4 0,4 1 2 16,-6-1 3-16,0-3 1 0,-3 2 1 0,-1-3 1 15,0-1-5-15,1 3-4 0,-3-4 1 16,-4-1-2-16,3 2 0 0,-3-1-2 0,1-1 5 15,-1 0-3-15,-3 1 0 0,2 2 1 0,-3 1 2 16,5-1 1-16,-5 3-1 0,3 1 7 0,-3 2-1 16,5 2 0-16,1 1-3 0,3 1-4 0,-1 2 2 15,2-1-3-15,1 2-3 0,-1-1 3 0,4 4 0 16,2-3 2-16,2 2-1 0,-1 1-3 16,-1-1 4-16,2 1-4 0,2-1 5 0,0 1 0 15,0-3 4-15,-4 1 2 0,4 0-3 0,0-7 5 16,-2 0-2-16,-2-1 5 0,4-4 20 15,0-2 8-15,0-1 13 0,0-2 2 0,6-1 6 0,-2-1-2 16,5 0-22-16,-1-1-7 0,10 2-11 16,-3 0-7-16,6-2-8 0,1 4-1 0,3 2 0 15,0 3-7-15,-4 2 1 0,5 4 0 0,-1 5-2 16,-4 3-10-16,-1 5-47 0,-1 7-101 16,-2 0-162-16,3 3-179 0,-5 2-167 0,5 4-160 0,1 0-43 15,0 1 56-15,4 2 137 0,1 0 165 16</inkml:trace>
  <inkml:trace contextRef="#ctx0" brushRef="#br0" timeOffset="91450.76">3477 11087 394 0,'-6'0'467'0,"-4"-4"33"0,-1-1 38 16,-3 1-76-16,2-1-73 0,-3 3-1 0,1-3 24 15,3 2 28-15,-5 1 7 0,-3 1-37 0,3 0-65 16,1 2-97-16,-5 2-84 0,3 2-62 0,-2 4-39 16,-1 2-22-16,5 3-19 0,-3 4-9 15,-1 2 0-15,3 1-5 0,3 1-3 0,1 2-1 16,6-1 2-16,2 2 0 0,4-4-6 0,6 1 1 16,4-4-1-16,4 1-1 0,3-4-2 0,2-2-2 15,7-4-1-15,1-3 4 0,6-4-3 16,0-2 0-16,-2-5 2 0,3-2 0 0,-3-6 0 15,0 1 1-15,-1-4 2 0,-5-1 2 0,-4-3 4 16,-5 0 0-16,-7-1 1 0,-3-2 0 0,-8 1 1 16,-8 0-2-16,-5 0-4 0,-8-2-2 0,-8 4 2 15,-6 2-1-15,0 0 0 0,-8 4-2 16,1 3 0-16,1 4-1 0,3 2-1 0,3 1-3 16,4 4-5-16,6 0-6 0,7 4-47 0,5 1-130 15,9-1-203-15,2 3-201 0,8-1-207 0,6 1-106 16,5 1-12-16,1 3 99 0,5 0 187 15,4 3 196-15</inkml:trace>
  <inkml:trace contextRef="#ctx0" brushRef="#br0" timeOffset="91950.57">4515 11237 270 0,'2'-11'473'0,"-2"-1"67"0,-2-4 51 0,-2 5-22 15,4-3-93-15,-3 3-38 0,1-2-20 0,2 3-2 16,0-3-1-16,0 3-20 0,0 0-37 16,-4 2-65-16,4 1-60 0,0 0-57 0,0 1-45 15,0 4-25-15,0 2-18 0,0 0-10 16,4 6 5-16,-4 3 10 0,-4 3 4 0,4 3-9 15,-2 4-11-15,-6 2-17 0,2 3-18 16,0 3-14-16,-3-2-11 0,-1 3-7 0,0-1-4 16,3 0-1-16,-1-2-3 0,2-1-1 0,0-2 0 15,2 0-2-15,4-5-2 0,0-1-3 16,0-1-4-16,4-4-12 0,2-3-52 0,0-1-90 16,2-5-159-16,-3-2-228 0,7-2-230 0,-2-5-205 15,-1-1-63-15,7-2 32 0,-4-2 129 16,3 0 213-16,4 0 224 0</inkml:trace>
  <inkml:trace contextRef="#ctx0" brushRef="#br0" timeOffset="92265.8">4980 11207 333 0,'10'-9'492'0,"-4"2"63"16,-2-2 64-16,-4 2-27 0,-4 1-55 0,0-1-49 15,-2 3-35-15,0-1-19 0,-7 3-28 16,1 2-56-16,-3 0-79 0,-1 5-69 0,1-2-45 15,-5 7-34-15,-1 0-29 0,2 4-18 0,1 0-19 16,-1 3-14-16,3 3-11 16,7 0-10-16,-1 0-8 0,4 2-4 0,6-3-3 15,6 0-3-15,4-1-1 0,1-2 0 0,9 0 0 0,1-4-3 16,4-3 0-16,4-3 0 0,8-2 0 0,-2-4 0 16,2-3-2-16,2-3 0 0,-3-4 2 15,1-1-3-15,-8-2 0 0,2-4-1 0,-9 0 1 16,-9 0 2-16,-5-2-1 0,-8 1 0 15,-8 0 0-15,-11 4-2 0,-6 2-2 0,-10 3-6 16,-2 1-13-16,-4 6-28 0,0 2-54 16,7 0-111-16,-3 2-160 0,8 2-193 0,5 2-185 15,5 2-136-15,0 0-32 0,7 2 65 0,2 1 140 16,1 1 185-16</inkml:trace>
  <inkml:trace contextRef="#ctx0" brushRef="#br0" timeOffset="93691.7">3411 11039 163 0,'-2'-2'289'0,"-2"0"26"15,-2 1 0-15,2-2-60 0,2 0-45 0,-2 1-9 16,-1 0 14-16,1 0 23 0,2-1 15 15,-2 2 6-15,-2-3-4 0,6 2-20 16,-4-1-25-16,2 2-29 0,-2 0-33 0,-1 1-28 16,1 0-34-16,-2 1-22 0,2 0-23 0,-6 2-19 15,5 4 5-15,-7 0 22 0,2 2 18 0,-1 2 9 16,1-1 5-16,-4 2 7 0,3 2-14 0,1-1-29 16,0 1-19-16,1-1-10 0,-1 2-2 0,4-1 24 15,0 1 21-15,1-2 12 0,-1 1 4 16,2-2 3-16,0 1-1 0,4 0-25 0,0-3-21 15,0 0-12-15,4 1-12 0,2-2-4 0,3 0-3 16,1-3-1-16,6 1-1 0,-1-3 2 0,6 0 6 16,3 1-2-16,3-5 3 0,4-3-5 0,0 1-2 15,4-2 2-15,-4-1-1 0,4-1 2 16,-1-4-3-16,-1 2 4 0,-2-3 3 0,2-1-7 16,-6-1 0-16,-1-1 4 0,-5 1 1 0,-2-2 41 15,1 0 26-15,-9-2 40 0,-1-1 26 0,-4-1 22 16,-2-2 23-16,-4-3-23 0,0-2-21 15,-6 0-25-15,-2-4-21 0,-3 1-23 0,-5-3-23 16,-3 2-16-16,-1 1-11 0,-1-2-8 0,-4 3-5 16,0 2-6-16,-3 4-2 0,-1 1 1 0,2 6-4 15,-4 3-2-15,0 2-1 0,-2 8 0 0,2 2-2 16,4 2-4-16,2 8-22 0,0 0-53 16,0 2-77-16,3 3-131 0,3 3-179 0,3 2-171 15,1 2-141-15,-1-1-105 0,7 4-12 0,-1-2 87 16,-2 1 158-16,3 1 161 0</inkml:trace>
  <inkml:trace contextRef="#ctx0" brushRef="#br0" timeOffset="94814.54">6242 11118 95 0,'-6'1'310'0,"-3"1"39"15,-1-4 42-15,-2 1-40 0,1-2-37 0,-3-2 0 16,4-1 39-16,-1 0 55 0,-3-1 36 16,8-3 2-16,1-2-32 0,-1 0-60 0,2-1-75 15,4-2-88-15,6 0-66 0,1 0-42 0,1 0-22 16,6 0-12-16,1 2-10 0,5 2-5 16,-3 3-11-16,8-1-9 0,-5 5-9 0,5 4 1 15,-8 2-1-15,7 5-2 0,-9 3-2 16,1 4-1-16,-7 5 1 0,-3 4-1 0,-4 4-1 15,-4 2-3-15,-4 0 7 0,-3 2-3 16,-7-2 4-16,1 0-3 0,-5-1-1 0,1-3 2 0,1-1-6 16,-1-5 7-16,3-2-5 0,-3-2 5 15,7-4 1-15,-1-3-2 0,5 0 2 0,0-4 0 16,3-1 0-16,5-1-5 0,0-2 1 16,3-2-1-16,3-1-3 0,4-1-3 0,2-1 1 15,-3 1 4-15,7 1-1 0,-7-1 2 16,7 4 1-16,-6 0 0 0,1 0 5 0,-1 6-5 15,0-1 3-15,-5 4 1 0,1 2 1 0,2 1 2 16,-6 2 0-16,2 1-1 0,-2 2 0 16,2 1-3-16,1-1-2 0,-1-2-2 0,6 2-3 15,0-2 0-15,1-2-3 0,5-3 2 0,-1-1-2 16,5-2-1-16,-1-3-17 0,-1-4-80 16,3-2-143-16,2-2-172 0,-7-2-164 0,3-2-167 15,-4-1-93-15,-3-3 26 0,0 0 115 0,-3-2 156 16,1 0 158-16</inkml:trace>
  <inkml:trace contextRef="#ctx0" brushRef="#br0" timeOffset="95479.71">6593 11294 70 0,'-4'-21'331'0,"2"2"56"16,-2-1 43-16,2 1-16 0,2 0-62 15,2 1-27-15,2 2-1 0,2-2 16 0,9 4 21 16,1 0 7-16,3 1-20 0,3 4-38 16,-1 2-57-16,8 1-58 0,-4 3-60 0,2 6-48 15,2 3-35-15,2 2-20 0,-5 4-11 0,1 2-7 16,-2 2-8-16,-6 4 1 0,3 1-2 0,-7-1-4 15,-5 3 0-15,-4 0-1 0,-3 1 4 16,-3-2-4-16,0 0 0 0,-3-2 2 0,-7-2-2 16,4-3 1-16,-6 1-1 0,7-6-3 15,-5-1 4-15,0-3 2 0,1-3-1 0,3-2-2 16,-4-2-1-16,4-5-1 0,2 0-1 0,-1-4-3 16,5-1 2-16,-4 0-1 0,4 1 2 15,0-1 4-15,0 1-3 0,0 1 2 0,0 2 1 16,0 1-2-16,0 2 0 0,0 2-2 15,0 2 3-15,-2 0 2 0,-2 2 0 0,4 2 3 16,-6 2-4-16,0 1 3 0,-3 2-4 16,-1 0 0-16,0-1-3 0,0 0 1 0,-5 1-1 15,-1-1 2-15,5 0 3 0,-5-1-7 0,1-3 6 16,1-1-2-16,-1-3-1 0,5-1 2 0,-2-2 0 16,9-2 7-16,-3-1-5 0,6-5 3 15,0 1-3-15,6-4-3 0,-1 0-2 0,9-4-1 16,1-1 2-16,1-2-2 0,5-1 0 0,4 0 4 15,1-1 0-15,-1 3 0 0,2-1 0 16,2 0 4-16,0 5 1 0,-2 3-2 0,2 2 0 16,-2 4-1-16,-1 2 1 0,-1 5-2 15,2 2 3-15,-4 4-3 0,-1 1 1 0,-1 4-2 16,-2 2 1-16,1 2-1 0,-5 0-1 16,1 3-2-16,-5-2 4 0,3 3-1 0,-6-2 0 15,-1 2 0-15,-1-3-1 0,0-1-1 0,-6 0 2 16,6-2 0-16,-6-2 0 0,4-2 2 0,-4-2 1 15,0-2 6-15,0-1-6 0,3-1 9 16,-3-3 24-16,0-3 21 0,0-1 24 0,0-5 17 16,0-3 20-16,0-2 14 0,0-2-11 15,-3-4-10-15,-1-2-18 0,2-3-14 0,-2-3-17 16,-2-1-15-16,-4-3-17 0,5-2-10 0,-5 0-7 16,4 4-7-16,0-1-3 0,-1 4-3 0,1 5 0 15,0 2-5-15,0 5-2 0,2 2-2 16,0 3-13-16,4 5-64 0,4 2-149 0,0 3-213 15,2 3-231-15,4 0-203 0,-1 3-94 16,-1 1 2-16,6 2 121 0,-5 3 200 0,-3 0 224 16</inkml:trace>
  <inkml:trace contextRef="#ctx0" brushRef="#br0" timeOffset="95884.42">7415 11284 145 0,'3'5'459'0,"-3"-2"52"0,-3-6 27 0,3-2 7 15,0-1-188-15,0-1-95 0,0-4-9 16,5 1 47-16,-1-3 50 0,6-2 33 0,0 0 19 16,-3 1-42-16,3-1-75 0,4-1-94 0,-3 3-72 15,3 3-47-15,-3 1-32 0,-1 1-19 16,2 4-9-16,1 1-4 0,-7 4-3 0,0 2-1 16,0 6 1-16,-2 2 0 0,-8 3 1 0,2 3-6 15,-2 3 4-15,-6 1-4 0,4 0 1 16,4 0-1-16,-1-1 1 0,3-1 5 0,0-2-5 15,5-1 3-15,-1-2-3 0,8-3-3 0,1-4 0 16,3 0-1-16,5-6 3 0,1-2 0 16,-3-4 1-16,6-4 5 0,-3-1 14 0,-3-4 26 15,2 0 33-15,-5-4 40 0,-3-1 36 16,-7 0 26-16,0-4 6 0,-8-1-12 0,-6-3-26 16,-7-2-37-16,-7 1-32 0,-3-2-25 15,-2 2-20-15,-6 0-14 0,2 5-7 0,0 1-4 0,0 6-8 16,4 4-6-16,4 5-4 0,1 4-7 15,7 3-55-15,5 6-89 0,1 4-153 0,7 2-225 16,-2 3-226-16,8 4-220 0,1-3-67 16,7-2 25-16,4 2 122 0,3-2 210 15,0-1 219-15</inkml:trace>
  <inkml:trace contextRef="#ctx0" brushRef="#br0" timeOffset="96048.4">7787 11116 169 0,'19'-4'578'0,"-2"-2"117"0,-3 1 72 16,3-1 70-16,1 0-136 0,-1 1-150 0,-1 4-127 15,3 0-81-15,1 2-44 0,-3 3-52 16,-1 3-51-16,-1 2-46 0,-1 3-39 0,-3 4-34 16,-1 2-26-16,0 5-19 0,-7 1-13 15,-3 2-8-15,-3 3-8 0,-3 0-10 0,-8-1-14 0,-1 1-87 16,-1-2-217-16,-5-2-302 0,-4-2-227 16,-1-4-117-16,-5-3-51 0,0-4 53 0,-3-3 198 15,-7-7 291-15</inkml:trace>
  <inkml:trace contextRef="#ctx0" brushRef="#br0" timeOffset="97190.74">1281 12797 218 0,'2'-8'270'0,"2"0"28"0,-2-1-35 15,2 1-32-15,-1 0 6 0,-1-3 27 0,2 5 48 16,2-5 55-16,-2 3 58 0,2 0 32 15,-2 1-11-15,-2 0-34 0,1 2-60 0,-1 1-69 16,2 2-92-16,-4-1-54 0,0 3-21 0,0 3-17 16,0 1 1-16,0 3 13 0,-6 6 11 0,3 3-8 15,-3 4-18-15,-4 4 8 0,-2 1 5 0,3 2-11 16,-1 3-4-16,-2 0-5 0,-1 1-1 0,3 0-2 16,1-1-9-16,1 1-7 0,-2-3-7 15,4 2-2-15,-3-4-5 0,5-2-19 0,-2-4-17 16,6-2-9-16,-4-2-4 0,4-4-4 15,0-1-1-15,0-4-2 0,0-1 4 16,0-6-3-16,0 0 0 0,0 0 2 0,4-4-1 16,2-2-2-16,-6 1-1 0,4-4 0 0,-4 3-2 15,-4 0-5-15,4 2-3 0,0 4-2 16,0 0-9-16,0 0-34 0,0 0-58 0,0 0-72 16,6-3-137-16,3 3-190 0,1 0-195 15,5 1-142-15,1 2-104 0,3-2-10 0,3 3 93 16,-1-2 169-16,2 2 189 0</inkml:trace>
  <inkml:trace contextRef="#ctx0" brushRef="#br0" timeOffset="97535.42">1878 13252 226 0,'0'-1'348'16,"0"-1"44"-16,0 0 18 0,-4 1-55 16,4 0-42-16,0-3-18 0,4 3 15 0,-2 0 37 15,-2-2 41-15,4 1 13 0,1 1-5 0,-1-1-21 16,2 2-52-16,0 0-70 0,-2 2-75 0,2 2-50 15,-2 0-36-15,-3 4-23 0,-1 1-13 0,0 3-11 16,-5 2-7-16,-5 2-8 0,0 2-9 0,-5 3-12 16,-3-1-11-16,-5 1-6 0,2-2-9 0,-1 2-30 15,-3-4-102-15,6-1-162 0,-2-4-208 0,5-5-215 16,2-3-133-16,9-4-43 0,3-5 63 0,4-4 144 16,7-3 201-16</inkml:trace>
  <inkml:trace contextRef="#ctx0" brushRef="#br0" timeOffset="98028.51">2568 12939 283 0,'0'-6'497'0,"-6"-2"78"0,2-1 47 15,-6 1-50-15,-1-2-117 0,1 1-90 0,-2 1-60 16,3-3-30-16,-1 2-12 0,0 0-12 15,5-2-33-15,1 3-37 0,4-2-47 16,4 3-47-16,7-2-34 0,3 1-27 0,1 0-12 16,7 4-3-16,-1 1-7 0,4 3-1 0,0 3 1 15,-3 1 4-15,1 4-3 0,-6 2-3 16,1 4 4-16,-7 2 0 0,-5 0-2 0,-2 3 1 0,-8 1 2 16,-2 1 4-16,-5 1 27 0,-9 2 19 0,1-1 33 15,-2-1 22-15,-5 0 25 0,7-2 13 16,-2-2-20-16,5-1-17 0,5-4-28 0,3-2-26 15,8-2-20-15,4-5-17 0,5 1-12 0,3-3-3 16,7-6-5-16,7 0 0 0,-1-1-5 0,2-2-4 16,2-1-10-16,-2 2-53 0,2 0-119 0,-2-1-184 15,-3 2-214-15,-3 1-201 0,0 2-143 16,-5 1-29-16,3-1 76 0,-7 4 159 0,1-1 205 16</inkml:trace>
  <inkml:trace contextRef="#ctx0" brushRef="#br0" timeOffset="98248.16">3205 13225 30 0,'16'2'348'0,"-6"-2"65"16,-1 1 46-16,-3 1 28 0,0-2-34 0,-2 3 11 16,2 0 28-16,-1 1 15 0,-1 1 12 0,2 2-26 15,-6 0-66-15,0 3-101 0,0 0-102 16,0 2-75-16,0 2-57 0,-6 1-42 0,6-2-24 0,-4 1-14 15,-1-2-12-15,1 0-7 0,-2-2-27 0,0 0-96 16,2-2-176-16,-7-2-225 0,1 0-233 16,0-3-138-16,-1-3-50 0,1-3 59 0,0 0 154 15,-1-2 215-15</inkml:trace>
  <inkml:trace contextRef="#ctx0" brushRef="#br0" timeOffset="98771.57">3808 12966 47 0,'-6'-5'307'16,"0"0"46"-16,3-2 31 0,-3-1-23 0,-4 1-77 16,4-2-32-16,2-1-4 0,2-1 1 15,-1 1 10-15,3-2 0 0,0-2-9 0,3 1-30 16,3 1-31-16,0-2-30 0,4 4-33 0,-1-1-28 16,7 2-26-16,-1 0-18 0,1 3-18 0,-1 3-16 15,5 2-11-15,-5 1 0 0,1 3-6 16,-5 3 1-16,3 2 2 0,-4 2-2 0,-5 2 0 15,-3 0-4-15,2 3 0 0,-8-2 1 0,2 2-2 16,-3 0 1-16,-3-2-1 0,2 0 3 16,-4-1-5-16,5-2-5 0,-1-2 2 15,0-1 2-15,2-1 7 0,0 0-3 0,4-4 3 16,4 1 7-16,2-2-7 0,-2-1-1 16,7 2-6-16,-1-2 2 0,6 0 4 0,-1 1-3 0,4 4 4 15,-3 0 4-15,3 2 72 0,-1 1 41 16,-5 3 25-16,3 1 27 0,-4 0 22 0,-9 2 10 15,3-1-66-15,-12 0-42 0,1 1-23 16,-9 0-26-16,-1-1-26 0,-7 0-13 0,3-3-11 16,-6-1-19-16,3-5-91 0,1-1-161 0,2-4-201 15,3-3-202-15,6-1-147 0,1-4-63 16,7 2 45-16,-2-4 139 0,8 3 191 0</inkml:trace>
  <inkml:trace contextRef="#ctx0" brushRef="#br0" timeOffset="99660.9">4996 12762 114 0,'-29'4'354'0,"2"-1"54"15,2 0 41-15,3 0-45 0,3-1-68 0,3-1-49 16,5 1-47-16,1-2-21 0,0 0 8 0,10 0 33 15,0 0 36-15,6-2 24 0,4-1 5 16,9-1-14-16,6-1-37 0,8-2-63 0,6 0-69 16,8-1-61-16,5 0-32 0,8 0-20 15,2 1-12-15,4 1-8 0,6-1-3 16,-1 1-2-16,5 1-3 0,0 2 0 0,-3-1 1 16,3 1 3-16,-5 1-3 0,-1 0-1 0,-8 0 1 0,-6 0 2 15,-9 1-4-15,-1 1 0 0,-11 0-1 16,-4-1 0-16,-5 1 3 0,-11 0 0 0,1-2 1 15,-3 0 0-15,-5-1 3 0,-4 2-5 16,-4-2-2-16,-4 1-6 0,-2-3-1 16,0 2-11-16,-3-1-44 0,-3-1-106 0,-2-1-134 15,-1 2-129-15,-1-2-119 0,1 2-102 0,-1-2-54 16,3 1 12-16,1 1 84 0,2-2 106 16,-1 2 107-16</inkml:trace>
  <inkml:trace contextRef="#ctx0" brushRef="#br0" timeOffset="99849.43">6002 12572 121 0,'4'-2'292'16,"-4"-3"43"-16,5 1 23 0,5-1-45 15,6 1-42-15,5-2-15 0,2 1 12 0,4-1 29 0,8 2 51 16,0 0 50-16,2 0 20 0,0 4-4 16,-2 0-27-16,1 5-39 0,-1 1-68 15,-4 3-71-15,0 4-58 0,-5 2-38 0,-5 3-31 16,-4 2-25-16,-5-1-12 0,-2 2-8 0,-10 0-7 16,-4 2-6-16,-8-2-4 0,-1-1-4 0,-5 0-11 15,-5-1-16-15,-2-2-88 0,-2-1-217 16,-3-6-301-16,3 1-207 0,-2-5-103 0,4-2-48 15,2-2 54-15,3-4 201 0,1-1 288 0</inkml:trace>
  <inkml:trace contextRef="#ctx0" brushRef="#br0" timeOffset="100303.28">7699 12603 26 0,'0'-17'450'0,"0"3"98"0,0 0 58 16,0 0 31-16,0 3-110 0,0 0-115 0,6 3-45 16,0 1-21-16,4 2 5 0,-1 2 20 15,1 3 10-15,0 3-14 0,1 3-65 0,-1 5-52 16,0 4-48-16,-4 3-40 0,-1 4-26 15,-5 7-17-15,0 1-17 0,-2 3-16 0,-1-1-13 16,-7 3-9-16,0-2-21 0,1 0-19 16,1-3-11-16,-6 0-7 0,5-5-7 0,3 0-3 15,0-3-4-15,2-2-7 0,4-2-37 0,0-4-77 16,10-3-132-16,-1-2-213 0,3-4-240 0,7-2-233 16,1-5-93-16,1-1 11 0,8-3 99 15,-2-1 196-15,4-2 233 0</inkml:trace>
  <inkml:trace contextRef="#ctx0" brushRef="#br0" timeOffset="100651.66">8414 12752 63 0,'30'-21'428'0,"-5"-2"82"0,-8 0 69 15,-1-1 68-15,-3 2-81 0,-3 1-36 16,-2 1-35-16,-4 0-18 0,-4 4-22 0,0 1-29 16,-6 2-65-16,-4 1-81 0,-4 4-58 0,-1 2-53 15,-2 5-35-15,-7 3-34 0,1 5-26 16,-2 6-17-16,-4 2-11 0,4 6-1 0,-1 0-4 15,5 3-1-15,6 2-6 0,5-1-2 16,4 3-5-16,6-2-7 0,6 0-10 0,4-1-3 16,11-2-1-16,4-3 0 0,10-1-2 0,6-4-2 15,-1-3-3-15,7-2-1 0,3-5 0 16,3-3 0-16,-7-2 0 0,4-2 2 0,-9-4 1 16,0-3 2-16,-6-2-1 0,-10-4 2 0,-4 0-1 15,-7-6-1-15,-8 1 0 0,-10-1 0 16,-6-4 0-16,-5 1-3 0,-7 2 0 0,-9-1 0 15,2 2-2-15,-8 3-2 0,2 3-3 0,1 2-1 16,3 4-4-16,3 1-17 0,9 4-62 16,0 0-84-16,7 4-160 0,6 2-205 0,2 1-202 15,8 3-191-15,2 0-58 0,0 2 22 0,7 3 129 16,-1-4 190-16,4 2 195 0</inkml:trace>
  <inkml:trace contextRef="#ctx0" brushRef="#br0" timeOffset="103936.45">8827 8701 119 0,'-4'-12'144'16,"2"-1"14"-16,-1-1-18 0,-7 1-29 0,4-1-20 15,-6 1-20-15,-1-1-15 0,-7 0-9 0,3 1 3 16,-2 1 4-16,-7-1 4 0,1 1 1 15,0 0 1-15,2-1-1 0,-6 1-9 0,4 1-5 16,-3 0-2-16,-1 0-4 0,2 0-6 16,-2-1-4-16,4 3-3 0,-2-1 8 0,-2 2 4 15,4 0 2-15,-1 0-2 0,1 1 1 0,2 1-3 16,-6 0-14-16,4 2-12 0,-6-1-7 16,2 1 1-16,1 2-3 0,-3 0 1 0,0 2 2 15,0 0 1-15,-3-3 1 0,-1 3 0 0,0 3-2 16,2-3 0-16,-6 2-3 0,-2 0 1 15,5 1-1-15,-9 0 2 0,2 0-2 0,-1 1 1 16,-3 1 2-16,1 1-2 0,1 0-1 16,-5 0-1-16,1 1 0 0,-1-1 1 0,0 1 5 15,-1 3 26-15,-1-3 20 0,2 2 9 0,-1-1 4 16,1 1 6-16,1-1-2 0,-5 0-27 0,2 1-19 16,1 0-7-16,1 4-8 0,-2-3-7 15,1 3 0-15,5 2 3 0,-5 0-5 0,5 3 2 16,1 2 2-16,3 2 2 0,-3 2 2 15,4 4 1-15,5-2 36 0,-5 3 30 0,6 1 17 16,4-1 8-16,0 2 0 0,2-1 2 16,2 0-33-16,2 0-34 0,-1-1-16 0,1 2-8 0,4 0-7 15,1-2 1-15,-1 1-2 0,6-1 4 16,-1 0-1-16,3-1-3 0,-3 1 3 16,4 2-2-16,3-3 0 0,-1 0-1 0,0 4-2 15,5-1 0-15,-5 2 1 0,4 0-1 0,0 2 1 16,2 1-1-16,-1 0 5 0,1 1 1 0,-2 1 0 15,0 1-5-15,2-1 2 0,4 3 120 16,0 0 95-16,0-1 50 0,4 2 29 0,6-1 22 16,1-1 4-16,3 2-112 0,1-4-96 15,3 1-48-15,7 1-31 0,-2-2-19 0,4-1-5 16,-1-2-7-16,5 1-6 0,0-2-1 16,4-2 7-16,-4-3-1 0,3 1 1 0,3-1 2 15,4-2 3-15,0-1 0 0,3-1-6 0,-1-2 1 16,7-1-1-16,1-1-2 0,1-1-1 0,4-1 0 15,0-2 0-15,1-1-1 0,-1-1-1 16,-2-3-1-16,-2 0 2 0,5-2-2 0,-7-4 3 16,2 0 2-16,2-4 4 0,3 0 0 15,-1-4 2-15,0 0-4 0,6-4-4 0,4-5-2 16,0 2-4-16,2-5 0 0,-2-2-2 16,-1-2 2-16,1-5 3 0,0-2 2 0,-4-2 0 0,0-4 3 15,-5-1 1-15,3-5-1 0,-8-1-2 16,2-5 1-16,-2 2 0 0,-1-5-2 0,-1 2 0 15,-3-4 0-15,-1-2 6 0,-1-1 0 0,-4-3-5 16,-5-1-2-16,1-2 1 0,-2-5-1 16,-6-2-5-16,-2-3 1 0,-7-3 1 0,1-1 1 15,-7 3 4-15,-7-1 3 0,3-2-1 0,-10 2-4 16,0-1 0-16,-6 0-3 0,0-2-3 16,-7 2 0-16,1 0 0 0,-7 3-1 0,-3 4 1 15,-7 1 5-15,-2 5 0 0,-2 3 0 0,-5 7 1 16,-3 4 5-16,-2 4 3 0,-7 5-1 15,0 4 1-15,-1 4-1 0,-7 3-1 0,-2 4-2 16,-6 4-5-16,0 3 1 0,-7 4-1 16,-7 4-2-16,-1 4 1 0,-6 6-4 0,5 5 4 0,1 2 2 15,-1 3 3-15,9 6-2 0,3 4-2 16,-2 3-1-16,10 7-12 0,-4 3-82 0,6 6-174 16,2 3-201-16,-2 6-208 0,0 0-109 15,4 3-44-15,0 3 44 0,3-1 157 0,3 2 194 16</inkml:trace>
  <inkml:trace contextRef="#ctx0" brushRef="#br0" timeOffset="104909.26">8690 10019 159 0,'-6'-6'180'0,"0"2"0"0,2 0-16 16,0 0-29-16,-2 2-26 0,3-1-21 16,1 1-14-16,2 2-14 0,0-1-8 0,2 1-5 0,1 1 2 15,3 1 4-15,-2 1 4 0,6-1 2 16,0 3 13-16,1 0 8 0,5 1 3 15,3 3-3-15,2-1 31 0,5 5 33 0,5 0 4 16,0 5-8-16,3 5 55 0,7 4 62 0,4 4-2 16,3 7-18-16,3 3-12 0,-1 6 34 15,2 5 13-15,3 4-26 0,-5 4-10 0,-2 5-10 16,-3 1-5-16,-2 4-44 0,-5 2-77 0,-1 3-43 16,-6 0-33-16,-2 0-10 0,-7-1-11 15,-1-1 0-15,-6-1-1 0,-1-3 3 0,-8 1 9 16,-2-1-7-16,-8 0 3 0,-2 2-1 15,-4-2-2-15,-5-1-5 0,-1-4-5 0,-3-2 3 0,-2-4-1 16,-5-4-2-16,1-3-2 0,-2-4 5 16,-2-4 0-16,4-4 2 0,-6-3 6 0,4-4 4 15,-2-1 29-15,3-4 14 0,1-3 8 16,4-1 3-16,1-5 0 0,5-1 0 0,3-7-27 16,3 3-16-16,3-3-10 0,0-3-5 0,2-1-2 15,4 0-2-15,0-3-1 0,4 0-1 16,2-3 0-16,0 0 0 0,-1-2-2 0,1-1-3 15,4 0-1-15,-6 0-1 0,2-2 1 16,-1 3 2-16,-5-1-1 0,4-1 1 0,-4 0-1 16,0 0-4-16,0 0-14 0,0 0-34 15,-4 1-76-15,4-1-128 0,0 2-153 0,0-4-158 16,-1 0-142-16,1 0-115 0,0-3 1 0,-4 2 88 16,4-4 133-16,-2 1 150 0</inkml:trace>
  <inkml:trace contextRef="#ctx0" brushRef="#br0" timeOffset="105313.53">9164 12046 164 0,'-5'-6'312'0,"-1"0"25"15,-4-2 18-15,6 3-80 0,-2-1-58 16,1 1-1-16,-1 1 25 0,2 1 41 0,0 1 38 16,2-1 11-16,-2 3-6 0,0 0-10 15,2 3-29-15,-3 4-34 0,-3 1-31 0,2 2-26 0,-4 3-34 16,-1 4-36-16,1-1-23 0,0 2-13 16,1 1-11-16,-3 0-10 0,2 1 0 0,5 1-6 15,1-1-8-15,4-1-20 0,0 2-12 16,4-2-6-16,1 1-8 0,9 1-1 0,1-6-2 15,3 2-5-15,7-1 0 0,0-4 1 16,6 1-1-16,4-5 0 0,2-1 0 0,-2-5-1 16,6 0-3-16,-5-4-3 0,-1 0-1 0,2-2-3 15,-4-3 0-15,-2 3 2 0,-4-2 2 0,-6-3-17 16,-1 2-53-16,-5 0-100 0,-1 1-131 16,-8-2-141-16,-2 1-137 0,-8-2-108 0,0 0-75 15,-2 2 35-15,0-3 97 0,-3 3 123 0,-3-2 127 16</inkml:trace>
  <inkml:trace contextRef="#ctx0" brushRef="#br0" timeOffset="105584.54">9246 11984 233 0,'-20'-10'382'0,"5"1"45"15,-1 0 24-15,7 1-110 0,1 4-100 16,0-1-48-16,2 3-35 0,6 0 16 0,0 2 53 0,4 2 94 15,-2 2 74-15,8 1 33 0,0 4 11 16,1 0-26-16,9 3-48 0,-1 3-82 0,6 3-73 0,0 1-50 16,3 2-40-16,3 3-27 0,-6 1-28 15,6 3-19-15,-6-1-14 0,-4 0-10 0,-1 0-7 16,-1 0-5-16,-7-2-3 0,-7-1-2 16,-1-1-4-16,-4-4-7 0,0-1-2 0,-9-2-28 15,-3-2-95-15,-2-3-196 0,-3-4-256 16,-6-4-244-16,1-1-129 0,-3-5-43 0,-2-1 55 15,-2-4 177-15,4 0 247 0</inkml:trace>
  <inkml:trace contextRef="#ctx0" brushRef="#br0" timeOffset="121651.66">17486 10332 24 0,'8'-3'354'0,"-6"-2"38"15,-2 0 22-15,0-1-5 0,-2-1-133 0,-2 1-94 16,-2 0-45-16,-4 0-1 0,1 2 15 16,-7-1 16-16,4 4 16 0,-5 1 1 0,2 1-17 15,-1 4-29-15,-5 2-30 0,5 3-23 16,-3 4 2-16,-3 3-2 0,7 0-3 0,-4 2-3 15,3 0-2-15,4 2-9 0,-1-1-24 16,3 1-23-16,4-2-11 0,6 0-8 0,0 0-2 16,0-1 3-16,6-2-5 0,4 1 23 0,3-4 63 15,3-1 45-15,3-1 22 0,3 1 26 0,-1-4 16 16,4 3-12-16,2-2-55 0,-1 3-38 16,-1-1-17-16,0 2-15 0,-6 2-13 0,-3 0-3 15,-5 4-1-15,-7 0 1 0,-4 1-5 16,-9 4-1-16,-7-2-1 0,-5-1 3 0,-8 1-6 15,-2 0-4-15,-4-3-3 0,-6-1-8 0,4-4-8 16,-3 0-9-16,5-4-2 0,2-3-1 16,4-4-8-16,4-3-45 0,7-3-106 0,3-3-147 15,5-1-175-15,2-4-164 0,8-3-162 0,4 2-52 16,2-1 56-16,4 0 126 0,5 1 157 16</inkml:trace>
  <inkml:trace contextRef="#ctx0" brushRef="#br0" timeOffset="121970.43">17943 10687 28 0,'10'-5'317'0,"-2"1"38"15,-1-3 17-15,-5-1-25 0,-2 2-68 0,0-1-27 16,0 0 16-16,-2 1 49 0,-1 0 60 15,-3-1 38-15,0 2-6 0,-4-1-41 0,-3 4-62 16,-3 0-78-16,1 2-62 0,-7 2-45 0,3 2-35 16,-6 5-18-16,0-2-9 0,1 5-3 0,-1 1-11 15,2 0-13-15,2 4-4 0,1 0-4 16,5 4-7-16,3-2-4 0,2 2-6 0,5-1 0 16,5 3-3-16,1-2-6 0,3 0 2 15,8 0 0-15,5-1-4 0,1-3-3 0,7 0-10 16,0-7-74-16,0 1-159 0,6-5-214 0,-1-3-233 15,-3-3-123-15,-2-3-57 0,2-3 44 16,2-2 138-16,-4-1 202 0</inkml:trace>
  <inkml:trace contextRef="#ctx0" brushRef="#br0" timeOffset="122433.67">18348 10774 222 0,'-7'-7'351'0,"-3"1"21"16,0-4 12-16,0 5-105 0,1-3-101 0,-1 2-40 15,-2 2-3-15,3 0 15 0,-1 0 7 16,0 2 8-16,-1 2-16 0,-5 1-33 0,3 4-35 16,-3 0-32-16,-1 4-20 0,-3 3-11 15,1 2-7-15,3 3-1 0,-1 2-2 0,2 0-7 16,1 1 2-16,4-1-5 0,1 1 3 15,9 1-1-15,0-3-4 0,3-1 4 0,3 0 2 16,8-2 1-16,-3-5-4 0,9 0 1 0,-1-4 5 16,-1-4-1-16,3 0-2 0,2-4-1 0,-5 0-1 15,5-6-2-15,-6 0 2 0,3-2 0 16,-5-3 0-16,1 1 0 0,-1-3 1 0,-1-2-1 16,-8 2 0-16,3-1 26 0,-3 0 47 0,-2 3 57 15,-2 1 62-15,-2 1 52 0,4 4 25 16,-4 3-12-16,-4-1-37 0,4 5-42 0,-6 2-38 15,2 4-32-15,-2 1-13 0,1 5-2 16,-5 2 0-16,4 3-10 0,0 0-23 0,-1 3-17 16,1 1-15-16,6 0-13 0,-2 1-9 15,2-1-3-15,0 1 0 0,2-3-9 0,4-2-40 16,1 0-117-16,-1-4-170 0,4-2-185 0,0-3-197 16,1-4-113-16,1-2-22 0,1-4 81 15,-1-4 152-15,3-2 178 0</inkml:trace>
  <inkml:trace contextRef="#ctx0" brushRef="#br0" timeOffset="122820.55">18598 10885 83 0,'4'-3'475'0,"0"0"77"0,-4 0 40 0,2-1 23 16,-2 1-163-16,-2 2-154 0,2 1-96 0,0 0-43 16,0 1 8-16,-4 4 33 0,4-1 23 15,0 3 1-15,0 2-24 0,-4 0-29 0,4 2-45 16,-2 1-54-16,2 3-31 0,0-2-19 15,0 1-10-15,0-1-5 0,2-2-3 0,2 0-1 16,2-2-3-16,0-1 1 0,2-2 0 0,1-1-2 16,3-2 1-16,-1-3-1 0,3-3 0 0,-2-3-5 15,3-1 4-15,-1-4-3 0,-3-2 2 16,-1-1 2-16,0-1 2 0,1-3 2 0,-1-1-3 16,0 0 7-16,-4 1-2 0,3 1 0 15,-3 1 11-15,4 0 27 0,-4 4 16 0,-3 0 9 16,1 3 10-16,-2 1 2 0,2 2-14 15,-4 2-24-15,6 2-14 0,-6 0-7 0,6 6-5 0,-2-1-2 16,-4 3 0-16,5 1 1 0,-1 2 3 16,-2 3-3-16,-2 2-3 0,4 1-4 0,-4 2 0 15,4-1-1-15,-2 0-1 0,-2 2-7 16,4-5-5-16,-2 1-2 0,2 0-12 0,1-4-68 16,-1-1-139-16,8-3-173 0,-2-3-180 0,5-3-189 15,1-3-91-15,7-1 14 0,-2-4 108 16,6-1 162-16,-1-1 175 0</inkml:trace>
  <inkml:trace contextRef="#ctx0" brushRef="#br0" timeOffset="123207.15">19558 10429 258 0,'0'-3'341'16,"-6"-3"33"-16,0 4 12 0,0-4-86 15,-4 6-43-15,1-3-1 0,-1 6 42 0,-5-1 60 16,-1 4 54-16,1 2 18 0,-1 4-13 0,1 3-37 15,1 1-66-15,-2 4-83 0,5 2-76 16,1 2-50-16,4 1-33 0,2 1-23 0,-1 3-14 16,5-1-7-16,-4-1-8 0,4 2-3 15,-6-1-5-15,6 0-5 0,-6-1-4 0,0 3-2 16,-3-5-1-16,-1 2-2 0,0-3-2 0,-1 0 3 16,-3-1-5-16,2-4-1 0,-1 0-1 0,5-2-10 15,-5-2-71-15,7-4-144 0,-4-3-176 16,8-2-188-16,-2-4-180 0,0-2-88 15,4-5 23-15,0-2 115 0,0-3 167 0</inkml:trace>
  <inkml:trace contextRef="#ctx0" brushRef="#br0" timeOffset="123361.93">19224 10849 299 0,'0'-7'517'0,"0"-1"69"0,-4 4 40 0,4-2-29 16,0 0-114-16,0 2-82 0,4-1-58 15,-4 2-34-15,6-2-19 0,4 1-45 0,-1 0-52 16,3-2-61-16,7 3-60 0,3 0-40 0,3-2-48 15,0 3-130-15,10-3-196 0,-2 0-210 16,0-3-177-16,0-1-91 0,-2 0-22 0,-2-3 94 16,2-2 173-16</inkml:trace>
  <inkml:trace contextRef="#ctx0" brushRef="#br0" timeOffset="123715.35">20077 10296 228 0,'0'-6'352'0,"-6"0"26"15,2 0 28-15,-2 2-94 0,1-2-50 16,-5 4 5-16,-2 4 63 0,-5 5 90 0,1 3 49 16,-5 5 14-16,-4 4-22 0,-2 5-65 15,-4 4-103-15,-2 2-112 0,2 9-75 0,0 2-48 16,0 0-23-16,9 3-12 0,1 2-4 0,4-1-3 16,11 1-2-16,0 1 0 0,12 0-7 0,4-2-8 15,5-2-8-15,6-2-26 0,8-1-106 16,2-7-171-16,6-3-205 0,2-4-217 0,4-7-114 15,1-2-40-15,3-7 70 0,-1-2 155 0,5-5 194 16</inkml:trace>
  <inkml:trace contextRef="#ctx0" brushRef="#br0" timeOffset="124126.32">21494 10296 64 0,'-14'-8'301'0,"4"2"20"16,4-1 12-16,1 1-48 0,-1 1-123 0,2 3-31 15,4-1 25-15,4 6 60 0,2 3 75 16,5 2 88-16,3 4 73 0,7 5 19 0,0 4-34 16,10 7-61-16,-1 5-80 0,6 8-88 0,3 5-76 15,-2 6-57-15,0 4-30 0,-2 5-22 16,-4 3-4-16,-6 3-6 0,-6 3-10 0,-13 0-7 15,-6-4-1-15,-6-2 1 0,-13-5-7 16,-12-5-57-16,-6-5-131 0,-8-4-188 0,-11-6-211 16,0-6-156-16,-10-5-79 0,0-3 13 0,-5-7 111 15,-1-4 177-15</inkml:trace>
  <inkml:trace contextRef="#ctx0" brushRef="#br0" timeOffset="126604.97">23530 10746 236 0,'12'0'320'0,"-2"-2"15"0,-1-1 8 16,-3 0-125-16,2 0-70 0,-6 0-25 0,-2 2 2 16,0-2 15-16,-2 0 21 0,-6 2 22 15,-7-3 11-15,-3 4 11 0,-5-1 18 0,-8 2 17 16,-6-1 15-16,-4 4 10 0,-9-2 20 16,0 0-8-16,-7 2-10 0,-5-1-22 0,-3 0-28 15,-1 2-39-15,0-2-40 0,2 0-21 16,0 1-32-16,6-1-18 0,1 3-13 0,3-3-12 15,4 1-13-15,7 1-8 0,4-3-8 0,3 4-2 16,9-4-5-16,1 1-3 0,7 1-2 0,3-2-1 16,1-1 2-16,5 0-5 0,4 3 3 15,1-2 1-15,1 0-1 0,0 1 2 0,2 0-1 16,-2 0 1-16,4 0-1 0,0-2-1 0,0 2 3 16,4-1-4-16,-2 1-2 0,2-2-4 15,0 0-35-15,3-1-82 0,1-1-125 0,2-2-155 16,1-1-147-16,1 0-121 0,5-3-72 15,1 1-20-15,-3-2 54 0,5-1 120 0,-5 1 131 16,1 0 115-16</inkml:trace>
  <inkml:trace contextRef="#ctx0" brushRef="#br0" timeOffset="126869.92">22689 10649 50 0,'10'-6'195'16,"-4"-3"16"-16,3 3-33 0,-3 2-35 15,-2-1-8-15,2 3 12 0,-2-2 7 0,-2 2 6 16,-2-2-2-16,0 2-9 0,-6 0-3 15,0 0-5-15,-6 4 14 0,-1 0 26 0,-6 2 36 16,-3 0 32-16,-3 7 26 0,0-3 28 0,-6 3 22 16,6 0-10-16,-6 3-26 0,5-1-33 15,5 0-43-15,0 1-56 0,1 2-58 0,5-2-36 16,1-1-21-16,7 3-11 0,-1-1-11 0,2 0-5 16,4 0 0-16,2-1-1 0,2 2-5 0,2 0-7 15,2 0 4-15,3 0-5 0,1-1 1 16,2 1 1-16,1 0-5 0,-1-2 2 0,3 0-7 15,1-3 0-15,-2 0-63 0,3-2-115 16,-2-2-143-16,5-2-152 0,-1-1-144 0,-1-4-143 16,5-3-20-16,-2 1 73 0,-1-4 126 15,1-2 138-15</inkml:trace>
  <inkml:trace contextRef="#ctx0" brushRef="#br0" timeOffset="127345.72">22751 10735 201 0,'-2'-10'365'0,"2"-3"29"16,2 2 18-16,-2 2-86 0,4 1-104 0,-4 0-34 16,6 3-5-16,-2 0 35 0,2 4 58 0,-1-1 59 15,5 2 39-15,-4 0 0 0,4 2-15 16,-5-1-41-16,3 2-56 0,-2 2-62 0,0 1-59 16,0-2-35-16,-6 4-24 0,4-1-15 15,-8 3-7-15,2 1 0 0,-4 1-3 0,-2 2 0 16,-2 1-6-16,-1 0-5 0,1 2-6 15,0-1-8-15,-1 0-7 0,1 2-6 0,4-2-6 16,0 1-5-16,-1 0-3 0,5-4-3 0,-2 2 0 16,4-2 0-16,0-2-1 0,4 0 3 0,-2-1 3 15,2-2 3-15,1-1-2 0,1-1 2 16,2-1 0-16,-2-3 1 0,0 3-4 0,-1-5-2 16,-1 0 10-16,2 0 8 0,-2 0 4 0,-2 0 1 15,-2-5 2-15,4 3 2 0,-4-1-10 16,0-2-8-16,0 2-6 0,-4-2-2 0,4 1-2 15,-2 1-3-15,-2-1-2 0,2-1-2 16,-2 1 2-16,0 1-1 0,4 0 1 0,-2 0 1 16,-1 1 1-16,3 0 1 0,-2 0-2 15,2 0 0-15,-4 0 0 0,4 2-2 0,0 0-2 0,0 0 0 16,0-3 0-16,4 3-2 0,-2 0 0 16,1-1 2-16,-1 1-1 0,2 0-2 0,-4-1-3 15,6 0-32-15,-2-2-48 0,-2 1-91 16,6 0-143-16,-6-4-177 0,3 2-177 0,-1-3-157 15,2 1-54-15,-2 1 37 0,2-1 117 0,-6 0 164 16,0 0 174-16</inkml:trace>
  <inkml:trace contextRef="#ctx0" brushRef="#br0" timeOffset="131677.54">25986 10570 15 0,'-12'5'407'0,"2"-4"77"16,1 1 43-16,-3-4 37 0,2 2-91 0,5-1-53 15,-1 0-20-15,-2-1-1 0,8 2 15 16,-2-2-1-16,4 1-36 0,-2 0-65 0,8-1-88 16,-1 0-66-16,7 0-42 0,2 2-33 15,5-3-17-15,4 1-10 0,6 1-6 0,0-2-9 16,4 1-14-16,2 2-8 0,-2-2-5 15,0 2-4-15,-1 0-3 0,-3 0-3 0,-3 0 1 0,-3 0 0 16,-2 0 0-16,-6 0-2 0,-1 0 3 16,-6 0 14-16,3 0 8 0,-11 0 7 0,4 0 3 15,-6 0 7-15,0 0-1 0,-2 0-10 16,-2 0-7-16,-6-3-2 0,5 3 2 0,1-2 0 16,-4 2-1-16,0 0 1 0,6-1-4 15,-2 1-4-15,2-1-6 0,-1 1-4 0,-1 0-2 16,4 0-6-16,0 0 0 0,-2 0-1 0,2 0 0 15,0 0-3-15,-4 0 2 0,4 0 2 16,0-2 1-16,0 2-3 0,0 0 0 0,-2 0-2 16,2 2-4-16,-4-2-4 0,0 1-16 15,4 0-41-15,0 1-54 0,0 1-77 0,0-3-117 0,0 2-136 16,4-2-125-16,2 2-89 0,0 1-61 16,3-3-22-16,1 0 16 0,2 0 87 0,-3-3 114 15,7 1 116-15,-1 0 105 0</inkml:trace>
  <inkml:trace contextRef="#ctx0" brushRef="#br0" timeOffset="134558.79">26964 10356 153 0,'-6'-5'288'0,"-3"-1"25"0,-1-2 4 0,0 2-62 16,3-1-27-16,-3 0-5 0,0-1 18 16,1 0 20-16,-1 3-1 0,4-3-20 0,-4 2-39 15,5 0-48-15,-5 0-49 0,4 0-42 16,2 1-29-16,-2 1-15 0,3 0-8 0,1 4-10 16,-2-2-3-16,4 2 1 0,-2-3 1 0,2 1 0 15,-4 2-1-15,4 2 3 16,0 1 1-16,0-3-3 0,4 0 1 0,-4 2-1 0,0 1 2 15,2-2 0-15,-2-1-1 0,0 2 1 0,0-1 1 16,0 0-1-16,0-1-1 0,0 0 0 16,0 3-1-16,4-3 0 0,-4 0 3 0,0 0 2 15,0 0-4-15,0 0-1 0,0 0 0 16,0 0-2-16,0 0-1 0,0 0-1 0,0 0 2 16,0 0 3-16,0 0 4 0,0 0 6 15,0 0 16-15,0 0 20 0,0 0 16 0,0 0 14 16,0 0 11-16,0 0 2 0,0 0-13 0,0 0-18 15,0 0-10-15,0 0-20 0,0 0-14 0,0 0-3 16,0 0-7-16,0 0 0 0,2 0-3 16,-2 0 0-16,0 0 4 0,3 0-4 15,-3 0-1-15,0 0-1 0,0 0-1 0,0 0 4 16,0 0-3-16,0 0 2 0,0 2 2 0,0-2-3 16,0 0-1-16,0 0 1 0,0 0 1 0,0 0 0 15,0 0-3-15,0 0 2 0,0 0-1 16,4 0-3-16,-2 2 1 0,-2 0 1 0,8-1 1 15,-2 0-2-15,0 3 5 0,5-3 1 0,-1 0-3 16,0 1 2-16,3-2-1 0,-5 1-1 16,2 1 2-16,-1-2 0 0,-3 1 0 0,2-1 0 15,-6 0-2-15,-2 0 7 0,4-1 1 16,-2 1 23-16,-2 0 19 0,0-2 34 0,0 1 31 16,0-1 20-16,0 2 6 0,-2-1-14 15,-2 0-12-15,4-1-20 0,0 0-16 0,-2 2-12 16,2-1-3-16,0 0 2 0,0 1-1 15,-4 0-12-15,4 0-12 0,0 2-7 0,-4 0 5 16,4 2 3-16,0 1 2 0,0 1 11 0,0 3 9 16,0 0 1-16,4 3-5 0,-4 0-2 15,0 2 1-15,4 0-6 0,-4 3-5 0,-4-1-2 16,4 2-2-16,0 0-12 0,0 3-8 0,0-1-8 16,0 0-3-16,0 2-5 0,0-1-5 0,0-2 0 15,4 2-1-15,-4-1 0 0,0-3-2 16,0 0 4-16,2 0-1 0,-2-2-1 0,0-2-2 15,0 0 2-15,0-2 0 0,0-3 0 0,4 0-1 16,-4-1 3-16,2-3 2 0,-2 0 0 16,0-4-2-16,0 0 0 0,-2-4 1 0,2-2-4 15,0-1-1-15,-4-4 0 0,4-3-1 0,0-2-2 16,0-1 2-16,0-6 1 0,4 0 0 16,-4-4-2-16,2 0 2 0,-2-3-1 0,3-2 0 15,1-2-1-15,-2 1-1 0,-2 0 2 16,4 3-1-16,-4 2 1 0,0 4 1 0,0 3 1 15,0 5-1-15,-4 3 0 0,4 7 0 0,0 1 0 16,-6 7-2-16,6 6 0 0,-3 4 3 0,-3 4-2 16,6 3 1-16,-2 4 1 0,2 3 3 15,2-1-2-15,-2 1 0 0,6 4 3 0,-3-2-1 16,3 0-1-16,0-2 0 0,-2-1 0 16,2 1-2-16,0-2-1 0,-3-1 4 0,3-3-2 15,-2-1-3-15,0-3 1 0,-2 0-1 0,4-2 1 16,-6-3-2-16,4 0 2 0,-4-3-1 15,4-2 1-15,-3 0 4 0,-1-3 1 0,0 0 2 16,0-1 0-16,0-1 1 0,0-1-1 16,0-1-3-16,0 1-1 0,0-2 1 0,0-1-5 15,0 2 1-15,0-2-3 0,0 1-4 16,0-1-19-16,-1 2-64 0,-3-2-116 0,0 1-183 16,4 0-220-16,-2-2-232 0,-2 0-108 0,4 0-5 15,4-2 86-15,2-1 161 0,5-2 217 16</inkml:trace>
  <inkml:trace contextRef="#ctx0" brushRef="#br0" timeOffset="136570.13">27503 10112 35 0,'-8'-8'266'0,"2"0"21"15,1-2 13-15,-5-1-62 0,0-1-62 0,-1 0-22 16,-5 0-7-16,-3-1 14 0,-1-1 21 16,-1 1 11-16,2-2 2 0,-7 0-2 0,3 0 1 15,-6-1-2-15,4 2-5 0,0 0 0 16,-6-1-3-16,4 2-2 0,-6-1-1 0,2 1-11 15,0-1-14-15,-2 2-4 0,-2-1-12 0,-4 1-15 16,-2 0-28-16,1-2-24 0,-7 4-17 0,1-2-20 16,-5 3-13-16,-5-1 1 0,-2 2 20 15,-6 3 14-15,0-1 21 0,-10 5 11 0,3 2 9 16,-1 5-5-16,-2 2-19 0,5 4-13 16,-3 2-12-16,4 4-12 0,-2 5-11 0,8 0 4 15,0 1 13-15,6 4 9 0,-2-1 9 16,2 3 8-16,3 3 7 0,3 0-4 0,4 2-13 15,1 2-7-15,6-1-4 0,0 2 0 0,5 1 0 16,6 0-2-16,3-2 3 0,6 2 9 0,3-2 8 16,7 3 0-16,3-2 6 0,6 3 9 15,4 0 2-15,5 1-8 0,7 1-10 0,5 2-11 16,8 2-15-16,4 2-15 0,6 0-11 16,4 1-7-16,7 1-6 0,2-2-2 0,5 3 1 15,-1-5-2-15,4-1-5 0,2-3-10 16,2-1-22-16,0-4-31 0,6-4-34 0,-3-2-33 0,-1-5-26 15,0-4-12-15,0-3 9 0,0-2 16 16,-6-4 28-16,-2-4 29 0,-2-1 28 0,-5-2 22 16,1-6 15-16,-4-1 18 0,1-4 4 0,-5-2 4 15,7-2 4-15,-1-5 1 0,3 1-3 16,3-7-3-16,0 0 4 0,0-2 0 0,4-3-1 16,-2-1-1-16,-1-5 4 0,-1-1 3 0,0 0-4 15,-2-2 4-15,-7 1 5 0,-1-1 4 16,-5 4 11-16,-6-3 11 0,-8 2 16 0,-2-1 11 15,-5 2 3-15,-5-2 4 0,-3 2-4 0,-8-2-8 16,-1-1-7-16,-6-1-7 0,-1-2-5 16,-4 1-1-16,-2-5-6 0,-3 3-3 0,5-5-4 15,-6 1-5-15,3-2-5 0,-3-1-5 0,4-1-4 16,3 1-3-16,-7 5-2 0,4-2-2 16,-1 5 6-16,-3 4 2 0,3 0 2 0,-3 3 3 15,2 3 1-15,-3 4-1 0,-1 2-5 16,1 3-1-16,-4 0-1 0,-1 3-5 0,5-2 1 15,-7 3 2-15,3 2 0 0,-2-2 6 0,-1 1 5 16,1 2 9-16,-2-2 2 0,1 1 3 0,3 1 4 16,-2 0-5-16,5 2-1 0,-3-3-2 15,1 2 0-15,3-1-2 0,-2 1 1 0,1 2 3 16,8-1 3-16,-5-1-1 0,3 4 4 16,0-2-2-16,4 1 1 0,1 0-6 0,-1 3-4 15,0-1-5-15,2 0-5 0,0 2-3 16,-2-3-2-16,3 2-4 0,-3 0-2 0,4 0-1 15,-6 0 0-15,2 2-1 0,0-2 1 0,-3 0 0 16,-1 1 0-16,-2 1 2 0,-1-2 0 0,5 1-1 16,-9-2 0-16,1 3 0 0,5-2-1 15,-5 2 0-15,1-3 1 0,1 1 0 0,-1 0-1 16,-1-2 1-16,6 3 0 0,-5-2-1 16,3 1 0-16,-1 0-1 0,-3-2 0 0,4 3-1 0,-3 0 3 15,-1-2 0-15,-3 3 1 0,4-2 2 16,-5 2-1-16,-1 0 1 0,2 0-3 0,-3 0 1 15,1 2-2-15,-4-2-1 0,5 0 0 16,-1 1-2-16,2-1 2 0,-3 2 0 0,3-2 1 16,-2 0 1-16,5 1-1 0,-3-1 0 15,3 0-1-15,1 0 1 0,-1 0-3 0,1 0 0 16,-1 1 3-16,-3-1-1 0,3 2 5 0,-1-2-4 16,-2 3 2-16,3-2-1 0,-3 3-4 15,1-3 1-15,1 2 0 0,-1 0 2 0,-1 0-1 16,3 0 1-16,1 2 1 0,3-2 1 0,-5 2-2 15,1-1 0-15,1 0 0 0,3 2-2 16,-3-1 2-16,-1-1 0 0,1 1 0 0,-5 1 2 16,5-2 0-16,3 1 1 0,-5-1-2 0,1 2 1 15,1-2-1-15,-1 3-1 0,1-1 2 0,-1-1-1 16,1 1 1-16,3 1-2 0,-3-1 0 16,-1 1 1-16,-1 1-1 0,1-1 0 0,1 1 2 15,-1-1 0-15,1 1-1 0,-1 0-1 16,6 2 1-16,-5-1 0 0,5 1-1 0,-1 1 2 15,1 1 0-15,4 1-1 0,-4 0-1 0,1 1 0 16,3 1 0-16,0 1-1 0,0 1 1 0,-1 0 1 16,1 1 1-16,2 1 1 0,-2 2-2 15,4-2 1-15,-2 1 2 0,0 1 0 16,4 0-2-16,-2 2 0 0,-1-4-1 0,3 2 1 16,0-2-1-16,0 1-1 0,0-2 1 15,-2-1 1-15,2-1-2 0,-4 1 3 0,4-2-3 0,-4 0-1 16,4-1 2-16,-2 1-2 0,-2 1 1 15,2-1-1-15,2 0 0 0,-4-2 1 0,0 3-1 16,2 0 2-16,2-1-1 0,0 0-1 16,0-1 4-16,2 4 1 0,2-4-2 0,2 3 3 15,0-1-3-15,2-1 5 0,-1 2 10 0,7-2 5 16,-2 1 4-16,1 1-1 0,-1-3 3 0,3 2-2 16,1-1-12-16,-1 0-6 0,1-2-2 15,1 1 0-15,-5 1-3 0,3-2-1 0,-3 2 0 16,2-3-1-16,-3 0-2 0,5 1 0 15,-7-1 1-15,1-1 0 0,0 1 0 0,1 0 1 16,-1-1 0-16,-4-1 0 0,4-1 0 0,-1 1-1 16,-3-2 0-16,4 0 1 0,-1-1 0 15,1 0-2-15,0 1 0 0,1-2 2 0,-1-1 1 16,2 1-3-16,1-3 0 0,-1 3 2 16,-2-1 1-16,3-1-1 0,-5 0-2 0,2 1 3 15,-1-1-1-15,1 1-2 0,-4-2-1 0,0 0 1 16,-2 0 1-16,1 0-1 0,-1-2-1 15,0 0 2-15,-4 1 0 0,2-1 0 16,-2-1 2-16,0 0 1 0,4 2 1 0,-4-2 1 0,0 0-3 16,2 0 2-16,-2 0-2 0,0 0 0 15,0 0-1-15,0 0-3 0,0-2-2 0,0 2-20 16,0-1-34-16,0-1-47 0,0 0-62 16,0-1-78-16,0-1-132 0,0-1-171 0,0 0-183 15,4-1-163-15,-4-1-88 0,4-1 1 0,-2-1 94 16,1 2 167-16,-1-1 204 0</inkml:trace>
  <inkml:trace contextRef="#ctx0" brushRef="#br0" timeOffset="138968.57">28999 10407 49 0,'0'0'207'0,"4"0"12"16,-4-1-26-16,0-1-40 0,0-1-29 15,0 3-12-15,2-2 7 0,-2 2 7 0,0-3 3 0,0 1-8 16,0 1-11-16,0 0-16 16,4-1-21-16,-4 2-17 0,0 0-14 0,0 0-14 15,0 0-9-15,0 0 18 0,0 2 26 0,-4 0 27 16,2 3 28-16,-6-3 26 0,2 3 20 15,-5-2-5-15,-3 2-16 0,-3 0-11 0,-6 0-14 16,-3-1-8-16,-5 2 6 0,0-2 16 0,-5-1 22 16,-3 0 21-16,-2-1 19 0,0-2 16 0,-5 0-2 15,-1 0-7-15,5-2-10 0,-7 1-26 16,9-1-22-16,-3 1-23 0,4-1-19 0,2 1-21 16,6 1-23-16,2 0-14 0,6 0-13 0,0 1-14 15,1 1-8-15,11-1-3 0,-3 2-4 16,3-1-1-16,1 1-1 0,4-1 2 0,-2 2-2 15,3-3-4-15,3 2 6 0,2-1-1 0,-4-1 2 16,0 0-2-16,4-1 4 0,0 2 1 16,0 0-5-16,0-2 1 0,-2 0 4 0,2 1-3 15,0-1-1-15,0 0 3 0,0 0 1 0,0 0-1 16,-4-1-1-16,4 1-3 0,0 0 2 16,0-2-6-16,0 2-1 0,0-2 0 0,4 2-6 15,-2 0-13-15,2 0-48 0,2 0-101 16,-1 0-135-16,3-1-156 0,4 0-146 0,-1-1-131 15,3-2-68-15,-2 0 42 0,3 0 105 16,-1 0 139-16,-3-2 142 0</inkml:trace>
  <inkml:trace contextRef="#ctx0" brushRef="#br0" timeOffset="139293.66">28294 10356 219 0,'2'-3'242'0,"-2"-1"11"16,4-1-59-16,-3 0-57 0,3 0-14 0,0 3 8 15,-2-1 19-15,4 0 21 0,-6 1 25 0,4-1 20 16,0 0 10-16,-2 2 14 0,-2-3 16 16,0 3 20-16,4 1 12 0,-8-1-7 0,4 1-23 15,-6 0-30-15,2 0-29 0,-8 1-25 0,1 2-33 16,-7 1-8-16,3 3 2 16,-7 1 3-16,3 3-12 0,-2 0-14 0,1 2-13 0,3-1-20 15,1 1-15-15,1 1-12 0,-1 2-10 16,3-2-9-16,3 1-11 0,0 0-4 0,5 0-7 15,-1 1-4-15,2-2-3 0,-2 1-2 0,6-1-2 16,0 0 1-16,4-2-1 0,-2-1 0 16,2 0 0-16,6-1-1 0,-5-3-2 0,9 1-33 15,-2-4-68-15,-1 1-112 0,7-3-142 16,-3-2-148-16,-3-2-137 0,3 2-99 0,-1-6-43 16,-3 1 51-16,1 1 110 0,2-4 132 15,-3 3 130-15</inkml:trace>
  <inkml:trace contextRef="#ctx0" brushRef="#br0" timeOffset="139611.41">28373 10381 65 0,'0'-5'297'0,"-6"0"28"15,4-3 17-15,-1 4-49 0,-3-2-72 16,2 0-30-16,-2 2-7 0,2 2 17 0,2-2 23 15,-2 1-1-15,0 3-17 0,4-1-2 16,0 2 13-16,-1 2 6 0,1 1 12 0,1 0 22 0,-1 4 14 16,4 1-18-16,-4 0-40 0,4 1-46 15,-2 2-43-15,2 1-39 0,-4 0-19 0,4 2-7 16,-8 0-4-16,0 1-4 0,4 2-7 16,-6 0-5-16,2 0-6 0,-1 0-12 0,-1 2-8 15,-4-2-6-15,4-2-3 0,2 0-6 16,-1 1-5-16,3-7-9 0,-2 1-79 0,0-2-153 15,2-4-213-15,-2-2-238 0,4-5-126 0,-4-2-58 16,-2-3 42-16,5-5 135 0,-7-1 206 16</inkml:trace>
  <inkml:trace contextRef="#ctx0" brushRef="#br0" timeOffset="141300.09">29439 10371 8 0,'-10'0'355'0,"-1"-2"54"0,1-1 31 0,4-3-11 16,-3 2-97-16,3-1-63 0,-4-1-8 15,6 2 53-15,-2-3 68 0,6 4 52 0,-5-4 19 16,5 0-19-16,-4 1-57 0,4-2-96 15,0 1-85-15,0 1-52 0,0 0-34 0,0 0-26 0,4-2-15 16,1 2-9-16,5 0-13 0,4-1-17 16,1 5-8-16,1-5-9 0,9 2-5 0,-2 2-5 15,6 0-5-15,2 2 3 0,4-3-3 16,0 4 1-16,-2 0-1 0,2 2 1 0,-4 1 2 16,-2 0 3-16,-4 3-2 0,-8 0 1 0,-1 2 1 15,-3 0-1-15,-7 4 4 0,-10-1 5 16,-1 3 12-16,-5 0 9 0,-6 5 7 0,-5-1 6 15,-4 1 4-15,0 0-6 0,0 1-6 16,3 0-12-16,-3 1-5 0,6-3-4 0,3-1-8 16,-1 0-3-16,3-2-3 0,4-1 3 0,3-2-1 15,-1-3-2-15,-2-1 2 0,8-1 1 0,-2-3-3 16,2 1-2-16,-1-4-1 0,3-2-1 16,0 0 0-16,0-5-3 0,5 0 1 0,-1-5 3 15,2 2 0-15,8-3 0 0,-7-2 0 0,9-1-1 16,3-3-3-16,1 0 0 0,5-1 0 15,0-2 0-15,2-3 1 0,4 4 2 16,4-2 1-16,-4 0 0 0,6 0 0 0,-4 1 1 16,0 3-1-16,-4 1 3 0,-2 4-2 0,-2 1 0 15,-5 3 1-15,-1 2 0 0,-11 2-2 0,1 2-1 16,-3 2 1-16,-2 4 2 0,-4 3 0 0,0 2 0 16,-6 6 3-16,0 3-3 0,-1 2 2 15,-1 1-3-15,-2 2-2 0,1 1 1 0,-1-1 0 16,0-1 2-16,4 2 0 0,-3-1 3 15,3-1 1-15,-4-2-1 0,4 3-2 0,1-6-2 16,-3 1 0-16,2-3-1 0,0 1-1 16,-4 0 0-16,9-5-1 0,-7-1-3 0,2 0-3 15,2-4-23-15,4 1-49 0,-2-2-88 0,2-2-150 16,0 0-200-16,2-2-204 0,2-2-170 0,2-2-52 16,3 0 33-16,1-2 125 0,2 0 186 15,3-2 201-15</inkml:trace>
  <inkml:trace contextRef="#ctx0" brushRef="#br0" timeOffset="141802.14">30280 10446 179 0,'-4'-2'413'16,"-2"-2"49"-16,4-1 25 0,-1 1-48 0,-1 1-110 15,4-1-57-15,0-1-1 0,0 2 47 16,0-1 56-16,4-1 32 0,-1-1-2 0,3 1-34 16,0-3-71-16,0 2-86 0,4 0-73 0,3 1-41 15,-1-1-24-15,1 1-15 0,3 1-4 0,-5 1-6 16,5 0-6-16,-1 2-12 0,-1 1-6 0,-2 1-6 16,3 0-12-16,-1 2-2 0,-7 0-3 0,3 0 0 15,-4 3-3-15,-2 0 1 0,-4 2 2 16,-6-1 2-16,-4 5 1 0,-1-3 2 0,-5 3 5 15,-3-1 6-15,-2 2 5 0,-3-1 5 0,7 0 4 16,-3 2-2-16,1-2-2 0,4 0-5 16,-1 1-3-16,4-2-7 0,3 1-6 0,3-3 0 15,-2 4-1-15,6-3-1 0,-2 0-1 0,10-3-2 16,-2 2 1-16,6-2 0 0,1-1-3 0,5-1-5 16,3 1-1-16,3-6 0 0,3 2 1 0,0-4 0 15,6 2 4-15,-2-6 2 0,-2 0 2 0,2-1 1 16,-4-2 8-16,1-3 16 0,-9-2 17 15,6 0 18-15,-7-6 9 0,-5-1 12 0,1-5 0 16,-8-2-14-16,-4-4-19 0,-4-1-14 0,-8-3-12 16,-7 2-11-16,-2-1-5 0,-6 3-6 0,-2 4-3 15,-6 4-4-15,8 4-7 0,-3 4-43 0,5 4-68 16,0 3-117-16,10 3-184 0,-1 3-219 16,8 3-226-16,1 3-107 0,5 2-16 0,4 1 75 15,5 1 163-15,1 0 211 0</inkml:trace>
  <inkml:trace contextRef="#ctx0" brushRef="#br0" timeOffset="142491.51">30761 10418 119 0,'4'0'420'0,"-1"-2"56"16,-1-5 32-16,4 4-18 0,2-4-102 16,-2-2-64-16,3 1 17 0,3 1 46 0,-2 0 41 0,5-1 27 15,1 1-22-15,-1-1-52 0,9 0-105 0,-7 4-95 16,6 2-70-16,-5 2-51 0,7 0-25 0,-4 2-15 16,-1 2-10-16,1 2-8 0,-2 1-2 15,-7 2 0-15,5 1-3 0,-9 1-2 16,0 2 1-16,-8 0 5 0,0 0-1 0,0 2 0 0,-10-3 0 15,4-1 4-15,-11 0-3 0,5 0 0 0,-7-3 1 16,3 0 0-16,-1-2-3 0,-2-1-3 16,-1-2 3-16,3-2-2 0,-3 1 3 0,1-2 3 15,3 0 0-15,1-2 1 0,-1 1-1 0,7-2 1 16,-1 0-4-16,2 1-1 0,-5 0 2 0,7 0-1 16,-4 0-3-16,1 2-1 0,-1 0 0 15,0 4-5-15,2-2 5 0,-5 1 3 0,3 2-1 16,2 2 1-16,-5-1 2 0,3 2 3 0,0-2-4 15,3 1-2-15,-1 1 5 0,2-2-2 0,6-1 1 16,-2 2 1-16,2-2-1 0,0-3 1 0,2 1-3 16,-2-1 0-16,6-2 0 0,2-2-1 15,-1-1 0-15,3 1 1 0,0-4 0 0,3 0-1 16,3-5 1-16,-4 4-1 0,3-3 2 0,-1 0-2 16,3-4 2-16,-1-1 0 0,-1 1 4 0,4-4-2 15,3 1-1-15,-3-1 2 0,2-3-2 16,5 1 2-16,-1-1-5 0,4-1 1 0,-2 2 0 15,2 1-4-15,2 2 0 0,-4 3 1 0,4 2 2 16,-2 4 0-16,-2 3-1 0,-1 0 2 0,-3 4 0 16,2 2-1-16,-9 4 0 0,1-3 1 0,-1 6 3 15,-7 3 5-15,5 0 6 0,-8 2 0 16,-4 0 2-16,1 4 0 0,1 0-2 0,-4 1-1 16,-4 1-5-16,4 2-1 0,-3-4-3 0,-3 2 2 15,0 1-4-15,0-1-2 0,0-4 0 0,-7 2-2 16,7-2-4-16,-4-4-26 0,-1 1-52 0,1-3-105 15,0 0-146-15,1-5-172 0,-1-1-169 16,0-3-155-16,2-1-44 0,-5-3 56 0,7-2 118 16,-4-1 159-16</inkml:trace>
  <inkml:trace contextRef="#ctx0" brushRef="#br0" timeOffset="142646.57">31183 10282 24 0,'-2'-24'489'0,"-6"0"120"16,3 0 62-16,5 1 36 0,-4 3-113 0,8-1-173 15,0 3-121-15,5 2-81 0,-1 3-38 16,7 2-19-16,5 3-10 0,1 2-21 0,4 1-41 16,1 2-44-16,-1 5-77 0,4-1-139 0,-6 4-164 15,2 1-173-15,-5 1-173 0,5 0-90 0,-6 0 6 16,-1 4 95-16,-3 1 141 0</inkml:trace>
  <inkml:trace contextRef="#ctx0" brushRef="#br0" timeOffset="143189.81">31608 10468 259 0,'0'6'501'15,"3"-4"76"-15,3-2 46 0,4 0-34 0,-4-2-86 16,3 2-58-16,1 0-46 0,2-3-18 0,-3 1-6 16,1 2-24-16,4 0-51 0,-7 2-83 0,3 1-68 15,0-1-57-15,-4 5-29 0,1 1-11 16,-5 0-5-16,-2 2 2 0,-2 0 2 15,-1 2 2-15,-7 0-5 0,4 1-12 0,-8-1-5 16,3-1-11-16,-1 1-7 0,-5-2-3 0,1 1-3 16,5-2-3-16,-3-2-4 0,-1-1 0 0,7 1 0 15,-2-3 0-15,4 0 0 0,-1-2-3 0,1-2 5 16,6 2 0-16,0-4 0 0,0 1-1 0,6-2 1 16,1-1-2-16,1-2-2 0,2 1-1 0,5-3 1 15,-1 1-4-15,1-1-1 0,1-1 5 0,3-3 0 16,-3 2 1-16,-1-2 0 0,1-3 1 0,-1 1 0 15,3-1 0-15,-1 0 0 0,-5 1-2 16,3-3-2-16,-3 2 4 0,5 0-2 0,-9 0 0 16,8 2 1-16,-7-4 1 0,5 4 2 0,-5 0-2 15,3 1 0-15,-2 2 0 0,0 0-1 0,-1 1 1 16,-1 6-3-16,0-2 2 0,-1 3 0 16,3-1 1-16,0 6-1 0,0-3 1 0,-1 2 0 15,1 5 0-15,-2 1 1 0,1 0-1 0,1 2 1 16,-4 2 1-16,2-1-2 0,-6 6 0 0,1-4 0 15,-3 6 0-15,-3-1 0 0,1 0-1 16,-2 2 1-16,-6-1-3 0,0 1 3 0,1-2-1 16,1 2 2-16,-6-2-1 0,3-1 0 0,-3-1 4 15,-1 0-1-15,-1-3 2 0,1-1-4 0,-1-3-1 16,4 0-4-16,-7-2-29 0,4-2-56 16,-5-3-99-16,5 0-127 0,-1-2-171 0,5-2-170 0,-3 0-133 15,4-4-80-15,5 0 27 0,5-2 90 16,0-2 153-16,3 1 161 0</inkml:trace>
  <inkml:trace contextRef="#ctx0" brushRef="#br0" timeOffset="143400.38">32061 10109 142 0,'6'-16'465'0,"-6"1"101"15,4 3 68-15,-4 2 13 0,-4 3-102 0,4 2-59 16,-6 2-58-16,0 5-46 0,-3 0-29 0,-1 4-24 15,2 3-49-15,-5 3-69 0,-3 2-61 0,6 1-55 16,-1 4-39-16,1 2-22 0,0 1-17 0,1 4-13 16,3-2-50-16,-4 1-110 0,8-1-175 15,-2-1-194-15,0-2-214 0,4-1-138 0,-1-2-33 16,2-2 67-16,-1 0 155 0,8-2 182 0</inkml:trace>
  <inkml:trace contextRef="#ctx0" brushRef="#br0" timeOffset="143947.59">32142 10569 374 0,'6'0'596'0,"-2"-1"123"15,0-3 95-15,2-1-32 0,0 3-122 0,7-4-122 16,-5 4-111-16,7-4-85 16,1 1-60-16,1 3-39 0,1-3-25 0,-3 2-27 0,5 0-31 15,-5 2-29-15,1-1-26 0,-1 1-26 0,-1 2-22 16,-3 1-20-16,-1 0-13 0,-4 2-8 0,4 0-7 15,-5 2-2-15,-1 3-5 0,-2-2 1 16,-2 3-1-16,0-1-2 0,0 1 0 0,-2 2 0 16,-4-2-1-16,-1 2 1 0,1 0 1 0,-4-2 0 15,1-2 0-15,1 0 3 0,-6-2 0 0,3 0-2 16,-3 0-1-16,-1-1 2 0,3-3 0 0,-2 0-2 16,-1-2-1-16,5 0 1 0,2-2-3 15,-5 1-1-15,7 0 1 0,2-4 2 0,-2 1 0 16,6-1 0-16,4-1 1 0,-2-1-1 0,4-1-2 15,4 0 0-15,-1-3 0 0,7 2 0 0,-3-2 1 16,3-2-2-16,1-1 3 0,3 1-3 16,-5-4 0-16,7 2-3 0,1-1 1 0,-2-1 3 15,0 0-2-15,3 2 1 0,-7 1 3 0,6 2 2 16,-5 1 1-16,-3 3-1 0,1 2 0 0,-1 0 0 16,1 3-2-16,-3 2 1 0,-1 2-1 0,2 2 0 15,-5 3 0-15,3 1 0 0,-2 2 0 0,-5 1-2 16,5 1 1-16,-4 1-4 0,-2 2 1 0,-2 0 3 15,-4 0-1-15,-2 2 1 0,2-1 1 0,-6 2 3 16,0-2 0-16,-5 1 1 0,3 1 1 0,-5-3 2 16,3 4-2-16,-3-4 2 0,-5 1-3 0,5-1-4 15,-5-2 0-15,5 2-4 0,-1-4-2 16,-3 0-1-16,7-1-2 0,1 0-3 0,-5-2-31 16,6-1-45-16,3 1-71 0,-1-3-125 0,0-1-184 15,8 0-220-15,0-3-208 0,0 0-80 0,0-6 6 16,0 2 89-16,4-4 169 0,0 1 213 0</inkml:trace>
  <inkml:trace contextRef="#ctx0" brushRef="#br0" timeOffset="145332.41">25490 12627 272 0,'-4'-9'632'0,"2"-1"101"0,-2-7 52 0,-2 3 32 16,6-1-232-16,0 0-214 0,4 2-163 15,4 1-81-15,1-1-35 0,1 1-17 0,6 2 11 16,5 1 6-16,-2 2 4 0,3 1-13 16,3 1-13-16,-2 4-9 0,2 4-17 0,-7 3-2 15,1 3 0-15,-3 4 0 0,-11 3 0 0,1 1 0 16,-8 3-1-16,-7 2-15 0,-5 2-7 16,-7-3-3-16,-1 2-9 0,-7-3 0 0,6 2 10 15,-10-4 10-15,8-2 6 0,-2-1 2 0,2 0 5 16,9-6-2-16,1 1-16 0,1-3-7 15,8-3-9-15,0 0-2 0,6-2-1 0,6 0-1 16,4-4 0-16,3-1-1 0,5-3 0 0,5-1-1 16,-5-2 0-16,7-2-2 0,0-2 2 15,4-1 2-15,-8 0-2 0,1 1 2 0,-3-2 0 16,-2 1 1-16,-1-1-3 0,-6-1-2 16,-1 1 5-16,-3 0-2 0,2-2 5 0,-6 3-3 15,2-2 12-15,-4 5 16 0,2 1 8 16,-2-1 3-16,0 4-3 0,0 1 6 0,0 2-11 0,4 2-14 15,-4 2-10-15,0 2-4 0,3 1-2 16,-1 4-4-16,2 3 0 0,-4 2 0 0,4 3 2 16,-8 3 2-16,0 1 2 0,4 4 2 15,-5 1 1-15,1 2-2 0,-2 1 1 0,0-2-3 16,2 1 0-16,4 2-1 0,0-4 0 0,0-1-3 16,4-1-3-16,2-1-2 0,0-2-9 15,3-1-53-15,1-5-125 0,0-1-163 0,1-5-191 16,3-1-180-16,-2-5-166 0,3-2-40 0,1-3 76 15,1-3 139-15,0-3 177 0</inkml:trace>
  <inkml:trace contextRef="#ctx0" brushRef="#br0" timeOffset="145560.28">26040 12647 364 0,'2'-8'438'0,"-4"-4"34"0,-2 3 25 15,4 0-103-15,0 0-84 0,0 0-35 16,0 7 39-16,0-4 59 0,0 5 33 0,0 0 5 15,6 2-18-15,-2 1-45 0,0 5-92 16,-2 0-86-16,5 4-57 0,-5 2-44 16,2 4-31-16,-2 1-19 0,-2 2-5 0,4-1-7 0,-4 1-5 15,0 3-7-15,0-4-10 0,0 0-41 16,0-3-68-16,0 0-88 0,4-2-109 0,-2 0-107 16,7-4-104-16,-3-2-69 0,4-4-45 0,0-1-27 15,1-1 45-15,3-5 79 0,-3-2 96 16,3-3 103-16</inkml:trace>
  <inkml:trace contextRef="#ctx0" brushRef="#br0" timeOffset="146125.09">26261 12627 11 0,'4'-15'465'0,"0"-2"112"0,-2 3 67 16,-2-3 45-16,0 1-82 0,5 3-109 16,-1 1-90-16,2 3-59 0,4 1-32 0,5 1-17 0,1 3-37 15,7 0-50-15,4 3-56 0,2 4-50 16,2 3-34-16,2 3-22 0,0 3-16 0,-2 3-14 15,-4 3-6-15,-2 1-5 0,-3 4-3 0,-3-2-4 16,-7 3 0-16,-5-3-2 0,-5 1-3 16,-7-3 2-16,-1 0 0 0,-8-1 3 0,-1-1 0 15,-1-4 0-15,-5-1-3 0,0-2 0 16,-3-2 0-16,3-1 0 0,2-4-2 0,-3-1 2 16,7 1 2-16,-1-3-2 0,5-3-2 15,1 1 2-15,4 1 0 0,-2-1-2 0,3-1 0 16,1 2 4-16,2 1 2 0,-2 0-4 15,4 0-2-15,0 0 2 0,-2 4 0 0,-2-2-3 0,4 1 0 16,-4 2 3-16,-2 2 0 0,4-1-2 16,-1 0 1-16,-3 2 2 0,2-4 2 0,2 1-3 15,-2-1 0-15,0-1 0 0,4 0 2 16,-2-1-1-16,2-1-3 0,0-2 4 0,0-1 1 16,2-4-3-16,2 2-1 0,0-4 0 0,2-2 0 15,0-1-2-15,5-1 0 0,-1-2 1 16,3-2 0-16,5 1 1 0,-3-4 1 0,5-1 0 15,1-2-1-15,4 0 0 0,1-3 1 16,-1 3-3-16,0 0 5 0,6 3 0 0,-6 1 3 16,4 3-2-16,-6 3-2 0,1 2 4 0,-3 4-7 15,0 0 0-15,-1 3 1 0,-1 1 1 16,-3 4 0-16,-5 2 2 0,3 2 17 0,-6 3 10 16,-1 5 5-16,-5 0 1 0,6 3 2 15,-8 0 1-15,0 2-15 0,0 1-7 0,0-1-9 0,0 0-2 16,-4-2-5-16,0 1-3 0,4-2-17 15,0 0-47-15,0-2-93 0,0-1-139 0,0-3-170 16,0-2-165-16,0-1-145 0,0-3-88 0,0-4 22 16,4-3 102-16,0 1 153 0,-2-4 156 15</inkml:trace>
  <inkml:trace contextRef="#ctx0" brushRef="#br0" timeOffset="146304.38">26790 12306 102 0,'-6'-25'349'0,"-2"0"45"0,2 4 26 16,5 2-45-16,-7 9-117 0,6 0-27 16,-2 5 2-16,2 5 31 0,-2 6 21 15,0 4 11-15,2 2-13 0,-2 3-47 0,4 3-64 16,-3 2-77-16,3 2-44 0,0 0-84 0,0 2-124 16,3 0-152-16,-3-4-157 0,4 1-135 0,-2-2-71 15,2-2 17-15,0 2 95 0,2-2 132 0</inkml:trace>
  <inkml:trace contextRef="#ctx0" brushRef="#br0" timeOffset="147287">27015 12681 13 0,'0'2'513'0,"0"-4"137"0,-4 0 70 0,4-2 37 15,0-1-98-15,0 1-193 0,4 2-181 16,1-3-99-16,1 4-32 0,8 1-19 0,-4 1-7 15,1 1-5-15,3 1-3 0,-3 2-37 0,5 1-38 16,-6 2-15-16,1-1-14 0,-1 1-9 16,-4 0 1-16,-2 2-1 0,-1 0 3 0,-3-2-8 15,0 2-2-15,-3-1-2 0,3-2-4 0,-4-1 2 16,2 0 0-16,-2-1 4 0,4-1 0 16,0-1 2-16,0-1 5 0,0-2-7 0,0-2 1 15,4-1-1-15,-2-1 1 0,5-4-3 16,3-1 0-16,-4-1 3 0,4-1 0 0,-3-4 1 15,7 0-1-15,-2 0-1 0,1-1 0 0,-1-1 0 16,3 1-3-16,1 1-2 0,-3 3 4 16,-1 0 2-16,2 4 2 0,-3 1 0 0,-1 5 3 15,0-3 1-15,-5 5-5 0,9 2 1 16,-8 1 3-16,0 3-3 0,-1 1 2 0,1 0 1 16,-2 2 0-16,2 0 0 0,-6 1-4 15,6 0-5-15,-6 0-5 0,4-1-43 0,-4 3-93 0,5-3-126 16,3-2-137-16,-2 1-119 0,0-4-98 15,5 2-42-15,3-2 30 0,1-2 85 0,1 0 113 16,-1-2 120-16,1-2 133 0,-1-1 127 16,-1-3 116-16,-2 0 96 0,1-3 76 0,-5 0 64 0,6-4 36 15,-5-1 30-15,3-1 29 16,-2-1 38-16,5-1 42 0,1 1 7 0,-1-1-22 0,4 2-52 16,1 1-65-16,1 3-84 0,0 2-93 15,1 3-61-15,1 0-42 0,-2 6-24 0,-1 0-20 16,-3 4-4-16,-1 4-5 0,-7 1-4 15,1 2 1-15,-10 5-1 0,0-2 3 0,-4 3-1 16,-7 2 5-16,-1-3-3 0,-6 0-5 16,-3-1 5-16,4 1-4 0,-8-4 0 0,-1-3-2 15,3 2 3-15,0-4 3 0,3-1-1 0,1-1 0 16,0-1 3-16,3-2 0 0,5-1-1 0,5-1-3 16,0 0 3-16,2 0 5 0,4-1-4 15,4 1-3-15,-2 0-6 0,8 0 3 0,1 1-1 16,3 4-8-16,-3-3 3 0,5 2-3 0,-3 3 6 15,-1-3-4-15,2 2 0 0,-3-2 4 16,3 2-1-16,-3-1 5 0,3-1-1 16,2-1 1-16,-5 0 0 0,9-3 2 0,-3 2-2 15,-2-4 2-15,9-1 2 0,-7 0 0 0,6-1-2 16,-5-4 1-16,1-1-1 0,3-3-3 0,-7 0 2 16,4-3-3-16,-3-3 0 0,-6-2-1 15,1-5 2-15,-1-2 2 0,-2-1-2 0,-6-4 4 16,-2-2 1-16,-2-1 1 0,-2-1-2 15,-6 1 16-15,-5-2 13 0,3 1 9 0,-7 3 13 16,-3 3 10-16,-1 3 7 0,-2 5-12 0,2 3-14 16,-1 4-7-16,-1 5-16 0,0 4-9 15,4 5-7-15,-1 2-1 0,3 2 0 0,3 5-4 16,7-1 4-16,-1 4-4 0,2-1 0 0,4 1 2 16,1 1-4-16,3 0 3 0,0-1-4 0,3-1 1 15,3-1 2-15,4-1-3 0,2-2 3 16,5-2-1-16,0-3 2 0,9 1 0 0,-1-4-2 15,6-1 1-15,0 1-1 0,4-3-1 16,2 0-1-16,-3 3 0 0,3 0-2 0,-8 2-4 16,-2 0-6-16,-1 2-48 0,-7-1-88 15,-3 2-142-15,-1 0-167 0,-5-2-169 0,-1 1-185 16,-3-2-57-16,0 0 31 0,2-3 114 0,-8 0 151 16,2-3 163-16</inkml:trace>
  <inkml:trace contextRef="#ctx0" brushRef="#br0" timeOffset="147919.31">28697 12375 330 0,'0'-2'519'0,"-4"-2"74"0,4-1 50 16,4-3-40-16,-2-3-101 0,7 3-75 15,3-2-69-15,5 1-51 0,1 0-36 0,7-2-49 16,0 2-59-16,6 2-70 0,-2 2-40 16,-1 0-23-16,1 5-14 0,-4 0-9 0,-4 5-1 15,-2 1 3-15,-3 2-7 0,-8 4 3 0,-4 1-2 16,-4 4 0-16,-4 1 16 0,-2 3 13 15,-6 1 14-15,-1 0 2 0,-3 3 5 0,5 0 4 16,-3-1-20-16,4 0-13 0,3-4-9 0,-1 1-2 16,6-4-6-16,2 0 0 0,2-2 0 15,2-3-4-15,2-1 2 0,3-2 1 0,7-5 1 16,-1-1 6-16,1-3 13 0,3-2 11 0,0-3 9 16,-1-3 11-16,1-2 16 0,1-4 17 15,-3-1 2-15,-3-6-1 0,-3-1-7 0,-1-4-6 16,0-3-17-16,-6 0-23 0,-4-5-14 0,-4 0-8 15,-2-4-3-15,-8-2-3 0,3 0-2 16,-9 1-2-16,1-1-4 0,2 5-1 0,-7 1-3 16,3 6-4-16,0 5-2 0,-1 4-5 15,-1 6-2-15,8 5-44 0,-3 4-88 0,-1 5-159 16,5 5-206-16,-1 3-205 0,9 4-190 0,0 3-58 16,10 0 32-16,-2 2 134 0,8 1 194 0,5 0 202 15</inkml:trace>
  <inkml:trace contextRef="#ctx0" brushRef="#br0" timeOffset="148114.99">29396 12377 43 0,'10'8'567'0,"-4"1"146"16,-4-3 73-16,-2 2 44 0,0-1-105 0,-2 4-221 16,-2 2-183-16,2 2-113 0,-6 3-43 15,6 1-29-15,-1 4-10 0,1-4-9 0,2 3-26 16,-4-1-33-16,8 1-27 0,-4-1-18 0,5 0-13 15,1-2-69-15,0 1-138 0,4-3-192 0,1-2-207 16,3-2-173-16,1-4-90 0,1-1 16 16,5-4 111-16,-1-1 177 0</inkml:trace>
  <inkml:trace contextRef="#ctx0" brushRef="#br0" timeOffset="148729.79">29796 12520 356 0,'-12'-14'538'0,"-2"-2"67"0,5 1 43 0,-3 0-44 16,2 2-92-16,5 0-81 0,-1 1-67 0,2 2-33 15,0 3-22-15,8-2-48 0,-4 0-71 16,6 3-67-16,1-2-48 0,1 4-33 0,2-1-18 16,3 0-8-16,-1 4-6 0,2 1-3 0,-7 0-2 15,3 4-3-15,0 0-2 0,-4 2-4 16,-3 3 1-16,-3 3 0 0,-3 1 3 0,-3 2-2 15,-4 3 0-15,0-1 2 0,-5 0 0 0,3 1 0 16,-3 0 0-16,1 0 0 0,-1-4 2 16,5 1 0-16,-2-3-1 0,7-2-1 0,-1 1-3 15,-2-3-1-15,6-1 1 0,-2-1-1 0,4-1 4 16,0-1-2-16,4-2 3 0,-2 0-1 16,6 0-1-16,-2 0 1 0,-1-2-3 0,5 0 0 15,-4 0-1-15,4 0 6 0,-5-2 0 16,5 0 0-16,-4 0-2 0,4 0 4 0,-5-1 1 15,5 1-5-15,-4-3 0 0,2 0 0 0,-3-1 2 16,1 2-2-16,-2-1-2 0,-2-3 4 16,4 1 0-16,-6-1-2 0,4 3 3 0,-4-1-2 15,0-1 1-15,0 3-5 0,0 1 2 16,0 2 3-16,0 0 1 0,0 2 2 0,4 2-2 16,-4 1-1-16,2 4 1 0,5-1-3 0,-5 2-1 15,8 1-2-15,0-2 0 0,1 1 6 16,-1-1-3-16,5 0 0 0,1-1 0 0,0-1-1 15,-1-2 3-15,1-1-5 0,3-1 5 0,-4-2-4 16,5-2 1-16,-5-2 2 0,1-3-1 16,-5 0 6-16,3-3 0 0,-4-2 26 0,-1-4 22 15,-7 0 26-15,2-3 19 0,-4-4 9 0,-4-2 6 16,-5-2-21-16,-7-2-16 0,1-2-24 0,-11 0-17 16,-5-1-10-16,-3 2-10 0,-3 4-5 15,-8-1-6-15,2 8-4 0,-1 3-5 0,1 3-9 16,5 5-28-16,1 4-70 0,6 4-130 15,2 5-184-15,5 2-185 0,5 1-172 0,5 4-122 16,7 0-11-16,3 3 88 0,8 0 160 0,3 0 179 16</inkml:trace>
  <inkml:trace contextRef="#ctx0" brushRef="#br0" timeOffset="149430.59">30317 12441 525 0,'4'-5'718'0,"2"-4"99"16,3 2 55-16,-3-4-70 0,8 0-179 0,-3 3-192 16,9-1-141-16,1 3-68 0,2 0-31 15,0 1-19-15,7 5-27 0,-3 0-33 0,2 0-33 16,-2 5-30-16,6 3-24 0,-10 2-11 0,2 1-7 15,0 3-3-15,-1 0 1 0,-3 1-2 0,-5 3 3 16,-1 0-4-16,-3-2 0 0,-3 0-2 0,-3 2-1 16,-2-5 0-16,0 2-1 0,-4-5 1 15,0 1 0-15,-4-4 2 0,-2 1-1 0,-3-4 3 16,-1-1-2-16,0-3 1 0,-5-1-1 0,-1-2-1 16,1-2-2-16,-1-2 0 0,-3-1-1 0,7-1 3 15,1 2-3-15,3-3 0 0,-2 3 3 16,8 0-2-16,-2 1-1 0,4 1-1 0,0-2 0 15,6 5 0-15,-6 2-1 0,4-3 1 0,0 3 2 16,-2 3 0-16,-2-1-1 0,4 2 3 0,-8 3 2 16,2-1 1-16,-2 0-3 0,-6 1 2 15,1 2 2-15,1-2-4 0,-6 1 2 0,-1-1-1 16,-1-1-1-16,5 0 0 0,-7-1-1 0,3-1 1 16,-1-2 0-16,1 0 1 0,-1-2 0 0,1-2 0 15,-1-1 1-15,5-3 0 0,-3 1-3 0,2-3 1 16,-1 1 4-16,3-3-1 0,4-1-1 0,-3 1 1 15,7-2 0-15,-2 0-3 0,2 2 0 0,4-1-2 16,2-1 2-16,1 0-3 0,7-1 3 16,2 0 3-16,5 1 0 0,2 0 1 0,5 0 1 15,1 1-1-15,4 0-2 0,2 1-2 16,0-1 0-16,-2 3 1 0,3-1-1 0,-3 0 2 16,0 3 0-16,2 0 2 0,-5 1 12 0,-3 3 11 15,-4 2 7-15,2 0 2 0,-5 0 4 0,-3 2 2 16,1 2-9-16,-3 0 0 0,-3 2 3 0,-2 2 0 15,0 3 2-15,-3-1-1 0,-1 5-2 0,-2 1-8 16,-2 3-11-16,0 4-4 0,0-3-6 0,-2 2-5 16,2 0-1-16,-8 2 0 0,8-5 0 0,-1 0 0 15,-3-1 0-15,0-3-4 0,2-1-41 16,-2-4-63-16,-2-1-108 0,2-3-174 0,2-2-211 16,-2-2-204-16,4-2-134 0,0-3-28 15,0 0 58-15,6 0 149 0,4-3 197 0</inkml:trace>
  <inkml:trace contextRef="#ctx0" brushRef="#br0" timeOffset="149812.47">31423 12244 21 0,'8'-11'392'0,"-6"-2"89"0,2 2 68 15,-4 1 46-15,-4 1-71 0,2 0-40 0,-7 3-24 16,-1 2-23-16,-4-1-18 0,-1 4-23 0,-7 1-36 15,3 1-62-15,-2 4-59 0,-1 1-55 0,1 4-38 16,-2 0-33-16,-2 5-29 0,7 1-25 0,-5 3-21 16,7 2-13-16,1 0-12 0,3 4-4 0,7-3-7 15,-3 1 1-15,2 1-3 0,6-2-3 16,4 0 1-16,2-1-3 0,-1-3 3 0,9 0-3 16,-2-3-1-16,3 0-1 0,6-6 2 0,-1 2 2 15,1-4-1-15,2-2-1 0,3-3 3 16,-9 0 0-16,6-4 1 0,-5 0-3 0,-3-3 3 15,1-2 4-15,-7 0 2 0,1-4 3 0,0-2 2 16,-8 1 1-16,2 1-1 0,-8-1-3 0,-2 0-2 16,-4-3-3-16,-5 6-2 0,-1-3-1 0,-1 3-2 15,-6 1-4-15,1 1-6 0,3 2-36 16,1 1-51-16,3 1-97 0,-1 3-135 0,3 0-157 16,7 3-147-16,0 0-104 0,6 1-88 0,2 0 5 15,4 3 86-15,4-1 134 0,-1-1 138 16</inkml:trace>
  <inkml:trace contextRef="#ctx0" brushRef="#br0" timeOffset="150431.94">31528 12456 315 0,'6'-3'409'16,"4"2"50"-16,-3-3 31 0,3 1-51 0,0 2-35 15,3 1 7-15,-1 0 15 0,0 1 7 0,3 2-16 16,3 1-35-16,-7 0-60 0,5 2-82 15,-3 1-72-15,-1 2-51 0,-1 0-31 0,-1 1-22 0,0 1-14 16,-4 1-5-16,1 1 1 0,-5-2-1 16,-2 1-4-16,-2-3-2 0,2 0-5 0,-7 0-9 15,1-1-10-15,0-2-2 0,-4-1-5 0,1-4-2 16,-1-1-6-16,2 0 2 0,0-1-2 16,-1-4-1-16,3-1 0 0,0 1 4 0,2 0 2 0,-2-4-5 15,6 2 2-15,0-2 0 0,6-1-1 16,-2 1-4-16,0-1-1 0,4-1 2 0,0 1 1 15,1-1 1-15,3 0 0 0,-1 0 2 0,5 2 1 16,1-2-1-16,-1 2-1 0,1-2 0 0,3 2-1 16,1 0 0-16,2 0-1 0,-5 1 3 15,5 4-3-15,-2-1-1 0,1 1 0 0,-3 3-2 16,-2 2 4-16,-1 1-2 0,1 2 4 0,-5 2 4 16,0 0 5-16,-3 2 8 0,1-1 4 0,-6 1 6 15,-2 0 6-15,2 3 4 0,-4-2 2 16,-4 2-5-16,4 1-4 0,-6 0-5 0,4 0-9 15,-6 1-9-15,3 0-3 0,-1 0-4 0,0 2-1 16,-2-4-1-16,2 4 0 0,-3-5 4 0,3 3-4 16,0-3 1-16,0-2 0 0,-2 0 2 15,3-1 2-15,3-3 0 0,-2 1-3 0,0-4-1 16,-2-1-1-16,4-1-2 0,-2-2 0 0,0-3 1 16,-1-1 4-16,1-2 4 0,4-3 0 0,-6-3 16 15,4-2 13-15,-2-1 13 0,4-2 6 0,-4-3 5 16,2 2 5-16,-2-5-12 0,2 1-9 15,2-3-3-15,-3 2-4 0,-1 0-2 0,4-4-1 16,0 4-3-16,4 0-4 0,-1 0-10 0,-3 5-5 16,2 0-4-16,4 4-4 0,-2 3-3 0,-4 2-4 15,6 1-3-15,-6 4-2 0,4 2-14 0,-2 1-48 16,-2 1-63-16,4 3-110 0,-4 0-164 16,0 3-208-16,4-2-189 0,-4 2-141 0,1 1-38 15,3 0 59-15,0 2 137 0,2 0 197 0,4 1 191 16</inkml:trace>
  <inkml:trace contextRef="#ctx0" brushRef="#br0" timeOffset="150898.59">32183 12364 99 0,'0'2'530'0,"0"-2"110"0,0 4 60 15,6-2 42-15,2 1-117 0,-1 0-143 0,9 3-134 16,1 1-88-16,-5 0-40 0,7 1-24 0,-3 2-41 15,-4 0-28-15,3 0-22 0,-5-1-19 0,3 2-12 16,-11-1-15-16,4 2-15 0,2 0-16 0,-6-1-11 16,-2 2-3-16,0-2-4 0,-2 1-2 15,-2-3 1-15,-2 1 4 0,2-1 10 0,2 0 7 16,-5-1 2-16,1-1 3 0,6-2 8 0,-4-1 16 16,4 0 8-16,-2-3 5 0,2 0 3 0,0-1 0 15,0-1-9-15,2-2-18 0,-2-2-19 16,4-1-12-16,2-2-9 0,-3-2-5 0,3 1-1 15,0-1-2-15,2-2-2 0,-2 1 0 0,-1-2 3 16,5 3-1-16,-4-5 0 0,7 4 0 0,-5-4 1 16,2 3-1-16,3-2-4 0,-1 2 3 0,2 0 1 15,-3 2 2-15,1-1 0 0,2 2-2 16,-3 2 3-16,3 1-4 0,-3 0-1 0,-1 6-1 16,4 0 2-16,-7 0 1 0,3 4-2 0,0 3 4 15,3 0-1-15,-5 3 0 0,0 1-3 0,0 0 2 16,-1 6 2-16,-1-2-2 0,-2 2-1 0,-4 2 1 15,2-1 0-15,-4 2 2 0,2-2-3 16,-4 1 1-16,-2-1 0 0,2 0-3 0,-1-1-3 0,-1-1-27 16,-2-3-63-16,2 2-135 0,4-5-189 15,-7-1-206-15,1-3-211 0,2-3-103 0,4-2-3 16,-2-1 96-16,4 0 171 0,0 0 200 0</inkml:trace>
  <inkml:trace contextRef="#ctx0" brushRef="#br0" timeOffset="151027.31">32658 12790 106 0,'-2'1'340'16,"-2"-1"35"-16,0 2 19 0,-2-2-76 0,6-2-101 15,-2 2-136-15,2-1-142 0,0-2-168 0,0-1-86 16,2-1-47-16,2 0-16 0,2 1 34 16</inkml:trace>
  <inkml:trace contextRef="#ctx0" brushRef="#br0" timeOffset="157292.79">15771 11943 36 0,'0'-3'279'0,"6"0"44"0,-6-1 45 16,4-1-24-16,-4-1-12 0,1 0 23 0,3 2 65 16,0 0 70-16,-2-1 37 0,2-1 1 0,2 0-29 15,-6 2-58-15,6 0-85 0,-6-1-94 16,0 2-64-16,4 0-45 0,-4 0-35 0,-4 2-26 16,4-2-28-16,-2 2-23 0,-2 1-14 15,-6 0-11-15,0 2-8 0,-1 4-1 0,-5 3-3 16,1 1 1-16,-5 5 0 0,-1-2 0 0,2 3-4 15,1 0-1-15,3 3 3 0,1-2-3 0,3 2 0 16,3-3-3-16,2 1 3 0,6 0-1 16,6-3 0-16,2 0 0 0,-1-2 4 0,7-2 0 15,1 0 1-15,7-2-1 0,-3-1-1 16,2-1 0-16,3-2-1 0,-1 2-1 0,2 0-2 16,0 0 1-16,1 1 2 0,-1 4-1 0,0-1 3 15,-4 2 4-15,4 3 16 0,-9 0 13 16,3 2 5-16,-7 1 5 0,-2 0 3 0,-6-2-2 15,-4 2-10-15,-6-1-11 0,-2-1-8 0,-4-1-2 16,-1-2-5-16,-3-1-3 0,-1-3-8 16,-6-1-4-16,5-2-19 0,-5-2-50 0,5-4-73 15,-1 0-130-15,4-4-166 0,5-2-173 0,0-3-146 16,0-3-105-16,9 0-44 0,1-3 69 0,0-3 134 16,5 0 158-16,1-2 156 0</inkml:trace>
  <inkml:trace contextRef="#ctx0" brushRef="#br0" timeOffset="157445.29">15808 12056 31 0,'-6'-22'326'0,"0"0"45"16,0 1 27-16,-2 0-19 0,3-1-91 0,3 5-49 16,-2 0-6-16,4 2 19 0,4 3 26 15,-2 1 22-15,7 4-13 0,1 0-32 0,2 3-53 16,3 0-58-16,5 4-51 0,5 2-37 16,0 2-27-16,2 2-73 0,2 1-155 0,2 1-196 15,0 1-175-15,0 2-98 0,0 0-48 16,-2-1 34-16,-4 1 135 0</inkml:trace>
  <inkml:trace contextRef="#ctx0" brushRef="#br0" timeOffset="158140.75">15800 12949 160 0,'2'-8'362'0,"-2"1"49"0,0 0 45 16,0-1-46-16,4 1-54 0,-4 1-9 0,0 2 44 16,0-3 52-16,0 3 34 0,0 2 14 0,0 2-14 15,0-5-53-15,-4 5-89 0,4 0-90 0,-6 0-63 16,-4 5-44-16,1 0-34 0,-7 4-18 15,-1 3-3-15,-7 4 0 0,3 2-10 0,0 3-13 16,-2 0-11-16,5 4-12 0,3 0-14 16,1 3-12-16,4 0-6 0,5 2-3 0,8-4-3 15,3 3-1-15,6-2 3 0,1-2 1 0,9 0 4 16,3-3-2-16,6-5 1 0,4 0-2 16,2-4-4-16,-2-2-2 0,1-5-1 0,-1-1-1 15,-4-3 0-15,0-4 4 0,-11-1 1 0,-1-3 1 16,-13-1-1-16,-2 0 2 0,-8-4-1 15,-12 3-1-15,-3-2 0 0,-6 3-1 0,-6 0-3 16,-6 1-7-16,-2 3-40 0,2 0-66 16,1 1-125-16,1 2-177 0,6 0-218 0,7 2-225 15,1-1-110-15,11 3-13 0,1 0 81 0,9 2 157 16,0 0 209-16</inkml:trace>
  <inkml:trace contextRef="#ctx0" brushRef="#br0" timeOffset="158724.91">15300 14049 210 0,'-4'0'321'0,"4"0"55"0,-4 1 8 16,2-1 8-16,-6 2 41 0,7-2 74 0,-3 3 48 16,-2 0 20-16,2 1-7 0,-2-1-37 15,0 0-82-15,2 1-122 0,3 0-99 0,1-2-71 16,0 3-54-16,1 1-38 0,7-1-23 16,0-1-16-16,7 0-7 0,5 2-7 0,1-4-7 15,8 2-6-15,2-4-3 0,0 1-29 0,4-1-82 16,2 0-143-16,-2 0-200 0,0-1-214 15,0-1-208-15,-2-1-82 0,-2-2 22 0,-6 3 112 16,4-5 187-16,-4 3 205 0</inkml:trace>
  <inkml:trace contextRef="#ctx0" brushRef="#br0" timeOffset="159502.17">15889 13974 160 0,'-10'4'457'0,"-1"-2"65"16,5-2 33-16,-4-2-24 0,4-1-133 0,3 0-88 15,1 0-36-15,4-1 13 0,1-1 15 16,3-1 8-16,6 0-19 0,3-1-46 0,5-2-66 16,1-1-76-16,4 3-47 0,4 0-23 0,-2 1-15 15,4-2-11-15,-1 4-5 0,-1-1 5 16,-2 3 0-16,-2 0-9 0,-4 0 4 0,-1 2 0 15,-5 0 5-15,1 2-7 0,-5 1 1 16,-1 0 26-16,-2 1 28 0,-6 4 30 0,2-1 18 16,-4 2 23-16,-4 0 17 0,4 6-5 0,-2-5-13 15,-2 5-13-15,4 1-11 0,-4 0-11 0,4 2-8 16,0 1-12-16,4 0-13 0,-4 1-12 16,4-1-8-16,-2 2-5 0,2-2-2 0,-3 2-3 15,-1-1 4-15,4-1-2 0,0-1 0 16,-4 1 3-16,0-1 6 0,0 0 5 0,-4-2 9 15,4-1 8-15,-4-2 9 0,-1 1 3 0,-1-2-1 16,0 0 2-16,-2-3-4 0,2 0-4 16,1-2-5-16,1-1-8 0,-2 0-11 0,6 0-7 15,-6-4-7-15,6 0 4 0,0 1 2 16,-4-2 1-16,4-1 8 0,0 0 4 0,4 0 2 16,2-1-7-16,0-4-4 0,-2 3-5 0,5-4-8 15,1 3-11-15,-4-1-4 0,4-2-3 0,-5 2-6 16,1 0-3-16,0 1-4 0,2 0-19 15,-6 0-60-15,2 2-85 0,-4-2-106 0,0 1-171 16,0-1-226-16,0 0-214 0,-4 1-164 16,4 0-32-16,-6 0 45 0,2 2 140 0,-2 0 209 15,-4 2 228-15</inkml:trace>
  <inkml:trace contextRef="#ctx0" brushRef="#br0" timeOffset="160543.4">15414 15273 334 0,'-17'4'475'0,"-3"1"56"0,1-2 35 0,4-1-64 15,-5 2-70-15,3 1-26 0,3-3-19 16,-1 2-6-16,5 0-7 0,4 0-33 0,0-1-64 15,6 2-80-15,0 0-66 0,6-1-47 0,4-1-27 16,5 0-17-16,1 0-15 0,-1-2-12 16,5-1-8-16,1 0-3 0,0 0-21 0,-1 0-89 15,1-1-138-15,-5-1-174 0,1 1-182 16,-1-1-186-16,-1 2-77 0,-3-1 30 0,3 0 110 16,5-1 164-16,1 2 173 0</inkml:trace>
  <inkml:trace contextRef="#ctx0" brushRef="#br0" timeOffset="160952.44">15965 15172 96 0,'4'-4'445'0,"-4"-1"65"15,-4-2 36-15,0 3 19 0,-2-2-101 16,4-1-37-16,-2 2-12 0,0 4 3 0,-2-2 6 16,4 2-7-16,-1 1-47 0,-3 3-88 15,-2-1-82-15,2 5-49 0,-3 4-24 0,3-1-13 16,-4 2-11-16,0 2-13 0,3 3-10 0,-3 0-12 15,4 1-17-15,-2 0-14 0,3 0-8 0,5-1-10 16,0 2-6-16,3-1-7 0,-1-2-1 16,8-1-2-16,0 1 0 0,5-5-3 0,1 0-3 15,-1-2 3-15,8-4-3 0,1-2-2 0,1-1-1 16,4-4-17-16,-2 1-57 0,4-5-98 16,-2 1-157-16,-4-5-190 0,3 3-189 0,-3-3-177 15,-2-1-53-15,-2 0 39 0,-1 1 125 16,-5 1 176-16,-3 0 180 0</inkml:trace>
  <inkml:trace contextRef="#ctx0" brushRef="#br0" timeOffset="161150.63">16292 15234 217 0,'0'-1'507'0,"-6"-1"92"0,2 0 62 16,3 0-8-16,-5 2-98 0,2 2-68 0,-2 2-62 15,0 1-37-15,-2 5-22 0,3-2-17 16,-7 6-57-16,2 1-77 0,-3 2-63 0,1 0-53 15,-3 4-37-15,1 0-26 0,-1 2-16 0,-3 2-12 16,5 1-8-16,-3 1-8 0,6 1-60 16,3 0-123-16,3 2-184 0,0-4-206 0,8 2-227 15,2-5-122-15,-1 1-10 0,5-1 82 16,0-2 163-16,-1-2 200 0</inkml:trace>
  <inkml:trace contextRef="#ctx0" brushRef="#br0" timeOffset="161733.72">15455 16240 308 0,'6'-9'437'16,"2"1"62"-16,-7-2 49 0,3 3-72 0,-2-1-31 16,2 2 17-16,-4 0 13 0,0 3 5 15,4-1-7-15,-4 1-35 0,0 1-83 0,0 1-109 0,0 2-89 16,-4 2-63-16,4 5-26 0,-4 0-14 16,2 8-6-16,-2 2-2 0,-1 1-2 0,1 6-5 15,-2 0-15-15,0 0-11 0,2 2-8 0,-5-1-6 16,3-1-6-16,-4-1-37 0,2-1-77 15,1-2-136-15,1-2-178 0,0-4-195 0,6 1-208 16,4-6-88-16,2-1 10 0,5-3 99 0,9-3 163 16,1-3 186-16</inkml:trace>
  <inkml:trace contextRef="#ctx0" brushRef="#br0" timeOffset="162024.93">16189 16335 47 0,'6'-8'641'15,"-6"1"162"-15,-6-1 89 0,-3 1 47 0,-7 0-89 16,-5 2-242-16,2 0-267 0,-7 5-138 0,1 0-67 16,-2 5-23-16,2 1-5 0,0 4 1 0,-1 1 9 15,5 0-18-15,6 4-12 0,-1-2-22 16,3 2-16-16,7 1-13 0,0-1-13 0,6 2-9 16,6-2-6-16,3 0-3 0,3-2-5 0,7-2-2 15,3-1 1-15,3-4 0 0,6 0-2 0,-2-3 0 16,2-3 3-16,0-2-1 0,-6 0-1 0,4-3 1 15,-11-1 0-15,1-1 1 0,-7-1-1 16,-8-2 0-16,-4-1 0 0,-4-1-5 0,-8 0-23 16,-3-3-52-16,-7 2-88 0,-1-1-136 0,-2 3-173 15,2-2-169-15,-1 4-143 0,3 1-92 0,6 1 13 16,1 2 95-16,2 3 151 0,7 0 163 0</inkml:trace>
  <inkml:trace contextRef="#ctx0" brushRef="#br0" timeOffset="166222.76">16377 15773 33 0,'-40'54'141'0,"5"-1"-24"0,4-3-51 0,-4 1-31 15,4-3-14-15,-4 2-10 0,-2-2-8 0,-3-1-2 16,-1 3 3-16,-6-3-2 0,3-1-2 0,-3-3-7 15,1-1-5-15,1-1-14 0,3-4-32 0,1 0-41 16,4-5-20-16</inkml:trace>
  <inkml:trace contextRef="#ctx0" brushRef="#br0" timeOffset="167017.34">15387 17489 129 0,'-10'3'387'0,"1"-1"56"0,-3-2 43 16,-1 0-14-16,-3 0-56 0,6 0 20 0,-5 0 40 15,5 0 30-15,-1 2 23 0,1-2 2 0,4 0-42 16,-4 0-101-16,6 0-103 0,-1 0-72 15,3 0-60-15,-2 2-45 0,4-2-26 16,0 1 0-16,4 0 0 0,2 1-1 0,3 1 4 0,-1-2 2 16,7 1-8-16,5-1-22 0,-1-1-14 15,3 2-12-15,-1-2-10 0,4 0-11 0,-2 0-4 0,-1 0-2 16,3 0-4-16,-4 1-2 0,0-1 1 16,-1 1 3-16,-5 1-1 0,1 1-1 0,-3-1 1 15,-1-2 2-15,-6 1-3 0,2 1 2 0,-6-1 1 16,-2 1 1-16,0-2-1 0,-6 0 0 0,0 1-1 15,-4-1-2-15,-3 0-6 0,1 2-2 16,-3-2-17-16,5 0-50 0,-2 0-67 0,4 0-83 16,3-2-129-16,3 2-163 0,4-3-158 0,3 0-113 15,3-1-84-15,4-1-38 0,3 1 68 0,7-2 130 16,-3 0 157-16,2-1 155 0</inkml:trace>
  <inkml:trace contextRef="#ctx0" brushRef="#br0" timeOffset="167353.87">15905 17433 282 0,'3'-3'461'15,"-3"0"70"-15,0-1 54 0,-3-2-35 0,1 2-29 16,-2 0-16-16,-2-1-8 0,2-2-3 0,-2 2-13 16,0-1-30-16,1 1-79 0,-3 1-84 0,2 0-66 15,0 1-57-15,2 1-35 0,4 2-34 0,-5 3-27 16,5 2-2-16,0 2-5 0,-2 3-1 0,2 3-4 15,2 0-2-15,-2 4-1 0,0 1-20 16,3 0-13-16,-1 2-7 0,-2-1-3 0,4 0-4 16,0 2-1-16,-2-1-3 0,2-1-2 0,-2 1-1 15,-2-1 0-15,4-2 0 0,0-2 0 16,-4 0 0-16,2-4 0 0,-2 0-1 0,0-3-1 16,0 0-1-16,0-1-2 0,0-4-2 0,0 2-5 15,-2-4-49-15,-2-1-61 0,4-1-69 0,-4-3-89 16,4 2-116-16,-2-2-138 0,4-1-102 0,-2 0-84 15,4 0-64-15,5-2-42 0,-3 1 45 16,8-4 106-16,-3 3 132 0,1-2 134 0</inkml:trace>
  <inkml:trace contextRef="#ctx0" brushRef="#br0" timeOffset="168000.65">16261 17331 239 0,'4'-5'377'0,"-8"-1"25"0,2 0 15 15,-6-2-102-15,3 1-92 0,-5 0-33 0,0-1 15 16,2-2 42-16,-1 3 61 0,-5-4 53 16,3 0 26-16,1-1-14 0,-2 0-35 0,-3-1-44 15,-3-3-56-15,3 3-47 0,-6-5-43 0,1 0-28 16,-7 2-21-16,2-2-12 0,-6 0-10 0,-4 1-4 15,0 1-5-15,-2 1-1 0,-3 1 7 0,-1-1 4 16,0 3 1-16,0 0-5 0,-1 3 0 0,-3 1-1 16,5 2-13-16,-3 1-12 0,2 3-10 0,-3 2-5 15,3 3-11-15,0 3-9 0,1 4-4 16,-1 3-4-16,0 3-4 0,0 5-1 16,1 6-1-16,-1 3-1 0,4 2 0 0,0 2-1 0,3 6 2 15,-1-2 0-15,4 5 1 0,5-2 2 0,1 3 3 16,4 2-1-16,5-2 1 0,3 2 0 15,5-1-2-15,4 2 0 0,4 1-5 0,6-1 0 16,4 3-2-16,5 0-3 0,5-2 0 0,1-2 2 16,4-1 1-16,6-3 2 0,0 0-1 0,8-6 1 15,2 0-1-15,5-3-1 0,1-3-2 0,3-2-1 16,2-2 0-16,3-3 2 0,-3-2 0 16,4-3 1-16,4-3 1 0,-2-4-3 0,4-1-13 15,4-3-14-15,0-6-13 0,0-1-11 0,0-4-3 16,2-4 2-16,2-2 11 0,-8-2 14 0,0-3 13 15,-2-2 9-15,-8-2 5 0,-2-2 6 0,-3-3 2 16,-6 0-1-16,-7-4 1 0,-5-3 0 0,-7-3 1 16,-1-1-1-16,-5-6-1 0,-11-1 5 15,3-5-1-15,-12 1 0 0,0-3 2 0,-3 2 1 16,-7-5 2-16,-3 3-2 0,-3-2-2 0,-5 0 0 16,-4 1-3-16,-2 3-2 0,-2-1-4 0,-6 5-4 15,-7 0 3-15,-1 6 2 0,-7 4 1 0,-2 4-1 16,0 7-2-16,-6 5 3 0,0 6-2 0,2 7-12 15,-2 4-46-15,5 4-81 0,-3 6-132 0,8 3-166 16,0 4-173-16,3 2-153 0,7 3-100 16,3 2 2-16,2 1 94 0,10 0 145 0,2 2 162 15</inkml:trace>
  <inkml:trace contextRef="#ctx0" brushRef="#br0" timeOffset="168902.45">18364 17334 14 0,'19'-3'257'15,"1"1"33"-15,-5 2 32 0,-3-5-33 0,-3 4-22 16,1 0 23-16,-4-1 66 0,-2-1 93 16,-2 2 73-16,-2-1 22 0,-2 0-19 0,-4 1-58 15,-2-2-91-15,-7 1-117 0,-1 2-96 0,-1 0-62 16,-8 2-37-16,-5 0-19 0,-4 0-15 15,-3 4-11-15,-10-1-9 0,-3 3-3 0,-6-1-2 16,-10 3-4-16,-10 0 4 0,-1 0 22 0,-11 2 25 16,-3 1 27-16,2 3 27 0,-6-1 28 0,4 1 18 15,-2 0 4-15,6 1-9 0,2 2-11 0,11-5-18 16,4 1-19-16,14 0-19 0,6-4-23 16,13-2-17-16,8-1-15 0,8-1-10 0,5-1-9 15,10-2-2-15,2-1-2 0,8 0-2 0,2-1-2 16,4-2-1-16,1-2 1 0,-1 2-5 0,4-3-3 15,-3 2-14-15,-1-1-33 0,-4 1-39 0,0 0-47 16,-3-1-52-16,-3-1-63 0,0 2-65 16,-3-3-71-16,3 2-77 0,-6-1-69 0,0-1-52 15,2 0-34-15,2 2-4 0,2-4 33 0,2 1 46 0,2 1 53 16,2 0 73-16,3-2 80 0,7-2 76 16</inkml:trace>
  <inkml:trace contextRef="#ctx0" brushRef="#br0" timeOffset="169236.63">17251 17349 238 0,'4'-7'438'16,"-4"2"57"-16,0-3 32 0,0 1-66 0,-4-1-88 15,2 2-33-15,-1 0 13 0,-3 2 27 0,2-2 26 16,-6 2 12-16,4 0-34 0,-3 3-69 15,-3-1-81-15,0 4-69 0,-5-1-36 0,2 5-22 16,-7 0-8-16,1 3-9 0,-4 3-13 0,-1 2-9 16,-1 3-16-16,-2 0-9 0,4-1-9 0,0 4-8 15,0 0-6-15,7-1-4 0,3 2-4 16,1-3-5-16,8 2-3 0,1-1 0 0,1 0 1 16,4 0-4-16,6-1-1 0,3 0 0 0,1-2-4 15,2-1-2-15,1-1 1 0,3-1-4 0,-1-1-3 16,6-3-23-16,-1 0-48 0,1-3-71 15,2-1-113-15,1-4-145 0,1-2-154 0,6-1-128 16,-2-4-92-16,2 0-48 0,0-1 53 0,0-2 113 16,-2 0 139-16,-2-1 145 0</inkml:trace>
  <inkml:trace contextRef="#ctx0" brushRef="#br0" timeOffset="169512.62">17277 17273 349 0,'0'-8'533'16,"0"-1"77"-16,0 1 59 0,0 2-43 0,0 0-123 0,-2 1-103 15,2 3-56-15,-4 0-22 0,4 4-13 16,4 2-21-16,-4 2-19 0,2 4-11 0,-2 3-35 16,3 2-33-16,3 3-34 0,-2 1-26 0,2 4-23 15,0 1-23-15,3 0-21 0,-3 0-21 0,4 1-8 16,0-1-7-16,1 2-7 0,-1-4-7 0,-4 1-6 15,2-3 0-15,-3 2-6 0,-3-3-6 16,2-1-7-16,-4-2-48 0,4-1-90 0,-4 0-145 16,0-5-214-16,0-3-225 0,2-1-197 15,-2-3-58-15,8-4 33 0,-2-2 114 0,3-5 201 0,3-2 221 16</inkml:trace>
  <inkml:trace contextRef="#ctx0" brushRef="#br0" timeOffset="170348.61">18986 17298 141 0,'-6'-2'454'16,"-4"-1"79"-16,-1-3 56 0,-3 0 4 15,6-2-68-15,-1 0-42 0,1-1-37 0,0-2-25 16,4 1-18-16,4-2-27 0,4-2-62 0,2-1-93 15,4 0-71-15,1-2-48 0,5 0-29 0,-1 2-19 16,5 0-8-16,1 1-4 0,2 2-7 16,1 3-7-16,-5 2-8 0,6 2-7 0,-5 4-7 15,-3 1-5-15,-2 4-1 0,-5 4 2 0,0 2 3 16,-4 5-2-16,-2 0 1 0,-8 2 0 0,2 2-1 16,-6 0-2-16,0 1 1 0,-1 1 2 0,-5-3-2 15,2 3-1-15,-1-4 2 0,1-1-1 0,2-1-1 16,1-1 2-16,1-1 0 0,0-4-1 15,2-1-2-15,3-2 0 0,1 0-1 0,-2-2-1 16,4-1 0-16,4-1 2 0,-2-2 0 0,5-4 0 16,-1 0 0-16,6-3-2 0,1-1 0 15,3-2 1-15,-1-1-4 0,1-2 3 0,3-1 0 16,-3-1 3-16,1-1-1 0,-1-4 0 0,1 1 1 16,-1-2-2-16,-5-3-2 0,5 3 0 0,-7-2 3 15,1 1 0-15,-4 0-2 0,-2 3 3 0,-2 1 2 16,2 4 10-16,-4 1 20 0,0 1 10 15,0 3 7-15,2 3 3 0,-2 2-1 0,0 2-8 16,3 4-20-16,-3 2-13 0,6 2-1 0,-2 3-5 16,2 3-2-16,0 2-1 0,1 1 3 0,1 3-2 15,0-1-3-15,0 3 0 0,1 0 2 0,-1 1 2 16,-2-1-2-16,0 0-1 0,-6 1 3 16,4-1 1-16,-2-1-5 0,-4 0-2 0,-2-4 0 15,0 1-1-15,-2-3-4 0,4 1-15 16,-2-3-51-16,0-1-86 0,-1-3-133 0,5-1-177 0,0-4-176 15,5-1-160-15,5-2-98 0,4-4 5 0,3-2 91 16,3 0 156-16,5-4 166 0</inkml:trace>
  <inkml:trace contextRef="#ctx0" brushRef="#br0" timeOffset="170770.57">19695 17202 23 0,'0'-3'471'0,"0"-4"95"15,-6 3 53-15,1-3 29 0,1 2-109 0,-2-3-102 16,-4 2-50-16,4-1-12 0,2 1 10 0,2-1 10 15,-1-1-6-15,3 1-68 0,0-2-94 0,0-3-78 16,5 4-60-16,5-1-40 0,0 0-22 0,5 0-12 16,5 0-8-16,1 2-1 0,0 1-3 15,3 1 1-15,-3 1 0 0,0 2-1 0,2 2 2 16,-5 2-4-16,-3 0-1 0,-1 4 0 0,-8 0-4 16,0 1 2-16,-3 3-4 0,-6 4 7 0,-7-1-1 15,-2 4 2-15,-1 1 2 0,-5-2-1 16,-1 2 15-16,0-1 4 0,3 1 9 0,-1-2 0 15,3-1 1-15,4 1 2 0,8 0-14 0,-1-4-8 16,6 1-6-16,3-2-5 0,0-1 1 0,10-3-2 16,-1-2 0-16,4 1 3 0,7-6-1 0,-1 0 2 15,2-5-3-15,2 1 1 0,-2-4 0 16,-2 0-2-16,1-3 0 0,-5-2 1 0,-2-2-1 16,-3-3 0-16,-7-3 3 0,-3-3-1 0,-2-2 1 15,-10-4-2-15,-3 1 2 0,-11-5 0 0,1 1-2 16,-8 0 4-16,-4 0-1 0,-4 5 1 0,-2 1-4 15,-2 3-1-15,2 4-1 0,3 3-6 16,1 4-1-16,4 4-18 0,3 3-59 0,5 3-86 0,2 4-135 16,9 3-150-16,2 0-152 0,4 4-111 15,4-1-56-15,6 4-30 0,8 1 61 0,-3-2 111 16,5 2 132-16,5 0 119 0</inkml:trace>
  <inkml:trace contextRef="#ctx0" brushRef="#br0" timeOffset="171378.79">20164 17055 90 0,'10'-3'337'15,"5"0"61"-15,-5-2 55 0,2-1-14 0,-3-1-14 16,5 0 33-16,-2 0 41 0,1 0 20 0,-1-1 3 16,3-1-24-16,1-1-53 0,-1 1-99 15,1 2-103-15,3-1-71 0,0 0-55 0,-1 2-39 16,1 3-27-16,3 2-22 0,-3 1-10 0,2 1-9 15,-1 4-5-15,-5 2-1 0,5 2-4 16,-9 2-1-16,3 2 1 0,-6 4-1 0,1 1 1 16,-5 2-1-16,0-3 2 0,-4 4 0 0,-4-2 1 15,0 1-1-15,-2-1 0 0,-3-1-1 0,-1-2-3 16,-2-1 0-16,3-2 0 0,-3-2 2 0,-2-2-3 16,-1-2 2-16,5-1-1 0,-1-2 1 15,-3 0-1-15,6-3 0 0,1-1 3 0,-5-1-1 16,6-3-1-16,-2 2 2 0,1-3-2 0,-1 2-1 15,0-1-2-15,0 1 2 0,-1 0 1 0,1-1-1 16,0 3 3-16,-3 2 0 0,1 1 5 16,-6 1-2-16,7 2 1 0,-3-1-3 0,-1 0-1 0,3 2-2 15,2 0 1-15,0-1-2 0,3 1 0 0,-1-4 1 16,2 2 4-16,4-1 1 0,-2 1-3 16,2-4-1-16,2 2 1 0,-2-2 4 15,8-2-3-15,-1 0 0 0,1-4-1 0,4-2 2 16,-3-1-2-16,7-3-2 0,-1-1 3 0,1-4-1 0,3-2-1 15,-1 0 1-15,5-3 1 0,-2-1-1 16,1-3-1-16,3 0 0 0,0 1 1 16,0-3-1-16,0 4 4 0,1 1 4 0,-5 1-1 0,4 3 1 15,-6 3-1-15,-1 1 0 0,-3 3-3 0,3 1 0 16,-3 3 2-16,-3 4-1 0,3 1-1 16,-5 3 0-16,2 3-1 0,-3 3-2 0,1 3-1 15,-4 2-1-15,2 3 1 0,-2 0 1 0,-1 3-2 16,-1 1 1-16,-2 0-1 0,2 1-2 0,-4-1 3 15,2 0-5-15,-4 2 1 0,2-4-18 0,-4 1-58 16,2-3-123-16,-2 0-169 0,-1-3-198 16,-1 0-209-16,2-5-130 0,-2-2-20 0,2-3 82 15,0-1 147-15,-2-3 189 0</inkml:trace>
  <inkml:trace contextRef="#ctx0" brushRef="#br0" timeOffset="171556.67">20633 16840 293 0,'-15'-21'626'0,"-5"-1"110"0,-1-1 53 0,5 1 13 16,-3-1-219-16,7 2-165 0,3 1-129 16,5 3-85-16,8 0-36 0,2 0-21 0,3 1-8 15,7 3-42-15,3-1-38 0,2 4-26 0,8-1-13 16,-1 5-13-16,1 1-41 0,2 3-101 0,-4 2-160 16,2 2-178-16,-2 3-189 0,-4 1-146 0,-1 2-44 15,-7 5 60-15,-3 1 138 0,1 1 166 16</inkml:trace>
  <inkml:trace contextRef="#ctx0" brushRef="#br0" timeOffset="172056.25">21046 16931 32 0,'6'8'491'0,"3"-4"115"0,-3 0 71 16,4-4 37-16,-4 0-115 0,3-2-140 0,5 0-104 15,-2 0-63-15,-3-2-28 0,7 3-7 16,-5-2-11-16,-1 1-33 0,0 2-56 0,-4 0-50 0,3 2-30 15,-3 2-17-15,-2 1-9 0,-4 2-1 16,0 3-3-16,0 0-1 0,-4 1-8 0,2 1-12 16,-2 1-9-16,-5-1-7 0,3 2-3 0,-4-1-4 15,4-1-3-15,-3-1 0 0,-3 1-1 16,2-4 0-16,1 2-1 0,-1-3 2 0,0-2-1 0,4 1-1 16,1-3 0-16,5 0-2 0,-4-1 2 0,4-2-1 15,4-4-3-15,1 2 3 0,1-5-2 16,4 1 2-16,3-5-1 0,-1 1 1 0,4-3 2 15,-3-2 1-15,3 0 0 0,1-5 1 0,-1 2 2 16,3-1 0-16,-4-2 2 0,1 0-2 16,3 0 3-16,-3 0-1 0,-1 3 5 0,1 1 1 15,-1 2 5-15,-1 2 5 0,-2 1 2 0,3 3-3 16,-5 0 1-16,1 4 1 0,-1 1 0 0,0 3-1 16,-1-2 1-16,3 6 8 0,-4-1 2 0,0 4 1 15,1-1 2-15,-5 3-3 0,2 2-4 16,0 3-3-16,-2 1-5 0,1 2-5 0,-5 1-2 15,0 2 0-15,4 1-1 0,-4 1 0 0,-4 1 0 16,4-1-4-16,0 3-2 0,0-1-1 0,-1-1-1 16,-3-1-2-16,0-2-2 0,2 1-4 15,-2-5-1-15,-2 0-5 0,-4-2-34 0,5-2-51 16,-5-3-81-16,0 1-115 0,1-7-150 0,-3 0-153 16,6-2-121-16,-2-2-99 0,1-3-27 0,3-3 57 15,-2-1 121-15,2-3 142 0,2-1 145 16</inkml:trace>
  <inkml:trace contextRef="#ctx0" brushRef="#br0" timeOffset="172252.64">21387 16649 46 0,'0'-32'412'16,"0"3"82"-16,-4 2 56 0,4 4 44 0,-2 4-101 16,-2 4-107-16,0 2-41 0,4 3 3 0,-5 6-1 15,5 4-13-15,-4 4-33 0,-2 4-20 0,4 2-53 16,-2 4-82-16,4 3-55 0,0-1-39 0,4 4-22 15,2-1-17-15,0 2-23 0,3 0-88 0,1 0-149 16,0-1-206-16,-3-2-212 0,3-2-153 16,0 0-65-16,-4-3 43 0,1 0 125 15,-5-1 192-15</inkml:trace>
  <inkml:trace contextRef="#ctx0" brushRef="#br0" timeOffset="172678.53">21649 16888 410 0,'9'2'585'0,"-3"-2"100"0,-2-2 78 16,2 1-37-16,0-2-107 0,-3 0-112 16,3 1-86-16,0-3-50 0,2 4-40 0,0-2-46 15,-5 3-33-15,7 0-35 0,2 3-33 0,-3 0-35 16,1 2-27-16,4 1-24 0,-3 1-26 0,1 1-17 16,-2-1-15-16,-5 2-10 0,5-1-8 15,-6 1-4-15,2-2 0 0,0 2 4 0,-6-1 1 16,4 0 0-16,-4-1-3 0,3 0-3 0,-1 0-4 15,-2 0-6-15,0 0-4 0,4-1 1 0,-2-2-2 16,-2 1 2-16,4 0-3 0,0-3 2 16,-2 3-1-16,6-5-1 0,-6 2-1 0,3-4-1 15,-1 2 0-15,2-6-1 0,0 0 0 0,4-3 2 16,-5 0-1-16,5-3 1 0,-6-1 0 0,2-2 0 16,3-2 0-16,-3 1 0 0,0-2-3 0,4 0 2 15,3-2 0-15,-1 2 2 0,2 0 2 0,1 1-1 16,1-1 5-16,-1 5-3 0,1 3 2 15,-1 2-2-15,1 2-3 0,-5 5 0 0,7 1 1 16,-7 2 1-16,1 5-1 0,1-1-1 0,-3 4 3 16,-4 1 0-16,0 1-3 0,0 2-1 15,-6 0-1-15,0 3-1 0,-2-3-4 0,-2 3-3 16,-2-2-34-16,0 0-71 0,-4-1-109 0,1-2-184 16,-1-2-228-16,-2-2-238 0,-1 0-145 0,-3-6-25 15,1 2 58-15,-5-6 159 0,-1 0 216 0</inkml:trace>
  <inkml:trace contextRef="#ctx0" brushRef="#br0" timeOffset="174011.37">13668 12287 290 0,'10'-15'386'16,"-2"2"60"-16,1 0 45 0,1 1-41 0,-4 0 2 15,2 4 32-15,-3-3 21 0,-3 4 7 0,2 1-21 16,0 2-48-16,-2-1-85 0,-2 2-100 16,0 2-84-16,0 2-63 0,0 4-44 0,-6 5-9 15,2 5-3-15,-1 5 0 0,-1 7 2 0,0 7 2 16,-4 4 20-16,4 8-4 0,-1 3 8 16,5 6 12-16,-2 1 11 0,4 0 13 0,0 2-6 15,-2 1-5-15,2 1-10 0,-4 1-16 0,0 1-10 16,-2-2-7-16,0 3-12 0,-3-2-7 15,-3 5-7-15,-1-5-4 0,-5 0-7 0,-1-1-9 16,3-3-9-16,-3-2-4 0,0-5-1 16,3 0-1-16,4-6 1 0,3-3 1 0,-1-3 0 0,10-5-1 15,0-3 0-15,0-3-4 16,6-5 0-16,2-1-2 0,-3-6 0 0,1 0 1 0,0-4-2 16,-2-4-1-16,-4-3-1 0,0 0-3 15,0-3 0-15,0-2-6 0,-4-3 0 0,-2 0-10 16,4 0-23-16,-2-1-28 0,-1 1-33 0,1-2-38 15,-2 0-47-15,2 2-55 0,4-2-75 16,-2 1-115-16,2-1-136 0,0-1-122 16,0 0-94-16,0 0-86 0,0-1 11 0,0 1 100 15,-4-1 146-15,0 0 151 0</inkml:trace>
  <inkml:trace contextRef="#ctx0" brushRef="#br0" timeOffset="174449.36">13395 13673 60 0,'-2'-4'266'0,"4"-1"18"0,-2-3 16 16,4 0-67-16,2 1-42 0,-2-1 2 16,1 1 32-16,1 1 68 0,-2 0 72 0,2 1 63 0,-6 1 39 15,4 2 6-15,-4 1-20 0,0 1-51 16,-4 1-64-16,-2 4-66 0,-4 3-64 0,1 3-45 16,-7 3-30-16,1 3-21 0,-1 0-12 15,-3 3-11-15,3-1-7 0,5 2-11 0,1 0-15 16,0 0-11-16,4 1-11 0,6 1-8 0,0 0-13 15,6-2-4-15,4 2-3 0,5-4-3 0,5-1-2 16,1 0 0-16,8-4 1 0,2-3-2 16,0 0-3-16,6-4 2 0,-2-3 0 15,2-4-5-15,1 0 2 0,-5-4 2 0,2-2 3 16,-4-1-2-16,-2-3 1 0,-7-2 2 0,-1 1 0 16,-2-3 2-16,-3 1 16 0,-6-2 23 15,-5 0 24-15,1 0 30 0,-2-2 24 0,-4 2 19 16,-4 2 1-16,-2-2-12 0,1 1-19 0,1 2-24 15,-4-1-21-15,0 2-14 0,-3 1-11 16,7 1-6-16,-2 2-7 0,0 1 0 0,2-1-3 16,-2 3-5-16,6 2-10 0,-3-3-5 0,3 3-4 15,0 0-4-15,0 0 0 0,3 1-5 0,-3 0-4 16,4 1-15-16,-2-2-52 0,-2 2-66 16,0 0-87-16,0 0-129 0,-2 0-164 15,-5 0-172-15,1 0-114 0,-4-2-78 0,0 2-56 16,-1 0 53-16,-1-1 131 0,-1 0 167 0,-3 1 156 15</inkml:trace>
  <inkml:trace contextRef="#ctx0" brushRef="#br0" timeOffset="174773.96">13308 13627 226 0,'-12'-1'291'0,"-3"-1"51"0,1 2-8 16,2-2-4-16,3 1 31 0,-1 0 51 15,4 1 48-15,2 0 52 0,-1 0 6 0,5 1-20 16,0 0-47-16,5 1-66 0,3 1-73 0,4 0-90 16,3 0-59-16,7 0-47 0,3 0-37 15,6-3-26-15,4 2-19 0,3-2-14 0,3-2-7 16,2 2-7-16,-3-3-5 0,1 1-2 15,0 2-1-15,-4-1-1 0,-2 1-4 0,-4-1-1 0,-6 1-6 16,0 0-34-16,-6-2-57 0,-3 2-92 16,-5 0-112-16,-1-2-130 0,0 1-122 0,-8 0-89 15,2-1-53-15,-4 2-37 0,-4-2 42 16,2 2 94-16,-8 0 107 0,4 0 113 0</inkml:trace>
  <inkml:trace contextRef="#ctx0" brushRef="#br0" timeOffset="179707.68">18308 12261 120 0,'-6'1'374'0,"0"1"68"0,-4-1 65 0,1-1 12 15,3 1-17-15,-4-1 24 0,4 0 2 0,0 0-3 16,1 0-19-16,-3-1-53 0,6 1-79 16,-2 0-99-16,0-1-84 0,2 1-61 0,2 0-42 15,2 0-23-15,2 0-8 0,2-2-5 16,2 2 0-16,-1-1 3 0,9-1-4 0,-3 2-8 16,7-3-17-16,-3 2-5 0,3 1-9 0,1-2-3 15,2 1-2-15,0-1-4 0,-3 0 1 0,5 2-4 16,-4-1 4-16,-1 0-3 0,1 1-1 15,-5-2 0-15,-1 2-1 0,-5 0 3 16,-1-1 9-16,1 1 24 0,-4-2 17 0,-2 2 12 16,-2 0 5-16,-2-1 2 0,0 0-9 0,0-1-23 15,-2 0-16-15,-6 0-13 0,6 0-4 16,-4 0-4-16,-1 1-4 0,1 0-2 0,0-3-3 16,2 3-6-16,2-1-29 0,-2 2-60 0,4 0-84 15,0-1-146-15,0 1-200 0,4-3-195 16,2 3-155-16,0-2-85 0,3 0 9 0,3-2 108 15,2 2 179-15,-3-2 189 0</inkml:trace>
  <inkml:trace contextRef="#ctx0" brushRef="#br0" timeOffset="180070.47">18720 12145 20 0,'4'-4'302'0,"-4"2"49"16,0-3 40-16,0 3-9 0,4-2-40 0,-4 2 5 15,0-2 44-15,2 2 65 0,-2 0 41 0,0 0 6 16,0 1-30-16,0 0-55 0,0-1-90 16,0 2-90-16,4-1-57 0,-2 1-32 0,2 1-8 15,2 1-3-15,-1 0 10 0,-1 2-5 0,2 0-3 16,0 3-10-16,-2-1-15 0,2 4-15 16,-6 1-18-16,3 0-7 0,1 1-2 0,-2 3-5 15,-2-2-4-15,0 5-5 0,0-4-4 16,0 1-12-16,0 1-15 0,0 1-7 0,0-2-7 15,0 2-5-15,0-2-2 0,0 0-2 0,0 0-2 16,4-3-4-16,-4 0 1 0,0-4-2 16,0 2 2-16,0-4-1 0,0 0-1 0,0-4-2 15,-4 2-3-15,2-3-3 0,-2-1-36 0,1 0-54 16,-3-3-65-16,2 0-89 0,4-2-141 16,0 0-182-16,0-1-152 0,4-3-117 0,2 2-104 15,3-4 1-15,1 2 96 0,2-2 159 16,1 0 175-16</inkml:trace>
  <inkml:trace contextRef="#ctx0" brushRef="#br0" timeOffset="180607.34">19065 12066 183 0,'2'-13'317'0,"-2"-1"36"0,0 0 14 0,0-1-67 15,-6 0-47-15,3 1-12 0,-5-2-2 0,-2-1 13 16,-3 2 10-16,-5-4 7 0,-1 0 0 0,-3-1-9 15,-1-1 0-15,-4 0-8 0,-2 0-11 16,-4 0-21-16,-2-1-20 0,-2 2-23 0,-1 1-34 16,-3 3-29-16,-2 0-22 0,-1 1-10 15,3 4-17-15,-2 1-10 0,-1 4-9 0,-1 1-6 16,-1 4-4-16,-1 2-9 0,3 7 0 0,-3 1-2 16,-3 5-5-16,3 2-2 0,1 5-6 15,-1 5-4-15,3 1-2 0,1 2-3 0,-2 3 1 16,5 3-2-16,-1-2 5 0,6 5-1 0,4-1 1 15,0 3 0-15,10 0 1 0,1 1-1 16,5 3-2-16,3-1-1 0,3 4-1 0,9-1-1 16,5 0 2-16,5 4-2 0,6-2-4 15,9 0-2-15,2-1 1 0,8-4-1 0,4 0-3 16,3-5 2-16,5-1 0 0,3-5 2 0,6 0 3 16,0-4-3-16,6-4-3 0,2-1-4 15,4-6-25-15,4-3-37 0,4-3-42 0,-5-3-38 16,5-3-31-16,-4-2-24 0,-5-3 14 15,-1-3 28-15,0-2 38 0,-10-2 42 0,1-2 31 16,-5-2 27-16,-4-5 22 0,-5 0 14 16,-2-5 16-16,-6-3 38 0,-1-5 45 0,-6-2 34 0,-3-5 23 15,0-2 16-15,-10-4 7 0,5-1-26 16,-9-3-31-16,-1 1-29 0,-4-2-26 0,-2-1-19 16,-8 0-18-16,2 0-15 0,-8 3-14 15,-3 0-8-15,-5 5-9 0,-5 2-28 0,-2 2-68 16,-6 4-114-16,0 4-143 0,-10 3-159 0,4 4-156 15,-7 4-144-15,1 2-23 0,-3 5 69 0,-3 4 120 16,3 4 150-16</inkml:trace>
  <inkml:trace contextRef="#ctx0" brushRef="#br0" timeOffset="185077.64">18358 13684 86 0,'-10'5'454'0,"3"-3"94"0,-3 2 70 15,0-4 59-15,0 1-121 0,1 0-84 16,3-1-63-16,2 2-38 0,2-2-23 0,-2 0-17 16,4 2-28-16,0-1-36 0,6 0-29 15,2-1-34-15,0 2-33 0,5-2-34 0,7-2-31 16,-3 1-28-16,8 0-22 0,0-1-22 15,4-1-14-15,-1 2-8 0,-3-3-5 0,2 3-3 16,-2 0-3-16,0-1-1 0,-1 2 1 16,-3-1 0-16,-2 1-1 0,-1 0 0 0,-3 0 0 0,1 0 1 15,-3 0-2-15,-3 0 1 0,-2 0 0 16,-1 0-1-16,-1 0-2 0,-6-2-5 0,0 1-36 16,-4-2-57-16,-1 0-95 0,-5-1-153 0,0 3-184 15,-1-3-167-15,1 1-122 0,4 0-80 16,2 0 20-16,4-2 117 0,4-1 167 0,2 2 161 15</inkml:trace>
  <inkml:trace contextRef="#ctx0" brushRef="#br0" timeOffset="185427.43">18877 13598 106 0,'0'0'474'0,"0"-1"84"0,-5-2 50 16,-3-1 36-16,2 1-136 0,-4 0-72 15,4-2-45-15,5 3-28 0,-3 0-9 0,0 0-7 16,2-1-38-16,2 2-80 0,-4 1-74 0,4-3-49 15,4 3-38-15,-2 0-14 0,2 0-3 16,5 0 1-16,-3 3 4 0,4-2-3 0,-4 2 3 16,3 1-12-16,1-2 4 0,-4 3 9 0,0 1 13 15,-2 1 17-15,-3 2 13 0,-1 3 12 16,0 3 2-16,0 0-2 0,-1 5-7 0,-3-1-10 16,-2 2-11-16,2 2-12 0,-2-1-16 0,0 1-15 15,2-1-11-15,-1-1-11 0,1-1-9 16,-2-1-5-16,6-3 0 0,-2 0-5 0,-2-3-1 15,4-1-1-15,0-3 1 0,0 0 0 16,0-3-1-16,0-1-2 0,-4-2-2 0,4-2-31 16,-2-1-48-16,-2-1-62 0,3-2-70 0,-7-2-84 15,6-1-114-15,-2 0-97 0,0-1-76 16,8-1-51-16,0-1-26 0,2-3 4 0,3 2 43 16,3-5 56-16,3 1 50 0,5-1 69 15,-1-1 73-15,-1-3 71 0</inkml:trace>
  <inkml:trace contextRef="#ctx0" brushRef="#br0" timeOffset="185983.72">19098 13474 112 0,'8'-12'176'15,"-2"2"-23"-15,0-1-32 0,3 4-20 16,1-2-4-16,0 0 6 0,-3 4 17 0,3-1 20 16,-4 0 25-16,2 0 32 0,-2 2 33 0,-3-2 23 15,-1 0 12-15,-2 0 8 0,0-1 0 16,-5-1-8-16,1-1-3 0,-6-2-5 0,2 1-2 15,-5-2-8-15,-3 0-18 0,1 0-27 0,-5 0-33 16,-1 0-32-16,2-2-29 0,-5 2-23 16,-1 0-11-16,-4 0-5 0,2 2-9 0,-2-1-2 15,-6 0-8-15,-2 4-3 0,-4 1-5 16,-3 1 0-16,-3 4-1 0,1 1 0 0,-5 3 5 16,-1 3 3-16,2 4-3 0,3 4-3 0,1 4-5 15,1 3-5-15,4 6-9 0,1 0-9 0,5 3-4 16,4 3-5-16,0 3-4 0,0 3-3 15,0 2-2-15,6 1 1 0,-2 1 2 0,1 0 1 16,3 3 0-16,2-3 2 0,1 1 0 0,3 1 1 16,1 0-5-16,3 0-3 0,3 1 2 15,4 0-2-15,1-2 2 0,5 0-1 0,5-1 3 16,5-5 1-16,6 1-1 0,5-3 1 16,4-2 2-16,10-1 3 0,2-5 1 0,7-1 2 0,9-4-1 15,3-4-1-15,10-2-2 0,5-3-1 16,5-5-3-16,5-3-3 0,1-4-3 0,-1-4 5 15,-3-2 0-15,-1-2-1 0,-5-5 1 16,-6 0 0-16,-6-3 0 0,-4-2-4 0,-5-1 0 16,-9-5 2-16,-7-2-1 0,-10-4 2 0,-3-4 3 15,-7-5-2-15,-5-6-1 0,-10-2-1 0,0-4 1 16,-10-3-1-16,-2-2 0 0,-1-3 2 16,-3 1 1-16,-1 2 1 0,-2 1-1 0,-1 7-1 15,-1 6-4-15,0 7-18 0,1 6-43 16,1 5-75-16,3 8-110 0,1 5-133 0,7 4-130 15,0 5-103-15,2 5-66 0,3 2-45 0,1 3 25 16,2 3 89-16,2 2 108 0,-2-2 108 16</inkml:trace>
  <inkml:trace contextRef="#ctx0" brushRef="#br0" timeOffset="187007.44">19897 12159 155 0,'-4'0'191'0,"4"-1"-14"16,-4-1-29-16,4 2-14 0,0-2 9 0,0 1 13 16,0 0 6-16,0 1 0 0,4-4 3 15,2 3-1-15,-1-1 0 0,3-2 10 0,-2 4 31 16,6-4 31-16,-3 4 41 0,-3-3 38 0,4 3 23 15,-4-1 4-15,1 1-18 0,-5 1-14 16,2 2-35-16,0-1-32 0,-2 4-30 16,-4 3-16-16,-2 3-10 0,0 3-15 0,2 5-13 15,-5 6-15-15,1 2-10 0,0 8-7 0,-4 3-6 16,8 6-4-16,-5 4-5 0,7 4-3 0,-2 1-5 16,-2 1-5-16,4 2-7 0,4 0-9 15,-4-1-4-15,2-1-5 0,-2-1 1 0,4 0-4 16,-4-3-3-16,3 0-3 0,-1-3-9 0,-2-1-6 15,0-1-11-15,0-4-11 0,-2-1-8 0,-1-5-6 16,3-2-5-16,-4-1-2 0,4-4-1 16,-6-4-2-16,4 0-1 0,-2-6-3 15,4-1 1-15,-4-4 1 0,2 2-1 0,2-6 0 16,-4 0 1-16,4-5 1 0,0 1-1 0,0-1 0 16,4-2-1-16,-2-2 0 0,2-1-1 0,0-1-2 15,-2-2-3-15,4-4-1 0,-2 0-4 16,-4 0-22-16,0-4-41 0,-4-3-48 0,2 2-46 15,-8 1-54-15,0-2-57 0,1 2-62 0,-1-1-78 16,4 1-103-16,-4-1-105 0,1 1-82 16,3 1-53-16,0 0-20 0,0-1 15 0,2 3 97 15,-1-3 123-15,1-2 124 0,2 1 107 16</inkml:trace>
  <inkml:trace contextRef="#ctx0" brushRef="#br0" timeOffset="187401.63">19703 13198 121 0,'-8'-3'335'0,"2"-1"42"0,1 2 24 0,-1-3-59 16,-2 3-89-16,2 0-43 0,4-1-14 16,-2 3 26-16,0 1 58 0,-1 3 63 0,5 3 39 15,-6-1 14-15,6 5-8 0,-4-1-41 0,4 4-61 16,-2 2-61-16,2 2-47 0,2-3-33 16,-2 4-20-16,0-1-13 0,4 2-13 0,-4 0-14 15,6 1-11-15,-6-3-6 0,5 3-13 16,-5-2-8-16,4 1-7 0,2-1-5 0,0 2-9 15,4-2-4-15,-3 1-2 0,1-2-5 16,6 0-4-16,-3-1-4 0,9-1-1 0,-5-3-1 16,7 1-3-16,-3-3 3 0,6-4-3 0,-4 1 3 15,5-4 1-15,-1 0-5 0,0-4 0 0,0-4-1 16,-3 0 2-16,-1-2-1 0,-2-3-1 16,-3-2 2-16,-3-1-1 0,-1-1 0 0,0-3-1 15,-9-1-1-15,3-2 0 0,-2 0-1 16,-8-1 2-16,4 0 1 0,-6-3-3 0,1 0 1 15,-5 2-1-15,4-3-2 0,-4 2-3 0,1-1-3 16,-1-1 0-16,0 4-22 0,5-1-37 0,-5 1-65 16,4 2-117-16,4 2-157 0,-2 0-165 15,4 2-127-15,0-1-105 0,0 1-49 16,0 2 57-16,4-1 128 0,-2 2 148 0,-2 0 142 16</inkml:trace>
  <inkml:trace contextRef="#ctx0" brushRef="#br0" timeOffset="187689.15">19751 13081 251 0,'-15'2'346'15,"-1"-2"32"-15,5 0 10 0,-3 0-106 0,8 0-55 16,-3-2-24-16,3 2 11 0,0 0 59 16,6 2 85-16,0-1 59 0,2 1 23 0,6-1 0 15,-2 2-33-15,9-2-74 0,4 3-97 16,7-3-82-16,1 0-49 0,8-1-34 0,1 0-29 15,3 2-13-15,-2-2-8 0,4 0-4 0,-4 2-9 16,-3-2-8-16,-3 1 2 0,-5 0-1 16,-1 3-2-16,-10-2 0 0,1 3 1 0,-7-3 4 15,-3 2 0-15,-6 3-2 0,-4-1 1 0,-1 0-3 16,-1-1-6-16,-4-1-21 0,4 1-52 16,-3-2-99-16,-1-3-137 0,4 0-163 0,-4-3-152 15,1-2-152-15,3-2-44 0,0-3 46 16,2-2 111-16,2-2 150 0</inkml:trace>
  <inkml:trace contextRef="#ctx0" brushRef="#br0" timeOffset="188405.9">18193 12234 283 0,'-35'3'409'0,"4"-3"47"15,-4-3 34-15,4 0-102 0,4-1-83 0,-2-1-41 16,10-1-1-16,3 4 6 0,5-3-1 16,7-1-13-16,4 0-27 0,13-1-40 0,5-3-66 15,7-1-43-15,6 1-13 0,10-1-1 0,3 0 5 16,9 1 1-16,3 3 0 0,8-1-8 15,0 2-18-15,6 3-10 0,1-2-14 0,-3 5-5 16,-2 0-5-16,-6 2-3 0,-8 3-3 0,-1-1-10 16,-12 2 0-16,-8 0 2 0,-10 1 2 15,-10 2-1-15,-11 2 0 0,-11 3 9 0,-14-1 0 16,-10 3-5-16,-12 2 0 0,-15 6 1 0,-4-1 4 16,-9 3 5-16,-7 1 16 0,5 1 20 15,-5 1 17-15,5 1 16 0,7-2 11 0,6 1-5 16,10-5-10-16,13-4-13 0,16-1-17 0,10-1-14 15,13-4-9-15,9 0-4 0,19-4-6 16,8-1-4-16,13-6 0 0,7 2-4 0,8-5-4 16,6-5-2-16,8 3 1 0,1-4 0 0,3 0-2 15,-7-2 1-15,-1 1 2 0,-6-1 0 16,-6 2 0-16,-8 2-1 0,-3 0-1 0,-12 0 4 16,-3 3-2-16,-8 0 4 0,-9-1-1 0,-7 0 2 15,-4 2 3-15,-8 2-4 0,-8 1 1 16,-9 0 0-16,-9 1 0 0,-6 2 1 0,-7 1 0 15,-4 1 5-15,-3 1 1 0,-1-2 0 16,3-1-3-16,9 0-3 0,2 1-5 0,14-1-4 16,7 0-45-16,14-1-108 0,10-1-171 0,13-2-185 15,10-1-174-15,8-2-156 0,13-1-41 16,4 0 63-16,2-2 147 0,8 1 172 0</inkml:trace>
  <inkml:trace contextRef="#ctx0" brushRef="#br0" timeOffset="188895.53">20668 12622 200 0,'-14'-8'390'15,"3"-3"66"-15,1-1 56 0,-2-1-38 0,3 5-49 16,-1-1 2-16,0 1 13 0,5 2-4 16,1 2-9-16,2 0-28 0,-2 2-56 0,2-1-73 15,-2 3-57-15,4 0-31 0,-4 3-10 0,4 1 1 16,-2 3 8-16,-2 4 5 0,-1 1-14 16,-1 1-15-16,-4 6-25 0,0-3-25 0,1 4-23 15,-3-1-21-15,-2 1-17 0,5-1-15 0,1 0-10 16,-2 1-9-16,3-2-8 0,1-1-4 15,0-1-3-15,6 0-7 0,0-3-36 0,0 2-66 16,4-3-90-16,-2-3-152 0,7 0-205 16,-3-4-201-16,4 0-155 0,4-4-76 0,-3-1 15 15,9-1 116-15,-3-4 186 0,2 1 195 16</inkml:trace>
  <inkml:trace contextRef="#ctx0" brushRef="#br0" timeOffset="189578.55">20980 12691 32 0,'21'-12'430'0,"-1"-1"111"0,-11-1 79 0,1 1 74 16,-4-1-88-16,-6 3-72 0,-4 0-64 16,-2 2-74-16,-4-1-42 0,-5 4-44 15,-6 2-54-15,-1 1-59 0,-7 2-42 0,2 3-28 0,-2 2-24 16,-2 3-19-16,0 1-13 0,6 3-13 0,0 1-13 16,5 2-11-16,3 1-10 0,1 1-8 15,7 4-7-15,-1-1-5 0,6 3-1 0,4-3-2 16,4 1 0-16,2-1-1 0,3 0 0 15,1 0 2-15,6-4 2 0,-1 1-2 0,1-2-2 16,-1-3 1-16,7 0-1 0,-3-3 0 16,-4-2 0-16,7-1 0 0,-3-4 0 0,-3-1 2 15,3-1 1-15,-4-3 0 0,1 0-3 0,-4-4 0 16,1 0 1-16,-1-2 0 0,-4-2-1 0,-1-1 0 16,1-2 1-16,-2 1-1 0,0-5 0 15,-2 1-4-15,1 1 1 0,-1-2 1 0,2 4 2 16,0-2-1-16,4 2 0 0,-1 2 0 0,3-2-1 15,3 2 0-15,5 3-2 0,-1 1 1 16,2 2 0-16,1-1 1 0,3 4-1 0,-4 1-3 16,4 0 0-16,-1 0 0 0,-3 1 4 15,-4 1-2-15,3 0 0 0,-1-1 1 0,-3-1 1 16,-1 1-2-16,-3-2 1 0,1 2-1 16,-1-4 3-16,-2 1 0 0,-1-1 1 0,1 0 0 0,-4 1 1 15,4-1 3-15,-5-2-2 0,-1 2 1 16,-2 0 1-16,2 0-4 0,2 0 1 15,-6 3 0-15,4-1 0 0,-2 2 1 0,-2-3 0 16,0 3 2-16,0 1-1 0,0 1 0 0,-2 1-2 16,-4 1 0-16,-2 5 3 0,-1-1 1 0,-3 3-5 15,-4 3 4-15,1 1-1 0,-4 1 1 16,3 0 1-16,1 5 13 0,3-1 12 16,2 1 9-16,1 0 5 0,3 5 1 0,2-2-3 15,4 0-11-15,6-1-11 0,3 2-8 0,1-3-6 16,6 3-3-16,3-6-2 0,2-1-1 0,1-1 0 15,3-3 1-15,4-2 1 0,-2 0 2 16,2-6-2-16,-2 0 2 0,4-3-3 0,-6-2-1 16,1-4-1-16,-1-1 1 0,-6-3 2 0,-3-3-1 15,-5-2 5-15,-1-2-2 0,0-4-1 16,-10-1-3-16,0-3-1 0,-4-1-4 0,-4-1-3 16,-6 0-6-16,-1 1-44 0,-4 3-71 0,-3 2-138 15,-3 5-195-15,-2 5-197 0,-2 2-191 16,-2 5-92-16,-4 5 0 0,2 3 100 0,-2 3 176 15,0 3 189-15</inkml:trace>
  <inkml:trace contextRef="#ctx0" brushRef="#br0" timeOffset="195432.86">3680 14581 379 0,'-10'-7'567'16,"-1"-1"111"-16,-3 1 90 0,3 0-27 16,-5-2-163-16,6 5-105 0,1-2-86 0,3 0-80 0,0 3-64 15,-2 0-36-15,6 2-19 0,2-3-12 16,0 4-6-16,0 4 1 0,6-2 0 0,4 6 6 15,0 1-6-15,1 4-16 0,5 3-20 0,-1 3-22 16,1 3-19-16,3 4-20 0,-3 3-16 0,-3 3-14 16,-1 3-8-16,-1 5-3 0,-1 0-2 15,0 3 8-15,-4 0 6 0,-2 1 1 0,1-2-2 16,-1 0-2-16,-2-1-4 0,2-3-13 0,2-3-7 16,2-2-5-16,-3-4-4 0,1-3-2 0,6-4-5 15,3-5 0-15,5-1-1 0,-1-9-2 0,12-5-1 16,4-8 4-16,8-11 1 0,7-5-1 15,6-12 1-15,10-6 1 0,0-10 1 0,10-8-5 16,-3-7 2-16,3-5-1 0,5-3-1 16,-3-6 2-16,3 1 1 0,0-3 2 0,-3 2-2 15,-2-1 2-15,-5 5-3 0,-9 5-3 0,-2 4 2 16,-9 8 4-16,-9 5-4 0,-3 7 2 16,-8 8 5-16,-6 7 32 0,-7 4 34 0,-1 4 31 15,-5 7 29-15,-2 1-8 0,-5 2-126 0,1 3 0 16,0 3 0-16,-2 1 0 0,0 0 0 15,-2 1 0-15,2 2 0 0,1 1 0 0,-1 0 0 16,-2-1 0-16,6 3 0 0,-6-1 0 0,4-1 0 16,-2 2 0-16,1 0 0 0,-5 0 0 15,4 0 0-15,-4 0 0 0,2 0 0 0,-2 0 0 16,0 2 0-16,-2-1 0 0,2-1 0 16,-4 3 0-16,2-1 0 0,-1-1 0 0,-3 2 0 15,2-2 0-15,-2 2 0 0,2-1 0 0,2-1 0 16,-2 1 0-16,2-1 0 0,-1-1 0 0,3 2 0 15,0-2 0-15,-4 0 0 0,4 0 0 16,0 0 0-16,0 0 0 0,0 0 0 0,0 0 0 16,0 0 0-16,0 0 0 0,0 0 0 15,0 0 0-15,0 0 0 0,0 0 0 0,0 0 0 16,0 0 0-16,0 0 0 0,-2 0 0 0,2 0 0 16,-4 0 0-16,4 0 0 0,0 0 0 15,-4 0 0-15,2 1 0 0,2-1 0 0,0 0 0 16,-4 0 0-16,4 2 0 0,-2-2 0 15,-2 1 0-15,4-1 0 0,0 0 0 0,-4 2 0 16,3-2 0-16,1 1 0 0,0-1 0 16,0 0 0-16,0 2 0 0,0-2 0 0,0 1 0 15,0 0 0-15,1-1 0 0,3 2 0 0,-4-2 0 16,0 2 0-16,4-2 0 0,-4 0 0 16,2 1 0-16,-2-1 0 0,0 0 0 0,0 0 0 15,0 0 0-15,0 0 0 0,0 0 0 0,0 0 0 16,0 0 0-16,0 0 0 0,0 0 0 15,0 0 0-15,0 0 0 0,-2 0 0 0,2 0 0 16,-4 0 0-16,4 0 0 0,0-1 0 0,0 1 0 16,0 0 0-16,0 0 0 0,0 0 0 15,0 0 0-15,0 0 0 0,0 0 0 16,0 0 0-16,-4 0 0 0,4 0 0 0,0 0 0 16,0 0 0-16,0 0 0 0,0 0 0 0,0 0 0 15,0 0 0-15,0 0 0 0,0 0 0 0,0 0 0 16,0 0 0-16,0 0 0 0,0 0 0 0,-1 0 0 15,1 0 0-15,0 0 0 0,0 0 0 16,0 0 0-16,0 0 0 0,0 0 0 0,1-2 0 16,3-1 0-16,2-1 0 0,0-2 0 15,4 0 0-15,-3-2 0 0,-1 1-185 0,4 0-228 16,-4 2-107-16,0-1-129 0,-1 4-148 0,-1-1-130 16,2 1-91-16,0 2-3 0,-2 0 81 15,-4 0 159-15,6 0 205 0</inkml:trace>
  <inkml:trace contextRef="#ctx0" brushRef="#br0" timeOffset="197141.08">20893 13747 381 0,'0'0'518'0,"0"-3"100"0,-4 0 84 16,4-1-55-16,-2 1-122 0,-2 0-73 15,4-1-70-15,4 4-64 0,-2 0-47 0,2 0-38 16,2 2-18-16,-1 2-16 0,5 0-14 0,0 3-13 15,-4 4-14-15,3 2-16 0,1 5-15 16,-4 2-18-16,3 4-23 0,-3-1-22 0,-2 5-18 16,-4 2-16-16,6 0-10 0,-6 0-2 15,4 1 3-15,-2 0 4 0,-2-3 4 0,4 0 4 16,1-1-1-16,-1-2-2 0,2-2-7 0,0 0-8 16,2-4-5-16,-6-1-4 0,3-3 0 15,3-2 0-15,-2 0 1 0,0-4 4 0,0-3 9 16,-1 0 9-16,3-3 5 0,-2-3 2 0,6-2 0 15,1-2-2-15,-1-4-6 0,7-3-10 16,1-5-6-16,1-2-4 0,4-4-2 0,0-3-1 16,2-7-4-16,4-3 0 0,4-3 1 0,0-1-1 15,2-4-1-15,2-1 1 0,0-2 2 16,5-1 0-16,-3 0 0 0,5 1 1 0,-1 3-2 16,-2 4-3-16,1 3-2 0,1 4-1 0,-3 5 0 15,-5 2-2-15,2 7 4 0,-8 3 1 16,0 2 1-16,-2 4 1 0,-8 2-1 0,1 2 0 15,-7 2-1-15,-1 0 0 0,-3 1 0 16,-5 2 0-16,2-3-1 0,-2 1 3 0,-4 2 3 16,-2-1-2-16,0 1 4 0,0 0 1 15,-6 0 2-15,0 0 8 0,2 0 8 0,-2 0 6 0,2 0 0 16,-1 0 0-16,5 0 0 0,-6 0-8 16,6 0-8-16,-4 0-5 0,4 0-5 0,0-1 0 15,0 1-1-15,0 0-1 0,0 0 1 0,0 0-1 16,0 0 2-16,0 0-3 0,-2 0 3 15,2 0-2-15,0 0 3 0,0 0 11 0,0 0 7 16,-4 0 9-16,4 0 1 0,0-2 1 16,-2 2-2-16,-2 0-11 0,4-2-9 0,-4 2-6 15,-1-1-2-15,5 1-5 0,-6 0 0 0,2 0 0 16,4 0 1-16,-6 0-1 0,6 0 0 16,0 0 0-16,-4 0 1 0,4 0 1 0,0 0-2 15,-2 0 0-15,2 0-1 0,0 0 1 0,0 0-1 16,0 0-2-16,0 0 1 0,2 0 1 15,-2 0 1-15,0 0-1 0,0 0 0 0,0 0 1 16,0 0 0-16,0 0 0 0,0 0 1 16,0 0 0-16,0 0-1 0,-2 0-1 0,2 0 1 15,0 0-1-15,-4 0 0 0,4 0 1 0,0 0 1 16,-1 0 1-16,-3 0 0 0,4 0-1 16,-4 0-1-16,2 0 0 0,-2 0 0 0,4 0 1 15,0 0-1-15,-2 0-1 0,-2 0 0 0,4 0-2 16,0 0-4-16,-4 0-1 0,4 0-3 15,0 0-3-15,0 0-3 0,0 0-9 0,0 1-40 16,4-1-56-16,-4-1-71 0,0 1-100 16,0-3-177-16,0-1-201 0,-4-1-153 0,2 1-128 15,-5-1-50-15,-5 4 37 0,-4-2 147 0,-3 3 193 16,-2 3 186-16</inkml:trace>
  <inkml:trace contextRef="#ctx0" brushRef="#br0" timeOffset="204998.95">17331 5763 217 0,'-8'-3'252'0,"6"-2"23"0,-2-1-46 0,2 0-30 15,-2 2 9-15,1-1 34 0,1-2 47 16,-2 2 58-16,4-1 45 0,-6 1 2 0,6 0-29 15,-4-1-42-15,-2 1-63 0,0 1-62 0,3 1-69 16,-3-1-38-16,0 0-12 0,2 3-13 16,2 0-9-16,-2-1-16 0,4 0-6 0,0 2-9 15,0 2-8-15,6 0-2 0,0-1 0 16,7 0 5-16,3-1 3 0,-1 0 10 0,11-1 7 16,-1-2 3-16,2-1 9 0,4-1-4 15,4-1-4-15,0-1-9 0,2 1-9 0,3-1-1 16,1 1-3-16,0-1 4 0,3 1 3 0,-1-2 1 15,1 4 0-15,3-2-1 0,-1 0-7 16,5 1-6-16,-1 1-3 0,1-1 3 0,1 2-6 16,-2 0-3-16,7 0-1 0,-1 0-3 0,6 0-1 15,0 0-5-15,2 0 0 0,-2-1-2 0,6-1 4 16,-4 1-1-16,-2-1 1 0,0-1 0 16,-2 2 1-16,-4 1 2 0,0-1 0 0,-6-1 1 15,-1 0-3-15,1 1-2 0,-5 1 1 16,-3-2-1-16,3 2 1 0,0 0-1 0,-5 0 0 15,1 0 1-15,-2 0-4 0,0 2 2 0,-3-3 2 16,-5 3-2-16,-2 0 2 0,-1 1 0 0,-9-2 1 16,2 2-1-16,-5 2-1 0,-3-2 1 15,-1 1-1-15,-2 0 1 0,-1 3 2 0,3-2-2 16,-2 2 2-16,-1 0 1 0,3 0-2 16,2 1-1-16,5 0 2 0,-4 1 0 0,3-2 3 15,1 1-3-15,1 1 5 0,-3-2 0 16,-1 2 0-16,1-1 1 0,-5 1-3 0,-1-1 3 15,-1 1 1-15,-4 0 12 0,-2-1 24 0,-4 3 15 16,0 1 8-16,-6-1 6 0,-4 0 3 16,0 3-11-16,-5-1-25 0,3 0-16 0,-1 1-10 15,1 1-7-15,2 1-1 0,1-2-1 16,3 3-3-16,0-1 4 0,2 0 4 0,4 5 3 0,0-4 7 16,0 3 5-16,4 2 9 0,-4 1 5 15,0 1 7-15,0 0 6 0,-4 1 1 0,0 4-1 16,-1-1-3-16,-1 2-3 0,-4 2-5 15,-2 0-7-15,-1 1-7 0,1 4-6 0,-1-1-6 16,-3 0-4-16,4 4-5 0,-1-2-1 16,-3 2-1-16,5 2 0 0,-5 0 0 0,3 2 2 15,-3-1 0-15,1 1 1 0,-3-3-1 0,1 2 1 16,1-2 0-16,-1-1-2 0,1-3-1 0,-3-1-3 16,4 0 1-16,-5-3 1 0,5 2 3 15,-1-4-2-15,-3 1 0 0,3-3 1 0,1 0-2 16,-1 0-2-16,5-4-4 0,1-1 1 0,0-1 1 15,1-3 1-15,3 0-1 0,2-1 0 16,2 0 2-16,-2-1-1 0,4-2-1 0,0-1-2 16,0-1 1-16,0 0 0 0,4 1 0 15,-2-4 0-15,-2 1 0 0,0 0 3 0,0-3-1 16,4 0 0-16,-4 0 1 0,0-3 1 0,0 2-1 16,0-3-2-16,0 1 1 0,0-2 1 15,0 1-1-15,0-2-1 0,0 3 0 0,0-3 0 16,0 0 2-16,0 2-2 0,0-2 1 0,0 0 1 15,0 0 1-15,0 0-1 0,0 0-3 16,0 0 0-16,0 0-1 0,0 0 1 0,0 0 1 16,0 0 0-16,0-2 3 0,0 2-1 15,-4-3 3-15,2 2-2 0,-4 0-2 0,-2-3-1 16,3 2 3-16,-5 0-2 0,2-3-1 0,-5 3 0 16,-3-1 1-16,1 0 1 0,-5-1-2 15,-1 3 2-15,-4-2 0 0,-6 1 0 0,0 1-1 16,-8 0-1-16,0 1 2 0,-5-2-4 0,-9 1-1 15,-5-1 0-15,0 1 0 0,-8-1 0 16,0 2 0-16,0-1 1 0,0 1 2 0,4 0 2 16,0 1 0-16,2 1 2 0,10-1 1 0,-2 1-2 15,7 1-3-15,2-2-1 0,3 2-1 0,5 0-1 16,4-2-1-16,0 1 0 0,2 0 2 16,2 1 2-16,5-3 0 0,-1 1 0 0,2 1 0 15,-1-2 0-15,3 0-2 0,0 0-1 0,1-2 2 16,-1 1 1-16,-1 1 0 0,5-3 1 15,-1 1 0-15,1 0-2 0,-1 1 1 0,5 0 1 16,-3-1-1-16,4-1 1 0,-1 3 1 16,1-1 0-16,4 1-2 0,-3-2-1 0,5 2 1 15,-2-1-1-15,0 1-1 0,2 1 1 0,4-1 1 16,-2 2-2-16,-2-2 0 0,3 1-2 16,-3 0 2-16,0 3 0 0,2-3 0 15,-2 2 1-15,-2 0-1 0,0-1 2 0,-1 1-2 16,1-2-2-16,-4 0 0 0,4 1 0 0,0 1-2 15,3-3-4-15,-3 0-40 0,6 0-76 0,-4-5-123 16,2 3-182-16,-2-6-216 0,4 0-218 0,0-3-111 16,0-1-3-16,4-4 83 0,-2-2 157 15,2-1 209-15</inkml:trace>
  <inkml:trace contextRef="#ctx0" brushRef="#br0" timeOffset="206189.67">17277 5980 142 0,'3'-8'227'0,"-3"-3"9"16,0 3-41-16,0-1-46 0,0 0-16 0,0 0-5 15,0 0 5-15,0 1 8 0,0-2-5 0,6 0-21 16,-2-1-15-16,-2 0-3 0,6 1 4 16,0 0 17-16,-1-1 22 0,1 1 33 0,0-1 35 15,-2 2 29-15,-1 0 39 0,1 2 33 0,-2-1 11 16,0 2-18-16,-2 2-35 15,-2-1-42-15,0 1-57 0,0 1-66 0,-2 0-43 0,-2 1-22 16,4 1-13-16,-4 1-9 0,2 1-8 0,-2 1-3 16,4 1-2-16,0 1-2 0,0 2 2 15,0 0 3-15,0 3 1 0,0 0 2 0,4 1 10 16,-2 3 21-16,-2-1 16 0,0 1 10 0,0 2 8 16,-2 3 14-16,-2 2 10 0,-1 2-11 15,-5 3-7-15,0 5-6 0,-5 1-4 0,-1 5-18 16,-3 1-12-16,1 4-5 0,-5 3-7 0,6 5 3 15,-5 2 0-15,5 1 5 0,2 2 2 0,-1-2 0 16,4 1 2-16,7 0 0 0,-3-4-6 16,6 0-1-16,-2 0-2 0,4-3-4 15,0-1-6-15,4 1-5 0,-2-3-1 0,-2-1-1 16,4-2-9-16,0-2 1 0,-2-1-3 0,-2-2-2 16,0-1 0-16,0-2-3 0,0-1 3 0,0-4 0 15,0 0 1-15,-2-1 2 0,-2-5-1 16,4 0-2-16,0-3-1 0,0-3-1 0,0-2 0 15,4-3 0-15,-4 0 0 0,2-3 3 0,-2-1-1 16,3-1 2-16,3-2-1 0,-2 0 3 16,2-2 0-16,0-1 1 0,3-1 1 0,-3-1-2 15,4 1 0-15,0-2-2 0,5-2 1 16,-3 2-1-16,3-3 1 0,5 2 1 0,5-1-1 16,0-1 1-16,2 1 3 0,8 1-2 15,6-2-1-15,3 2 1 0,3 1-2 0,5-2-3 16,4 0-3-16,0 2 3 0,1 2-2 0,-1 0 1 15,-2-1 0-15,-2 1 3 0,-5 1 0 16,-6 1-1-16,-3 1 1 0,-7-2-1 0,-5 1 0 0,-5 0 1 16,-6 1-2-16,-1-2 0 0,-2 1 3 15,-7 1 1-15,3-2-1 0,-6 0 1 0,2 0 3 16,-4 0 0-16,0-2-2 0,-4 1 2 16,2-1-1-16,-2 1-2 0,0-2 0 0,-1 2-2 15,-5-2 3-15,4 2-3 0,-4-3 3 16,5 3-2-16,-5-1 0 0,0-1-3 0,1 2-1 15,1 1 1-15,0-2-1 0,0 2-1 0,1-1 2 16,5 1 0-16,-2 0 0 0,0 0-2 16,2 0 0-16,-2 0 0 0,4-2 0 0,0 2 1 15,0 0 1-15,-2 0 0 0,2 0-1 16,0 0 1-16,0 0 1 0,0 0-1 0,0 0 0 16,0 0 1-16,0 0 0 0,0 0 1 0,0 0-2 15,0 0 1-15,0 0 0 0,0 0 0 0,-4 0-1 16,4 2-1-16,0-2-1 0,0 0 2 15,0 0 0-15,0 0-1 0,0 0 2 0,0 1-1 16,0-1 1-16,0 2-3 0,0-2 1 16,0 0-1-16,0 0 1 0,0 0 2 0,0 0-2 15,0 0 1-15,0 0 2 0,0 0-1 16,0 0-2-16,0 0 2 0,0 1 0 0,0-1 2 16,0 0-2-16,0 0-1 0,0 0 0 0,0 2-2 15,0-1 1-15,0-1 2 0,-4 3-1 0,4-1 3 16,-2 0-2-16,-1-1 1 0,3 0-1 15,-6 1-1-15,6-1-2 0,-4 1 0 16,-2 0 2-16,6 0-1 0,-4-2 0 0,2 1 0 0,-2-1-1 16,4 2 2-16,-2-2-2 0,-1 0 0 15,3 0 0-15,-4 0-3 0,2 0-4 16,-2 0-11-16,2-2-41 0,-2 1-58 0,0 1-99 16,4-2-139-16,0 1-163 0,-2-2-147 0,2 2-92 15,-4-1-76-15,4 1 4 0,-5 0 92 0,-5 1 139 16,0 0 144-16</inkml:trace>
  <inkml:trace contextRef="#ctx0" brushRef="#br0" timeOffset="-205613.25">24148 3892 11 0,'-15'-8'115'0,"-1"-2"-38"15,1 3-17-15,-1-1-11 0,-3 1-3 0,4 1-3 16,-3 0-1-16,3 0 1 0,1 1 8 16,2 2 8-16,3 0 4 0,-1 0 1 0,6 1-3 15,2 1-5-15,-2 0-14 0,2-1-12 0,2 2-9 16,0 0-5-16,0-1 3 0,0 1 5 0,0 0 11 16,0 0 15-16,0 0 23 15,0 0 26-15,0 0 16 0,0 0 13 0,0 0 5 0,0 0-7 16,0 1-18-16,0 1 14 0,-3 0 67 15,3 5 33-15,-4 3 11 0,2 1 8 16,-2 6 5-16,0 0-36 0,2 6-85 0,-2 2-54 0,2 4-25 16,-2 1 65-16,4 4 39 0,0 1 22 15,0-1 11-15,6-1 10 0,-2-2-2 16,-2 0-82-16,8-5-50 0,-3-1-34 0,1-1-12 16,2-5-5-16,0-2-3 0,5-2 1 0,1-3 1 15,3-3 2-15,2-3 2 0,4-5-4 16,5-2 1-16,2-5 1 0,9-2-4 0,4-5 2 15,7-2-8-15,4-5-5 0,10-5 4 0,6-5-8 16,7-3 5-16,1-4 5 0,1-1 4 0,8-2 6 16,-9 2-6-16,5 1 4 0,-4 3-1 15,-5 2-7-15,-2 1 0 0,-8 4-6 0,-4 1-1 16,-8 4 3-16,-8 3 2 0,-5 2 2 16,-4 3 2-16,-8 1 4 0,-8 2 1 0,1 2 1 15,-5 4-2-15,-9-1-2 0,1 3 0 0,1-2 1 16,-4 2 1-16,0 2-3 0,-2-1 4 0,0 1-3 15,-3-1 0-15,-1 1 0 0,4 0 0 16,-4-1 6-16,4 0-3 0,-4 0-1 0,0-2 1 16,0 2 1-16,0-3-6 0,0 1 1 0,0 0 2 15,0 0 3-15,0 1-3 0,0-1-4 16,0 3 2-16,0 0-7 0,0-1-1 0,0 0-4 16,0 2 5-16,0 0 3 0,0 0-1 15,0 0 0-15,0 0-1 0,0 0 1 0,0-1 2 16,0 1-3-16,0 0 4 0,0 0-3 0,0 0 5 15,0 0 0-15,0 0-3 0,0 0 2 16,0 0 1-16,0 0 7 0,0 0-6 0,0 0-2 16,0 0 3-16,0 0-5 0,0 0 0 0,0 0-4 15,0 0 3-15,0 0 0 0,0 0-1 16,0 0-4-16,0 0 2 0,0 0 4 0,0 0 0 16,0 0 2-16,0 0 0 0,0 0-1 15,0 0 1-15,0 0 0 0,0 0-2 0,0 0-5 16,0 0 1-16,0 0 1 0,0-2-2 0,0 2-1 15,0 0-1-15,0 0 4 0,0 0-3 16,2 0-3-16,2 2-76 0,2-2-167 0,-2-2-208 16,-2 1-201-16,2-2-108 0,-8-1-52 15,-6-2 46-15,-2-2 149 0,-7 1 200 0</inkml:trace>
  <inkml:trace contextRef="#ctx0" brushRef="#br0" timeOffset="-203790.27">18540 6322 64 0,'-6'-6'167'15,"-1"0"2"-15,1 0-73 0,0 2-45 0,0-1-24 16,2 2-13-16,0 0-10 0,2 2-1 16,-1-1-3-16,3 1 0 0,3 1-2 0,-1 0 0 15,2-1 2-15,2 1-3 0,0 0-1 16,4-2-17-16,-3 2-44 0,1-2-49 0,2 2-27 15,-1-2-13-15</inkml:trace>
  <inkml:trace contextRef="#ctx0" brushRef="#br0" timeOffset="-155188.02">9852 4275 17 0,'0'-12'249'0,"-3"0"31"16,-3 0 23-16,0 1-52 0,2-1-42 15,-6 2-24-15,5-3-20 0,-1 4-18 0,-4-2-23 16,0 2-29-16,5-2-35 0,1 4-66 16,-2-1-85-16,0 2-90 0,2 3-120 0,4 2-61 0,-6 2-27 15,2 4 19-15,-1 3 56 0</inkml:trace>
  <inkml:trace contextRef="#ctx0" brushRef="#br0" timeOffset="-154489.34">10089 4929 357 0,'8'-26'486'0,"-6"1"65"0,-2 0 63 16,0 1-46-16,-6 4-57 0,2 0-17 15,2 5-14-15,-4 0-2 0,-2 2-10 0,3 2-29 16,-1 1-70-16,-4 2-69 0,0 4-50 0,1 0-48 16,1 2-42-16,-2 5-33 0,1 1-24 0,-1 7-25 15,0 4-19-15,0 4-11 0,5 6-7 16,-1 1-7-16,2 4-8 0,4 2-8 0,0 0-6 15,4 2-5-15,2-1-3 0,3-1-1 16,1-3-2-16,0 0 0 0,1-4 1 0,-1-1-1 16,2-3 0-16,-3-1-1 0,1-4-1 15,0-2 0-15,-4-4-1 0,-1 0 1 0,-1-5 0 16,0 0 1-16,-4-5 1 0,0 0 0 0,-4-7 1 16,0-1 0-16,2-4-2 0,-1-5-2 15,-3-3 1-15,2-8 0 0,2-3 0 0,-2-5-2 16,-2-3-1-16,6-7 1 0,-4 2 0 0,4-4-1 15,0 1 1-15,0 3 3 0,4 1-1 0,-4 3 2 16,0 5 1-16,2 4 1 0,-2 7-3 16,4 4 0-16,-4 4 0 0,0 5-3 15,0 6 0-15,0 3 2 0,-4 8 6 0,2 7 3 16,2 5 7-16,-4 6 5 0,-1 6 0 0,1 4 0 16,2 4-3-16,-2 3-3 0,-2 4-7 0,2-2 0 15,-2 0-1-15,2 1-3 0,3-3-2 16,-3-4 1-16,4 0 0 0,-2-4 1 0,2-4 0 15,-4-3-2-15,4-4 2 0,0-2 0 0,0-5-2 16,0-2-2-16,0-5 3 0,0-1 1 16,0-2-1-16,0-2 2 0,0-1 1 0,0-2 1 15,0-4-1-15,0 2-1 0,-4-3-1 16,2-1-4-16,2-2 0 0,0 2 1 0,-4 0-3 16,4 0 1-16,0 0 1 0,-2 2 2 0,2 1 0 15,-4-2-5-15,4 2 1 0,-4 0-4 16,4 2-5-16,-1-1-23 0,-3 1-42 0,-2-1-51 15,2 1-67-15,-2-2-78 0,0 0-123 0,0-2-134 16,-1 1-124-16,1-5-97 0,4-1-68 16,2-5-49-16,0-1 48 0,6-5 117 0,0-5 144 15,5-2 140-15</inkml:trace>
  <inkml:trace contextRef="#ctx0" brushRef="#br0" timeOffset="-153952.1">10387 4465 37 0,'6'-14'263'0,"0"-2"41"16,-6 1 30-16,0 2-22 0,0-4-15 0,-6 3 15 15,0-2 34-15,-3 1 49 0,-5-1 52 16,2 1 16-16,-3 2-17 0,-4-2-38 0,-3 4-60 16,-3-1-72-16,0 3-82 0,0 1-47 0,-6 2-25 15,3 2-17-15,-4 4-12 0,1 4-12 16,0 2-8-16,-4 3-11 0,4 3-10 0,-6 6 0 15,2 4-3-15,0 5 2 0,2 4-3 16,-6 5-5-16,3 5-4 0,1 5-9 0,2 2-9 0,-2 4-8 16,6 3-2-16,4 1-1 0,3 2-4 15,3-2 4-15,3 1 4 0,5-3 2 0,5 0 3 16,2-3 2-16,4-1 0 0,6-2-2 16,4-2-4-16,5-4-3 0,1-1-4 0,9-5-6 15,0-2 3-15,6-1-4 0,4-6-3 0,2-3-1 16,3-3-1-16,7-4-8 0,3-4-17 15,6-4-13-15,1-4-6 0,-1-4-6 0,4-4-2 16,-4-6 9-16,0-4 12 0,4-4 11 0,-7-6 11 16,3 0 11-16,-6-6 3 0,-3-5 5 15,-1-5 1-15,-1-2 0 0,-4-6-6 0,-7-4-1 16,-3-7 0-16,-3-3 0 0,-7-4 0 16,-2 0 14-16,-3 3 13 0,-7 0 14 0,-3 2 6 15,-6 6 3-15,-6 5 2 0,-3 5-10 0,-7 4-13 16,-5 5-13-16,0 4-8 0,-8 4-3 0,-2 4-2 15,0 4-5-15,-8 3-1 0,2 3-4 0,-4 3-5 16,1 2-12-16,-1 2-30 0,0 2-31 16,1-1-44-16,3 3-57 0,-4-3-86 0,6 0-101 15,-2 1-87-15,8-1-71 0,2 0-53 16,2 4-27-16,6 0 11 0,7 2 23 0,-2 5 35 16,9 2 64-16,-1 4 74 0,2 2 75 15</inkml:trace>
  <inkml:trace contextRef="#ctx0" brushRef="#br0" timeOffset="-153161.28">9139 5214 147 0,'4'-3'165'0,"6"-2"-30"0,-4 1-29 0,5-1-13 16,-1 0-2-16,0-1 0 0,5 2 2 15,1-2 4-15,-1 0 1 0,-1 2 3 0,1-1 3 16,1 1 2-16,-5 0-1 0,5-1 1 15,-3 0-1-15,-1 2-4 0,4-1-6 0,-7 2 3 16,5-3 4-16,-3 3 5 0,-1-2 10 0,2 2 10 16,-3-2 17-16,1 2 8 0,-4-2 9 15,4 2 14-15,-5-1 31 0,-1 1 46 0,2 1 50 16,-2-2 29-16,-4 1 7 0,0 2-8 0,-4-1-32 16,-2-1-61-16,1 2-61 0,-9 0-38 15,-5 2-25-15,-3 1-18 0,-5 1-14 0,-8 3-7 16,-5 3-8-16,-7 3-12 0,-3 0-6 0,-3 3 0 15,-7 2 1-15,-2 2 3 0,-4 1 1 16,-3 0 6-16,-3 3 2 0,-2 1-2 0,-5 0-3 16,1 0-6-16,-3 5-6 0,-4-1-6 15,1 4-7-15,-3 0-1 0,-4 3 3 0,0 3 12 16,-6 3 12-16,4-1 2 0,2 1 3 0,0-2-2 16,4 0-12-16,9-5-9 0,3 3-13 15,7-5-7-15,8-2-5 0,3-2-4 0,11-6-2 16,5 0-4-16,6-4-3 0,8-4-2 0,4-1 0 15,2-4 2-15,5 0 0 0,4-3 0 16,3-1 0-16,-1-2 0 0,4-1 1 0,2 1-2 16,-1-2-3-16,1 0 0 0,-2-2-1 0,0 2-3 15,2-2-1-15,2 0-4 0,-2 0-11 16,1 0-25-16,1 0-32 0,-2-2-36 0,4 1-45 16,0-2-49-16,-4-1-50 0,4-3-75 0,4 1-106 15,-4-5-110-15,4-1-92 0,-2 1-69 16,5-4-42-16,-1 0-11 0,0-1 67 0,0 0 112 15,-2 1 118-15,1-1 111 0</inkml:trace>
  <inkml:trace contextRef="#ctx0" brushRef="#br0" timeOffset="-152733.03">6971 5716 155 0,'-4'-16'195'16,"2"4"-10"-16,-2 0-66 0,4 1-55 0,-2 2-30 0,2 3-8 15,-4 2 4-15,4-1 10 0,0 2 15 16,-4 0 20-16,2 2 13 0,2-1 7 0,-3 2 6 15,3 0 11-15,-2 0 17 0,-2 3 26 0,0-2 42 16,-2 3 47-16,0 0 51 0,2 0 48 16,-5 4 42-16,1 0 21 0,-6 2-18 0,-1 4-30 15,-6 1-45-15,1 3-53 0,-5 3-59 16,-6 1-48-16,0 4-23 0,2-1-18 16,-2 3-9-16,0 1-8 0,0 2-3 0,4 0-3 0,2 0-2 15,-1 2-1-15,11-2-2 0,-1 3-6 0,7-3-10 16,5 3-8-16,4-5-13 0,9 3-9 15,5-4-10-15,3 1-5 0,5-3-3 0,7-3-6 16,6-2-1-16,2-3-2 0,3-3-4 16,1-3-4-16,0-3-1 0,3-3-1 0,-7-3-1 15,4-1 0-15,-10-2 0 0,0 0 1 16,-2-3 0-16,-8 1-1 0,-2-1 0 0,-3 0 2 16,-4 2-2-16,-3-2 0 0,-3 1 2 0,-6-1 3 15,4 1-5-15,-8-2-1 0,4 2 0 16,-6-2-2-16,2-1-1 0,-1 3-3 0,-1-1 2 15,2-2-6-15,2 0-24 0,-2 1-33 16,0-2-46-16,2-3-75 0,2 2-121 0,2-4-146 16,6-1-133-16,-2-3-115 0,5-2-97 0,5 1-36 15,-1-2 64-15,9-2 119 0,1 1 142 0,2 0 141 16</inkml:trace>
  <inkml:trace contextRef="#ctx0" brushRef="#br0" timeOffset="-151801.08">11155 4860 117 0,'0'3'375'16,"-2"-2"60"-16,-2 1 34 0,-2-1-48 15,2 2-120-15,-2-1-88 0,-3 1-65 0,3 1-23 16,0 2 14-16,-2 0 29 0,6-1 38 15,-2 0 51-15,3-2 54 0,1 2 20 0,1 0-14 16,9 1-23-16,6-2-29 0,3 1-47 0,6 0-67 16,6-3-50-16,10 0-31 0,2 1-23 0,7-1-14 15,10 3-7-15,2 0-8 0,10-1-9 16,9 5 3-16,6 2-3 0,10 1-3 0,4 2 2 16,8 3 4-16,7 4 3 0,2 3-4 0,14 3 1 15,0 4 1-15,1 6-2 0,5-1 6 16,0 3-2-16,-1 3-2 0,1-2-4 0,-1 4 2 15,-3-1-1-15,0 0-4 0,-2 0-2 0,-5-3 0 16,-4 1 1-16,-1-2-5 0,-4-3 0 0,-12-3-3 16,-3-2 3-16,-12-2 3 0,-6-4 4 15,-7-1 0-15,-8-1 0 0,-8-4 0 0,-10-1-2 16,-2-1-2-16,-9-1-2 0,-4-2 1 16,-6-2 3-16,-6-1 7 0,-2 0 2 0,-1-2 2 15,-7 0 6-15,1 0 0 0,-1-1-1 0,1 0-7 16,-7-2 3-16,3-2 10 0,-4 0 6 15,-2-1 18-15,-1 0 20 0,-1 0 21 0,-2-1 7 16,-2-2-7-16,-2 0-7 0,-5-2-19 16,-1-1-21-16,-6-1-22 0,3 0-13 0,-5 0-5 0,3 0-7 15,-3 0-3-15,1 0-4 0,5 0-6 16,0 1-30-16,4 3-37 0,1-2-46 16,5 2-58-16,0 0-103 0,5 2-132 0,1-2-125 15,4 0-111-15,0 3-91 0,-1-6-80 0,7 3 29 16,-5-2 99-16,3-3 133 0,1 1 139 0</inkml:trace>
  <inkml:trace contextRef="#ctx0" brushRef="#br0" timeOffset="-151354.98">15364 5695 327 0,'-23'-6'508'15,"-6"1"83"-15,3-1 66 0,1 0-37 0,0 2-128 16,4 1-66-16,5-1-52 0,-3 4-47 16,9 0-33-16,-2 0-23 0,3 0-34 0,3 6-42 15,6-1-37-15,0 2-23 0,6 2-17 16,3 3-15-16,7 1-15 0,3 3-15 0,8 2-8 0,3 1-10 15,1 1-16-15,5 3-11 0,-1-2-4 16,2 2-11-16,-2 2-3 0,-4 0-4 0,0-2 3 16,-2 1 6-16,-8 0 8 0,1-1 11 15,-7-1 9-15,-1 1 9 0,-3-1 1 0,-7-1-4 16,-4-2-9-16,-4 1-5 0,-3-2-12 0,-11-3-10 16,1 0-4-16,-8-1-6 0,-5-3-2 15,-1-1-4-15,-5-1 1 0,-5-3-2 0,-4-2-2 16,3 1-7-16,1-2-31 0,0-1-32 15,6 0-37-15,4 0-37 0,6-1-49 0,4-1-67 16,2 0-62-16,7 1-70 0,2-1-64 0,4-1-54 16,3 0-33-16,-1-3-12 0,8 0-1 15,-4-2-12-15,3-3 40 0,-1 1 62 0,-4-4 67 16,-1-1 78-16</inkml:trace>
  <inkml:trace contextRef="#ctx0" brushRef="#br0" timeOffset="-150893.84">15251 5740 210 0,'-1'-13'369'0,"-5"1"47"15,-2-2 36-15,-2 1-65 0,-1 1-62 0,1 1-10 16,-2 0 30-16,3 3 52 0,-5 0 31 15,2 2-1-15,3 2-28 0,-7 2-50 0,1 2-72 16,-1 3-83-16,-3 3-49 0,3 6-30 0,-5 2-17 16,2 7-10-16,-3 3-7 0,7-1-8 15,-5 5-10-15,5-1-4 0,-1 0-6 0,1 0 0 16,5-2 0-16,-1-2-1 0,1 2 3 16,0-4 2-16,4-1 3 0,-3-4-6 0,5 0 6 15,-2-3 1-15,0-3 1 0,2-1-1 0,4-2-2 16,-2-2-7-16,-1 1-9 0,3-4-10 0,0 1-10 15,0-3-9-15,0 1-4 0,5-1 0 16,-1-1 1-16,2-2 2 0,4 1 0 0,-4-1 3 16,7 0-3-16,-3 0-2 0,1-1-3 15,1 0-3-15,2 0-4 0,1 1-1 0,-3-1 0 16,7-1 0-16,-3 2 0 0,5-2 0 0,-2 3 0 16,3-3 2-16,1 3 0 0,-2-2-4 15,4 0 0-15,-3 0-3 0,-3 2-3 0,-3-3-31 16,-1 1-69-16,-3 2-103 0,-3-5-189 15,-3 1-249-15,4-2-248 0,-2 1-129 0,-1-2-16 16,3-2 62-16,0 1 165 0,-4 1 237 0</inkml:trace>
  <inkml:trace contextRef="#ctx0" brushRef="#br0" timeOffset="-146776.22">11823 771 337 0,'4'-2'716'16,"-8"-3"107"-16,4 4 56 0,-6 0 31 16,1 1-227-16,1 0-223 0,2 1-153 0,-2 3-64 15,0 0-15-15,2 2 8 0,-2 1 0 0,2 3-8 16,-2-1-20-16,-1 5-19 0,1 1-17 16,2 3-12-16,-2 3-9 0,0 0-7 0,2 6-2 15,-2-1-4-15,-2 2-4 0,3 4-4 0,-3-1-5 16,0 2-5-16,0-1-28 0,-2-1-92 0,3 0 0 15,-1-3 0-15,0 0 0 0,-4-3 0 0,1-2 0 16,3-1 0-16,-4 2 0 0,0-5 0 0,1-1 0 16,-1-4 0-16,4 0 0 0,0-3 0 0,1-2 0 15,1-2 0-15,2-1 0 0,-2-3 0 0,0 0 0 0,4 0 0 16,0-3 0-16,0 0 0 0,0-3 0 16,4 0 0-16,-4-3 0 0,6 0 0 0,-2 0 0 15,1-1-190-15,1 0-272 0,0-1-70 0,4 3-92 16,3-2-98-16,-1 1-78 0,1 0-53 0,5 1-34 15,-3-1 13-15,5 2 99 0,1-3 147 0,2 3 150 16,-1 0 139-16</inkml:trace>
  <inkml:trace contextRef="#ctx0" brushRef="#br0" timeOffset="-146346.12">12298 1144 392 0,'-17'2'502'16,"1"1"61"-16,-3-3 50 0,-1-3-76 0,5 3-62 16,-3-2-22-16,3 2-24 0,1-5-6 0,3 3-3 15,1-2-26-15,0 2-72 0,1-2-83 0,3 3-58 16,2-2-51-16,2 1-43 0,2 1-31 0,2 0-19 15,2-1-8-15,6-1-4 0,1 2 2 0,9-2-1 16,1 1 1-16,4-1-1 0,6 1-5 0,8 1-4 16,2-2-8-16,1 0-2 0,9 1-3 15,1 0-4-15,2-1 0 0,2 2-3 0,-3-1 2 0,1-1-1 16,-6 3-2-16,-3-1 4 0,-4 1 0 0,-5 0 1 16,-5 0 1-16,-1 0 1 0,-9 0-2 0,-6 0 3 15,-1 0 1-15,-4 0-2 0,-8 0-2 16,1 0 2-16,-6 0 0 0,-3 0-3 0,-4 0-5 15,-5 0 2-15,3 0-1 0,-4 0-3 0,3-2-2 16,1 0-10-16,-1 2-34 0,7-3-56 0,0 2-75 16,2-4-124-16,4 0-142 0,4-2-134 0,-2 0-96 15,6-2-56-15,-2 0-15 0,-1 0 44 0,1-1 82 16,-2 0 113-16,-4 1 113 0,2 2 104 0</inkml:trace>
  <inkml:trace contextRef="#ctx0" brushRef="#br0" timeOffset="-146143.49">12889 961 20 0,'-6'-4'239'15,"2"0"62"-15,-1 2 40 0,-1-1-5 0,-4 1-17 16,4 0-13-16,2 2-11 0,3-2 23 0,1 2 72 15,1 2 50-15,3-2 12 0,2 2-4 0,8 1-11 16,1-1-41-16,1 0-86 0,1 2-68 0,8-1-33 16,-1-2-14-16,-1 4-4 0,2-1-3 0,0 2-3 15,-2 1-6-15,-1 4-4 0,-3-2-13 0,-3 3-13 16,-5 3-9-16,-1 0-15 0,-4 4-16 16,-6 0-21-16,-4 1-20 0,-2 2-16 0,-5-1-18 15,-5 2-20-15,-3-1-13 0,-1-2-42 0,-1-3-71 16,0-1-84-16,-1-3-99 0,3-1-144 0,3-4-193 15,3-2-186-15,1-1-163 0,8-2-55 0,4-3 28 16,4-2 109-16,2 0 177 0,4-4 213 0</inkml:trace>
  <inkml:trace contextRef="#ctx0" brushRef="#br0" timeOffset="-145818.21">13589 1066 172 0,'-6'-4'575'0,"-4"-2"141"0,-1 0 93 0,1 0 55 16,4 0-162-16,-4 0-163 0,5 1-126 0,1 1-102 16,-2 1-59-16,2 0-24 0,-2 0-14 0,6 2-24 0,-2-1-25 15,-2 2-8-15,4 3 3 0,0 0 3 16,4 4 5-16,-4 2 11 0,2 3 9 0,-2 5-13 15,0 3-21-15,0 0-25 0,0 3-24 0,-6 2-26 16,3-1-21-16,-3 0-19 0,0-1-14 0,0 1-9 16,-2-2-9-16,1-2-4 0,-1 0-6 0,2-6-6 15,4 1-14-15,-2-1-48 0,0-3-67 0,4-3-82 16,4-2-96-16,0-1-141 0,4-3-186 0,2-2-165 16,5-4-140-16,1 0-63 0,3-6 20 0,6 0 104 15,-4-2 179-15,5-3 200 0</inkml:trace>
  <inkml:trace contextRef="#ctx0" brushRef="#br0" timeOffset="-145482.08">13992 1063 276 0,'17'-15'567'15,"-5"2"111"-15,-6-2 91 0,-2 2 25 0,-2 0-131 16,-4 1-118-16,2 1-91 0,-6 1-67 0,-2 2-48 16,-4 4-36-16,3 0-34 0,-7 3-39 0,-3 3-39 15,-3 4-37-15,-3 3-34 0,0 3-32 0,-2 4-22 16,2 6-10-16,-4 0-5 0,7 3-4 15,1 3-5-15,6-1-2 0,1-1-7 0,4 2-10 16,8-3-9-16,2-3-7 0,6 3-2 0,4-4-2 0,5-2-1 16,7-2-1-16,3-4-1 0,0-1 0 0,10-5 2 15,0 0-1-15,2-4 1 0,0-3-2 0,1-3 0 16,3-2 0-16,-4-1-4 0,0-3 3 16,-3-1-1-16,-6-1 2 0,-3-4 2 0,-6 0 0 0,-9-4 0 15,-4-1-1-15,-6-3-1 0,-10-2 0 0,-2 1-4 16,-7-3 2-16,-6 3-4 0,-6-1-3 0,0 2-2 15,0 4-8-15,0 1-31 0,2 3-38 0,4 2-49 16,-1 3-58-16,11 1-83 0,-1 2-119 0,7 1-119 16,7 1-103-16,-2 1-81 0,8 0-47 15,-2 0-2-15,5 0 44 0,3 0 78 0,-2-3 104 0,5 3 112 16,-1-4 98-16</inkml:trace>
  <inkml:trace contextRef="#ctx0" brushRef="#br0" timeOffset="-144738.24">14356 613 141 0,'-8'-13'346'0,"3"-2"44"0,-5 0 41 15,0 0-42-15,-1-2-56 0,-1 0-1 0,-5 1 30 16,1-1 48-16,-5-2 19 0,-1 0-9 15,-7-1-33-15,-2-1-60 0,-4 0-64 16,-1 0-68-16,-5-1-41 0,-2 1-23 0,-5-1-19 16,-1 0-13-16,-5 3-14 0,-2-3-12 0,-4 5-8 15,-2-2-4-15,0 4-3 0,-4 1-3 16,-2-2-5-16,-2 5-5 0,-1 0-10 0,-5 1-9 16,2 1-7-16,-7 1-7 0,-4 4-6 15,-8-1-3-15,-4 5-1 0,-4 3 4 0,4 2 0 16,-6 4 3-16,3 2-2 0,1 6-2 15,2 2-5-15,2 3-3 0,8 2-1 16,5 2-3-16,9 2 7 0,3 2 2 0,8 1 1 0,6 0 4 16,3 2 3-16,3 2 3 0,0 2-4 15,-1-2 1-15,5 5-2 0,1 0-1 16,-1 1-2-16,3 5-2 0,-2 0 3 0,5 1 0 16,5 0 2-16,-2 7-1 0,6-4-5 0,6 4 2 15,5 2-1-15,9-2-1 0,1 4-2 0,10-1 2 16,10 2 4-16,5-2 3 0,11-1-1 0,5 2 3 15,9-3-2-15,13-1 3 0,1-3 1 0,8-1-6 16,4-2-3-16,9-5-4 0,5-1 3 16,5-5-2-16,-4-1-3 0,7-5 0 0,-3-5 3 0,-2-1 1 15,4-6-2-15,-1-4-6 0,7-3-2 16,4-6-13-16,0-1-27 0,3-7-27 0,3-3-30 16,0-1-29-16,-1-6-38 0,5 1-37 0,-4-5-38 15,3-3-34-15,-1-2-23 0,-6-1-2 0,-6-2 16 16,-2-2 50-16,-6-3 52 0,-7 0 61 0,-3-1 54 15,-3-3 28-15,-6-3 28 0,-4-1 6 0,0-3 11 16,-6 0 13-16,-2-2 32 0,-1-3 75 0,-7-2 64 16,-1-2 48-16,-5-5 31 0,-5 2 18 0,-8-6-13 15,-1-1-51-15,-5 1-50 0,-2-4-36 16,-3-3-28-16,-6-4-25 0,-1-6-25 0,-7-4-21 16,-4-6-17-16,-7 0-18 15,-5-1-9-15,-17-22-3 0,-6 6 0 0,-9 7 0 16,-14 7-6-16,-6 18-25 0,-12 70-33 0,-9 0-56 15,-8 0-71-15,-8 0-88 0,-5 0-80 16,-3 0-64-16,24 0-56 0,0 0-33 16,6 0-14-16,5 0-15 0,12 0 10 0,4 19 51 15,10 22 69-15,9-5 80 0</inkml:trace>
  <inkml:trace contextRef="#ctx0" brushRef="#br0" timeOffset="-142710.36">11133 924 147 0,'10'6'430'0,"-4"-3"68"0,0 0 35 0,-8-3-22 16,-2 0-159-16,-2 0-120 0,-4-2-60 0,1 1-1 15,-1-2 56-15,-2 1 51 0,-3-1 35 0,-5 2 26 16,-1-2-13-16,-8 1-61 0,2-3-82 0,-8 4-70 0,0 1-42 16,-5 0-28-16,-7 4-22 0,0 0-1 0,-3 3-6 15,-6 1 3-15,-2 4 0 0,-6 1 8 16,-8 2 5-16,-5 5 0 0,-5 1 5 0,-3 4 9 16,-2 4 6-16,-6 5-5 0,0 5 4 0,-2-1 3 15,-8 5-5-15,0 5-7 0,-3 3-3 0,-7 3-6 16,1 6-1-16,1 4-6 0,-3 9-2 0,-8 4-2 15,0 9-5-15,0 1-2 0,4 1-4 0,7-3 3 16,5-1 1-16,7-2 3 0,8 2-1 0,0-1 5 16,7-2-4-16,-1-4-5 0,7-2-3 15,7-2-3-15,-1-4-1 0,2-5-1 0,8-2 2 0,0-2-3 16,6-4 2-16,0-2 1 0,5 1 1 0,1-5-6 16,4-3-1-16,5-2 0 0,0 0-1 15,1-5-2-15,5-3 2 0,4 2-1 16,-4-3 0-16,8 2 2 0,-4-3 1 0,2 3 0 15,1-3-3-15,-3 3 2 0,2-1 0 0,-2 3 2 16,-4-3-1-16,4 3 0 0,0-3 2 16,-3 2 1-16,3-3 2 0,0 3-5 0,0-3 0 15,0 0-2-15,5-2 0 0,-3-1 1 0,8 0-1 16,0-1 0-16,-1-4 4 0,3 1-1 16,0-2 0-16,3 0-1 0,1 0 3 0,-1 0 0 15,1 0-2-15,1-1 2 0,2 1 0 16,-3-2-2-16,3 2 1 0,-1-2-5 0,3-1 3 15,-2 0 0-15,3-1 0 0,-1-2 0 0,0-2-3 16,4 1 3-16,-3-3-3 0,3-3-1 0,0-1-1 16,2-2-8-16,-2-1-24 0,3-3-53 15,-3-3-114-15,2 1-159 0,-2-4-175 0,4-1-154 16,-2-1-117-16,-2-2-58 0,6-3 54 0,-3-1 130 16,3-3 157-16,0-2 151 0</inkml:trace>
  <inkml:trace contextRef="#ctx0" brushRef="#br0" timeOffset="-142278.48">6302 4028 86 0,'10'-21'278'0,"-8"2"20"0,2 4 32 15,-4 3-66-15,-4 2-93 0,2 2-27 0,-2 4 7 16,-8 1 10-16,3 5-3 0,-5 2 15 0,2 3 11 15,-3 5-16-15,-1 2-34 0,1 2-22 16,-1 4-29-16,7 1-31 0,-1 4-24 0,4 0-14 16,0 3-1-16,3 2-7 0,3 1-2 15,0 2-4-15,5-1 0 0,-1 3-1 16,2 1-5-16,0 2-1 0,-2-1-1 0,2 1 6 16,-1-1 1-16,-1-1-2 0,2 0 8 0,-2-2 44 15,2-3 69-15,0-1 43 0,-3-4 22 0,3-5 10 16,0-3 2-16,2-3-41 0,-2-5-70 0,3-2-37 15,-1-4-26-15,2-2-7 0,-1-4-5 16,7-1-2-16,-2-3 0 0,-3 0-4 0,5-1 0 16,-1-2-2-16,1 0-1 0,3 0-1 0,-3-1 1 15,-1 0-3-15,4 1 5 0,-3-1 3 16,-1 1-4-16,1 0 0 0,-4 0 2 0,1-1 2 16,-3 1-2-16,-1 3-6 0,-3 1 0 0,0-1-5 15,-2 1-71-15,-2 1-105 0,-2-1-114 16,0 1-106-16,0-2-97 0,0 0-84 0,0-3-19 15,4-1 57-15,-4-3 89 0,2-2 97 16</inkml:trace>
  <inkml:trace contextRef="#ctx0" brushRef="#br0" timeOffset="-141888.35">6368 4173 109 0,'-10'-12'199'16,"1"-3"7"-16,-1 3-59 0,4-1-49 0,0 2-21 15,2-1-3-15,4 0 12 0,0 3 10 16,4-2 9-16,-4 4 21 0,6-1 27 0,-2 3 7 16,2 1 33-16,0 1 56 0,-1 3 71 0,5 0 80 15,4 4 34-15,-3 4 14 0,5 1-32 0,-1 4-44 16,1 4-72-16,3 2-103 0,3 1-71 16,1 2-38-16,-2 1-26 0,4 3-24 0,2-3-15 15,-1 0-10-15,3-1-1 0,-2 1-3 16,-2-3-2-16,4 1-2 0,-8-3-2 0,5-2 0 15,-7 0-2-15,-2-2 2 0,-3 0 0 16,-2-4 1-16,-3 1-2 0,-3-2 1 0,-2-1-3 16,-2 1 1-16,-2 1 3 0,-6-1-1 0,4 0 20 15,-6 1 14-15,3 1 9 0,-5-2 7 16,-2 2-2-16,3-1 2 0,-7-1-18 0,1 0-12 16,-1 0-7-16,3-2-8 0,-9 1-2 15,3-2-2-15,-2-2-1 0,-1-1-3 0,-3-2-1 16,0-1-3-16,4-2-9 0,-5-3-53 0,7 1-107 15,3-2-157-15,1-2-175 0,5-2-163 0,4 1-159 16,6-3-35-16,4-2 61 0,4 1 129 16,6-3 163-16</inkml:trace>
  <inkml:trace contextRef="#ctx0" brushRef="#br0" timeOffset="-140547.71">14211 855 24 0,'0'-2'284'0,"0"-1"20"0,0-1 11 0,0 2-38 16,-2-5-125-16,-2 2-66 0,2 0-20 0,-6 1 7 16,6 0 22-16,-5 1 38 0,1-2 50 15,0 4 49-15,2-2 29 0,2-1-2 0,-2 3-26 0,4 1-36 16,0 0-47-16,0 0-52 0,6 1-48 15,4 3-23-15,3 0 13 0,5 2 55 0,7 2 47 16,6 0 32-16,4 5 19 0,6-1 4 0,3 3-14 16,-1 0-34-16,7 4-34 0,1 1-21 0,1 2-13 15,4 2 3-15,0 5-2 0,4 2-19 16,2 5-6-16,8-2-10 0,2 7 1 0,1 0-5 0,9 2-4 16,-1 5-8-16,5 3-6 0,-3 6-2 15,6 5 0-15,0 8-5 0,-2 8-1 0,4 3-1 16,1 8-6-16,-5 2 1 0,-2 5-3 0,-4 3-1 15,-3 2 2-15,-3 0 4 0,-3 4 6 0,-4-4 10 16,-2-2 11-16,-4-3 11 0,-2-4 2 0,-4-4-1 16,0-2-3-16,-3-3-19 0,-5 2-10 15,-5-3-10-15,1-3-7 0,-7-1-3 0,-2-6-1 16,-4-1 4-16,-4-5 2 0,-2-1 1 0,1-5 4 16,-3-3 5-16,-6-3 0 0,3-4-1 15,-5-1-3-15,1-3-2 0,-1-3-5 0,-1-4-1 16,-3-2-1-16,-1-5-2 0,-4-3 0 0,0-4 1 15,1-2 0-15,-5-5-1 0,-2-2 2 16,0-5 0-16,-5-2 1 0,1-1-2 0,-6-4-1 16,-2 1 0-16,3-4 0 0,-3 0-1 15,-1 3-3-15,3-4 0 0,2 0-1 0,-2 0-3 0,5 2-20 16,-3 1-33-16,6-3-54 0,-2 0-89 16,0 0-121-16,4 0-135 0,0 0-118 0,0 0-87 15,0-3-60-15,4 1-26 0,0-3 62 16,-2-1 105-16,-2 0 120 0,0-3 114 0</inkml:trace>
  <inkml:trace contextRef="#ctx0" brushRef="#br0" timeOffset="-140096.29">16633 4174 146 0,'-15'0'563'16,"-5"2"121"-16,-1 0 68 0,2-2 43 0,3-2-163 16,1 2-203-16,-1-2-163 0,6 2-115 0,5-1-47 15,-1 1 1-15,2 0 22 0,2 1 32 16,-2 1 31-16,4 2 26 0,4 2 0 0,-2 3-32 16,-2 5-37-16,8 3-36 0,-3 3-32 15,1 1-28-15,4 4-24 0,0 3-11 0,1-2-5 16,5 1-6-16,-1-1-5 0,5-2-1 0,1-1 2 15,4-2-1-15,6-3 0 0,0-3-2 16,8-4-2-16,-2-1-3 0,7-3-1 0,-1-3-2 16,4-4-5-16,-3-4-1 0,-3-1 3 0,-1-2 3 15,-3-3 2-15,-2-4 2 0,-4 0 3 16,0-3 1-16,-6-2 3 0,-3-3-1 0,-3-2 0 16,0-1-1-16,-3-1 1 0,-4-2-2 15,-3-3-1-15,-3 0 1 0,-2 2 2 0,0-2 0 16,-8 4 0-16,0 0 0 0,-2 3 0 0,-5 2 0 15,-3 0-1-15,2 3 2 0,-7 3-3 16,4-2-10-16,-1 2-32 0,-3 3-45 0,7 0-68 16,-1-1-108-16,1 3-127 0,2-3-122 15,4 2-97-15,3-2-75 0,3-1-47 0,3 2 17 16,-1-4 79-16,8 2 111 0,0-1 114 0</inkml:trace>
  <inkml:trace contextRef="#ctx0" brushRef="#br0" timeOffset="-139794.4">16817 3859 269 0,'-46'17'389'0,"-1"-1"35"15,10-1 21-15,5-1-114 0,4-3-121 0,9-1-78 0,7-1-46 16,7-3-1-16,5 0 15 0,7-3 28 15,7-2 43-15,3-1 51 0,9 0 45 16,6-3 5-16,5 2-13 0,6-3-21 0,5-1-38 0,1 0-52 16,1 2-51-16,1-1-42 0,1 0-26 15,-2 0-17-15,1 2-10 0,-7-2 1 0,-1 3-4 16,-2 0 0-16,-7-2-1 0,-3 3-7 0,0 0-51 16,-5 0-86-16,-1 0-101 0,-4-2-114 15,-1 2-112-15,-5 0-106 0,1-2-65 0,-1-1 21 16,-5 0 72-16,-4 0 96 0,-1 0 108 15</inkml:trace>
  <inkml:trace contextRef="#ctx0" brushRef="#br0" timeOffset="-130858.4">4792 4639 223 0,'-9'-10'451'0,"3"-1"82"16,-4 2 54-16,4-3-16 0,1 3-183 16,-1 0-82-16,2 2 7 0,0-1 6 0,2 1 4 15,-2 3 35-15,4 0 34 0,0 2 3 0,-2 2-53 16,2 2-62-16,-4 4-35 0,4 6-48 0,-3 6-40 16,1 6-34-16,-2 6-23 0,4 8-16 15,-4 3-16-15,2 6-10 0,2 1-2 0,2 0-4 16,2-3-8-16,2-1-7 0,1-8-5 15,1 0-6-15,6-7-8 0,-3-6-6 0,9-4-5 16,-5-5 0-16,6-5-3 0,3-8 0 0,-1-3-1 16,2-7 3-16,4-8-4 0,2-5 1 0,4-7-2 15,-4-4 0-15,6-5-2 0,-6-1-1 16,4-4 1-16,0 0-3 0,2-1 3 0,-3 3 1 16,1-2 0-16,-4 2 1 0,4 4-1 0,-4 2 2 15,0 2 0-15,-4 4 1 0,-1 1-1 16,-1 6 0-16,-6 1-1 0,-1 5-2 0,-5 2 3 15,-3 4-1-15,-4 2 3 0,-6 2 0 16,0 5 3-16,-6-1 5 0,-4 4 9 0,0 1 9 16,1 1 5-16,-3 2 5 0,-1 0 4 0,1 0-2 15,2 0-14-15,4-2-9 0,-3 1-3 0,5-1-4 16,-2-2-6-16,6 0-2 0,-4-2-2 16,4 3-2-16,4-2-2 0,-4-1 0 0,4 2 1 15,-2-2-3-15,2 0 2 0,0 1 1 16,-2-1-3-16,-2 2 0 0,0-2-2 0,0 2-1 15,-2 0-44-15,-2 2-56 0,-2-2-64 0,-4 3-72 16,1-1-99-16,-1 0-142 0,0 1-125 0,2-2-99 16,1 0-70-16,-3-1-36 0,4-1-8 15,0-1 77-15,6-1 131 0,-4-1 138 16,3 1 125-16</inkml:trace>
  <inkml:trace contextRef="#ctx0" brushRef="#br0" timeOffset="-121219.99">5831 6610 338 0,'2'-3'545'0,"-4"-1"79"0,-2-1 45 0,-1 1-52 16,-3-1-127-16,2 2-65 0,-4 1-43 16,4-2-24-16,1 2-4 0,1-2 1 0,-2 2-39 15,2 2-80-15,2-3-67 0,-2 3-52 16,4-1-37-16,0 0-30 0,0 0-22 0,0 1-16 15,0-2-6-15,4 2-2 0,2 0-4 0,0 0 2 16,-2 2-2-16,5-1 3 16,-3 0-2-16,4 3 3 0,1 2 4 0,-3 0 7 0,0 1 7 15,2 5 6-15,-1 1 2 0,1 2 0 16,2 1-2-16,-3 3-7 0,1-1-6 0,0 0-6 0,1-3-2 16,-1 2 1-16,6-4-1 0,-7 0-1 15,1-2-1-15,2-1-2 0,-3-3 3 0,1-1-2 16,0-1-1-16,-5 0 0 0,1-4 0 15,4 1-1-15,-4-4 2 0,-2-2-1 0,1-3 1 16,-1-1 2-16,2-1 1 0,0-5-1 0,0-1 1 16,2-1 2-16,1-5 0 0,-1 2-1 15,2-1-1-15,-5-1 2 0,5-1-1 0,4 3-3 16,-5-2-3-16,-1 4-2 0,2 1 0 16,0 1 0-16,-1 2-1 0,3-1 1 0,-4 3 1 15,-1-1 1-15,3 2 0 0,0 0 0 0,-1 2-1 16,-3 1 0-16,0 1-1 0,2 1 0 0,-6 1-1 15,2-1 1-15,1 4 1 0,-1-2 0 16,-2 1 0-16,-2 1 1 0,0 1 1 0,0-1-2 16,0 1 0-16,0 0 0 0,0-2 4 15,-2 2-2-15,-2 0 1 0,4 0-2 0,-5 2 0 16,5-2 0-16,-4 0-1 0,4 0 0 0,0 0-2 16,-2 0 2-16,2 0-1 0,-4 0 1 15,4 0-1-15,0 0 0 0,0 0-1 0,0 0 0 16,0 0 1-16,0 0 1 0,0 0-1 15,0 0 0-15,0 0 1 0,0 0-1 0,0 0-2 16,0 0-1-16,0 0 1 0,0 0 2 0,0 0 1 16,0 0 1-16,0 0 1 0,0 0-2 15,0 0-2-15,0 0 1 0,0 0-2 0,0 0 0 16,0 1 0-16,0-1 2 0,4 1 1 0,-4 1-1 16,0-2 1-16,2 2 1 0,-2-1-2 15,0 0-2-15,0 1 0 0,0-1 2 0,0-1-1 16,0 2 0-16,0-1 0 0,0-1 1 15,4 2 1-15,-4-2-1 0,0 0 1 0,0 0-1 16,0 0 2-16,0 0 1 0,0 1-1 0,0-1-2 16,0 0-1-16,0 0 2 0,0 0-2 15,0 0-1-15,0 2 1 0,0-2 3 0,0 1-1 16,0 1 0-16,2-1 0 0,-2 1-1 0,3-1 0 16,-3 1-1-16,0-2 1 0,0 1-4 15,0 1 0-15,0-2 1 0,0 1 0 0,4-1 3 16,-4 1-1-16,0-1 2 0,0 2 1 0,0-2-1 15,0 0 0-15,0 2 0 0,0-2 1 16,0 0-1-16,0 0 2 0,0 0-3 0,0 0 2 16,0 0-2-16,0 0-1 0,0 0-2 0,0 0 2 15,0 0 2-15,0 0-1 0,0 0 2 16,0 0 0-16,0 0-1 0,0 1-1 0,0-1-3 16,0 0 0-16,0 0 2 0,0 0 0 15,0 1-1-15,0 1 0 0,0 0 2 0,2 0-2 16,-2 2-3-16,0-3 1 0,0 2-1 0,4 0 1 15,-2-1 2-15,2-2 1 0,0 3 1 16,-2-3-2-16,2 0-1 0,0 0-1 0,-3-3-11 16,3 3-41-16,-4-2-60 0,0 2-103 0,0-5-174 15,0 1-214-15,-4 0-213 0,4-1-112 16,-1 2-24-16,-3-1 63 0,4 1 152 0,0-2 204 16</inkml:trace>
  <inkml:trace contextRef="#ctx0" brushRef="#br0" timeOffset="-118975.09">16372 6757 375 0,'0'2'444'16,"-4"-4"40"-16,4 1 21 0,-4-1-89 0,4 1-64 16,-2-1-9-16,-2 1 35 0,4-1 35 15,-2 1 21-15,-2-2-6 0,4 1-35 0,-4-1-73 16,2 0-89-16,-1 2-67 0,-3-2-49 15,2 1-39-15,2 1-25 0,-2 1-17 0,0 0-12 16,-2 3-9-16,4 0-5 0,-1 1-1 0,-1 5-1 16,-2-1-3-16,4 2 4 0,-2 2-2 15,4 1-2-15,0-1 1 0,0-1-3 0,4 3 1 16,-2-4-3-16,2 2 1 0,-2-1 1 16,5 0-2-16,-1-3 6 0,0 1-4 0,0-1 2 15,2-2-2-15,-3 0 1 0,1-4 0 0,0 2-1 16,0-2 2-16,-2-2-2 0,2 0-1 15,-1-1 5-15,3-2-3 0,-2-1-2 0,4-2 0 16,-1-2 1-16,3-2 1 0,1-1-3 0,-1-2 3 16,7-1 1-16,-1-2 2 0,1-2-4 15,3-3 2-15,3 1-2 0,-4-2-4 0,4 2-1 16,-1-1-1-16,-7 3 4 0,2 2-3 16,1 1 0-16,-5 2 1 0,-3 2-1 0,1 2 2 15,-7 1-3-15,4 2 2 0,-8 2 2 0,6 1 2 16,-6 0 5-16,1 0-5 0,-3 0-1 15,0 1 1-15,0 1 0 0,-3 1 3 0,3-2-3 16,-2 2-1-16,-2 2 0 0,4-2-3 0,-4 1 1 16,4-1-4-16,-2 2 0 0,2-1 3 0,-4 1 2 15,4 1 1-15,0 0 0 0,-4-2 3 16,2 2-2-16,2-2 0 0,0 3 1 0,0-3-2 16,0 0-3-16,0 1-1 0,-4 0 4 15,4-1 0-15,0 0-3 0,0 1 3 0,0 0 3 16,0-2-3-16,-2 0 1 0,2 1 2 0,0-1 0 15,-3 1-2-15,3 1 0 0,-4-2 3 16,4 3-4-16,-2-3-2 0,-2 2 2 0,4-2 3 16,-2 0-5-16,-2 3 1 0,4-3 1 0,0 0 0 15,0 2-2-15,0-2-1 0,0 1 3 16,0 0-2-16,0 0 1 0,0 2-1 0,4-3 1 16,-4 2 0-16,2 0 0 0,-2 0 1 15,0-2-2-15,4 1 1 0,-4 0 0 0,2-1 1 16,-2 2-2-16,0-2 2 0,0 0 1 0,0 2-1 15,0-2 4-15,0 1-3 0,0-1 0 16,0 0 0-16,0 0 1 0,0 0 0 0,0 0-3 16,0 0 1-16,0 0 1 0,0 1-3 0,0-1 3 15,0 0-1-15,0 0 1 0,0 0 0 16,0 0 2-16,0 0-2 0,0 0 0 0,0 0-1 16,0 0 0-16,0 0 2 0,0 0-4 0,0 0 2 15,0 0 0-15,0 0 3 0,0 0-3 16,0 0-3-16,0 0 2 0,0 0-1 0,0 0-2 15,0 0-2-15,0 0 0 0,4 0-2 16,-4 0-3-16,0-1-7 0,0 1-27 0,0 0-51 16,3 0-92-16,-1-1-125 0,-2-1-150 0,4 0-138 15,2 1-104-15,0-2-91 0,2-1 9 16,-6 1 81-16,3 0 128 0,-1-2 134 0</inkml:trace>
  <inkml:trace contextRef="#ctx0" brushRef="#br0" timeOffset="-92239.89">24398 10238 184 0,'-5'-4'246'0,"-1"-2"31"0,2 0-18 0,-2 2-24 15,2 1 11-15,2 0 36 0,-2 0 46 16,3 0 31-16,1 1 11 0,-4 1-19 15,4-1-40-15,0 2-33 0,0 0-16 0,0 0-18 0,4 2-27 16,-3 1-19-16,-1 0-7 0,4 1-13 16,-2 2-38-16,-2 5-33 0,-2-3-2 0,-2 5-1 15,-1 5-11-15,1 0-11 0,-6 1-3 16,4 4 12-16,-3 1-7 0,3-1-7 0,-4 2-6 16,4 2-3-16,0-2-9 0,1 1-23 0,1-2-16 15,0-1-6-15,4 0-6 0,0-4-3 16,4-2 2-16,-4-1-3 0,6 0 2 0,1-7-2 15,-5 2 9-15,8-4 22 0,0-4 11 16,1-3 9-16,3-3 0 0,3-4 3 0,3-4-8 16,1-3-20-16,8-2-15 0,2-4-4 0,4-5-4 15,2-2-3-15,3-4 1 0,7-6-5 0,-1-3-1 16,9-2-2-16,-3-1 4 0,2-1 1 16,-1 3-2-16,-1 4 1 0,-2 4 2 0,-3 6 0 15,-3 4-4-15,-7 4 2 0,2 2 0 16,-6 3-2-16,0 4 1 0,-6 1 1 0,-6 3 1 15,3 0-2-15,-9 2 3 0,-3 0 10 0,1 1 20 16,-5 1 13-16,0 0 6 0,-2-2 4 16,-1 2 2-16,-1-1-8 0,-2-1-22 0,2 0-12 15,-4 2-9-15,0-3-2 0,0 2-4 0,4 1-1 16,-4 0 1-16,0-1 0 0,0 1 1 16,0 1-1-16,0-1 1 0,2 2-2 15,-2-1-4-15,0 1-1 0,0-2 1 0,0 2 0 0,0 0 1 16,0 0 2-16,0 0 1 0,0 0 0 15,0 0 0-15,0 2-2 0,0-2 0 0,0 1 1 16,0-1-1-16,0 0 0 0,0 2-1 16,0-2 3-16,0 1-1 0,0-1 0 0,0 0-1 15,0 2-1-15,0-2 2 0,0 0-1 16,0 1 1-16,0-1 1 0,-2 0 1 0,2 0-2 16,0 0 2-16,0 0-1 0,0 0 0 0,0 0-1 15,0 0 1-15,0 0 1 0,0 0-1 16,0 0 0-16,0 0 1 0,0 0 0 0,0 0-1 15,0 0-2-15,0 0 3 0,0 0-1 0,0 0-1 16,0 2 1-16,0-2 0 0,0 0 0 0,0 0 0 16,0 0 0-16,0 0 0 0,0 0 0 15,-4 0 1-15,4 0 1 0,0 1-2 0,0-1 0 16,0 1-1-16,0-1-1 0,0 0-1 16,0 0 1-16,0 0 2 0,0 0 0 0,0 0 0 15,0 0 1-15,0 0 1 0,0 2-2 0,0-2-1 16,-4 0 1-16,4 2 0 0,0-2-1 15,0 0 0-15,0 0 2 0,0 0 2 0,0 0-3 16,0 0 1-16,0 0-1 0,0 0 2 16,0 0-2-16,0 0-1 0,0 0 1 0,0 0 0 15,0 0 0-15,0 0-1 0,0 0 1 0,0 0 1 16,0 0-2-16,0 0 3 0,0 0-2 0,0 0 1 16,0 0 0-16,0 0 0 0,0 0 2 15,0 0-3-15,0 0 0 0,4 0-2 0,-4 0 0 16,0 0 0-16,0 0-2 0,0 0 4 15,0 0 0-15,0 0 1 0,0 0 0 0,0 0 1 16,0 0 0-16,0 0-2 0,0 0 0 16,0 0 3-16,0 0-1 0,0 0-2 0,0 0 0 15,0 0 2-15,0 0-2 0,0 0-1 0,0 0 0 16,0 0 2-16,0 0-2 0,0 0 1 16,0 0 0-16,0 0 1 0,0 0-1 0,0 0-1 15,0 0 1-15,0 0 0 0,0 0 1 16,0 0-2-16,0 0 3 0,0 0-1 0,0-2 0 0,0 2-1 15,0 0 0-15,4-2 0 0,-4 2 0 16,0 0 2-16,0-1-1 0,0 1-1 16,0-1 1-16,0 1-1 0,0 0-1 0,0-2-2 15,0 2 0-15,0-1 2 0,-4 1 1 0,4 0 0 16,0-2 0-16,0 2 0 0,0 0 0 0,0 0 0 16,0 0 0-16,0 0-3 0,0 0 2 15,0 2 0-15,0-2 1 0,0 0 0 0,0 1-2 16,0-1 2-16,0 2 0 0,0-1 2 15,0 0-2-15,0-1 0 0,0 2 1 0,0 0-2 16,0-2 0-16,0 1 0 0,0-1 1 0,0 0 0 16,0 0 2-16,0 0 1 0,0 0-1 15,0 0 0-15,0 0 0 0,0 0-2 0,0 0-2 16,0 0 2-16,0 0-1 0,0 0-1 0,0 0 0 16,0 0 1-16,0 0 0 0,0 0-1 15,0 1 2-15,0-1 0 0,0 0 2 0,0 0-1 16,0 0 1-16,0 0 1 0,0 0 0 0,0 0 0 15,0 0-3-15,0 0-1 0,0 0 1 0,-4 0 0 16,4 0-2-16,0 0 0 0,0 0 1 16,0 0 1-16,0 0-1 0,0 0-1 15,0 0 2-15,0 0-1 0,0 0 0 0,0 2 1 16,0-2 0-16,0 0 0 0,0 0-1 16,0 0 1-16,0 0 1 0,0 0-2 0,0 0 0 0,0 2 1 15,0-2-1-15,0 1 1 0,0-1-1 16,0 0 1-16,0 0 2 0,0 0-2 0,0 0 1 15,0 0 0-15,0 0 1 0,0 0-1 16,0 0-2-16,0 0 1 0,0 0 1 0,0 0-1 16,0 0 0-16,0 0 1 0,0 0-1 15,0 0 0-15,0 0 0 0,0 0 0 0,0 0 0 0,0 0-3 16,0 0 6-16,0 0-3 0,0 0 0 16,0 0 1-16,0 0 0 0,0 0 1 0,0 0-3 15,0 0-1-15,0 0 3 0,0 0 0 16,0 0 0-16,0 0-1 0,0 0-3 0,0 0 2 15,0-1-9-15,0 1-46 0,0-2-62 0,0 2-73 16,0 2-147-16,0-2-211 0,4 1-217 16,-4 0-173-16,0-1-54 0,0 0 12 0,0 0 116 15,0-1 195-15,-6 0 213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387 284 32 0 0,'3'-7'555'0'0,"0"-1"4"0"0,-1 1 0 0 0,1-1 0 0 0,-1 0-1 0 0,-1 0 1 0 0,2-11 0 0 0,-3 16-386 0 0,-1 0 1 0 0,1 0-1 0 0,0 0 0 0 0,-1 0 0 0 0,0 0 0 0 0,1 1 1 0 0,-1-1-1 0 0,0 0 0 0 0,-1 0 0 0 0,1 1 1 0 0,0-1-1 0 0,-1 0 0 0 0,1 1 0 0 0,-1 0 1 0 0,0-1-1 0 0,0 1 0 0 0,0 0 0 0 0,0 0 0 0 0,-3-2 1 0 0,1 0 20 0 0,0 0 1 0 0,-1 1 0 0 0,1 0 0 0 0,-1 0 0 0 0,0 0-1 0 0,0 0 1 0 0,0 1 0 0 0,0 0 0 0 0,-1 0-1 0 0,1 0 1 0 0,-1 0 0 0 0,1 1 0 0 0,-1 0 0 0 0,1 0-1 0 0,-1 1 1 0 0,0 0 0 0 0,-7 0 0 0 0,7 1-128 0 0,0 1-1 0 0,-1-1 1 0 0,1 1 0 0 0,0 1 0 0 0,0-1 0 0 0,0 1 0 0 0,0 0 0 0 0,1 0 0 0 0,-1 1 0 0 0,1-1 0 0 0,0 1-1 0 0,0 1 1 0 0,0-1 0 0 0,0 1 0 0 0,-3 5 0 0 0,-6 7 172 0 0,1 0 0 0 0,1 1-1 0 0,1 0 1 0 0,0 1 0 0 0,-11 31 0 0 0,-31 106 449 0 0,49-140-669 0 0,-7 29 124 0 0,2 1-1 0 0,-4 46 1 0 0,8-32 753 0 0,9-109 2071 0 0,-1 22-2861 0 0,-2-38-1 0 0,-3 19-65 0 0,-10-217 64 0 0,17 88-140 0 0,-3 139 25 0 0,2-27-13 0 0,-4 62 22 0 0,0 1 1 0 0,0-1 0 0 0,0 1-1 0 0,0-1 1 0 0,0 1 0 0 0,1-1-1 0 0,-1 0 1 0 0,0 1 0 0 0,0-1-1 0 0,0 1 1 0 0,0-1 0 0 0,1 1-1 0 0,-1-1 1 0 0,0 1-1 0 0,0 0 1 0 0,1-1 0 0 0,-1 1-1 0 0,0-1 1 0 0,1 1 0 0 0,-1-1-1 0 0,1 1 1 0 0,-1 0 0 0 0,0-1-1 0 0,1 1 1 0 0,-1 0 0 0 0,1 0-1 0 0,-1-1 1 0 0,1 1 0 0 0,-1 0-1 0 0,1 0 1 0 0,0-1-1 0 0,13 12-12 0 0,8 26 2 0 0,-22-36 10 0 0,9 20 23 0 0,-1-1 1 0 0,-1 1 0 0 0,-1 1 0 0 0,-1-1-1 0 0,0 1 1 0 0,1 28 0 0 0,-1 139 57 0 0,-6-130-86 0 0,-8 129 52 0 0,0 0 116 0 0,17-206-70 0 0,-7 16-66 0 0,0 0 0 0 0,0 1 0 0 0,0-1 1 0 0,0 0-1 0 0,0 0 0 0 0,0 0 0 0 0,0-1 0 0 0,0 1 0 0 0,-1 0 1 0 0,1-3-1 0 0,8-37 1751 0 0,-9 42-1708 0 0,1-9-320 0 0,25 20-2904 0 0,-14-6-384 0 0,0-1-1 0 0,0-1 1 0 0,16 2-1 0 0,-13-2 1317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2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230 196 940 0 0,'-43'-31'4121'0'0,"-50"-51"1"0"0,55 48-2010 0 0,21 17-238 0 0,-5-4 1089 0 0,6 10 948 0 0,35 31-2050 0 0,-6-4-1230 0 0,97 80 1435 0 0,64 38-798 0 0,22 19-668 0 0,-101-70 54 0 0,118 131 0 0 0,-139-123-150 0 0,-4-6 9 0 0,-20-32-54 0 0,-32-34-118 0 0,6 6 371 0 0,-7-14 543 0 0,-16-17-376 0 0,-6-22-704 0 0,5 27-184 0 0,19-3-171 0 0,-16 4 180 0 0,-2 0 27 0 0,26 5 18 0 0,-14-4-53 0 0,0 1 18 0 0,-1 0 0 0 0,0-1 0 0 0,1-1 0 0 0,-1 0-1 0 0,1-1 1 0 0,14-2 0 0 0,-9-5-699 0 0,-18 7 620 0 0,0 1-1 0 0,0 0 1 0 0,-1-1 0 0 0,1 1-1 0 0,0 0 1 0 0,0-1 0 0 0,0 1-1 0 0,-1 0 1 0 0,1-1 0 0 0,0 1-1 0 0,-1 0 1 0 0,1-1 0 0 0,0 1-1 0 0,-1 0 1 0 0,1 0 0 0 0,0-1-1 0 0,-1 1 1 0 0,1 0 0 0 0,-1 0-1 0 0,1 0 1 0 0,0 0 0 0 0,-1-1-1 0 0,1 1 1 0 0,-1 0 0 0 0,1 0-1 0 0,-1 0 1 0 0,-50-9-4647 0 0,34 6 3172 0 0,9 1 476 0 0,-3 0-2868 0 0,1-1 1 0 0,-1 0-1 0 0,0-1 0 0 0,-17-8 1 0 0,15 5 1991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3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964 111 580 0 0,'7'-7'791'0'0,"-1"-1"0"0"0,0 1 0 0 0,0-1 0 0 0,0 0 0 0 0,-1 0 0 0 0,0-1 0 0 0,6-16 0 0 0,0 1 2259 0 0,-10 18-1035 0 0,-7 9-1323 0 0,-14 12-568 0 0,18-13 115 0 0,-62 47 1924 0 0,-89 53 0 0 0,-78 28 382 0 0,-1 2-1302 0 0,164-90-1046 0 0,-83 69-1 0 0,119-83-159 0 0,-14 16 41 0 0,23-22 389 0 0,37-34-94 0 0,0 1 1 0 0,21-12 0 0 0,-21 14-1185 0 0,-1 0-1 0 0,0-1 1 0 0,15-14 0 0 0,-23 19-588 0 0,-1 0 1 0 0,1-1 0 0 0,-1 1-1 0 0,-1-1 1 0 0,1 0 0 0 0,4-10-1 0 0,6-20-4900 0 0,-9 17 3942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158 128 1072 0 0,'-93'-66'5645'0'0,"35"16"81"0"0,51 38-594 0 0,18 15-3074 0 0,-1 1-1899 0 0,53 22 1213 0 0,-3 0-822 0 0,-1 2-1 0 0,62 40 1 0 0,87 80-13 0 0,-75-39-393 0 0,71 88-41 0 0,-162-153-126 0 0,50 73-1 0 0,-64-73 69 0 0,-25-38 11 0 0,4 5 715 0 0,-14-20-80 0 0,7 9-753 0 0,-1-1 1 0 0,0 0 0 0 0,0 0-1 0 0,1 0 1 0 0,-1 0-1 0 0,0 0 1 0 0,1 0-1 0 0,-1 0 1 0 0,1 0-1 0 0,0-1 1 0 0,-1 1-1 0 0,1 0 1 0 0,0 0-1 0 0,-1 0 1 0 0,1 0-1 0 0,0-1 1 0 0,0 1-1 0 0,0 0 1 0 0,0 0-1 0 0,0 0 1 0 0,1-1-1 0 0,-1 1 1 0 0,0 0-1 0 0,0 0 1 0 0,1 0-1 0 0,-1 0 1 0 0,1 0-1 0 0,-1 0 1 0 0,1 0-1 0 0,-1-1 1 0 0,1 1-1 0 0,0 1 1 0 0,-1-1-1 0 0,1 0 1 0 0,0 0-1 0 0,1-1 1 0 0,11-19-8312 0 0,-13 19 7963 0 0,1 1 0 0 0,-1-1 0 0 0,0 1-1 0 0,1-1 1 0 0,-1 0 0 0 0,0 1 0 0 0,0-1-1 0 0,0 1 1 0 0,-1-1 0 0 0,1 1 0 0 0,0-1-1 0 0,-1 1 1 0 0,1-1 0 0 0,0 1 0 0 0,-1-1-1 0 0,0 1 1 0 0,1-1 0 0 0,-1 1-1 0 0,0 0 1 0 0,0-1 0 0 0,0 1 0 0 0,0 0-1 0 0,0 0 1 0 0,0-1 0 0 0,-2 0 0 0 0,1-1-4 0 0,-12-14-2079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3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697 200 980 0 0,'-29'1'2282'0'0,"0"-1"0"0"0,-45-7 1 0 0,4 1-200 0 0,24 2 970 0 0,89-5 299 0 0,649-28-51 0 0,-105 6-2714 0 0,-71-16-14 0 0,-58 4-215 0 0,-151 28 137 0 0,-222 14-259 0 0,47 7 9 0 0,-110-4-219 0 0,0 1 1 0 0,0 2-1 0 0,0 0 0 0 0,-1 1 1 0 0,0 1-1 0 0,0 1 0 0 0,33 17 1 0 0,-46-20-13 0 0,0 0 0 0 0,0 1 0 0 0,-1 0 0 0 0,0 1 0 0 0,0 0 1 0 0,0 0-1 0 0,-1 0 0 0 0,0 1 0 0 0,0 0 0 0 0,-1 0 0 0 0,0 0 1 0 0,-1 1-1 0 0,0-1 0 0 0,0 1 0 0 0,0 0 0 0 0,-2 1 0 0 0,4 12 1 0 0,0 12 198 0 0,-2 0 0 0 0,-2 1 1 0 0,-2 53-1 0 0,-1-40 77 0 0,-6 171 774 0 0,1 2-234 0 0,1-26-121 0 0,-49 317 0 0 0,15-156 211 0 0,32-272-733 0 0,-11 147 114 0 0,-12 129-100 0 0,15-246-128 0 0,-33 128-1 0 0,38-206-81 0 0,-107 462 292 0 0,97-382-32 0 0,4 1 1 0 0,0 158-1 0 0,6 40 60 0 0,5-263-241 0 0,-3 1-1 0 0,-1-1 1 0 0,-33 98-1 0 0,-36 73 679 0 0,35-89-258 0 0,-10 73-179 0 0,24-51-175 0 0,-2 9-73 0 0,3-55-53 0 0,-40 136 140 0 0,-46 137-151 0 0,97-335 32 0 0,-21 98 1 0 0,36-128-31 0 0,0-1 0 0 0,1 1 0 0 0,1 0 0 0 0,5 32 1 0 0,17 69-64 0 0,-15-101 48 0 0,-1 10-14 0 0,-9-27 29 0 0,-1-1 0 0 0,0 0-1 0 0,0-1 1 0 0,1 1 0 0 0,-1 0 0 0 0,0-1-1 0 0,-5-1 1 0 0,7 1-2 0 0,-476-58 24 0 0,400 52-30 0 0,-142-15-41 0 0,-110-14 18 0 0,-391-36 40 0 0,676 68-17 0 0,-184-18-11 0 0,177 14 5 0 0,-1-2 1 0 0,-64-21-1 0 0,65 10-21 0 0,1-3 0 0 0,-83-50 0 0 0,130 72 35 0 0,0-1-1 0 0,0 1 0 0 0,1-1 0 0 0,-1 0 0 0 0,1 0 1 0 0,-1 0-1 0 0,1 0 0 0 0,0 0 0 0 0,-5-8 1 0 0,7 9-2 0 0,0-1 0 0 0,1 1 0 0 0,-1 0 0 0 0,0 0 0 0 0,1 0 0 0 0,-1-1 0 0 0,1 1 0 0 0,0 0 0 0 0,0-1 0 0 0,0 1 0 0 0,0 0 0 0 0,0 0 0 0 0,0-1 0 0 0,1 1 0 0 0,-1 0 0 0 0,1-1 0 0 0,0 1 0 0 0,-1 0 0 0 0,1 0 0 0 0,2-3 0 0 0,14-31-27 0 0,40-100-33 0 0,-7 6-9 0 0,105-196 1 0 0,-67 152 36 0 0,-66 123 22 0 0,-1 0 0 0 0,14-59 0 0 0,17-112-45 0 0,-34 141 42 0 0,188-708-262 0 0,-160 610 127 0 0,32-260 1 0 0,-71 367 122 0 0,-3-1 0 0 0,-9-113 0 0 0,-32-142-35 0 0,16 176 30 0 0,-1-167 1 0 0,32 84 25 0 0,16 79 10 0 0,12 0-26 0 0,19-88-14 0 0,-27 80-13 0 0,-20 37 28 0 0,-9 98 15 0 0,0 1 0 0 0,2 0 1 0 0,1 0-1 0 0,1 0 1 0 0,1 0-1 0 0,19-50 1 0 0,39-68-16 0 0,-62 140 20 0 0,-1 0-1 0 0,1-1 0 0 0,-1 1 0 0 0,0 0 0 0 0,0 0 0 0 0,-1-1 1 0 0,0 1-1 0 0,0 0 0 0 0,0-1 0 0 0,-1 1 0 0 0,0 0 0 0 0,0-1 1 0 0,-1 1-1 0 0,-3-9 0 0 0,-4-8-12 0 0,-1 1 0 0 0,-17-29 0 0 0,20 39 12 0 0,-1-4 0 0 0,-2 1-2 0 0,2-2 0 0 0,-11-27 0 0 0,17 37 3 0 0,0 0-1 0 0,0 0 0 0 0,1 0 1 0 0,0-1-1 0 0,1 1 1 0 0,0 0-1 0 0,0 0 1 0 0,0 0-1 0 0,1 0 0 0 0,1-9 1 0 0,9-22-13 0 0,-7 29 18 0 0,-2 1 0 0 0,1-1-1 0 0,-1-1 1 0 0,1-11-1 0 0,-3 18-6 0 0,0 0-1 0 0,0 0 1 0 0,0 0-1 0 0,-1-1 0 0 0,1 1 1 0 0,-1 0-1 0 0,0 0 0 0 0,0 0 1 0 0,0 0-1 0 0,0 0 1 0 0,-1 0-1 0 0,1 0 0 0 0,-1 0 1 0 0,0 1-1 0 0,1-1 0 0 0,-5-4 1 0 0,2 2-11 0 0,-19-27 10 0 0,23 31 2 0 0,0-1-1 0 0,1 1 1 0 0,0 0 0 0 0,-1 0-1 0 0,1 0 1 0 0,0 0 0 0 0,-1 0-1 0 0,1 1 1 0 0,0-1 0 0 0,0 0 0 0 0,0 0-1 0 0,0 0 1 0 0,0 1 0 0 0,0-1-1 0 0,0 0 1 0 0,0 1 0 0 0,1-1-1 0 0,21-14-15 0 0,-22 15 17 0 0,17-10 2 0 0,43-23-16 0 0,-14 20-52 0 0,-16 9-708 0 0,0 1-1 0 0,0 1 1 0 0,0 2 0 0 0,1 1-1 0 0,42 8 1 0 0,-43-3-2213 0 0,58 18 0 0 0,-13 8-1808 0 0,-46-17 1902 0 0,-1 1 0 0 0,32 25-1 0 0,16 21-1291 0 0,-44-29 2667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130 699 696 0 0,'1'-3'875'0'0,"-1"-1"1"0"0,2 1-1 0 0,-1 0 0 0 0,0-1 0 0 0,1 1 0 0 0,-1 0 1 0 0,1 0-1 0 0,0 0 0 0 0,0 0 0 0 0,0 0 1 0 0,5-4-1 0 0,-3 3 571 0 0,0-1 1 0 0,-1 1 0 0 0,0-1-1 0 0,0 0 1 0 0,3-7-1 0 0,-1-1 1166 0 0,-4 10-910 0 0,-3 6-520 0 0,-8 10-774 0 0,0 1-73 0 0,1 0 1 0 0,0 1 0 0 0,1 0 0 0 0,1 1-1 0 0,0-1 1 0 0,-6 24 0 0 0,-20 105 300 0 0,11-37-174 0 0,7-50-222 0 0,3 1-1 0 0,2 0 1 0 0,-4 106-1 0 0,14-164-200 0 0,0 1-1 0 0,0 0 0 0 0,0-1 1 0 0,0 1-1 0 0,0-1 1 0 0,0 1-1 0 0,0-1 1 0 0,0 1-1 0 0,0 0 0 0 0,0-1 1 0 0,0 1-1 0 0,0-1 1 0 0,1 1-1 0 0,-1-1 1 0 0,0 1-1 0 0,0 0 0 0 0,1-1 1 0 0,-1 1-1 0 0,0-1 1 0 0,1 0-1 0 0,-1 1 1 0 0,0-1-1 0 0,1 1 1 0 0,10-6 565 0 0,13-28-45 0 0,-17 24-471 0 0,38-47 60 0 0,2 3 0 0 0,81-70 0 0 0,121-80-218 0 0,-199 163 101 0 0,237-177-31 0 0,26-22 0 0 0,-110 69 0 0 0,-139 109 0 0 0,-52 47 0 0 0,0 0 0 0 0,-1 0 0 0 0,-1-1 0 0 0,0 0 0 0 0,9-21 0 0 0,-12 6 0 0 0,-9 27 0 0 0,-4 18 0 0 0,3-5 0 0 0,0-1 0 0 0,-2 0 0 0 0,1 0 0 0 0,-1 0 0 0 0,0 0 0 0 0,-9 10 0 0 0,-14 26 0 0 0,27-43 0 0 0,0 1 0 0 0,-1-1 0 0 0,1 0 0 0 0,-1 0 0 0 0,0 0 0 0 0,0 0 0 0 0,1 0 0 0 0,-1 0 0 0 0,0-1 0 0 0,-5 4 0 0 0,-11 10 0 0 0,16-14 0 0 0,2 0 0 0 0,0-1 0 0 0,0 0 0 0 0,-1 0 0 0 0,1 0 0 0 0,0 1 0 0 0,0-1 0 0 0,0 0 0 0 0,-1 0 0 0 0,1 1 0 0 0,0-1 0 0 0,0 0 0 0 0,0 1 0 0 0,0-1 0 0 0,0 0 0 0 0,0 1 0 0 0,-1-1 0 0 0,1 0 0 0 0,0 0 0 0 0,0 1 0 0 0,0-1 0 0 0,0 0 0 0 0,0 1 0 0 0,0-1 0 0 0,0 0 0 0 0,1 1 0 0 0,-1-1 0 0 0,0 0 0 0 0,0 1 0 0 0,0-1 0 0 0,0 0 0 0 0,0 0 0 0 0,0 1 0 0 0,0-1 0 0 0,1 0 0 0 0,-1 1 0 0 0,0-1 0 0 0,0 0 0 0 0,0 0 0 0 0,1 0 0 0 0,-1 1 0 0 0,0-1 0 0 0,0 0 0 0 0,1 0 0 0 0,4 11 0 0 0,-6-9 0 0 0,-3 0 0 0 0,0-1 0 0 0,3 0 0 0 0,-3 43 0 0 0,3-42 0 0 0,-2-1 0 0 0,2 1 0 0 0,0 0 0 0 0,-2-2 0 0 0,3 2 0 0 0,0 0 0 0 0,3-2-1 0 0,-2 0-1 0 0,-1 0 4 0 0,0-2-1 0 0,-2-25-46 0 0,0 11-4964 0 0,1 15 4675 0 0,1 1 1 0 0,0-1-1 0 0,-1 1 0 0 0,1 0 0 0 0,0-1 0 0 0,-1 1 1 0 0,1-1-1 0 0,-1 1 0 0 0,1 0 0 0 0,-1-1 0 0 0,1 1 1 0 0,-1 0-1 0 0,1-1 0 0 0,-1 1 0 0 0,1 0 1 0 0,-1 0-1 0 0,0-1 0 0 0,1 1 0 0 0,-1 0 0 0 0,1 0 1 0 0,-1 0-1 0 0,1 0 0 0 0,-1 0 0 0 0,0 0 0 0 0,1 0 1 0 0,-2 0-1 0 0,-19 0-4535 0 0,19 0 4063 0 0,-81 2-9988 0 0,52-2 9174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4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1865 246 12 0 0,'-3'-8'466'0'0,"0"1"0"0"0,-1 0 0 0 0,0 0 1 0 0,0 0-1 0 0,0 1 0 0 0,-1 0 0 0 0,0-1 0 0 0,-1 2 0 0 0,1-1 1 0 0,-1 1-1 0 0,0-1 0 0 0,0 1 0 0 0,-1 1 0 0 0,-12-8 0 0 0,-7-1 237 0 0,0 0-1 0 0,-46-15 0 0 0,32 15 202 0 0,-1 1 0 0 0,1 3 0 0 0,-2 1 0 0 0,1 2 0 0 0,-1 2 0 0 0,0 2 0 0 0,0 1 0 0 0,0 2 0 0 0,0 3 0 0 0,-82 16 0 0 0,85-10-657 0 0,1 2-1 0 0,0 1 1 0 0,1 2-1 0 0,1 2 1 0 0,0 1 0 0 0,1 2-1 0 0,-35 27 1 0 0,21-11-113 0 0,2 3 0 0 0,2 2 1 0 0,1 1-1 0 0,3 3 0 0 0,1 1 0 0 0,3 2 0 0 0,1 2 1 0 0,3 1-1 0 0,-44 92 0 0 0,67-121-88 0 0,2 1 0 0 0,1-1 0 0 0,0 1 0 0 0,2 1 0 0 0,1-1 0 0 0,0 1 0 0 0,2 0 0 0 0,1 0 0 0 0,2 28 0 0 0,1-29-36 0 0,1 0 0 0 0,1-1-1 0 0,1 1 1 0 0,0-1 0 0 0,2 0 0 0 0,1 0 0 0 0,1-1 0 0 0,1 0 0 0 0,0-1 0 0 0,2 0 0 0 0,0 0 0 0 0,1-1-1 0 0,1-1 1 0 0,1 0 0 0 0,21 19 0 0 0,-6-11-28 0 0,1-2 0 0 0,1-1-1 0 0,1-2 1 0 0,1-1 0 0 0,1-1 0 0 0,1-2-1 0 0,0-2 1 0 0,1-1 0 0 0,0-2 0 0 0,1-1-1 0 0,42 5 1 0 0,-38-9-104 0 0,0-2 0 0 0,1-1 0 0 0,0-3 0 0 0,-1-2 0 0 0,1-1 0 0 0,-1-2 0 0 0,1-2 0 0 0,-1-2 0 0 0,-1-2 0 0 0,44-16 0 0 0,-54 14 93 0 0,0-2-1 0 0,-1-2 1 0 0,0 0-1 0 0,-1-2 0 0 0,-1-1 1 0 0,-1-2-1 0 0,-1 0 1 0 0,0-2-1 0 0,-2 0 1 0 0,-1-2-1 0 0,23-31 0 0 0,-30 33 62 0 0,0-1-1 0 0,-1-1 0 0 0,-2 0 0 0 0,0-1 0 0 0,-2 0 0 0 0,-1-1 0 0 0,-1-1 0 0 0,-1 1 0 0 0,-1-1 0 0 0,-2 0 0 0 0,-1-1 0 0 0,-1 1 0 0 0,-1-42 0 0 0,-5 26-2 0 0,-2-1-1 0 0,-1 1 1 0 0,-3 0 0 0 0,-1 1-1 0 0,-3 0 1 0 0,-1 1-1 0 0,-2 0 1 0 0,-2 1-1 0 0,-1 1 1 0 0,-2 1-1 0 0,-29-38 1 0 0,32 51-21 0 0,-1 0-1 0 0,-2 2 1 0 0,0 0-1 0 0,-2 1 1 0 0,-1 2 0 0 0,0 0-1 0 0,-1 1 1 0 0,-2 2-1 0 0,0 1 1 0 0,0 1 0 0 0,-2 1-1 0 0,0 1 1 0 0,0 2 0 0 0,-1 1-1 0 0,-1 1 1 0 0,-33-5-1 0 0,21 9 3 0 0,-1 2 1 0 0,1 3-1 0 0,0 1 0 0 0,-1 2 0 0 0,1 2 0 0 0,0 1 0 0 0,0 3 0 0 0,1 2 0 0 0,0 1 0 0 0,1 2 1 0 0,-63 29-1 0 0,47-15-28 0 0,2 3 0 0 0,1 2 0 0 0,1 2 0 0 0,2 3 0 0 0,2 1 0 0 0,1 3 0 0 0,-59 66 0 0 0,83-80-216 0 0,1 2 0 0 0,1 0 0 0 0,2 1 0 0 0,1 1 0 0 0,1 1 0 0 0,-19 50-1 0 0,28-56-768 0 0,1 0-1 0 0,1 1 0 0 0,-6 41 1 0 0,11-43-507 0 0,0 0 1 0 0,2 0 0 0 0,1 0-1 0 0,4 29 1 0 0,17 65-4204 0 0,-9-63 3653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4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63 360 0 0,'1'-1'359'0'0,"0"0"0"0"0,1 0 0 0 0,-1 0 0 0 0,0 0 1 0 0,0 0-1 0 0,0 0 0 0 0,0 0 0 0 0,0 0 0 0 0,0 0 0 0 0,-1 0 0 0 0,1-1 0 0 0,0 1 0 0 0,-1 0 1 0 0,1 0-1 0 0,0-1 0 0 0,-1 1 0 0 0,0-1 0 0 0,1 1 0 0 0,-1 0 0 0 0,0-3 0 0 0,7-31 6567 0 0,-8 82-1529 0 0,-2 11-3685 0 0,-2 95-1337 0 0,-5 102 485 0 0,6-211-370 0 0,4-42-413 0 0,0 1 0 0 0,-1-1 0 0 0,1 0 0 0 0,-1 0 0 0 0,1 0 0 0 0,-1 0 0 0 0,0 0 0 0 0,0 0 0 0 0,0 0 0 0 0,0 0 1 0 0,0 0-1 0 0,0-1 0 0 0,-1 1 0 0 0,1 0 0 0 0,-1-1 0 0 0,-2 4 0 0 0,2-5-64 0 0,1 1-1 0 0,0-1 1 0 0,0 0 0 0 0,0 1-1 0 0,0-1 1 0 0,0 0 0 0 0,0 0-1 0 0,0 0 1 0 0,0 0 0 0 0,0 0-1 0 0,0 0 1 0 0,-1 0-1 0 0,1 0 1 0 0,0 0 0 0 0,0-1-1 0 0,0 1 1 0 0,0 0 0 0 0,0-1-1 0 0,0 1 1 0 0,0-1 0 0 0,0 1-1 0 0,0-1 1 0 0,0 0 0 0 0,0 1-1 0 0,0-1 1 0 0,1 0 0 0 0,-1 1-1 0 0,0-1 1 0 0,0 0 0 0 0,1 0-1 0 0,-1 0 1 0 0,0 0 0 0 0,1 0-1 0 0,-1 0 1 0 0,1 0 0 0 0,-1 0-1 0 0,0-2 1 0 0,1 2-22 0 0,-1-1 0 0 0,0 1 0 0 0,1-1 1 0 0,-1 1-1 0 0,1-1 0 0 0,0 1 0 0 0,0-1 0 0 0,-1 0 0 0 0,1 1 1 0 0,0-1-1 0 0,0 1 0 0 0,1-1 0 0 0,-1 1 0 0 0,0-1 1 0 0,0 0-1 0 0,1 1 0 0 0,-1-1 0 0 0,1 1 0 0 0,-1-1 0 0 0,1 1 1 0 0,0-1-1 0 0,-1 1 0 0 0,1 0 0 0 0,0-1 0 0 0,0 1 0 0 0,2-2 1 0 0,26-13-2539 0 0,-26 15 1610 0 0,-1 0 0 0 0,1 1 0 0 0,1-1 0 0 0,-1 1 0 0 0,0 0 0 0 0,0-1 0 0 0,0 1 1 0 0,0 0-1 0 0,0 1 0 0 0,0-1 0 0 0,0 1 0 0 0,0-1 0 0 0,0 1 0 0 0,0 0 1 0 0,0 0-1 0 0,0 0 0 0 0,-1 1 0 0 0,1-1 0 0 0,0 0 0 0 0,-1 1 0 0 0,5 4 1 0 0,3 2-784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6:49:4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2068 512 0 0,'-20'-66'4593'0'0,"87"255"1713"0"0,18 125-2246 0 0,-70-254-3196 0 0,54 241 1868 0 0,19 73-1092 0 0,-64-290-1494 0 0,4-2-1 0 0,52 108 1 0 0,-68-167-115 0 0,0-1 0 0 0,1 0 0 0 0,1-1 0 0 0,1-1 0 0 0,1 0 1 0 0,0-1-1 0 0,2-1 0 0 0,35 30 0 0 0,-40-39 3 0 0,-1-1 0 0 0,1-1 0 0 0,0 0 0 0 0,1 0-1 0 0,-1-2 1 0 0,1 1 0 0 0,1-2 0 0 0,-1 0 0 0 0,0 0 0 0 0,1-2 0 0 0,0 0 0 0 0,0 0 0 0 0,0-1 0 0 0,0-1 0 0 0,-1-1 0 0 0,22-3 0 0 0,-5-2 16 0 0,0-1 0 0 0,0-2 1 0 0,-1-1-1 0 0,0-2 0 0 0,-1 0 1 0 0,43-26-1 0 0,1-8-4 0 0,82-67 0 0 0,260-251-9 0 0,-21-32-39 0 0,-211 209-13 0 0,839-820 37 0 0,59 59 21 0 0,-580 570-22 0 0,-319 244-47 0 0,-163 121 33 0 0,2-2 37 0 0,32-30 0 0 0,-50 42-35 0 0,1-1 1 0 0,-1 1-1 0 0,1-1 1 0 0,-1 1-1 0 0,-1-1 1 0 0,1 0-1 0 0,0-1 1 0 0,-1 1-1 0 0,0 0 1 0 0,0-1-1 0 0,0 1 0 0 0,-1-1 1 0 0,1 1-1 0 0,-1-1 1 0 0,1-7-1 0 0,-3 7-5 0 0,-1 0-1 0 0,1 0 1 0 0,-1 0-1 0 0,0 1 0 0 0,0-1 1 0 0,0 1-1 0 0,-1-1 1 0 0,0 1-1 0 0,-6-8 0 0 0,8 11-250 0 0,-1 1 0 0 0,0-1 0 0 0,1 0 0 0 0,-1 1 0 0 0,0 0 0 0 0,0-1 0 0 0,1 1 0 0 0,-1 0 0 0 0,0 0-1 0 0,0 0 1 0 0,1 0 0 0 0,-1 0 0 0 0,0 0 0 0 0,0 0 0 0 0,1 1 0 0 0,-1-1 0 0 0,-2 1 0 0 0,-40 12-8857 0 0,32-8 6511 0 0,-11 2-388 0 0,-3 1 593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5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82 1084 0 0,'-158'18'7384'0'0,"129"-16"-1056"0"0,518-49-4232 0 0,-229 35-1990 0 0,128 7-95 0 0,-388 5-9 0 0,0 0 0 0 0,0 0 0 0 0,0-1 0 0 0,0 1 0 0 0,0 0 1 0 0,0 0-1 0 0,0 0 0 0 0,0 0 0 0 0,0 0 0 0 0,0 0 0 0 0,0 0 0 0 0,0 0 0 0 0,0 0 0 0 0,0-1 1 0 0,0 1-1 0 0,0 0 0 0 0,0 0 0 0 0,0 0 0 0 0,0 0 0 0 0,0 0 0 0 0,0 0 0 0 0,0 0 0 0 0,0 0 0 0 0,0 0 1 0 0,0 0-1 0 0,0 0 0 0 0,0-1 0 0 0,0 1 0 0 0,0 0 0 0 0,1 0 0 0 0,-18-5 42 0 0,7 2-516 0 0,17-18-12382 0 0,-6 15 9874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5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97 32 0 0,'-12'-3'788'0'0,"1"-1"0"0"0,-1 0 0 0 0,1-1 0 0 0,-1 0 0 0 0,2-1 0 0 0,-1 0 1 0 0,0 0-1 0 0,-17-16 0 0 0,27 21-723 0 0,1 1 0 0 0,-1-1 0 0 0,1 1 0 0 0,-1 0 0 0 0,1-1 0 0 0,-1 1 0 0 0,1-1 0 0 0,-1 1 0 0 0,1-1 0 0 0,0 1 0 0 0,-1-1 0 0 0,1 0 0 0 0,0 1 0 0 0,0-1-1 0 0,-1 1 1 0 0,1-1 0 0 0,0 0 0 0 0,0 1 0 0 0,0-1 0 0 0,0 0 0 0 0,0 1 0 0 0,0-1 0 0 0,0 0 0 0 0,0 1 0 0 0,0-1 0 0 0,0 1 0 0 0,0-1 0 0 0,0-1 0 0 0,1 1 8 0 0,0 0 0 0 0,0 0 0 0 0,-1 1 0 0 0,1-1-1 0 0,0 0 1 0 0,0 0 0 0 0,0 0 0 0 0,0 1 0 0 0,0-1-1 0 0,0 1 1 0 0,0-1 0 0 0,0 1 0 0 0,0-1 0 0 0,2 0-1 0 0,37-6 1033 0 0,-27 7-957 0 0,0 1-1 0 0,0 1 1 0 0,-1 0-1 0 0,1 0 0 0 0,-1 1 1 0 0,1 0-1 0 0,-1 2 0 0 0,0-1 1 0 0,-1 1-1 0 0,1 1 1 0 0,-1 0-1 0 0,0 1 0 0 0,0 0 1 0 0,-1 0-1 0 0,13 12 1 0 0,-20-16-143 0 0,-1 0 1 0 0,1 1-1 0 0,0-1 1 0 0,-1 0-1 0 0,0 1 1 0 0,0-1-1 0 0,0 1 1 0 0,0 0-1 0 0,-1 0 1 0 0,1 0-1 0 0,-1 0 1 0 0,0 0 0 0 0,0 0-1 0 0,0 0 1 0 0,-1 0-1 0 0,1 0 1 0 0,-1 0-1 0 0,0 1 1 0 0,-1-1-1 0 0,1 0 1 0 0,-1 0-1 0 0,1 0 1 0 0,-1 0-1 0 0,0 0 1 0 0,-1 0-1 0 0,1 0 1 0 0,-1 0 0 0 0,0 0-1 0 0,1-1 1 0 0,-2 1-1 0 0,-2 3 1 0 0,-7 11-3 0 0,-1-1 0 0 0,-1-1 0 0 0,0 0 0 0 0,-28 22 0 0 0,37-33-7 0 0,-3 2-18 0 0,1 0-1 0 0,-1-1 0 0 0,-1 0 1 0 0,1-1-1 0 0,-14 7 0 0 0,19-10-217 0 0,1-2-1 0 0,0 1 0 0 0,0 0 0 0 0,-1 0 0 0 0,1-1 0 0 0,-1 1 0 0 0,1-1 0 0 0,0 0 0 0 0,-1 1 0 0 0,1-1 1 0 0,-1 0-1 0 0,1-1 0 0 0,-1 1 0 0 0,1 0 0 0 0,0-1 0 0 0,-1 1 0 0 0,1-1 0 0 0,0 0 0 0 0,-1 0 0 0 0,1 0 1 0 0,0 0-1 0 0,0 0 0 0 0,0 0 0 0 0,0-1 0 0 0,0 1 0 0 0,0-1 0 0 0,0 1 0 0 0,-2-3 0 0 0,-18-25-4010 0 0,13 10 2567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0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97 408 484 0 0,'-5'-9'833'0'0,"3"6"-495"0"0,1 0 0 0 0,-1 0 1 0 0,0 0-1 0 0,1 0 0 0 0,0 0 0 0 0,0-1 0 0 0,0 1 0 0 0,0-1 0 0 0,0-6 0 0 0,-1 3 1369 0 0,-1 14-1037 0 0,-2 15-289 0 0,4-6 39 0 0,0 0 1 0 0,-9 29-1 0 0,-1 21 319 0 0,-9 129 1144 0 0,-5 132-804 0 0,25-322-1074 0 0,0 1-1 0 0,0 0 1 0 0,1 0-1 0 0,0-1 1 0 0,0 1-1 0 0,0 0 1 0 0,1-1-1 0 0,0 1 1 0 0,0-1-1 0 0,1 0 1 0 0,-1 0-1 0 0,1 0 1 0 0,0 0-1 0 0,4 5 0 0 0,-5-7-1 0 0,1-1 0 0 0,0 1 0 0 0,0-1 0 0 0,0 1 0 0 0,0-1 0 0 0,0 0 0 0 0,0 0 0 0 0,1 0 0 0 0,-1-1 0 0 0,1 1 0 0 0,-1-1 0 0 0,1 0 0 0 0,-1 0 0 0 0,1 0 0 0 0,0 0 0 0 0,0-1-1 0 0,-1 1 1 0 0,1-1 0 0 0,0 0 0 0 0,0 0 0 0 0,0-1 0 0 0,4 0 0 0 0,22-5 8 0 0,1-1 1 0 0,-1-1-1 0 0,0-2 0 0 0,39-18 1 0 0,-10-2-7 0 0,59-38 0 0 0,518-358-45 0 0,-387 255 20 0 0,-207 142 17 0 0,139-98-14 0 0,-80 42 41 0 0,-40 24 21 0 0,-57 57-20 0 0,-1 0 0 0 0,0 0 0 0 0,0 0 0 0 0,-1 0-1 0 0,1 0 1 0 0,-1-1 0 0 0,0 1 0 0 0,0-1 0 0 0,0 0 0 0 0,2-9-1 0 0,-1-11 420 0 0,-3 6 15 0 0,-7 22-454 0 0,-22-6 142 0 0,0-1-54 0 0,16 5-132 0 0,5 0-779 0 0,7-1 934 0 0,1 0 1 0 0,-1 0-1 0 0,1 0 0 0 0,0 0 0 0 0,-1 0 0 0 0,1 0 1 0 0,0 0-1 0 0,-1 0 0 0 0,1 0 0 0 0,-1 1 0 0 0,1-1 1 0 0,0 0-1 0 0,-1 0 0 0 0,1 0 0 0 0,0 0 1 0 0,-1 0-1 0 0,1 1 0 0 0,0-1 0 0 0,0 0 0 0 0,-1 0 1 0 0,1 1-1 0 0,0-1 0 0 0,-1 0 0 0 0,1 0 0 0 0,0 1 1 0 0,0-1-1 0 0,0 0 0 0 0,-1 1 0 0 0,1-1 1 0 0,0 0-1 0 0,0 1 0 0 0,0-1 0 0 0,0 0 0 0 0,0 1 1 0 0,-1-1-1 0 0,1 1 0 0 0,0-1 0 0 0,0 0 1 0 0,0 1-1 0 0,0-1 0 0 0,0 0 0 0 0,0 1 0 0 0,0-1 1 0 0,1 0-1 0 0,-1 1 0 0 0,0 0-130 0 0,-42-5-928 0 0,-33 9-4975 0 0,17 0 382 0 0,26-5 2887 0 0,0 0 445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5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86 800 0 0,'-27'-77'5041'0'0,"27"77"-4972"0"0,0 0 1 0 0,0-1 0 0 0,0 1 0 0 0,0-1 0 0 0,0 1 0 0 0,0 0-1 0 0,0-1 1 0 0,-1 1 0 0 0,1 0 0 0 0,0-1 0 0 0,0 1 0 0 0,0 0-1 0 0,0-1 1 0 0,-1 1 0 0 0,1 0 0 0 0,0-1 0 0 0,0 1 0 0 0,-1 0-1 0 0,1 0 1 0 0,0-1 0 0 0,0 1 0 0 0,-1 0 0 0 0,1 0 0 0 0,0-1 0 0 0,-1 1-1 0 0,1 0 1 0 0,0 0 0 0 0,-1 0 0 0 0,1 0 0 0 0,-1 0 0 0 0,1-1-1 0 0,0 1 1 0 0,-1 0 0 0 0,1 0 0 0 0,-9 12 1866 0 0,-5 29 831 0 0,11-33-2034 0 0,-9 22 1726 0 0,-20 37-1 0 0,16-38-1405 0 0,-15 43 0 0 0,28-63-1007 0 0,0 0-1 0 0,0 0 1 0 0,1 1-1 0 0,1-1 1 0 0,0 1 0 0 0,0 0-1 0 0,1-1 1 0 0,0 1-1 0 0,1 11 1 0 0,0-19-42 0 0,-1 1 1 0 0,0-1-1 0 0,1 1 0 0 0,0-1 1 0 0,-1 0-1 0 0,1 1 0 0 0,0-1 1 0 0,0 0-1 0 0,1 1 0 0 0,-1-1 1 0 0,0 0-1 0 0,1 0 1 0 0,-1 0-1 0 0,1 0 0 0 0,0-1 1 0 0,-1 1-1 0 0,1 0 0 0 0,0-1 1 0 0,0 1-1 0 0,0-1 0 0 0,0 1 1 0 0,1-1-1 0 0,-1 0 0 0 0,0 0 1 0 0,0 0-1 0 0,1 0 0 0 0,-1-1 1 0 0,1 1-1 0 0,-1 0 0 0 0,1-1 1 0 0,-1 0-1 0 0,1 0 1 0 0,-1 0-1 0 0,1 0 0 0 0,-1 0 1 0 0,0 0-1 0 0,1 0 0 0 0,-1-1 1 0 0,1 1-1 0 0,-1-1 0 0 0,1 0 1 0 0,-1 0-1 0 0,0 0 0 0 0,0 0 1 0 0,1 0-1 0 0,-1 0 0 0 0,0-1 1 0 0,0 1-1 0 0,0-1 1 0 0,0 1-1 0 0,0-1 0 0 0,-1 0 1 0 0,1 0-1 0 0,0 0 0 0 0,-1 0 1 0 0,0 0-1 0 0,1 0 0 0 0,1-4 1 0 0,1-2-59 0 0,8-17 107 0 0,-12 25-58 0 0,0 0 0 0 0,0 0-1 0 0,0 0 1 0 0,0 0 0 0 0,0-1 0 0 0,0 1 0 0 0,0 0 0 0 0,0 0-1 0 0,0 0 1 0 0,0-1 0 0 0,0 1 0 0 0,0 0 0 0 0,0 0-1 0 0,0 0 1 0 0,0 0 0 0 0,0-1 0 0 0,0 1 0 0 0,0 0 0 0 0,0 0-1 0 0,-1 0 1 0 0,1 0 0 0 0,0-1 0 0 0,0 1 0 0 0,0 0-1 0 0,0 0 1 0 0,0 0 0 0 0,0 0 0 0 0,-1 0 0 0 0,1 0 0 0 0,0 0-1 0 0,0-1 1 0 0,0 1 0 0 0,0 0 0 0 0,-1 0 0 0 0,1 0-1 0 0,0 0 1 0 0,0 0 0 0 0,0 0 0 0 0,0 0 0 0 0,-1 0 0 0 0,-16 5-613 0 0,-9 7-3128 0 0,-31 16-10488 0 0,48-22 12204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5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29 384 0 0,'-22'-24'5793'0'0,"17"19"-1266"0"0,6 7-4138 0 0,0 1-1 0 0,0-1 1 0 0,0 1-1 0 0,0-1 1 0 0,-1 0-1 0 0,1 1 1 0 0,-1-1-1 0 0,1 1 1 0 0,-1-1-1 0 0,0 1 1 0 0,0 0 0 0 0,0-1-1 0 0,0 1 1 0 0,-1 3-1 0 0,-8 48 1715 0 0,7-44-1582 0 0,-11 57 226 0 0,2 1 1 0 0,-1 95 0 0 0,12-140-747 0 0,1 0 1 0 0,1 0-1 0 0,9 42 1 0 0,-11-64-3 0 0,0-1 1 0 0,0 1 0 0 0,0-1-1 0 0,0 0 1 0 0,0 1 0 0 0,0-1 0 0 0,0 1-1 0 0,0-1 1 0 0,0 0 0 0 0,1 1 0 0 0,-1-1-1 0 0,0 1 1 0 0,0-1 0 0 0,0 0-1 0 0,1 1 1 0 0,-1-1 0 0 0,0 0 0 0 0,0 1-1 0 0,1-1 1 0 0,-1 0 0 0 0,0 1-1 0 0,1-1 1 0 0,-1 0 0 0 0,0 0 0 0 0,1 1-1 0 0,-1-1 1 0 0,0 0 0 0 0,1 0-1 0 0,-1 0 1 0 0,0 0 0 0 0,1 1 0 0 0,-1-1-1 0 0,1 0 1 0 0,9-11-677 0 0,3-22-2489 0 0,-9 10 113 0 0,-2 1 1 0 0,-1-1-1 0 0,0 0 0 0 0,-5-31 0 0 0,0 21 1093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5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87 272 0 0,'-57'-35'3607'0'0,"40"25"-2768"0"0,1-1 1 0 0,-20-7 0 0 0,30 15-639 0 0,1 1 0 0 0,-1 0 1 0 0,0 1-1 0 0,1-1 0 0 0,-1 1 0 0 0,0 0 1 0 0,0 1-1 0 0,0-1 0 0 0,0 1 0 0 0,0 0 1 0 0,-7 1-1 0 0,11 0-163 0 0,-1 0 1 0 0,0 0-1 0 0,1 0 1 0 0,-1 0-1 0 0,1 0 1 0 0,-1 0-1 0 0,1 0 1 0 0,-1 1-1 0 0,1 0 1 0 0,0-1-1 0 0,0 1 1 0 0,0 0-1 0 0,0 0 1 0 0,0 0-1 0 0,0 0 1 0 0,0 0-1 0 0,1 1 1 0 0,-1-1-1 0 0,1 0 1 0 0,0 1-1 0 0,-1-1 1 0 0,1 1-1 0 0,0-1 1 0 0,1 1-1 0 0,-1 0 0 0 0,0 0 1 0 0,1-1-1 0 0,-1 1 1 0 0,1 4-1 0 0,-1 6 42 0 0,1-1-1 0 0,0 1 1 0 0,1 0-1 0 0,0-1 0 0 0,4 14 1 0 0,-3-16-71 0 0,1 0 1 0 0,0 0 0 0 0,0-1 0 0 0,1 1-1 0 0,1-1 1 0 0,-1 0 0 0 0,2 0 0 0 0,-1-1-1 0 0,1 1 1 0 0,0-1 0 0 0,1 0 0 0 0,0-1-1 0 0,0 0 1 0 0,1 0 0 0 0,11 8 0 0 0,-14-12 151 0 0,0 1 0 0 0,0-1-1 0 0,1 0 1 0 0,-1-1 0 0 0,1 0 0 0 0,0 0 0 0 0,0 0 0 0 0,-1 0 0 0 0,1-1 0 0 0,0 0 0 0 0,1 0 0 0 0,-1-1 0 0 0,0 1 0 0 0,0-1-1 0 0,0-1 1 0 0,0 1 0 0 0,0-1 0 0 0,0 0 0 0 0,0 0 0 0 0,0-1 0 0 0,0 0 0 0 0,-1 0 0 0 0,1 0 0 0 0,0-1 0 0 0,-1 0 0 0 0,0 0-1 0 0,6-4 1 0 0,-7 4 14 0 0,0 0-1 0 0,0 0 1 0 0,0 0-1 0 0,0-1 1 0 0,-1 0-1 0 0,1 1 1 0 0,-1-1-1 0 0,0-1 1 0 0,0 1-1 0 0,-1 0 0 0 0,1-1 1 0 0,-1 1-1 0 0,0-1 1 0 0,0 0-1 0 0,0 0 1 0 0,-1 1-1 0 0,0-1 1 0 0,1 0-1 0 0,-2-1 1 0 0,1 1-1 0 0,-1 0 1 0 0,0 0-1 0 0,0 0 0 0 0,-1-6 1 0 0,0 4-131 0 0,0 0 1 0 0,-1 1 0 0 0,0-1-1 0 0,-1 1 1 0 0,1 0-1 0 0,-1 0 1 0 0,0 0-1 0 0,-1 0 1 0 0,0 0-1 0 0,1 0 1 0 0,-2 1-1 0 0,1 0 1 0 0,-1 0-1 0 0,1 0 1 0 0,-1 1-1 0 0,-1-1 1 0 0,-8-5 0 0 0,4 4-30 0 0,-1 0 0 0 0,0 1 0 0 0,0 0 1 0 0,0 0-1 0 0,-14-2 0 0 0,18 5-277 0 0,0 0 0 0 0,1 1-1 0 0,-1 0 1 0 0,0 1 0 0 0,0 0 0 0 0,1 0 0 0 0,-1 0-1 0 0,0 0 1 0 0,0 1 0 0 0,-10 3 0 0 0,17-4 88 0 0,-1 0 0 0 0,0 0 0 0 0,1 0 0 0 0,-1 0 1 0 0,0 0-1 0 0,1 0 0 0 0,-1 0 0 0 0,0 1 0 0 0,1-1 0 0 0,-1 0 1 0 0,0 0-1 0 0,1 1 0 0 0,-1-1 0 0 0,1 0 0 0 0,-1 1 0 0 0,1-1 1 0 0,-1 0-1 0 0,1 1 0 0 0,-1-1 0 0 0,1 1 0 0 0,-1-1 1 0 0,1 1-1 0 0,-1-1 0 0 0,1 1 0 0 0,0 0 0 0 0,-1-1 0 0 0,1 1 1 0 0,0-1-1 0 0,0 1 0 0 0,-1 0 0 0 0,1-1 0 0 0,0 1 0 0 0,0 0 1 0 0,0-1-1 0 0,0 1 0 0 0,0-1 0 0 0,0 1 0 0 0,0 0 1 0 0,0-1-1 0 0,0 1 0 0 0,0 0 0 0 0,0-1 0 0 0,0 1 0 0 0,0 0 1 0 0,1-1-1 0 0,-1 1 0 0 0,0 0 0 0 0,1-1 0 0 0,-1 1 1 0 0,1 0-1 0 0,24 23-5695 0 0,-6-11 3715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1 174 472 0 0,'7'-15'1290'0'0,"-1"0"0"0"0,-1 0 0 0 0,0-1 1 0 0,0 1-1 0 0,2-26 0 0 0,-2 16 1211 0 0,-1-1 1566 0 0,-4 20-1699 0 0,-4 18-1482 0 0,-2 15-714 0 0,0 1-1 0 0,2 1 1 0 0,1-1 0 0 0,2 1 0 0 0,0-1-1 0 0,2 1 1 0 0,1-1 0 0 0,1 1 0 0 0,8 30-1 0 0,2-8-203 0 0,-12-51-12 0 0,-1 0 0 0 0,0 0 1 0 0,0 0-1 0 0,0 0 0 0 0,0 0 0 0 0,0 0 1 0 0,1 0-1 0 0,-1 1 0 0 0,0-1 0 0 0,0 0 1 0 0,0 0-1 0 0,0 0 0 0 0,0 0 1 0 0,0 1-1 0 0,0-1 0 0 0,1 0 0 0 0,-1 0 1 0 0,0 0-1 0 0,0 0 0 0 0,0 1 0 0 0,0-1 1 0 0,0 0-1 0 0,0 0 0 0 0,0 0 0 0 0,0 0 1 0 0,0 1-1 0 0,0-1 0 0 0,0 0 1 0 0,0 0-1 0 0,0 0 0 0 0,0 1 0 0 0,0-1 1 0 0,0 0-1 0 0,-1 0 0 0 0,1 0 0 0 0,0 0 1 0 0,0 1-1 0 0,0-1 0 0 0,0 0 0 0 0,0 0 1 0 0,0 0-1 0 0,0 0 0 0 0,0 0 1 0 0,-1 1-1 0 0,1-1 0 0 0,0 0 0 0 0,0 0 1 0 0,0 0-1 0 0,0 0 0 0 0,-1 0 0 0 0,1 0 1 0 0,0 0-1 0 0,0 0 0 0 0,0 0 0 0 0,0 1 1 0 0,-1-1-1 0 0,1 0 0 0 0,0 0 1 0 0,0 0-1 0 0,-1 0 0 0 0,-6-13-4582 0 0,6 5 3091 0 0,1 1-1 0 0,0-1 0 0 0,0 1 0 0 0,0-1 0 0 0,4-14 0 0 0,3-6-739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427 111 240 0 0,'-11'-9'526'0'0,"-1"0"1"0"0,1 1-1 0 0,-1 0 1 0 0,-1 0-1 0 0,1 1 1 0 0,-1 1-1 0 0,-19-7 0 0 0,11 6-165 0 0,0 1-1 0 0,-1 1 0 0 0,1 1 0 0 0,-26-2 1 0 0,35 5-183 0 0,0 1 1 0 0,-1 0 0 0 0,1 1 0 0 0,0 1 0 0 0,-1 0-1 0 0,-17 5 1 0 0,25-6-150 0 0,1 1 1 0 0,-1-1-1 0 0,1 1 1 0 0,0 0-1 0 0,0 0 0 0 0,0 0 1 0 0,0 1-1 0 0,0 0 1 0 0,0-1-1 0 0,1 1 0 0 0,-1 1 1 0 0,1-1-1 0 0,0 0 1 0 0,0 1-1 0 0,0 0 0 0 0,0-1 1 0 0,1 1-1 0 0,-1 0 1 0 0,-2 7-1 0 0,5-9-24 0 0,-1 0-1 0 0,1 0 1 0 0,0 0 0 0 0,0 0 0 0 0,0 0-1 0 0,0 0 1 0 0,1 0 0 0 0,-1 0-1 0 0,0 0 1 0 0,1 0 0 0 0,-1 0 0 0 0,1 0-1 0 0,0-1 1 0 0,0 1 0 0 0,0 0-1 0 0,0 0 1 0 0,0-1 0 0 0,0 1-1 0 0,0-1 1 0 0,2 3 0 0 0,1 0 7 0 0,-1 1-1 0 0,1-1 1 0 0,1-1 0 0 0,-1 1 0 0 0,8 5-1 0 0,23 8 45 0 0,-24-13 6 0 0,-1-1 0 0 0,1 0 0 0 0,18 2 0 0 0,-23-4 172 0 0,1-1 0 0 0,-1 1 0 0 0,0-1 1 0 0,1 0-1 0 0,-1-1 0 0 0,1 1 0 0 0,-1-1 0 0 0,0-1 0 0 0,0 1 0 0 0,1-1 0 0 0,-1 0 0 0 0,0-1 0 0 0,8-3 0 0 0,-13 5-114 0 0,1 0-1 0 0,-1 0 0 0 0,0 0 0 0 0,1 0 0 0 0,-1 0 0 0 0,0 0 0 0 0,0-1 0 0 0,0 1 0 0 0,0 0 0 0 0,0-1 0 0 0,0 1 0 0 0,0 0 1 0 0,-1-1-1 0 0,1 1 0 0 0,1-3 0 0 0,-2 2-43 0 0,0 0 1 0 0,0 0 0 0 0,0 1 0 0 0,0-1-1 0 0,0 0 1 0 0,0 0 0 0 0,-1 0 0 0 0,1 0-1 0 0,-1 0 1 0 0,1 0 0 0 0,-1 1-1 0 0,1-1 1 0 0,-1 0 0 0 0,0 0 0 0 0,0 1-1 0 0,0-1 1 0 0,-2-2 0 0 0,-4-4 9 0 0,0 0 0 0 0,-1 0 0 0 0,0 1 0 0 0,-12-10 1 0 0,17 16-69 0 0,-11-10 0 0 0,-1 1 0 0 0,-1 0 0 0 0,-17-8 0 0 0,24 14-14 0 0,0 1 0 0 0,-1-1-1 0 0,1 2 1 0 0,-12-3 0 0 0,21 5-5 0 0,0 0 1 0 0,0 0-1 0 0,0-1 0 0 0,-1 1 1 0 0,1 0-1 0 0,0 0 1 0 0,0 0-1 0 0,0 0 1 0 0,-1 0-1 0 0,1 0 0 0 0,0 0 1 0 0,0 0-1 0 0,0 0 1 0 0,-1 0-1 0 0,1 0 1 0 0,0 0-1 0 0,0 0 0 0 0,0 0 1 0 0,-1 0-1 0 0,1 0 1 0 0,0 0-1 0 0,0 0 1 0 0,0 0-1 0 0,-1 0 0 0 0,1 0 1 0 0,0 0-1 0 0,0 0 1 0 0,0 0-1 0 0,-1 0 0 0 0,1 0 1 0 0,0 0-1 0 0,0 1 1 0 0,0-1-1 0 0,0 0 1 0 0,0 0-1 0 0,-1 0 0 0 0,1 0 1 0 0,0 0-1 0 0,0 1 1 0 0,0-1-1 0 0,0 0 1 0 0,0 0-1 0 0,0 0 0 0 0,0 1 1 0 0,-1-1-1 0 0,1 0 1 0 0,0 0-1 0 0,0 1 1 0 0,9 9-121 0 0,18 10-586 0 0,25 4-3296 0 0,1-1-1 0 0,65 17 0 0 0,-72-26 2134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38 628 0 0,'2'0'164'0'0,"0"-1"-1"0"0,-1 1 1 0 0,1 0 0 0 0,0-1 0 0 0,-1 1-1 0 0,1-1 1 0 0,0 0 0 0 0,-1 1-1 0 0,1-1 1 0 0,-1 0 0 0 0,1 0-1 0 0,-1 0 1 0 0,2-1 0 0 0,-3 1-33 0 0,1 1 1 0 0,-1-1-1 0 0,0 1 1 0 0,0 0-1 0 0,1-1 1 0 0,-1 1-1 0 0,0-1 1 0 0,1 1-1 0 0,-1-1 1 0 0,0 1-1 0 0,0-1 1 0 0,0 1-1 0 0,0-1 1 0 0,0 0-1 0 0,0 1 1 0 0,0-1-1 0 0,0 1 1 0 0,0-1 0 0 0,0 1-1 0 0,0-1 1 0 0,0 1-1 0 0,0-1 1 0 0,0 1-1 0 0,0-1 1 0 0,0 1-1 0 0,-1-2 1 0 0,0 1 6 0 0,0 0 0 0 0,1 0-1 0 0,-1 0 1 0 0,-1 0 0 0 0,1 0 0 0 0,0 0 0 0 0,0 1 0 0 0,0-1 0 0 0,0 0 0 0 0,-1 0 0 0 0,1 1 0 0 0,0-1 0 0 0,-1 1 0 0 0,1-1 0 0 0,0 1 0 0 0,-1 0 0 0 0,1 0 0 0 0,0-1 0 0 0,-1 1 0 0 0,1 0 0 0 0,-1 0 0 0 0,1 0 0 0 0,-1 0 0 0 0,1 1 0 0 0,0-1 0 0 0,-1 0 0 0 0,1 1 0 0 0,-3 0 0 0 0,-6 2 273 0 0,0 1 1 0 0,0 0 0 0 0,0 1 0 0 0,-14 9 0 0 0,-1 3 759 0 0,-34 33-1 0 0,4-4 237 0 0,25-25-938 0 0,1 2-1 0 0,2 2 1 0 0,0 0-1 0 0,-42 52 1 0 0,68-75-459 0 0,0-1 0 0 0,-1 1 1 0 0,1 0-1 0 0,0-1 0 0 0,0 1 0 0 0,0 0 1 0 0,1 0-1 0 0,-1 0 0 0 0,0 0 1 0 0,1 0-1 0 0,-1 0 0 0 0,1 0 0 0 0,0 0 1 0 0,-1 0-1 0 0,1 0 0 0 0,0 0 1 0 0,0 0-1 0 0,1 0 0 0 0,-1 0 1 0 0,0 0-1 0 0,1 0 0 0 0,-1 0 0 0 0,1 0 1 0 0,0 0-1 0 0,-1 0 0 0 0,1 0 1 0 0,0 0-1 0 0,0 0 0 0 0,0-1 0 0 0,0 1 1 0 0,1 0-1 0 0,-1-1 0 0 0,0 1 1 0 0,1-1-1 0 0,-1 1 0 0 0,1-1 0 0 0,0 0 1 0 0,-1 0-1 0 0,1 0 0 0 0,3 2 1 0 0,9 5 237 0 0,0-2 1 0 0,0 1 0 0 0,1-2 0 0 0,21 6-1 0 0,-13-4 133 0 0,108 46 71 0 0,-38-14-617 0 0,-91-38-198 0 0,-1-1 0 0 0,1 0 0 0 0,-1 0 1 0 0,1 0-1 0 0,0 0 0 0 0,-1 0 0 0 0,1 0 1 0 0,0 0-1 0 0,-1 0 0 0 0,1-1 1 0 0,-1 1-1 0 0,1 0 0 0 0,0-1 0 0 0,-1 0 1 0 0,1 1-1 0 0,-1-1 0 0 0,1 0 0 0 0,-1 0 1 0 0,0 0-1 0 0,1 0 0 0 0,-1 0 1 0 0,2-1-1 0 0,30-33-7585 0 0,-19 18 5792 0 0,8-5 84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83 528 0 0,'-10'-1'898'0'0,"1"-1"0"0"0,0 0 1 0 0,0-1-1 0 0,0 1 0 0 0,1-2 0 0 0,-1 1 0 0 0,1-1 0 0 0,-12-8 0 0 0,19 12-812 0 0,1 0 0 0 0,0 0-1 0 0,-1-1 1 0 0,1 1-1 0 0,-1 0 1 0 0,1 0-1 0 0,0 0 1 0 0,0-1-1 0 0,-1 1 1 0 0,1 0-1 0 0,0 0 1 0 0,-1-1-1 0 0,1 1 1 0 0,0 0 0 0 0,0-1-1 0 0,0 1 1 0 0,-1 0-1 0 0,1-1 1 0 0,0 1-1 0 0,0 0 1 0 0,0-1-1 0 0,0 1 1 0 0,0 0-1 0 0,-1-1 1 0 0,1 1-1 0 0,0-1 1 0 0,0 1 0 0 0,0 0-1 0 0,0-1 1 0 0,0 1-1 0 0,0-1 1 0 0,0 1-1 0 0,1-1 1 0 0,10-8 1481 0 0,20 0-127 0 0,39-2-249 0 0,38 2-782 0 0,-79 9-400 0 0,0 1 0 0 0,32 5 1 0 0,-57-5-145 0 0,0 0 0 0 0,-1-1 0 0 0,1 1 0 0 0,-1 1 0 0 0,1-1 1 0 0,-1 0-1 0 0,6 3 0 0 0,-9-3 72 0 0,0-1-1 0 0,0 0 1 0 0,0 0 0 0 0,1 0 0 0 0,-1 0-1 0 0,0 0 1 0 0,0 0 0 0 0,0 1 0 0 0,0-1-1 0 0,1 0 1 0 0,-1 0 0 0 0,0 0 0 0 0,0 0-1 0 0,0 1 1 0 0,0-1 0 0 0,0 0 0 0 0,0 0-1 0 0,0 0 1 0 0,1 1 0 0 0,-1-1 0 0 0,0 0-1 0 0,0 0 1 0 0,0 1 0 0 0,0-1-1 0 0,0 0 1 0 0,0 0 0 0 0,0 0 0 0 0,0 1-1 0 0,0-1 1 0 0,0 0 0 0 0,0 0 0 0 0,0 1-1 0 0,-1-1 1 0 0,1 0 0 0 0,0 0 0 0 0,0 0-1 0 0,0 1 1 0 0,-16 7-2467 0 0,-40 8-4688 0 0,38-8 5370 0 0</inkml:trace>
  <inkml:trace contextRef="#ctx0" brushRef="#br0" timeOffset="1">180 138 316 0 0,'-5'5'501'0'0,"-1"-1"-1"0"0,0 0 1 0 0,0 0-1 0 0,0-1 0 0 0,-7 3 1 0 0,7-3-75 0 0,1-1 0 0 0,-1 1 1 0 0,1 0-1 0 0,0 1 0 0 0,0-1 0 0 0,0 1 0 0 0,-8 7 1 0 0,13-11-362 0 0,0 1 0 0 0,0-1 0 0 0,0 0 0 0 0,-1 0 1 0 0,1 1-1 0 0,0-1 0 0 0,0 0 0 0 0,0 0 0 0 0,0 0 1 0 0,-1 1-1 0 0,1-1 0 0 0,0 0 0 0 0,0 1 0 0 0,0-1 1 0 0,0 0-1 0 0,0 0 0 0 0,0 1 0 0 0,0-1 0 0 0,0 0 1 0 0,0 1-1 0 0,0-1 0 0 0,0 0 0 0 0,0 0 0 0 0,0 1 1 0 0,0-1-1 0 0,0 0 0 0 0,0 1 0 0 0,0-1 0 0 0,0 0 1 0 0,0 0-1 0 0,0 1 0 0 0,1-1 0 0 0,-1 0 0 0 0,0 1 1 0 0,0-1-1 0 0,0 0 0 0 0,0 0 0 0 0,1 0 0 0 0,-1 1 1 0 0,0-1-1 0 0,1 0 0 0 0,15 6 2182 0 0,18-4-218 0 0,98-19-673 0 0,-37 3-1116 0 0,-73 11-890 0 0,1 2 0 0 0,-1 0 1 0 0,1 1-1 0 0,27 5 0 0 0,-46-4-78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40 308 0 0,'-20'-6'1348'0'0,"-9"-8"625"0"0,1 1 760 0 0,9 7-112 0 0,19 6-2581 0 0,-1 0-1 0 0,0 0 1 0 0,1-1-1 0 0,-1 1 0 0 0,1 0 1 0 0,-1 0-1 0 0,1 0 0 0 0,-1 0 1 0 0,1 0-1 0 0,-1 0 0 0 0,0 0 1 0 0,1 0-1 0 0,-1 1 1 0 0,1-1-1 0 0,-1 0 0 0 0,1 0 1 0 0,-1 0-1 0 0,1 0 0 0 0,-1 1 1 0 0,1-1-1 0 0,-1 0 0 0 0,1 1 1 0 0,-1-1-1 0 0,1 0 0 0 0,-1 1 1 0 0,1-1-1 0 0,0 1 1 0 0,-1-1-1 0 0,0 1 0 0 0,-2 20 649 0 0,10 24 97 0 0,-6-41-605 0 0,12 39 643 0 0,1 0 0 0 0,1-1 0 0 0,34 61 0 0 0,4 12-713 0 0,-50-110-15 0 0,-1-1-1 0 0,0 2 1 0 0,0-1-1 0 0,-1 0 0 0 0,0 0 1 0 0,0 1-1 0 0,0-1 0 0 0,0 0 1 0 0,-1 1-1 0 0,0-1 0 0 0,0 8 1 0 0,-1-10 52 0 0,0 0 0 0 0,0-1 0 0 0,-1 1 0 0 0,1 0 0 0 0,-1-1 0 0 0,1 1 0 0 0,-1-1-1 0 0,0 0 1 0 0,0 0 0 0 0,0 1 0 0 0,0-1 0 0 0,0 0 0 0 0,0-1 0 0 0,0 1 0 0 0,-1 0 0 0 0,1-1 0 0 0,-1 1 0 0 0,1-1 0 0 0,-1 0 0 0 0,0 0 0 0 0,0 0 0 0 0,-4 1 0 0 0,-15 5 64 0 0,-1 0 0 0 0,1-2 1 0 0,-1-1-1 0 0,0-1 0 0 0,0-1 0 0 0,0-1 1 0 0,-41-3-1 0 0,63 2-254 0 0,0 0 0 0 0,-1 0 0 0 0,1 0 0 0 0,0 0 0 0 0,0 0 1 0 0,-1-1-1 0 0,1 1 0 0 0,0 0 0 0 0,0-1 0 0 0,0 1 0 0 0,-1-1 0 0 0,1 1 0 0 0,0-1 0 0 0,0 1 0 0 0,0-1 0 0 0,0 0 1 0 0,0 0-1 0 0,0 1 0 0 0,0-1 0 0 0,0 0 0 0 0,0 0 0 0 0,1 0 0 0 0,-1 0 0 0 0,0 0 0 0 0,1 0 0 0 0,-1 0 0 0 0,0 0 1 0 0,1-1-1 0 0,-1 1 0 0 0,1 0 0 0 0,0 0 0 0 0,-1 0 0 0 0,1-1 0 0 0,0 1 0 0 0,0 0 0 0 0,0 0 0 0 0,0 0 0 0 0,0-1 1 0 0,0 1-1 0 0,0 0 0 0 0,0 0 0 0 0,0-1 0 0 0,1 1 0 0 0,-1 0 0 0 0,0 0 0 0 0,1 0 0 0 0,-1-1 0 0 0,2-1 0 0 0,3-8-1296 0 0,0 1-1 0 0,1-1 0 0 0,1 1 0 0 0,8-11 0 0 0,-8 13 71 0 0,56-89-7773 0 0,-40 62 7097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17 209 300 0 0,'-7'-33'1420'0'0,"4"22"-540"0"0,1-1-1 0 0,0 0 0 0 0,0 0 1 0 0,1-21-1 0 0,1 29-766 0 0,1 0 1 0 0,-1 1-1 0 0,1-1 0 0 0,0 1 0 0 0,0 0 1 0 0,0-1-1 0 0,0 1 0 0 0,1 0 0 0 0,-1-1 1 0 0,1 1-1 0 0,0 0 0 0 0,0 0 0 0 0,0 1 1 0 0,0-1-1 0 0,1 0 0 0 0,-1 1 0 0 0,1-1 1 0 0,0 1-1 0 0,-1 0 0 0 0,7-4 0 0 0,-2 2-135 0 0,0 0 0 0 0,0 1 0 0 0,0 0 0 0 0,0 0 0 0 0,9-1 0 0 0,-3 1 129 0 0,-1 1 0 0 0,1 1 1 0 0,0 0-1 0 0,22 1 0 0 0,5 4-1838 0 0,66 16-1 0 0,-69-12-1583 0 0,-22-4 1810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250 194 112 0 0,'-52'-64'3314'0'0,"-33"-43"3624"0"0,78 96-5584 0 0,-2-1 1697 0 0,9 13-2944 0 0,0-1-1 0 0,-1 1 1 0 0,1-1-1 0 0,-1 1 1 0 0,1-1-1 0 0,0 1 1 0 0,0 0 0 0 0,-1-1-1 0 0,1 1 1 0 0,0-1-1 0 0,0 1 1 0 0,0 0-1 0 0,0-1 1 0 0,-1 1-1 0 0,1 0 1 0 0,0-1-1 0 0,0 1 1 0 0,0 0 0 0 0,1-1-1 0 0,-1 1 1 0 0,0 0-1 0 0,0-1 1 0 0,0 2-1 0 0,-5 65 3784 0 0,-18 34-2381 0 0,1 1-1302 0 0,-10 46-159 0 0,24-117-70 0 0,5 1-579 0 0,9-24-1744 0 0,9-14-2226 0 0,31-35-3751 0 0,-5-7 3395 0 0,-14 15 2995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0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235 196 0 0,'0'0'330'0'0,"0"-1"0"0"0,0 0 0 0 0,0 0 0 0 0,1 0 0 0 0,-2 0 0 0 0,1 0 0 0 0,0 1 0 0 0,0-1 0 0 0,0 0 0 0 0,0 0 0 0 0,-1 0 0 0 0,1 0 0 0 0,0 1 0 0 0,0-1 0 0 0,-1 0 0 0 0,1 0 0 0 0,-1 1 0 0 0,1-1 0 0 0,-1 0 0 0 0,1 1 0 0 0,-1-1 0 0 0,0 0 0 0 0,1 1 0 0 0,-1-1 0 0 0,1 1 0 0 0,-1-1 0 0 0,0 1 0 0 0,0-1 0 0 0,0 0 0 0 0,-1 1-109 0 0,0 0 1 0 0,0 0 0 0 0,0 0-1 0 0,1 0 1 0 0,-1 0 0 0 0,0 0-1 0 0,0 0 1 0 0,0 1 0 0 0,1-1-1 0 0,-1 1 1 0 0,0-1 0 0 0,1 1 0 0 0,-3 1-1 0 0,-7 4-129 0 0,0 0 1 0 0,1 0-1 0 0,-11 9 0 0 0,20-14 43 0 0,-449 357 4405 0 0,253-175-3962 0 0,196-182-504 0 0,0 0 1 0 0,0-1-1 0 0,0 1 1 0 0,0 0-1 0 0,0 0 0 0 0,0-1 1 0 0,0 1-1 0 0,-1 0 1 0 0,1-1-1 0 0,0 1 0 0 0,0-1 1 0 0,-1 0-1 0 0,1 1 1 0 0,0-1-1 0 0,0 0 0 0 0,-1 0 1 0 0,1 0-1 0 0,0 0 1 0 0,-1 0-1 0 0,1 0 0 0 0,0 0 1 0 0,-1 0-1 0 0,1 0 1 0 0,0-1-1 0 0,-2 0 0 0 0,0 0-19 0 0,1-1 0 0 0,0 1 0 0 0,0-1 0 0 0,0 1 1 0 0,0-1-1 0 0,0 0 0 0 0,1 0 0 0 0,-1 0 0 0 0,0 0 0 0 0,1 0 0 0 0,-1-1 0 0 0,0-2 0 0 0,-3-5-35 0 0,1-1-1 0 0,0 1 1 0 0,0-1 0 0 0,1 0 0 0 0,-2-14-1 0 0,-5-50-27 0 0,3 0-1 0 0,5-139 0 0 0,11 117 29 0 0,-8 84-19 0 0,3-12-5 0 0,-3 25 3 0 0,-1-1 1 0 0,1 1 0 0 0,0-1 0 0 0,-1 1-1 0 0,1 0 1 0 0,0-1 0 0 0,-1 1 0 0 0,1 0-1 0 0,0 0 1 0 0,-1-1 0 0 0,1 1 0 0 0,0 0-1 0 0,-1 0 1 0 0,1 0 0 0 0,0 0 0 0 0,-1 0-1 0 0,1 0 1 0 0,0 0 0 0 0,-1 0 0 0 0,1 0 0 0 0,0 1-1 0 0,0-1 1 0 0,-1 0 0 0 0,1 0 0 0 0,0 0-1 0 0,-1 1 1 0 0,1-1 0 0 0,-1 0 0 0 0,1 1-1 0 0,0-1 1 0 0,-1 1 0 0 0,1-1 0 0 0,-1 1-1 0 0,1-1 1 0 0,-1 1 0 0 0,1 0 0 0 0,25 19-13 0 0,-2 1-1 0 0,-1 2 1 0 0,-1 0 0 0 0,29 38 0 0 0,-10-12 16 0 0,3 2 11 0 0,182 218 41 0 0,-179-209-58 0 0,72 96 140 0 0,-107-141-9 0 0,-12-19-49 0 0,-17-30-19 0 0,5 10-58 0 0,-169-536-171 0 0,104 304 219 0 0,60 197-110 0 0,17 58 60 0 0,0 1 0 0 0,0 0-1 0 0,-1 0 1 0 0,1 0-1 0 0,0-1 1 0 0,0 1 0 0 0,0 0-1 0 0,0 0 1 0 0,0-1-1 0 0,0 1 1 0 0,0 0 0 0 0,0 0-1 0 0,0-1 1 0 0,0 1-1 0 0,0 0 1 0 0,0 0 0 0 0,0-1-1 0 0,0 1 1 0 0,0 0-1 0 0,0 0 1 0 0,0-1 0 0 0,0 1-1 0 0,0 0 1 0 0,0 0-1 0 0,0-1 1 0 0,1 1 0 0 0,-1 0-1 0 0,0 0 1 0 0,0 0-1 0 0,0-1 1 0 0,0 1 0 0 0,0 0-1 0 0,1 0 1 0 0,-1 0 0 0 0,0-1-1 0 0,0 1 1 0 0,0 0-1 0 0,1 0 1 0 0,-1 0 0 0 0,0 0-1 0 0,0 0 1 0 0,1 0-1 0 0,-1 0 1 0 0,0-1 0 0 0,0 1-1 0 0,1 0 1 0 0,-1 0-1 0 0,0 0 1 0 0,0 0 0 0 0,1 0-1 0 0,-1 0 1 0 0,0 0-1 0 0,0 0 1 0 0,1 0 0 0 0,-1 0-1 0 0,0 0 1 0 0,0 1-1 0 0,1-1 1 0 0,-1 0 0 0 0,0 0-1 0 0,0 0 1 0 0,1 0-1 0 0,-1 0 1 0 0,0 0 0 0 0,0 0-1 0 0,0 1 1 0 0,1-1 0 0 0,-1 0-1 0 0,18 10-11 0 0,-17-9 10 0 0,8 5 0 0 0,-1 0 0 0 0,0 0 0 0 0,0 1 0 0 0,-1 0 0 0 0,0 1 0 0 0,0 0 0 0 0,-1 0-1 0 0,1 0 1 0 0,8 18 0 0 0,-8-12 5 0 0,-1 1 0 0 0,0 0 0 0 0,-1 0-1 0 0,-1 0 1 0 0,5 31 0 0 0,-6-16 9 0 0,-1 1 1 0 0,-2 0-1 0 0,-1 0 0 0 0,-1 0 1 0 0,-2-1-1 0 0,-9 37 1 0 0,1-24 0 0 0,-1-1 0 0 0,-3 1 0 0 0,-2-2 0 0 0,-1-1 0 0 0,-2 0 0 0 0,-2-1 0 0 0,-1-2 0 0 0,-2 0 0 0 0,-36 38 0 0 0,54-65-6 0 0,0-1 0 0 0,-1-1-1 0 0,-1 0 1 0 0,1 0 0 0 0,-1 0 0 0 0,-1-1-1 0 0,1-1 1 0 0,-13 6 0 0 0,18-10-4 0 0,0 0 1 0 0,-1 0-1 0 0,0-1 0 0 0,1 1 1 0 0,-1-1-1 0 0,0-1 0 0 0,0 1 1 0 0,1-1-1 0 0,-1 0 1 0 0,0 0-1 0 0,0-1 0 0 0,1 1 1 0 0,-1-1-1 0 0,0-1 1 0 0,0 1-1 0 0,1-1 0 0 0,-1 0 1 0 0,-9-5-1 0 0,1-2 1 0 0,0 0 0 0 0,0 0 0 0 0,1-2 0 0 0,0 1 0 0 0,1-2 0 0 0,0 0 0 0 0,1 0 0 0 0,0-1 0 0 0,-14-23 0 0 0,5 4-16 0 0,2-1 1 0 0,1-1 0 0 0,-13-39 0 0 0,27 68 9 0 0,1-1 0 0 0,0 0 1 0 0,1 0-1 0 0,-1 0 1 0 0,1 0-1 0 0,0 0 0 0 0,1 0 1 0 0,0 0-1 0 0,-1 0 1 0 0,2 0-1 0 0,-1 0 0 0 0,1 0 1 0 0,0 0-1 0 0,0 0 1 0 0,1 0-1 0 0,3-9 0 0 0,-2 10 1 0 0,0 0-1 0 0,0 0 0 0 0,1 0 0 0 0,-1 0 0 0 0,1 1 0 0 0,1 0 0 0 0,-1 0 1 0 0,1 0-1 0 0,-1 0 0 0 0,1 0 0 0 0,0 1 0 0 0,0 0 0 0 0,0 0 1 0 0,1 0-1 0 0,-1 1 0 0 0,11-3 0 0 0,15-5-12 0 0,1 2 0 0 0,0 2 0 0 0,0 1 0 0 0,40-2 0 0 0,133 6-16 0 0,-153 2 25 0 0,146 9-1036 0 0,-63-3-3319 0 0,-44-5-1178 0 0,70-9-3562 0 0,-107 1 7322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353 223 268 0 0,'-4'-20'977'0'0,"0"0"1"0"0,-2 0-1 0 0,-14-34 1 0 0,16 45-706 0 0,-1 0 0 0 0,0 0-1 0 0,0 0 1 0 0,-1 1 0 0 0,0 0 0 0 0,0 0 0 0 0,-1 1 0 0 0,0-1 0 0 0,-14-10 0 0 0,19 16-221 0 0,-1 0 1 0 0,0 0 0 0 0,0 1 0 0 0,-1-1 0 0 0,1 1 0 0 0,0 0-1 0 0,0 0 1 0 0,-1 0 0 0 0,1 0 0 0 0,-1 0 0 0 0,1 1 0 0 0,-1-1-1 0 0,1 1 1 0 0,-1 0 0 0 0,1 0 0 0 0,0 1 0 0 0,-5 0-1 0 0,1 0 1 0 0,1 1 0 0 0,0 0 0 0 0,0 1 0 0 0,-1 0-1 0 0,1 0 1 0 0,1 0 0 0 0,-1 0 0 0 0,-8 7 0 0 0,0 2 11 0 0,0 1 1 0 0,1 0 0 0 0,1 1 0 0 0,0 0-1 0 0,-16 25 1 0 0,24-32-57 0 0,0-1 1 0 0,1 1-1 0 0,0-1 0 0 0,0 1 1 0 0,1 0-1 0 0,0 0 0 0 0,0 0 0 0 0,0 1 1 0 0,1-1-1 0 0,0 0 0 0 0,1 1 0 0 0,-1-1 1 0 0,1 0-1 0 0,1 1 0 0 0,0-1 1 0 0,1 9-1 0 0,-1-12-4 0 0,1 1 0 0 0,-1-1 0 0 0,1 1 0 0 0,0-1 0 0 0,0 1 0 0 0,1-1 0 0 0,-1 0 0 0 0,1 0 0 0 0,0 0 0 0 0,0 0 0 0 0,0-1 0 0 0,1 1 0 0 0,-1-1 0 0 0,1 0 0 0 0,0 0 0 0 0,0 0 0 0 0,0-1 0 0 0,0 1 0 0 0,0-1 0 0 0,0 0 0 0 0,1 0 0 0 0,-1 0 0 0 0,1-1 0 0 0,0 1 0 0 0,6 0 0 0 0,-5-1 110 0 0,0 0-1 0 0,0-1 1 0 0,0 1-1 0 0,0-1 1 0 0,0-1-1 0 0,0 1 0 0 0,0-1 1 0 0,-1 0-1 0 0,1 0 1 0 0,0-1-1 0 0,0 0 1 0 0,-1 0-1 0 0,9-4 1 0 0,-10 4 23 0 0,1-1 0 0 0,-1 1 0 0 0,0-1 0 0 0,0 0 1 0 0,-1-1-1 0 0,1 1 0 0 0,-1 0 0 0 0,1-1 0 0 0,-1 0 0 0 0,0 0 0 0 0,-1 0 1 0 0,1 0-1 0 0,-1 0 0 0 0,0-1 0 0 0,1 1 0 0 0,-2-1 0 0 0,1 1 0 0 0,-1-1 1 0 0,1 0-1 0 0,-1 0 0 0 0,-1 0 0 0 0,1 1 0 0 0,-1-1 0 0 0,0 0 0 0 0,0-8 1 0 0,-3-2-85 0 0,0 1 0 0 0,0 0 0 0 0,-2 0 0 0 0,1 0 0 0 0,-14-25 0 0 0,-6-18-109 0 0,24 57 42 0 0,0 0 0 0 0,0 0 0 0 0,0 0 0 0 0,0 0-1 0 0,0 0 1 0 0,0-1 0 0 0,0 1 0 0 0,0 0 0 0 0,0 0 0 0 0,0 0 0 0 0,0 0 0 0 0,0 0 0 0 0,1 0 0 0 0,-1-1 0 0 0,0 1-1 0 0,0 0 1 0 0,0 0 0 0 0,0 0 0 0 0,0 0 0 0 0,0 0 0 0 0,0 0 0 0 0,0 0 0 0 0,1 0 0 0 0,-1 0 0 0 0,0 0-1 0 0,0-1 1 0 0,0 1 0 0 0,0 0 0 0 0,0 0 0 0 0,0 0 0 0 0,1 0 0 0 0,-1 0 0 0 0,0 0 0 0 0,0 0 0 0 0,0 0-1 0 0,0 0 1 0 0,0 0 0 0 0,0 0 0 0 0,1 0 0 0 0,-1 0 0 0 0,0 0 0 0 0,0 0 0 0 0,0 0 0 0 0,0 0 0 0 0,0 0-1 0 0,1 1 1 0 0,-1-1 0 0 0,0 0 0 0 0,0 0 0 0 0,0 0 0 0 0,0 0 0 0 0,0 0 0 0 0,0 0 0 0 0,1 0 0 0 0,15 6-1476 0 0,23 12-2055 0 0,-34-16 2981 0 0,49 29-4139 0 0,-26-14 2690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57 325 700 0 0,'-5'1'448'0'0,"0"0"0"0"0,0-1 0 0 0,0 0 0 0 0,0 0 0 0 0,0-1 0 0 0,0 1 0 0 0,1-1 0 0 0,-1 0 0 0 0,-6-2 0 0 0,11 3-418 0 0,0 0 0 0 0,0 0 0 0 0,0 0-1 0 0,0 0 1 0 0,0 0 0 0 0,0 0 0 0 0,0 0 0 0 0,-1 0 0 0 0,1 0 0 0 0,0-1 0 0 0,0 1 0 0 0,0 0 0 0 0,0 0 0 0 0,0 0-1 0 0,0 0 1 0 0,0 0 0 0 0,0 0 0 0 0,0 0 0 0 0,0 0 0 0 0,0 0 0 0 0,0-1 0 0 0,0 1 0 0 0,-1 0 0 0 0,1 0 0 0 0,0 0-1 0 0,0 0 1 0 0,0 0 0 0 0,0 0 0 0 0,0 0 0 0 0,0-1 0 0 0,0 1 0 0 0,0 0 0 0 0,0 0 0 0 0,0 0 0 0 0,0 0 0 0 0,0 0 0 0 0,1 0-1 0 0,-1 0 1 0 0,0-1 0 0 0,0 1 0 0 0,0 0 0 0 0,0 0 0 0 0,0 0 0 0 0,0 0 0 0 0,0 0 0 0 0,0 0 0 0 0,0 0 0 0 0,0 0-1 0 0,0 0 1 0 0,0 0 0 0 0,0-1 0 0 0,1 1 0 0 0,-1 0 0 0 0,0 0 0 0 0,0 0 0 0 0,0 0 0 0 0,0 0 0 0 0,11-6 1005 0 0,16-3 296 0 0,15-1-377 0 0,2 2-596 0 0,85-6 1 0 0,-75 13-334 0 0,-43 2 91 0 0,7-2-2822 0 0,-17 1 2532 0 0,-1 0-1 0 0,1 0 1 0 0,-1-1 0 0 0,1 1 0 0 0,-1 0 0 0 0,1 0 0 0 0,-1-1 0 0 0,1 1 0 0 0,-1 0 0 0 0,0-1 0 0 0,1 1 0 0 0,-1 0 0 0 0,0-1 0 0 0,1 1 0 0 0,-1-1 0 0 0,0 1 0 0 0,0-1 0 0 0,1 1 0 0 0,-1-1 0 0 0,0 1 0 0 0,0-1 0 0 0,0 1 0 0 0,1-1 0 0 0,-1 1 0 0 0,0-1 0 0 0,0 1 0 0 0,0-1 0 0 0,0 1 0 0 0,0-1 0 0 0,0 0 0 0 0,0-6-1606 0 0</inkml:trace>
  <inkml:trace contextRef="#ctx0" brushRef="#br0" timeOffset="1">305 76 296 0 0,'-5'-9'818'0'0,"-1"1"0"0"0,0-1 0 0 0,-1 1-1 0 0,0 1 1 0 0,0-1 0 0 0,-1 1 0 0 0,-15-11 0 0 0,23 18-687 0 0,-1-1 1 0 0,0 1 0 0 0,0 0-1 0 0,0 0 1 0 0,0 0 0 0 0,0 0-1 0 0,0 0 1 0 0,-1 0 0 0 0,1 0-1 0 0,0 0 1 0 0,0 0 0 0 0,0 0-1 0 0,0 0 1 0 0,0 0 0 0 0,0 1-1 0 0,0-1 1 0 0,1 0 0 0 0,-1 1-1 0 0,0-1 1 0 0,0 1 0 0 0,0-1-1 0 0,0 1 1 0 0,0 0 0 0 0,0-1-1 0 0,1 1 1 0 0,-1 0 0 0 0,0-1 0 0 0,1 1-1 0 0,-1 0 1 0 0,0 0 0 0 0,1 0-1 0 0,-1 0 1 0 0,1-1 0 0 0,-1 1-1 0 0,1 0 1 0 0,0 0 0 0 0,-1 0-1 0 0,1 0 1 0 0,0 2 0 0 0,-13 45 3370 0 0,12-40-2758 0 0,-20 149 4197 0 0,14 81-4994 0 0,7-234-268 0 0,0 0 0 0 0,0 0 0 0 0,0 0 1 0 0,1-1-1 0 0,-1 1 0 0 0,1 0 0 0 0,0 0 0 0 0,0-1 0 0 0,1 1 1 0 0,-1-1-1 0 0,1 1 0 0 0,-1-1 0 0 0,1 1 0 0 0,3 3 0 0 0,-3-5-122 0 0,0 0-1 0 0,1 0 1 0 0,-1-1-1 0 0,0 1 1 0 0,0 0-1 0 0,1-1 0 0 0,-1 0 1 0 0,1 0-1 0 0,-1 0 1 0 0,1 0-1 0 0,0 0 1 0 0,-1 0-1 0 0,1-1 1 0 0,0 1-1 0 0,0-1 0 0 0,-1 0 1 0 0,1 0-1 0 0,0 0 1 0 0,0 0-1 0 0,2-1 1 0 0,24-3-2653 0 0,2-4 559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52 252 616 0 0,'-38'-16'4637'0'0,"25"10"-3081"0"0,74-2 1899 0 0,8 8-3092 0 0,36 8-159 0 0,41 1-501 0 0,-145-9 239 0 0,-1 0 1 0 0,0 0-1 0 0,0 0 1 0 0,0 0 0 0 0,1 0-1 0 0,-1 0 1 0 0,0 0 0 0 0,0 0-1 0 0,0 0 1 0 0,1 0-1 0 0,-1 0 1 0 0,0 0 0 0 0,0 0-1 0 0,1 0 1 0 0,-1 0-1 0 0,0 0 1 0 0,0 0 0 0 0,0 0-1 0 0,1 0 1 0 0,-1 0 0 0 0,0 0-1 0 0,0 0 1 0 0,0 0-1 0 0,0-1 1 0 0,1 1 0 0 0,-1 0-1 0 0,0 0 1 0 0,0 0-1 0 0,0 0 1 0 0,0-1 0 0 0,1 1-1 0 0,-1 0 1 0 0,0 0 0 0 0,0 0-1 0 0,0 0 1 0 0,0-1-1 0 0,0 1 1 0 0,0 0 0 0 0,0 0-1 0 0,0 0 1 0 0,0-1-1 0 0,0 1 1 0 0,0 0 0 0 0,0 0-1 0 0,0 0 1 0 0,0-1-1 0 0,0 1 1 0 0,0 0 0 0 0,0 0-1 0 0,0-1 1 0 0,0 1 0 0 0,0 0-1 0 0,0 0 1 0 0,0 0-1 0 0,0-1 1 0 0,0 1 0 0 0,0 0-1 0 0,0 0 1 0 0,0 0-1 0 0,0 0 1 0 0,-1-1 0 0 0,-11-14-3574 0 0,5 7 2318 0 0,-3-5-259 0 0</inkml:trace>
  <inkml:trace contextRef="#ctx0" brushRef="#br0" timeOffset="1">222 27 876 0 0,'-8'-4'615'0'0,"1"0"0"0"0,-1 0 0 0 0,0 1 0 0 0,0 0 0 0 0,-14-3 0 0 0,21 5-498 0 0,0 1-1 0 0,0-1 0 0 0,-1 1 0 0 0,1 0 0 0 0,0 0 1 0 0,0 0-1 0 0,-1-1 0 0 0,1 1 0 0 0,0 0 1 0 0,-1 1-1 0 0,1-1 0 0 0,0 0 0 0 0,0 0 0 0 0,-1 0 1 0 0,1 1-1 0 0,0-1 0 0 0,0 1 0 0 0,-1-1 1 0 0,1 1-1 0 0,0-1 0 0 0,0 1 0 0 0,0 0 1 0 0,0 0-1 0 0,0-1 0 0 0,0 1 0 0 0,0 0 0 0 0,0 0 1 0 0,0 0-1 0 0,0 0 0 0 0,1 0 0 0 0,-1 0 1 0 0,0 0-1 0 0,1 0 0 0 0,-1 1 0 0 0,1-1 0 0 0,-1 0 1 0 0,1 0-1 0 0,-1 0 0 0 0,1 1 0 0 0,0-1 1 0 0,0 0-1 0 0,-1 1 0 0 0,1-1 0 0 0,0 0 0 0 0,0 0 1 0 0,1 2-1 0 0,0 19 2407 0 0,1 0-1 0 0,1 0 1 0 0,9 32 0 0 0,6 35-719 0 0,-16-58-1890 0 0,-1-1 0 0 0,-2 34 0 0 0,-6-11-5526 0 0,2-38 612 0 0,-8-7-5538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54 484 0 0,'2'-4'354'0'0,"0"0"1"0"0,1 0-1 0 0,0 0 1 0 0,0 1-1 0 0,0-1 0 0 0,0 1 1 0 0,4-4-1 0 0,-4 5-78 0 0,0-1-1 0 0,0 1 1 0 0,0 0-1 0 0,1 0 1 0 0,-1 1 0 0 0,0-1-1 0 0,1 1 1 0 0,-1 0-1 0 0,1-1 1 0 0,0 2 0 0 0,-1-1-1 0 0,1 0 1 0 0,4 0-1 0 0,-5 1 67 0 0,1 1-1 0 0,0-1 1 0 0,-1 0-1 0 0,1 1 1 0 0,0 0-1 0 0,-1 0 0 0 0,1 0 1 0 0,-1 0-1 0 0,0 1 1 0 0,1-1-1 0 0,-1 1 1 0 0,0 0-1 0 0,0 0 1 0 0,0 0-1 0 0,0 0 0 0 0,0 1 1 0 0,0-1-1 0 0,-1 1 1 0 0,1-1-1 0 0,-1 1 1 0 0,0 0-1 0 0,0 0 1 0 0,0 0-1 0 0,3 6 0 0 0,1 4 931 0 0,0 0 0 0 0,-1 1-1 0 0,0-1 1 0 0,5 30 0 0 0,-7-22-429 0 0,-1 0 0 0 0,-1 38 1 0 0,-5-7-86 0 0,-21 98 0 0 0,16-108-624 0 0,-3-1-1 0 0,-31 77 0 0 0,31-92-58 0 0,-1 0 1 0 0,-24 33 0 0 0,24-42-48 0 0,-28 30 0 0 0,31-37-65 0 0,-1-1-1 0 0,-1 0 1 0 0,-17 11-1 0 0,25-17 10 0 0,0-1 0 0 0,0 1 1 0 0,-1-1-1 0 0,1 0 0 0 0,0-1 0 0 0,-1 1 0 0 0,1-1 0 0 0,-1 0 0 0 0,1 0 0 0 0,-1 0 1 0 0,0 0-1 0 0,1-1 0 0 0,-1 0 0 0 0,-6 0 0 0 0,10 0-108 0 0,-1-1 0 0 0,1 1 1 0 0,0-1-1 0 0,0 1 0 0 0,0-1 0 0 0,0 1 0 0 0,0-1 0 0 0,0 0 0 0 0,0 1 1 0 0,0-1-1 0 0,0 0 0 0 0,1 0 0 0 0,-1 0 0 0 0,0 0 0 0 0,0 1 1 0 0,1-1-1 0 0,-1 0 0 0 0,0 0 0 0 0,1-1 0 0 0,-1 1 0 0 0,1 0 1 0 0,-1 0-1 0 0,1 0 0 0 0,0 0 0 0 0,-1 0 0 0 0,1 0 0 0 0,0-1 0 0 0,0 1 1 0 0,0 0-1 0 0,0 0 0 0 0,0 0 0 0 0,0-1 0 0 0,0 1 0 0 0,0 0 1 0 0,1 0-1 0 0,-1 0 0 0 0,1-2 0 0 0,1-6-1382 0 0,1 1-1 0 0,0-1 1 0 0,8-15 0 0 0,-7 16 365 0 0,16-32-3122 0 0,15-16-266 0 0,-13 20 2492 0 0,10-18-255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219 241 156 0 0,'-9'-21'1167'0'0,"0"0"0"0"0,-25-38 0 0 0,27 48-781 0 0,0 0 0 0 0,-1 1 0 0 0,-1 0 0 0 0,0 1 0 0 0,0 0 0 0 0,-19-15 0 0 0,27 24-355 0 0,0-1 0 0 0,0 0 0 0 0,0 1 0 0 0,0-1 0 0 0,0 0 1 0 0,-1 1-1 0 0,1-1 0 0 0,0 1 0 0 0,0 0 0 0 0,0-1 0 0 0,0 1 1 0 0,-1 0-1 0 0,1 0 0 0 0,0 0 0 0 0,0 0 0 0 0,0 0 1 0 0,-1 0-1 0 0,1 0 0 0 0,0 0 0 0 0,0 0 0 0 0,0 1 0 0 0,-1-1 1 0 0,1 0-1 0 0,0 1 0 0 0,0-1 0 0 0,0 1 0 0 0,0-1 0 0 0,0 1 1 0 0,0 0-1 0 0,0-1 0 0 0,0 1 0 0 0,0 0 0 0 0,0 0 0 0 0,0-1 1 0 0,0 1-1 0 0,-1 2 0 0 0,-2 4 45 0 0,0-1-1 0 0,0 1 1 0 0,0 0-1 0 0,-4 14 1 0 0,1-4 23 0 0,3-8-81 0 0,1 0 0 0 0,1 0 1 0 0,0 0-1 0 0,0 0 0 0 0,0 0 1 0 0,1 1-1 0 0,1 17 0 0 0,-1-22-14 0 0,2 0 0 0 0,-1 0 1 0 0,0 0-1 0 0,1 0 0 0 0,0 0 0 0 0,0 0 0 0 0,1 0 0 0 0,0 0 0 0 0,-1 0 0 0 0,1 0 0 0 0,1-1 0 0 0,-1 1 0 0 0,1-1 0 0 0,0 0 0 0 0,0 1 0 0 0,3 2 0 0 0,2-1 3 0 0,0-1 0 0 0,0 0 0 0 0,0-1 0 0 0,0 0 0 0 0,1 0 0 0 0,0-1 0 0 0,-1 0 0 0 0,1 0 0 0 0,0-1 0 0 0,1-1 0 0 0,-1 1 0 0 0,0-1-1 0 0,0-1 1 0 0,1 0 0 0 0,-1 0 0 0 0,0-1 0 0 0,1 0 0 0 0,-1 0 0 0 0,15-5 0 0 0,-12 3 133 0 0,0 0 0 0 0,0-1-1 0 0,0-1 1 0 0,-1 1 0 0 0,1-2-1 0 0,-1 0 1 0 0,-1 0 0 0 0,1-1 0 0 0,-1 0-1 0 0,0-1 1 0 0,-1 0 0 0 0,1 0 0 0 0,-2-1-1 0 0,11-13 1 0 0,-16 18-77 0 0,-1 0 1 0 0,1-1-1 0 0,-1 1 1 0 0,0-1-1 0 0,0 1 1 0 0,0-1-1 0 0,0 1 1 0 0,-1-1-1 0 0,0 0 0 0 0,0 0 1 0 0,0 0-1 0 0,-1 0 1 0 0,1 0-1 0 0,-1 0 1 0 0,0 0-1 0 0,-1 0 1 0 0,0-5-1 0 0,-1 4-39 0 0,0 0 0 0 0,0 1-1 0 0,-1-1 1 0 0,1 1 0 0 0,-1 0-1 0 0,0 0 1 0 0,-1 0 0 0 0,1 0-1 0 0,-1 0 1 0 0,0 1 0 0 0,0 0 0 0 0,-8-7-1 0 0,2 3-29 0 0,-1 0-1 0 0,-1 1 0 0 0,1 0 1 0 0,-1 1-1 0 0,0 1 0 0 0,-1 0 0 0 0,1 0 1 0 0,-1 1-1 0 0,0 0 0 0 0,0 2 1 0 0,0-1-1 0 0,-16 0 0 0 0,24 3-100 0 0,-1 0 0 0 0,0 0 0 0 0,0 1-1 0 0,0-1 1 0 0,0 1 0 0 0,1 1 0 0 0,-1-1-1 0 0,0 1 1 0 0,1 0 0 0 0,-11 5 0 0 0,14-6-111 0 0,0 0 1 0 0,1 1 0 0 0,-1-1 0 0 0,0 1 0 0 0,1-1 0 0 0,-1 1-1 0 0,1-1 1 0 0,0 1 0 0 0,-1 0 0 0 0,1 0 0 0 0,0 0 0 0 0,0 0 0 0 0,0 0-1 0 0,0 0 1 0 0,1 0 0 0 0,-1 0 0 0 0,0 0 0 0 0,1 0 0 0 0,0 0-1 0 0,-1 0 1 0 0,1 1 0 0 0,0-1 0 0 0,0 0 0 0 0,0 0 0 0 0,0 0 0 0 0,1 1-1 0 0,-1-1 1 0 0,0 0 0 0 0,1 0 0 0 0,0 0 0 0 0,1 3 0 0 0,4 18-1687 0 0,2 2 306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320 108 628 0 0,'0'-2'327'0'0,"3"-57"3710"0"0,-3 56-3728 0 0,0 1-1 0 0,0-1 0 0 0,0 0 1 0 0,1 1-1 0 0,-1-1 0 0 0,1 1 0 0 0,0-1 1 0 0,0 0-1 0 0,0 1 0 0 0,0 0 1 0 0,0-1-1 0 0,0 1 0 0 0,1 0 0 0 0,-1-1 1 0 0,1 1-1 0 0,0 0 0 0 0,2-2 1 0 0,9 4 2684 0 0,2 18 403 0 0,-1 18-30 0 0,-10-16-2834 0 0,-1 0 0 0 0,-2 0 0 0 0,0 1 0 0 0,-1-1 0 0 0,0 0 0 0 0,-5 25 0 0 0,1 1-146 0 0,2-33-336 0 0,0 0 1 0 0,0 0-1 0 0,-1-1 0 0 0,0 0 1 0 0,-9 20-1 0 0,6-19-32 0 0,0-1 0 0 0,-1 1 0 0 0,0-1 0 0 0,-1-1 0 0 0,-1 0 0 0 0,0 0 0 0 0,0 0-1 0 0,-15 12 1 0 0,15-15-37 0 0,-1-1 0 0 0,0 0-1 0 0,0 0 1 0 0,-1 0 0 0 0,0-2 0 0 0,0 1-1 0 0,0-2 1 0 0,-1 1 0 0 0,1-1-1 0 0,-1-1 1 0 0,0 0 0 0 0,0-1-1 0 0,-1 0 1 0 0,1-1 0 0 0,0 0 0 0 0,0-1-1 0 0,-21-2 1 0 0,31 2-117 0 0,-1 0 0 0 0,1 0 0 0 0,0-1 0 0 0,0 1 0 0 0,0 0 0 0 0,0-1 0 0 0,0 1-1 0 0,0-1 1 0 0,0 0 0 0 0,0 0 0 0 0,0 1 0 0 0,1-1 0 0 0,-1 0 0 0 0,0-1 0 0 0,0 1 0 0 0,1 0 0 0 0,-1 0 0 0 0,0-1 0 0 0,1 1 0 0 0,0-1 0 0 0,-1 0 0 0 0,1 1 0 0 0,0-1 0 0 0,0 0-1 0 0,0 0 1 0 0,0 1 0 0 0,0-1 0 0 0,0 0 0 0 0,0 0 0 0 0,1 0 0 0 0,-1 0 0 0 0,1 0 0 0 0,0 0 0 0 0,-1 0 0 0 0,1-1 0 0 0,0 1 0 0 0,0 0 0 0 0,0 0 0 0 0,0 0 0 0 0,1 0 0 0 0,-1 0-1 0 0,1 0 1 0 0,0-3 0 0 0,4-9-1480 0 0,0 1-1 0 0,1 0 0 0 0,0 0 0 0 0,1 0 0 0 0,9-12 0 0 0,-10 15 755 0 0,50-73-4515 0 0,-20 37 3525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95 644 0 0,'2'-8'433'0'0,"1"1"-47"0"0,0 0 1 0 0,-1 0-1 0 0,0 0 0 0 0,-1 0 1 0 0,1-1-1 0 0,-1-7 0 0 0,-1 14-338 0 0,0 0 1 0 0,0 0-1 0 0,0-1 1 0 0,0 1-1 0 0,-1 0 0 0 0,1 0 1 0 0,0 0-1 0 0,-1 0 0 0 0,1 0 1 0 0,0 0-1 0 0,-1 0 0 0 0,0 0 1 0 0,1 0-1 0 0,-1 0 1 0 0,0 0-1 0 0,1 0 0 0 0,-1 0 1 0 0,0 0-1 0 0,0 0 0 0 0,0 0 1 0 0,1 1-1 0 0,-1-1 0 0 0,-1 0 1 0 0,0 0-17 0 0,0 0 0 0 0,-1 1 0 0 0,1-1 0 0 0,0 0 0 0 0,0 1-1 0 0,0 0 1 0 0,0 0 0 0 0,0-1 0 0 0,0 1 0 0 0,-4 1 0 0 0,-2 0 25 0 0,1 0 0 0 0,-1 0 0 0 0,1 1 0 0 0,-1 0 0 0 0,-13 6 0 0 0,14-5-13 0 0,0 1 1 0 0,0 0 0 0 0,0 0 0 0 0,1 1 0 0 0,-1 0 0 0 0,1 0-1 0 0,0 0 1 0 0,1 1 0 0 0,-8 8 0 0 0,10-10-23 0 0,0 1 0 0 0,0-1 1 0 0,1 0-1 0 0,-1 1 0 0 0,1-1 0 0 0,0 1 0 0 0,1 0 1 0 0,-1 0-1 0 0,1-1 0 0 0,0 1 0 0 0,0 0 0 0 0,0 0 1 0 0,1 0-1 0 0,0 10 0 0 0,0-10-10 0 0,1 0 1 0 0,0 0-1 0 0,1 0 1 0 0,-1 0-1 0 0,1 0 0 0 0,0-1 1 0 0,0 1-1 0 0,0-1 1 0 0,1 0-1 0 0,4 8 1 0 0,-3-8-1 0 0,0 1 0 0 0,0-1 1 0 0,0 0-1 0 0,1 0 0 0 0,-1 0 1 0 0,1 0-1 0 0,0-1 0 0 0,8 4 1 0 0,-5-3 94 0 0,0-1 0 0 0,0 0 0 0 0,1 0 1 0 0,-1-1-1 0 0,1 0 0 0 0,-1 0 0 0 0,1-1 1 0 0,0 0-1 0 0,10-1 0 0 0,-11 0 79 0 0,1 0 1 0 0,-1-1-1 0 0,0 0 0 0 0,1-1 1 0 0,-1 0-1 0 0,0 0 0 0 0,0 0 1 0 0,0-1-1 0 0,0 0 0 0 0,-1-1 0 0 0,1 0 1 0 0,-1 0-1 0 0,0-1 0 0 0,0 0 1 0 0,0 0-1 0 0,-1 0 0 0 0,7-8 1 0 0,-11 11-140 0 0,0 0 0 0 0,0-1 0 0 0,-1 1 0 0 0,1-1 0 0 0,-1 0 0 0 0,0 1 0 0 0,0-1 0 0 0,0 0 0 0 0,0 0 0 0 0,0 0 0 0 0,0 0 0 0 0,-1 0 0 0 0,1-3 0 0 0,-1 1-26 0 0,-1 1 0 0 0,1 0-1 0 0,-1 0 1 0 0,1-1-1 0 0,-1 1 1 0 0,-1 0-1 0 0,1 0 1 0 0,-1 0 0 0 0,1 0-1 0 0,-1 0 1 0 0,0 0-1 0 0,0 1 1 0 0,-5-7-1 0 0,4 6-23 0 0,0 0-1 0 0,0 1 0 0 0,0-1 1 0 0,0 1-1 0 0,-1 0 1 0 0,0 0-1 0 0,1 0 0 0 0,-1 1 1 0 0,0-1-1 0 0,0 1 1 0 0,0 0-1 0 0,-1 0 0 0 0,1 0 1 0 0,0 0-1 0 0,-1 1 0 0 0,1 0 1 0 0,-1 0-1 0 0,0 0 1 0 0,1 1-1 0 0,-1-1 0 0 0,1 1 1 0 0,-7 0-1 0 0,10 0-22 0 0,1 0 0 0 0,-1 1 0 0 0,1-1 0 0 0,-1 0 0 0 0,0 0 0 0 0,1 0 0 0 0,-1 0 0 0 0,1 1 0 0 0,-1-1 0 0 0,1 0 0 0 0,-1 0 0 0 0,0 1 0 0 0,1-1 0 0 0,-1 0 0 0 0,1 1 0 0 0,0-1 0 0 0,-1 1 0 0 0,1-1 0 0 0,-1 0 0 0 0,1 1 0 0 0,0-1 0 0 0,-1 1-1 0 0,1-1 1 0 0,0 1 0 0 0,-1 0 0 0 0,1-1 0 0 0,0 1 0 0 0,0-1 0 0 0,0 1 0 0 0,-1-1 0 0 0,1 1 0 0 0,0 0 0 0 0,0-1 0 0 0,0 1 0 0 0,0-1 0 0 0,0 1 0 0 0,0 0 0 0 0,0-1 0 0 0,0 1 0 0 0,0-1 0 0 0,1 1 0 0 0,-1 0 0 0 0,0-1 0 0 0,0 1 0 0 0,0-1 0 0 0,1 1 0 0 0,-1-1 0 0 0,0 1 0 0 0,1-1 0 0 0,-1 1 0 0 0,0-1 0 0 0,1 1 0 0 0,-1-1 0 0 0,1 1 0 0 0,0 0 0 0 0,26 26-2837 0 0,-7-14 875 0 0,1-1 0 0 0,29 13 0 0 0,-9-7 419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73 672 0 0,'45'-70'8842'0'0,"-46"67"-7390"0"0,-8 6-773 0 0,-7 6-83 0 0,-63 40 1667 0 0,47-27-806 0 0,-49 47 0 0 0,64-52-1203 0 0,0 1-1 0 0,1 0 1 0 0,1 2 0 0 0,0-1-1 0 0,2 2 1 0 0,0 0-1 0 0,-15 37 1 0 0,26-54-250 0 0,0 1 1 0 0,1 0-1 0 0,0-1 0 0 0,0 1 1 0 0,0 0-1 0 0,0 9 0 0 0,1-11-1 0 0,0 0-1 0 0,1 1 1 0 0,-1-1-1 0 0,1 1 1 0 0,0-1-1 0 0,0 0 1 0 0,0 0-1 0 0,0 0 1 0 0,0 1-1 0 0,1-1 1 0 0,-1 0-1 0 0,1-1 1 0 0,3 6-1 0 0,0-3 2 0 0,0 0 0 0 0,1-1 0 0 0,-1 1 0 0 0,1-1 0 0 0,0 0 0 0 0,0-1 0 0 0,0 1-1 0 0,0-1 1 0 0,0-1 0 0 0,1 1 0 0 0,12 3 0 0 0,210 40 99 0 0,-91-22-79 0 0,-115-18-15 0 0,-8-4-6 0 0,-35-15-761 0 0,17 12 256 0 0,1-1 1 0 0,-1 0-1 0 0,0 0 0 0 0,1 0 0 0 0,-1-1 0 0 0,1 1 0 0 0,0 0 0 0 0,0-1 0 0 0,0 0 0 0 0,0 1 0 0 0,0-1 0 0 0,1 0 0 0 0,-1 0 0 0 0,1 0 0 0 0,0 0 0 0 0,0 0 0 0 0,0 0 0 0 0,0-1 0 0 0,0 1 0 0 0,1 0 1 0 0,-1 0-1 0 0,1-1 0 0 0,0 1 0 0 0,0 0 0 0 0,0-1 0 0 0,0 1 0 0 0,1 0 0 0 0,-1 0 0 0 0,1-1 0 0 0,0 1 0 0 0,0 0 0 0 0,0 0 0 0 0,2-4 0 0 0,10-12-1260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34 644 0 0,'-31'-12'1898'0'0,"-7"-2"-569"0"0,34 12-1166 0 0,0 1 0 0 0,-1 0 0 0 0,1 0 1 0 0,-1 0-1 0 0,1 0 0 0 0,-1 1 0 0 0,1-1 0 0 0,-1 1 0 0 0,1 1 0 0 0,-6 0 0 0 0,8-1-130 0 0,1 0 0 0 0,0 0 0 0 0,0 0 0 0 0,1 1 1 0 0,-1-1-1 0 0,0 0 0 0 0,0 1 0 0 0,0-1 0 0 0,0 1 0 0 0,0-1 0 0 0,0 1 0 0 0,0-1 0 0 0,0 1 0 0 0,1-1 0 0 0,-1 1 0 0 0,0 0 1 0 0,0 0-1 0 0,0 1 0 0 0,1-2 3 0 0,0 1 0 0 0,0-1 1 0 0,0 1-1 0 0,0-1 0 0 0,0 1 0 0 0,0-1 1 0 0,0 1-1 0 0,0-1 0 0 0,0 1 0 0 0,0-1 1 0 0,0 1-1 0 0,1-1 0 0 0,-1 1 0 0 0,0-1 1 0 0,0 0-1 0 0,0 1 0 0 0,1-1 1 0 0,-1 1-1 0 0,0-1 0 0 0,1 0 0 0 0,-1 1 1 0 0,0-1-1 0 0,1 0 0 0 0,-1 1 0 0 0,1 0 1 0 0,2 1 115 0 0,1 0-1 0 0,-1 0 1 0 0,0 0 0 0 0,1 0 0 0 0,0 0-1 0 0,-1-1 1 0 0,1 0 0 0 0,4 2 0 0 0,32 3 331 0 0,0-2 1 0 0,51 0-1 0 0,22-6-1519 0 0,-49 1-3533 0 0,-91 3 1456 0 0,9 1 1850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87 180 180 0 0,'-21'9'1045'0'0,"-24"13"1126"0"0,43-21-1937 0 0,0 0 0 0 0,0 1-1 0 0,0-1 1 0 0,0 1 0 0 0,0 0 0 0 0,0 0 0 0 0,1 0-1 0 0,-1 0 1 0 0,-1 3 0 0 0,3-4-170 0 0,0-1 0 0 0,0 0 1 0 0,0 1-1 0 0,0-1 0 0 0,0 0 0 0 0,0 1 1 0 0,0-1-1 0 0,0 1 0 0 0,1-1 0 0 0,-1 0 1 0 0,0 1-1 0 0,0-1 0 0 0,0 0 1 0 0,1 0-1 0 0,-1 1 0 0 0,0-1 0 0 0,0 0 1 0 0,1 1-1 0 0,-1-1 0 0 0,0 0 0 0 0,1 0 1 0 0,-1 0-1 0 0,0 1 0 0 0,1-1 0 0 0,-1 0 1 0 0,0 0-1 0 0,1 0 0 0 0,-1 0 0 0 0,0 0 1 0 0,1 1-1 0 0,-1-1 0 0 0,1 0 1 0 0,-1 0-1 0 0,0 0 0 0 0,1 0 0 0 0,-1 0 1 0 0,0 0-1 0 0,1 0 0 0 0,-1 0 0 0 0,1-1 1 0 0,0 1-1 0 0,21 1 1014 0 0,-20-1-920 0 0,55-3 308 0 0,71-13 1 0 0,-93 11-723 0 0,-8 0-3501 0 0,48-14 0 0 0,-53 12 1985 0 0</inkml:trace>
  <inkml:trace contextRef="#ctx0" brushRef="#br0" timeOffset="1">826 88 380 0 0,'2'-4'567'0'0,"-1"-1"0"0"0,0 1-1 0 0,-1-1 1 0 0,1 1 0 0 0,-1-1 0 0 0,0 0 0 0 0,0 1-1 0 0,0-1 1 0 0,-1 1 0 0 0,0-7 0 0 0,1 10-339 0 0,-1 0-1 0 0,1-1 1 0 0,0 1 0 0 0,0-1 0 0 0,-1 1 0 0 0,1 0 0 0 0,0-1 0 0 0,-1 1 0 0 0,1 0-1 0 0,-1-1 1 0 0,0 1 0 0 0,0 0 0 0 0,1 0 0 0 0,-1 0 0 0 0,0 0 0 0 0,0 0-1 0 0,0 0 1 0 0,0 0 0 0 0,0 0 0 0 0,0 0 0 0 0,0 0 0 0 0,-1 0 0 0 0,1 0-1 0 0,0 1 1 0 0,0-1 0 0 0,-1 1 0 0 0,1-1 0 0 0,0 1 0 0 0,-1-1 0 0 0,1 1 0 0 0,0 0-1 0 0,-1-1 1 0 0,1 1 0 0 0,-3 0 0 0 0,-15 9 2304 0 0,17-7-2302 0 0,0 1 0 0 0,0-1 0 0 0,1 1-1 0 0,-1-1 1 0 0,0 1 0 0 0,1-1 0 0 0,0 1 0 0 0,-1 0 0 0 0,0 3 0 0 0,-1 3 182 0 0,1 1 0 0 0,0 0 0 0 0,-1 14 0 0 0,3 9-269 0 0,1 0 1 0 0,1 1 0 0 0,2-1-1 0 0,10 41 1 0 0,-4-20-121 0 0,0 34-240 0 0,-5-68-1726 0 0,36-80-15409 0 0,-28 34 15382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0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432 252 16 0 0,'-6'-7'468'0'0,"0"1"0"0"0,-1 0 1 0 0,1 1-1 0 0,-1 0 0 0 0,0 0 0 0 0,-1 0 1 0 0,-11-5-1 0 0,-8-5 220 0 0,3 0 12 0 0,-33-22 2282 0 0,53 33-2539 0 0,-1 1 0 0 0,1-1 0 0 0,0 1 0 0 0,1-1 0 0 0,-1 0-1 0 0,1-1 1 0 0,-1 1 0 0 0,1-1 0 0 0,-3-7 0 0 0,5 11-391 0 0,1-1-1 0 0,0 1 1 0 0,0-1 0 0 0,0 0-1 0 0,0 1 1 0 0,0-1 0 0 0,0 1-1 0 0,0-1 1 0 0,0 0-1 0 0,1 1 1 0 0,-1-1 0 0 0,0 1-1 0 0,1-1 1 0 0,0 1 0 0 0,-1-1-1 0 0,1 1 1 0 0,0-1-1 0 0,0 1 1 0 0,0 0 0 0 0,0-1-1 0 0,0 1 1 0 0,0 0 0 0 0,0 0-1 0 0,0 0 1 0 0,0 0 0 0 0,0 0-1 0 0,1 0 1 0 0,-1 0-1 0 0,1 0 1 0 0,-1 0 0 0 0,0 1-1 0 0,1-1 1 0 0,1 0 0 0 0,6-4-44 0 0,0 1 0 0 0,1 0 1 0 0,0 1-1 0 0,9-3 1 0 0,13-1-6 0 0,0 2 1 0 0,0 0-1 0 0,1 2 1 0 0,-1 2 0 0 0,1 1-1 0 0,60 8 1 0 0,-75-6-5 0 0,0 2-1 0 0,0 0 1 0 0,0 1 0 0 0,-1 1 0 0 0,0 1-1 0 0,0 0 1 0 0,0 1 0 0 0,-1 1 0 0 0,0 0 0 0 0,-1 2-1 0 0,0-1 1 0 0,-1 2 0 0 0,23 22 0 0 0,-34-30 1 0 0,1-1 1 0 0,-1 1 0 0 0,0 0 0 0 0,-1 0 0 0 0,1 0 0 0 0,-1 0-1 0 0,1 0 1 0 0,-1 0 0 0 0,0 1 0 0 0,-1-1 0 0 0,1 1-1 0 0,-1 0 1 0 0,0-1 0 0 0,0 1 0 0 0,0 0 0 0 0,-1 0 0 0 0,0-1-1 0 0,0 1 1 0 0,0 0 0 0 0,0 0 0 0 0,-1 0 0 0 0,0-1-1 0 0,0 1 1 0 0,0 0 0 0 0,-1-1 0 0 0,1 1 0 0 0,-1-1 0 0 0,0 1-1 0 0,0-1 1 0 0,-1 0 0 0 0,1 0 0 0 0,-1 0 0 0 0,0 0-1 0 0,0 0 1 0 0,0-1 0 0 0,-1 1 0 0 0,1-1 0 0 0,-1 0-1 0 0,-4 3 1 0 0,-35 25 121 0 0,-2-1-1 0 0,-1-3 1 0 0,-56 25-1 0 0,18-10 389 0 0,-27 15 286 0 0,36-20-221 0 0,1 4 0 0 0,-96 69 0 0 0,166-107-562 0 0,-8 6 10 0 0,0 1-1 0 0,-14 16 1 0 0,24-25-21 0 0,0 1 0 0 0,0 0 0 0 0,1 0 0 0 0,-1 0 0 0 0,1 0 0 0 0,-1 0 0 0 0,1 0 0 0 0,0 0 0 0 0,0 0 0 0 0,0 0 0 0 0,0 1 0 0 0,0-1 0 0 0,0 0 0 0 0,1 1 0 0 0,-1-1 0 0 0,1 1 0 0 0,0-1 0 0 0,0 1 0 0 0,-1-1 0 0 0,2 1 0 0 0,-1-1 0 0 0,0 1 0 0 0,1 2 0 0 0,0-3 24 0 0,0 0 1 0 0,1-1-1 0 0,-1 1 0 0 0,1-1 1 0 0,-1 1-1 0 0,1-1 0 0 0,0 1 1 0 0,0-1-1 0 0,-1 0 0 0 0,1 0 1 0 0,0 0-1 0 0,0 0 0 0 0,0 0 0 0 0,0 0 1 0 0,0-1-1 0 0,0 1 0 0 0,1 0 1 0 0,-1-1-1 0 0,0 0 0 0 0,0 0 1 0 0,4 1-1 0 0,52-2 614 0 0,-50 1-564 0 0,414-52 911 0 0,-258 27-934 0 0,-28 7 6 0 0,69-6-42 0 0,-36 5 227 0 0,-143 18 769 0 0,-25 2-1002 0 0,0-1 0 0 0,-1 0 0 0 0,1 1 0 0 0,0-1-1 0 0,-1 1 1 0 0,1-1 0 0 0,-1 1 0 0 0,1-1 0 0 0,0 1 0 0 0,-1-1 0 0 0,0 1 0 0 0,1-1 0 0 0,-1 1 0 0 0,1 0-1 0 0,-1-1 1 0 0,0 1 0 0 0,1 0 0 0 0,-1-1 0 0 0,0 1 0 0 0,0 0 0 0 0,1-1 0 0 0,-1 1 0 0 0,0 0 0 0 0,0 0-1 0 0,0-1 1 0 0,0 1 0 0 0,0 0 0 0 0,0 0 0 0 0,0 1 0 0 0,0-2-9 0 0,3-2 1229 0 0,3-9-646 0 0,-14 9-2808 0 0,5 2 571 0 0,0-1 1 0 0,0 0 0 0 0,0 1 0 0 0,0-1-1 0 0,0 0 1 0 0,0-1 0 0 0,-5-2 0 0 0,0-9-4128 0 0,7 5 3777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452 144 728 0 0,'-58'-52'2013'0'0,"42"39"-1594"0"0,-1 1 1 0 0,-1 1-1 0 0,-33-16 1 0 0,39 22-302 0 0,0 0 0 0 0,0 1 0 0 0,-1 0 0 0 0,1 1 0 0 0,-1 0 1 0 0,1 1-1 0 0,-1 1 0 0 0,0 0 0 0 0,0 0 0 0 0,0 1 0 0 0,0 1 0 0 0,1 0 0 0 0,-20 5 1 0 0,27-5-83 0 0,-1 1 0 0 0,1 0 0 0 0,0 0 1 0 0,0 0-1 0 0,0 1 0 0 0,0 0 0 0 0,0 0 1 0 0,0 0-1 0 0,1 0 0 0 0,-1 1 1 0 0,1 0-1 0 0,0 0 0 0 0,0 0 0 0 0,1 0 1 0 0,-1 1-1 0 0,1-1 0 0 0,0 1 0 0 0,-3 5 1 0 0,4-5-16 0 0,0-1 1 0 0,1 0-1 0 0,0 1 1 0 0,-1-1-1 0 0,1 1 1 0 0,1-1 0 0 0,-1 1-1 0 0,1 0 1 0 0,0-1-1 0 0,0 1 1 0 0,0 0-1 0 0,1 4 1 0 0,0-4 1 0 0,1 1-1 0 0,-1-1 1 0 0,1 0 0 0 0,0 0 0 0 0,0 0 0 0 0,6 9-1 0 0,-2-6 19 0 0,-1 0-1 0 0,2-1 0 0 0,-1 0 0 0 0,1 0 1 0 0,0 0-1 0 0,1-1 0 0 0,-1 0 0 0 0,1-1 1 0 0,0 1-1 0 0,13 5 0 0 0,-11-6 176 0 0,-1-1-1 0 0,2 0 1 0 0,-1 0 0 0 0,0-1-1 0 0,1-1 1 0 0,-1 0-1 0 0,1 0 1 0 0,0-1 0 0 0,0 0-1 0 0,0 0 1 0 0,-1-2-1 0 0,1 1 1 0 0,0-1 0 0 0,17-4-1 0 0,-25 4-64 0 0,-1 0-1 0 0,1 0 0 0 0,0 0 0 0 0,0 0 0 0 0,-1-1 1 0 0,1 1-1 0 0,-1-1 0 0 0,1 1 0 0 0,-1-1 1 0 0,0 0-1 0 0,1 0 0 0 0,-1 0 0 0 0,2-2 0 0 0,-3 2-62 0 0,0 0 0 0 0,0 0 0 0 0,0 0 0 0 0,-1 0-1 0 0,1 0 1 0 0,0-1 0 0 0,-1 1 0 0 0,1 0-1 0 0,-1 0 1 0 0,0 0 0 0 0,0-1 0 0 0,0 1 0 0 0,0 0-1 0 0,0 0 1 0 0,0-1 0 0 0,0 1 0 0 0,-1 0-1 0 0,1 0 1 0 0,-1 0 0 0 0,0 0 0 0 0,-1-3 0 0 0,-1-3-2 0 0,-1 1 0 0 0,0 0 0 0 0,-1 0 1 0 0,0 0-1 0 0,0 0 0 0 0,0 1 1 0 0,-1 0-1 0 0,0 0 0 0 0,-13-10 0 0 0,-49-27 28 0 0,61 39-119 0 0,1 0 0 0 0,-1 1 1 0 0,0 0-1 0 0,0 1 0 0 0,-1 0 0 0 0,1 0 0 0 0,0 0 0 0 0,-13-1 0 0 0,20 4-10 0 0,0-1-1 0 0,0 0 0 0 0,1 0 0 0 0,-1 0 0 0 0,0 0 1 0 0,0 0-1 0 0,0 0 0 0 0,0 0 0 0 0,0 1 0 0 0,0-1 0 0 0,1 0 1 0 0,-1 0-1 0 0,0 0 0 0 0,0 0 0 0 0,0 1 0 0 0,0-1 1 0 0,0 0-1 0 0,0 0 0 0 0,0 0 0 0 0,0 0 0 0 0,0 1 1 0 0,0-1-1 0 0,0 0 0 0 0,0 0 0 0 0,0 0 0 0 0,0 1 0 0 0,0-1 1 0 0,0 0-1 0 0,0 0 0 0 0,0 0 0 0 0,0 0 0 0 0,0 1 1 0 0,0-1-1 0 0,0 0 0 0 0,0 0 0 0 0,0 0 0 0 0,0 0 0 0 0,0 1 1 0 0,-1-1-1 0 0,1 0 0 0 0,0 0 0 0 0,0 0 0 0 0,0 0 1 0 0,0 0-1 0 0,0 1 0 0 0,0-1 0 0 0,-1 0 0 0 0,1 0 0 0 0,0 0 1 0 0,0 0-1 0 0,0 0 0 0 0,0 0 0 0 0,-1 0 0 0 0,1 0 1 0 0,0 0-1 0 0,0 0 0 0 0,0 0 0 0 0,-1 0 0 0 0,1 0 0 0 0,0 0 1 0 0,0 0-1 0 0,0 0 0 0 0,0 0 0 0 0,-1 0 0 0 0,1 0 1 0 0,11 10-1284 0 0,29 13-2982 0 0,21 8-1138 0 0,-29-15 3148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0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15 136 0 0,'-1'-1'212'0'0,"0"-1"0"0"0,0 1 0 0 0,-1 0 0 0 0,1 0 0 0 0,0 0 0 0 0,-1 0 0 0 0,1 0 0 0 0,-1 0 0 0 0,1 0 0 0 0,-1 0-1 0 0,0 1 1 0 0,1-1 0 0 0,-1 1 0 0 0,0-1 0 0 0,1 1 0 0 0,-1-1 0 0 0,0 1 0 0 0,0 0 0 0 0,0 0 0 0 0,-2 0 0 0 0,2 1-142 0 0,1 0 1 0 0,-1-1 0 0 0,1 1-1 0 0,0 0 1 0 0,-1 0-1 0 0,1 0 1 0 0,0 0-1 0 0,-1 0 1 0 0,1 0-1 0 0,0 1 1 0 0,0-1-1 0 0,0 0 1 0 0,0 1-1 0 0,0-1 1 0 0,0 0-1 0 0,0 1 1 0 0,1-1 0 0 0,-1 1-1 0 0,0 0 1 0 0,1-1-1 0 0,-1 1 1 0 0,1 2-1 0 0,-3 10 393 0 0,0-1 0 0 0,1 1 0 0 0,1-1 0 0 0,0 1 0 0 0,1 0 1 0 0,1-1-1 0 0,2 17 0 0 0,24 99 3048 0 0,-3-26-898 0 0,-19-71-2012 0 0,-1 0 0 0 0,-2 0 0 0 0,-2 42 0 0 0,0-62-553 0 0,-1-1 0 0 0,-1 0 1 0 0,0 0-1 0 0,0 0 1 0 0,-1 0-1 0 0,-1 0 0 0 0,0-1 1 0 0,0 1-1 0 0,-1-1 1 0 0,0 0-1 0 0,0 0 0 0 0,-2-1 1 0 0,-6 10-1 0 0,6-13-35 0 0,0 0 1 0 0,0 0-1 0 0,-1-1 0 0 0,1 0 0 0 0,-1 0 1 0 0,0-1-1 0 0,-1 0 0 0 0,1 0 0 0 0,-1-1 1 0 0,1 0-1 0 0,-1-1 0 0 0,0 0 0 0 0,0 0 0 0 0,0-1 1 0 0,-14 1-1 0 0,13-2-15 0 0,0 1 1 0 0,1-2-1 0 0,-1 1 0 0 0,1-1 1 0 0,-1-1-1 0 0,0 0 0 0 0,1 0 1 0 0,0-1-1 0 0,0 0 0 0 0,0 0 0 0 0,0-1 1 0 0,0 0-1 0 0,1-1 0 0 0,-13-8 1 0 0,18 10-213 0 0,1 1 0 0 0,0 0 0 0 0,-1-1 1 0 0,1 1-1 0 0,0-1 0 0 0,1 0 0 0 0,-1 0 0 0 0,0 0 1 0 0,1 0-1 0 0,-1 0 0 0 0,1 0 0 0 0,0 0 1 0 0,0 0-1 0 0,1 0 0 0 0,-1-1 0 0 0,0 1 0 0 0,1 0 1 0 0,0-1-1 0 0,0 1 0 0 0,0 0 0 0 0,0-1 0 0 0,1 1 1 0 0,-1 0-1 0 0,1 0 0 0 0,0-1 0 0 0,0 1 0 0 0,0 0 1 0 0,0 0-1 0 0,0 0 0 0 0,4-6 0 0 0,4-7-1445 0 0,1 0 0 0 0,1 1 0 0 0,0 0 0 0 0,16-16 0 0 0,-22 25 1375 0 0,33-37-2099 0 0,6-3 683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79 144 0 0,'-26'-17'1623'0'0,"-42"-21"0"0"0,60 34-1396 0 0,0 1 0 0 0,0-1-1 0 0,-1 1 1 0 0,1 1 0 0 0,-1-1 0 0 0,0 2-1 0 0,0-1 1 0 0,0 1 0 0 0,-17 0 0 0 0,23 2-168 0 0,0 0 1 0 0,0 0-1 0 0,0 0 1 0 0,0 0-1 0 0,0 0 1 0 0,1 1-1 0 0,-1-1 1 0 0,0 1-1 0 0,1 0 1 0 0,-1-1-1 0 0,1 1 1 0 0,-1 0 0 0 0,1 1-1 0 0,-3 2 1 0 0,-28 39 470 0 0,25-32-390 0 0,4-5-54 0 0,-1 0 0 0 0,1 0 0 0 0,1 0 0 0 0,-1 1 0 0 0,1-1 0 0 0,1 1 0 0 0,-1 0 0 0 0,1 0 0 0 0,1 0 0 0 0,-1 0 0 0 0,1 0 0 0 0,1 11 0 0 0,0-15-74 0 0,0 0 0 0 0,0 0 0 0 0,1 0 0 0 0,0 0-1 0 0,0-1 1 0 0,0 1 0 0 0,0 0 0 0 0,1-1-1 0 0,-1 1 1 0 0,1-1 0 0 0,0 0 0 0 0,0 1-1 0 0,0-1 1 0 0,0 0 0 0 0,1 0 0 0 0,-1 0 0 0 0,1 0-1 0 0,0-1 1 0 0,0 1 0 0 0,0-1 0 0 0,0 0-1 0 0,0 0 1 0 0,0 0 0 0 0,1 0 0 0 0,-1 0-1 0 0,1-1 1 0 0,-1 1 0 0 0,6 0 0 0 0,-3 0-8 0 0,1 0 0 0 0,-1-1 1 0 0,1 0-1 0 0,-1 0 0 0 0,1 0 1 0 0,-1-1-1 0 0,1 0 0 0 0,-1-1 1 0 0,1 1-1 0 0,-1-1 0 0 0,1 0 0 0 0,-1-1 1 0 0,1 0-1 0 0,-1 0 0 0 0,0 0 1 0 0,0-1-1 0 0,0 1 0 0 0,0-1 1 0 0,-1-1-1 0 0,1 1 0 0 0,-1-1 0 0 0,0 0 1 0 0,0-1-1 0 0,0 1 0 0 0,0-1 1 0 0,-1 0-1 0 0,0 0 0 0 0,0 0 1 0 0,0 0-1 0 0,-1-1 0 0 0,1 0 1 0 0,-1 1-1 0 0,-1-1 0 0 0,1-1 0 0 0,-1 1 1 0 0,0 0-1 0 0,0 0 0 0 0,-1-1 1 0 0,0 1-1 0 0,0-1 0 0 0,-1 1 1 0 0,1-1-1 0 0,-2-10 0 0 0,0 7-3 0 0,-1-1-1 0 0,0 1 1 0 0,0 0 0 0 0,-5-11-1 0 0,6 18 0 0 0,0 0-1 0 0,0 0 0 0 0,0 0 1 0 0,-1 0-1 0 0,1 1 0 0 0,-1-1 1 0 0,0 1-1 0 0,0-1 0 0 0,0 1 1 0 0,0 0-1 0 0,0-1 0 0 0,0 1 1 0 0,-1 0-1 0 0,1 1 0 0 0,-1-1 1 0 0,1 0-1 0 0,-1 1 0 0 0,-3-2 1 0 0,6 3-1 0 0,0-1 1 0 0,-1 1 0 0 0,1 0-1 0 0,0 0 1 0 0,0 0 0 0 0,-1 0-1 0 0,1 0 1 0 0,0 0 0 0 0,0 0-1 0 0,-1 0 1 0 0,1 0 0 0 0,0 0-1 0 0,-1 0 1 0 0,1 0 0 0 0,0 0-1 0 0,0 0 1 0 0,-1 0 0 0 0,1 0-1 0 0,0 0 1 0 0,0 0 0 0 0,-1 0-1 0 0,1 1 1 0 0,0-1-1 0 0,0 0 1 0 0,-1 0 0 0 0,1 0-1 0 0,0 0 1 0 0,0 0 0 0 0,0 1-1 0 0,-1-1 1 0 0,1 0 0 0 0,0 0-1 0 0,0 1 1 0 0,0-1 0 0 0,-1 0-1 0 0,1 0 1 0 0,0 0 0 0 0,0 1-1 0 0,0 14-192 0 0,8 13-772 0 0,1-12-194 0 0,0 0 0 0 0,0-1 0 0 0,2 0 0 0 0,14 17 0 0 0,-24-32 1116 0 0,18 26-1432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83 253 84 0 0,'-2'0'221'0'0,"-3"1"202"0"0,0 0 0 0 0,0 0 1 0 0,-1-1-1 0 0,1 0 1 0 0,0 0-1 0 0,0 0 1 0 0,0-1-1 0 0,-1 1 1 0 0,1-1-1 0 0,0 0 1 0 0,0-1-1 0 0,-8-3 1 0 0,12 5-366 0 0,1-1 0 0 0,-1 1 0 0 0,1 0-1 0 0,0-1 1 0 0,-1 1 0 0 0,1-1 0 0 0,0 1 0 0 0,-1-1 0 0 0,1 1 0 0 0,0-1 0 0 0,0 1 0 0 0,0-1-1 0 0,-1 1 1 0 0,1-1 0 0 0,0 0 0 0 0,0 1 0 0 0,0-1 0 0 0,0 1 0 0 0,0-1 0 0 0,0 1 0 0 0,0-1 0 0 0,0 1-1 0 0,0-1 1 0 0,0 0 0 0 0,0 1 0 0 0,1-1 0 0 0,-1 1 0 0 0,0-1 0 0 0,0 1 0 0 0,0-1 0 0 0,1 1-1 0 0,-1-1 1 0 0,0 1 0 0 0,1-1 0 0 0,-1 1 0 0 0,0-1 0 0 0,1 1 0 0 0,-1 0 0 0 0,1-1 0 0 0,-1 1 0 0 0,0 0-1 0 0,1-1 1 0 0,-1 1 0 0 0,1 0 0 0 0,-1-1 0 0 0,1 1 0 0 0,-1 0 0 0 0,2 0 0 0 0,23-16 417 0 0,-7 8-364 0 0,1 1-1 0 0,0 1 1 0 0,0 0-1 0 0,32-4 1 0 0,36-1-972 0 0,-47 6-640 0 0,-38 5 1214 0 0,-1 0-1 0 0,1 0 1 0 0,-1-1 0 0 0,0 1-1 0 0,1 0 1 0 0,-1-1-1 0 0,0 0 1 0 0,1 1-1 0 0,-1-1 1 0 0,0 0 0 0 0,0 1-1 0 0,1-1 1 0 0,-1 0-1 0 0,0 0 1 0 0,0 0-1 0 0,1-2 1 0 0,3-2-1336 0 0</inkml:trace>
  <inkml:trace contextRef="#ctx0" brushRef="#br0" timeOffset="1">221 76 52 0 0,'-15'-13'1404'0'0,"-17"-16"1202"0"0,19 9-268 0 0,10 8-220 0 0,3 12-2085 0 0,0 0 0 0 0,0 0 0 0 0,0 0-1 0 0,0 1 1 0 0,0-1 0 0 0,0 0 0 0 0,0 0 0 0 0,0 0-1 0 0,0 0 1 0 0,0 0 0 0 0,1 0 0 0 0,-1 0 0 0 0,0 1-1 0 0,0-1 1 0 0,0 0 0 0 0,0 0 0 0 0,0 0 0 0 0,0 0 0 0 0,0 0-1 0 0,1 0 1 0 0,-1 0 0 0 0,0 0 0 0 0,0 0 0 0 0,0 0-1 0 0,0 0 1 0 0,0 0 0 0 0,0 0 0 0 0,1 0 0 0 0,-1 0-1 0 0,0 0 1 0 0,0 0 0 0 0,0 0 0 0 0,0 0 0 0 0,0 0-1 0 0,0 0 1 0 0,1 0 0 0 0,-1 0 0 0 0,0 0 0 0 0,0 0 0 0 0,0 0-1 0 0,0 0 1 0 0,0 0 0 0 0,0 0 0 0 0,1 0 0 0 0,-1 0-1 0 0,0 0 1 0 0,0 0 0 0 0,0 0 0 0 0,0-1 0 0 0,0 1-1 0 0,0 0 1 0 0,0 0 0 0 0,0 0 0 0 0,1 0 0 0 0,-1 0 0 0 0,0 0-1 0 0,0 0 1 0 0,0-1 0 0 0,0 1 0 0 0,0 0 0 0 0,0 0-1 0 0,0 0 1 0 0,0 0 0 0 0,0 0 0 0 0,0-1 0 0 0,0 1-1 0 0,0 0 1 0 0,0 0 0 0 0,0 0 0 0 0,6 12 1169 0 0,-5 24 1773 0 0,-1 30 375 0 0,-4-11-2436 0 0,8 107-1 0 0,-3-152-984 0 0,0 1 1 0 0,1-1-1 0 0,0 0 0 0 0,0 0 0 0 0,1 0 1 0 0,1 0-1 0 0,0-1 0 0 0,9 18 0 0 0,-11-24-210 0 0,1 0-1 0 0,-1 0 1 0 0,0 0 0 0 0,1-1-1 0 0,-1 1 1 0 0,1-1 0 0 0,0 1-1 0 0,0-1 1 0 0,0 0-1 0 0,0 0 1 0 0,0-1 0 0 0,4 3-1 0 0,-4-3-252 0 0,1 0 0 0 0,-1-1 0 0 0,1 1-1 0 0,-1 0 1 0 0,1-1 0 0 0,-1 0 0 0 0,1 0-1 0 0,-1 0 1 0 0,1 0 0 0 0,0-1 0 0 0,-1 1-1 0 0,1-1 1 0 0,-1 0 0 0 0,5-1 0 0 0,42-20-5169 0 0,-22 6 3797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102 128 468 0 0,'-32'-5'1621'0'0,"24"3"-1071"0"0,0 0 0 0 0,-1 1 0 0 0,1 0 0 0 0,0 1 0 0 0,-14 0 0 0 0,16 4 803 0 0,12 2-593 0 0,12 2-1 0 0,40 6-492 0 0,134 18 716 0 0,-145-27-914 0 0,-31-7-852 0 0,-19-8-1058 0 0,-24-12-1990 0 0,23 20 3506 0 0,-9-9-1299 0 0</inkml:trace>
  <inkml:trace contextRef="#ctx0" brushRef="#br0" timeOffset="1">213 51 352 0 0,'-3'-6'881'0'0,"0"1"-1"0"0,0-1 1 0 0,0 1-1 0 0,-1 0 1 0 0,1 0-1 0 0,-1 0 1 0 0,0 0-1 0 0,-5-3 1 0 0,8 9-599 0 0,0 0 0 0 0,1 0 0 0 0,-1 0 0 0 0,1 0 0 0 0,-1 1 0 0 0,1-1 1 0 0,-1 0-1 0 0,1 0 0 0 0,0 1 0 0 0,0-1 0 0 0,0 0 0 0 0,0 1 0 0 0,0 1 0 0 0,2 16 1994 0 0,0 0-1 0 0,-2 30 0 0 0,0-29-1676 0 0,0 0 0 0 0,4 25 0 0 0,1-15-547 0 0,-2 0-1 0 0,-1 45 1 0 0,-6-19-2642 0 0,4-55 2075 0 0,-1 1 0 0 0,1 0 0 0 0,0-1 0 0 0,-1 1 0 0 0,1 0 0 0 0,-1-1 0 0 0,0 1 0 0 0,1-1 0 0 0,-1 1 0 0 0,0-1 0 0 0,0 1 0 0 0,0-1 0 0 0,0 1 0 0 0,0-1-1 0 0,0 0 1 0 0,-1 0 0 0 0,-1 2 0 0 0,2-2 71 0 0,-1 0-1 0 0,1 0 0 0 0,0-1 1 0 0,-1 1-1 0 0,1-1 1 0 0,-1 0-1 0 0,1 1 0 0 0,0-1 1 0 0,-1 0-1 0 0,1 0 0 0 0,-1 1 1 0 0,1-1-1 0 0,-3-1 0 0 0,-10 0-1825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193 260 240 0 0,'0'-9'1234'0'0,"-1"0"0"0"0,-1 0 0 0 0,0 0 0 0 0,0 1 0 0 0,-7-17 0 0 0,6 16 274 0 0,0 1-1 0 0,0-1 0 0 0,1 0 1 0 0,0 0-1 0 0,1 0 0 0 0,-1-10 1 0 0,2 9 29 0 0,1-6 645 0 0,1 17-1763 0 0,4 9-474 0 0,-1 5 118 0 0,-1-1 0 0 0,-1 1-1 0 0,0 0 1 0 0,-1 0 0 0 0,0 0 0 0 0,-1 1-1 0 0,-1-1 1 0 0,-4 29 0 0 0,2 12 128 0 0,0-1-52 0 0,-12 61 0 0 0,2-10-51 0 0,3 31 4 0 0,9-137-90 0 0,1-1 0 0 0,-1 1 0 0 0,0 0 0 0 0,0 0-1 0 0,0 0 1 0 0,0 0 0 0 0,0 0 0 0 0,1 0 0 0 0,-1 0-1 0 0,0 0 1 0 0,0 0 0 0 0,0 0 0 0 0,0 0 0 0 0,1 0-1 0 0,-1 0 1 0 0,0 0 0 0 0,0 0 0 0 0,0 0 0 0 0,0 0-1 0 0,0 0 1 0 0,1 0 0 0 0,-1 0 0 0 0,0 0 0 0 0,0 0-1 0 0,0 0 1 0 0,0 0 0 0 0,1 0 0 0 0,-1 0 0 0 0,0 0-1 0 0,0 0 1 0 0,0 1 0 0 0,0-1 0 0 0,0 0 0 0 0,0 0-1 0 0,1 0 1 0 0,-1 0 0 0 0,0 0 0 0 0,0 0 0 0 0,0 0-1 0 0,0 1 1 0 0,0-1 0 0 0,0 0 0 0 0,0 0 0 0 0,0 0-1 0 0,0 0 1 0 0,0 1 0 0 0,0-1 0 0 0,0 0 0 0 0,7-16 33 0 0,-4-2-25 0 0,-2 0 0 0 0,0 0 0 0 0,-1 0 0 0 0,-4-29 1 0 0,-17-73-66 0 0,15 90 44 0 0,-9-70 14 0 0,4 0 0 0 0,4-155 0 0 0,17 304 16 0 0,-11 12-1 0 0,-3 0 0 0 0,-3 0 1 0 0,-2 0-1 0 0,-20 71 1 0 0,10-69-2 0 0,7-24 13 0 0,1 1 0 0 0,-7 56 0 0 0,18-89-26 0 0,-1 0 0 0 0,1-1 0 0 0,1 1 0 0 0,-1 0 1 0 0,1 0-1 0 0,4 13 0 0 0,-5-19-3 0 0,0-1-1 0 0,0 1 1 0 0,0 0 0 0 0,1 0-1 0 0,-1-1 1 0 0,0 1 0 0 0,1 0 0 0 0,-1-1-1 0 0,1 1 1 0 0,-1 0 0 0 0,1-1-1 0 0,-1 1 1 0 0,1-1 0 0 0,-1 1 0 0 0,1-1-1 0 0,0 1 1 0 0,-1-1 0 0 0,1 1-1 0 0,0-1 1 0 0,-1 0 0 0 0,1 1 0 0 0,0-1-1 0 0,-1 0 1 0 0,1 1 0 0 0,1-1-1 0 0,0 0 1 0 0,-1-1-1 0 0,1 1 1 0 0,-1-1-1 0 0,1 1 1 0 0,0-1-1 0 0,-1 0 1 0 0,1 0-1 0 0,-1 0 1 0 0,0 0-1 0 0,1 0 1 0 0,-1 0-1 0 0,0 0 1 0 0,0 0-1 0 0,1 0 0 0 0,-1-1 1 0 0,0 1-1 0 0,1-3 1 0 0,12-15-1 0 0,-1 0 1 0 0,-1-1-1 0 0,0-1 0 0 0,-2 0 1 0 0,0 0-1 0 0,-1-1 0 0 0,-2 0 1 0 0,8-36-1 0 0,-9 28 0 0 0,-2 0 0 0 0,-1 0 0 0 0,-1 0 0 0 0,-2 0 0 0 0,0-1 0 0 0,-7-37 0 0 0,5 59 0 0 0,1 1 0 0 0,-1 0 0 0 0,-1 0 1 0 0,1-1-1 0 0,-1 2 0 0 0,-1-1 0 0 0,1 0 0 0 0,-2 0 0 0 0,1 1 0 0 0,-1 0 0 0 0,0 0 0 0 0,-6-7 1 0 0,11 14-2 0 0,-1-1 0 0 0,1 1 0 0 0,0 0 0 0 0,-1-1 0 0 0,1 1 0 0 0,0 0 0 0 0,-1-1 1 0 0,1 1-1 0 0,0 0 0 0 0,-1-1 0 0 0,1 1 0 0 0,0 0 0 0 0,-1 0 0 0 0,1 0 0 0 0,-1-1 1 0 0,1 1-1 0 0,-1 0 0 0 0,1 0 0 0 0,-1 0 0 0 0,1 0 0 0 0,-1 0 0 0 0,1 0 0 0 0,0 0 1 0 0,-1 0-1 0 0,1 0 0 0 0,-1 0 0 0 0,1 0 0 0 0,-1 0 0 0 0,1 0 0 0 0,-1 0 0 0 0,1 0 1 0 0,-1 0-1 0 0,1 1 0 0 0,0-1 0 0 0,-1 0 0 0 0,0 1 0 0 0,-6 18-12 0 0,5 25 16 0 0,14 49 13 0 0,6 93 5 0 0,-18-161-11 0 0,-1-1 0 0 0,0 1 0 0 0,-2 0 0 0 0,-1 0 1 0 0,-11 36-1 0 0,-8 29 17 0 0,24-85-5 0 0,6-8-1 0 0,8-9 6 0 0,-2-6-15 0 0,-10 15-11 0 0,-1 1 1 0 0,1-1-1 0 0,-1 0 0 0 0,0 0 0 0 0,0 0 0 0 0,-1 0 0 0 0,1 0 0 0 0,0 0 0 0 0,-1 0 0 0 0,0 0 0 0 0,1-5 0 0 0,8-25 80 0 0,-10 33-73 0 0,50 4 46 0 0,-9 3-48 0 0,-41-7-18 0 0,6 7 8 0 0,-5-6 5 0 0,-1-1 1 0 0,1 0 0 0 0,-1 1 0 0 0,1-1-1 0 0,-1 0 1 0 0,1 1 0 0 0,-1-1 0 0 0,1 1-1 0 0,-1-1 1 0 0,0 0 0 0 0,1 1 0 0 0,-1-1-1 0 0,0 1 1 0 0,1-1 0 0 0,-1 1 0 0 0,0-1-1 0 0,0 1 1 0 0,1 0 0 0 0,-1-1 0 0 0,0 1-1 0 0,0 0 1 0 0,1-1-3 0 0,-1 0 0 0 0,1 0 0 0 0,-1 0 1 0 0,0 1-1 0 0,1-1 0 0 0,-1 0 0 0 0,1 0 0 0 0,-1 0 0 0 0,1-1 0 0 0,-1 1 0 0 0,1 0 0 0 0,-1 0 0 0 0,0 0 0 0 0,1 0 1 0 0,-1 0-1 0 0,1 0 0 0 0,-1-1 0 0 0,1 1 0 0 0,-1 0 0 0 0,0 0 0 0 0,1-1 0 0 0,-1 1 0 0 0,0 0 0 0 0,1 0 0 0 0,-1-1 1 0 0,0 1-1 0 0,1 0 0 0 0,-1-1 0 0 0,0 1 0 0 0,0-1 0 0 0,1 1 0 0 0,13-13-483 0 0,-14 12 393 0 0,0 1 1 0 0,0 0-1 0 0,0 0 1 0 0,0-1-1 0 0,1 1 1 0 0,-1 0-1 0 0,0 0 0 0 0,0-1 1 0 0,0 1-1 0 0,0 0 1 0 0,0-1-1 0 0,0 1 1 0 0,0 0-1 0 0,-1 0 1 0 0,1-1-1 0 0,0 1 1 0 0,0 0-1 0 0,0-1 0 0 0,0 1 1 0 0,0 0-1 0 0,0 0 1 0 0,0-1-1 0 0,0 1 1 0 0,-1 0-1 0 0,1 0 1 0 0,0 0-1 0 0,0-1 0 0 0,0 1 1 0 0,-1 0-1 0 0,1 0 1 0 0,0 0-1 0 0,0-1 1 0 0,-1 1-1 0 0,1 0 1 0 0,0 0-1 0 0,0 0 1 0 0,-1 0-1 0 0,1 0 0 0 0,0 0 1 0 0,0 0-1 0 0,-1 0 1 0 0,1-1-1 0 0,0 1 1 0 0,0 0-1 0 0,-1 0 1 0 0,1 0-1 0 0,0 0 1 0 0,-1 0-1 0 0,1 0 0 0 0,0 1 1 0 0,0-1-1 0 0,-1 0 1 0 0,1 0-1 0 0,0 0 1 0 0,-1 0-1 0 0,1 0 1 0 0,0 0-1 0 0,-1 1 0 0 0,-20 0-4370 0 0,20-1 4263 0 0,-78 17-9070 0 0,38-7 6585 0 0,10-3 1247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80 385 872 0 0,'-6'-9'880'0'0,"0"-1"0"0"0,0 0 0 0 0,1 0-1 0 0,-5-16 1 0 0,8 21-520 0 0,1 0 0 0 0,-1 1 0 0 0,1-1 0 0 0,0 0 0 0 0,1 0 0 0 0,-1 0 0 0 0,1 0 0 0 0,0 0 0 0 0,0 0 0 0 0,1 0 0 0 0,-1 0 0 0 0,3-7 0 0 0,0 0 708 0 0,-3 10-623 0 0,0-1 0 0 0,1 1 1 0 0,-1-1-1 0 0,1 1 0 0 0,0-1 0 0 0,-1 1 0 0 0,1 0 0 0 0,0-1 0 0 0,0 1 0 0 0,0 0 0 0 0,1 0 0 0 0,-1 0 0 0 0,4-4 0 0 0,-1 32 3682 0 0,-3-9-3302 0 0,-1 0 0 0 0,0 0 1 0 0,-6 27-1 0 0,6-42-777 0 0,-9 63 986 0 0,-26 167 1016 0 0,28-195-1920 0 0,3 0 0 0 0,1 0 0 0 0,1 1 0 0 0,5 43 1 0 0,-3-76-128 0 0,0-1 1 0 0,0 0-1 0 0,1 1 1 0 0,0-1-1 0 0,0 0 1 0 0,0 1-1 0 0,0-1 1 0 0,1 0-1 0 0,0 0 1 0 0,0 0-1 0 0,0 0 1 0 0,0-1-1 0 0,0 1 0 0 0,1 0 1 0 0,0-1-1 0 0,-1 0 1 0 0,1 0-1 0 0,1 1 1 0 0,-1-2-1 0 0,0 1 1 0 0,1 0-1 0 0,-1-1 1 0 0,1 1-1 0 0,6 2 1 0 0,-2-3-1 0 0,0 1 0 0 0,0-1 0 0 0,1-1-1 0 0,-1 0 1 0 0,0 0 0 0 0,1 0 0 0 0,-1-1 0 0 0,1 0 0 0 0,-1-1 0 0 0,0 0 0 0 0,15-3 0 0 0,18-7-4 0 0,0-2 0 0 0,-1-1 0 0 0,-1-2 0 0 0,-1-1 0 0 0,0-3 0 0 0,64-43 0 0 0,194-174-17 0 0,-206 159-5 0 0,290-263 14 0 0,-307 256 79 0 0,-43 49 32 0 0,-26 30-76 0 0,5-5-33 0 0,-9 11 7 0 0,0 0 0 0 0,0 0-1 0 0,0 0 1 0 0,0 0 0 0 0,0 1-1 0 0,0-1 1 0 0,1 0 0 0 0,-1 0 0 0 0,0 0-1 0 0,0 0 1 0 0,0 0 0 0 0,0 0-1 0 0,0 0 1 0 0,0 0 0 0 0,0 0 0 0 0,0 1-1 0 0,0-1 1 0 0,0 0 0 0 0,0 0-1 0 0,0 0 1 0 0,0 0 0 0 0,0 0 0 0 0,1 0-1 0 0,-1 0 1 0 0,0 0 0 0 0,0 0-1 0 0,0 0 1 0 0,0 0 0 0 0,0 0 0 0 0,0 0-1 0 0,0 0 1 0 0,0 0 0 0 0,1 0-1 0 0,-1 0 1 0 0,0 0 0 0 0,0 0 0 0 0,0 0-1 0 0,0 0 1 0 0,0 0 0 0 0,0 0-1 0 0,0 0 1 0 0,0 0 0 0 0,1 0 0 0 0,-1 0-1 0 0,0 0 1 0 0,0 0 0 0 0,0 0 0 0 0,0 0-1 0 0,0 0 1 0 0,0 0 0 0 0,0 0-1 0 0,0 0 1 0 0,1 0 0 0 0,-1 0 0 0 0,0 0-1 0 0,0 0 1 0 0,0 0 0 0 0,0-1-1 0 0,0 1 1 0 0,0 0 0 0 0,0 0 0 0 0,0 0-1 0 0,0 0 1 0 0,0 0 0 0 0,2 9 3 0 0,-1-8-2 0 0,-1 0 1 0 0,0 0-1 0 0,1 0 0 0 0,-1 0 0 0 0,0-1 1 0 0,0 1-1 0 0,0 0 0 0 0,0 0 1 0 0,0 0-1 0 0,0 0 0 0 0,0 0 0 0 0,0 0 1 0 0,0 0-1 0 0,0 0 0 0 0,0 0 0 0 0,0 0 1 0 0,-1 0-1 0 0,1-1 0 0 0,0 1 0 0 0,-1 0 1 0 0,0 1-1 0 0,-1 9 21 0 0,3-17-157 0 0,-1 6 89 0 0,-75 17-16877 0 0,-43 4 7347 0 0,63-13 7708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2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221 168 336 0 0,'-155'14'4799'0'0,"90"-13"-234"0"0,65-1-3904 0 0,20-4 507 0 0,438-36-115 0 0,-265 30-968 0 0,18 0-1 0 0,214-40-1 0 0,-415 49 3 0 0,-5 0 80 0 0,0 0 0 0 0,0 0 0 0 0,0 0 0 0 0,0 0 0 0 0,0-1 0 0 0,0 1 0 0 0,0-1 0 0 0,0-1 0 0 0,-1 1 0 0 0,6-4 0 0 0,-9 6-135 0 0,-1-1 0 0 0,0 1-1 0 0,0 0 1 0 0,1 0 0 0 0,-1 0 0 0 0,0-1-1 0 0,0 1 1 0 0,0 0 0 0 0,0 0 0 0 0,1-1 0 0 0,-1 1-1 0 0,0 0 1 0 0,0 0 0 0 0,0-1 0 0 0,0 1-1 0 0,0 0 1 0 0,0 0 0 0 0,0-1 0 0 0,0 1-1 0 0,1 0 1 0 0,-1-1 0 0 0,0 1 0 0 0,0 0 0 0 0,0 0-1 0 0,0-1 1 0 0,-1 1 0 0 0,1 0 0 0 0,0-1-1 0 0,0 1 1 0 0,0 0 0 0 0,0-1 0 0 0,0 1-1 0 0,0 0 1 0 0,0 0 0 0 0,0-1 0 0 0,-1 1 0 0 0,1 0-1 0 0,-13-8 465 0 0,-17 1-227 0 0,-11-2-131 0 0,27 6-133 0 0,-1-1 1 0 0,0 2-1 0 0,-19-2 1 0 0,34 5-4 0 0,0-1-1 0 0,0 0 1 0 0,0 0 0 0 0,0 0 0 0 0,0 0 0 0 0,0 0-1 0 0,0 0 1 0 0,0 0 0 0 0,0 0 0 0 0,0 0 0 0 0,0 0-1 0 0,0 0 1 0 0,0 0 0 0 0,0 0 0 0 0,0 0 0 0 0,0 0-1 0 0,0 0 1 0 0,0 0 0 0 0,0 0 0 0 0,0 1-1 0 0,0-1 1 0 0,0 0 0 0 0,0 0 0 0 0,0 0 0 0 0,0 0-1 0 0,0 0 1 0 0,0 0 0 0 0,0 0 0 0 0,0 0 0 0 0,0 0-1 0 0,0 0 1 0 0,0 0 0 0 0,0 0 0 0 0,0 0 0 0 0,0 1-1 0 0,0-1 1 0 0,0 0 0 0 0,5 1-2890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2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17 165 184 0 0,'-2'-4'239'0'0,"0"1"0"0"0,0-1-1 0 0,0 0 1 0 0,0-1 0 0 0,1 1 0 0 0,-1 0 0 0 0,1 0-1 0 0,0-1 1 0 0,1 1 0 0 0,-1-1 0 0 0,1 1 0 0 0,0-1-1 0 0,0 1 1 0 0,0 0 0 0 0,1-1 0 0 0,-1 1 0 0 0,1-1-1 0 0,0 1 1 0 0,1 0 0 0 0,-1 0 0 0 0,1-1 0 0 0,-1 1-1 0 0,1 0 1 0 0,1 0 0 0 0,-1 1 0 0 0,0-1 0 0 0,1 0-1 0 0,0 1 1 0 0,0 0 0 0 0,0-1 0 0 0,0 1 0 0 0,0 0-1 0 0,1 0 1 0 0,-1 1 0 0 0,1-1 0 0 0,0 1 0 0 0,0 0-1 0 0,0 0 1 0 0,0 0 0 0 0,0 1 0 0 0,6-3 0 0 0,6 1 58 0 0,1 0 1 0 0,-1 1 0 0 0,1 0 0 0 0,-1 1-1 0 0,1 1 1 0 0,0 1 0 0 0,-1 0-1 0 0,1 1 1 0 0,-1 1 0 0 0,0 1 0 0 0,16 5-1 0 0,-22-6-204 0 0,0 0 0 0 0,-1 1 0 0 0,1 0 0 0 0,-1 0 0 0 0,0 1 0 0 0,0 1 0 0 0,-1-1 0 0 0,0 1 0 0 0,0 1 0 0 0,0-1-1 0 0,-1 1 1 0 0,0 1 0 0 0,0-1 0 0 0,-1 1 0 0 0,0 1 0 0 0,0-1 0 0 0,-1 1 0 0 0,0 0 0 0 0,4 9 0 0 0,-7-11-52 0 0,0-1 0 0 0,-1 1 0 0 0,1-1 0 0 0,-2 1 0 0 0,1-1 1 0 0,-1 1-1 0 0,1 0 0 0 0,-2-1 0 0 0,1 1 0 0 0,-1-1 0 0 0,0 1 0 0 0,-4 10 0 0 0,2-7-27 0 0,-1 0 0 0 0,0 0 0 0 0,-1-1 0 0 0,0 1-1 0 0,-1-1 1 0 0,0-1 0 0 0,-9 12 0 0 0,0-4-21 0 0,-1-1 0 0 0,0-1 0 0 0,0 0 0 0 0,-1-1 0 0 0,-1-1 1 0 0,0 0-1 0 0,-23 9 0 0 0,34-17-54 0 0,-1 0 0 0 0,0-1 0 0 0,0 0 0 0 0,0 0 0 0 0,-1-1 0 0 0,1 0 1 0 0,-1 0-1 0 0,-11 0 0 0 0,17-2-152 0 0,0 0 0 0 0,1-1-1 0 0,-1 1 1 0 0,0-1 0 0 0,1 1 0 0 0,-1-1 0 0 0,1 0 0 0 0,-1 0 0 0 0,1 0 0 0 0,-1 0 0 0 0,1-1 0 0 0,-3-1 0 0 0,2 0-296 0 0,0 1 1 0 0,1 0-1 0 0,0-1 1 0 0,-1 0-1 0 0,1 1 1 0 0,0-1 0 0 0,1 0-1 0 0,-1 0 1 0 0,0 0-1 0 0,1 0 1 0 0,-2-6-1 0 0,-3-35-4065 0 0,2 20 2869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2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91 130 112 0 0,'-58'-84'5540'0'0,"25"39"988"0"0,38 51-4809 0 0,16 27 2789 0 0,-17-26-4161 0 0,0 0 0 0 0,-1 0 0 0 0,1 1 0 0 0,-2-1 0 0 0,1 1 0 0 0,1 8 1 0 0,-1 13 148 0 0,0 0 1 0 0,-2 1 0 0 0,-4 41 0 0 0,1-44-375 0 0,1 0 1 0 0,1-1 0 0 0,2 1 0 0 0,6 36 0 0 0,15 1-34 0 0,-15-46-25 0 0,-5-12 1427 0 0,-16-18-89 0 0,5 8-1616 0 0,5 3 397 0 0,1 0 0 0 0,0 0 1 0 0,0 0-1 0 0,0 0 0 0 0,-1 0 0 0 0,1-1 0 0 0,0 1 0 0 0,1-1 1 0 0,-4-2-1 0 0,0-14-5600 0 0,-23 36-15797 0 0,20-14 19999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0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997 362 52 0 0,'4'-5'975'0'0,"1"0"-1"0"0,-2-1 1 0 0,1 1 0 0 0,0-1-1 0 0,-1 0 1 0 0,0 1 0 0 0,4-13-1 0 0,-5 14-311 0 0,0 1-1 0 0,0-1 0 0 0,0 0 0 0 0,1 1 1 0 0,-1-1-1 0 0,1 1 0 0 0,0 0 0 0 0,3-3 0 0 0,-3 3-57 0 0,0 0 0 0 0,0 0 0 0 0,0-1 0 0 0,0 1 0 0 0,-1-1 0 0 0,1 1 0 0 0,1-5 0 0 0,-2-3 1237 0 0,-5 8-917 0 0,-14 11-584 0 0,7-2-311 0 0,-48 27 13 0 0,-26 19 2 0 0,-119 92 44 0 0,173-122-70 0 0,-16 13-21 0 0,-66 67-1 0 0,55-41 3 0 0,20-20 17 0 0,34-38-16 0 0,-15 17 71 0 0,9-15 7 0 0,6-11 29 0 0,1-14-95 0 0,0 0 0 0 0,-1 1 0 0 0,-7-21 0 0 0,0-6-9 0 0,5 22-3 0 0,-23-167 23 0 0,26 169-22 0 0,1-1 1 0 0,2 0 0 0 0,0 0-1 0 0,1 1 1 0 0,1-1-1 0 0,8-28 1 0 0,-11 47-3 0 0,1 1-1 0 0,0 0 1 0 0,0 0-1 0 0,1 0 1 0 0,-1 0-1 0 0,1 0 0 0 0,-1 0 1 0 0,1 1-1 0 0,0-1 1 0 0,0 0-1 0 0,0 1 1 0 0,0 0-1 0 0,1-1 1 0 0,-1 1-1 0 0,1 0 1 0 0,-1 0-1 0 0,1 0 1 0 0,0 0-1 0 0,5-2 1 0 0,-4 3-1 0 0,1 0 0 0 0,-1 0 0 0 0,0 1 0 0 0,1-1 0 0 0,-1 1 1 0 0,0 0-1 0 0,1 0 0 0 0,-1 1 0 0 0,1-1 0 0 0,-1 1 0 0 0,0 0 0 0 0,0 0 0 0 0,1 0 1 0 0,5 3-1 0 0,1 2 2 0 0,-1-1 0 0 0,1 1 0 0 0,-1 1 0 0 0,0 0 0 0 0,0 0 0 0 0,-1 1 0 0 0,0 0 0 0 0,0 0 0 0 0,8 12 0 0 0,4 7 10 0 0,35 58 0 0 0,51 122-62 0 0,-31-53 98 0 0,-42-84-17 0 0,-14-23-17 0 0,-19-43-13 0 0,-6-40 11 0 0,-7-39 5 0 0,-28-91-56 0 0,-7-28 28 0 0,35 154 22 0 0,-22-45 1 0 0,22 60-7 0 0,-44-87 73 0 0,47 97-81 0 0,-1 0 1 0 0,-14-15-1 0 0,-12-4-73 0 0,36 33 75 0 0,0 1 0 0 0,-1-1 0 0 0,1 1 1 0 0,0 0-1 0 0,-1-1 0 0 0,1 1 0 0 0,0 0 1 0 0,-1 0-1 0 0,1-1 0 0 0,-1 1 0 0 0,1 0 1 0 0,-1 0-1 0 0,1-1 0 0 0,-1 1 0 0 0,1 0 1 0 0,-1 0-1 0 0,1 0 0 0 0,-1 0 0 0 0,1 0 1 0 0,-1 0-1 0 0,1 0 0 0 0,-1 0 0 0 0,1 0 1 0 0,-1 0-1 0 0,1 0 0 0 0,-1 0 0 0 0,1 0 1 0 0,-1 0-1 0 0,1 1 0 0 0,-1-1 0 0 0,1 0 1 0 0,-1 1-1 0 0,-5 15-9 0 0,7 26 42 0 0,0-41-29 0 0,12 176 50 0 0,-13-148-50 0 0,-1 1 1 0 0,-1-1-1 0 0,-2 0 1 0 0,-8 30-1 0 0,4-31-4 0 0,-1-1-1 0 0,-1 0 0 0 0,-2-1 1 0 0,0 0-1 0 0,-2 0 0 0 0,-1-2 0 0 0,-1 0 1 0 0,-26 30-1 0 0,26-35 1 0 0,0-1 0 0 0,-2-1 0 0 0,0-1 0 0 0,-1 0 0 0 0,-1-2 0 0 0,0 0 0 0 0,-1-1 0 0 0,0-1 0 0 0,-1-1 0 0 0,-28 10 0 0 0,37-16 2 0 0,-1-1 0 0 0,0-1 1 0 0,0 0-1 0 0,-19 1 0 0 0,29-4 0 0 0,0 0 0 0 0,-1 0 0 0 0,1 0 0 0 0,0 0 0 0 0,-1-1 0 0 0,1 1 0 0 0,0-1 0 0 0,0 0 0 0 0,0 0 0 0 0,0-1 0 0 0,0 1 0 0 0,0-1 0 0 0,0 0 0 0 0,0 0 0 0 0,1-1 0 0 0,-1 1 0 0 0,1-1 0 0 0,-6-4 0 0 0,8 5 0 0 0,-1 0 0 0 0,1-1 0 0 0,0 1-1 0 0,0-1 1 0 0,0 1 0 0 0,0-1 0 0 0,0 1 0 0 0,1-1 0 0 0,-1 1 0 0 0,1-1-1 0 0,0 0 1 0 0,-1 1 0 0 0,1-1 0 0 0,0 0 0 0 0,1 1 0 0 0,-1-1 0 0 0,0 0-1 0 0,1 1 1 0 0,0-1 0 0 0,-1 1 0 0 0,1-1 0 0 0,0 1 0 0 0,2-4 0 0 0,1-3-2 0 0,0 0 0 0 0,1 1 0 0 0,0-1 0 0 0,0 1 0 0 0,7-8 0 0 0,5-3-4 0 0,0 1 0 0 0,2 0-1 0 0,0 2 1 0 0,0 0 0 0 0,1 1 0 0 0,1 1-1 0 0,33-16 1 0 0,-20 15 16 0 0,0 1 1 0 0,1 1-1 0 0,0 2 0 0 0,54-9 1 0 0,-5 8-6 0 0,0 4 0 0 0,1 4 0 0 0,142 12 0 0 0,-130 2-32 0 0,128 29 0 0 0,-98-9-22 0 0,-43-9-22 0 0,-39-12 16 0 0,-37-8 47 0 0,0 0 0 0 0,0-1 0 0 0,0 0 1 0 0,-1-1-1 0 0,1 0 0 0 0,11-2 0 0 0,-19 3 7 0 0,0 0 0 0 0,0 0-1 0 0,0-1 1 0 0,1 1-1 0 0,-1 0 1 0 0,0 0 0 0 0,0 0-1 0 0,0 0 1 0 0,0 0-1 0 0,0 0 1 0 0,0 0 0 0 0,1 0-1 0 0,-1 0 1 0 0,0 0 0 0 0,0 0-1 0 0,0 0 1 0 0,0 0-1 0 0,0 0 1 0 0,0 0 0 0 0,1 0-1 0 0,-1 0 1 0 0,0 0-1 0 0,0 0 1 0 0,0 0 0 0 0,0 0-1 0 0,0 0 1 0 0,0 0 0 0 0,0 1-1 0 0,1-1 1 0 0,-1 0-1 0 0,0 0 1 0 0,0 0 0 0 0,0 0-1 0 0,0 0 1 0 0,0 0-1 0 0,0 0 1 0 0,0 0 0 0 0,0 0-1 0 0,0 1 1 0 0,0-1 0 0 0,1 0-1 0 0,-1 0 1 0 0,0 0-1 0 0,0 0 1 0 0,0 0 0 0 0,0 0-1 0 0,0 0 1 0 0,0 1-1 0 0,0-1 1 0 0,0 0 0 0 0,0 0-1 0 0,-4 9-45 0 0,-12 13 59 0 0,13-18 52 0 0,3-4-28 0 0,0-31 23 0 0,2 11-112 0 0,2-14-1207 0 0,-4 33 846 0 0,0 0 0 0 0,0 0 1 0 0,-1 0-1 0 0,1 0 1 0 0,0 0-1 0 0,-1 0 0 0 0,1 0 1 0 0,0 0-1 0 0,-1 0 0 0 0,1 0 1 0 0,-1 0-1 0 0,1 0 1 0 0,-1 0-1 0 0,-1-1 0 0 0,1 1 87 0 0,0 1-1 0 0,1 0 1 0 0,-1 0-1 0 0,0-1 1 0 0,0 1-1 0 0,1 0 1 0 0,-1 0-1 0 0,0 0 0 0 0,0 0 1 0 0,0 0-1 0 0,1 0 1 0 0,-1 0-1 0 0,0 1 1 0 0,0-1-1 0 0,1 0 1 0 0,-1 0-1 0 0,0 1 1 0 0,0-1-1 0 0,1 0 0 0 0,-1 1 1 0 0,0-1-1 0 0,1 0 1 0 0,-1 1-1 0 0,0-1 1 0 0,0 1-1 0 0,-22 17-2995 0 0,16-13 2212 0 0,-7 6-146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3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706 124 556 0 0,'2'-1'180'0'0,"-1"0"0"0"0,1 0-1 0 0,0 0 1 0 0,0 0 0 0 0,0 0-1 0 0,-1 0 1 0 0,1 0 0 0 0,-1-1 0 0 0,1 1-1 0 0,-1-1 1 0 0,1 1 0 0 0,-1-1 0 0 0,0 1-1 0 0,0-1 1 0 0,0 0 0 0 0,0 1-1 0 0,0-1 1 0 0,1-3 0 0 0,-1 3-65 0 0,-1 0-1 0 0,0 1 1 0 0,0-1-1 0 0,0 0 1 0 0,0 1-1 0 0,-1-1 1 0 0,1 0 0 0 0,0 1-1 0 0,-1-1 1 0 0,1 0-1 0 0,-1 1 1 0 0,1-1 0 0 0,-1 1-1 0 0,0-1 1 0 0,0 1-1 0 0,0-1 1 0 0,-1-2 0 0 0,-2 0 49 0 0,-1-1 1 0 0,1 1-1 0 0,-1 0 1 0 0,0 0 0 0 0,0 0-1 0 0,0 0 1 0 0,0 1-1 0 0,0 0 1 0 0,-1 0 0 0 0,0 1-1 0 0,-6-3 1 0 0,-9 0 85 0 0,0 1 0 0 0,-1 0 0 0 0,1 2 1 0 0,-1 0-1 0 0,1 2 0 0 0,-1 0 0 0 0,0 2 0 0 0,-39 7 1 0 0,31-3 62 0 0,0 2-1 0 0,1 0 1 0 0,0 3 0 0 0,1 0 0 0 0,-47 26 0 0 0,56-25-87 0 0,-1 1 1 0 0,2 0 0 0 0,0 2-1 0 0,1 0 1 0 0,0 0 0 0 0,1 2-1 0 0,-14 18 1 0 0,24-27-175 0 0,1-1 0 0 0,0 1 1 0 0,0 0-1 0 0,1 0 0 0 0,0 0 1 0 0,0 1-1 0 0,1-1 1 0 0,0 1-1 0 0,0 0 0 0 0,1 0 1 0 0,0 0-1 0 0,1 0 0 0 0,0 0 1 0 0,0 1-1 0 0,1-1 0 0 0,0 0 1 0 0,1 0-1 0 0,0 0 0 0 0,0 1 1 0 0,4 9-1 0 0,-1-6-43 0 0,2 1 0 0 0,0-1-1 0 0,0 0 1 0 0,1 0 0 0 0,1 0 0 0 0,0-1 0 0 0,1-1-1 0 0,0 1 1 0 0,21 19 0 0 0,-14-17-6 0 0,0-1 1 0 0,1-1-1 0 0,1 0 1 0 0,0-1-1 0 0,1-1 0 0 0,26 10 1 0 0,-14-8-10 0 0,2-2 0 0 0,-1-1-1 0 0,1-2 1 0 0,49 6 0 0 0,-45-10-15 0 0,63-3 0 0 0,-73-2 27 0 0,0-1 0 0 0,-1-2 0 0 0,0 0 0 0 0,46-16 0 0 0,-53 13 3 0 0,-1 0 1 0 0,-1 0-1 0 0,1-2 1 0 0,16-13-1 0 0,-28 20 30 0 0,-1-2-1 0 0,0 1 1 0 0,0 0-1 0 0,-1-1 1 0 0,1 0-1 0 0,-1 0 1 0 0,0-1 0 0 0,-1 1-1 0 0,1-1 1 0 0,-1 1-1 0 0,0-1 1 0 0,0 0-1 0 0,-1 0 1 0 0,3-9-1 0 0,-3 5 62 0 0,0 0-1 0 0,-1 1 0 0 0,-1-1 0 0 0,1 0 0 0 0,-1 0 0 0 0,-1 0 0 0 0,0 0 0 0 0,-4-15 0 0 0,-4-9 24 0 0,-2 2 0 0 0,-2 0 0 0 0,0 0 0 0 0,-24-37 1 0 0,31 56-360 0 0,-1 1 1 0 0,0 1 0 0 0,-1-1-1 0 0,0 1 1 0 0,0 1 0 0 0,-18-17-1 0 0,22 24-273 0 0,0 0 0 0 0,0 0 0 0 0,0 0 0 0 0,0 1-1 0 0,-1 0 1 0 0,1 0 0 0 0,-1 0 0 0 0,1 0 0 0 0,-1 1-1 0 0,0 0 1 0 0,0 0 0 0 0,0 0 0 0 0,1 0 0 0 0,-1 1 0 0 0,0 0-1 0 0,0 0 1 0 0,0 0 0 0 0,0 1 0 0 0,0 0 0 0 0,0-1-1 0 0,1 2 1 0 0,-6 1 0 0 0,-15 7-1683 0 0,-1 3 519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51 320 328 0 0,'-3'-1'223'0'0,"0"0"0"0"0,0 0-1 0 0,0-1 1 0 0,1 1 0 0 0,-1-1 0 0 0,0 0 0 0 0,1 0 0 0 0,-1 0-1 0 0,1 0 1 0 0,0 0 0 0 0,-1-1 0 0 0,1 1 0 0 0,0 0 0 0 0,0-1-1 0 0,1 0 1 0 0,-1 0 0 0 0,1 1 0 0 0,-1-1 0 0 0,1 0-1 0 0,0 0 1 0 0,0 0 0 0 0,0 0 0 0 0,0 0 0 0 0,1 0 0 0 0,-1-1-1 0 0,1 1 1 0 0,0 0 0 0 0,0 0 0 0 0,0 0 0 0 0,1-6 0 0 0,0 0 304 0 0,0 1 1 0 0,1-1 0 0 0,0 1 0 0 0,0-1 0 0 0,1 1 0 0 0,0 0 0 0 0,0 0 0 0 0,1 0 0 0 0,0 0 0 0 0,6-7 0 0 0,0 1 1389 0 0,1 1 1 0 0,0 0 0 0 0,25-22 0 0 0,-35 35-1884 0 0,-1-1 0 0 0,0 1 0 0 0,0 0 1 0 0,0 0-1 0 0,0-1 0 0 0,1 1 0 0 0,-1 0 0 0 0,0 0 1 0 0,0-1-1 0 0,1 1 0 0 0,-1 0 0 0 0,0 0 0 0 0,1 0 1 0 0,-1-1-1 0 0,0 1 0 0 0,0 0 0 0 0,1 0 0 0 0,-1 0 1 0 0,0 0-1 0 0,1 0 0 0 0,-1 0 0 0 0,0 0 0 0 0,1 0 1 0 0,-1 0-1 0 0,0 0 0 0 0,1 0 0 0 0,-1 0 0 0 0,0 0 0 0 0,1 0 1 0 0,-1 0-1 0 0,0 0 0 0 0,1 0 0 0 0,-1 0 0 0 0,0 0 1 0 0,1 0-1 0 0,-1 1 0 0 0,0-1 0 0 0,0 0 0 0 0,1 0 1 0 0,-1 0-1 0 0,0 1 0 0 0,0-1 0 0 0,1 0 0 0 0,-1 0 1 0 0,0 1-1 0 0,1-1 0 0 0,0 21 846 0 0,-10 26 135 0 0,-12 14 33 0 0,-45 145 1100 0 0,59-181-1916 0 0,1 1-1 0 0,-3 33 1 0 0,8-51-204 0 0,1 0 0 0 0,0 1 0 0 0,0-1-1 0 0,0 0 1 0 0,1 0 0 0 0,0 0 0 0 0,1 0-1 0 0,0 0 1 0 0,0 0 0 0 0,0-1 0 0 0,7 13 0 0 0,-7-17-25 0 0,0 0 0 0 0,1 0 0 0 0,-1 0 1 0 0,1 0-1 0 0,0-1 0 0 0,0 1 0 0 0,0-1 0 0 0,0 1 1 0 0,0-1-1 0 0,1 0 0 0 0,-1-1 0 0 0,1 1 1 0 0,-1-1-1 0 0,1 1 0 0 0,0-1 0 0 0,-1 0 1 0 0,1 0-1 0 0,0 0 0 0 0,0-1 0 0 0,0 0 0 0 0,0 1 1 0 0,-1-1-1 0 0,1-1 0 0 0,0 1 0 0 0,5-1 1 0 0,9-2 1 0 0,1-1 0 0 0,-1 0 1 0 0,31-12-1 0 0,-15 2-8 0 0,-1-1 0 0 0,58-36 0 0 0,54-49-8 0 0,112-111 305 0 0,-218 174 241 0 0,-2-1-1 0 0,62-86 1 0 0,-98 121-634 0 0,1 1 1 0 0,-1-1-1 0 0,1 1 0 0 0,0 0 0 0 0,-1 0 1 0 0,1-1-1 0 0,0 1 0 0 0,1 0 0 0 0,-1 0 1 0 0,0 1-1 0 0,0-1 0 0 0,1 0 1 0 0,-1 1-1 0 0,1-1 0 0 0,0 1 0 0 0,-1 0 1 0 0,1 0-1 0 0,0 0 0 0 0,0 0 0 0 0,3 0 1 0 0,-21 6-13243 0 0,-11 3 6769 0 0,-17 5 1803 0 0,4-2 2192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385 354 1236 0 0,'-46'-6'1579'0'0,"-21"-3"1254"0"0,2-2 1 0 0,-71-23-1 0 0,130 33-2286 0 0,1-1 0 0 0,-1-1 0 0 0,1 1 0 0 0,0-1 0 0 0,0 1 0 0 0,0-1 0 0 0,1-1 0 0 0,-1 1 0 0 0,-7-8 0 0 0,11 10-410 0 0,0-1-1 0 0,-1 0 1 0 0,1 1 0 0 0,0-1 0 0 0,0 0-1 0 0,0 0 1 0 0,0 0 0 0 0,1 1 0 0 0,-1-1-1 0 0,1 0 1 0 0,-1 0 0 0 0,1 0 0 0 0,-1 0-1 0 0,1 0 1 0 0,0 0 0 0 0,0 0 0 0 0,0 0-1 0 0,0 0 1 0 0,0 0 0 0 0,1 0 0 0 0,-1 0-1 0 0,1 0 1 0 0,-1 0 0 0 0,1 0 0 0 0,-1 0-1 0 0,1 0 1 0 0,0 0 0 0 0,2-3 0 0 0,6-7-3 0 0,-1 0 1 0 0,2 1 0 0 0,-1 0 0 0 0,2 0-1 0 0,-1 1 1 0 0,1 1 0 0 0,1 0 0 0 0,0 0-1 0 0,16-9 1 0 0,10-2-26 0 0,74-31 1 0 0,-100 47-102 0 0,0 0 1 0 0,0 1-1 0 0,0 1 1 0 0,1-1 0 0 0,-1 2-1 0 0,1 0 1 0 0,-1 0-1 0 0,1 1 1 0 0,-1 1-1 0 0,21 3 1 0 0,-28-3-8 0 0,-1-1 1 0 0,1 2-1 0 0,-1-1 1 0 0,0 0-1 0 0,1 1 1 0 0,-1 0-1 0 0,0 0 1 0 0,0 0-1 0 0,0 1 1 0 0,0-1-1 0 0,-1 1 1 0 0,1 0-1 0 0,-1 0 1 0 0,1 0-1 0 0,-1 0 0 0 0,0 1 1 0 0,0-1-1 0 0,-1 1 1 0 0,1 0-1 0 0,-1 0 1 0 0,0 0-1 0 0,0 0 1 0 0,0 0-1 0 0,0 0 1 0 0,-1 1-1 0 0,1-1 1 0 0,-1 1-1 0 0,-1-1 1 0 0,1 1-1 0 0,0-1 0 0 0,-1 1 1 0 0,0 4-1 0 0,-1 5 12 0 0,-1 0 0 0 0,0 0-1 0 0,0 0 1 0 0,-2-1 0 0 0,0 1-1 0 0,0-1 1 0 0,-1 0 0 0 0,-1 0 0 0 0,-11 19-1 0 0,-3 1 61 0 0,-2-1 0 0 0,-30 35 0 0 0,-61 54 364 0 0,-21 27 295 0 0,131-145-704 0 0,1 0 1 0 0,0 0-1 0 0,0 0 1 0 0,0 0 0 0 0,0 1-1 0 0,1-1 1 0 0,-1 0 0 0 0,1 1-1 0 0,0 0 1 0 0,0-1 0 0 0,-1 5-1 0 0,2-8-12 0 0,0 1-1 0 0,0 0 0 0 0,0 0 1 0 0,0 0-1 0 0,1 0 1 0 0,-1 0-1 0 0,0-1 0 0 0,0 1 1 0 0,1 0-1 0 0,-1 0 0 0 0,0 0 1 0 0,1-1-1 0 0,-1 1 0 0 0,1 0 1 0 0,-1 0-1 0 0,1-1 0 0 0,-1 1 1 0 0,1-1-1 0 0,-1 1 0 0 0,2 0 1 0 0,0 1 9 0 0,-1-1 1 0 0,1 0-1 0 0,0-1 1 0 0,0 1-1 0 0,0 0 1 0 0,0-1-1 0 0,0 1 1 0 0,0-1-1 0 0,0 1 1 0 0,0-1-1 0 0,4 0 1 0 0,39-1 132 0 0,0-3 0 0 0,0-1 0 0 0,0-3 0 0 0,43-12-1 0 0,-28 6-84 0 0,277-55 2605 0 0,-336 68-1849 0 0,-5-2-315 0 0,-19-2-167 0 0,-29-1-520 0 0,58-3-6122 0 0,14-12-4339 0 0,-19 20 10360 0 0,-1 0-1 0 0,0 1 1 0 0,1-1-1 0 0,-1 1 1 0 0,0-1-1 0 0,1 0 0 0 0,-1 1 1 0 0,0-1-1 0 0,0 0 1 0 0,0 0-1 0 0,0 1 1 0 0,0-1-1 0 0,1 0 1 0 0,-1 1-1 0 0,-1-1 0 0 0,1 0 1 0 0,0 0-1 0 0,0 1 1 0 0,0-1-1 0 0,0 0 1 0 0,0 1-1 0 0,-1-1 0 0 0,1 0 1 0 0,0 1-1 0 0,0-1 1 0 0,-1 0-1 0 0,1 1 1 0 0,-1-1-1 0 0,1 1 0 0 0,-1-1 1 0 0,1 1-1 0 0,-1-1 1 0 0,1 1-1 0 0,-1-1 1 0 0,1 1-1 0 0,-1-1 0 0 0,0 1 1 0 0,-11-6-1887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97 122 588 0 0,'-49'-3'3071'0'0,"2"-1"5547"0"0,87 2-2335 0 0,22-5-3575 0 0,-3 1-1807 0 0,505-35 597 0 0,-415 38-1406 0 0,266 27 0 0 0,-409-23-82 0 0,1 0 1 0 0,0 0 0 0 0,-1 1-1 0 0,1 0 1 0 0,6 2-1 0 0,-13-4-9 0 0,0 0 0 0 0,0 1-1 0 0,0-1 1 0 0,0 0 0 0 0,0 0-1 0 0,0 0 1 0 0,0 0 0 0 0,0 0-1 0 0,1 0 1 0 0,-1 0 0 0 0,0 0-1 0 0,0 0 1 0 0,0 0 0 0 0,0 0 0 0 0,0 0-1 0 0,0 0 1 0 0,0 0 0 0 0,0 0-1 0 0,0 1 1 0 0,0-1 0 0 0,0 0-1 0 0,0 0 1 0 0,1 0 0 0 0,-1 0-1 0 0,0 0 1 0 0,0 0 0 0 0,0 0 0 0 0,0 0-1 0 0,0 1 1 0 0,0-1 0 0 0,0 0-1 0 0,0 0 1 0 0,0 0 0 0 0,0 0-1 0 0,0 0 1 0 0,0 0 0 0 0,0 0-1 0 0,0 0 1 0 0,0 1 0 0 0,0-1 0 0 0,0 0-1 0 0,-1 0 1 0 0,1 0 0 0 0,0 0-1 0 0,0 0 1 0 0,0 0 0 0 0,0 0-1 0 0,0 0 1 0 0,0 0 0 0 0,0 1-1 0 0,0-1 1 0 0,0 0 0 0 0,0 0 0 0 0,0 0-1 0 0,0 0 1 0 0,-1 0 0 0 0,1 0-1 0 0,0 0 1 0 0,0 0 0 0 0,0 0-1 0 0,0 0 1 0 0,0 0 0 0 0,0 0-1 0 0,0 0 1 0 0,0 0 0 0 0,-1 0 0 0 0,1 0-1 0 0,0 0 1 0 0,-14 5 24 0 0,-17 0-12 0 0,18-3 103 0 0,0-1 1 0 0,0-1 0 0 0,-1 0-1 0 0,1-1 1 0 0,0-1 0 0 0,-17-3-1 0 0,23 3-404 0 0,0-1-1 0 0,0 1 0 0 0,0-1 0 0 0,1 0 1 0 0,-9-6-1 0 0,10 5-1105 0 0,0 1-1 0 0,0-1 1 0 0,0-1-1 0 0,1 1 1 0 0,-1-1 0 0 0,-6-9-1 0 0,-16-16-8496 0 0,18 21 7643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29 122 12 0 0,'-6'-14'1532'0'0,"2"8"-800"0"0,1-1 0 0 0,0 1 0 0 0,0-1 0 0 0,1 0 0 0 0,0 0 0 0 0,0 0 0 0 0,1 0 0 0 0,0 0 0 0 0,0-1 0 0 0,0-8 0 0 0,2 14-520 0 0,0 1 1 0 0,0-1 0 0 0,0 1 0 0 0,0-1 0 0 0,0 1 0 0 0,0 0 0 0 0,0 0 0 0 0,1-1-1 0 0,-1 1 1 0 0,0 0 0 0 0,1 0 0 0 0,-1 0 0 0 0,1 0 0 0 0,-1 0 0 0 0,1 1-1 0 0,0-1 1 0 0,-1 0 0 0 0,1 1 0 0 0,0-1 0 0 0,-1 1 0 0 0,1 0 0 0 0,0-1 0 0 0,0 1-1 0 0,-1 0 1 0 0,4 0 0 0 0,54 3 1838 0 0,-41-1-1261 0 0,43 2 1009 0 0,89 19 0 0 0,-120-16-1595 0 0,0 1 0 0 0,0 1 0 0 0,-1 2 0 0 0,51 26 0 0 0,-73-33-180 0 0,0 0 0 0 0,-1 0 0 0 0,0 1-1 0 0,0-1 1 0 0,0 1 0 0 0,-1 0 0 0 0,1 1-1 0 0,-1 0 1 0 0,0-1 0 0 0,-1 2 0 0 0,0-1-1 0 0,0 0 1 0 0,5 10 0 0 0,-8-11-13 0 0,1 0-1 0 0,-1 0 1 0 0,0 0 0 0 0,0 0 0 0 0,0 0 0 0 0,-1 1-1 0 0,0-1 1 0 0,0 0 0 0 0,0 0 0 0 0,-1 0-1 0 0,0 0 1 0 0,0 0 0 0 0,0 0 0 0 0,0 0-1 0 0,-1 0 1 0 0,0 0 0 0 0,0 0 0 0 0,0-1 0 0 0,0 1-1 0 0,-6 6 1 0 0,-6 9-4 0 0,0-2 1 0 0,-2 0-1 0 0,0-1 0 0 0,-1 0 1 0 0,-29 22-1 0 0,-104 63-95 0 0,123-85 61 0 0,11-6-56 0 0,6-4-167 0 0,0-1 1 0 0,-1 1 0 0 0,1-2 0 0 0,-1 1 0 0 0,-18 5 0 0 0,28-11 61 0 0,0 0 0 0 0,1 0 0 0 0,-1 0 0 0 0,0 0 0 0 0,1 0 0 0 0,-1 0 0 0 0,0 0 0 0 0,0 0 0 0 0,1 0 0 0 0,-1 0 1 0 0,0 0-1 0 0,1-1 0 0 0,-1 1 0 0 0,0 0 0 0 0,1-1 0 0 0,-1 1 0 0 0,0 0 0 0 0,1-1 0 0 0,-1 1 0 0 0,1 0 0 0 0,-1-1 0 0 0,1 1 0 0 0,-1-1 1 0 0,1 1-1 0 0,-1-1 0 0 0,1 0 0 0 0,-1 1 0 0 0,1-1 0 0 0,0 1 0 0 0,-1-1 0 0 0,1 0 0 0 0,0 1 0 0 0,0-1 0 0 0,-1 0 0 0 0,1 1 1 0 0,0-1-1 0 0,0 0 0 0 0,0 0 0 0 0,0 1 0 0 0,0-1 0 0 0,0 0 0 0 0,0 1 0 0 0,0-1 0 0 0,0-1 0 0 0,4-41-7440 0 0,-3 32 6396 0 0,0-16-1116 0 0,-1-1 602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95 1232 0 0,'-50'-57'4912'0'0,"46"52"-4381"0"0,-1 2 0 0 0,1-1 0 0 0,0 0-1 0 0,-1 1 1 0 0,0 0 0 0 0,0 0 0 0 0,0 0 0 0 0,0 1-1 0 0,0 0 1 0 0,0 0 0 0 0,-7-2 0 0 0,11 5-218 0 0,0 0 0 0 0,1 0 0 0 0,-1 0 0 0 0,0 1 0 0 0,1-1-1 0 0,-1 0 1 0 0,1 0 0 0 0,0 0 0 0 0,-1 0 0 0 0,1 1 0 0 0,0-1 0 0 0,0 0 0 0 0,-1 0 0 0 0,1 1 0 0 0,0-1 0 0 0,0 0 0 0 0,1 0 0 0 0,-1 3 0 0 0,1 29 2258 0 0,22 61 748 0 0,-13-39-2208 0 0,-3-24-232 0 0,2 42-1 0 0,-6 49 796 0 0,5 55-330 0 0,-8-173-1338 0 0,1-1 0 0 0,-1 1 0 0 0,1-1 0 0 0,0 0 1 0 0,0 1-1 0 0,0-1 0 0 0,0 0 0 0 0,0 0 0 0 0,1 0 0 0 0,0 0 0 0 0,2 4 0 0 0,-3-6-11 0 0,0 0 0 0 0,0-1-1 0 0,0 1 1 0 0,0 0 0 0 0,0-1-1 0 0,1 1 1 0 0,-1-1 0 0 0,0 1 0 0 0,0-1-1 0 0,1 1 1 0 0,-1-1 0 0 0,0 0-1 0 0,1 0 1 0 0,-1 0 0 0 0,0 0-1 0 0,1 0 1 0 0,-1 0 0 0 0,0 0-1 0 0,0 0 1 0 0,1 0 0 0 0,-1-1-1 0 0,0 1 1 0 0,1 0 0 0 0,-1-1 0 0 0,0 1-1 0 0,0-1 1 0 0,0 1 0 0 0,0-1-1 0 0,1 0 1 0 0,-1 0 0 0 0,1-1-1 0 0,39-18-1702 0 0,24-3-12395 0 0,-21 7 4792 0 0,-15 5 6332 0 0,-2 0 1117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33 750 500 0 0,'-1'-6'1092'0'0,"0"-1"0"0"0,0 1 0 0 0,0 0 1 0 0,-1 0-1 0 0,1 1 0 0 0,-4-7 0 0 0,3 6 119 0 0,0 0 1 0 0,0 1-1 0 0,0-1 1 0 0,1 0-1 0 0,0 0 1 0 0,0-6 0 0 0,-9-61 8473 0 0,11 73-9659 0 0,-1-1 0 0 0,0 1 0 0 0,0 0 0 0 0,0-1 0 0 0,0 1 0 0 0,0 0 0 0 0,0-1 0 0 0,1 1 0 0 0,-1 0 0 0 0,0-1 0 0 0,0 1 0 0 0,0 0 0 0 0,1-1 0 0 0,-1 1 0 0 0,0 0 0 0 0,0-1 0 0 0,1 1 1 0 0,-1 0-1 0 0,0 0 0 0 0,1-1 0 0 0,-1 1 0 0 0,0 0 0 0 0,1 0 0 0 0,-1 0 0 0 0,0 0 0 0 0,1 0 0 0 0,-1-1 0 0 0,1 1 0 0 0,-1 0 0 0 0,0 0 0 0 0,1 0 0 0 0,-1 0 0 0 0,1 0 0 0 0,-1 0 0 0 0,0 0 0 0 0,1 0 0 0 0,-1 0 0 0 0,0 0 0 0 0,1 1 0 0 0,-1-1 0 0 0,1 0 0 0 0,-1 0 0 0 0,0 0 0 0 0,1 0 0 0 0,-1 0 0 0 0,0 1 0 0 0,1-1 0 0 0,-1 0 0 0 0,0 0 0 0 0,1 1 0 0 0,-1-1 0 0 0,0 0 0 0 0,1 1 0 0 0,19 12 231 0 0,-16-9-186 0 0,-1 0-1 0 0,0 0 1 0 0,0 0-1 0 0,0 0 1 0 0,0 1 0 0 0,0-1-1 0 0,-1 1 1 0 0,0-1-1 0 0,0 1 1 0 0,-1 0-1 0 0,1 0 1 0 0,-1 0-1 0 0,0 0 1 0 0,0 0 0 0 0,0 0-1 0 0,-1 0 1 0 0,0 6-1 0 0,0 13 282 0 0,-2 0 0 0 0,-5 32-1 0 0,4-35-165 0 0,-5 37 180 0 0,-1 0-81 0 0,-1 83 0 0 0,10-126-276 0 0,1-1-1 0 0,4 26 1 0 0,-4-36-10 0 0,0 1 1 0 0,0-1 0 0 0,0 1 0 0 0,1-1 0 0 0,0 0 0 0 0,0 1-1 0 0,0-1 1 0 0,0 0 0 0 0,1 0 0 0 0,-1-1 0 0 0,1 1 0 0 0,5 5 0 0 0,-5-7 1 0 0,-1-1 1 0 0,1 0 0 0 0,0 1 0 0 0,-1-1-1 0 0,1 0 1 0 0,0-1 0 0 0,0 1 0 0 0,0 0-1 0 0,0-1 1 0 0,0 0 0 0 0,-1 1 0 0 0,1-1 0 0 0,0 0-1 0 0,0 0 1 0 0,0-1 0 0 0,0 1 0 0 0,0-1-1 0 0,0 0 1 0 0,0 1 0 0 0,-1-1 0 0 0,1 0-1 0 0,0 0 1 0 0,-1-1 0 0 0,1 1 0 0 0,0-1 0 0 0,3-3-1 0 0,10-5 12 0 0,0-1 0 0 0,25-25 0 0 0,-36 31-10 0 0,104-98 60 0 0,100-86-44 0 0,202-122-84 0 0,239-106 30 0 0,-621 400 38 0 0,2-1 11 0 0,39-29 0 0 0,-51 33 12 0 0,-19 14-18 0 0,-1 1-15 0 0,0 0 5 0 0,0 0 0 0 0,1 1 0 0 0,-1-1 0 0 0,0 0 0 0 0,0 0 0 0 0,0 1 0 0 0,1-1 0 0 0,-1 1 0 0 0,1-1 1 0 0,-1 1-1 0 0,1-1 0 0 0,-1 2 0 0 0,1-1 2 0 0,0 0 0 0 0,-1 0 1 0 0,0 0-1 0 0,1 0 0 0 0,-1 0 1 0 0,0 0-1 0 0,0 0 0 0 0,0 0 1 0 0,0-1-1 0 0,-1 1 0 0 0,-1 3 1 0 0,-5-1 16 0 0,6-2-17 0 0,1-1 0 0 0,-1 0 1 0 0,0 0-1 0 0,0 0 0 0 0,0 0 0 0 0,0 0 0 0 0,0 0 0 0 0,0 0 0 0 0,0-1 0 0 0,0 1 0 0 0,0-1 0 0 0,0 0 0 0 0,0 1 0 0 0,-4-1 0 0 0,4 0-2 0 0,-1 2 2 0 0,-2 0 2 0 0,1-2-3 0 0,3 0 18 0 0,-26 0-49 0 0,5 7 70 0 0,21-7-42 0 0,0 0-2 0 0,-2 0 8 0 0,2 0 7 0 0,-2-1-96 0 0,0 1 4 0 0,0-1-1 0 0,0 0 0 0 0,0 0 0 0 0,0 0 0 0 0,0 0 0 0 0,0 0 1 0 0,-5-3-1 0 0,-2-5-8313 0 0,4-8-1130 0 0,-6-15-908 0 0,3 21 8358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5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124 203 596 0 0,'-124'-2'6177'0'0,"165"4"1062"0"0,201-37-1015 0 0,-84 9-5183 0 0,411-21 238 0 0,-196 21-1017 0 0,-101 4-214 0 0,139 2-58 0 0,-198 6 11 0 0,-112 5 24 0 0,151 6-1 0 0,-246 3-24 0 0,-1 1 0 0 0,1-1 0 0 0,-1 1 0 0 0,1 1-1 0 0,-1-1 1 0 0,0 1 0 0 0,1-1 0 0 0,-1 2 0 0 0,0-1 0 0 0,7 5 0 0 0,-7-3 3 0 0,1 0 0 0 0,-1 1 1 0 0,1 0-1 0 0,6 9 0 0 0,-6-8-3 0 0,0 0 0 0 0,0-1 0 0 0,1 0 0 0 0,0 0 0 0 0,8 4-1 0 0,-9-6 11 0 0,-1 1-1 0 0,1-1 0 0 0,0 2 0 0 0,-1-1 0 0 0,0 0 0 0 0,0 1 0 0 0,5 6 1 0 0,-9-9 14 0 0,0 0 0 0 0,0 0 1 0 0,1 1-1 0 0,-1-1 0 0 0,-1 1 1 0 0,1-1-1 0 0,0 1 0 0 0,-1-1 1 0 0,1 1-1 0 0,-1 0 0 0 0,0-1 1 0 0,0 1-1 0 0,0 0 1 0 0,0-1-1 0 0,0 1 0 0 0,-1-1 1 0 0,1 1-1 0 0,-1 0 0 0 0,0-1 1 0 0,1 1-1 0 0,-1-1 0 0 0,0 1 1 0 0,-2 2-1 0 0,-6 17 68 0 0,1 0 0 0 0,1 0 0 0 0,1 1 0 0 0,1 0 0 0 0,1 1-1 0 0,1-1 1 0 0,0 0 0 0 0,3 1 0 0 0,0 0 0 0 0,4 29 0 0 0,-2-26-53 0 0,-1 0 0 0 0,-1 0-1 0 0,-2 0 1 0 0,-4 28 0 0 0,3-40 91 0 0,-1-1 1 0 0,-8 21 0 0 0,3-13 190 0 0,5-13-249 0 0,-1-1 0 0 0,0 0 0 0 0,0 0 0 0 0,-1 0 1 0 0,0-1-1 0 0,-7 7 0 0 0,7-8-63 0 0,0-1-1 0 0,-1 0 1 0 0,1 0 0 0 0,-1 0-1 0 0,0-1 1 0 0,0 0 0 0 0,-1 0-1 0 0,1-1 1 0 0,-1 0 0 0 0,0 0-1 0 0,-8 1 1 0 0,-82 21-22 0 0,-134 17-1 0 0,-105-7 16 0 0,200-23 15 0 0,-23 2 6 0 0,-105 11-8 0 0,89 0-50 0 0,18-2 9 0 0,62-11 38 0 0,-103 28 0 0 0,186-36-5 0 0,0-1 0 0 0,1 0 0 0 0,-1-1-1 0 0,0 0 1 0 0,0-1 0 0 0,0-1-1 0 0,0 0 1 0 0,0-1 0 0 0,0 0 0 0 0,0-1-1 0 0,-21-6 1 0 0,22 5-14 0 0,0 1 0 0 0,0 0 0 0 0,0 1-1 0 0,0 1 1 0 0,0-1 0 0 0,-14 3 0 0 0,-76 14-21 0 0,54-8 23 0 0,13-1 0 0 0,19-3 82 0 0,0-1-1 0 0,-25 1 1 0 0,41-4-69 0 0,-1 0 0 0 0,1 0 0 0 0,0-1 0 0 0,0 1 0 0 0,0 0 0 0 0,0 0 0 0 0,0 0 0 0 0,0 0 0 0 0,-1 0 0 0 0,1 0 0 0 0,0 0 0 0 0,0-1 0 0 0,0 1 0 0 0,0 0 0 0 0,0 0 0 0 0,0 0 1 0 0,0 0-1 0 0,0 0 0 0 0,0-1 0 0 0,0 1 0 0 0,0 0 0 0 0,0 0 0 0 0,0 0 0 0 0,0 0 0 0 0,0-1 0 0 0,0 1 0 0 0,0 0 0 0 0,0 0 0 0 0,0 0 0 0 0,0 0 0 0 0,0 0 0 0 0,0-1 0 0 0,0 1 0 0 0,0 0 0 0 0,0 0 0 0 0,0 0 0 0 0,0 0 0 0 0,0 0 0 0 0,1-1 0 0 0,-1 1 0 0 0,0 0 0 0 0,0 0 0 0 0,0 0 0 0 0,0 0 0 0 0,0 0 0 0 0,0 0 0 0 0,0 0 0 0 0,1 0 0 0 0,-1-1 0 0 0,0 1 0 0 0,0 0 0 0 0,0 0 0 0 0,0 0 0 0 0,0 0 0 0 0,1 0 0 0 0,5-7 74 0 0,5-2-55 0 0,0 0 0 0 0,-1-1 1 0 0,-1 0-1 0 0,0 0 0 0 0,0-1 0 0 0,-1-1 1 0 0,10-17-1 0 0,-14 21-30 0 0,-1 0 0 0 0,0-1 0 0 0,0 1 0 0 0,-1 0 0 0 0,0-1 0 0 0,-1 0 0 0 0,0 1 0 0 0,0-1 0 0 0,0 0 0 0 0,-2 1 0 0 0,1-1 0 0 0,-1 0 0 0 0,-2-9 0 0 0,-14-64-14 0 0,-10-76-2 0 0,25 140 15 0 0,1-1 0 0 0,1 0-1 0 0,1 1 1 0 0,1-1 0 0 0,0 1 0 0 0,8-29-1 0 0,8-1 14 0 0,1 0 0 0 0,3 2 0 0 0,48-77 0 0 0,-70 122-10 0 0,0 1 1 0 0,1 0-1 0 0,-1 0 0 0 0,0-1 1 0 0,0 1-1 0 0,1 0 0 0 0,-1-1 1 0 0,0 1-1 0 0,0 0 1 0 0,0 0-1 0 0,0-1 0 0 0,1 1 1 0 0,-1 0-1 0 0,0-1 0 0 0,0 1 1 0 0,0-1-1 0 0,0 1 1 0 0,0 0-1 0 0,0-1 0 0 0,0 1 1 0 0,0 0-1 0 0,0-1 1 0 0,0 1-1 0 0,0 0 0 0 0,0-1 1 0 0,0 1-1 0 0,0-1 0 0 0,0 1 1 0 0,0 0-1 0 0,-1-1 1 0 0,1 1-1 0 0,0 0 0 0 0,0-1 1 0 0,0 1-1 0 0,0 0 0 0 0,-1 0 1 0 0,1-1-1 0 0,0 1 1 0 0,0 0-1 0 0,-1-1 0 0 0,1 1 1 0 0,0 0-1 0 0,-1 0 0 0 0,1 0 1 0 0,0-1-1 0 0,-1 1 1 0 0,1 0-1 0 0,-1 0 0 0 0,-25 1-2 0 0,-28 15 5 0 0,45-13 669 0 0,21-11-8341 0 0,-11 8 6995 0 0,0-1-1 0 0,0 0 1 0 0,1 0 0 0 0,-1 1-1 0 0,0-1 1 0 0,1 1 0 0 0,-1-1 0 0 0,0 1-1 0 0,1-1 1 0 0,-1 1 0 0 0,1 0-1 0 0,-1 0 1 0 0,0 0 0 0 0,1 0 0 0 0,-1 0-1 0 0,1 0 1 0 0,-1 0 0 0 0,0 0-1 0 0,1 0 1 0 0,-1 1 0 0 0,1-1 0 0 0,-1 1-1 0 0,0-1 1 0 0,1 1 0 0 0,-1-1-1 0 0,2 2 1 0 0,-3 2-579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115 189 700 0 0,'0'1'82'0'0,"-1"-1"-1"0"0,1 0 1 0 0,0 0 0 0 0,0 1-1 0 0,0-1 1 0 0,0 0-1 0 0,0 0 1 0 0,0 1 0 0 0,-1-1-1 0 0,1 0 1 0 0,0 0-1 0 0,0 1 1 0 0,0-1 0 0 0,-1 0-1 0 0,1 0 1 0 0,0 0 0 0 0,0 0-1 0 0,0 0 1 0 0,-1 1-1 0 0,1-1 1 0 0,0 0 0 0 0,0 0-1 0 0,-1 0 1 0 0,1 0-1 0 0,0 0 1 0 0,-1 0 0 0 0,1 0-1 0 0,0 0 1 0 0,0 0-1 0 0,-1 0 1 0 0,1 0 0 0 0,0 0-1 0 0,0 0 1 0 0,-1 0 0 0 0,1 0-1 0 0,0 0 1 0 0,-1 0-1 0 0,1 0 1 0 0,0 0 0 0 0,0 0-1 0 0,-1 0 1 0 0,1-1-1 0 0,0 1 1 0 0,0 0 0 0 0,0 0-1 0 0,-1 0 1 0 0,1 0 0 0 0,0-1-1 0 0,0 1 1 0 0,0 0-1 0 0,-1-1 1 0 0,0 1 141 0 0,0-1-1 0 0,1 1 1 0 0,-1 0-1 0 0,0-1 1 0 0,0 0-1 0 0,1 1 1 0 0,-1-1-1 0 0,0 1 1 0 0,1-1-1 0 0,-1 0 1 0 0,1 0-1 0 0,-1 1 1 0 0,1-1-1 0 0,-1 0 1 0 0,1 0-1 0 0,-1 0 1 0 0,1-1-1 0 0,-3-4 1971 0 0,-3-13 4527 0 0,6 13-3597 0 0,3 7-1242 0 0,4 8-1707 0 0,-1 0-1 0 0,0 1 1 0 0,-1 0-1 0 0,0 0 1 0 0,0 0-1 0 0,-1 0 1 0 0,-1 1-1 0 0,0-1 1 0 0,0 1-1 0 0,2 15 1 0 0,-2-5-68 0 0,-1 0-1 0 0,-1 0 1 0 0,-1 0-1 0 0,0 1 1 0 0,-2-1 0 0 0,-7 39-1 0 0,-1-18 5 0 0,-2-1 0 0 0,-24 54 0 0 0,25-70-88 0 0,6-17 1 0 0,1 1-1 0 0,0 0 1 0 0,0 1 0 0 0,1-1-1 0 0,1 0 1 0 0,-3 17-1 0 0,24-48 429 0 0,-9 9-427 0 0,-1-2 0 0 0,-1 0 0 0 0,0 0 0 0 0,0 0-1 0 0,-2-1 1 0 0,0 0 0 0 0,-1 0 0 0 0,0 0 0 0 0,2-22 0 0 0,0-8-39 0 0,-3-1 0 0 0,-1-52-1 0 0,-3 61 20 0 0,-12-75 0 0 0,9 93 11 0 0,-2 0 0 0 0,0 1 0 0 0,-1 0 0 0 0,-1 0 0 0 0,-14-26 0 0 0,12 22 22 0 0,8 20-28 0 0,0 0 1 0 0,0 0-1 0 0,0-1 0 0 0,-1 1 0 0 0,1 0 0 0 0,-1 0 1 0 0,0 1-1 0 0,0-1 0 0 0,0 0 0 0 0,0 0 1 0 0,-3-2-1 0 0,4 8 1 0 0,-1 0-1 0 0,1 1 1 0 0,1-1 0 0 0,-1 1 0 0 0,0-1 0 0 0,1 7-1 0 0,2 112 79 0 0,0-30 13 0 0,-11 110-1 0 0,8-196-94 0 0,-4 30 22 0 0,1 1-1 0 0,2 0 1 0 0,1 0 0 0 0,2 0-1 0 0,7 46 1 0 0,-8-83-26 0 0,0 1 0 0 0,0 0 1 0 0,0-1-1 0 0,0 1 0 0 0,0 0 0 0 0,0-1 0 0 0,0 1 0 0 0,1-1 0 0 0,-1 1 0 0 0,0 0 1 0 0,0-1-1 0 0,0 1 0 0 0,1-1 0 0 0,-1 1 0 0 0,0-1 0 0 0,1 1 0 0 0,-1-1 0 0 0,0 1 0 0 0,1-1 1 0 0,-1 1-1 0 0,0-1 0 0 0,1 1 0 0 0,-1-1 0 0 0,1 1 0 0 0,-1-1 0 0 0,1 0 0 0 0,-1 1 1 0 0,1-1-1 0 0,0 0 0 0 0,0 1 0 0 0,0-2 0 0 0,0 1 0 0 0,0-1 0 0 0,-1 0-1 0 0,1 1 1 0 0,0-1 0 0 0,0 0 0 0 0,-1 1 0 0 0,1-1 0 0 0,0 0 0 0 0,-1 0-1 0 0,1 0 1 0 0,-1 0 0 0 0,1 0 0 0 0,-1 1 0 0 0,1-3 0 0 0,14-41-2 0 0,-13 15 0 0 0,9-81-2 0 0,-5-166 0 0 0,-7 232 5 0 0,2 31-3 0 0,-1 0 0 0 0,0 0 0 0 0,-1 0 0 0 0,-1 0 0 0 0,0 0 0 0 0,0 1 0 0 0,-1-1 0 0 0,-6-14 0 0 0,8 27 0 0 0,1-1 0 0 0,0 1 0 0 0,-1 0 0 0 0,1 0-1 0 0,0 0 1 0 0,-1 0 0 0 0,1 0 0 0 0,-1 0 0 0 0,1 0 0 0 0,0 0 0 0 0,-1 0 0 0 0,1 0 0 0 0,0 0 0 0 0,-1 0 0 0 0,1 0 0 0 0,0 0 0 0 0,-1 0-1 0 0,1 0 1 0 0,0 0 0 0 0,-1 0 0 0 0,1 0 0 0 0,0 0 0 0 0,-1 1 0 0 0,1-1 0 0 0,0 0 0 0 0,-1 0 0 0 0,1 0 0 0 0,0 1 0 0 0,0-1 0 0 0,-1 0-1 0 0,1 0 1 0 0,0 1 0 0 0,0-1 0 0 0,-1 0 0 0 0,1 0 0 0 0,0 1 0 0 0,0-1 0 0 0,0 0 0 0 0,-1 1 0 0 0,1-1 0 0 0,0 0 0 0 0,0 1-1 0 0,0-1 1 0 0,0 0 0 0 0,0 1 0 0 0,0-1 0 0 0,0 1 0 0 0,-10 18 3 0 0,4 5 6 0 0,1-7-2 0 0,1 1 0 0 0,-4 33 0 0 0,3 11 10 0 0,-3 124 39 0 0,3 94-27 0 0,10-220 1015 0 0,-15-66 521 0 0,7 5-1783 0 0,10 0 104 0 0,38-13-3252 0 0,-44 13 2985 0 0,0 1 1 0 0,0-1-1 0 0,0 0 1 0 0,0 1 0 0 0,0-1-1 0 0,0 0 1 0 0,0 1-1 0 0,0-1 1 0 0,0 0-1 0 0,-1 0 1 0 0,1 0 0 0 0,0 0-1 0 0,0 0 1 0 0,0-2-1 0 0,-1 2-22 0 0,1 0 0 0 0,-1 1-1 0 0,0-1 1 0 0,0 0 0 0 0,0 0 0 0 0,0 0-1 0 0,-1 1 1 0 0,1-1 0 0 0,0 0-1 0 0,0 0 1 0 0,0 0 0 0 0,-1 1 0 0 0,1-1-1 0 0,0 0 1 0 0,-1 1 0 0 0,1-1-1 0 0,0 0 1 0 0,-1 0 0 0 0,1 1-1 0 0,-1-1 1 0 0,0 1 0 0 0,1-1 0 0 0,-1 0-1 0 0,0 0 1 0 0,-24-19-6568 0 0,4 9 4467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97 364 0 0,'-8'-41'6513'0'0,"-3"10"-2292"0"0,-2 7 3639 0 0,24 43-5366 0 0,4 17-518 0 0,10 65-887 0 0,-22-86-722 0 0,2 13 13 0 0,-2 0-1 0 0,0 0 1 0 0,-3 49 0 0 0,-10 29 337 0 0,-13 4-272 0 0,2-44-257 0 0,10-36-98 0 0,-18 32 0 0 0,23-50-136 0 0,-6 14 11 0 0,16-26-799 0 0,12-14-1161 0 0,14-15-4648 0 0,14-19-3332 0 0,-14 14 5293 0 0,-11 10 2167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443 375 800 0 0,'28'-20'2114'0'0,"7"-21"-489"0"0,-1 1-609 0 0,80-59 2916 0 0,-111 96-3670 0 0,9-10 1722 0 0,-13 11-1220 0 0,-9 4-709 0 0,-168 80 122 0 0,74-24 58 0 0,-45 38 915 0 0,45-13-576 0 0,71-56-553 0 0,12-5-24 0 0,18-18 5 0 0,0 0 1 0 0,0-1-1 0 0,0 1 1 0 0,-1-1-1 0 0,0 0 0 0 0,1 0 1 0 0,-8 4-1 0 0,10-7 2 0 0,1 1 0 0 0,0-1 0 0 0,-1 0 0 0 0,1 0 0 0 0,-1 0 0 0 0,1 0 0 0 0,0 0 0 0 0,-1 0 0 0 0,1 0 0 0 0,-1 0 0 0 0,1 0 0 0 0,0 0 0 0 0,-1 0 0 0 0,1 0 0 0 0,0 0 0 0 0,-1 0 0 0 0,1 0 0 0 0,-1 0 0 0 0,1-1 0 0 0,0 1 0 0 0,-1 0-1 0 0,1 0 1 0 0,0 0 0 0 0,-1-1 0 0 0,1 1 0 0 0,0 0 0 0 0,0 0 0 0 0,-1-1 0 0 0,1 1 0 0 0,0 0 0 0 0,0-1 0 0 0,-1 0 0 0 0,-7-17 41 0 0,0-29-59 0 0,7 41 15 0 0,-4-66-38 0 0,4-115 1 0 0,3 79 65 0 0,-2 0 1882 0 0,0 107-1892 0 0,0 1 1 0 0,0 0-1 0 0,0 0 0 0 0,0-1 1 0 0,0 1-1 0 0,0 0 1 0 0,0 0-1 0 0,0-1 0 0 0,0 1 1 0 0,0 0-1 0 0,0 0 1 0 0,1-1-1 0 0,-1 1 0 0 0,0 0 1 0 0,0 0-1 0 0,0-1 1 0 0,0 1-1 0 0,0 0 0 0 0,0 0 1 0 0,1-1-1 0 0,-1 1 1 0 0,0 0-1 0 0,0 0 0 0 0,0 0 1 0 0,0 0-1 0 0,1-1 1 0 0,-1 1-1 0 0,0 0 0 0 0,0 0 1 0 0,1 0-1 0 0,-1 0 0 0 0,0 0 1 0 0,0 0-1 0 0,0-1 1 0 0,1 1-1 0 0,-1 0 0 0 0,0 0 1 0 0,0 0-1 0 0,1 0 1 0 0,-1 0-1 0 0,0 0 0 0 0,1 0 1 0 0,-1 0-1 0 0,0 0 1 0 0,16 8 172 0 0,13 14-226 0 0,58 72 69 0 0,-47-43 2 0 0,35 58 1 0 0,-28-30-44 0 0,56 131 0 0 0,-66-116-43 0 0,9 22 55 0 0,-38-93 1616 0 0,-13-23 497 0 0,-7-10-1532 0 0,4 5-525 0 0,7 5-58 0 0,0-1-1 0 0,0 1 0 0 0,0-1 0 0 0,1 1 1 0 0,-1-1-1 0 0,0 1 0 0 0,0-1 1 0 0,0 1-1 0 0,1-1 0 0 0,-1 0 0 0 0,0 0 1 0 0,1 1-1 0 0,-1-1 0 0 0,1 0 1 0 0,-1 0-1 0 0,1 0 0 0 0,-1 0 0 0 0,1 1 1 0 0,-1-1-1 0 0,1 0 0 0 0,0 0 0 0 0,-1 0 1 0 0,1-2-1 0 0,0 3-22 0 0,82-11-18644 0 0,-72 11 16371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95 1176 0 0,'1'-2'377'0'0,"-1"0"-1"0"0,1 0 1 0 0,-1 0 0 0 0,0 0-1 0 0,1 0 1 0 0,-1 1 0 0 0,0-1-1 0 0,0 0 1 0 0,0 0 0 0 0,0 0-1 0 0,-1 0 1 0 0,1 0 0 0 0,0 0-1 0 0,-1 0 1 0 0,-1-3 0 0 0,-15-31 4585 0 0,8 18-773 0 0,9 17-4048 0 0,0 1 0 0 0,-1-1 1 0 0,1 1-1 0 0,-1-1 0 0 0,1 1 0 0 0,-1-1 0 0 0,1 1 0 0 0,-1 0 0 0 0,1-1 0 0 0,-1 1 1 0 0,1 0-1 0 0,-1-1 0 0 0,0 1 0 0 0,1 0 0 0 0,-1 0 0 0 0,1 0 0 0 0,-1-1 0 0 0,0 1 1 0 0,1 0-1 0 0,-1 0 0 0 0,0 0 0 0 0,1 0 0 0 0,-1 0 0 0 0,0 0 0 0 0,1 0 1 0 0,-1 0-1 0 0,1 1 0 0 0,-1-1 0 0 0,0 0 0 0 0,1 0 0 0 0,-1 0 0 0 0,1 1 0 0 0,-1-1 1 0 0,0 0-1 0 0,1 1 0 0 0,-1-1 0 0 0,1 0 0 0 0,-1 1 0 0 0,1-1 0 0 0,-1 1 0 0 0,1-1 1 0 0,0 1-1 0 0,-1-1 0 0 0,0 1 0 0 0,-32 29-270 0 0,22-18 790 0 0,-96 72 765 0 0,-4 3-497 0 0,97-74-823 0 0,0 0 1 0 0,2 1-1 0 0,-1 1 0 0 0,2 0 1 0 0,-14 23-1 0 0,22-33-87 0 0,1-1 1 0 0,-1 1-1 0 0,1 0 0 0 0,0 0 0 0 0,1 0 0 0 0,-1 0 0 0 0,1 0 0 0 0,0 0 0 0 0,0 0 0 0 0,1 0 0 0 0,-1 1 1 0 0,1-1-1 0 0,0 0 0 0 0,1 0 0 0 0,-1 1 0 0 0,1-1 0 0 0,0 0 0 0 0,0 0 0 0 0,3 6 0 0 0,-1-5-2 0 0,0 0-1 0 0,0-1 1 0 0,1 1 0 0 0,0-1-1 0 0,0 0 1 0 0,0 0-1 0 0,1 0 1 0 0,-1-1 0 0 0,1 0-1 0 0,0 0 1 0 0,0 0-1 0 0,1 0 1 0 0,-1-1 0 0 0,1 0-1 0 0,8 4 1 0 0,28 8 5 0 0,0-2 1 0 0,1-1 0 0 0,1-3-1 0 0,51 5 1 0 0,27 7-8 0 0,-93-18-25 0 0,-29-3 9 0 0,0 0 0 0 0,0 0 0 0 0,0 0 0 0 0,0 0 0 0 0,0 0 0 0 0,0 0-1 0 0,0 0 1 0 0,0 0 0 0 0,0 0 0 0 0,0 0 0 0 0,0 0 0 0 0,0 0 0 0 0,0 0 0 0 0,0 0 0 0 0,-1 0 0 0 0,1-1 0 0 0,0 1 0 0 0,0 0 0 0 0,0 0 0 0 0,0 0 0 0 0,0 0-1 0 0,0 0 1 0 0,0 0 0 0 0,0 0 0 0 0,0 0 0 0 0,0 0 0 0 0,0 0 0 0 0,0 0 0 0 0,0 0 0 0 0,0 0 0 0 0,0 0 0 0 0,0-1 0 0 0,0 1 0 0 0,0 0 0 0 0,0 0 0 0 0,0 0-1 0 0,0 0 1 0 0,0 0 0 0 0,1 0 0 0 0,-1 0 0 0 0,0 0 0 0 0,0 0 0 0 0,0 0 0 0 0,0 0 0 0 0,0 0 0 0 0,0 0 0 0 0,0 0 0 0 0,0 0 0 0 0,0 0 0 0 0,0 0 0 0 0,0 0-1 0 0,0 0 1 0 0,0 0 0 0 0,0-1 0 0 0,0 1 0 0 0,0 0 0 0 0,0 0 0 0 0,0 0 0 0 0,1 0 0 0 0,-17-7-163 0 0,-4-2-1 0 0,5-2-3671 0 0,15 11 3585 0 0,-1-1 0 0 0,1 0 0 0 0,0 1 0 0 0,-1-1 0 0 0,1 1 0 0 0,0-1 1 0 0,0 1-1 0 0,-1-1 0 0 0,1 0 0 0 0,0 1 0 0 0,0-1 0 0 0,0 1 0 0 0,0-1 0 0 0,0 0 0 0 0,0 1 0 0 0,0-1 0 0 0,0 0 0 0 0,0 1 0 0 0,0-1 0 0 0,0 0 0 0 0,0 1 0 0 0,1-1 0 0 0,-1-1-292 0 0,1 0 0 0 0,0 1 0 0 0,0-1 0 0 0,1 0 0 0 0,-1 1 0 0 0,0-1 0 0 0,0 1 0 0 0,1 0 0 0 0,-1-1 0 0 0,4-1 0 0 0,54-39-8786 0 0,-32 25 7640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1128 0 0,'-17'-1'2046'0'0,"-9"-2"-96"0"0,0-1 1139 0 0,7 3 946 0 0,46-1 3284 0 0,25-7-4860 0 0,12-2-2286 0 0,94-4-215 0 0,-92 13-5607 0 0,-55 1 916 0 0,-7 0 1687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1220 0 0,'-115'27'8729'0'0,"99"-19"-7432"0"0,-7 12 3104 0 0,22-19-4203 0 0,1 0 1 0 0,-1 0 0 0 0,0-1-1 0 0,1 1 1 0 0,0 0 0 0 0,-1 0-1 0 0,1 0 1 0 0,-1 0 0 0 0,1-1-1 0 0,0 1 1 0 0,0 0 0 0 0,-1 0-1 0 0,1 0 1 0 0,0 0 0 0 0,0 0 0 0 0,0 0-1 0 0,0 0 1 0 0,0 0 0 0 0,0 0-1 0 0,0 0 1 0 0,0 0 0 0 0,1-1-1 0 0,-1 3 1 0 0,1-2-69 0 0,0 0 0 0 0,0 0 0 0 0,-1 0 0 0 0,1 0 0 0 0,0 0 0 0 0,0-1 0 0 0,0 1 0 0 0,0 0 0 0 0,0 0 0 0 0,0-1 0 0 0,0 1 0 0 0,0-1 0 0 0,0 1 0 0 0,2 0 0 0 0,14 5 196 0 0,-1-2 1 0 0,1 0-1 0 0,0 0 0 0 0,1-2 1 0 0,-1 0-1 0 0,0-1 1 0 0,26-1-1 0 0,-5-3-487 0 0,0-2 0 0 0,50-12 1 0 0,-69 10-537 0 0,-3-4-4097 0 0,-15 10 4374 0 0,-1 0 0 0 0,1 0-1 0 0,-1 0 1 0 0,1 1 0 0 0,-1-1 0 0 0,1 0-1 0 0,-1 0 1 0 0,1 0 0 0 0,-1 0-1 0 0,0 0 1 0 0,1 0 0 0 0,-1 0-1 0 0,0 1 1 0 0,0-1 0 0 0,0 0 0 0 0,0 0-1 0 0,0 0 1 0 0,0 0 0 0 0,0-1-1 0 0,-8-13-5226 0 0,3 7 2965 0 0,0 0 722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0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295 173 120 0 0,'-13'-2'1150'0'0,"-1"0"-1"0"0,1-1 1 0 0,0 0 0 0 0,-17-8-1 0 0,24 9-486 0 0,0 0 0 0 0,1-1-1 0 0,-1 0 1 0 0,1 0-1 0 0,0-1 1 0 0,-1 1-1 0 0,2-1 1 0 0,-1 0 0 0 0,0 0-1 0 0,1-1 1 0 0,-7-8-1 0 0,10 12-449 0 0,0 0-1 0 0,1-1 1 0 0,-1 1 0 0 0,0-1-1 0 0,1 1 1 0 0,-1-1-1 0 0,1 1 1 0 0,-1-1-1 0 0,1 1 1 0 0,0-1 0 0 0,0 1-1 0 0,0-1 1 0 0,0 0-1 0 0,0 1 1 0 0,0-1-1 0 0,0-1 1 0 0,1 0-56 0 0,0 1 0 0 0,0 0-1 0 0,0-1 1 0 0,0 1 0 0 0,0 0 0 0 0,1 0 0 0 0,-1 0-1 0 0,1 0 1 0 0,0 0 0 0 0,-1 0 0 0 0,1 1-1 0 0,0-1 1 0 0,0 0 0 0 0,4-2 0 0 0,3-1-32 0 0,0 0 0 0 0,1 0 0 0 0,0 1 1 0 0,0 0-1 0 0,10-3 0 0 0,-5 4-88 0 0,-1 0 0 0 0,1 1 0 0 0,0 0 0 0 0,-1 1 0 0 0,1 1 0 0 0,0 0 0 0 0,21 4 0 0 0,-30-4-33 0 0,0 1 0 0 0,0 0 0 0 0,0 1 0 0 0,0-1 0 0 0,0 1 0 0 0,0 0 0 0 0,-1 1 1 0 0,1-1-1 0 0,-1 1 0 0 0,1 0 0 0 0,-1 1 0 0 0,0-1 0 0 0,0 1 0 0 0,-1 0 0 0 0,1 0 0 0 0,-1 1 1 0 0,0-1-1 0 0,0 1 0 0 0,0 0 0 0 0,4 9 0 0 0,-7-12-2 0 0,1 1 0 0 0,-1 0 0 0 0,-1 1-1 0 0,1-1 1 0 0,0 0 0 0 0,-1 0 0 0 0,1 0 0 0 0,-1 0 0 0 0,0 0 0 0 0,0 1-1 0 0,0-1 1 0 0,-1 0 0 0 0,1 0 0 0 0,-1 0 0 0 0,-1 4 0 0 0,0-1 5 0 0,0 0-1 0 0,-1 0 1 0 0,0 0 0 0 0,0-1 0 0 0,-1 1-1 0 0,-8 9 1 0 0,-4 3 79 0 0,-1-1 1 0 0,-1-1-1 0 0,-21 15 0 0 0,34-27-46 0 0,-127 82 915 0 0,100-69-551 0 0,1 3 0 0 0,0 0 0 0 0,2 2 0 0 0,-48 46 1 0 0,74-65-344 0 0,0 0 0 0 0,1 0 0 0 0,-1 1 0 0 0,0-1 0 0 0,1 1 0 0 0,0 0 1 0 0,0 0-1 0 0,0 0 0 0 0,1 0 0 0 0,-1 0 0 0 0,1 0 0 0 0,0 0 0 0 0,0 1 1 0 0,0 7-1 0 0,1-9-21 0 0,0 0 1 0 0,1 0 0 0 0,-1 0 0 0 0,1 0-1 0 0,0-1 1 0 0,0 1 0 0 0,0 0-1 0 0,0 0 1 0 0,1-1 0 0 0,-1 1 0 0 0,0-1-1 0 0,1 1 1 0 0,0-1 0 0 0,0 0-1 0 0,0 1 1 0 0,0-1 0 0 0,0 0-1 0 0,0 0 1 0 0,0-1 0 0 0,1 1 0 0 0,-1 0-1 0 0,1-1 1 0 0,2 2 0 0 0,11 5 36 0 0,0-1 1 0 0,0-1-1 0 0,1-1 1 0 0,0 0-1 0 0,0-1 1 0 0,0-1-1 0 0,30 2 1 0 0,129-3-6 0 0,-151-3-55 0 0,10 1-19 0 0,42-3 0 0 0,-71 3 4 0 0,0-2 0 0 0,1 1 0 0 0,-1-1 0 0 0,0 1 0 0 0,7-5-1 0 0,-12 6-1 0 0,-1 0 0 0 0,0 0 0 0 0,0 0 0 0 0,1 0 0 0 0,-1 0 0 0 0,0 0 1 0 0,0 0-1 0 0,0 0 0 0 0,1 0 0 0 0,-1-1 0 0 0,0 1 0 0 0,0 0 0 0 0,0 0 0 0 0,1 0 0 0 0,-1 0 0 0 0,0-1 0 0 0,0 1 0 0 0,0 0 0 0 0,0 0 0 0 0,0 0 0 0 0,0-1 0 0 0,1 1 0 0 0,-1 0 0 0 0,0 0 0 0 0,0 0 0 0 0,0-1 0 0 0,0 1 0 0 0,0 0 0 0 0,0 0 0 0 0,0-1 0 0 0,0 1 0 0 0,0 0 0 0 0,0 0 0 0 0,0-1 0 0 0,0 1 0 0 0,0 0 0 0 0,0 0 0 0 0,0 0 0 0 0,0-1 0 0 0,0 1 0 0 0,-1 0 0 0 0,-9-9-9 0 0,-15-3-20 0 0,25 12 28 0 0,-26-8-62 0 0,-1 1-1339 0 0,13-3-3480 0 0,23-11-8497 0 0,14 2 8453 0 0,-2 6 2946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64 388 0 0,'-9'-11'2546'0'0,"8"9"-2421"0"0,0 1 0 0 0,0-1 0 0 0,0 1-1 0 0,0-1 1 0 0,0 1 0 0 0,0 0 0 0 0,-1-1 0 0 0,1 1-1 0 0,0 0 1 0 0,-1 0 0 0 0,1 0 0 0 0,-1 0 0 0 0,1 0 0 0 0,-1 0-1 0 0,0 1 1 0 0,1-1 0 0 0,-1 0 0 0 0,-3 0 0 0 0,-16-2 1178 0 0,10 2-191 0 0,27 2-140 0 0,9 0-826 0 0,0-1 0 0 0,45-6 0 0 0,20-2-147 0 0,-61 3 32 0 0,-25 1 16 0 0,-19 1 53 0 0,-9 1 47 0 0,1 2 0 0 0,0 0 0 0 0,-27 5 0 0 0,37-4-63 0 0,1 2-1 0 0,-1-1 0 0 0,1 2 0 0 0,0-1 1 0 0,0 2-1 0 0,0-1 0 0 0,-15 10 0 0 0,26-14-80 0 0,1 0-1 0 0,-1 0 1 0 0,1 1-1 0 0,0-1 1 0 0,-1 0-1 0 0,1 0 1 0 0,-1 0-1 0 0,1 1 1 0 0,-1-1-1 0 0,1 0 1 0 0,0 1-1 0 0,-1-1 0 0 0,1 0 1 0 0,-1 1-1 0 0,1-1 1 0 0,0 1-1 0 0,0-1 1 0 0,-1 1-1 0 0,1-1 1 0 0,0 0-1 0 0,0 1 1 0 0,-1-1-1 0 0,1 1 1 0 0,0-1-1 0 0,0 1 1 0 0,0-1-1 0 0,0 1 1 0 0,0-1-1 0 0,0 1 1 0 0,0-1-1 0 0,0 2 1 0 0,14 4 45 0 0,26-3-15 0 0,7-8 429 0 0,-1-2 0 0 0,49-14-1 0 0,-186 23 430 0 0,84-3-879 0 0,6 1-10 0 0,-1 0 0 0 0,1 0 0 0 0,0 0 0 0 0,0 0 0 0 0,-1 0 0 0 0,1 0 0 0 0,0 0 0 0 0,-1 0 0 0 0,1 0 0 0 0,0 0 0 0 0,0 1 0 0 0,-1-1 0 0 0,1 1 1 0 0,0-1-1 0 0,0 1 0 0 0,0-1 0 0 0,0 1 0 0 0,-2 1 0 0 0,39-1-53 0 0,-9-3-1385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26 252 720 0 0,'-13'-5'5453'0'0,"21"2"-1624"0"0,31 0 1324 0 0,-27 3-2859 0 0,-9-1-1862 0 0,0 1-29 0 0,-1-1 1 0 0,1 1-1 0 0,0 0 0 0 0,-1 0 1 0 0,1 0-1 0 0,0 0 0 0 0,0 0 1 0 0,-1 0-1 0 0,4 2 0 0 0,-5-2-337 0 0,-1 1-1 0 0,1-1 0 0 0,0 1 0 0 0,0 0 1 0 0,-1-1-1 0 0,1 1 0 0 0,-1 0 0 0 0,1 0 1 0 0,-1 0-1 0 0,1-1 0 0 0,-1 1 1 0 0,1 0-1 0 0,-1 0 0 0 0,0 0 0 0 0,1 0 1 0 0,-1 0-1 0 0,0 0 0 0 0,0 0 0 0 0,0 0 1 0 0,0 0-1 0 0,0 0 0 0 0,0 0 0 0 0,0 0 1 0 0,0 0-1 0 0,0-1 0 0 0,0 1 0 0 0,0 0 1 0 0,-1 0-1 0 0,1 0 0 0 0,-1 1 1 0 0,-3 13 322 0 0,0-1 1 0 0,-2 0 0 0 0,1 0-1 0 0,-11 16 1 0 0,-2 8 128 0 0,3-3-25 0 0,-16 56-1 0 0,27-76-402 0 0,1-1 0 0 0,1 1 0 0 0,0 0-1 0 0,1 0 1 0 0,0 0 0 0 0,3 27 0 0 0,-2-39-59 0 0,0-1 0 0 0,1 1 1 0 0,-1-1-1 0 0,1 0 1 0 0,0 1-1 0 0,0-1 0 0 0,-1 0 1 0 0,1 0-1 0 0,1 1 1 0 0,-1-1-1 0 0,0 0 1 0 0,0 0-1 0 0,1 0 0 0 0,-1 0 1 0 0,1-1-1 0 0,0 1 1 0 0,-1 0-1 0 0,1-1 0 0 0,0 1 1 0 0,3 1-1 0 0,-2-2 10 0 0,0 1 0 0 0,1-1 0 0 0,-1 0 0 0 0,1 0 0 0 0,-1-1 0 0 0,1 1-1 0 0,0-1 1 0 0,-1 1 0 0 0,1-1 0 0 0,0 0 0 0 0,-1 0 0 0 0,5-1 0 0 0,9-3 34 0 0,0 0 0 0 0,0-1 1 0 0,0-1-1 0 0,24-11 0 0 0,14-10-25 0 0,95-63 0 0 0,42-50-33 0 0,94-59-39 0 0,43 19 20 0 0,-300 164-847 0 0,-24 7-4312 0 0,-68 5-15141 0 0,24 4 17843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312 148 1048 0 0,'-15'1'916'0'0,"0"-2"-1"0"0,-1 0 1 0 0,1-1-1 0 0,0 0 1 0 0,0-1 0 0 0,0-1-1 0 0,-16-6 1 0 0,31 10-822 0 0,-1 0 0 0 0,0-1 0 0 0,1 1 0 0 0,-1 0 1 0 0,0 0-1 0 0,1-1 0 0 0,-1 1 0 0 0,1 0 0 0 0,-1-1 1 0 0,1 1-1 0 0,-1-1 0 0 0,1 1 0 0 0,-1-1 0 0 0,1 1 0 0 0,-1-1 1 0 0,1 1-1 0 0,-1-1 0 0 0,1 1 0 0 0,0-1 0 0 0,-1 1 1 0 0,1-1-1 0 0,0 0 0 0 0,0 1 0 0 0,-1-1 0 0 0,1 0 0 0 0,0 1 1 0 0,0-1-1 0 0,0 0 0 0 0,0 1 0 0 0,0-1 0 0 0,0 0 1 0 0,0 1-1 0 0,0-1 0 0 0,0 0 0 0 0,0 1 0 0 0,0-2 0 0 0,2 0 87 0 0,-1 0 0 0 0,1 0-1 0 0,-1 0 1 0 0,1 0-1 0 0,-1 0 1 0 0,1 0 0 0 0,0 0-1 0 0,0 1 1 0 0,0-1 0 0 0,3-1-1 0 0,7-4 592 0 0,0 0 1 0 0,23-9-1 0 0,-21 10-191 0 0,16-5 482 0 0,1 0 1 0 0,54-10-1 0 0,-78 20-1025 0 0,-1 0 1 0 0,1 0-1 0 0,0 0 1 0 0,0 1-1 0 0,0 0 1 0 0,0 0-1 0 0,0 1 0 0 0,-1 0 1 0 0,1 0-1 0 0,0 0 1 0 0,0 1-1 0 0,-1 0 1 0 0,1 0-1 0 0,-1 1 0 0 0,0 0 1 0 0,0 0-1 0 0,0 0 1 0 0,0 1-1 0 0,6 5 1 0 0,-9-6-36 0 0,0 0 0 0 0,-1 0 0 0 0,1 0 1 0 0,-1 0-1 0 0,1 1 0 0 0,-1-1 1 0 0,0 1-1 0 0,-1-1 0 0 0,1 1 1 0 0,-1 0-1 0 0,2 4 0 0 0,-2-2 19 0 0,0-1 0 0 0,-1 1 0 0 0,1-1 0 0 0,-1 1 0 0 0,-1-1 0 0 0,1 1 0 0 0,-1 0 0 0 0,0-1 0 0 0,0 0 0 0 0,0 1 0 0 0,-4 8 0 0 0,-3 4 101 0 0,-1-2-1 0 0,0 1 1 0 0,-1-1-1 0 0,-23 28 1 0 0,12-19 111 0 0,-1-1 0 0 0,-2-1 0 0 0,-48 37 0 0 0,-85 45 748 0 0,-2 0 159 0 0,155-102-1067 0 0,0 1-1 0 0,-1 0 0 0 0,1 0 1 0 0,0 0-1 0 0,1 0 0 0 0,-5 7 1 0 0,7-11-50 0 0,1 1 0 0 0,-1 0 0 0 0,1 0 0 0 0,-1 0 0 0 0,1-1 1 0 0,-1 1-1 0 0,1 0 0 0 0,0 0 0 0 0,0 0 0 0 0,-1 0 0 0 0,1 0 0 0 0,0 0 1 0 0,0-1-1 0 0,0 1 0 0 0,0 0 0 0 0,0 0 0 0 0,0 0 0 0 0,0 0 0 0 0,0 0 1 0 0,1 0-1 0 0,-1 0 0 0 0,0 0 0 0 0,0-1 0 0 0,1 1 0 0 0,-1 0 0 0 0,1 0 1 0 0,-1 0-1 0 0,0 0 0 0 0,1-1 0 0 0,0 1 0 0 0,-1 0 0 0 0,1-1 0 0 0,-1 1 1 0 0,1 0-1 0 0,0-1 0 0 0,-1 1 0 0 0,1-1 0 0 0,0 1 0 0 0,0-1 0 0 0,0 1 0 0 0,-1-1 1 0 0,1 0-1 0 0,0 1 0 0 0,0-1 0 0 0,0 0 0 0 0,0 1 0 0 0,1-1 0 0 0,16 4 130 0 0,0-1-1 0 0,1-1 0 0 0,-1 0 0 0 0,0-2 0 0 0,1 0 0 0 0,-1-1 0 0 0,21-4 0 0 0,1 2-39 0 0,362-41 415 0 0,-398 44-525 0 0,-1 0 152 0 0,1 0 0 0 0,-1-1 0 0 0,0 1 0 0 0,0-1 0 0 0,1 1 0 0 0,-1-1 0 0 0,0 0 0 0 0,0 0 1 0 0,0-1-1 0 0,0 1 0 0 0,5-4 0 0 0,-8 4-15 0 0,-10 0-202 0 0,25-2-12235 0 0,16-2 4201 0 0,35-7 579 0 0,-30 5 5558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269 244 736 0 0,'-37'-4'1863'0'0,"0"-3"0"0"0,0-1 0 0 0,-38-14-1 0 0,32 3 203 0 0,41 18-1769 0 0,-1 0 1 0 0,0-1 0 0 0,1 0-1 0 0,-1 1 1 0 0,1-1 0 0 0,-1 0-1 0 0,1 0 1 0 0,0 0 0 0 0,0-1-1 0 0,0 1 1 0 0,0 0 0 0 0,0-1-1 0 0,0 1 1 0 0,1-1 0 0 0,-1 0 0 0 0,-1-4-1 0 0,3 4-57 0 0,-1 0-1 0 0,1 1 1 0 0,0-1-1 0 0,0 1 1 0 0,0-1-1 0 0,0 1 1 0 0,0-1 0 0 0,0 0-1 0 0,1 1 1 0 0,0-1-1 0 0,-1 1 1 0 0,1-1-1 0 0,0 1 1 0 0,0 0-1 0 0,2-5 1 0 0,3-1 14 0 0,-1 1 1 0 0,1 0-1 0 0,0 0 1 0 0,1 0-1 0 0,-1 0 1 0 0,1 1-1 0 0,0 0 1 0 0,1 1-1 0 0,8-6 1 0 0,-8 7-220 0 0,0 0 0 0 0,0 1-1 0 0,0-1 1 0 0,0 1 0 0 0,0 1 0 0 0,1 0 0 0 0,-1 0 0 0 0,1 1 0 0 0,-1 0 0 0 0,1 0 0 0 0,17 1 0 0 0,-22 0-32 0 0,-1 1 0 0 0,1-1 1 0 0,0 1-1 0 0,-1 0 0 0 0,1 0 0 0 0,0 0 1 0 0,-1 0-1 0 0,1 1 0 0 0,-1-1 0 0 0,0 1 1 0 0,1 0-1 0 0,-1 0 0 0 0,0 0 0 0 0,0 1 1 0 0,0-1-1 0 0,-1 1 0 0 0,1-1 0 0 0,0 1 1 0 0,-1 0-1 0 0,0 0 0 0 0,0 0 0 0 0,0 0 1 0 0,0 1-1 0 0,0-1 0 0 0,0 0 0 0 0,-1 1 1 0 0,0 0-1 0 0,0-1 0 0 0,1 6 0 0 0,0 0-1 0 0,-1 1 0 0 0,0-1-1 0 0,-1 1 1 0 0,0 0 0 0 0,0-1-1 0 0,-1 1 1 0 0,0-1 0 0 0,-1 1-1 0 0,0-1 1 0 0,-1 1 0 0 0,0-1-1 0 0,0 0 1 0 0,-1 0 0 0 0,-5 10-1 0 0,-8 7 60 0 0,0 0-1 0 0,-2 0 0 0 0,-23 23 0 0 0,22-26 198 0 0,1 0 0 0 0,1 1-1 0 0,-17 31 1 0 0,34-53-224 0 0,-1 0 0 0 0,1 0-1 0 0,0 1 1 0 0,0-1 0 0 0,0 0 0 0 0,0 1 0 0 0,0-1 0 0 0,1 1 0 0 0,-1-1-1 0 0,1 1 1 0 0,-1-1 0 0 0,1 1 0 0 0,0 0 0 0 0,0-1 0 0 0,0 1 0 0 0,1-1-1 0 0,-1 1 1 0 0,0 0 0 0 0,1-1 0 0 0,0 1 0 0 0,-1-1 0 0 0,1 0 0 0 0,0 1-1 0 0,1-1 1 0 0,-1 0 0 0 0,0 1 0 0 0,3 2 0 0 0,-1-2-4 0 0,1 0 1 0 0,0 0-1 0 0,-1-1 0 0 0,1 1 1 0 0,0-1-1 0 0,0 0 0 0 0,0 0 1 0 0,0-1-1 0 0,1 1 1 0 0,-1-1-1 0 0,0 0 0 0 0,1 0 1 0 0,-1 0-1 0 0,1-1 1 0 0,6 0-1 0 0,31 1-366 0 0,-1-3 0 0 0,80-13 0 0 0,79-30-8358 0 0,24-26-4342 0 0,-168 47 11191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528 103 48 0 0,'1'-4'536'0'0,"1"-1"0"0"0,-2 1 0 0 0,1-1 0 0 0,0 1 0 0 0,-1-1 1 0 0,0 0-1 0 0,0 1 0 0 0,0-1 0 0 0,-1 1 0 0 0,1-1 0 0 0,-1 1 0 0 0,0-1 0 0 0,-4-7 0 0 0,5 9-248 0 0,-1 1 0 0 0,0 0-1 0 0,-1 1 1 0 0,1-1 0 0 0,0 0-1 0 0,0 0 1 0 0,-1 0 0 0 0,1 1-1 0 0,-1-1 1 0 0,1 1 0 0 0,-1-1-1 0 0,0 1 1 0 0,0 0 0 0 0,0-1-1 0 0,1 1 1 0 0,-4-1 0 0 0,3 1 24 0 0,-1 1 0 0 0,1-1 0 0 0,0 1 0 0 0,0-1 0 0 0,-1 1 0 0 0,1 0 0 0 0,0 0 0 0 0,0 0 1 0 0,-1 0-1 0 0,1 1 0 0 0,-4 0 0 0 0,-51 17 3087 0 0,-28 23-935 0 0,-47 41-951 0 0,109-66-1265 0 0,0 1 1 0 0,1 0-1 0 0,-33 35 1 0 0,48-44-174 0 0,0 0 0 0 0,0 1 0 0 0,1-1 1 0 0,0 1-1 0 0,0 0 0 0 0,1 1 1 0 0,0 0-1 0 0,1-1 0 0 0,0 1 0 0 0,1 1 1 0 0,0-1-1 0 0,-3 19 0 0 0,5-24-36 0 0,1-1 0 0 0,0 1 1 0 0,1 0-1 0 0,-1 0 0 0 0,1-1 0 0 0,-1 1 0 0 0,1 0 0 0 0,1-1 1 0 0,-1 1-1 0 0,1-1 0 0 0,0 0 0 0 0,0 1 0 0 0,0-1 0 0 0,0 0 1 0 0,6 7-1 0 0,-3-5-2 0 0,1 0 1 0 0,0 0-1 0 0,0-1 0 0 0,1 0 1 0 0,0 0-1 0 0,-1 0 1 0 0,1-1-1 0 0,12 5 1 0 0,8 2 4 0 0,0-2 0 0 0,1-1 0 0 0,0-1 1 0 0,31 4-1 0 0,-3-2-15 0 0,59 1-1 0 0,-86-10-125 0 0,55-5-1 0 0,-82 4-12 0 0,0 1-1 0 0,0 0 0 0 0,0-1 0 0 0,0 1 0 0 0,0-1 0 0 0,1 0 0 0 0,-1 1 0 0 0,0-1 1 0 0,-1 0-1 0 0,1 0 0 0 0,0-1 0 0 0,3-1 0 0 0,-5 2-231 0 0,1 0 0 0 0,0 1-1 0 0,-1-1 1 0 0,0 0 0 0 0,1 0 0 0 0,-1 0-1 0 0,1 0 1 0 0,-1 0 0 0 0,0 0 0 0 0,0 0-1 0 0,0 0 1 0 0,1 0 0 0 0,-1 1 0 0 0,0-1-1 0 0,0 0 1 0 0,0 0 0 0 0,0 0 0 0 0,-1 0-1 0 0,1 0 1 0 0,0 0 0 0 0,0 0 0 0 0,-1 0-1 0 0,1 0 1 0 0,0 0 0 0 0,-1 0 0 0 0,1 0-1 0 0,-1 1 1 0 0,1-1 0 0 0,-1 0 0 0 0,0 0-1 0 0,0-2-563 0 0,0 1 0 0 0,0 0 0 0 0,1 0 0 0 0,-1 0 0 0 0,1 0 0 0 0,-1 0 0 0 0,1-1 0 0 0,0 1 0 0 0,0 0-1 0 0,0 0 1 0 0,0-1 0 0 0,0 1 0 0 0,1-4 0 0 0,3-3-778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42 304 0 0,'-35'-28'20870'0'0,"62"23"-19344"0"0,85 0-1437 0 0,57 1-628 0 0,-109 4-4076 0 0,1 0-4212 0 0,-56 0 7838 0 0,-15 3-4398 0 0,-7 1 3555 0 0</inkml:trace>
  <inkml:trace contextRef="#ctx0" brushRef="#br0" timeOffset="1">201 97 160 0 0,'-40'25'2219'0'0,"-28"21"1982"0"0,30-11 1612 0 0,38-35-5690 0 0,0 1 0 0 0,0-1 0 0 0,-1 0 0 0 0,1 0 0 0 0,0 0 0 0 0,0 0 0 0 0,0 1 0 0 0,0-1 0 0 0,-1 0 0 0 0,1 0 0 0 0,0 0 0 0 0,0 1 0 0 0,0-1 0 0 0,0 0 0 0 0,0 0 0 0 0,0 1 0 0 0,-1-1 0 0 0,1 0 0 0 0,0 0 0 0 0,0 1 0 0 0,0-1 0 0 0,0 0 0 0 0,0 0 0 0 0,0 1 0 0 0,0-1 0 0 0,0 0 0 0 0,0 0 0 0 0,0 1 0 0 0,0-1 0 0 0,0 0 0 0 0,1 0 0 0 0,-1 1 0 0 0,0-1 0 0 0,0 0 0 0 0,0 0 0 0 0,0 1 0 0 0,0-1 0 0 0,0 0 0 0 0,1 0 0 0 0,-1 0 0 0 0,0 1 0 0 0,0-1 0 0 0,14 3 2229 0 0,21-7-1320 0 0,-33 3-850 0 0,171-32-866 0 0,-1-8-10005 0 0,-100 24 3205 0 0,-40 10 5529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1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1 437 56 0 0,'25'-20'1413'0'0,"25"-26"-1"0"0,7-5 2801 0 0,-46 38-867 0 0,-11 12-3282 0 0,0 1 0 0 0,0-1-1 0 0,0 1 1 0 0,0-1 0 0 0,0 1-1 0 0,0-1 1 0 0,0 1 0 0 0,1-1 0 0 0,-1 1-1 0 0,0-1 1 0 0,0 1 0 0 0,1 0 0 0 0,-1-1-1 0 0,0 1 1 0 0,0-1 0 0 0,1 1 0 0 0,-1 0-1 0 0,1-1 1 0 0,-1 1 0 0 0,0 0-1 0 0,1-1 1 0 0,-1 1 0 0 0,1 0 0 0 0,-1 0-1 0 0,0 0 1 0 0,1-1 0 0 0,-1 1 0 0 0,1 0-1 0 0,-1 0 1 0 0,1 0 0 0 0,-1 0-1 0 0,1 0 1 0 0,-1 0 0 0 0,1 0 0 0 0,-1 0-1 0 0,1 0 1 0 0,-1 0 0 0 0,1 0 0 0 0,-1 0-1 0 0,1 0 1 0 0,-1 0 0 0 0,1 0-1 0 0,-1 0 1 0 0,1 1 0 0 0,-1-1 0 0 0,0 0-1 0 0,1 0 1 0 0,-1 0 0 0 0,1 1 0 0 0,-1-1-1 0 0,0 0 1 0 0,1 1 0 0 0,-1-1 0 0 0,0 0-1 0 0,1 1 1 0 0,-1-1 0 0 0,0 1-1 0 0,1-1 1 0 0,-1 0 0 0 0,0 1 0 0 0,0-1-1 0 0,1 1 1 0 0,-1-1 0 0 0,0 1 0 0 0,0-1-1 0 0,0 1 1 0 0,8 12 251 0 0,-1-1-1 0 0,0 1 1 0 0,-1 0-1 0 0,-1 1 1 0 0,0-1-1 0 0,0 1 1 0 0,-2 0-1 0 0,0 0 1 0 0,0 0-1 0 0,-1 1 1 0 0,-1-1-1 0 0,0 1 1 0 0,-1-1-1 0 0,-1 1 1 0 0,0-1-1 0 0,-1 1 1 0 0,-8 27-1 0 0,-35 116 61 0 0,21-84-299 0 0,23-69-69 0 0,0-1 0 0 0,0 0 0 0 0,0 0 1 0 0,0 1-1 0 0,1-1 0 0 0,-1 0 0 0 0,1 1 0 0 0,0-1 0 0 0,0 1 1 0 0,1-1-1 0 0,-1 0 0 0 0,1 1 0 0 0,0-1 0 0 0,0 0 1 0 0,1 0-1 0 0,2 6 0 0 0,-2-7-2 0 0,0 0 0 0 0,1 0 0 0 0,-1 0 1 0 0,1 0-1 0 0,0 0 0 0 0,-1-1 0 0 0,1 1 0 0 0,0-1 1 0 0,1 0-1 0 0,-1 0 0 0 0,0 0 0 0 0,1 0 0 0 0,-1-1 1 0 0,1 1-1 0 0,0-1 0 0 0,-1 0 0 0 0,1 0 0 0 0,5 1 1 0 0,11 0 9 0 0,0 0 0 0 0,0-1 1 0 0,0-1-1 0 0,-1-1 0 0 0,1-1 1 0 0,0 0-1 0 0,-1-2 1 0 0,1 0-1 0 0,34-13 0 0 0,80-40 33 0 0,-51 15-17 0 0,-79 40-29 0 0,186-97-16 0 0,212-109-45 0 0,209-84 137 0 0,-552 265-93 0 0,28-14-13 0 0,19-10 28 0 0,-35 20 52 0 0,21-16 825 0 0,-95 48-860 0 0,1-1 1 0 0,0 0-1 0 0,0 0 0 0 0,0 0 1 0 0,0 0-1 0 0,0 0 0 0 0,-1 0 1 0 0,1 0-1 0 0,0-1 0 0 0,0 1 1 0 0,0-1-1 0 0,0 0 0 0 0,0 1 1 0 0,0-1-1 0 0,0 0 1 0 0,-3-2-1 0 0,4 2-6 0 0,-9-3 24 0 0,8 4-33 0 0,-1 1 1 0 0,1 0-1 0 0,0-1 1 0 0,0 1-1 0 0,0 0 0 0 0,0 0 1 0 0,0 1-1 0 0,0-1 1 0 0,0 0-1 0 0,0 1 1 0 0,0-1-1 0 0,0 1 1 0 0,1-1-1 0 0,-1 1 1 0 0,1 0-1 0 0,-3 4 0 0 0,3-5 25 0 0,0-1-15 0 0,-18 2-6 0 0,17-1-5 0 0,1 1 0 0 0,-1-1 1 0 0,1 0-1 0 0,0 0 0 0 0,-1 1 0 0 0,1-1 0 0 0,0 1 0 0 0,0-1 0 0 0,0 1 0 0 0,-1 2 0 0 0,1-2 1 0 0,0-1-1 0 0,0 1 1 0 0,0 0 0 0 0,0-1 0 0 0,0 0-1 0 0,-1 1 1 0 0,1-1 0 0 0,0 0 0 0 0,-1 1-1 0 0,-2 1 1 0 0,-20 17 70 0 0,-12-5 1554 0 0,28-14-1610 0 0,-16 6 18 0 0,-17 13-26 0 0,40-20-19 0 0,-13 13 72 0 0,12-12-64 0 0,-1-1 0 0 0,1 1 0 0 0,0-1 1 0 0,0 1-1 0 0,0 0 0 0 0,0 0 1 0 0,0 0-1 0 0,0 0 0 0 0,0 0 0 0 0,0 0 1 0 0,0 1-1 0 0,0-1 0 0 0,-2 3 1 0 0,-4 7 29 0 0,6-5-15 0 0,2-5-24 0 0,-4-1 10 0 0,4 0 4 0 0,0 1 15 0 0,0 0-15 0 0,0-1-8 0 0,0 0 7 0 0,0 1 0 0 0,0-1 0 0 0,-1 0-1 0 0,1 0 1 0 0,0 1 0 0 0,0-1-1 0 0,0 0 1 0 0,0 0 0 0 0,0 1 0 0 0,0-1-1 0 0,0 0 1 0 0,-1 0 0 0 0,1 0 0 0 0,0 1-1 0 0,0-1 1 0 0,0 0 0 0 0,-1 0-1 0 0,1 0 1 0 0,0 0 0 0 0,0 1 0 0 0,0-1-1 0 0,-1 0 1 0 0,1 0 0 0 0,0 0 0 0 0,0 0-1 0 0,-1 0 1 0 0,1 0 0 0 0,0 0 0 0 0,-1 0-1 0 0,1 0 1 0 0,0 0 0 0 0,0 0-1 0 0,-1 0 1 0 0,1 0 0 0 0,0 0 0 0 0,-3 0 47 0 0,7-1-59 0 0,-3 1 14 0 0,0 0-58 0 0,-1 0 55 0 0,0 0 0 0 0,0 0-1 0 0,0 0 1 0 0,1 0 0 0 0,-1 0-1 0 0,0 0 1 0 0,0 0 0 0 0,0 0-1 0 0,1 0 1 0 0,-1 0 0 0 0,0 0-1 0 0,0 1 1 0 0,0-1 0 0 0,0 0 0 0 0,1 0-1 0 0,-1 0 1 0 0,0 0 0 0 0,0 0-1 0 0,0 0 1 0 0,0 0 0 0 0,0 1-1 0 0,1-1 1 0 0,-1 0 0 0 0,0 0-1 0 0,0 0 1 0 0,0 0 0 0 0,0 1 0 0 0,0-1-1 0 0,0 0 1 0 0,0 0 0 0 0,0 0-1 0 0,0 0 1 0 0,0 1 0 0 0,0-1-1 0 0,1 0 1 0 0,-1 0 0 0 0,0 0 0 0 0,0 1-1 0 0,0-1 1 0 0,0 0 0 0 0,0 0-1 0 0,-1 0 1 0 0,1 1 0 0 0,0-1-1 0 0,0 0 1 0 0,0 0 0 0 0,0 0-1 0 0,0 0 1 0 0,0 1 0 0 0,0-1 0 0 0,0 0-1 0 0,3 4-10 0 0,-6-4 18 0 0,3 0 2 0 0,-4 18 39 0 0,3-18 2 0 0,0 0-42 0 0,1 0-11 0 0,0 0 0 0 0,-1 1 1 0 0,1-1-1 0 0,-1 1 0 0 0,1-1 0 0 0,0 0 1 0 0,0 1-1 0 0,-1-1 0 0 0,1 1 0 0 0,0-1 1 0 0,0 1-1 0 0,-1-1 0 0 0,1 1 1 0 0,0-1-1 0 0,0 1 0 0 0,0-1 0 0 0,0 1 1 0 0,0-1-1 0 0,0 1 0 0 0,0-1 0 0 0,0 1 1 0 0,0-1-1 0 0,0 1 0 0 0,0 0 0 0 0,1 8-5 0 0,-1-8 14 0 0,30 14-1687 0 0,-54-22-14180 0 0,-11-1 12145 0 0,4 6 1572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1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226 331 88 0 0,'-14'-2'1054'0'0,"0"-1"0"0"0,0 0-1 0 0,0-1 1 0 0,1 0 0 0 0,-1-1 0 0 0,-22-12-1 0 0,20 8 1202 0 0,0-1-1 0 0,-21-17 0 0 0,34 25-1969 0 0,0-1 0 0 0,0 0 0 0 0,0 0-1 0 0,0 0 1 0 0,1 0 0 0 0,-1 0 0 0 0,1 0 0 0 0,0-1-1 0 0,0 1 1 0 0,0-1 0 0 0,0 0 0 0 0,1 1-1 0 0,-1-1 1 0 0,1 0 0 0 0,0 0 0 0 0,0 0 0 0 0,1 0-1 0 0,-1 0 1 0 0,1 0 0 0 0,0 0 0 0 0,0 0-1 0 0,0 0 1 0 0,0 0 0 0 0,2-6 0 0 0,-1 5-178 0 0,1 0 0 0 0,0 0 0 0 0,0 0 0 0 0,0 0 1 0 0,0 0-1 0 0,1 0 0 0 0,0 1 0 0 0,0-1 0 0 0,6-6 0 0 0,-4 6-78 0 0,-1 1 0 0 0,1 0 0 0 0,0-1-1 0 0,10-5 1 0 0,5-1-17 0 0,0 1 0 0 0,0 1 0 0 0,1 1 0 0 0,0 1 0 0 0,0 1 0 0 0,1 0 0 0 0,-1 2 0 0 0,1 1-1 0 0,0 0 1 0 0,1 2 0 0 0,-1 0 0 0 0,0 2 0 0 0,31 4 0 0 0,-35-2 0 0 0,0 1 0 0 0,28 10 0 0 0,-38-11-13 0 0,-1 0 0 0 0,0 0 0 0 0,0 1 0 0 0,0-1 0 0 0,-1 2 0 0 0,1-1 0 0 0,-1 1 0 0 0,0 0-1 0 0,0 0 1 0 0,6 7 0 0 0,-10-9 1 0 0,0 0-1 0 0,0 1 0 0 0,0-1 1 0 0,0 0-1 0 0,0 1 0 0 0,-1-1 1 0 0,0 1-1 0 0,1 0 0 0 0,-1-1 1 0 0,0 1-1 0 0,-1 0 0 0 0,1 0 1 0 0,-1 0-1 0 0,0 0 0 0 0,0-1 1 0 0,0 1-1 0 0,0 0 0 0 0,-1 0 1 0 0,1 0-1 0 0,-1-1 0 0 0,0 1 1 0 0,-2 5-1 0 0,-2 2 50 0 0,0 1-1 0 0,-1-1 1 0 0,0 0 0 0 0,-1 0-1 0 0,0-1 1 0 0,0 0 0 0 0,-1 0 0 0 0,-1-1-1 0 0,1 1 1 0 0,-17 11 0 0 0,-10 6 451 0 0,-67 37 1 0 0,65-42-226 0 0,-48 36 1 0 0,80-54-229 0 0,-1 1 0 0 0,1-1 0 0 0,1 1 0 0 0,-1 0 0 0 0,1 1 0 0 0,0-1 0 0 0,-4 8-1 0 0,7-12-37 0 0,0 0 0 0 0,1 1 0 0 0,-1-1-1 0 0,1 0 1 0 0,-1 0 0 0 0,1 1 0 0 0,0-1-1 0 0,0 0 1 0 0,-1 1 0 0 0,1-1-1 0 0,0 0 1 0 0,0 1 0 0 0,0-1 0 0 0,1 0-1 0 0,-1 0 1 0 0,0 1 0 0 0,0-1 0 0 0,1 0-1 0 0,-1 1 1 0 0,1-1 0 0 0,-1 0 0 0 0,1 0-1 0 0,-1 0 1 0 0,1 0 0 0 0,0 1-1 0 0,-1-1 1 0 0,1 0 0 0 0,0 0 0 0 0,0 0-1 0 0,0 0 1 0 0,0-1 0 0 0,0 1 0 0 0,0 0-1 0 0,0 0 1 0 0,0 0 0 0 0,0-1 0 0 0,1 1-1 0 0,-1-1 1 0 0,0 1 0 0 0,0-1 0 0 0,1 1-1 0 0,-1-1 1 0 0,2 0 0 0 0,14 6 32 0 0,1-1 0 0 0,-1-2 0 0 0,1 1 0 0 0,0-2 0 0 0,0-1 0 0 0,27 0 0 0 0,111-15 1 0 0,-130 11-35 0 0,-2 1-2 0 0,45-8-2 0 0,-63 9 9 0 0,0-1-1 0 0,0 0 1 0 0,0 0 0 0 0,0 0 0 0 0,0-1-1 0 0,-1 0 1 0 0,1 0 0 0 0,6-5 0 0 0,-11 8-2 0 0,0-1 1 0 0,0 0 0 0 0,0 0-1 0 0,-1 0 1 0 0,1 0 0 0 0,0 0-1 0 0,-1 0 1 0 0,1 0 0 0 0,0 0-1 0 0,-1 0 1 0 0,1 0 0 0 0,-1 0-1 0 0,0 0 1 0 0,1 0 0 0 0,-1-1 0 0 0,0 1-1 0 0,1 0 1 0 0,-1 0 0 0 0,0 0-1 0 0,0-1 1 0 0,0-1 0 0 0,-1 3-4 0 0,1-1 1 0 0,0 0 0 0 0,0 0 0 0 0,0 1 0 0 0,-1-1-1 0 0,1 0 1 0 0,0 0 0 0 0,-1 1 0 0 0,1-1 0 0 0,-1 0-1 0 0,1 1 1 0 0,-1-1 0 0 0,1 1 0 0 0,-1-1 0 0 0,1 0-1 0 0,-1 1 1 0 0,0-1 0 0 0,1 1 0 0 0,-1 0 0 0 0,-1-2-1 0 0,1 2-7 0 0,1 0 0 0 0,0 0-1 0 0,-1 0 1 0 0,1 0-1 0 0,-1 0 1 0 0,1 0-1 0 0,-1 0 1 0 0,1 0-1 0 0,-1 0 1 0 0,1 0 0 0 0,-1 1-1 0 0,1-1 1 0 0,-1 0-1 0 0,1 0 1 0 0,0 0-1 0 0,-1 1 1 0 0,1-1 0 0 0,-1 0-1 0 0,1 0 1 0 0,0 1-1 0 0,-1-1 1 0 0,1 0-1 0 0,0 1 1 0 0,-1-1-1 0 0,1 0 1 0 0,0 1 0 0 0,-1-1-1 0 0,1 0 1 0 0,0 1-1 0 0,0-1 1 0 0,-1 1-1 0 0,1-1 1 0 0,0 1-1 0 0,0-1 1 0 0,0 0 0 0 0,0 1-1 0 0,0-1 1 0 0,0 1-1 0 0,0-1 1 0 0,0 1-1 0 0,0-1 1 0 0,0 1 0 0 0,0-1-1 0 0,0 1 1 0 0,0-1-1 0 0,0 1 1 0 0,0 0-1 0 0,0-1 1 0 0,0 1 0 0 0,0-1-1 0 0,0 1 1 0 0,0-1-1 0 0,0 1 1 0 0,0-1 0 0 0,0 1-1 0 0,0-1 1 0 0,0 1 0 0 0,0-1-1 0 0,-1 1 1 0 0,1-1 0 0 0,0 1-1 0 0,0-1 1 0 0,-1 1-1 0 0,1-1 1 0 0,0 1 0 0 0,-1-1-1 0 0,1 0 1 0 0,0 1 0 0 0,-1-1-1 0 0,1 1 1 0 0,-1 0-1 0 0,-5-2 33 0 0,-11 2-132 0 0,15 1 8 0 0,8 2 27 0 0,-6-3 65 0 0,1-1-1 0 0,-1 0 1 0 0,0 0-1 0 0,0 0 1 0 0,0 0-1 0 0,0 0 1 0 0,0 0 0 0 0,0 0-1 0 0,1 1 1 0 0,-1-1-1 0 0,0 0 1 0 0,0 0-1 0 0,0 0 1 0 0,0 0-1 0 0,0 1 1 0 0,0-1 0 0 0,0 0-1 0 0,0 0 1 0 0,0 0-1 0 0,0 0 1 0 0,0 1-1 0 0,0-1 1 0 0,0 0 0 0 0,0 0-1 0 0,0 0 1 0 0,0 0-1 0 0,0 1 1 0 0,0-1-1 0 0,0 0 1 0 0,0 0-1 0 0,0 0 1 0 0,0 0 0 0 0,0 1-1 0 0,0-1 1 0 0,0 0-1 0 0,0 0 1 0 0,0 0-1 0 0,0 0 1 0 0,0 1 0 0 0,0-1-2 0 0,0 0 0 0 0,0 0 1 0 0,0 0-1 0 0,0-1 1 0 0,0 1-1 0 0,0 0 0 0 0,0 0 1 0 0,0 0-1 0 0,0 0 1 0 0,0 0-1 0 0,0 0 0 0 0,0 0 1 0 0,0 0-1 0 0,1 0 1 0 0,-1 0-1 0 0,0 0 0 0 0,0 0 1 0 0,0 0-1 0 0,0 0 1 0 0,0 0-1 0 0,0 0 0 0 0,0 0 1 0 0,0 0-1 0 0,0 0 1 0 0,0 0-1 0 0,1 0 0 0 0,-1 0 1 0 0,0 0-1 0 0,0 0 1 0 0,0 0-1 0 0,0 0 0 0 0,0 0 1 0 0,0 0-1 0 0,0 0 1 0 0,0 0-1 0 0,0 0 0 0 0,0 0 1 0 0,0 0-1 0 0,0 1 1 0 0,0-1-1 0 0,1 0 0 0 0,-1 0 1 0 0,0 0-1 0 0,0 0 1 0 0,0 0-1 0 0,0 0 0 0 0,1 0-38 0 0,-1-1-105 0 0,0 1 0 0 0,1 0 0 0 0,-1 0 1 0 0,1-1-1 0 0,-1 1 0 0 0,0 0 0 0 0,1-1 0 0 0,-1 1 0 0 0,0-1 1 0 0,1 1-1 0 0,-1 0 0 0 0,0-1 0 0 0,0 1 0 0 0,1-1 1 0 0,-1 1-1 0 0,0-1 0 0 0,0 1 0 0 0,0-1 0 0 0,0 1 1 0 0,0-1-1 0 0,1 1 0 0 0,-1-1 0 0 0,0 1 0 0 0,0-1 1 0 0,0 1-1 0 0,0-1 0 0 0,-1 1 0 0 0,1-1 0 0 0,0 1 1 0 0,0-1-1 0 0,0 1 0 0 0,0-1 0 0 0,0 1 0 0 0,-1 0 1 0 0,1-1-1 0 0,0 0 0 0 0,-5-19-7046 0 0,-8 3 591 0 0,-16-4 1487 0 0,12 12 3813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82 708 0 0,'-1'-2'244'0'0,"-1"0"-1"0"0,1-1 0 0 0,0 1 1 0 0,-1 0-1 0 0,1-1 1 0 0,0 1-1 0 0,1 0 1 0 0,-1-1-1 0 0,0 1 1 0 0,1-1-1 0 0,-1 0 1 0 0,1 1-1 0 0,0-1 1 0 0,0 1-1 0 0,0-1 1 0 0,0 0-1 0 0,1-3 1 0 0,-1 5-161 0 0,0-1 1 0 0,0 1 0 0 0,0-1 0 0 0,0 1 0 0 0,1-1 0 0 0,-1 1-1 0 0,1 0 1 0 0,-1-1 0 0 0,1 1 0 0 0,-1 0 0 0 0,1-1 0 0 0,0 1-1 0 0,-1 0 1 0 0,1 0 0 0 0,0 0 0 0 0,0-1 0 0 0,0 1-1 0 0,0 0 1 0 0,0 0 0 0 0,0 0 0 0 0,1 1 0 0 0,-1-1 0 0 0,0 0-1 0 0,0 0 1 0 0,1 1 0 0 0,-1-1 0 0 0,0 0 0 0 0,1 1-1 0 0,-1 0 1 0 0,0-1 0 0 0,1 1 0 0 0,1-1 0 0 0,2 1-35 0 0,0 0-1 0 0,-1 1 1 0 0,1-1 0 0 0,-1 1 0 0 0,1 0 0 0 0,-1 0 0 0 0,1 0-1 0 0,-1 1 1 0 0,0-1 0 0 0,8 5 0 0 0,-10-5-41 0 0,0 1 1 0 0,0-1-1 0 0,0 1 1 0 0,-1 0-1 0 0,1-1 1 0 0,0 1-1 0 0,-1 0 1 0 0,1 0-1 0 0,-1 0 1 0 0,0 0-1 0 0,0 0 1 0 0,0 1-1 0 0,0-1 1 0 0,0 0-1 0 0,0 0 1 0 0,0 1-1 0 0,-1-1 1 0 0,1 1-1 0 0,-1-1 1 0 0,0 1-1 0 0,0-1 1 0 0,0 4-1 0 0,0 3 51 0 0,-2 0-1 0 0,1 1 0 0 0,-1-1 1 0 0,0 0-1 0 0,-1 0 0 0 0,0 0 1 0 0,-1 0-1 0 0,0-1 0 0 0,0 1 1 0 0,-1-1-1 0 0,0 0 0 0 0,0 0 1 0 0,-1-1-1 0 0,0 1 0 0 0,0-1 1 0 0,-1-1-1 0 0,-14 13 0 0 0,-11 5 389 0 0,0-1-1 0 0,-67 35 1 0 0,87-51-324 0 0,-268 131 1095 0 0,273-134-1194 0 0,-1 0-1 0 0,1 1 0 0 0,0-1 0 0 0,0 2 0 0 0,0-1 0 0 0,1 1 0 0 0,-9 9 0 0 0,15-15 17 0 0,0 0-1 0 0,1 0 1 0 0,-1 0-1 0 0,0 0 1 0 0,0-1-1 0 0,0 1 1 0 0,1 0-1 0 0,-1 0 1 0 0,0 0-1 0 0,0 0 1 0 0,0 0-1 0 0,1 0 1 0 0,-1 0-1 0 0,0 0 1 0 0,0 0-1 0 0,1 1 1 0 0,-1-1-1 0 0,0 0 1 0 0,0 0-1 0 0,0 0 1 0 0,1 0-1 0 0,-1 0 1 0 0,0 0-1 0 0,0 0 1 0 0,0 0-1 0 0,0 1 1 0 0,1-1-1 0 0,-1 0 0 0 0,0 0 1 0 0,0 0-1 0 0,0 0 1 0 0,0 0-1 0 0,0 1 1 0 0,0-1-1 0 0,1 0 1 0 0,-1 0-1 0 0,0 0 1 0 0,0 1-1 0 0,0-1 1 0 0,0 0-1 0 0,0 0 1 0 0,0 0-1 0 0,0 1 1 0 0,0-1-1 0 0,0 0 1 0 0,0 0-1 0 0,0 1 1 0 0,0-1-1 0 0,0 0 1 0 0,0 0-1 0 0,0 0 1 0 0,0 1-1 0 0,0-1 1 0 0,0 0-1 0 0,0 0 1 0 0,0 0-1 0 0,0 1 1 0 0,-1-1-1 0 0,1 0 1 0 0,0 0-1 0 0,0 0 1 0 0,0 0-1 0 0,0 1 1 0 0,0-1-1 0 0,-1 0 1 0 0,1 0-1 0 0,0 0 1 0 0,0 0-1 0 0,0 1 1 0 0,0-2-16 0 0,0 1 0 0 0,1 0 1 0 0,-1-1-1 0 0,0 1 0 0 0,1 0 0 0 0,-1-1 0 0 0,0 1 1 0 0,0-1-1 0 0,1 1 0 0 0,-1 0 0 0 0,0-1 1 0 0,0 1-1 0 0,0-1 0 0 0,0 1 0 0 0,1-1 1 0 0,-1 1-1 0 0,0-1 0 0 0,0 1 0 0 0,0 0 1 0 0,0-1-1 0 0,0 1 0 0 0,0-1 0 0 0,0 1 1 0 0,0-1-1 0 0,0 1 0 0 0,0-1 0 0 0,-1 1 1 0 0,1-1-1 0 0,0 1 0 0 0,0-1 0 0 0,0 1 1 0 0,0 0-1 0 0,-1-1 0 0 0,1 1 0 0 0,0-1 0 0 0,-1 1 1 0 0,1 0-1 0 0,0-1 0 0 0,0 1 0 0 0,-1 0 1 0 0,1-1-1 0 0,-1 1 0 0 0,-12-12 66 0 0,11 11-100 0 0,1 0-1 0 0,-1 0 1 0 0,1 0-1 0 0,0 0 1 0 0,-1 0-1 0 0,1-1 0 0 0,0 1 1 0 0,0 0-1 0 0,-1-1 1 0 0,1 1-1 0 0,0-1 1 0 0,1 1-1 0 0,-1-1 1 0 0,0-3 1249 0 0,-9-15-13480 0 0,9 13 12241 0 0,1 0 0 0 0,-1 1 0 0 0,-1-1 0 0 0,1 1 0 0 0,-4-11 0 0 0,4 16 3 0 0,1 0 0 0 0,-1 1 0 0 0,1-1 0 0 0,-1 0 1 0 0,1 0-1 0 0,-1 1 0 0 0,1-1 0 0 0,-1 0 0 0 0,0 0 0 0 0,1 1 1 0 0,-1-1-1 0 0,0 1 0 0 0,0-1 0 0 0,0 1 0 0 0,1-1 0 0 0,-1 1 1 0 0,0-1-1 0 0,0 1 0 0 0,0 0 0 0 0,0-1 0 0 0,0 1 0 0 0,-1 0 1 0 0,-1 0 11 0 0,1 0 0 0 0,0 1 0 0 0,0-1 1 0 0,0 1-1 0 0,0-1 0 0 0,0 1 1 0 0,0 0-1 0 0,0 0 0 0 0,0 0 1 0 0,0 0-1 0 0,0 0 0 0 0,1 1 1 0 0,-1-1-1 0 0,-2 3 0 0 0,-4 2 110 0 0,1 0 1 0 0,0 0-1 0 0,0 1 0 0 0,0 0 0 0 0,1 0 0 0 0,0 1 0 0 0,0-1 1 0 0,1 2-1 0 0,0-1 0 0 0,1 0 0 0 0,-1 1 0 0 0,2 0 0 0 0,-1 0 1 0 0,1 0-1 0 0,1 0 0 0 0,-1 0 0 0 0,2 1 0 0 0,-2 16 0 0 0,4-22 4 0 0,-1 0-1 0 0,1 0 1 0 0,0 0-1 0 0,1-1 1 0 0,-1 1-1 0 0,1-1 0 0 0,0 1 1 0 0,-1-1-1 0 0,2 1 1 0 0,2 4-1 0 0,-3-6 37 0 0,-1 0 0 0 0,1 0 0 0 0,0 0-1 0 0,-1 0 1 0 0,1 0 0 0 0,0 0 0 0 0,0 0 0 0 0,0-1 0 0 0,0 1-1 0 0,0-1 1 0 0,0 0 0 0 0,1 1 0 0 0,-1-1 0 0 0,0 0 0 0 0,1 0-1 0 0,-1-1 1 0 0,5 2 0 0 0,-22-7 341 0 0,13 4-506 0 0,1 0-1 0 0,-1 1 1 0 0,0-1-1 0 0,1 0 1 0 0,-1 1-1 0 0,0-1 1 0 0,0 1-1 0 0,1-1 1 0 0,-1 1-1 0 0,0 0 1 0 0,0 0-1 0 0,0 0 1 0 0,-2 0 0 0 0,-1 1-101 0 0,5-1 63 0 0,-1 0 0 0 0,1 0 0 0 0,-1 0 0 0 0,1 0-1 0 0,-1 0 1 0 0,1 0 0 0 0,-1 0 0 0 0,1 0 0 0 0,-1 1 0 0 0,1-1 0 0 0,-1 0 0 0 0,1 0-1 0 0,-1 0 1 0 0,1 0 0 0 0,-1 1 0 0 0,1-1 0 0 0,0 0 0 0 0,-1 1 0 0 0,1-1 0 0 0,-1 0-1 0 0,1 1 1 0 0,0-1 0 0 0,-1 0 0 0 0,1 1 0 0 0,0-1 0 0 0,0 0 0 0 0,-1 1-1 0 0,1-1 1 0 0,0 1 0 0 0,0-1 0 0 0,-1 1 0 0 0,1-1 0 0 0,0 2 0 0 0,0-18-10782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4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27 157 56 0 0,'-9'4'1764'0'0,"-8"4"316"0"0,17-8-2046 0 0,0 1 0 0 0,0-1-1 0 0,-1 1 1 0 0,1-1 0 0 0,0 1-1 0 0,0-1 1 0 0,0 0 0 0 0,0 1-1 0 0,0-1 1 0 0,0 1-1 0 0,0-1 1 0 0,0 1 0 0 0,0-1-1 0 0,0 1 1 0 0,0-1 0 0 0,0 0-1 0 0,1 1 1 0 0,-1-1 0 0 0,0 1-1 0 0,0-1 1 0 0,0 1 0 0 0,0-1-1 0 0,1 0 1 0 0,-1 1 0 0 0,0-1-1 0 0,1 0 1 0 0,-1 1-1 0 0,0-1 1 0 0,0 0 0 0 0,1 1-1 0 0,-1-1 1 0 0,1 0 0 0 0,-1 0-1 0 0,0 1 1 0 0,1-1 0 0 0,-1 0-1 0 0,1 0 1 0 0,-1 0 0 0 0,0 1-1 0 0,1-1 1 0 0,-1 0 0 0 0,1 0-1 0 0,6 3 202 0 0,-1 0 0 0 0,1-1 0 0 0,0 1-1 0 0,0-1 1 0 0,0-1 0 0 0,0 1 0 0 0,0-1-1 0 0,0-1 1 0 0,0 1 0 0 0,0-1 0 0 0,1 0 0 0 0,10-2-1 0 0,-11 1-116 0 0,0 0 0 0 0,-1 0 1 0 0,1 0-1 0 0,-1-1 0 0 0,1 0 0 0 0,-1 0 0 0 0,1-1 0 0 0,-1 0 0 0 0,0 0 0 0 0,-1 0 0 0 0,1-1 0 0 0,0 0 0 0 0,6-6 0 0 0,-9 6-38 0 0,0 1 1 0 0,-1-1-1 0 0,0 0 0 0 0,1 0 0 0 0,-2 0 1 0 0,1 0-1 0 0,0-1 0 0 0,-1 1 0 0 0,0 0 1 0 0,0-1-1 0 0,0 1 0 0 0,0-1 0 0 0,-1 1 1 0 0,0-1-1 0 0,0 1 0 0 0,0-1 0 0 0,0 1 1 0 0,-1-1-1 0 0,1 1 0 0 0,-3-6 0 0 0,3 7-82 0 0,-1 0-1 0 0,0 0 0 0 0,0 0 1 0 0,0 0-1 0 0,-1 1 0 0 0,1-1 1 0 0,-1 0-1 0 0,1 0 0 0 0,-1 1 1 0 0,0-1-1 0 0,0 1 0 0 0,0 0 1 0 0,0-1-1 0 0,-1 1 0 0 0,1 0 1 0 0,-1 0-1 0 0,1 1 0 0 0,-1-1 0 0 0,1 0 1 0 0,-1 1-1 0 0,0 0 0 0 0,0-1 1 0 0,0 1-1 0 0,0 0 0 0 0,0 1 1 0 0,0-1-1 0 0,0 0 0 0 0,0 1 1 0 0,-3 0-1 0 0,0 1 28 0 0,-7-1-1353 0 0,-14-8-7142 0 0,22 8 6978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1 556 0 0,'-18'1'1937'0'0,"-9"1"-201"0"0,26-2-1644 0 0,0 0 1 0 0,1 0-1 0 0,-1 0 0 0 0,0 0 0 0 0,1 0 1 0 0,-1 0-1 0 0,1 0 0 0 0,-1 1 0 0 0,0-1 1 0 0,1 0-1 0 0,-1 0 0 0 0,1 0 1 0 0,-1 1-1 0 0,1-1 0 0 0,-1 0 0 0 0,0 1 1 0 0,1-1-1 0 0,0 0 0 0 0,-1 1 0 0 0,1-1 1 0 0,-1 1-1 0 0,1-1 0 0 0,-1 1 0 0 0,1-1 1 0 0,-1 2-1 0 0,1-1 50 0 0,1 0 0 0 0,-1 0 1 0 0,1-1-1 0 0,-1 1 0 0 0,1 0 0 0 0,-1 0 0 0 0,1 0 1 0 0,-1 0-1 0 0,1 0 0 0 0,0-1 0 0 0,0 1 0 0 0,-1 0 1 0 0,1-1-1 0 0,0 1 0 0 0,0 0 0 0 0,0-1 0 0 0,0 1 1 0 0,-1-1-1 0 0,1 0 0 0 0,0 1 0 0 0,0-1 0 0 0,0 0 1 0 0,0 1-1 0 0,0-1 0 0 0,0 0 0 0 0,0 0 1 0 0,1 0-1 0 0,34 5 1095 0 0,-33-5-1086 0 0,58 1 376 0 0,-45-1-517 0 0,0 0 0 0 0,0 0 1 0 0,0 1-1 0 0,0 1 0 0 0,20 6 0 0 0,-36-8-9 0 0,0 0 1 0 0,1 0-1 0 0,-1 0 0 0 0,0 0 0 0 0,0 0 0 0 0,0 0 0 0 0,0 0 0 0 0,1 0 0 0 0,-1 0 0 0 0,0 0 0 0 0,0 0 0 0 0,0 0 0 0 0,0 0 0 0 0,0 0 0 0 0,0 1 0 0 0,1-1 0 0 0,-1 0 0 0 0,0 0 0 0 0,0 0 0 0 0,0 0 0 0 0,0 0 0 0 0,0 0 0 0 0,0 0 0 0 0,0 1 0 0 0,0-1 0 0 0,0 0 0 0 0,1 0 0 0 0,-1 0 0 0 0,0 0 0 0 0,0 0 0 0 0,0 1 0 0 0,0-1 0 0 0,0 0 0 0 0,0 0 0 0 0,0 0 0 0 0,0 0 0 0 0,0 0 0 0 0,0 1 0 0 0,0-1 0 0 0,0 0 0 0 0,0 0 0 0 0,0 0 0 0 0,0 0 0 0 0,0 0 0 0 0,-1 1 0 0 0,1-1 0 0 0,0 0 0 0 0,0 0 0 0 0,0 0 0 0 0,0 0 0 0 0,0 0 0 0 0,0 1 0 0 0,0-1 0 0 0,0 0 0 0 0,0 0 0 0 0,-1 0 0 0 0,1 0 0 0 0,0 0 0 0 0,0 0 0 0 0,0 0 0 0 0,0 0 0 0 0,0 0 0 0 0,0 0 0 0 0,-1 1 0 0 0,1-1 0 0 0,0 0 0 0 0,0 0 0 0 0,0 0 0 0 0,-1 0 0 0 0,-18 9 40 0 0,-25 5-6 0 0,-153 32 1863 0 0,69-18 37 0 0,154-26-1815 0 0,150-47 87 0 0,-132 33-153 0 0,-27 3 789 0 0,-26 4 110 0 0,-31 2-191 0 0,15 5-411 0 0,14-2-216 0 0,-1 1 0 0 0,1 0 1 0 0,-1 1-1 0 0,-12 4 1 0 0,24-6-135 0 0,0 0 0 0 0,-1 0 0 0 0,1 0 0 0 0,0 0 0 0 0,0 0 0 0 0,0 0 1 0 0,0 0-1 0 0,0 0 0 0 0,-1 0 0 0 0,1 0 0 0 0,0 0 0 0 0,0 0 1 0 0,0 0-1 0 0,0 0 0 0 0,0 0 0 0 0,-1 0 0 0 0,1 0 0 0 0,0 0 1 0 0,0 0-1 0 0,0 0 0 0 0,0 0 0 0 0,0 0 0 0 0,0 0 0 0 0,0 1 0 0 0,-1-1 1 0 0,1 0-1 0 0,0 0 0 0 0,0 0 0 0 0,0 0 0 0 0,0 0 0 0 0,0 0 1 0 0,0 0-1 0 0,0 1 0 0 0,0-1 0 0 0,0 0 0 0 0,0 0 0 0 0,0 0 0 0 0,0 0 1 0 0,0 0-1 0 0,0 1 0 0 0,0-1 0 0 0,0 0 0 0 0,0 0 0 0 0,0 0 1 0 0,0 0-1 0 0,0 0 0 0 0,0 1 0 0 0,0-1 0 0 0,0 0 0 0 0,0 0 1 0 0,0 0-1 0 0,0 0 0 0 0,0 0 0 0 0,0 0 0 0 0,0 1 0 0 0,10 4-7 0 0,15 0-14 0 0,-6-7 68 0 0,-33-5-28 0 0,13 7 76 0 0,-1 0-1 0 0,1-1 0 0 0,0 1 0 0 0,0-1 1 0 0,0 1-1 0 0,-1-1 0 0 0,1 1 1 0 0,0-1-1 0 0,0 0 0 0 0,0 0 0 0 0,0 1 1 0 0,0-1-1 0 0,0 0 0 0 0,1 0 0 0 0,-1 0 1 0 0,0 0-1 0 0,0 0 0 0 0,1 0 1 0 0,-1 0-1 0 0,0 0 0 0 0,1 0 0 0 0,-1 0 1 0 0,1-1-1 0 0,-1 1 0 0 0,1 0 1 0 0,0 0-1 0 0,0-1 0 0 0,-1 1 0 0 0,1 0 1 0 0,0 0-1 0 0,0-1 0 0 0,0 1 1 0 0,0 0-1 0 0,1-2 0 0 0,-1 2-68 0 0,-4 1 2292 0 0,16-1-5464 0 0,0-1 1 0 0,0 0 0 0 0,0-1 0 0 0,21-8-1 0 0,15-3-3158 0 0,-16 8 3783 0 0,4-1 785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24 370 276 0 0,'-2'-2'496'0'0,"1"1"0"0"0,-1-1 0 0 0,1 1-1 0 0,-1-1 1 0 0,1 0 0 0 0,0 0 0 0 0,-1 1 0 0 0,1-1 0 0 0,0 0 0 0 0,0 0 0 0 0,0 0-1 0 0,1 0 1 0 0,-1-1 0 0 0,0 1 0 0 0,1 0 0 0 0,-1 0 0 0 0,1-3 0 0 0,-4-40 9738 0 0,4 25-5616 0 0,0 35-3007 0 0,1 35-790 0 0,6 80 51 0 0,2 11-714 0 0,-6-120-150 0 0,1-1-1 0 0,1 0 0 0 0,0-1 1 0 0,16 38-1 0 0,-16-45-9 0 0,-2-5 26 0 0,0-1 0 0 0,0 1 1 0 0,0-1-1 0 0,9 12 0 0 0,-12-17-5 0 0,1 0 0 0 0,0-1-1 0 0,-1 1 1 0 0,1 0-1 0 0,0-1 1 0 0,-1 1-1 0 0,1 0 1 0 0,0-1-1 0 0,0 1 1 0 0,-1-1 0 0 0,1 1-1 0 0,0-1 1 0 0,0 0-1 0 0,0 1 1 0 0,0-1-1 0 0,0 0 1 0 0,0 1-1 0 0,0-1 1 0 0,0 0 0 0 0,0 0-1 0 0,0 0 1 0 0,-1 0-1 0 0,1 0 1 0 0,0 0-1 0 0,0 0 1 0 0,0 0-1 0 0,0-1 1 0 0,0 1-1 0 0,0 0 1 0 0,0-1 0 0 0,0 1-1 0 0,0 0 1 0 0,0-1-1 0 0,-1 1 1 0 0,1-1-1 0 0,0 1 1 0 0,0-1-1 0 0,0 1 1 0 0,-1-1 0 0 0,1 0-1 0 0,0 1 1 0 0,-1-1-1 0 0,1 0 1 0 0,0-1-1 0 0,85-82 236 0 0,105-80-1 0 0,-166 144-229 0 0,380-262-40 0 0,-259 187 13 0 0,-105 65 32 0 0,-2-2-1 0 0,45-45 1 0 0,-82 75-29 0 0,0 1-42 0 0,0 0 0 0 0,0 0 0 0 0,0 0 0 0 0,1 0 1 0 0,-1 0-1 0 0,0 0 0 0 0,1 0 0 0 0,-1 1 0 0 0,0 0 0 0 0,1-1 1 0 0,-1 1-1 0 0,1 0 0 0 0,-1 0 0 0 0,1 0 0 0 0,-1 0 1 0 0,1 0-1 0 0,-1 1 0 0 0,1-1 0 0 0,-1 1 0 0 0,4 1 0 0 0,24 10-2206 0 0,-9 2-3699 0 0,-20-14 5730 0 0,-1 0-1 0 0,1 1 1 0 0,-1-1 0 0 0,1 1-1 0 0,-1-1 1 0 0,1 1-1 0 0,-1-1 1 0 0,0 1 0 0 0,1-1-1 0 0,-1 1 1 0 0,0-1-1 0 0,1 1 1 0 0,-1-1 0 0 0,0 1-1 0 0,0-1 1 0 0,0 1 0 0 0,0 0-1 0 0,1-1 1 0 0,-1 1-1 0 0,0 0 1 0 0,0-1 0 0 0,0 1-1 0 0,0-1 1 0 0,0 1-1 0 0,-1 0 1 0 0,1-1 0 0 0,0 1-1 0 0,0-1 1 0 0,0 1-1 0 0,0 0 1 0 0,-1 0 0 0 0,-17 18-4609 0 0,-29 7-95 0 0,11-10 2809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371 161 752 0 0,'-8'2'654'0'0,"-1"0"1"0"0,0-1-1 0 0,1 0 1 0 0,-1 0-1 0 0,-13-2 1 0 0,17 1-253 0 0,0 0 0 0 0,0-1 0 0 0,0 0 0 0 0,0 0 0 0 0,0 0 1 0 0,0-1-1 0 0,1 1 0 0 0,-1-1 0 0 0,0 0 0 0 0,1-1 1 0 0,-6-2-1 0 0,10 4-255 0 0,-1 0 1 0 0,0 0-1 0 0,0 0 1 0 0,1 0 0 0 0,-1 0-1 0 0,0-1 1 0 0,1 1-1 0 0,-1 0 1 0 0,1 0-1 0 0,0 0 1 0 0,-1 0-1 0 0,1-1 1 0 0,0 1-1 0 0,0 0 1 0 0,0 0-1 0 0,0-1 1 0 0,0 1 0 0 0,0 0-1 0 0,0 0 1 0 0,0-1-1 0 0,0 1 1 0 0,0 0-1 0 0,1 0 1 0 0,-1-1-1 0 0,1 1 1 0 0,-1 0-1 0 0,1 0 1 0 0,-1 0-1 0 0,1 0 1 0 0,-1 0-1 0 0,1 0 1 0 0,0 0 0 0 0,0 0-1 0 0,0 0 1 0 0,-1 0-1 0 0,3-1 1 0 0,2-4 384 0 0,0 0 0 0 0,1 1 0 0 0,-1 0 0 0 0,12-7 0 0 0,5-2 855 0 0,42-19 0 0 0,-54 28-1277 0 0,1 2 1 0 0,-1-1 0 0 0,1 1 0 0 0,-1 1-1 0 0,1-1 1 0 0,0 2 0 0 0,12-1-1 0 0,-22 2-105 0 0,1 0 0 0 0,0-1-1 0 0,0 1 1 0 0,0 0 0 0 0,-1 1 0 0 0,1-1-1 0 0,0 0 1 0 0,0 0 0 0 0,0 1-1 0 0,-1-1 1 0 0,1 1 0 0 0,0 0 0 0 0,-1-1-1 0 0,1 1 1 0 0,0 0 0 0 0,-1 0-1 0 0,1 0 1 0 0,-1 0 0 0 0,0 0-1 0 0,1 0 1 0 0,-1 0 0 0 0,0 1 0 0 0,2 1-1 0 0,-3-2-1 0 0,1 1 0 0 0,-1 0 0 0 0,1 0 0 0 0,-1 0 0 0 0,0 0-1 0 0,0 0 1 0 0,0-1 0 0 0,0 1 0 0 0,0 0 0 0 0,0 0 0 0 0,0 0-1 0 0,-1 0 1 0 0,1 0 0 0 0,-1 0 0 0 0,1-1 0 0 0,-1 1 0 0 0,-1 3-1 0 0,-4 6 3 0 0,0 0-1 0 0,0-1 1 0 0,-1 0-1 0 0,-1 0 1 0 0,-10 11-1 0 0,-5 3 2 0 0,-64 67 41 0 0,29-33-15 0 0,54-55-30 0 0,1 0 1 0 0,1-1-1 0 0,-1 1 1 0 0,0 0-1 0 0,1 1 1 0 0,-1-1-1 0 0,1 0 1 0 0,0 1 0 0 0,0-1-1 0 0,-1 5 1 0 0,3-8-2 0 0,0 1 0 0 0,0-1 0 0 0,0 1 0 0 0,0-1 0 0 0,0 1 0 0 0,0-1 0 0 0,0 1 0 0 0,0-1 0 0 0,0 1 0 0 0,0-1 0 0 0,0 1 0 0 0,0-1 0 0 0,1 1 0 0 0,-1-1 1 0 0,0 1-1 0 0,0-1 0 0 0,1 1 0 0 0,-1-1 0 0 0,0 0 0 0 0,1 1 0 0 0,-1-1 0 0 0,0 1 0 0 0,1-1 0 0 0,-1 0 0 0 0,0 1 0 0 0,1-1 0 0 0,0 0 0 0 0,25 7 4 0 0,26-5 4 0 0,-27-2-20 0 0,-1 1 0 0 0,36 7 1 0 0,-53-6 11 0 0,1 0 1 0 0,-1 0 0 0 0,0 1-1 0 0,0-1 1 0 0,0 2 0 0 0,0-1 0 0 0,-1 1-1 0 0,0 0 1 0 0,1 0 0 0 0,-1 0 0 0 0,-1 1-1 0 0,8 8 1 0 0,-10-10 36 0 0,-1 0 0 0 0,1 0 1 0 0,-1 0-1 0 0,0 0 0 0 0,-1 1 0 0 0,1-1 0 0 0,0 0 1 0 0,-1 1-1 0 0,0 0 0 0 0,0-1 0 0 0,0 1 1 0 0,0 0-1 0 0,-1-1 0 0 0,1 1 0 0 0,-1 0 0 0 0,0 0 1 0 0,0 0-1 0 0,0-1 0 0 0,-1 1 0 0 0,0 0 0 0 0,1 0 1 0 0,-1-1-1 0 0,0 1 0 0 0,-1 0 0 0 0,1-1 1 0 0,-1 1-1 0 0,1-1 0 0 0,-1 0 0 0 0,-4 6 0 0 0,-1 1 129 0 0,-1 1-1 0 0,0-1 1 0 0,0-1-1 0 0,-1 0 1 0 0,-1 0-1 0 0,1 0 1 0 0,-18 10-1 0 0,-5 1 134 0 0,-1-1 1 0 0,-56 22-1 0 0,55-28-259 0 0,1-2 1 0 0,-1-1-1 0 0,-1-2 1 0 0,0-1-1 0 0,-52 3 1 0 0,82-10-87 0 0,2 1-22 0 0,0-1 1 0 0,0 0-1 0 0,0 0 1 0 0,0 0-1 0 0,0 0 1 0 0,0 0-1 0 0,0-1 1 0 0,0 1-1 0 0,0-1 1 0 0,1 0-1 0 0,-1 0 1 0 0,0 0-1 0 0,-3-1 1 0 0,6 1-89 0 0,0 0 0 0 0,-1 1 0 0 0,1-1 0 0 0,0 0 1 0 0,0 1-1 0 0,0-1 0 0 0,0 0 0 0 0,0 0 0 0 0,0 1 1 0 0,0-1-1 0 0,1 0 0 0 0,-1 1 0 0 0,0-1 0 0 0,0 0 0 0 0,0 1 1 0 0,1-1-1 0 0,-1 1 0 0 0,0-1 0 0 0,1 0 0 0 0,-1 1 1 0 0,0-1-1 0 0,1 1 0 0 0,-1-1 0 0 0,1 1 0 0 0,-1-1 1 0 0,1 1-1 0 0,-1-1 0 0 0,1 1 0 0 0,0-1 0 0 0,17-15-4066 0 0,-17 15 3900 0 0,11-7-2667 0 0,0 0 0 0 0,0 1 0 0 0,19-9 0 0 0,-25 14 2171 0 0,13-7-1051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265 229 140 0 0,'-13'-3'1145'0'0,"1"0"0"0"0,0 0 1 0 0,1-1-1 0 0,-1 0 0 0 0,1-1 0 0 0,0-1 1 0 0,0 0-1 0 0,0 0 0 0 0,1-1 0 0 0,0-1 0 0 0,0 1 1 0 0,1-2-1 0 0,0 1 0 0 0,-13-17 0 0 0,20 23-973 0 0,1 0-1 0 0,-1 0 1 0 0,1 0-1 0 0,0 0 1 0 0,0-1-1 0 0,0 1 1 0 0,0 0-1 0 0,0-1 1 0 0,1 1-1 0 0,-1-1 0 0 0,0 1 1 0 0,1 0-1 0 0,0-1 1 0 0,0 1-1 0 0,0-1 1 0 0,0 1-1 0 0,0-1 1 0 0,0 1-1 0 0,1-1 1 0 0,0-3-1 0 0,0 3-84 0 0,1 0-1 0 0,-1 0 1 0 0,1 0-1 0 0,0 0 0 0 0,0 1 1 0 0,0-1-1 0 0,1 0 1 0 0,-1 1-1 0 0,0-1 1 0 0,1 1-1 0 0,0 0 0 0 0,-1 0 1 0 0,5-2-1 0 0,2-1-63 0 0,0 0-1 0 0,1 1 0 0 0,0 0 0 0 0,0 0 1 0 0,0 1-1 0 0,0 0 0 0 0,0 1 1 0 0,17-2-1 0 0,-13 4-19 0 0,-1 0 0 0 0,1 1 0 0 0,0 1 0 0 0,0 0 0 0 0,0 1 0 0 0,-1 0 0 0 0,1 1 0 0 0,-1 0 0 0 0,0 1 0 0 0,0 1 0 0 0,-1 0 0 0 0,0 1 0 0 0,0 0 0 0 0,0 1 0 0 0,-1 0 0 0 0,13 12 0 0 0,-21-17-2 0 0,0 0 0 0 0,0 0-1 0 0,0 1 1 0 0,0-1-1 0 0,-1 1 1 0 0,0-1 0 0 0,1 1-1 0 0,-1 0 1 0 0,-1 0-1 0 0,1 0 1 0 0,-1 0 0 0 0,1 0-1 0 0,-1 0 1 0 0,0 0-1 0 0,-1 0 1 0 0,1 1 0 0 0,-1-1-1 0 0,1 0 1 0 0,-1 0-1 0 0,-1 1 1 0 0,1-1-1 0 0,-2 7 1 0 0,1-5 0 0 0,-1 0-1 0 0,0 0 1 0 0,-1 0-1 0 0,1-1 1 0 0,-1 1-1 0 0,0-1 1 0 0,-8 10-1 0 0,-19 16 12 0 0,14-19 5 0 0,0-1-1 0 0,-1-1 0 0 0,-18 8 1 0 0,-14 8 7 0 0,49-26-25 0 0,1 0 1 0 0,-1 0 0 0 0,0 0 0 0 0,1 0-1 0 0,-1 1 1 0 0,0-1 0 0 0,0 0 0 0 0,1 0-1 0 0,-1 0 1 0 0,0 0 0 0 0,0 0-1 0 0,1 0 1 0 0,-1 1 0 0 0,0-1 0 0 0,0 0-1 0 0,1 0 1 0 0,-1 0 0 0 0,0 0 0 0 0,0 1-1 0 0,0-1 1 0 0,1 0 0 0 0,-1 0 0 0 0,0 1-1 0 0,0-1 1 0 0,0 0 0 0 0,0 0-1 0 0,0 1 1 0 0,0-1 0 0 0,1 0 0 0 0,-1 1-1 0 0,0-1 1 0 0,0 0 0 0 0,0 0 0 0 0,0 1-1 0 0,0-1 1 0 0,0 0 0 0 0,0 1-1 0 0,0-1 1 0 0,0 0 0 0 0,0 0 0 0 0,-1 1-1 0 0,1-1 1 0 0,0 0 0 0 0,0 1 0 0 0,0-1-1 0 0,0 0 1 0 0,0 0 0 0 0,0 1 0 0 0,-1-1-1 0 0,1 0 1 0 0,0 0 0 0 0,0 0-1 0 0,0 1 1 0 0,0-1 0 0 0,-1 0 0 0 0,1 0-1 0 0,0 0 1 0 0,0 1 0 0 0,-1-1 0 0 0,1 0-1 0 0,0 0 1 0 0,0 0 0 0 0,-1 0-1 0 0,1 0 1 0 0,34 6-28 0 0,-19-5 22 0 0,-13 0 7 0 0,19 3 3 0 0,-1 1-1 0 0,21 9 1 0 0,-36-12 6 0 0,1 0 1 0 0,-2 0-1 0 0,1 1 0 0 0,0-1 0 0 0,0 1 1 0 0,-1 0-1 0 0,0 1 0 0 0,1-1 0 0 0,-1 1 1 0 0,0 0-1 0 0,-1 0 0 0 0,1 0 0 0 0,4 7 1 0 0,-7-9 8 0 0,-1-1-1 0 0,1 1 1 0 0,0-1 0 0 0,-1 1 0 0 0,1 0-1 0 0,-1-1 1 0 0,1 1 0 0 0,-1 0 0 0 0,0 0 0 0 0,1-1-1 0 0,-1 1 1 0 0,0 0 0 0 0,0 0 0 0 0,0-1 0 0 0,-1 1-1 0 0,1 0 1 0 0,0 0 0 0 0,-1-1 0 0 0,1 1 0 0 0,-1 0-1 0 0,0 1 1 0 0,-1 0 20 0 0,0 0 0 0 0,0 0 1 0 0,0 0-1 0 0,-1 0 0 0 0,1 0 0 0 0,-1-1 0 0 0,0 1 0 0 0,1-1 1 0 0,-6 4-1 0 0,-5 1 64 0 0,0 0 1 0 0,0 0-1 0 0,0-2 1 0 0,-14 5 0 0 0,-269 60 370 0 0,206-54-5969 0 0,257-52-8415 0 0,-103 21 11368 0 0,5 0 535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481 147 1204 0 0,'15'-52'3738'0'0,"-13"44"-3095"0"0,0-1 0 0 0,-1 1 1 0 0,-1-1-1 0 0,1 1 0 0 0,-1-1 0 0 0,-1 0 0 0 0,-1-13 1 0 0,1 21-529 0 0,1 1 1 0 0,0-1-1 0 0,0 1 1 0 0,0-1 0 0 0,0 0-1 0 0,0 1 1 0 0,0-1-1 0 0,-1 1 1 0 0,1-1 0 0 0,0 1-1 0 0,0-1 1 0 0,-1 1-1 0 0,1 0 1 0 0,0-1 0 0 0,-1 1-1 0 0,1-1 1 0 0,0 1-1 0 0,-1-1 1 0 0,1 1 0 0 0,-1 0-1 0 0,1-1 1 0 0,-1 1-1 0 0,1 0 1 0 0,-1 0 0 0 0,1-1-1 0 0,-1 1 1 0 0,1 0-1 0 0,-1 0 1 0 0,0 0 0 0 0,-16 7 2706 0 0,-15 26 668 0 0,28-29-3121 0 0,-34 35 975 0 0,-2-2 0 0 0,-59 41 0 0 0,-34 30 16 0 0,116-92-1150 0 0,0 1 1 0 0,2 1 0 0 0,0 0 0 0 0,1 1-1 0 0,-14 23 1 0 0,26-38-176 0 0,-1 1 0 0 0,1-1-1 0 0,0 1 1 0 0,0 0 0 0 0,0 0 0 0 0,1 0 0 0 0,-1 0-1 0 0,1 0 1 0 0,0 0 0 0 0,1 0 0 0 0,-1 0-1 0 0,1 0 1 0 0,0 0 0 0 0,1 1 0 0 0,-1-1 0 0 0,1 0-1 0 0,2 8 1 0 0,-1-7-4 0 0,1-1-1 0 0,0 1 1 0 0,0-1 0 0 0,0 1-1 0 0,1-1 1 0 0,0 0 0 0 0,0 0 0 0 0,0 0-1 0 0,0-1 1 0 0,1 0 0 0 0,0 1-1 0 0,7 4 1 0 0,7 2-2 0 0,1 0 0 0 0,0-1-1 0 0,0-1 1 0 0,1-1 0 0 0,0-1 0 0 0,38 8 0 0 0,-25-7-181 0 0,76 13 306 0 0,-45-19-1011 0 0,-26-8-701 0 0,-28 1-624 0 0,0 0-1 0 0,0 0 1 0 0,-1-1-1 0 0,0-1 1 0 0,-1 0-1 0 0,1 0 1 0 0,-1-1-1 0 0,0 0 1 0 0,7-9-1 0 0,-2-1-207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29 1372 0 0,'-10'-2'1017'0'0,"-38"-5"3985"0"0,19-2 1126 0 0,45 9-1656 0 0,48-6-2168 0 0,35 1-675 0 0,0 9-3105 0 0,-34 5-1742 0 0,-55-6 1040 0 0,-6 7-6691 0 0,-4-9 8552 0 0,-1-1 1 0 0,1 1-1 0 0,0-1 0 0 0,0 0 0 0 0,0 1 1 0 0,-2 1-1268 0 0,1 2-387 0 0</inkml:trace>
  <inkml:trace contextRef="#ctx0" brushRef="#br0" timeOffset="1">281 176 1452 0 0,'-47'12'3926'0'0,"-24"3"1161"0"0,-9 2 6560 0 0,126-24-10638 0 0,83-3 0 0 0,-46 5-1865 0 0,31-6-4002 0 0,56-19-9656 0 0,-138 23 12124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164 238 548 0 0,'-12'-5'1213'0'0,"0"0"0"0"0,0 0-1 0 0,1-2 1 0 0,0 1 0 0 0,0-1 0 0 0,1-1-1 0 0,0 0 1 0 0,-14-14 0 0 0,22 21-975 0 0,1 0-1 0 0,0-1 1 0 0,0 1-1 0 0,0-1 1 0 0,0 1 0 0 0,0-1-1 0 0,0 1 1 0 0,0-1 0 0 0,0 0-1 0 0,1 1 1 0 0,-1-1-1 0 0,1 0 1 0 0,-1 0 0 0 0,1 0-1 0 0,0 1 1 0 0,-1-1-1 0 0,1 0 1 0 0,0 0 0 0 0,0 0-1 0 0,1 0 1 0 0,-1-1-1 0 0,1 0-27 0 0,0 0-1 0 0,0 0 0 0 0,1 0 0 0 0,-1 0 1 0 0,1 0-1 0 0,-1 0 0 0 0,1 1 1 0 0,0-1-1 0 0,0 1 0 0 0,0-1 0 0 0,3-2 1 0 0,4-3-32 0 0,1 1 1 0 0,0-1 0 0 0,0 1 0 0 0,1 1 0 0 0,12-6 0 0 0,-6 4-159 0 0,1 1 0 0 0,0 1 0 0 0,1 0 0 0 0,0 1 0 0 0,23-3 0 0 0,-31 7-20 0 0,0 0 0 0 0,-1 1 0 0 0,1 0 0 0 0,0 1 0 0 0,20 3 0 0 0,-24-2 3 0 0,-1 0 0 0 0,0 0 0 0 0,1 0 0 0 0,-1 1 0 0 0,0 0 0 0 0,6 4 0 0 0,-9-5-4 0 0,-1 0 1 0 0,1 0 0 0 0,-1 0-1 0 0,0 0 1 0 0,0 0-1 0 0,0 0 1 0 0,0 1-1 0 0,0-1 1 0 0,0 1 0 0 0,2 4-1 0 0,-3-3 1 0 0,1-1 1 0 0,-1 1-1 0 0,0-1 0 0 0,-1 1 0 0 0,1-1 0 0 0,-1 1 1 0 0,1 0-1 0 0,-1-1 0 0 0,0 1 0 0 0,0 0 1 0 0,-1-1-1 0 0,-1 8 0 0 0,0-2 8 0 0,-1 0 0 0 0,-1 0 0 0 0,1-1 0 0 0,-1 0 0 0 0,-1 1-1 0 0,1-1 1 0 0,-1 0 0 0 0,-8 8 0 0 0,0 0 113 0 0,-2-1-1 0 0,1-1 1 0 0,-18 13-1 0 0,-100 61 1166 0 0,4-4 29 0 0,122-79-1248 0 0,-1 1 0 0 0,1 0 0 0 0,0 0-1 0 0,0 0 1 0 0,1 1 0 0 0,-5 7 0 0 0,9-13-62 0 0,0 0 1 0 0,1 0-1 0 0,-1 1 0 0 0,0-1 1 0 0,1 0-1 0 0,-1 0 0 0 0,1 0 1 0 0,-1 1-1 0 0,1-1 0 0 0,-1 0 1 0 0,1 1-1 0 0,0-1 0 0 0,0 0 0 0 0,0 1 1 0 0,0-1-1 0 0,0 1 0 0 0,0-1 1 0 0,0 0-1 0 0,0 1 0 0 0,1-1 1 0 0,-1 0-1 0 0,0 1 0 0 0,1-1 1 0 0,-1 0-1 0 0,1 0 0 0 0,-1 1 1 0 0,1-1-1 0 0,0 0 0 0 0,0 0 1 0 0,-1 0-1 0 0,1 0 0 0 0,0 0 1 0 0,0 0-1 0 0,0 0 0 0 0,0 0 1 0 0,0 0-1 0 0,0 0 0 0 0,0-1 1 0 0,1 1-1 0 0,-1 0 0 0 0,0-1 1 0 0,0 1-1 0 0,1-1 0 0 0,-1 1 1 0 0,0-1-1 0 0,3 1 0 0 0,8 3 7 0 0,1-1 0 0 0,0-1 0 0 0,0 0 0 0 0,0 0 0 0 0,0-1 0 0 0,24-2 0 0 0,83-13 6 0 0,-84 9-20 0 0,121-23-33 0 0,-95 15 174 0 0,-20 3 131 0 0,-27 1 312 0 0,-12 6-257 0 0,-7 7-354 0 0,3-3 31 0 0,0 1 1 0 0,0-1 0 0 0,0 1-1 0 0,0 0 1 0 0,0 0 0 0 0,0-1 0 0 0,0 1-1 0 0,1 0 1 0 0,-1 0 0 0 0,1 0-1 0 0,-1 0 1 0 0,1 0 0 0 0,0 0-1 0 0,-1 0 1 0 0,1 0 0 0 0,0 0 0 0 0,1 0-1 0 0,-1 3 1 0 0,0 2 0 0 0,0-6-15 0 0,0-2 6 0 0,2-15-4108 0 0,-2-3-11764 0 0,-11 6 12133 0 0,2 7 1948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72 249 568 0 0,'-50'-33'4169'0'0,"50"33"-4074"0"0,0 0 0 0 0,0-1-1 0 0,0 1 1 0 0,0 0 0 0 0,-1-1-1 0 0,1 1 1 0 0,0 0 0 0 0,0-1-1 0 0,0 1 1 0 0,0-1 0 0 0,0 1 0 0 0,0 0-1 0 0,0-1 1 0 0,0 1 0 0 0,0 0-1 0 0,0-1 1 0 0,0 1 0 0 0,1 0-1 0 0,-1-1 1 0 0,0 1 0 0 0,0 0 0 0 0,0-1-1 0 0,0 1 1 0 0,0 0 0 0 0,1-1-1 0 0,-1 1 1 0 0,0 0 0 0 0,0 0-1 0 0,1-1 1 0 0,-1 1 0 0 0,0 0 0 0 0,0 0-1 0 0,1 0 1 0 0,-1-1 0 0 0,0 1-1 0 0,1 0 1 0 0,-1 0 0 0 0,0 0 0 0 0,0 0-1 0 0,1-1 1 0 0,-1 1 0 0 0,0 0-1 0 0,1 0 1 0 0,-1 0 0 0 0,1 0-1 0 0,-1 0 1 0 0,15-8 4700 0 0,-13 16-915 0 0,6 31-3557 0 0,-5-23 123 0 0,-2 0-1 0 0,0 0 0 0 0,-1 1 0 0 0,0-1 0 0 0,-4 20 0 0 0,-21 78 99 0 0,17-83-470 0 0,1 0 1 0 0,1 0 0 0 0,-3 56-1 0 0,9-75-61 0 0,1 0-1 0 0,0 0 1 0 0,1-1 0 0 0,0 1-1 0 0,1 0 1 0 0,0-1-1 0 0,1 0 1 0 0,0 0-1 0 0,1 0 1 0 0,0 0-1 0 0,1-1 1 0 0,13 19-1 0 0,-15-24-7 0 0,0 0 0 0 0,1 0-1 0 0,-1 0 1 0 0,1-1-1 0 0,0 0 1 0 0,0 0-1 0 0,1 0 1 0 0,-1 0-1 0 0,1-1 1 0 0,0 0-1 0 0,-1 0 1 0 0,2-1-1 0 0,-1 0 1 0 0,0 0-1 0 0,0 0 1 0 0,1-1-1 0 0,-1 0 1 0 0,1 0-1 0 0,-1 0 1 0 0,1-1-1 0 0,-1 0 1 0 0,1 0-1 0 0,-1-1 1 0 0,13-2-1 0 0,5-4 14 0 0,1 0 0 0 0,-1-2 0 0 0,-1-1 0 0 0,26-14 0 0 0,45-29-19 0 0,-34 18-21 0 0,281-162-51 0 0,165-110 87 0 0,-300 175-68 0 0,-128 81 33 0 0,-27 18 16 0 0,-35 23 12 0 0,-20 13 9 0 0,-35 26 19 0 0,32-21-28 0 0,6-6-6 0 0,0-1 1 0 0,-1 0-1 0 0,1 1 0 0 0,0-1 1 0 0,0 0-1 0 0,0 0 1 0 0,-1 0-1 0 0,1 0 0 0 0,-1 0 1 0 0,1 0-1 0 0,-1 0 0 0 0,1 0 1 0 0,-1-1-1 0 0,1 1 0 0 0,-1 0 1 0 0,0-1-1 0 0,1 0 1 0 0,-1 1-1 0 0,0-1 0 0 0,1 0 1 0 0,-3 0-1 0 0,-32 11 32 0 0,35-11-29 0 0,1 1-30 0 0,-1 0 26 0 0,1 0 0 0 0,-1 0 0 0 0,0 0 0 0 0,1 0 0 0 0,-1-1 1 0 0,0 1-1 0 0,0 0 0 0 0,1-1 0 0 0,-1 1 0 0 0,0 0 0 0 0,0-1 0 0 0,0 1 0 0 0,0-1 0 0 0,-1 1 1 0 0,-7 5 17 0 0,8-5-5 0 0,1 0-3 0 0,-2 1-4 0 0,1 0-1 0 0,-3-2 6 0 0,1 1 4 0 0,-32 9 272 0 0,9-1-1740 0 0,10-6-3408 0 0,-9-14-6403 0 0,13 6 9231 0 0,-1-1 220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1264 72 636 0 0,'192'-68'6599'0'0,"-191"68"-6511"0"0,0-1 0 0 0,0 0 0 0 0,0 1 0 0 0,1 0 0 0 0,-1-1-1 0 0,0 1 1 0 0,1 0 0 0 0,-1-1 0 0 0,0 1 0 0 0,1 0 0 0 0,-1 0-1 0 0,0 0 1 0 0,1 0 0 0 0,-1 0 0 0 0,2 1 0 0 0,-3 0 1 0 0,0-1 1 0 0,0 1-1 0 0,0-1 0 0 0,0 1 1 0 0,0-1-1 0 0,0 1 1 0 0,-1-1-1 0 0,1 1 0 0 0,0-1 1 0 0,0 1-1 0 0,0-1 1 0 0,-1 1-1 0 0,1-1 0 0 0,0 1 1 0 0,-1-1-1 0 0,1 1 1 0 0,0-1-1 0 0,-1 0 0 0 0,1 1 1 0 0,0-1-1 0 0,-1 1 1 0 0,1-1-1 0 0,-2 1 1 0 0,-36 28 2807 0 0,-226 111 3660 0 0,161-89-5555 0 0,-156 84 442 0 0,87-38-603 0 0,-74 65 199 0 0,94-41-514 0 0,118-88-497 0 0,2 2 0 0 0,1 0 0 0 0,-47 74 0 0 0,72-101-37 0 0,2-1-63 0 0,-18 23 133 0 0,22-29-98 0 0,-1 0 0 0 0,1 0 0 0 0,-1 0 1 0 0,0 0-1 0 0,0 0 0 0 0,1-1 0 0 0,-1 1 0 0 0,0 0 0 0 0,0 0 0 0 0,0-1 1 0 0,1 1-1 0 0,-1-1 0 0 0,0 1 0 0 0,0-1 0 0 0,0 1 0 0 0,0-1 1 0 0,0 1-1 0 0,0-1 0 0 0,0 0 0 0 0,0 0 0 0 0,0 1 0 0 0,-1-1 0 0 0,1 0 1 0 0,0 0-1 0 0,-1 0 0 0 0,2-1-83 0 0,-1 1 0 0 0,1 0 0 0 0,-1-1 0 0 0,1 1 0 0 0,0-1 0 0 0,-1 1 0 0 0,1-1 0 0 0,0 1 0 0 0,-1-1 0 0 0,1 1 0 0 0,0-1 0 0 0,0 1 0 0 0,0-1 0 0 0,-1 1 0 0 0,1-1 0 0 0,0 1 0 0 0,0-1 0 0 0,0 0 0 0 0,0 1 0 0 0,0-1 0 0 0,0 1 0 0 0,0-1 0 0 0,0 1 0 0 0,0-1 0 0 0,0 0 0 0 0,0 1 0 0 0,1-1 0 0 0,-1 1-1 0 0,0-1 1 0 0,9-22-2974 0 0,-5 13 1273 0 0,47-122-11156 0 0,-37 91 10955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39 226 1512 0 0,'-10'-30'2401'0'0,"2"-1"1"0"0,0 0-1 0 0,-2-35 0 0 0,9 63-2221 0 0,1 1 0 0 0,-1 0 0 0 0,1 0 0 0 0,0 0 1 0 0,0-1-1 0 0,0 1 0 0 0,0 0 0 0 0,0-1 0 0 0,0 1 0 0 0,0 0 0 0 0,1 0 0 0 0,-1 0 0 0 0,1-1 0 0 0,0 1 1 0 0,0 0-1 0 0,0 0 0 0 0,0 0 0 0 0,0 0 0 0 0,0 0 0 0 0,0 0 0 0 0,1 0 0 0 0,-1 1 0 0 0,1-1 0 0 0,-1 0 0 0 0,1 1 1 0 0,-1-1-1 0 0,1 1 0 0 0,0 0 0 0 0,0-1 0 0 0,0 1 0 0 0,0 0 0 0 0,0 0 0 0 0,0 0 0 0 0,0 0 0 0 0,0 1 1 0 0,1-1-1 0 0,-1 0 0 0 0,0 1 0 0 0,0 0 0 0 0,0 0 0 0 0,1-1 0 0 0,-1 1 0 0 0,0 0 0 0 0,3 1 0 0 0,5 0 141 0 0,0 0 0 0 0,0 1 0 0 0,-1 0 0 0 0,1 0 0 0 0,-1 1 0 0 0,1 0 0 0 0,-1 1 0 0 0,0 0 0 0 0,9 6 0 0 0,93 67 822 0 0,47 52-203 0 0,31 23-361 0 0,146 81-69 0 0,-211-155-380 0 0,-39-28-69 0 0,60 25-15 0 0,-128-66-37 0 0,40 17 103 0 0,-22-19 341 0 0,-35-6-442 0 0,1-1 0 0 0,-1 0 0 0 0,0 0-1 0 0,1 0 1 0 0,-1 0 0 0 0,0 0-1 0 0,1 0 1 0 0,-1 0 0 0 0,0 0-1 0 0,1 0 1 0 0,-1 0 0 0 0,0 0 0 0 0,1 0-1 0 0,-1 0 1 0 0,0-1 0 0 0,0 1-1 0 0,1 0 1 0 0,-1 0 0 0 0,0 0 0 0 0,1 0-1 0 0,-1 0 1 0 0,0-1 0 0 0,0 1-1 0 0,1 0 1 0 0,-1 0 0 0 0,0 0 0 0 0,0-1-1 0 0,0 1 1 0 0,1 0 0 0 0,-1 0-1 0 0,0-1 1 0 0,0 1 0 0 0,0 0-1 0 0,0-1 1 0 0,0 1 0 0 0,1-1 0 0 0,-7-10 116 0 0,-16-10-119 0 0,2 10-38 0 0,16 10-36 0 0,-1-1 1 0 0,1-1 0 0 0,0 1 0 0 0,0-1-1 0 0,0 1 1 0 0,0-1 0 0 0,1 0 0 0 0,-1 0-1 0 0,1-1 1 0 0,-6-6 0 0 0,9 9-177 0 0,0 0-1 0 0,0 0 1 0 0,1 0 0 0 0,-1 0 0 0 0,0 0 0 0 0,0-1-1 0 0,1 1 1 0 0,-1 0 0 0 0,0 0 0 0 0,1 0 0 0 0,-1 0-1 0 0,1 0 1 0 0,-1 0 0 0 0,1 0 0 0 0,0 0 0 0 0,-1 0-1 0 0,1 1 1 0 0,0-1 0 0 0,0 0 0 0 0,0 0 0 0 0,-1 1-1 0 0,1-1 1 0 0,0 0 0 0 0,0 1 0 0 0,2-2 0 0 0,30-17-6031 0 0,-30 17 5522 0 0,95-46-9664 0 0,-60 28 8357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30 1004 0 0,'3'-1'424'0'0,"0"0"-1"0"0,-1 0 1 0 0,1 0-1 0 0,0-1 1 0 0,0 1-1 0 0,-1-1 1 0 0,1 0 0 0 0,-1 1-1 0 0,0-1 1 0 0,1 0-1 0 0,-1 0 1 0 0,0-1-1 0 0,2-2 1 0 0,-1 1 2794 0 0,-11 17-1002 0 0,-12 20 484 0 0,-27 37 0 0 0,21-35-1621 0 0,-158 206 1190 0 0,48-90-2300 0 0,116-135 471 0 0,19-15-793 0 0,0 0 0 0 0,0 0 0 0 0,-1-1 1 0 0,1 1-1 0 0,-1 0 0 0 0,1-1 0 0 0,-1 0 1 0 0,1 1-1 0 0,-1-1 0 0 0,1 0 0 0 0,-1 1 1 0 0,1-1-1 0 0,-1 0 0 0 0,1 0 0 0 0,-3-1 1 0 0,2 1-122 0 0,0-1-1 0 0,0 0 1 0 0,1 0 0 0 0,-1 0 0 0 0,0 0 0 0 0,1-1 0 0 0,-1 1 0 0 0,1 0 0 0 0,-1-1 0 0 0,1 1 0 0 0,0-1 0 0 0,0 1-1 0 0,0-1 1 0 0,0 0 0 0 0,0 0 0 0 0,0 1 0 0 0,0-1 0 0 0,0 0 0 0 0,0 0 0 0 0,1 0 0 0 0,-1 0 0 0 0,1 0 0 0 0,0 0-1 0 0,-1-2 1 0 0,-3-18-1842 0 0,-1-4 628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47 328 0 0,'-55'-46'8243'0'0,"55"46"-8182"0"0,0 0-1 0 0,0 1 1 0 0,0-1 0 0 0,0 0-1 0 0,0 0 1 0 0,0 1 0 0 0,0-1 0 0 0,0 0-1 0 0,0 0 1 0 0,0 1 0 0 0,0-1-1 0 0,0 0 1 0 0,0 0 0 0 0,0 0 0 0 0,0 1-1 0 0,0-1 1 0 0,0 0 0 0 0,-1 0 0 0 0,1 1-1 0 0,0-1 1 0 0,0 0 0 0 0,0 0-1 0 0,0 0 1 0 0,-1 1 0 0 0,1-1 0 0 0,0 0-1 0 0,0 0 1 0 0,0 0 0 0 0,-1 0 0 0 0,1 0-1 0 0,0 0 1 0 0,0 1 0 0 0,-1-1-1 0 0,1 0 1 0 0,0 0 0 0 0,0 0 0 0 0,-1 0-1 0 0,1 0 1 0 0,0 0 0 0 0,0 0 0 0 0,-1 0-1 0 0,1 0 1 0 0,0 0 0 0 0,0 0-1 0 0,-1 0 1 0 0,1 0 0 0 0,0 0 0 0 0,0 0-1 0 0,-1-1 1 0 0,1 1 0 0 0,0 0 0 0 0,0 0-1 0 0,-1 0 1 0 0,1 0 0 0 0,0 0-1 0 0,0 0 1 0 0,0-1 0 0 0,-1 1 0 0 0,1 0-1 0 0,0 0 1 0 0,0 0 0 0 0,0-1 0 0 0,0 1-1 0 0,-1 0 1 0 0,9 23 1724 0 0,4-5-1005 0 0,1-1 1 0 0,1 0-1 0 0,0-1 0 0 0,26 23 0 0 0,75 53 1 0 0,-32-28-774 0 0,-57-43-372 0 0,-14-12-832 0 0,0 1 0 0 0,0 0 0 0 0,-1 1 0 0 0,17 20 0 0 0,-27-30 1021 0 0,-1 0-1 0 0,1-1 0 0 0,-1 1 0 0 0,1 0 0 0 0,0-1 0 0 0,-1 1 1 0 0,0 0-1 0 0,1-1 0 0 0,-1 1 0 0 0,1 0 0 0 0,-1 0 0 0 0,0 0 1 0 0,0-1-1 0 0,1 1 0 0 0,-1 0 0 0 0,0 0 0 0 0,0 0 0 0 0,0 0 1 0 0,0-1-1 0 0,0 1 0 0 0,0 0 0 0 0,0 0 0 0 0,0 0 0 0 0,0 0 1 0 0,0 0-1 0 0,-1-1 0 0 0,1 1 0 0 0,0 0 0 0 0,-1 0 0 0 0,1 0 0 0 0,0-1 1 0 0,-1 1-1 0 0,1 0 0 0 0,-1-1 0 0 0,1 1 0 0 0,-1 0 0 0 0,1-1 1 0 0,-1 1-1 0 0,0 0 0 0 0,1-1 0 0 0,-1 1 0 0 0,0-1 0 0 0,1 1 1 0 0,-1-1-1 0 0,0 0 0 0 0,0 1 0 0 0,0-1 0 0 0,1 0 0 0 0,-1 1 1 0 0,-1-1-1 0 0,-16 3-2179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2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1534 155 224 0 0,'10'-1'727'0'0,"0"1"1"0"0,0-2-1 0 0,0 1 0 0 0,0-1 0 0 0,11-4 1 0 0,-18 5-542 0 0,-1 1 1 0 0,1-1-1 0 0,-1 0 1 0 0,0 0-1 0 0,0 0 1 0 0,1 0 0 0 0,-1 0-1 0 0,0-1 1 0 0,0 1-1 0 0,0 0 1 0 0,0-1-1 0 0,0 0 1 0 0,0 1 0 0 0,-1-1-1 0 0,1 0 1 0 0,0 0-1 0 0,-1 0 1 0 0,0 0-1 0 0,1 0 1 0 0,-1 0-1 0 0,0-1 1 0 0,0 1 0 0 0,0 0-1 0 0,0 0 1 0 0,-1-1-1 0 0,2-3 1 0 0,-3 3-48 0 0,0 0 1 0 0,1-1 0 0 0,-1 1-1 0 0,0 1 1 0 0,-1-1-1 0 0,1 0 1 0 0,0 0-1 0 0,-1 0 1 0 0,1 0-1 0 0,-1 1 1 0 0,0-1 0 0 0,0 1-1 0 0,0 0 1 0 0,0-1-1 0 0,-1 1 1 0 0,1 0-1 0 0,-1 0 1 0 0,1 0 0 0 0,-1 1-1 0 0,0-1 1 0 0,1 0-1 0 0,-1 1 1 0 0,0 0-1 0 0,-5-2 1 0 0,-8-3 273 0 0,0 1 1 0 0,0 0-1 0 0,-20-2 0 0 0,2 2 605 0 0,-66-2-1 0 0,51 8-339 0 0,0 2 0 0 0,-58 12-1 0 0,20 4 254 0 0,-152 52 0 0 0,186-51-735 0 0,1 2 0 0 0,1 2-1 0 0,1 2 1 0 0,2 2 0 0 0,0 3-1 0 0,-43 37 1 0 0,63-45-148 0 0,2 1 1 0 0,1 1 0 0 0,1 1-1 0 0,1 2 1 0 0,2 0-1 0 0,0 1 1 0 0,2 1-1 0 0,1 1 1 0 0,2 1-1 0 0,-20 54 1 0 0,29-65-42 0 0,1 0-1 0 0,1 0 1 0 0,1 1 0 0 0,1-1 0 0 0,1 1 0 0 0,1 0-1 0 0,1 0 1 0 0,1 0 0 0 0,0-1 0 0 0,9 41 0 0 0,-2-34 1 0 0,0-1 1 0 0,2 0 0 0 0,1-1 0 0 0,1 0 0 0 0,1-1 0 0 0,1-1 0 0 0,29 39 0 0 0,-12-25-18 0 0,2-2 0 0 0,2 0-1 0 0,1-3 1 0 0,2-1-1 0 0,1-1 1 0 0,1-3 0 0 0,1-1-1 0 0,2-2 1 0 0,63 27-1 0 0,-67-37-7 0 0,1-1-1 0 0,1-2 1 0 0,0-2-1 0 0,0-2 0 0 0,1-2 1 0 0,0-1-1 0 0,0-2 0 0 0,1-2 1 0 0,-1-2-1 0 0,51-8 1 0 0,-34 0 6 0 0,0-3 0 0 0,0-2 1 0 0,-1-3-1 0 0,-1-2 1 0 0,-1-3-1 0 0,85-46 0 0 0,-107 48 14 0 0,0-1 0 0 0,-1-2 0 0 0,-1-1 0 0 0,-1-2 0 0 0,-2-1 0 0 0,39-44 1 0 0,-49 47 5 0 0,0 0 1 0 0,-2-2-1 0 0,0 0 1 0 0,-2-1-1 0 0,-1-1 1 0 0,-2 0-1 0 0,0 0 1 0 0,14-58-1 0 0,-19 54-7 0 0,-2 0 0 0 0,-1-1 0 0 0,-1 1 0 0 0,-2-1 0 0 0,-2 0 0 0 0,0 0 0 0 0,-3 1 0 0 0,0-1 0 0 0,-2 1 0 0 0,-11-34 0 0 0,8 40-1 0 0,0 1-1 0 0,-2 0 1 0 0,-1 1 0 0 0,-1 0 0 0 0,0 1 0 0 0,-2 0 0 0 0,-1 1 0 0 0,-1 1 0 0 0,0 1 0 0 0,-2 0 0 0 0,0 1 0 0 0,-37-28 0 0 0,21 25-7 0 0,0 1 0 0 0,-1 1 0 0 0,-2 2-1 0 0,1 2 1 0 0,-2 1 0 0 0,0 2 0 0 0,-1 2 0 0 0,0 1 0 0 0,-62-6 0 0 0,27 9-7 0 0,0 4 1 0 0,0 2 0 0 0,0 4 0 0 0,-101 17 0 0 0,88-5 13 0 0,1 4 0 0 0,0 3 0 0 0,-91 37 0 0 0,135-41-2 0 0,0 1-1 0 0,1 3 0 0 0,1 1 0 0 0,1 2 0 0 0,1 1 1 0 0,1 2-1 0 0,-56 55 0 0 0,75-63 6 0 0,1 1 1 0 0,1 1-1 0 0,1 1 0 0 0,1 0 0 0 0,1 1 1 0 0,1 0-1 0 0,1 1 0 0 0,1 1 0 0 0,-15 51 1 0 0,22-59 2 0 0,0 0 1 0 0,2 0 0 0 0,0 0-1 0 0,0 0 1 0 0,2 0 0 0 0,0 0-1 0 0,1 1 1 0 0,1-1 0 0 0,1 0-1 0 0,1-1 1 0 0,0 1-1 0 0,1 0 1 0 0,1-1 0 0 0,0 0-1 0 0,2-1 1 0 0,9 17 0 0 0,-1-8-9 0 0,1-2 0 0 0,1 0 1 0 0,1-1-1 0 0,1-1 0 0 0,1-1 1 0 0,1-1-1 0 0,1-1 1 0 0,0 0-1 0 0,2-2 0 0 0,36 18 1 0 0,-4-6-21 0 0,1-2 1 0 0,1-3-1 0 0,107 25 1 0 0,-93-32-35 0 0,1-3 0 0 0,0-3 0 0 0,116 1 0 0 0,-131-12-149 0 0,1-3-1 0 0,-1-2 0 0 0,0-3 1 0 0,113-32-1 0 0,-149 33 156 0 0,0 0-1 0 0,0-2 1 0 0,0-1-1 0 0,-2-1 0 0 0,1-1 1 0 0,-2 0-1 0 0,1-2 1 0 0,-2 0-1 0 0,24-24 0 0 0,-34 29 63 0 0,0 1 0 0 0,-1-2 0 0 0,0 0 0 0 0,-1 0-1 0 0,0 0 1 0 0,0 0 0 0 0,-1-1 0 0 0,-1-1 0 0 0,0 1-1 0 0,-1 0 1 0 0,0-1 0 0 0,-1 0 0 0 0,0 0 0 0 0,-1 0-1 0 0,0 0 1 0 0,-1-1 0 0 0,-1 1 0 0 0,-2-25 0 0 0,0 27 7 0 0,-1 1 0 0 0,1 0 0 0 0,-2 0 0 0 0,1 0 0 0 0,-1 0 0 0 0,-1 0 1 0 0,0 1-1 0 0,-11-17 0 0 0,-3 1 80 0 0,-35-36 1 0 0,52 60-99 0 0,1 0 0 0 0,0 0 0 0 0,0 0 0 0 0,0 0 0 0 0,1-1 0 0 0,-1 1 0 0 0,0 0 0 0 0,0 0 0 0 0,1 0 0 0 0,-1-1 0 0 0,0 1 0 0 0,1 0 0 0 0,-1-1 0 0 0,1 1 0 0 0,0 0 0 0 0,-1-1 0 0 0,1 1 0 0 0,0-1 0 0 0,0 1 0 0 0,0-2 0 0 0,0 2-4 0 0,1 0 0 0 0,0 1 0 0 0,-1-1 0 0 0,1 0 1 0 0,0 1-1 0 0,-1-1 0 0 0,1 1 0 0 0,0-1 0 0 0,-1 0 1 0 0,1 1-1 0 0,0 0 0 0 0,0-1 0 0 0,0 1 1 0 0,0-1-1 0 0,0 1 0 0 0,-1 0 0 0 0,1 0 0 0 0,0-1 1 0 0,0 1-1 0 0,0 0 0 0 0,0 0 0 0 0,0 0 1 0 0,0 0-1 0 0,0 0 0 0 0,0 0 0 0 0,0 1 0 0 0,0-1 1 0 0,0 0-1 0 0,-1 0 0 0 0,2 1 0 0 0,107 23-66 0 0,-58-10 32 0 0,-47-13 34 0 0,-1 0 1 0 0,0 1-1 0 0,0 0 1 0 0,0-1-1 0 0,0 1 1 0 0,0 0 0 0 0,4 4-1 0 0,-3 0-3 0 0,-17-10 4 0 0,11 3 7 0 0,0 0 1 0 0,0-1-1 0 0,0 1 1 0 0,0-1-1 0 0,0 1 0 0 0,0-1 1 0 0,1 0-1 0 0,-1 1 1 0 0,1-1-1 0 0,-1 0 1 0 0,1 0-1 0 0,-2-3 1 0 0,-1-1 3 0 0,4 6-11 0 0,0 0 0 0 0,-1-1 0 0 0,1 1-1 0 0,0 0 1 0 0,0 0 0 0 0,0 0 0 0 0,0 0 0 0 0,0 0-1 0 0,-1-1 1 0 0,1 1 0 0 0,0 0 0 0 0,0 0-1 0 0,0 0 1 0 0,0-1 0 0 0,0 1 0 0 0,0 0 0 0 0,0 0-1 0 0,0 0 1 0 0,0 0 0 0 0,0-1 0 0 0,0 1-1 0 0,0 0 1 0 0,0 0 0 0 0,0 0 0 0 0,0-1 0 0 0,0 1-1 0 0,0 0 1 0 0,0 0 0 0 0,0 0 0 0 0,0-1-1 0 0,0 1 1 0 0,0 0 0 0 0,0 0 0 0 0,0 0-1 0 0,0-1 1 0 0,0 1 0 0 0,1 0 0 0 0,-1 0 0 0 0,0 0-1 0 0,0 0 1 0 0,0-1 0 0 0,0 1 0 0 0,0 0-1 0 0,1 0 1 0 0,-1 0 0 0 0,0 0 0 0 0,0 0 0 0 0,0 0-1 0 0,0 0 1 0 0,1 0 0 0 0,-1-1 0 0 0,0 1-1 0 0,0 0 1 0 0,1 0 0 0 0,-2 0-1 0 0,1 0 0 0 0,0 0 0 0 0,0 0 1 0 0,0 0-1 0 0,0 0 0 0 0,0 0 0 0 0,0 0 0 0 0,0 0 0 0 0,0 0 0 0 0,0 0 0 0 0,0 0 1 0 0,-1 0-1 0 0,1 0 0 0 0,0 0 0 0 0,0 0 0 0 0,0 0 0 0 0,0 0 0 0 0,0 0 0 0 0,0 0 1 0 0,0 0-1 0 0,0 0 0 0 0,0 0 0 0 0,0-1 0 0 0,0 1 0 0 0,0 0 0 0 0,0 0 0 0 0,0 0 0 0 0,0 0 1 0 0,0 0-1 0 0,-1 0 0 0 0,1 0 0 0 0,0 0 0 0 0,0 0 0 0 0,0 0 0 0 0,0 0 0 0 0,0-1 1 0 0,0 1-1 0 0,0 0 0 0 0,0 0 0 0 0,0 0 0 0 0,0 0 0 0 0,0 0 0 0 0,0 0 0 0 0,0 0 1 0 0,0 0-1 0 0,1 0 0 0 0,-1 0 0 0 0,0-1 0 0 0,0 1 0 0 0,0 0 0 0 0,0 0 0 0 0,0 0 1 0 0,0 0-1 0 0,-10-7-174 0 0,9 6 157 0 0,0 0 0 0 0,0 0 0 0 0,0 1 0 0 0,0-1 0 0 0,0 0 0 0 0,0 1 0 0 0,0-1 0 0 0,0 1 0 0 0,-1-1 0 0 0,1 1 0 0 0,0 0 0 0 0,0-1 0 0 0,0 1 0 0 0,0 0 0 0 0,-1 0 0 0 0,1 0 0 0 0,0 0 0 0 0,-2 0 0 0 0,-5 1-1148 0 0,-7 0-1951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14 275 736 0 0,'0'-1'444'0'0,"-1"0"-1"0"0,1-1 1 0 0,-1 1 0 0 0,1 0-1 0 0,-1 0 1 0 0,1-1 0 0 0,-1 1 0 0 0,0 0-1 0 0,0 0 1 0 0,1 0 0 0 0,-1 0-1 0 0,-6-8 5951 0 0,25 13-1956 0 0,-15-4-4078 0 0,-1 2 0 0 0,1-1-1 0 0,0 0 1 0 0,-1 0 0 0 0,1 1 0 0 0,0-1-1 0 0,-1 1 1 0 0,0 0 0 0 0,1 0 0 0 0,-1 0-1 0 0,3 3 1 0 0,-2 0-104 0 0,0-1 0 0 0,0 1 0 0 0,-1 0 1 0 0,0 0-1 0 0,0 0 0 0 0,0 0 0 0 0,2 10 0 0 0,-3-10-219 0 0,0 0-1 0 0,1 0 1 0 0,-1 0-1 0 0,1 0 0 0 0,0 0 1 0 0,1 0-1 0 0,-1-1 1 0 0,1 1-1 0 0,0-1 0 0 0,6 8 1 0 0,-7-11-24 0 0,-1 0 0 0 0,1-1 0 0 0,0 1 0 0 0,-1 0 0 0 0,1 0 0 0 0,0-1 0 0 0,0 1 0 0 0,-1-1 0 0 0,1 1 0 0 0,0-1 0 0 0,0 0 0 0 0,0 0 0 0 0,0 0 0 0 0,0 0 0 0 0,-1 0 0 0 0,1 0 0 0 0,0-1 0 0 0,0 1 0 0 0,0-1 0 0 0,0 1 0 0 0,-1-1 0 0 0,1 1 0 0 0,2-3 0 0 0,46-23 256 0 0,-38 19-204 0 0,42-27 36 0 0,65-54 0 0 0,-32 22-106 0 0,-48 38 5 0 0,62-46 17 0 0,-39 21 16 0 0,-62 53-173 0 0,0 0 0 0 0,1 0 0 0 0,-1 0-1 0 0,0 0 1 0 0,0 0 0 0 0,1 0 0 0 0,-1-1-1 0 0,0 1 1 0 0,0 0 0 0 0,1 0 0 0 0,-1 0 0 0 0,0 0-1 0 0,0 0 1 0 0,0-1 0 0 0,1 1 0 0 0,-1 0 0 0 0,0 0-1 0 0,0 0 1 0 0,0-1 0 0 0,0 1 0 0 0,1 0-1 0 0,-1 0 1 0 0,0-1 0 0 0,0 1 0 0 0,0 0 0 0 0,0 0-1 0 0,0-1 1 0 0,0 1 0 0 0,0 0 0 0 0,0 0-1 0 0,0-1 1 0 0,0 1 0 0 0,0 0 0 0 0,0-1 0 0 0,0 1-1 0 0,0 0 1 0 0,0 0 0 0 0,0-1 0 0 0,0 1 0 0 0,0 0-1 0 0,0 0 1 0 0,0-1 0 0 0,0 1 0 0 0,0 0-1 0 0,0 0 1 0 0,-1-1 0 0 0,1 1 0 0 0,-17 2-7613 0 0,-5 5 1766 0 0,7-1 4554 0 0,-3 4-428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62 88 0 0,'0'0'165'0'0,"1"0"0"0"0,-1 0 1 0 0,1-1-1 0 0,-1 1 0 0 0,1 0 0 0 0,-1-1 1 0 0,0 1-1 0 0,1 0 0 0 0,-1-1 0 0 0,0 1 0 0 0,1-1 1 0 0,-1 1-1 0 0,0-1 0 0 0,1 1 0 0 0,-1-1 1 0 0,0 1-1 0 0,0-1 0 0 0,0 1 0 0 0,1-1 1 0 0,-1 1-1 0 0,0-1 0 0 0,0 1 0 0 0,0-1 0 0 0,0 1 1 0 0,0-1-1 0 0,0 1 0 0 0,0-1 0 0 0,0 1 1 0 0,0-1-1 0 0,0 1 0 0 0,0-1 0 0 0,-1 1 0 0 0,1-1 1 0 0,0 0-1 0 0,0 1 0 0 0,-1-1 0 0 0,-12-23 3254 0 0,3 6 2884 0 0,32 16-3869 0 0,4 2-1945 0 0,-1 1 0 0 0,0 2 0 0 0,0 0 0 0 0,37 11 0 0 0,-53-12-393 0 0,0 1 0 0 0,0 1 0 0 0,0-1 0 0 0,0 1 0 0 0,0 1 0 0 0,-1-1 0 0 0,1 2 0 0 0,-1-1 0 0 0,-1 1 0 0 0,1 0 0 0 0,-1 1 0 0 0,0 0 1 0 0,-1 0-1 0 0,11 13 0 0 0,-14-14-28 0 0,0-1 0 0 0,-1 1 0 0 0,1 0 0 0 0,-1-1-1 0 0,-1 1 1 0 0,1 0 0 0 0,-1 0 0 0 0,0 1 0 0 0,0-1 0 0 0,0 0 0 0 0,-1 0 0 0 0,0 0 0 0 0,0 1 0 0 0,-1-1 0 0 0,-1 8 0 0 0,-3 7 161 0 0,-1-2 1 0 0,-1 1-1 0 0,-11 23 0 0 0,-5 12 202 0 0,17-42-345 0 0,4-26 47 0 0,2 11-280 0 0,0 0-1 0 0,0 0 1 0 0,0 0 0 0 0,0 0-1 0 0,0 0 1 0 0,0 0 0 0 0,-1 0-1 0 0,1 0 1 0 0,-1 0 0 0 0,0 0-1 0 0,1 0 1 0 0,-3-3-1 0 0,-14-3-3955 0 0,-9 0-6224 0 0,7 2 4372 0 0,13 4 4267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22 115 620 0 0,'-22'-10'10216'0'0,"54"42"-3397"0"0,-24-22-5834 0 0,-4-6-803 0 0,0 0-1 0 0,0 0 0 0 0,0 0 1 0 0,1 0-1 0 0,-1-1 0 0 0,1 1 0 0 0,0-1 1 0 0,9 4-1 0 0,-11-6-124 0 0,-1 0-1 0 0,0-1 1 0 0,1 1-1 0 0,-1-1 1 0 0,0 0-1 0 0,1 1 1 0 0,-1-1-1 0 0,0 0 1 0 0,1 0-1 0 0,-1 0 1 0 0,0-1-1 0 0,1 1 1 0 0,-1-1-1 0 0,0 1 1 0 0,1-1-1 0 0,-1 0 1 0 0,0 0-1 0 0,0 0 1 0 0,0 0-1 0 0,0 0 1 0 0,0 0-1 0 0,0-1 1 0 0,0 1-1 0 0,2-3 1 0 0,4-4 7 0 0,0-1 0 0 0,-1 0 1 0 0,0-1-1 0 0,-1 0 0 0 0,0 0 1 0 0,0 0-1 0 0,-1-1 0 0 0,0 0 1 0 0,-1 0-1 0 0,5-21 0 0 0,-4 8-5910 0 0,-4 7-6237 0 0,1 24 9722 0 0,6 0 563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991 327 32 0 0,'3'-7'293'0'0,"-1"-1"-1"0"0,0 1 1 0 0,-1-1-1 0 0,1 1 1 0 0,-1-1-1 0 0,-1 1 1 0 0,0-1-1 0 0,0 0 1 0 0,0 1-1 0 0,-1-1 1 0 0,0 1-1 0 0,0-1 1 0 0,-1 1-1 0 0,0-1 1 0 0,-1 1-1 0 0,1 0 1 0 0,-1 0-1 0 0,0 0 1 0 0,-1 0-1 0 0,0 1 1 0 0,0-1-1 0 0,-1 1 1 0 0,1 0-1 0 0,-1 0 1 0 0,0 1 0 0 0,-12-10-1 0 0,6 7-163 0 0,-1 0 1 0 0,1 1-1 0 0,-1 0 0 0 0,-1 1 1 0 0,1 0-1 0 0,-1 1 1 0 0,0 0-1 0 0,-1 1 0 0 0,1 1 1 0 0,-1 0-1 0 0,0 1 0 0 0,1 0 1 0 0,-1 1-1 0 0,0 0 0 0 0,-15 3 1 0 0,-16 1-8 0 0,-1 2 0 0 0,1 2 0 0 0,-56 16 0 0 0,25 0 452 0 0,0 2 1 0 0,-133 66-1 0 0,198-86-555 0 0,0 1-1 0 0,1 0 0 0 0,0 1 1 0 0,0 0-1 0 0,0 1 1 0 0,1 0-1 0 0,-9 10 0 0 0,15-14-17 0 0,1-1 0 0 0,-1 1 0 0 0,0 0 0 0 0,1 0 0 0 0,0 0-1 0 0,0 1 1 0 0,0-1 0 0 0,0 1 0 0 0,1-1 0 0 0,0 1-1 0 0,0-1 1 0 0,0 1 0 0 0,0-1 0 0 0,1 1 0 0 0,0 0 0 0 0,0 0-1 0 0,0-1 1 0 0,0 1 0 0 0,1 0 0 0 0,2 8 0 0 0,14 39 8 0 0,3-1 1 0 0,2-1-1 0 0,1-1 1 0 0,33 47-1 0 0,-39-65-14 0 0,2-2-1 0 0,1 0 1 0 0,1-1-1 0 0,42 42 0 0 0,-51-59 3 0 0,0-1-1 0 0,0-1 0 0 0,0 0 1 0 0,2-1-1 0 0,-1 0 0 0 0,1-1 1 0 0,0 0-1 0 0,0-1 0 0 0,0-1 1 0 0,1 0-1 0 0,0-1 0 0 0,0-1 0 0 0,17 2 1 0 0,-10-4 2 0 0,1 0 0 0 0,0-2 0 0 0,0-1 0 0 0,-1 0 0 0 0,1-2 1 0 0,-1 0-1 0 0,0-2 0 0 0,0 0 0 0 0,0-2 0 0 0,-1 0 0 0 0,0-1 0 0 0,-1-2 1 0 0,30-19-1 0 0,1-6-16 0 0,-1-2 0 0 0,-2-2 0 0 0,72-78 0 0 0,-99 97 10 0 0,-2-1 0 0 0,0-1 0 0 0,-1-1 0 0 0,-2 0 0 0 0,27-53 0 0 0,-39 68 11 0 0,0 1 1 0 0,-1-1-1 0 0,0 0 0 0 0,-1 0 1 0 0,1 0-1 0 0,-2 0 0 0 0,0-1 0 0 0,0 1 1 0 0,0-1-1 0 0,-1 1 0 0 0,-1 0 1 0 0,1-1-1 0 0,-2 1 0 0 0,1 0 1 0 0,-1 0-1 0 0,0 0 0 0 0,-1 0 1 0 0,0 0-1 0 0,-1 0 0 0 0,0 1 1 0 0,0-1-1 0 0,-10-13 0 0 0,-5-1-90 0 0,0 2 0 0 0,-1 0 1 0 0,-1 1-1 0 0,-1 1 0 0 0,-1 1 0 0 0,0 1 0 0 0,-2 1 0 0 0,1 1 1 0 0,-2 1-1 0 0,0 2 0 0 0,-1 0 0 0 0,0 2 0 0 0,0 1 0 0 0,-1 1 1 0 0,-53-8-1 0 0,71 15-630 0 0,1 0-1 0 0,-1 1 1 0 0,1 0 0 0 0,-1 0 0 0 0,1 1 0 0 0,0 0 0 0 0,-1 1 0 0 0,1 0 0 0 0,0 0-1 0 0,0 1 1 0 0,-13 5 0 0 0,8 1-862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133 487 196 0 0,'-7'-3'1206'0'0,"1"0"-1"0"0,0 0 1 0 0,0 0-1 0 0,0-1 1 0 0,0 0-1 0 0,0 0 1 0 0,1 0-1 0 0,0-1 1 0 0,0 1-1 0 0,0-1 1 0 0,0-1-1 0 0,1 1 1 0 0,-5-8-1 0 0,-20-21 3658 0 0,21 21-3356 0 0,8 12-1351 0 0,-1 0 0 0 0,1 0-1 0 0,-1-1 1 0 0,1 1-1 0 0,-1 0 1 0 0,1 0-1 0 0,-1 0 1 0 0,0 0 0 0 0,0 0-1 0 0,1 0 1 0 0,-1 0-1 0 0,0 0 1 0 0,0 0-1 0 0,0 0 1 0 0,0 0 0 0 0,0 1-1 0 0,-2-2 1 0 0,8 35 1311 0 0,-1 1-829 0 0,-1 45-1 0 0,2 24-510 0 0,-3-90-121 0 0,0-1-1 0 0,1 1 1 0 0,0-1-1 0 0,1 0 0 0 0,1 0 1 0 0,5 12-1 0 0,-7-18-2 0 0,1-1-1 0 0,-1 0 1 0 0,1 1-1 0 0,0-1 1 0 0,0 0-1 0 0,0-1 1 0 0,1 1 0 0 0,0-1-1 0 0,0 0 1 0 0,0 0-1 0 0,0 0 1 0 0,1-1-1 0 0,-1 0 1 0 0,1 0-1 0 0,0 0 1 0 0,0-1-1 0 0,0 0 1 0 0,0 0-1 0 0,0 0 1 0 0,1-1-1 0 0,-1 0 1 0 0,0 0-1 0 0,1-1 1 0 0,-1 1-1 0 0,1-2 1 0 0,11 0-1 0 0,1-2 4 0 0,0-1-1 0 0,-1 0 0 0 0,1-1 1 0 0,-1-1-1 0 0,0-1 0 0 0,-1 0 1 0 0,30-18-1 0 0,9-11-24 0 0,-2-2-1 0 0,70-63 1 0 0,86-101-8 0 0,-76 57 98 0 0,-112 118-119 0 0,-2-1 0 0 0,-1 0 0 0 0,26-54 1 0 0,-43 80-230 0 0,0-1 0 0 0,1 1 0 0 0,-1 0 0 0 0,0-1 0 0 0,1 1 1 0 0,-1 1-1 0 0,1-1 0 0 0,0 0 0 0 0,0 0 0 0 0,0 1 0 0 0,-1 0 1 0 0,1 0-1 0 0,0 0 0 0 0,1 0 0 0 0,-1 0 0 0 0,4 0 0 0 0,27-4-6101 0 0,-8 8-3739 0 0,-26-3 10009 0 0,0 0-1 0 0,1 0 1 0 0,-1 0 0 0 0,0 0 0 0 0,0 1 0 0 0,0-1 0 0 0,1 0 0 0 0,-1 0-1 0 0,0 0 1 0 0,0 1 0 0 0,0-1 0 0 0,1 0 0 0 0,-1 0 0 0 0,0 1 0 0 0,0-1-1 0 0,0 0 1 0 0,0 1 0 0 0,0-1 0 0 0,0 0 0 0 0,0 0 0 0 0,0 1 0 0 0,0-1-1 0 0,1 0 1 0 0,-1 1 0 0 0,0-1 0 0 0,0 0 0 0 0,-1 1 0 0 0,1-1 0 0 0,0 0-1 0 0,0 0 1 0 0,0 1 0 0 0,0-1 0 0 0,0 0 0 0 0,0 1 0 0 0,0-1 0 0 0,0 0-1 0 0,-1 0 1 0 0,1 1 0 0 0,0-1 0 0 0,0 0 0 0 0,0 0 0 0 0,0 1 0 0 0,-1-1-1 0 0,1 0 1 0 0,0 0 0 0 0,0 0 0 0 0,-1 0 0 0 0,1 1 0 0 0,0-1 0 0 0,0 0-1 0 0,-1 0 1 0 0,1 0 0 0 0,0 0 0 0 0,-1 0 0 0 0,-15 11-1687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2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70 776 312 0 0,'-8'-8'746'0'0,"1"-2"0"0"0,0 1 0 0 0,1-1 0 0 0,0 0 0 0 0,-8-19 0 0 0,4 8 1381 0 0,8 16-843 0 0,0 0 0 0 0,0 0 0 0 0,0 0 1 0 0,1 0-1 0 0,0 0 0 0 0,0-1 0 0 0,1 1 1 0 0,0 0-1 0 0,0-11 0 0 0,0 15-950 0 0,9 30 58 0 0,5 78 633 0 0,-26 212-828 0 0,8-277-179 0 0,1 66 0 0 0,4-88-10 0 0,1-1 1 0 0,1 1-1 0 0,0-1 1 0 0,2 0-1 0 0,10 29 0 0 0,-13-41-2 0 0,1-1 0 0 0,0 0 1 0 0,0 0-1 0 0,0-1 0 0 0,1 1 0 0 0,-1-1 0 0 0,1 1 0 0 0,1-1 0 0 0,-1 0 0 0 0,1-1 0 0 0,0 1 0 0 0,0-1 0 0 0,0 0 0 0 0,1 0 0 0 0,-1 0 0 0 0,1-1 0 0 0,0 0 1 0 0,0 0-1 0 0,0-1 0 0 0,0 1 0 0 0,1-1 0 0 0,-1-1 0 0 0,1 1 0 0 0,9 0 0 0 0,-2-1 4 0 0,0-1 0 0 0,0-1 0 0 0,0-1 0 0 0,0 0 0 0 0,-1 0-1 0 0,1-1 1 0 0,-1-1 0 0 0,1 0 0 0 0,-1-1 0 0 0,21-11 0 0 0,24-18-26 0 0,-3-3 0 0 0,0-1-1 0 0,77-73 1 0 0,-13 11-21 0 0,313-215 47 0 0,17 21 23 0 0,-286 190-65 0 0,-146 93 32 0 0,60-38-31 0 0,129-107-1 0 0,-182 133 33 0 0,16-20 16 0 0,-34 36-13 0 0,-1 0 0 0 0,0 0 0 0 0,-1-1 0 0 0,6-11-1 0 0,-8 16-2 0 0,-1-1 0 0 0,0 1 0 0 0,0-1-1 0 0,0 1 1 0 0,-1-1 0 0 0,1-7 0 0 0,1-3 5 0 0,1-5 9 0 0,-4 16-8 0 0,-3 10-3 0 0,1-1-3 0 0,0-1 1 0 0,0 0-1 0 0,0 0 1 0 0,0 0 0 0 0,-1-1-1 0 0,1 1 1 0 0,-1-1-1 0 0,-1 0 1 0 0,1 0 0 0 0,0 0-1 0 0,-1 0 1 0 0,0-1-1 0 0,0 0 1 0 0,-9 5 0 0 0,9-6-3 0 0,4-1 0 0 0,0-1 1 0 0,0 0-1 0 0,0 1 1 0 0,0-1-1 0 0,0 0 1 0 0,0 1-1 0 0,0-1 1 0 0,0 1-1 0 0,0-1 1 0 0,0 1-1 0 0,0 0 1 0 0,1-1 0 0 0,-1 1-1 0 0,0 0 1 0 0,0 0-1 0 0,1-1 1 0 0,-1 1-1 0 0,1 0 1 0 0,-1 0-1 0 0,0 0 1 0 0,0 1-1 0 0,1 1 3 0 0,-1 0-1 0 0,0 0 1 0 0,0-1 0 0 0,0 1-1 0 0,0 0 1 0 0,0-1-1 0 0,-1 1 1 0 0,1-1-1 0 0,-1 0 1 0 0,0 1 0 0 0,0-1-1 0 0,0 0 1 0 0,-3 3-1 0 0,-1-2-3 0 0,5-2-176 0 0,0 0-1 0 0,-1-1 0 0 0,1 1 0 0 0,-1 0 1 0 0,1-1-1 0 0,-1 1 0 0 0,1-1 0 0 0,-1 0 1 0 0,0 0-1 0 0,1 1 0 0 0,-1-1 1 0 0,1 0-1 0 0,-3-1 0 0 0,-46 1-16325 0 0,41 0 14513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16 728 0 0,'-54'-8'7559'0'0,"2"1"4599"0"0,62 18-9370 0 0,11-1-2451 0 0,-1 0 0 0 0,2-2 1 0 0,-1 0-1 0 0,1-2 0 0 0,43 8 1 0 0,117 6-243 0 0,-147-17-22 0 0,461 23-59 0 0,-555-37-695 0 0,43 9 593 0 0,4 0-1310 0 0,-1 0 1 0 0,1 0-1 0 0,-1-1 1 0 0,-12-5-1 0 0,23 7 931 0 0,0 0-1 0 0,0 0 1 0 0,0 0 0 0 0,0 0-1 0 0,0 0 1 0 0,0 0-1 0 0,0 0 1 0 0,0 0 0 0 0,1-1-1 0 0,-1 1 1 0 0,1-1 0 0 0,-1 1-1 0 0,1-1 1 0 0,-1 0 0 0 0,1 0-1 0 0,0 1 1 0 0,0-1-1 0 0,0 0 1 0 0,0 0 0 0 0,0 0-1 0 0,0 0 1 0 0,1 0 0 0 0,-1 0-1 0 0,0-1 1 0 0,1 1-1 0 0,0 0 1 0 0,0 0 0 0 0,-1 0-1 0 0,1 0 1 0 0,1-5 0 0 0,3-8-1575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184 106 652 0 0,'-16'-13'1941'0'0,"0"0"0"0"0,-1 1 1 0 0,0 1-1 0 0,-1 1 0 0 0,-1 0 0 0 0,-21-8 0 0 0,0 0 4877 0 0,47 20-6376 0 0,0 0 0 0 0,1 0 0 0 0,-1 0-1 0 0,0-1 1 0 0,11 0 0 0 0,6 2-105 0 0,2 1-88 0 0,189 36 1018 0 0,-181-31-1138 0 0,0 1 0 0 0,-1 1 0 0 0,0 2 0 0 0,35 20 0 0 0,-59-29-111 0 0,-1 1 1 0 0,0 1-1 0 0,0-1 0 0 0,0 1 1 0 0,0 1-1 0 0,-1 0 1 0 0,0 0-1 0 0,-1 0 0 0 0,0 0 1 0 0,0 1-1 0 0,7 12 0 0 0,-11-15-14 0 0,0 0 0 0 0,0 0 0 0 0,0 0 0 0 0,-1 0 0 0 0,1 1 0 0 0,-2-1 0 0 0,1 1 0 0 0,0-1 0 0 0,-1 1 0 0 0,0-1 1 0 0,0 0-1 0 0,-1 1 0 0 0,0-1 0 0 0,0 1 0 0 0,0-1 0 0 0,0 0 0 0 0,-1 1 0 0 0,0-1 0 0 0,0 0 0 0 0,0 0 0 0 0,-5 8 0 0 0,-4 4-7 0 0,-1-1-1 0 0,0 0 1 0 0,-1-1 0 0 0,0-1 0 0 0,-1 1-1 0 0,-24 17 1 0 0,-103 65-596 0 0,136-93 547 0 0,1-2-68 0 0,-50 29-1805 0 0,15-20-3269 0 0,39-11 5024 0 0,0 0 1 0 0,0 0-1 0 0,-1 1 1 0 0,1-1-1 0 0,0 0 1 0 0,0 0-1 0 0,-1 0 0 0 0,1 0 1 0 0,0 0-1 0 0,0 0 1 0 0,-1 0-1 0 0,1 0 0 0 0,0 0 1 0 0,0-1-1 0 0,-1 1 1 0 0,1 0-1 0 0,0 0 1 0 0,0 0-1 0 0,0 0 0 0 0,-1 0 1 0 0,1 0-1 0 0,0 0 1 0 0,0 0-1 0 0,-1-1 1 0 0,0 0-1358 0 0,1 0 1358 0 0,0 1-1 0 0,0 0 1 0 0,0 0-1 0 0,0-1 0 0 0,-1 1 1 0 0,1 0-1 0 0,0 0 1 0 0,0-1-1 0 0,6-13-4295 0 0,14-15 208 0 0,-19 28 4132 0 0,16-20-1731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3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226 294 476 0 0,'-11'2'870'0'0,"-1"0"1"0"0,1 0-1 0 0,-1-2 1 0 0,0 1-1 0 0,1-2 1 0 0,-1 1-1 0 0,1-2 0 0 0,-19-3 1 0 0,24 4-388 0 0,0-1 0 0 0,0 0 0 0 0,0 0 0 0 0,1 0 0 0 0,-1-1 0 0 0,0 1 0 0 0,1-2 1 0 0,0 1-1 0 0,0 0 0 0 0,0-1 0 0 0,0 0 0 0 0,1 0 0 0 0,-1 0 0 0 0,1-1 0 0 0,0 0 0 0 0,0 1 0 0 0,-6-12 1 0 0,9 12-280 0 0,0 0 0 0 0,0 0 1 0 0,0 0-1 0 0,0 0 0 0 0,0 0 1 0 0,1 0-1 0 0,0 0 0 0 0,0 0 0 0 0,0 0 1 0 0,1 0-1 0 0,-1 0 0 0 0,1 0 1 0 0,0 0-1 0 0,0 0 0 0 0,0 0 1 0 0,1 0-1 0 0,-1 0 0 0 0,1 0 1 0 0,0 1-1 0 0,0-1 0 0 0,0 1 1 0 0,1-1-1 0 0,-1 1 0 0 0,6-5 1 0 0,1-3-71 0 0,0 1-1 0 0,1 1 1 0 0,1 0 0 0 0,-1 0 0 0 0,1 1 0 0 0,16-8 0 0 0,-12 8-82 0 0,0 0 0 0 0,1 2 0 0 0,0-1 1 0 0,0 2-1 0 0,0 0 0 0 0,1 1 0 0 0,18-2 0 0 0,-29 6-44 0 0,0 0 0 0 0,0 0 0 0 0,0 0 0 0 0,-1 0 0 0 0,1 1 0 0 0,0 0 0 0 0,-1 0 0 0 0,1 1 0 0 0,0-1 0 0 0,8 5 0 0 0,-10-4 1 0 0,-1 0 0 0 0,1 1 0 0 0,-1-1 0 0 0,0 1 0 0 0,0 0-1 0 0,0-1 1 0 0,0 1 0 0 0,-1 1 0 0 0,1-1 0 0 0,-1 0 0 0 0,0 1 0 0 0,1-1 0 0 0,-2 1 0 0 0,1-1 0 0 0,0 1 0 0 0,1 8 0 0 0,-1-5 32 0 0,-1 0 1 0 0,0 1 0 0 0,-1-1 0 0 0,0 1 0 0 0,0-1-1 0 0,0 0 1 0 0,-1 1 0 0 0,0-1 0 0 0,-1 0 0 0 0,0 1-1 0 0,0-1 1 0 0,0 0 0 0 0,-1 0 0 0 0,-4 8 0 0 0,-9 15 170 0 0,-35 51 0 0 0,33-55-168 0 0,-2 1-11 0 0,14-20-25 0 0,0 2 1 0 0,0-1-1 0 0,1 0 0 0 0,0 1 1 0 0,-5 11-1 0 0,10-20-8 0 0,0 0 0 0 0,0 0 0 0 0,0 0 0 0 0,0 0 0 0 0,0 1 0 0 0,0-1 0 0 0,0 0 0 0 0,0 0 0 0 0,0 0 0 0 0,0 0 0 0 0,0 0 0 0 0,0 1 0 0 0,0-1 0 0 0,0 0 0 0 0,0 0 0 0 0,0 0 0 0 0,0 0 0 0 0,0 1 0 0 0,0-1 0 0 0,0 0 0 0 0,0 0 0 0 0,0 0 1 0 0,0 0-1 0 0,0 0 0 0 0,0 1 0 0 0,0-1 0 0 0,0 0 0 0 0,0 0 0 0 0,1 0 0 0 0,-1 0 0 0 0,0 0 0 0 0,0 0 0 0 0,0 1 0 0 0,0-1 0 0 0,0 0 0 0 0,0 0 0 0 0,1 0 0 0 0,-1 0 0 0 0,0 0 0 0 0,0 0 0 0 0,0 0 0 0 0,0 0 0 0 0,0 0 0 0 0,1 0 0 0 0,-1 0 0 0 0,0 0 0 0 0,12-1 1 0 0,18-9 1 0 0,-25 8-2 0 0,11-4 9 0 0,0 1 0 0 0,0 1 0 0 0,1 1 0 0 0,0 1 0 0 0,20-1 0 0 0,-32 2-4 0 0,0 1 0 0 0,0 0 0 0 0,0 0 0 0 0,0 0-1 0 0,0 1 1 0 0,0 0 0 0 0,0 0 0 0 0,0 0-1 0 0,0 0 1 0 0,-1 1 0 0 0,1 0 0 0 0,0 0 0 0 0,-1 0-1 0 0,1 1 1 0 0,-1 0 0 0 0,0-1 0 0 0,0 1 0 0 0,0 1-1 0 0,0-1 1 0 0,-1 1 0 0 0,5 5 0 0 0,-6-7 26 0 0,-1 1-1 0 0,1 0 1 0 0,-1 0 0 0 0,0 0 0 0 0,0 0 0 0 0,-1-1 0 0 0,1 1 0 0 0,-1 0 0 0 0,1 0 0 0 0,-1 0 0 0 0,0 1 0 0 0,0-1 0 0 0,0 0 0 0 0,0 0 0 0 0,-1 0-1 0 0,1 0 1 0 0,-1 0 0 0 0,0 0 0 0 0,0-1 0 0 0,0 1 0 0 0,0 0 0 0 0,0 0 0 0 0,-1-1 0 0 0,1 1 0 0 0,-1 0 0 0 0,0-1 0 0 0,0 0 0 0 0,0 1 0 0 0,-4 3-1 0 0,-4 4 49 0 0,-1 0 0 0 0,0 0-1 0 0,-1-1 1 0 0,-21 13-1 0 0,8-8-83 0 0,0 0 0 0 0,0-2 0 0 0,-33 10 0 0 0,-16-4-1697 0 0,62-16 276 0 0,-1-1-1 0 0,1 0 0 0 0,-21-2 1 0 0,29 1 616 0 0,0-1 1 0 0,0 0 0 0 0,0 0-1 0 0,0-1 1 0 0,0 1-1 0 0,0-1 1 0 0,1 1-1 0 0,-1-1 1 0 0,1-1 0 0 0,-1 1-1 0 0,1 0 1 0 0,0-1-1 0 0,0 1 1 0 0,0-1 0 0 0,0 0-1 0 0,0 0 1 0 0,1 0-1 0 0,0-1 1 0 0,-1 1 0 0 0,-1-4-1 0 0,-5-7-994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4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93 750 624 0 0,'-55'-60'7287'0'0,"50"54"-6478"0"0,1 0 0 0 0,0-1-1 0 0,0 1 1 0 0,1-1 0 0 0,-1 0-1 0 0,2-1 1 0 0,-1 1 0 0 0,1 0-1 0 0,0-1 1 0 0,1 1 0 0 0,-1-1-1 0 0,2 1 1 0 0,-1-1 0 0 0,1 0-1 0 0,0 1 1 0 0,0-1 0 0 0,4-15-1 0 0,-4 22-720 0 0,0 1 0 0 0,0-1 0 0 0,0 0 0 0 0,0 0 0 0 0,0 0 0 0 0,0 1 0 0 0,0-1 0 0 0,0 0 0 0 0,1 0 0 0 0,-1 0-1 0 0,0 1 1 0 0,0-1 0 0 0,1 0 0 0 0,-1 0 0 0 0,1 1 0 0 0,-1-1 0 0 0,1 0 0 0 0,-1 1 0 0 0,1-1 0 0 0,-1 1 0 0 0,1-1-1 0 0,0 0 1 0 0,1 0 0 0 0,8 27 821 0 0,-3 9-643 0 0,-1 1 0 0 0,-1 1 0 0 0,-2-1 0 0 0,-3 60 0 0 0,1 16-119 0 0,1-76-120 0 0,-1 4 1 0 0,11 60 0 0 0,-10-90-29 0 0,0 1-1 0 0,1 0 1 0 0,0-1 0 0 0,1 0-1 0 0,0 1 1 0 0,1-2-1 0 0,0 1 1 0 0,0 0-1 0 0,1-1 1 0 0,10 13-1 0 0,-13-20 3 0 0,1 1-1 0 0,-1 0 0 0 0,0-1 0 0 0,0 0 0 0 0,1 0 0 0 0,0 0 0 0 0,-1 0 1 0 0,1 0-1 0 0,0-1 0 0 0,0 1 0 0 0,0-1 0 0 0,0 0 0 0 0,0-1 0 0 0,0 1 0 0 0,0-1 1 0 0,0 1-1 0 0,0-1 0 0 0,0 0 0 0 0,0-1 0 0 0,0 1 0 0 0,0-1 0 0 0,0 0 0 0 0,0 0 1 0 0,0 0-1 0 0,6-2 0 0 0,10-5 6 0 0,0-1 1 0 0,-1-1-1 0 0,30-18 1 0 0,-35 19-5 0 0,107-72 5 0 0,141-125 1 0 0,-141 108-4 0 0,385-308-3 0 0,-294 220 67 0 0,-194 170 224 0 0,-1-1 0 0 0,-1-2 0 0 0,0 1-1 0 0,-1-2 1 0 0,14-25 0 0 0,-28 43-234 0 0,0 0-1 0 0,-1 0 0 0 0,1 0 0 0 0,-1 0 1 0 0,1 0-1 0 0,-1 0 0 0 0,0 0 0 0 0,0 0 1 0 0,0 0-1 0 0,0 0 0 0 0,0 0 0 0 0,0 0 0 0 0,0 0 1 0 0,-2-3-1 0 0,1-8 89 0 0,2 14-145 0 0,0-1 0 0 0,-1 1 1 0 0,1 0-1 0 0,0 0 0 0 0,-1 0 0 0 0,1 0 0 0 0,0 0 0 0 0,-1 0 0 0 0,1 0 1 0 0,-1 0-1 0 0,1 0 0 0 0,-1 0 0 0 0,0 0 0 0 0,1 2 0 0 0,-1 7 3 0 0,1-7-4 0 0,-1 0 0 0 0,0 0 0 0 0,0 0 0 0 0,0 0-1 0 0,0-1 1 0 0,0 1 0 0 0,-1 0 0 0 0,1 0-1 0 0,-1 0 1 0 0,1-1 0 0 0,-1 1 0 0 0,0 0 0 0 0,-1-1-1 0 0,-1 6 1 0 0,2-4 7 0 0,1-4-7 0 0,0 1 0 0 0,0-1 0 0 0,0 0 1 0 0,0 0-1 0 0,0 1 0 0 0,0-1 0 0 0,0 0 1 0 0,0 1-1 0 0,0-1 0 0 0,0 0 1 0 0,0 0-1 0 0,-1 1 0 0 0,1-1 0 0 0,0 0 1 0 0,0 0-1 0 0,0 1 0 0 0,0-1 0 0 0,0 0 1 0 0,0 0-1 0 0,-1 0 0 0 0,1 1 0 0 0,0-1 1 0 0,0 0-1 0 0,0 0 0 0 0,-1 0 0 0 0,1 0 1 0 0,0 1-1 0 0,0-1 0 0 0,0 0 1 0 0,-1 0-1 0 0,1 0 0 0 0,0 0 0 0 0,0 0 1 0 0,-1 0-1 0 0,1 0 0 0 0,0 0 0 0 0,0 0 1 0 0,-1 1-1 0 0,1-1 0 0 0,0 0 0 0 0,-1 0 1 0 0,1 0-1 0 0,0-1 0 0 0,0 1 0 0 0,-1 0 1 0 0,1 0-1 0 0,0 0 0 0 0,0 0 1 0 0,-1 0-1 0 0,1 0 0 0 0,-10 24-66 0 0,12-17-213 0 0,8-5-1156 0 0,1-2-1825 0 0,-47-2-18756 0 0,27-1 19952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79 688 0 0,'-2'-4'505'0'0,"0"0"-1"0"0,0-1 1 0 0,0 1-1 0 0,0 0 1 0 0,1-1 0 0 0,-2-8-1 0 0,2 8 145 0 0,1 1 0 0 0,-2 0-1 0 0,1-1 1 0 0,0 1 0 0 0,-1 0-1 0 0,-4-8 1 0 0,6 12-562 0 0,-1 0 0 0 0,0-1 1 0 0,1 1-1 0 0,-1 0 0 0 0,0 0 0 0 0,0 0 1 0 0,1 0-1 0 0,-1 0 0 0 0,0 0 0 0 0,1 0 1 0 0,-1 0-1 0 0,0 0 0 0 0,0 0 0 0 0,1 0 0 0 0,-1 0 1 0 0,0 1-1 0 0,1-1 0 0 0,-1 0 0 0 0,0 0 1 0 0,1 1-1 0 0,-1-1 0 0 0,1 0 0 0 0,-1 1 1 0 0,0-1-1 0 0,1 1 0 0 0,-1-1 0 0 0,1 1 1 0 0,-1-1-1 0 0,1 1 0 0 0,-1-1 0 0 0,1 1 1 0 0,0-1-1 0 0,-1 1 0 0 0,1 1 0 0 0,-24 25 439 0 0,23-25-330 0 0,-7 8 149 0 0,1 1 0 0 0,0 0 0 0 0,1 0 0 0 0,1 0 0 0 0,0 1-1 0 0,0 0 1 0 0,1 0 0 0 0,0 0 0 0 0,1 0 0 0 0,1 1 0 0 0,0-1-1 0 0,0 1 1 0 0,2-1 0 0 0,0 15 0 0 0,0-16-204 0 0,1 0-1 0 0,1 0 1 0 0,0 0-1 0 0,0 0 1 0 0,1-1 0 0 0,1 1-1 0 0,0-1 1 0 0,0 1-1 0 0,1-1 1 0 0,0-1 0 0 0,1 1-1 0 0,0-1 1 0 0,0 0-1 0 0,1 0 1 0 0,0 0 0 0 0,12 10-1 0 0,1-3-123 0 0,0-1-1 0 0,1-1 1 0 0,0-1-1 0 0,1-1 1 0 0,0-1-1 0 0,1-1 1 0 0,1 0-1 0 0,-1-2 1 0 0,1-1-1 0 0,27 4 1 0 0,-29-6-9 0 0,23 6 40 0 0,0-2 0 0 0,91 6 1 0 0,-141-23 187 0 0,2 6-87 0 0,1-1 1 0 0,0 1-1 0 0,0-1 1 0 0,0 0-1 0 0,1 0 1 0 0,-1 0-1 0 0,0 0 1 0 0,-1-5-1 0 0,12 5 189 0 0,5-1-5474 0 0,-22-6-2643 0 0,-12-5 53 0 0,12 8 6158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1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95 440 0 0,'-2'-21'2894'0'0,"0"-21"-75"0"0,2 40-2702 0 0,0 0 1 0 0,1 1-1 0 0,-1-1 1 0 0,0 1-1 0 0,0-1 1 0 0,1 1-1 0 0,-1-1 1 0 0,1 1-1 0 0,-1 0 1 0 0,1-1 0 0 0,0 1-1 0 0,0-1 1 0 0,-1 1-1 0 0,1 0 1 0 0,0 0-1 0 0,0 0 1 0 0,0-1-1 0 0,0 1 1 0 0,1 0 0 0 0,-1 0-1 0 0,0 0 1 0 0,2 0-1 0 0,-2 0-53 0 0,0 1 0 0 0,0 0-1 0 0,0 0 1 0 0,0 0 0 0 0,0 0 0 0 0,0 1-1 0 0,0-1 1 0 0,0 0 0 0 0,0 0 0 0 0,0 0-1 0 0,-1 1 1 0 0,1-1 0 0 0,0 1 0 0 0,0-1-1 0 0,0 1 1 0 0,0-1 0 0 0,0 1 0 0 0,0-1-1 0 0,-1 1 1 0 0,1-1 0 0 0,1 2 0 0 0,20 19 682 0 0,-14-12-427 0 0,5 2-107 0 0,0 1 0 0 0,-1 0 0 0 0,-1 1 0 0 0,0 1 0 0 0,16 26 0 0 0,-24-36-205 0 0,-1-1 0 0 0,0 1 0 0 0,-1 0 0 0 0,1 0 0 0 0,-1 0 0 0 0,1 0 0 0 0,-1 1 0 0 0,0-1 0 0 0,-1 0-1 0 0,1 0 1 0 0,-1 1 0 0 0,0-1 0 0 0,0 0 0 0 0,0 1 0 0 0,0-1 0 0 0,-1 0 0 0 0,0 0 0 0 0,0 1 0 0 0,0-1-1 0 0,0 0 1 0 0,-1 0 0 0 0,1 0 0 0 0,-1 0 0 0 0,0 0 0 0 0,0-1 0 0 0,-1 1 0 0 0,1 0 0 0 0,-6 4 0 0 0,-2 2 6 0 0,0 0 0 0 0,-1-1 0 0 0,-1-1 0 0 0,1 0 0 0 0,-26 13 0 0 0,30-17-59 0 0,0-1-1 0 0,0 0 1 0 0,0 0 0 0 0,0-1-1 0 0,0 0 1 0 0,0 0 0 0 0,-1 0 0 0 0,1-1-1 0 0,0 0 1 0 0,-1-1 0 0 0,1 0-1 0 0,-15-1 1 0 0,20 0-202 0 0,0 0-1 0 0,0 1 1 0 0,0-1-1 0 0,0-1 1 0 0,0 1-1 0 0,0 0 0 0 0,0 0 1 0 0,1-1-1 0 0,-1 1 1 0 0,0-1-1 0 0,1 1 1 0 0,-1-1-1 0 0,1 0 1 0 0,0 1-1 0 0,-1-1 1 0 0,1 0-1 0 0,0 0 1 0 0,0 0-1 0 0,-1-4 1 0 0,-1-1-782 0 0,1-1 0 0 0,0 1 1 0 0,1-1-1 0 0,-2-9 0 0 0,-1-4-576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6:2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47 592 0 0,'-3'-4'373'0'0,"0"0"1"0"0,0 1-1 0 0,0-1 0 0 0,0 1 0 0 0,0 0 1 0 0,-1 0-1 0 0,0 1 0 0 0,0-1 1 0 0,1 0-1 0 0,-1 1 0 0 0,-1 0 0 0 0,1 0 1 0 0,0 1-1 0 0,0-1 0 0 0,-1 1 0 0 0,1 0 1 0 0,-1 0-1 0 0,1 0 0 0 0,-1 0 1 0 0,-5 1-1 0 0,9 0-266 0 0,0 1-1 0 0,0 0 1 0 0,0 0 0 0 0,0 0 0 0 0,1-1-1 0 0,-1 1 1 0 0,0 0 0 0 0,0 0 0 0 0,1 0-1 0 0,-1 0 1 0 0,1 0 0 0 0,-1 0 0 0 0,1 1-1 0 0,-1-1 1 0 0,1 0 0 0 0,0 0 0 0 0,0 0-1 0 0,-1 0 1 0 0,1 0 0 0 0,0 1 0 0 0,0-1 0 0 0,0 0-1 0 0,0 0 1 0 0,0 0 0 0 0,1 0 0 0 0,-1 0-1 0 0,0 1 1 0 0,0-1 0 0 0,1 0 0 0 0,-1 0-1 0 0,1 1 1 0 0,12 39 2147 0 0,9 35 2075 0 0,-18-63-3991 0 0,-1 0 0 0 0,-1 0-1 0 0,0 0 1 0 0,-1 1 0 0 0,0-1-1 0 0,-1 0 1 0 0,0 0-1 0 0,-1 1 1 0 0,-1-1 0 0 0,0 0-1 0 0,-6 16 1 0 0,-5 22-189 0 0,32-61-365 0 0,-14 7-2337 0 0,-1 2-388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4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262 267 540 0 0,'-3'-8'1226'0'0,"-1"-1"0"0"0,2 0-1 0 0,-1 0 1 0 0,1 0 0 0 0,0 0 0 0 0,1 0 0 0 0,0 0-1 0 0,0 0 1 0 0,2-19 0 0 0,14 60 2065 0 0,-14-18-2586 0 0,0 1 1 0 0,0 0-1 0 0,-1 0 1 0 0,-1 0-1 0 0,-1-1 1 0 0,-4 22-1 0 0,-29 90 468 0 0,27-103-946 0 0,-17 46 389 0 0,-48 92 0 0 0,40-93-210 0 0,-30 89-1 0 0,59-147-395 0 0,1 0 0 0 0,1 0 1 0 0,-1 0-1 0 0,2 1 0 0 0,-1-1 0 0 0,1 1 0 0 0,1-1 0 0 0,0 1 0 0 0,1 0 0 0 0,0-1 0 0 0,0 1 0 0 0,5 16 1 0 0,-5-13-3 0 0,-1-14-3 0 0,0 0-1 0 0,-1 0 1 0 0,1 1 0 0 0,0-1-1 0 0,0 0 1 0 0,0 1 0 0 0,0-1-1 0 0,0 0 1 0 0,0 1 0 0 0,0-1-1 0 0,0 0 1 0 0,0 1 0 0 0,0-1-1 0 0,0 0 1 0 0,0 1 0 0 0,0-1-1 0 0,0 0 1 0 0,0 1 0 0 0,0-1-1 0 0,0 0 1 0 0,0 0 0 0 0,0 1-1 0 0,1-1 1 0 0,-1 0 0 0 0,0 1-1 0 0,0-1 1 0 0,0 0 0 0 0,0 0 0 0 0,1 1-1 0 0,-1-1 1 0 0,0 0 0 0 0,0 0-1 0 0,1 1 1 0 0,-1-1 0 0 0,0 0-1 0 0,0 0 1 0 0,1 0 0 0 0,-1 0-1 0 0,1 1 1 0 0,-1-1 18 0 0,37 6 17 0 0,151-14-10 0 0,355-18-34 0 0,-300 18-1 0 0,409-5 46 0 0,-328-18-75 0 0,-228 17 16 0 0,1 4 0 0 0,175 6 0 0 0,-195 15 53 0 0,-53-6-37 0 0,-1-1 0 0 0,32 0-1 0 0,164-9 55 0 0,-217 5-43 0 0,-1 0 1 0 0,-1-3-8 0 0,0 0 0 0 0,0 0-1 0 0,0 1 1 0 0,0-1 0 0 0,0 0 0 0 0,0 0 0 0 0,-1 0-1 0 0,0 0 1 0 0,-1-3 0 0 0,0-6 1 0 0,1-12-23 0 0,-2-1 0 0 0,-10-44 0 0 0,-1-11 10 0 0,-11-119-15 0 0,24 151 27 0 0,2-1-1 0 0,13-85 1 0 0,-5 62 12 0 0,-7 44 3 0 0,-2-36 0 0 0,-1 21-25 0 0,0 27 23 0 0,0 15-16 0 0,1 0 0 0 0,0 0 0 0 0,-1 0 0 0 0,1 0 1 0 0,0 0-1 0 0,0 0 0 0 0,0 0 0 0 0,0 0 0 0 0,0 0 0 0 0,0 0 0 0 0,0 0 0 0 0,0 0 0 0 0,0 0 0 0 0,1 0 0 0 0,-1 0 0 0 0,0 1 0 0 0,0-1 0 0 0,1 0 0 0 0,-1 0 0 0 0,1 0 0 0 0,-1 0 0 0 0,1 0 0 0 0,-1 0 1 0 0,1 1-1 0 0,0-1 0 0 0,-1 0 0 0 0,1 1 0 0 0,0-1 0 0 0,0 0 0 0 0,-1 1 0 0 0,1-1 0 0 0,0 1 0 0 0,0-1 0 0 0,0 1 0 0 0,0-1 0 0 0,1 0 0 0 0,5-2-4 0 0,2-1 4 0 0,0 0 0 0 0,0 1 1 0 0,0 0-1 0 0,13-3 0 0 0,-22 6 1 0 0,0 0 1 0 0,1 0-1 0 0,-1 0 0 0 0,0 0 0 0 0,0 0 1 0 0,0 0-1 0 0,0 0 0 0 0,0 0 1 0 0,0 0-1 0 0,1 0 0 0 0,-1 0 0 0 0,0 0 1 0 0,0 0-1 0 0,0 0 0 0 0,0 0 1 0 0,0 0-1 0 0,0 0 0 0 0,0 0 1 0 0,1 0-1 0 0,-1 0 0 0 0,0-1 0 0 0,0 1 1 0 0,0 0-1 0 0,0 0 0 0 0,0 0 1 0 0,0 0-1 0 0,0 0 0 0 0,0 0 0 0 0,0 0 1 0 0,0 0-1 0 0,1 0 0 0 0,-1-1 1 0 0,0 1-1 0 0,0 0 0 0 0,0 0 1 0 0,0 0-1 0 0,0 0 0 0 0,0 0 0 0 0,0 0 1 0 0,0-1-1 0 0,0 1 0 0 0,0 0 1 0 0,0 0-1 0 0,0 0 0 0 0,0 0 1 0 0,0 0-1 0 0,0 0 0 0 0,0 0 0 0 0,0-1 1 0 0,0 1-1 0 0,0 0 0 0 0,0 0 1 0 0,-1 0-1 0 0,1 0 0 0 0,0 0 0 0 0,0 0 1 0 0,0 0-1 0 0,0-1 0 0 0,0 1 1 0 0,0 0-1 0 0,0 0 0 0 0,0 0 1 0 0,0 0-1 0 0,0 0 0 0 0,-1 0 0 0 0,1 0 1 0 0,-13-8-21 0 0,-18-4 15 0 0,-45-8 60 0 0,53 15-56 0 0,0 2 1 0 0,-1 0-1 0 0,-24 1 0 0 0,-580 45-31 0 0,4 51 98 0 0,65-8-96 0 0,369-69 47 0 0,-1-7 0 0 0,-199-17 0 0 0,337 6-25 0 0,46 2-168 0 0,35 1-331 0 0,27-1-10020 0 0,104-11 0 0 0,-126 6 8103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18 252 0 0,'-35'13'2804'0'0,"34"-13"-2724"0"0,-1 1-1 0 0,1-1 0 0 0,-1 0 1 0 0,1 1-1 0 0,-1-1 1 0 0,0 0-1 0 0,1 0 1 0 0,-1 0-1 0 0,0 0 1 0 0,1 0-1 0 0,-1-1 1 0 0,1 1-1 0 0,-1 0 0 0 0,0-1 1 0 0,1 1-1 0 0,-1-1 1 0 0,1 1-1 0 0,-1-1 1 0 0,-2-1-1 0 0,4 2-91 0 0,0-1 0 0 0,-1 1-1 0 0,1 0 1 0 0,0 0 0 0 0,-1 0 0 0 0,1-1-1 0 0,0 1 1 0 0,-1 0 0 0 0,1 0 0 0 0,0-1-1 0 0,-1 1 1 0 0,1 0 0 0 0,0-1 0 0 0,0 1-1 0 0,-1 0 1 0 0,1-1 0 0 0,0 1 0 0 0,0 0-1 0 0,0-1 1 0 0,0 1 0 0 0,-1 0 0 0 0,1-1 0 0 0,0 1-1 0 0,0-1 1 0 0,0 1 0 0 0,0 0 0 0 0,0-1-1 0 0,0 1 1 0 0,0-1 0 0 0,0 1 0 0 0,0-1-1 0 0,0 1 1 0 0,0 0 0 0 0,0-1 0 0 0,0 1-1 0 0,1 0 1 0 0,-1-1 0 0 0,0 1 0 0 0,0-1-1 0 0,0 1 1 0 0,1 0 0 0 0,-1-1 0 0 0,0 1-1 0 0,0 0 1 0 0,1-1 0 0 0,-1 1 0 0 0,0 0-1 0 0,0 0 1 0 0,1-1 0 0 0,-1 1 0 0 0,0 0-1 0 0,1 0 1 0 0,0-1 0 0 0,25-5-2463 0 0,-20 5 2063 0 0,8-1-569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26 720 0 0,'0'0'2238'0'0,"-21"-10"-31"0"0,11 2-4872 0 0,17 4 1670 0 0,-2 0-22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2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819 407 648 0 0,'99'-124'5398'0'0,"-56"67"2189"0"0,-54 60-5694 0 0,-6 6-1712 0 0,-233 172 1518 0 0,88-55 318 0 0,128-100-1517 0 0,-14 15-52 0 0,-39 30-189 0 0,27-28-182 0 0,55-40-73 0 0,4-2 7 0 0,0 0 0 0 0,-1 0 1 0 0,1 0-1 0 0,-1 0 1 0 0,1 0-1 0 0,-1 0 1 0 0,1 0-1 0 0,-1-1 0 0 0,1 1 1 0 0,-1-1-1 0 0,-2 1 1 0 0,3-1-9 0 0,0-1 0 0 0,1 0 0 0 0,-1 0 0 0 0,1 0 0 0 0,0 0 0 0 0,-1 0 0 0 0,1 1 0 0 0,0-1 0 0 0,-1 0 0 0 0,1 0 0 0 0,0 0 0 0 0,0 0 0 0 0,0 0 0 0 0,0 0 0 0 0,0 0 0 0 0,0 0 0 0 0,0 0 0 0 0,0 0 0 0 0,0 0 0 0 0,0 0 0 0 0,0 0 0 0 0,1 0 0 0 0,-1 0 0 0 0,1-1 0 0 0,12-66-61 0 0,27-77 0 0 0,7-36 2 0 0,-25 40 139 0 0,-16 47-36 0 0,-6 94-48 0 0,0-1 1 0 0,0 1 0 0 0,-1 0 0 0 0,1-1 0 0 0,0 1 0 0 0,0 0 0 0 0,0 0 0 0 0,0-1 0 0 0,0 1 0 0 0,0 0-1 0 0,0 0 1 0 0,0-1 0 0 0,0 1 0 0 0,0 0 0 0 0,0-1 0 0 0,0 1 0 0 0,0 0 0 0 0,0 0 0 0 0,1-1-1 0 0,-1 1 1 0 0,0 0 0 0 0,0 0 0 0 0,0-1 0 0 0,0 1 0 0 0,0 0 0 0 0,1 0 0 0 0,-1-1 0 0 0,0 1 0 0 0,0 0-1 0 0,0 0 1 0 0,1 0 0 0 0,-1-1 0 0 0,0 1 0 0 0,0 0 0 0 0,1 0 0 0 0,-1 0 0 0 0,0 0 0 0 0,0 0-1 0 0,1 0 1 0 0,-1-1 0 0 0,0 1 0 0 0,11 10-10 0 0,10 24-11 0 0,-20-31 20 0 0,83 135 19 0 0,48 64 0 0 0,-83-126-27 0 0,-45-70 7 0 0,49 78-3 0 0,-40-63 26 0 0,-1 1 1 0 0,-1 1-1 0 0,15 45 0 0 0,-26-66-20 0 0,1 0-1 0 0,-1-1 1 0 0,1 1 0 0 0,-1-1-1 0 0,0 1 1 0 0,0-1-1 0 0,1 1 1 0 0,-1 0 0 0 0,0-1-1 0 0,-1 1 1 0 0,1-1-1 0 0,0 1 1 0 0,0 0 0 0 0,-1-1-1 0 0,1 1 1 0 0,-1-1-1 0 0,-1 3 1 0 0,2-3-1 0 0,-1 0 1 0 0,0 0-1 0 0,1-1 0 0 0,-1 1 0 0 0,0 0 1 0 0,0-1-1 0 0,0 1 0 0 0,0 0 1 0 0,0-1-1 0 0,0 0 0 0 0,0 1 0 0 0,0-1 1 0 0,0 1-1 0 0,0-1 0 0 0,0 0 0 0 0,0 0 1 0 0,0 0-1 0 0,0 1 0 0 0,0-1 1 0 0,-1 0-1 0 0,-2-1-1 0 0,0 1 1 0 0,0-1 0 0 0,0 1-1 0 0,1-1 1 0 0,-1 0 0 0 0,0-1-1 0 0,1 1 1 0 0,-1-1-1 0 0,1 1 1 0 0,-1-1 0 0 0,1 0-1 0 0,0 0 1 0 0,-4-3 0 0 0,-1-3-8 0 0,0-1 1 0 0,1 0-1 0 0,-1 0 0 0 0,2 0 1 0 0,0-1-1 0 0,-7-13 1 0 0,-26-67 0 0 0,27 59 18 0 0,-7-20 1 0 0,-20-81 0 0 0,23 55 5 0 0,-10-129 0 0 0,28 137-19 0 0,0 21 3 0 0,-2 48-2 0 0,0 0 1 0 0,1 0 0 0 0,-1 0 0 0 0,0 0 0 0 0,0 0 0 0 0,0 0-1 0 0,0 0 1 0 0,0 0 0 0 0,0 0 0 0 0,0 0 0 0 0,0 0-1 0 0,0 1 1 0 0,1-1 0 0 0,-1 0 0 0 0,0 0 0 0 0,0 0 0 0 0,0 0-1 0 0,0 0 1 0 0,0 0 0 0 0,0 0 0 0 0,1 0 0 0 0,-1 0-1 0 0,0 0 1 0 0,0 0 0 0 0,0 0 0 0 0,0 0 0 0 0,0 0 0 0 0,0-1-1 0 0,0 1 1 0 0,1 0 0 0 0,-1 0 0 0 0,0 0 0 0 0,0 0-1 0 0,0 0 1 0 0,0 0 0 0 0,0 0 0 0 0,0 0 0 0 0,0 0 0 0 0,0 0-1 0 0,0 0 1 0 0,0 0 0 0 0,1 0 0 0 0,-1-1 0 0 0,0 1-1 0 0,0 0 1 0 0,0 0 0 0 0,0 0 0 0 0,4 14-9 0 0,-9 174 48 0 0,-27 92 29 0 0,32-278-69 0 0,-12 56-7 0 0,9-44 17 0 0,-1 1-1 0 0,-1 0 1 0 0,-13 26-1 0 0,16-36-6 0 0,0-1-1 0 0,0 0 0 0 0,-1 0 1 0 0,1-1-1 0 0,-1 1 0 0 0,0 0 0 0 0,0-1 1 0 0,0 0-1 0 0,-1 1 0 0 0,1-1 1 0 0,-1-1-1 0 0,0 1 0 0 0,0 0 0 0 0,0-1 1 0 0,0 0-1 0 0,0 0 0 0 0,0 0 1 0 0,0 0-1 0 0,-1-1 0 0 0,1 0 0 0 0,-1 0 1 0 0,1 0-1 0 0,-1 0 0 0 0,1-1 1 0 0,-1 0-1 0 0,0 0 0 0 0,1 0 0 0 0,-1 0 1 0 0,-5-2-1 0 0,-9-2-2 0 0,0-1-1 0 0,0-1 1 0 0,0 0 0 0 0,1-2-1 0 0,0 0 1 0 0,0-1 0 0 0,-26-18-1 0 0,19 9-2 0 0,0-1-1 0 0,2-1 0 0 0,0 0 1 0 0,-23-29-1 0 0,43 45 21 0 0,0 0 0 0 0,0 1 0 0 0,0-1 0 0 0,1 0 0 0 0,-1 0 0 0 0,1 0 0 0 0,0-1 0 0 0,0 1 0 0 0,1 0 0 0 0,-1-1 0 0 0,1 1 0 0 0,-1-7 0 0 0,2 9 3 0 0,0-1 1 0 0,0 1 0 0 0,1 0-1 0 0,-1 0 1 0 0,1 0 0 0 0,-1 0-1 0 0,1 0 1 0 0,-1 0 0 0 0,1 0-1 0 0,0 0 1 0 0,0 1 0 0 0,0-1-1 0 0,0 0 1 0 0,1 0 0 0 0,-1 1-1 0 0,0-1 1 0 0,1 0 0 0 0,-1 1-1 0 0,1 0 1 0 0,-1-1-1 0 0,1 1 1 0 0,0 0 0 0 0,0 0-1 0 0,0 0 1 0 0,-1 0 0 0 0,1 0-1 0 0,0 0 1 0 0,0 0 0 0 0,4 0-1 0 0,14-5 82 0 0,0 1 0 0 0,0 0 0 0 0,1 2 0 0 0,37-2 0 0 0,88 7-31 0 0,-92 0-47 0 0,336 21-20 0 0,-157 9 1 0 0,-82-1 18 0 0,-118-24-8 0 0,-17-4-3 0 0,-1 1 0 0 0,1 0 0 0 0,25 11 0 0 0,-96-17-30 0 0,25-2 44 0 0,17 3 45 0 0,0 0 0 0 0,0-1 1 0 0,1-1-1 0 0,-1 0 0 0 0,-14-5 0 0 0,56 8 233 0 0,-31-3-292 0 0,1 1-1 0 0,0 0 1 0 0,-1 0 0 0 0,1 0-1 0 0,-1 0 1 0 0,1 0 0 0 0,-1 0-1 0 0,0 0 1 0 0,-4-2 0 0 0,1 0-25 0 0,4 3 13 0 0,1 0 0 0 0,-1 1 1 0 0,1-1-1 0 0,-1 1 1 0 0,0-1-1 0 0,1 1 1 0 0,-1 0-1 0 0,0-1 1 0 0,1 1-1 0 0,-1 0 0 0 0,0-1 1 0 0,0 1-1 0 0,1 0 1 0 0,-1 0-1 0 0,0 0 1 0 0,0-1-1 0 0,1 1 0 0 0,-1 0 1 0 0,0 0-1 0 0,-1 0 1 0 0,1 0 4 0 0,20 3-1064 0 0,-6 2-2065 0 0,1-1 0 0 0,-1 0 1 0 0,1-1-1 0 0,13 1 0 0 0,6 2-1363 0 0,-14-1 2555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34 700 0 0,'-38'0'5325'0'0,"-6"-13"-3050"0"0,43 13-2233 0 0,39-6 37 0 0,34 1-275 0 0,-72 5-54 0 0,-22-5-5752 0 0,17 1 4561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1966 369 588 0 0,'-3'-15'283'0'0,"-1"1"0"0"0,-1 0 0 0 0,0 0-1 0 0,-1 0 1 0 0,0 1 0 0 0,-1 0 0 0 0,0 0 0 0 0,-1 0 0 0 0,-1 1 0 0 0,0 0-1 0 0,0 1 1 0 0,-1 0 0 0 0,-1 1 0 0 0,-15-13 0 0 0,2 4 18 0 0,-1 1-1 0 0,-1 0 1 0 0,-1 2 0 0 0,0 2 0 0 0,-54-22-1 0 0,50 25-93 0 0,1 2 0 0 0,-1 2 0 0 0,-51-7 0 0 0,37 11-63 0 0,1 1 0 0 0,-1 3 0 0 0,1 1 0 0 0,-49 9 0 0 0,13 5-54 0 0,0 3-1 0 0,2 4 1 0 0,-116 50-1 0 0,127-44-31 0 0,0 3 0 0 0,2 4-1 0 0,2 2 1 0 0,2 2-1 0 0,-62 54 1 0 0,90-65 8 0 0,1 2 1 0 0,2 1-1 0 0,1 2 0 0 0,1 1 0 0 0,-22 38 1 0 0,32-43-23 0 0,2 1 1 0 0,1 1-1 0 0,-22 65 1 0 0,32-77-42 0 0,0 1 0 0 0,1 0-1 0 0,1-1 1 0 0,1 1 0 0 0,1 0 0 0 0,1 0 0 0 0,1 1 0 0 0,0-1-1 0 0,2-1 1 0 0,0 1 0 0 0,2 0 0 0 0,0-1 0 0 0,13 33 0 0 0,-6-27 4 0 0,0-1 1 0 0,2-1 0 0 0,1 0 0 0 0,1-1 0 0 0,0 0 0 0 0,2-1-1 0 0,1-1 1 0 0,0-1 0 0 0,40 31 0 0 0,-7-12-16 0 0,2-3 0 0 0,1-1-1 0 0,2-4 1 0 0,2-1 0 0 0,67 23 0 0 0,-44-25-7 0 0,2-3 0 0 0,0-3 1 0 0,115 13-1 0 0,-133-27 18 0 0,1-3 0 0 0,-1-3 0 0 0,1-2 0 0 0,-1-4 0 0 0,1-2 0 0 0,126-30 0 0 0,-159 26 0 0 0,-1-1 0 0 0,-1-2-1 0 0,0-1 1 0 0,-1-1 0 0 0,0-2 0 0 0,39-28-1 0 0,-49 28 0 0 0,-1 0 0 0 0,-1-1 0 0 0,0-1 0 0 0,-1-1 0 0 0,-1 0 0 0 0,-1-1 0 0 0,-1-1-1 0 0,-1 0 1 0 0,14-31 0 0 0,-14 20 5 0 0,-1 0 0 0 0,-2 0-1 0 0,-1-1 1 0 0,-2 0-1 0 0,-1-1 1 0 0,-2 0 0 0 0,-1 0-1 0 0,-2-63 1 0 0,-4 58-6 0 0,-2 0 1 0 0,-1 0-1 0 0,-3 0 0 0 0,-1 1 1 0 0,-1 0-1 0 0,-3 1 1 0 0,-23-53-1 0 0,26 72-42 0 0,0 1 1 0 0,-1 1-1 0 0,-1-1 0 0 0,-17-18 1 0 0,14 19 85 0 0,-1 1 1 0 0,0 1 0 0 0,-2 0 0 0 0,1 2 0 0 0,-2 0 0 0 0,-34-19-1 0 0,37 24-216 0 0,0 1-1 0 0,-1 0 0 0 0,0 1 0 0 0,0 0 1 0 0,-1 2-1 0 0,1 0 0 0 0,-1 1 0 0 0,0 1 0 0 0,0 0 1 0 0,0 2-1 0 0,0 0 0 0 0,0 1 0 0 0,0 0 1 0 0,0 2-1 0 0,-34 9 0 0 0,45-10-426 0 0,1 1 0 0 0,-1-1 0 0 0,1 1-1 0 0,0 1 1 0 0,0-1 0 0 0,0 1 0 0 0,-7 6 0 0 0,0 1-913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4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354 109 196 0 0,'-23'-7'1756'0'0,"0"1"0"0"0,-28-2 0 0 0,21 5 135 0 0,0 1-1 0 0,-61 4 1 0 0,59 2 1746 0 0,-41 10 0 0 0,134-13-1340 0 0,1188-16-1007 0 0,-1116 22-1270 0 0,39 1 46 0 0,-194-9-74 0 0,1-2 1 0 0,0 0 0 0 0,0-2-1 0 0,-30-9 1 0 0,34 3-358 0 0,-5-14-7552 0 0,6 6 515 0 0,2 4 2948 0 0,9 8 2930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826 315 696 0 0,'-123'-120'6331'0'0,"121"118"-6167"0"0,0 0 0 0 0,1 0 0 0 0,-1 0 1 0 0,0 0-1 0 0,1 0 0 0 0,-1 0 0 0 0,1 0 1 0 0,0 0-1 0 0,0-1 0 0 0,0 1 0 0 0,0 0 0 0 0,0-1 1 0 0,0 1-1 0 0,0-1 0 0 0,1 1 0 0 0,0-1 1 0 0,-1 1-1 0 0,1-4 0 0 0,1 5-93 0 0,-1 0 0 0 0,1-1-1 0 0,0 1 1 0 0,-1 0 0 0 0,1-1 0 0 0,0 1-1 0 0,0 0 1 0 0,0 0 0 0 0,0 0 0 0 0,0 0-1 0 0,0 0 1 0 0,0 0 0 0 0,1 0 0 0 0,-1 0-1 0 0,0 1 1 0 0,1-1 0 0 0,-1 0 0 0 0,0 1-1 0 0,1-1 1 0 0,-1 1 0 0 0,0-1 0 0 0,1 1-1 0 0,-1 0 1 0 0,1-1 0 0 0,-1 1 0 0 0,1 0-1 0 0,-1 0 1 0 0,1 0 0 0 0,-1 0 0 0 0,1 0-1 0 0,1 1 1 0 0,19 0 380 0 0,1 2 1 0 0,-1 0-1 0 0,-1 1 0 0 0,1 1 1 0 0,-1 1-1 0 0,27 12 0 0 0,120 62 2470 0 0,-152-72-2690 0 0,-1 2-1 0 0,0 0 1 0 0,-1 1-1 0 0,0 1 1 0 0,0 0-1 0 0,-1 0 1 0 0,-1 1-1 0 0,0 1 1 0 0,-1 0-1 0 0,14 24 1 0 0,-22-32-182 0 0,1 0 1 0 0,-1 0-1 0 0,0 0 0 0 0,-1 1 1 0 0,1-1-1 0 0,-1 1 0 0 0,0-1 1 0 0,-1 1-1 0 0,0 0 0 0 0,0 0 1 0 0,0 0-1 0 0,-1 0 0 0 0,0 0 1 0 0,-1 0-1 0 0,1 0 0 0 0,-1-1 0 0 0,-1 1 1 0 0,1 0-1 0 0,-1 0 0 0 0,0-1 1 0 0,-1 1-1 0 0,1-1 0 0 0,-1 1 1 0 0,-1-1-1 0 0,1 0 0 0 0,-1-1 1 0 0,0 1-1 0 0,0 0 0 0 0,-9 8 1 0 0,1-3-28 0 0,0-1 0 0 0,-1 0 0 0 0,0 0 0 0 0,0-2 0 0 0,-26 13 0 0 0,25-14-19 0 0,-2 0 0 0 0,1-2 0 0 0,-1 0 0 0 0,1 0 0 0 0,-1-2 0 0 0,0 0 0 0 0,-1 0 0 0 0,1-2 0 0 0,-25 0 0 0 0,39-1-5 0 0,-1 0 0 0 0,0-1 0 0 0,0 1 0 0 0,1-1 0 0 0,-1 1 0 0 0,0-1 0 0 0,1 0 0 0 0,-1 0 0 0 0,1 0 0 0 0,-1-1 0 0 0,1 1 0 0 0,0-1 0 0 0,-1 1 0 0 0,1-1 1 0 0,0 0-1 0 0,0 0 0 0 0,0 1 0 0 0,0-2 0 0 0,0 1 0 0 0,-1-2 0 0 0,-11-12-7 0 0,13 16 10 0 0,0 0-1 0 0,0 0 0 0 0,0-1 0 0 0,0 1 0 0 0,0 0 0 0 0,0 0 0 0 0,0 0 0 0 0,0 0 0 0 0,0 0 0 0 0,0 0 1 0 0,0 0-1 0 0,0 1 0 0 0,0-1 0 0 0,0 0 0 0 0,1 0 0 0 0,-1 1 0 0 0,0-1 0 0 0,0 1 0 0 0,0-1 0 0 0,0 1 1 0 0,0-1-1 0 0,1 1 0 0 0,-1-1 0 0 0,0 1 0 0 0,0 0 0 0 0,1-1 0 0 0,-1 1 0 0 0,1 0 0 0 0,-1 0 0 0 0,0 0 1 0 0,1-1-1 0 0,0 1 0 0 0,-1 1 0 0 0,-21 30 4 0 0,19-27 1 0 0,0 0-1 0 0,0 0 1 0 0,1 1 0 0 0,0 0 0 0 0,0-1-1 0 0,-1 9 1 0 0,3-14-4 0 0,-1 0 0 0 0,1 0-1 0 0,0 0 1 0 0,0 0 0 0 0,0 1 0 0 0,0-1 0 0 0,0 0-1 0 0,0 0 1 0 0,0 0 0 0 0,0 0 0 0 0,0 0 0 0 0,0 0-1 0 0,-1 0 1 0 0,1 1 0 0 0,0-1 0 0 0,0 0 0 0 0,0 0-1 0 0,0 0 1 0 0,0 0 0 0 0,0 0 0 0 0,-1 0 0 0 0,1 0-1 0 0,0 0 1 0 0,0 0 0 0 0,0 0 0 0 0,0 0 0 0 0,-1 0-1 0 0,1 0 1 0 0,0 0 0 0 0,0 0 0 0 0,0 0 0 0 0,0 0-1 0 0,0 0 1 0 0,-1 0 0 0 0,1 0 0 0 0,0 0-1 0 0,0 0 1 0 0,0 0 0 0 0,0 0 0 0 0,0 0 0 0 0,-1 0-1 0 0,1 0 1 0 0,0 0 0 0 0,0-1 0 0 0,0 1 0 0 0,0 0-1 0 0,0 0 1 0 0,0 0 0 0 0,-1 0 0 0 0,1 0 0 0 0,0 0-1 0 0,0 0 1 0 0,0-1 0 0 0,0 1 0 0 0,0 0 0 0 0,0 0-1 0 0,0 0 1 0 0,0 0 0 0 0,0 0 0 0 0,0-1 0 0 0,0 1-1 0 0,0 0 1 0 0,0 0 0 0 0,0 0 0 0 0,0 0 0 0 0,0 0-1 0 0,0-1 1 0 0,0 1 0 0 0,0 0 0 0 0,-8-12 8 0 0,1-20-23 0 0,2 0-1 0 0,1 0 1 0 0,2-1-1 0 0,1 1 1 0 0,4-50-1 0 0,5 12-39 0 0,25-103-1 0 0,15 15 75 0 0,-14 56 140 0 0,-30 209-46 0 0,-41-113-50 0 0,34 4-66 0 0,2 2 1 0 0,0 0 0 0 0,0-1 0 0 0,0 1 0 0 0,0 0 0 0 0,0-1 0 0 0,0 0 0 0 0,0 1 0 0 0,0-1 0 0 0,0 1 0 0 0,0-1 0 0 0,0 0 0 0 0,0 1 0 0 0,1-1 0 0 0,-1 0 0 0 0,0 0 0 0 0,1 0 0 0 0,-1 0 0 0 0,0 0 0 0 0,1 0 0 0 0,-1 0 0 0 0,1 0 0 0 0,-1 0-1 0 0,1 0 1 0 0,-1-2 0 0 0,1 3 26 0 0,-32-9-44 0 0,29 9 17 0 0,0 0 1 0 0,-1 0-1 0 0,1 0 0 0 0,0 0 0 0 0,0 1 0 0 0,-1-1 0 0 0,1 1 0 0 0,0 0 0 0 0,0 0 0 0 0,0 0 0 0 0,0 0 0 0 0,0 1 0 0 0,0-1 0 0 0,0 1 0 0 0,0 0 0 0 0,-3 3 1 0 0,3-2 3 0 0,1 1 1 0 0,-1-1 0 0 0,1 1 0 0 0,0 0 0 0 0,0-1 0 0 0,0 1 0 0 0,1 0 0 0 0,0 0 0 0 0,-1 0-1 0 0,1 0 1 0 0,1 1 0 0 0,-2 4 0 0 0,-6 27 169 0 0,-2-1 1 0 0,-1-1-1 0 0,-2 1 0 0 0,-34 61 0 0 0,31-65-114 0 0,0 1 0 0 0,2 1-1 0 0,2 0 1 0 0,1 1 0 0 0,-9 44 0 0 0,18-65-54 0 0,1-1 1 0 0,0 1 0 0 0,1-1-1 0 0,0 1 1 0 0,1-1 0 0 0,4 21 0 0 0,-4-28-5 0 0,0 0 0 0 0,1 0 0 0 0,0 0 0 0 0,0 0 0 0 0,0 0 1 0 0,1 0-1 0 0,0 0 0 0 0,0-1 0 0 0,0 0 0 0 0,0 1 0 0 0,1-1 1 0 0,0 0-1 0 0,-1-1 0 0 0,2 1 0 0 0,-1-1 0 0 0,0 1 0 0 0,9 3 1 0 0,-9-4-2 0 0,1-1 0 0 0,0 0 1 0 0,0 0-1 0 0,1-1 1 0 0,-1 0-1 0 0,0 1 1 0 0,0-2-1 0 0,11 1 1 0 0,-15 0 1 0 0,0-1 0 0 0,1 0 0 0 0,-1 0 0 0 0,1 0 0 0 0,-1-1 0 0 0,0 1 0 0 0,1 0 0 0 0,-1 0 0 0 0,1-1 0 0 0,-1 1 0 0 0,0-1 0 0 0,1 1 0 0 0,-1-1 0 0 0,0 0 0 0 0,0 1 0 0 0,0-1 0 0 0,1 0 0 0 0,-1 0 0 0 0,0 0 0 0 0,0 0 0 0 0,0 0 0 0 0,0 0 0 0 0,0 0 0 0 0,-1 0 0 0 0,1 0 0 0 0,0 0 0 0 0,0-1 0 0 0,-1 1 0 0 0,1 0 0 0 0,-1-1 0 0 0,1 1 0 0 0,-1 0 0 0 0,0-1 0 0 0,1 1 0 0 0,-1 0 0 0 0,0-1 0 0 0,0 1 0 0 0,0-3 0 0 0,0 0-1 0 0,-1 0 0 0 0,0 0 1 0 0,0 0-1 0 0,-1 0 0 0 0,1 1 1 0 0,-1-1-1 0 0,0 0 0 0 0,0 1 1 0 0,0-1-1 0 0,0 1 0 0 0,-1-1 1 0 0,1 1-1 0 0,-1 0 0 0 0,0 0 1 0 0,0 0-1 0 0,0 1 0 0 0,0-1 1 0 0,-5-3-1 0 0,-16-15-32 0 0,23 20 28 0 0,0 0 1 0 0,0 0-1 0 0,0 0 1 0 0,1 0 0 0 0,-1 0-1 0 0,0 0 1 0 0,0 0 0 0 0,1-1-1 0 0,-1 1 1 0 0,1 0-1 0 0,-1 0 1 0 0,1-1 0 0 0,-1 1-1 0 0,1 0 1 0 0,0 0 0 0 0,0-1-1 0 0,-1 1 1 0 0,1 0-1 0 0,0-1 1 0 0,0 1 0 0 0,0 0-1 0 0,1-1 1 0 0,-1 1 0 0 0,0 0-1 0 0,0 0 1 0 0,1-2-1 0 0,1-1 2 0 0,0 1 0 0 0,1-1 0 0 0,-1 1 0 0 0,1 0 0 0 0,0 0 0 0 0,0 0 0 0 0,6-5 0 0 0,6-4-19 0 0,33-33-42 0 0,-46 42 61 0 0,1 0 0 0 0,-1 0 0 0 0,1 0 0 0 0,-1-1 0 0 0,0 1-1 0 0,-1-1 1 0 0,1 1 0 0 0,-1-1 0 0 0,1 0 0 0 0,-1 0 0 0 0,0 1 0 0 0,0-1-1 0 0,-1 0 1 0 0,1-4 0 0 0,-1 5 0 0 0,-1 0-1 0 0,1 1 1 0 0,-1-1 0 0 0,0 1-1 0 0,0-1 1 0 0,0 1-1 0 0,0-1 1 0 0,0 1 0 0 0,0 0-1 0 0,-1 0 1 0 0,1-1 0 0 0,-1 1-1 0 0,-3-3 1 0 0,-30-28-52 0 0,20 19 8 0 0,14 13 43 0 0,0-1-1 0 0,0 1 1 0 0,0 0 0 0 0,0-1-1 0 0,1 1 1 0 0,-1-1 0 0 0,1 1 0 0 0,-1-1-1 0 0,1 1 1 0 0,-1-1 0 0 0,1 0 0 0 0,0 1-1 0 0,0-1 1 0 0,-1 1 0 0 0,1-1-1 0 0,1 0 1 0 0,-1 1 0 0 0,0-1 0 0 0,0 1-1 0 0,0-1 1 0 0,1 1 0 0 0,-1-1 0 0 0,1 1-1 0 0,-1-1 1 0 0,1 1 0 0 0,0-1-1 0 0,1-1 1 0 0,27-42-33 0 0,-21 34 26 0 0,15-21 0 0 0,-10 15 19 0 0,0 0 0 0 0,-2-1-1 0 0,0-1 1 0 0,-1 0-1 0 0,0 0 1 0 0,9-31 0 0 0,-18 45-3 0 0,-1 0 0 0 0,1 0 0 0 0,-1 0 0 0 0,0 0 0 0 0,-1 0 0 0 0,-1-10 0 0 0,-1-12 37 0 0,3 26-46 0 0,7 2 5 0 0,0 1 1 0 0,0 0 0 0 0,-1 0-1 0 0,1 0 1 0 0,-1 0 0 0 0,1 1 0 0 0,-1 0-1 0 0,0 1 1 0 0,8 6 0 0 0,14 5 12 0 0,-14-8-9 0 0,1 1 1 0 0,-1 1 0 0 0,0 0 0 0 0,-1 0 0 0 0,0 1 0 0 0,-1 1-1 0 0,18 20 1 0 0,-23-23-3 0 0,0 1-1 0 0,-1 0 0 0 0,0 0 0 0 0,-1 0 1 0 0,0 1-1 0 0,-1 0 0 0 0,1 0 0 0 0,-2 0 1 0 0,0 0-1 0 0,0 1 0 0 0,-1 0 1 0 0,2 13-1 0 0,-3 4 18 0 0,-1 0 1 0 0,-2-1 0 0 0,-5 36-1 0 0,-1-6-19 0 0,5 76 37 0 0,-4-141-32 0 0,0 1 0 0 0,0 1 1 0 0,0 0-1 0 0,-1 0 1 0 0,0 0-1 0 0,0 1 1 0 0,-1 0-1 0 0,1 0 1 0 0,-1 1-1 0 0,0 1 1 0 0,0-1-1 0 0,-1 1 1 0 0,1 1-1 0 0,-1 0 0 0 0,-12-2 1 0 0,-14 1-47 0 0,-1 2 0 0 0,-65 5 0 0 0,27 0 41 0 0,-552 29-4 0 0,615-33 10 0 0,9 0-11 0 0,0 0-1 0 0,0 0 1 0 0,0 0 0 0 0,0 1-1 0 0,0-1 1 0 0,0 1 0 0 0,0-1 0 0 0,0 1-1 0 0,-3 1 1 0 0,15 0-438 0 0,19 1 615 0 0,-16-6-3915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7:5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66 420 0 0,'-123'24'4351'0'0,"123"-24"-4333"0"0,0 0 1 0 0,0 0-1 0 0,0 0 1 0 0,0 0-1 0 0,0 0 0 0 0,0 0 1 0 0,0 0-1 0 0,0 1 0 0 0,0-1 1 0 0,0 0-1 0 0,0 0 0 0 0,0 0 1 0 0,0 0-1 0 0,0 0 0 0 0,0 0 1 0 0,0 0-1 0 0,0 0 1 0 0,0 0-1 0 0,0 0 0 0 0,0 0 1 0 0,0 0-1 0 0,0 0 0 0 0,0 1 1 0 0,0-1-1 0 0,0 0 0 0 0,0 0 1 0 0,0 0-1 0 0,0 0 1 0 0,0 0-1 0 0,0 0 0 0 0,0 0 1 0 0,0 0-1 0 0,0 0 0 0 0,0 0 1 0 0,0 0-1 0 0,0 0 0 0 0,0 0 1 0 0,0 0-1 0 0,0 0 0 0 0,-1 0 1 0 0,1 1-1 0 0,0-1 1 0 0,0 0-1 0 0,0 0 0 0 0,0 0 1 0 0,0 0-1 0 0,0 0 0 0 0,0 0 1 0 0,0 0-1 0 0,0 0 0 0 0,0 0 1 0 0,0 0-1 0 0,0 0 1 0 0,0 0-1 0 0,-1 0 0 0 0,13 3 386 0 0,16 0-6 0 0,468-26 1751 0 0,-217 5-2040 0 0,769-5-117 0 0,-1040 23 12 0 0,-7 1-3 0 0,1-1 0 0 0,0 0-1 0 0,-1 0 1 0 0,1 0 0 0 0,0 0 0 0 0,0 0-1 0 0,-1 0 1 0 0,1-1 0 0 0,0 1 0 0 0,-1-1-1 0 0,1 1 1 0 0,0-1 0 0 0,2-1-1 0 0,-6 1 46 0 0,0 0 0 0 0,0-1 0 0 0,0 2 0 0 0,0-1-1 0 0,0 0 1 0 0,0 0 0 0 0,0 0 0 0 0,0 1 0 0 0,0-1-1 0 0,-4 1 1 0 0,6 0-31 0 0,-129-22 3283 0 0,128 24-3300 0 0,1-1-1 0 0,0 0 0 0 0,-1 1 1 0 0,1-1-1 0 0,0 1 0 0 0,0-1 1 0 0,0 0-1 0 0,0 1 1 0 0,0-1-1 0 0,0 1 0 0 0,0-1 1 0 0,1 0-1 0 0,-1 1 0 0 0,0-1 1 0 0,1 0-1 0 0,0 2 0 0 0,2 21-76 0 0,-3-24 80 0 0,0 1 0 0 0,0 0 0 0 0,0-1-1 0 0,0 1 1 0 0,0-1 0 0 0,0 1 0 0 0,0-1 0 0 0,0 1 0 0 0,0-1 0 0 0,0 1 0 0 0,0-1 0 0 0,0 1 0 0 0,0-1 0 0 0,0 1 0 0 0,0-1 0 0 0,1 1-1 0 0,-1-1 1 0 0,0 1 0 0 0,0-1 0 0 0,1 1 0 0 0,-1-1 0 0 0,0 1 0 0 0,1-1 0 0 0,-1 0 0 0 0,0 1 0 0 0,1-1 0 0 0,-1 1 0 0 0,1-1 0 0 0,-1 0-1 0 0,1 1 1 0 0,-1-1 0 0 0,0 0 0 0 0,1 0 0 0 0,-1 0 0 0 0,1 1 0 0 0,-1-1 0 0 0,1 0 0 0 0,0 0 0 0 0,-1 0 0 0 0,1 0 0 0 0,20-7-12 0 0,-17 5-2 0 0,3-4 16 0 0,-11 5 13 0 0,4 1-15 0 0,-1 0 0 0 0,1 0 0 0 0,-1 0 0 0 0,1 0-1 0 0,-1 0 1 0 0,1 0 0 0 0,-1 0 0 0 0,1 0 0 0 0,-1 1 0 0 0,1-1 0 0 0,-1 0 0 0 0,1 0 0 0 0,0 0 0 0 0,-1 1 0 0 0,1-1 0 0 0,-1 0 0 0 0,1 1 0 0 0,-1-1 0 0 0,1 0 0 0 0,0 1 0 0 0,-1-1 0 0 0,1 0 0 0 0,0 1 0 0 0,-1-1 0 0 0,1 1 0 0 0,-2 1 5 0 0,2-2-5 0 0,0 0-1 0 0,-1 0 0 0 0,1 0 1 0 0,0 0-1 0 0,0 0 1 0 0,0 0-1 0 0,-1 1 0 0 0,1-1 1 0 0,0 0-1 0 0,0 0 0 0 0,0 0 1 0 0,0 0-1 0 0,0 0 0 0 0,-1 1 1 0 0,1-1-1 0 0,0 0 1 0 0,0 0-1 0 0,0 0 0 0 0,0 1 1 0 0,0-1-1 0 0,0 0 0 0 0,0 0 1 0 0,0 0-1 0 0,0 1 0 0 0,0-1 1 0 0,0 0-1 0 0,0 0 1 0 0,0 0-1 0 0,0 1 0 0 0,0-1 1 0 0,0 0-1 0 0,0 0 0 0 0,0 0 1 0 0,0 1-1 0 0,0-1 0 0 0,0 0 1 0 0,0 0-1 0 0,0 0 0 0 0,0 1 1 0 0,0-1-1 0 0,0 0 1 0 0,0 0-1 0 0,0 0 0 0 0,1 0 1 0 0,-1 1-1 0 0,0-1 0 0 0,0 0 1 0 0,0 0-1 0 0,0 0 0 0 0,1 0 1 0 0,-1 0-1 0 0,0 1 1 0 0,0-1-1 0 0,0 0 0 0 0,0 0 1 0 0,1 0-1 0 0,-1 0 0 0 0,0 0 1 0 0,0 0-1 0 0,0 0 0 0 0,1 0 1 0 0,-1 0-1 0 0,1 15-56 0 0,-1-14 72 0 0,-32-21 89 0 0,-41-9 2411 0 0,68 27-2469 0 0,-7 0 128 0 0,12 2-172 0 0,0 0 0 0 0,-1 1-1 0 0,1-1 1 0 0,0 0-1 0 0,0 1 1 0 0,0-1 0 0 0,0 0-1 0 0,0 0 1 0 0,0 1-1 0 0,0-1 1 0 0,0 0-1 0 0,0 1 1 0 0,0-1 0 0 0,0 0-1 0 0,0 1 1 0 0,0-1-1 0 0,0 0 1 0 0,0 1 0 0 0,0-1-1 0 0,0 0 1 0 0,1 1-1 0 0,-1-1 1 0 0,0 0-1 0 0,0 1 1 0 0,0-1 0 0 0,0 0-1 0 0,1 0 1 0 0,-1 1-1 0 0,0-1 1 0 0,0 0 0 0 0,1 0-1 0 0,-1 1 1 0 0,0-1-1 0 0,0 0 1 0 0,1 0-1 0 0,31 29-18 0 0,-31-28 17 0 0,0 0-1 0 0,0 0 0 0 0,0 0 0 0 0,0-1 0 0 0,0 1 0 0 0,-1 0 0 0 0,1 0 0 0 0,0 0 0 0 0,0 0 0 0 0,-1 1 0 0 0,1-1 0 0 0,0 0 1 0 0,-1 0-1 0 0,1 0 0 0 0,-1 0 0 0 0,1 1 0 0 0,-1-1 0 0 0,0 0 0 0 0,0 0 0 0 0,0 1 0 0 0,1-1 0 0 0,-1 0 0 0 0,-1 3 0 0 0,8 12-133 0 0,-2-10 344 0 0,-3-10 1054 0 0,-2 4-1076 0 0,4 2-137 0 0,0 0 0 0 0,0 0-1 0 0,0 1 1 0 0,0 0 0 0 0,0-1 0 0 0,4 6 0 0 0,-3-1-38 0 0,-3-5-7 0 0,-1 0 0 0 0,1 0 1 0 0,0 1-1 0 0,0-1 0 0 0,0 0 0 0 0,0 0 0 0 0,0-1 1 0 0,0 1-1 0 0,1 0 0 0 0,-1-1 0 0 0,0 1 0 0 0,5 1 1 0 0,-6-3 17 0 0,-4-3-22 0 0,-3-8 69 0 0,4 7-78 0 0,-1 9-22 0 0,-1 10-5 0 0,6-12-68 0 0,3-8 67 0 0,1-12-252 0 0,-6 16 232 0 0,1-9-4657 0 0,-15-8-6027 0 0,14 13 9527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 40 0 0,'-34'0'158'0'0,"-1"1"-1"0"0,1 2 1 0 0,0 2-1 0 0,0 1 1 0 0,1 1 0 0 0,0 2-1 0 0,0 1 1 0 0,1 2-1 0 0,-38 19 1 0 0,14-2-40 0 0,1 2 1 0 0,2 3-1 0 0,2 2 0 0 0,-54 48 1 0 0,84-66-52 0 0,1 2 0 0 0,0 0 0 0 0,2 1 0 0 0,0 1 0 0 0,2 1 0 0 0,0 1 0 0 0,2 0 0 0 0,0 0 0 0 0,2 2 1 0 0,-15 41-1 0 0,22-49-57 0 0,0 0 0 0 0,1 1 0 0 0,1-1 0 0 0,1 1 0 0 0,0 0 0 0 0,2 0 0 0 0,0-1 0 0 0,1 1 0 0 0,1 0 0 0 0,0 0 0 0 0,2-1 0 0 0,0 0 0 0 0,1 0 0 0 0,1 0 0 0 0,1 0 0 0 0,14 27 0 0 0,-10-26-10 0 0,1 0 0 0 0,1 0 0 0 0,27 29 1 0 0,-18-26 0 0 0,0-1 0 0 0,2-1 0 0 0,0-1 1 0 0,37 21-1 0 0,-10-12 12 0 0,0-3-1 0 0,2-1 0 0 0,93 26 1 0 0,-90-34 6 0 0,-1-3-1 0 0,104 10 1 0 0,-122-20-18 0 0,0-2-1 0 0,0-2 1 0 0,0-1 0 0 0,0-2-1 0 0,50-11 1 0 0,-72 11 3 0 0,1-1 0 0 0,-1-1 0 0 0,-1 0-1 0 0,1 0 1 0 0,-1-2 0 0 0,0 1 0 0 0,-1-2 0 0 0,14-10 0 0 0,-21 14-39 0 0,0 0 0 0 0,0-1 0 0 0,0 0 1 0 0,-1 0-1 0 0,0 0 0 0 0,0-1 0 0 0,0 0 1 0 0,-1 0-1 0 0,0 0 0 0 0,0 0 0 0 0,-1-1 1 0 0,0 0-1 0 0,0 1 0 0 0,-1-1 0 0 0,0 0 1 0 0,-1 0-1 0 0,2-10 0 0 0,-2 2-288 0 0,-1 1-1 0 0,0-1 0 0 0,-3-17 0 0 0,-8-6-435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187 217 576 0 0,'-44'-12'1702'0'0,"35"8"-1291"0"0,1 1-1 0 0,0-1 1 0 0,-1 0-1 0 0,1-1 1 0 0,-14-10 0 0 0,20 13-317 0 0,0 1 0 0 0,0-1 0 0 0,0 0 1 0 0,0 0-1 0 0,0 0 0 0 0,0 0 0 0 0,1 0 1 0 0,-1 0-1 0 0,1-1 0 0 0,-1 1 0 0 0,1 0 1 0 0,0-1-1 0 0,0 1 0 0 0,0-1 0 0 0,0 0 1 0 0,0 1-1 0 0,1-1 0 0 0,-1 0 0 0 0,1 1 0 0 0,0-1 1 0 0,0 0-1 0 0,0 1 0 0 0,0-1 0 0 0,0 0 1 0 0,0 0-1 0 0,1 1 0 0 0,-1-1 0 0 0,1 1 1 0 0,0-1-1 0 0,0 0 0 0 0,0 1 0 0 0,0-1 1 0 0,0 1-1 0 0,1 0 0 0 0,-1-1 0 0 0,1 1 1 0 0,-1 0-1 0 0,1 0 0 0 0,3-3 0 0 0,2-2-14 0 0,-1 1-1 0 0,1 0 0 0 0,1 0 0 0 0,-1 1 1 0 0,1 0-1 0 0,0 0 0 0 0,0 1 0 0 0,0 0 1 0 0,1 0-1 0 0,-1 1 0 0 0,1 0 0 0 0,0 0 1 0 0,0 1-1 0 0,13-1 0 0 0,-1 0-65 0 0,0 2 1 0 0,0 0-1 0 0,0 1 0 0 0,1 1 0 0 0,23 5 1 0 0,-34-4-18 0 0,-1 0 1 0 0,0 1-1 0 0,0 1 1 0 0,0-1 0 0 0,0 1-1 0 0,-1 1 1 0 0,1 0 0 0 0,-1 0-1 0 0,0 1 1 0 0,-1 0-1 0 0,0 1 1 0 0,9 8 0 0 0,-14-12 0 0 0,0 0 1 0 0,0 1 0 0 0,0 0 0 0 0,0-1-1 0 0,-1 1 1 0 0,1 0 0 0 0,-1 0 0 0 0,0 0-1 0 0,0 0 1 0 0,-1 1 0 0 0,1-1 0 0 0,-1 1-1 0 0,0-1 1 0 0,0 1 0 0 0,-1-1 0 0 0,1 1-1 0 0,-1-1 1 0 0,0 1 0 0 0,0-1-1 0 0,0 1 1 0 0,-1 0 0 0 0,0-1 0 0 0,0 1-1 0 0,0-1 1 0 0,0 0 0 0 0,-1 1 0 0 0,0-1-1 0 0,1 0 1 0 0,-5 6 0 0 0,1-1 4 0 0,-1-1 1 0 0,0 0-1 0 0,0-1 1 0 0,-1 1-1 0 0,0-1 1 0 0,0 0-1 0 0,-11 7 1 0 0,-59 35 49 0 0,11-8-24 0 0,65-41-28 0 0,-1 1 0 0 0,1 0 0 0 0,0 0 0 0 0,0 0 1 0 0,0 0-1 0 0,0 0 0 0 0,0 0 0 0 0,0 0 0 0 0,0 0 0 0 0,0 0 0 0 0,1 0 0 0 0,-1 0 1 0 0,0 1-1 0 0,0 1 0 0 0,1-3 0 0 0,0 1-1 0 0,0-1 1 0 0,0 0 0 0 0,0 1 0 0 0,0-1 0 0 0,0 1-1 0 0,0-1 1 0 0,0 0 0 0 0,1 1 0 0 0,-1-1 0 0 0,0 0 0 0 0,0 1-1 0 0,0-1 1 0 0,1 0 0 0 0,-1 1 0 0 0,0-1 0 0 0,0 0-1 0 0,1 1 1 0 0,-1-1 0 0 0,0 0 0 0 0,1 0 0 0 0,-1 1-1 0 0,0-1 1 0 0,1 0 0 0 0,-1 0 0 0 0,1 0 0 0 0,-1 1-1 0 0,0-1 1 0 0,1 0 0 0 0,0 0 0 0 0,43 6 43 0 0,-32-6-39 0 0,50 6 95 0 0,-34-2-137 0 0,42 11 1 0 0,-59-12 118 0 0,0 0 1 0 0,-1 0-1 0 0,0 1 1 0 0,0 1-1 0 0,0 0 1 0 0,-1 0-1 0 0,1 0 1 0 0,-1 2-1 0 0,0-1 1 0 0,-1 1-1 0 0,0 0 1 0 0,13 15-1 0 0,-19-20 30 0 0,-1 0 0 0 0,1 0 0 0 0,-1 0 0 0 0,0 1 0 0 0,0-1 1 0 0,0 0-1 0 0,0 1 0 0 0,0-1 0 0 0,0 1 0 0 0,-1-1 0 0 0,1 1 0 0 0,-1-1 0 0 0,0 1 0 0 0,1 0 0 0 0,-1-1 0 0 0,0 1 1 0 0,-1-1-1 0 0,1 1 0 0 0,0 0 0 0 0,-1-1 0 0 0,0 1 0 0 0,1-1 0 0 0,-1 1 0 0 0,0-1 0 0 0,0 0 0 0 0,0 1 0 0 0,-1-1 1 0 0,1 0-1 0 0,0 0 0 0 0,-1 0 0 0 0,-2 3 0 0 0,-1 0 203 0 0,0 1-1 0 0,-1-1 1 0 0,0 0 0 0 0,0 0 0 0 0,0 0 0 0 0,0-1-1 0 0,-1 0 1 0 0,0 0 0 0 0,-9 3 0 0 0,-21 6 264 0 0,-1-1 0 0 0,-1-2 0 0 0,1-2 0 0 0,-80 6 0 0 0,42-10-582 0 0,-125-12 0 0 0,178 3-70 0 0,23 5 58 0 0,0-1 1 0 0,0 1-1 0 0,0 0 0 0 0,0 0 1 0 0,0-1-1 0 0,0 1 1 0 0,0 0-1 0 0,0 0 1 0 0,0-1-1 0 0,0 1 0 0 0,1 0 1 0 0,-1 0-1 0 0,0-1 1 0 0,0 1-1 0 0,0 0 1 0 0,0 0-1 0 0,0-1 0 0 0,1 1 1 0 0,-1 0-1 0 0,0 0 1 0 0,0 0-1 0 0,0-1 1 0 0,1 1-1 0 0,-1 0 1 0 0,0 0-1 0 0,0 0 0 0 0,1 0 1 0 0,-1 0-1 0 0,0 0 1 0 0,0-1-1 0 0,1 1 1 0 0,-1 0-1 0 0,0 0 0 0 0,1 0 1 0 0,-1 0-1 0 0,0 0 1 0 0,1 0-1 0 0,43-12-1945 0 0,-41 12 1763 0 0,95-26-5956 0 0,46-23-2091 0 0,-89 27 5960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84 340 0 0,'3'-3'431'0'0,"1"0"0"0"0,-1 0 0 0 0,0-1 0 0 0,0 1 0 0 0,0-1 1 0 0,-1 0-1 0 0,1 0 0 0 0,-1 0 0 0 0,0 0 0 0 0,0 0 0 0 0,0 0 0 0 0,-1-1 0 0 0,3-7 0 0 0,-3-2 2283 0 0,-2 5 1467 0 0,-13 21-3122 0 0,-130 104 3808 0 0,31-28-3341 0 0,91-69-1322 0 0,-24 28 0 0 0,43-43-192 0 0,-1 1 1 0 0,1-1-1 0 0,0 0 1 0 0,0 1-1 0 0,0 0 1 0 0,0 0-1 0 0,1 0 0 0 0,0 0 1 0 0,0 0-1 0 0,0 0 1 0 0,1 0-1 0 0,-1 1 1 0 0,1-1-1 0 0,1 1 1 0 0,-1-1-1 0 0,1 1 0 0 0,0-1 1 0 0,0 0-1 0 0,2 9 1 0 0,-1-8-8 0 0,1-1 1 0 0,0 1-1 0 0,0-1 1 0 0,1 1-1 0 0,0-1 1 0 0,0 1-1 0 0,0-1 1 0 0,0 0-1 0 0,1-1 1 0 0,0 1-1 0 0,0-1 1 0 0,0 1-1 0 0,1-1 1 0 0,-1 0-1 0 0,1-1 1 0 0,0 1-1 0 0,8 3 1 0 0,9 5-1 0 0,0-2 0 0 0,1-1 0 0 0,-1-1 0 0 0,2-1 0 0 0,-1-1 0 0 0,29 4 0 0 0,70 4 12 0 0,-44-10-16 0 0,-67-4 0 0 0,1 0 1 0 0,-1 0-1 0 0,0-1 0 0 0,12-3 0 0 0,-19 4-229 0 0,-1-1-1 0 0,0 0 1 0 0,0-1-1 0 0,0 1 1 0 0,0 0 0 0 0,0-1-1 0 0,0 0 1 0 0,3-1-1 0 0,-5 1-217 0 0,1 1 0 0 0,-1 0 0 0 0,0-1-1 0 0,1 1 1 0 0,-1-1 0 0 0,0 1-1 0 0,0-1 1 0 0,0 0 0 0 0,0 1 0 0 0,0-1-1 0 0,-1 0 1 0 0,1 0 0 0 0,0 0-1 0 0,0-3 1 0 0,14-37-8734 0 0,-6 27 6945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36 212 0 0,'-52'4'3377'0'0,"42"-1"61"0"0,35-4-91 0 0,197-15-393 0 0,-4 0-4576 0 0,-198 11-2792 0 0,-40 1-758 0 0,-2 4 3500 0 0</inkml:trace>
  <inkml:trace contextRef="#ctx0" brushRef="#br0" timeOffset="1">191 190 652 0 0,'-1'1'165'0'0,"0"0"0"0"0,1 0 0 0 0,-1-1 0 0 0,0 1 0 0 0,1 0-1 0 0,0 0 1 0 0,-1 0 0 0 0,1 0 0 0 0,-1 0 0 0 0,1 0 0 0 0,0 0 0 0 0,0 0 0 0 0,-1 0 0 0 0,1 0-1 0 0,0 0 1 0 0,0 0 0 0 0,0 0 0 0 0,0 0 0 0 0,0 0 0 0 0,1 0 0 0 0,-1 0 0 0 0,0 0 0 0 0,0 0 0 0 0,1 0-1 0 0,-1 0 1 0 0,0 0 0 0 0,1 0 0 0 0,-1 0 0 0 0,1 0 0 0 0,-1 0 0 0 0,2 1 0 0 0,0-1 78 0 0,0 0 1 0 0,1 0 0 0 0,-1 0 0 0 0,0-1-1 0 0,0 1 1 0 0,1-1 0 0 0,-1 1 0 0 0,0-1-1 0 0,1 0 1 0 0,-1 0 0 0 0,0 0 0 0 0,1 0-1 0 0,-1 0 1 0 0,3-1 0 0 0,156-25 3456 0 0,27-2-4992 0 0,-164 25-3614 0 0,45-10 1 0 0,-52 9 3139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62 52 0 0,'4'-6'676'0'0,"0"-1"0"0"0,1 1 1 0 0,0 0-1 0 0,0 0 0 0 0,8-6 0 0 0,-12 10-321 0 0,0 1-1 0 0,1-1 1 0 0,-1 1-1 0 0,1-1 1 0 0,0 1-1 0 0,-1 0 1 0 0,1 0-1 0 0,0 0 1 0 0,0 0-1 0 0,0 0 1 0 0,-1 0-1 0 0,1 0 1 0 0,0 0-1 0 0,0 1 1 0 0,0-1 0 0 0,1 1-1 0 0,-1 0 1 0 0,0-1-1 0 0,0 1 1 0 0,0 0-1 0 0,0 0 1 0 0,4 1-1 0 0,-5 0-208 0 0,0 0 0 0 0,1 0 0 0 0,-1 0 0 0 0,0 0 0 0 0,0 0 0 0 0,0 0 0 0 0,0 0 0 0 0,0 1 0 0 0,0-1 0 0 0,-1 0 0 0 0,1 1 0 0 0,0-1 0 0 0,-1 0 0 0 0,1 1 0 0 0,-1-1-1 0 0,1 1 1 0 0,-1-1 0 0 0,0 1 0 0 0,1-1 0 0 0,-1 1 0 0 0,0-1 0 0 0,0 1 0 0 0,0-1 0 0 0,0 1 0 0 0,-1 2 0 0 0,-8 43 1502 0 0,7-37-1242 0 0,-6 16 126 0 0,0-2 0 0 0,-12 25-1 0 0,9-24-397 0 0,-13 48 1 0 0,4 44-13 0 0,7-34-114 0 0,10-61 57 0 0,3-19-65 0 0,3-13-112 0 0,7-14-3354 0 0,0-1 0 0 0,2 1 0 0 0,1 1 0 0 0,18-25 0 0 0,-24 36 2510 0 0,11-14-761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3:59:08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7124 811 223 0,'4'-1'525'16,"-2"-2"99"-16,2-2 78 0,-4 2 15 15,3-1-122-15,-3 1-106 0,2 1-91 0,-2 1-51 0,4 0-39 16,-4-1-22-16,2 2-27 0,2-2-16 15,-4 4-15-15,6 0-13 0,-6 0-7 0,0 3-5 16,4 3 0-16,-8 5-4 0,4 2-9 0,-6 4-7 16,0 5-8-16,0 4-5 0,-1 4-6 0,-5 4-6 15,2 3-1-15,1 2-135 0,-1-1-22 0,-2 1 0 16,6-3 0-16,-1 0 0 0,5-1 0 0,2-4 0 16,0-1 0-16,2-3 0 0,2-3 0 0,1 0 0 15,5-3 0-15,-4-4 0 0,4-1 0 0,-1-3 0 16,1-2 0-16,2-2 0 0,-3-4 0 0,5 1 0 15,-2-4 0-15,3 0 0 0,1-3 0 0,-1-1 0 16,4-2 0-16,3-3 0 0,3 0 0 0,6-1 0 16,-2-1 0-16,8-3 0 0,0 3 0 0,7-3 0 15,1 1 0-15,-3 1 0 0,3-4 0 0,-2 3-211 16,-5 0-391-16,-5 0-200 0,2 0-176 0,-6 2-147 16,-7-2-16-16,3 0 63 0,-6 0 147 0,-1-1 214 15,1 0 229-15</inkml:trace>
  <inkml:trace contextRef="#ctx0" brushRef="#br0" timeOffset="391.66">8380 1013 69 0,'-2'-6'432'0,"-2"-2"91"0,-6 3 58 16,0-2 33-16,-1-1-93 0,-5 2-57 15,1 2-42-15,-1-1-30 0,-3 2-12 0,0 2-12 0,-3-1-36 16,1 2-62-16,0 2-66 0,-3 2-48 0,-1 2-43 16,4 1-34-16,-1 4-24 0,3 3-16 0,4 1-9 15,-1 3-10-15,1 1-4 0,5 2-5 0,0 0 0 16,4 3-6-16,3 0-1 0,3-4-3 16,3 2 0-16,7-2 0 0,2-1-1 0,1 0 1 0,3-5-1 15,5-1 2-15,4-1-2 0,0-4 0 0,6-3-1 16,-1-1 0-16,2-4-1 0,-2-1 0 0,1-4-1 15,0-2 3-15,-6-3-1 0,0 0-4 0,-4-2 2 16,-5 1 2-16,-7-5 1 0,1 1-1 0,-10-2 0 16,-4 1 2-16,-2 0-2 0,-3-2-3 15,-3-1 1-15,-1 5-3 0,1-1-2 0,2 1-19 16,1 1-43-16,-1 4-59 0,8-1-99 0,4 2-128 16,2-1-129-16,7 0-105 0,3 0-63 0,5 1-30 15,3 2 6-15,3-1 45 0,2 2 88 0,-2 1 98 16,4-1 96-16</inkml:trace>
  <inkml:trace contextRef="#ctx0" brushRef="#br0" timeOffset="725.16">8827 942 203 0,'16'-3'288'0,"-5"0"35"15,3 0-8-15,-4 0-32 0,-5-2 11 0,5 1 57 16,-4 2 102-16,-2 0 76 0,-2-2 38 0,-2 2 2 16,0-3-37-16,0 1-73 0,0 2-114 0,-6-2-88 15,2 0-58-15,-2 3-38 0,-3 1-24 0,1 0-24 16,-6 3-16-16,3 1-16 0,-5 4-14 0,-3 0-14 15,-1 6-16-15,3 3-14 0,-2 2-8 0,-1 4-7 16,5 1-4-16,-1 1-2 0,1 2-1 16,5 2 2-16,4-2-2 0,2 0 2 0,4-3-1 15,0 1-3-15,8-4-1 0,0 1-1 0,5-7 0 16,3 2-1-16,-1-5-2 0,7-3 5 0,-3-1 0 16,6-5 2-16,-3-3-1 0,3-2 1 0,-4-4 1 0,4-1 0 15,-5-3-1-15,1-3-4 0,-6 0 2 16,1-4 0-16,-2-3 0 0,-5 0-3 0,-3-3 2 15,-4-2 1-15,-2-1-3 0,0 0 1 0,-2 1-3 16,-2 1-2-16,2 2-24 0,-2 2-44 0,0 4-71 16,-1 0-105-16,3 6-159 0,2 1-190 0,0 1-170 15,2 3-139-15,2 0-27 0,1 3 53 0,1 2 134 16,4 0 179-16</inkml:trace>
  <inkml:trace contextRef="#ctx0" brushRef="#br0" timeOffset="1186.94">9290 1058 76 0,'2'3'406'16,"2"-6"85"-16,-4 2 69 0,0-2 31 0,0 1-57 15,0 1-41-15,0 0-34 0,0 1-28 16,0-2-17-16,0 4-31 0,-4-1-45 0,4 4-55 16,0 2-46-16,-2 1-37 0,-1 5-28 0,-1 2-24 15,4 3-22-15,-2 1-14 0,2 3-20 0,-4 0-17 16,4 2-18-16,0 2-15 0,4-1-11 0,-4 2-11 15,2-1-5-15,2-1-5 0,-4 0-5 0,3 0-2 16,-1-1-1-16,2-4 1 0,-4 2-1 16,6-4-2-16,-6 0 0 0,0-3-1 0,0-2 1 0,0-2-2 15,-6-2-2-15,0-3 0 0,-1-1 2 0,1-4 1 16,-4-2 0-16,0-4 1 0,5-1 1 0,-5-6 3 16,4-1-4-16,-4-3-2 0,5-5 0 0,-1-1-4 15,0-7 0-15,2-2-1 0,-2-6 1 16,6-2 0-16,0-7-1 0,2-2 0 0,6-4 1 15,-2 1-3-15,5 1 3 0,5 1 2 0,3 3 1 16,1 7 2-16,1 2 0 0,4 6 1 0,2 3-2 16,2 5-1-16,6 6 0 0,-4 4 2 0,6 5 1 15,-2 4 2-15,0 8 3 0,-4 3 0 16,4 1 3-16,-8 5 0 0,-2 4 0 0,-5 2-2 16,-5 5-1-16,-5-2-2 0,-8 4-1 0,-2-1-2 15,-6 0 1-15,-8 2 1 0,-3-1-8 0,-3-1-14 16,-11-1-51-16,0-1-76 0,-5-2-140 0,-5-3-199 15,2-4-225-15,-2 0-213 0,5-4-69 0,7-4 12 16,1-4 105-16,13-2 181 0,5-2 222 0</inkml:trace>
  <inkml:trace contextRef="#ctx0" brushRef="#br0" timeOffset="2816.48">9899 912 22 0,'-6'-5'218'0,"2"0"8"0,-2 1 3 16,3 0-93-16,1-1-68 0,-2 2-35 0,8 2-20 16,-2-2-6-16,-2 1 0 0,3 0-3 0,3 1-1 15,0 1-2-15,4 0 2 0,-6 0-1 0,5 0-4 16,1 1-2-16,-4-1 3 0,5 0 1 0,-5 2-1 15,4-2 2-15,-2 0 0 0,-2 0-6 16,-1 0-26-16,-1 0-52 0,-2 0-71 0,-2 0-38 0,0 0-20 16,0-2-4-16</inkml:trace>
  <inkml:trace contextRef="#ctx0" brushRef="#br0" timeOffset="3570.62">7802 1540 57 0,'16'-4'308'15,"-3"1"31"-15,-1 0 19 0,-3 0-46 16,-3 0-72-16,0 0-17 0,2 1 29 0,-2 2 67 0,-4-3 89 16,5 1 57-16,-5 1 15 0,2 1-25 15,-2-1-59-15,2 1-83 0,-4-1-93 0,4 1-60 16,-4 0-40-16,2 0-20 0,-2 0-2 0,0 0 7 16,4 2 9-16,-8-1 8 0,4 6 7 0,-6-1 3 15,-4 5-6-15,1 3-13 0,-13 4-18 0,-3 6-18 16,-12 2-21-16,-7 6-18 0,-7 8-12 15,-7 3-3-15,-4 5 5 0,-8 5 11 0,-1-1 9 0,-5 4 11 16,-1-1 10-16,1 1 12 0,-1-4 3 16,1 1-5-16,-2-4-5 0,9-2-7 0,5-2-8 15,4-2-17-15,3-5-13 0,11-1-11 0,1-4-7 16,9-3-6-16,6-1-3 0,3-4 0 0,2-1-1 16,10-2-2-16,-1-5 0 0,3 0-3 0,1-4-2 15,6-3-2-15,-2 0-5 0,6-2-3 16,-1-2-30-16,3-2-43 0,0-2-56 0,0-4-67 15,0-1-84-15,0-2-130 0,0-1-146 0,-2-3-127 16,-2-2-96-16,4 1-70 0,-4 0-29 0,2-4 72 16,-2 4 144-16,4-2 154 0,0-1 145 0</inkml:trace>
  <inkml:trace contextRef="#ctx0" brushRef="#br0" timeOffset="3827.81">6564 2353 70 0,'17'-14'371'0,"-5"2"60"0,-2-1 48 0,-1 3-10 15,-3 0-92-15,0 2-61 0,-6-1-21 0,0 3 31 16,0 1 34-16,-4 2 19 0,-2 2 2 0,0 2-19 16,-5 0-50-16,-5 6-75 0,-3 4-68 0,-1 1-43 15,-1 2-25-15,2 5-15 0,-6 0-7 16,3 4-1-16,-3 0-2 0,4 1-5 0,1 0-12 16,5 0-7-16,-1 0-7 0,7 1-13 15,3-3-11-15,2 0-7 0,4-1 0 0,10 0-7 0,-1-3 1 16,7-3-2-16,5-1-4 0,4-3-2 0,4-1-2 15,2-4-5-15,0-2-19 0,0-1-60 0,0-1-135 16,-1-1-197-16,-3-1-210 0,-8-1-202 0,0-1-111 16,-3-1-4-16,-4 0 98 0,-3-2 181 15,-3 0 199-15</inkml:trace>
  <inkml:trace contextRef="#ctx0" brushRef="#br0" timeOffset="4590.83">5721 3052 115 0,'4'-6'473'16,"-8"-1"66"-16,-2 2 35 0,-10-1 18 16,1 4-182-16,-10-1-131 0,3 6-43 0,-7 0 29 15,2 7 40-15,-2 0 37 0,-2 4 29 16,6 2-11-16,-4 3-58 0,6 3-87 0,-1 2-70 0,9 3-47 16,3 1-34-16,3 4-15 0,5 1-9 15,4 1-3-15,4 2-2 0,1 0-5 0,5 1-8 16,0-1-8-16,-1 0-7 0,-1-1-4 15,2 2-2-15,-6-2-2 0,-4 0-6 0,-4-1-45 16,-2 0-88-16,-4 0-143 0,-1-3-167 16,-5-1-158-16,1-3-126 0,-1-3-88 0,-3-5 3 15,-1-2 94-15,5-4 143 0,-6-6 145 16</inkml:trace>
  <inkml:trace contextRef="#ctx0" brushRef="#br0" timeOffset="4725.41">5165 3846 188 0,'-12'-15'343'15,"-2"-3"66"-15,5-2 31 0,-3-2-36 0,6 3-25 16,2-1-13-16,4-1-6 0,6 1-1 0,4 0 2 15,0 1-29-15,9 1-40 16,-2-2-54-16,3 2-62 0,5 2-64 0,-4 3-52 0,4 0-28 16,-3 5-83-16,3 0-123 0,-2 4-148 15,-1 1-149-15,-1 1-154 0,-2 2-121 0,3 2-2 16,-1 1 82-16,4 1 125 0,-2 2 139 16</inkml:trace>
  <inkml:trace contextRef="#ctx0" brushRef="#br0" timeOffset="5013.8">5915 3582 340 0,'21'-5'486'0,"-8"-1"61"0,-1 2 37 0,-6-2-73 16,-2 2-92-16,-8 0-37 0,-2 2-9 0,-6-1 2 15,-7 6 5-15,-2-1-16 0,-8 4-43 16,2 2-77-16,-8 4-68 0,0 1-43 0,4 5-26 16,0 1-13-16,0 1-10 0,6 2-9 15,3-1-15-15,7 1-17 0,5-1-15 0,6-4-11 16,4 2-8-16,10-4-5 0,0-2 0 0,9-2-3 15,2-4 1-15,4-3-3 0,3-2 0 0,1-4 1 16,2-1-1-16,-6-2 2 0,2-1-2 16,-8-3 0-16,1-3-1 0,-9 2-3 0,-1-4-25 15,-10-3-45-15,0 1-70 0,-6 0-108 16,2-5-132-16,-5 2-130 0,3-2-95 0,0 1-57 16,2 0-12-16,4 0 38 0,4 2 64 15,2 1 72-15,4 1 85 0,-1 1 83 0,7 2 72 16</inkml:trace>
  <inkml:trace contextRef="#ctx0" brushRef="#br0" timeOffset="5237.6">6008 3471 209 0,'19'-5'324'0,"2"1"78"16,-1-1 30-16,1 2 4 0,-2 0 8 0,3 2 25 16,-3 1 19-16,2 0-11 0,-1 1-28 0,-1 4-43 15,-1-1-49-15,1 4-78 0,0 2-73 16,-1 2-49-16,-5 5-37 0,3 1-25 0,-5 3-24 16,-3 3-12-16,-2 1-3 0,-4 1 4 0,-2 1 5 15,-6 0 2-15,0-1 6 0,2-3 1 16,-5-2 1-16,3-2 0 0,0-4 3 0,0-2-3 15,2-4-10-15,4-6-7 0,0-3-12 0,4-8-14 16,2-4-17-16,6-5-8 0,5-5-6 16,1-3-12-16,1-7-52 0,2-1-87 0,1-3-165 15,1 1-241-15,-2-3-257 0,1 5-173 16,-3-1-46-16,2 5 32 0,2 0 139 0,-1 4 226 16</inkml:trace>
  <inkml:trace contextRef="#ctx0" brushRef="#br0" timeOffset="5981.53">10184 1660 244 0,'-20'-8'349'16,"1"1"31"-16,-2-2 29 0,-1 1-102 0,1 1-56 16,-2 1-5-16,2 0 25 0,1 0 49 15,5 2 58-15,-3-1 27 0,5 0-4 0,1 3-31 16,2-2-56-16,1 3-71 0,5 0-83 0,2 1-62 15,-2 1-37-15,8 4-16 0,2 4-5 0,3 2 1 16,7 2 6-16,5 6 8 0,4 5 10 0,6 5-2 16,10 8-5-16,4 5-5 0,1 6-8 15,6 6-7-15,5 5-12 0,-3 1-6 0,2 1-1 16,0 0-1-16,0 1-1 0,-3 0-2 0,1-1-4 16,-4-3-4-16,-1-1-6 0,-5-1-3 0,-3-6 1 15,-4-4 1-15,-6-4 0 0,-2-6 1 0,-8-6 1 16,-1-4 1-16,-5-5-1 0,-5-4-2 0,-4-4 1 15,0-4 2-15,-6-3-2 0,-2-2-3 0,-2-4 0 16,0-1 1-16,-2-4 1 0,2 1-4 16,-2-2 2-16,4-2-15 0,-1 0-42 0,-1-3-108 15,2 3-161-15,-2-5-187 0,2 2-187 0,-6-2-149 16,0 0-45-16,-1-2 61 0,-5 0 135 16,-1 3 176-16</inkml:trace>
  <inkml:trace contextRef="#ctx0" brushRef="#br0" timeOffset="6333.67">10449 2620 333 0,'-9'3'465'0,"-3"-1"47"16,2-2 27-16,1-2-96 0,3 2-147 0,-2 0-72 16,6 2 5-16,-2 2 52 0,4 0 50 0,4 2 39 15,-2 1 25-15,6 4-18 0,-2-1-66 16,3 2-84-16,3 1-66 0,1 1-47 0,3 1-30 15,1 0-17-15,3 1-8 0,1-1-5 16,2 1-6-16,-1 0-8 0,3-2-7 0,2-3-8 0,2 0-9 16,2-4-6-16,-4-1-7 0,8 0 0 15,-4-3-1-15,4-3-1 0,-4 0-1 0,4-3 0 16,-4-3 0-16,0-1 0 0,-6-4 2 0,0-2 0 16,-3-3-2-16,-3-6 1 0,-4-3 0 0,1-3-1 15,-6-3 1-15,1 1-1 0,-1-2 0 16,-6 4 0-16,2 1-2 0,-1 5 0 0,-1 2 0 15,-2 4-3-15,2 3-1 0,-4 2-14 0,0 3-39 16,0 1-81-16,0 3-133 0,-6 2-182 0,2 2-180 16,3 2-184-16,-7 2-73 0,2 3 19 0,0 1 103 15,-4 5 164-15,1 1 176 0</inkml:trace>
  <inkml:trace contextRef="#ctx0" brushRef="#br0" timeOffset="6975.74">10368 3717 10 0,'4'-13'481'16,"-4"3"150"-16,0-2 125 0,-4-2 89 0,0 3-72 16,-2-1-138-16,0 1-119 0,3 0-112 0,3 4-98 15,-6 1-70-15,6 3-47 0,-4 0-36 0,2 3-35 16,2 3-28-16,-4 3-22 0,4 2-12 15,0 7-9-15,0 1-11 0,0 2-9 0,4 3-8 16,2 1-3-16,0 0-6 0,3 0-5 16,1-1-2-16,0 2-1 0,1-4-2 0,-1-1-2 15,0-2 2-15,1-2 0 0,3-2 0 16,-3-3-2-16,-1-3-1 0,0-5-1 0,5-1-1 16,-5-3 3-16,2-2-1 0,-3-5 1 0,1-3 5 15,-4 0 0-15,3-2 0 0,-3-2-4 0,-2 2 1 16,-2 2 0-16,2-1-1 0,-4 3-2 15,4 4-2-15,-2 1 4 0,-2 3 2 0,0 3-2 16,4 3 0-16,0 3 0 0,-2 1 1 0,3 4 0 16,5 1 2-16,0 2 3 0,5-1-3 15,1 1 3-15,-1-1 0 0,8 0-4 0,-1 0-2 16,3-4-2-16,-4 0 4 0,8-2 0 16,-5-4-2-16,1 0 1 0,0-3-1 0,-4-3 2 15,3-2-4-15,-9-2 2 0,1-1 0 16,-5-6 2-16,-3-2 2 0,-6-1 1 0,-2-3 0 15,-6-2 0-15,0-1-2 0,-7 0-1 0,1 1-1 16,-1-1-1-16,-3 1-1 0,4 1-26 0,-1 2-59 16,5 0-105-16,0 2-174 0,6 1-214 15,2-1-210-15,2 2-141 0,6-2-28 0,4 2 59 16,-1 0 149-16,7-1 200 0</inkml:trace>
  <inkml:trace contextRef="#ctx0" brushRef="#br0" timeOffset="7359.63">11149 3300 329 0,'6'-4'756'0,"-6"4"118"16,-2 0 60-16,-6 2 33 0,0 2-207 0,-1 4-312 16,-5 3-195-16,2 2-85 0,-1 4-29 15,1 2-5-15,1 5 6 0,-3-1 9 0,4 2-11 16,1 2-22-16,3 2-28 0,6 0-25 16,0 3-19-16,4-2-13 0,1 2-11 0,5-2-9 15,2 0-4-15,1-2 1 0,-1-2-3 16,-2-1-2-16,5-3-1 0,-5-1 2 0,2-4-1 15,-3-2-4-15,1-4 0 0,-4 0-2 0,1-5 1 16,-1-4 0-16,0 0 0 0,0-5 2 0,-2-4-1 16,5-2 1-16,-1-1 0 0,2-5 0 15,3-1 0-15,-1-1 0 0,2-2-1 0,-3-2 1 16,5 0 0-16,-1 1 0 0,1 0-1 0,-1 4-1 16,-1 2 4-16,1 0-2 0,-3 3 0 15,2 4 1-15,-3 1 3 0,-1 4-2 0,0 2-2 16,1 4 5-16,-3 5 0 0,-2 1-1 0,3 2-1 15,-3 4-1-15,0 1 0 0,0 0-2 16,2 3 0-16,-3-1 0 0,1 1-3 0,0-1-1 16,4-3-32-16,-4-1-70 0,-3-3-121 15,3-2-172-15,-2-1-201 0,-2-5-180 0,2 0-151 16,2-3-28-16,0-3 70 0,3-3 146 0,-3 0 187 16</inkml:trace>
  <inkml:trace contextRef="#ctx0" brushRef="#br0" timeOffset="7540.58">11664 3757 434 0,'6'-7'571'15,"2"-1"106"-15,-6 2 95 0,2 0-53 16,-2 2-103-16,2-1-107 0,-4 4-89 0,0-2-69 16,0 3-63-16,0 1-53 0,0 2-51 0,0 3-31 15,0 3-32-15,-4 1-39 0,4 4-26 16,-2 2-21-16,2 0-14 0,0 2-7 0,-4-2-6 16,4 0-1-16,0 1-7 0,-2 0-12 0,2-4-43 15,-4 1-77-15,4-4-125 0,0-2-173 0,0-3-187 16,0-4-181-16,-4-2-101 0,4-6-4 15,0-2 90-15,-2-3 149 0,2-2 179 16</inkml:trace>
  <inkml:trace contextRef="#ctx0" brushRef="#br0" timeOffset="7724.33">11705 3413 199 0,'0'-29'668'0,"6"5"129"0,-6 4 69 0,0 3 35 15,0 4-168-15,0 3-246 0,0 2-195 16,4 2-102-16,-4 4-50 0,0 0-22 0,4 0-13 15,-4 4-11-15,2 0-23 0,-2 2-25 16,0 0-20-16,0 0-15 0,3 4-8 0,-1 0-30 16,-2-1-104-16,4 0-163 0,0-1-194 0,-2-2-190 15,4-1-164-15,4 2-61 0,-1-4 56 16,1-1 135-16,5 0 182 0</inkml:trace>
  <inkml:trace contextRef="#ctx0" brushRef="#br0" timeOffset="8153.72">12052 3292 511 0,'6'-4'823'16,"-6"0"104"-16,-2-3 56 0,-2 1 30 0,-2 2-297 16,2-2-316-16,-2 2-177 0,3 4-78 15,1-3-29-15,-2 6-1 0,2 3 17 0,-2 1 13 16,0 5 6-16,4 6-16 0,-6 3-24 0,6 9-26 16,-2 1-28-16,-2 4-24 0,4 0-14 0,0 5-9 15,-3-3-1-15,3 2-3 0,0-1-3 16,0 1 0-16,3-3 2 0,1-2 2 0,2-3-2 15,4 1-2-15,1-3 1 0,1-2 2 16,6-4-5-16,-1-2-1 0,6-6 0 0,4-1 0 16,-1-4 0-16,5-1 0 0,3-6 2 15,1-3-2-15,2-2-1 0,0-4 0 0,-2-3-2 16,2-3-1-16,3-3 0 0,-5-5 1 0,2-1 1 16,-2-3 2-16,-4-3 2 0,0-2 0 0,-6 0-2 15,0 1-1-15,-5-3 1 0,-9 4 2 16,-3-1-3-16,-8 5 3 0,-8 2 1 0,-7 3 4 15,-6 3 14-15,-5 5 17 0,-5 5 15 0,-4 5 16 16,1 5 12-16,3 5 7 0,0 5-10 16,5 3-16-16,1 3-12 0,10 2-16 0,3 2-11 15,8 2-7-15,8 1-5 0,2-2-3 16,9-1-3-16,11-1-5 0,3-2-4 0,7-4-29 16,5-2-72-16,2-6-99 0,7 0-143 0,-5-5-200 15,5-5-227-15,-7-4-199 0,-3-3-82 0,-1-2 18 16,-6-3 103-16,-8-3 179 0,-3-3 218 15</inkml:trace>
  <inkml:trace contextRef="#ctx0" brushRef="#br0" timeOffset="10011.54">13277 3668 320 0,'-18'2'541'0,"-1"-2"81"0,0 0 43 16,1 0-46-16,-1 0-180 0,-1 0-138 0,9 1-95 16,1-1-25-16,0 2 16 0,6 0 19 15,8-1 20-15,2 0 5 0,4 3-12 0,9-4-45 16,8 1-51-16,8 1-38 0,6-1-30 0,15-1-19 16,4 2-16-16,6-1-10 0,2 2-9 15,-2 0-6-15,2 1-2 0,-2 1-2 16,-6 1 2-16,-8 2-2 0,-2-2 1 0,-3 0 0 0,-12 0 0 15,0-2-2-15,-10 2-2 0,-4-1 5 16,-5-3 1-16,-5 0-4 0,-7 0 0 0,-4-1 7 16,-4-1-1-16,-4 0 0 0,-5 0-3 15,1-1 0-15,-3-3-3 0,-1 2-3 0,3-3-23 16,-3-1-71-16,5 2-109 0,1-1-145 0,4-1-149 16,-2 2-141-16,6-2-113 0,-2-1-40 0,4 2 50 15,0-1 117-15,4-1 135 0,-2 3 132 16</inkml:trace>
  <inkml:trace contextRef="#ctx0" brushRef="#br0" timeOffset="10246.49">13934 3638 282 0,'0'-4'411'0,"0"2"41"15,0-1 20-15,0 1-104 0,2-2-72 0,1 2-30 16,7 2 15-16,0 0 59 0,2 0 54 0,3 0 21 16,1 2-16-16,3 1-42 0,0 3-65 0,3-2-85 15,-1 5-58-15,4 0-35 0,-4 3-23 16,5 1-15-16,-7 2-5 0,0 2 2 0,-1 1 2 15,-5 3-5-15,-7-2-1 0,0 2-6 16,-2 0-10-16,-4 0-15 0,-6 0-17 0,-2-1-7 16,-3-4-10-16,1 1-7 0,-2-2-43 0,-1-4-89 15,-3-3-150-15,1-2-197 0,-1-3-201 0,5-1-195 16,-5-4-64-16,3-2 31 0,1-1 120 16,4-1 181-16,2-2 196 0</inkml:trace>
  <inkml:trace contextRef="#ctx0" brushRef="#br0" timeOffset="10920.84">15226 3435 9 0,'4'-11'414'15,"0"1"80"-15,-4-1 59 0,2 4 47 16,-2-1-115-16,0 1-130 0,0 3-35 0,0 3 8 15,0 1 5-15,0 5 8 0,0 1 9 0,0 3 6 16,-6 2-52-16,2 6-70 0,-2 1-45 16,-3 6-42-16,3 2-30 0,-4 2-29 0,-1 0-10 15,1 3-6-15,4 0-10 0,-4-1-9 16,7 0-3-16,1-4-5 0,-2 2-10 0,8-2-12 16,-2-5-4-16,1 1 2 0,3-4 3 0,4-1 1 15,-4-3 0-15,3-3 6 0,1 0 8 16,0-4 1-16,-4 0 0 0,3-5-2 0,-3-2-1 15,4-1-5-15,0-4-12 0,-5-1-7 0,1-1-4 16,-2-1-2-16,-2-1-2 0,-2 0-1 0,0 0-1 16,-2 0-4-16,-2 2 0 0,-2 1-1 15,1 0 1-15,-1 0 0 0,-2 2 0 0,2-2 2 16,-4 2 0-16,5 2 2 0,-5-3-2 16,4 1-1-16,-4 3-1 0,1-2 0 0,-3 2 0 15,-1-1-2-15,1 1 2 0,-4-1-1 0,3 1 4 16,-5 1 0-16,-1-2-1 0,0 4 1 15,1-1-3-15,-1 2-1 0,-1 1 1 0,-1 3 1 16,6 0 0-16,-5 4-2 0,9-1 3 0,-3 2 0 16,2 0-1-16,7 2-1 0,1-3 2 15,-2 4 0-15,6-2-1 0,4-1-1 0,2 0 0 16,-1-2 0-16,5 1-4 0,2-3-2 0,1 1 0 16,3-4-8-16,5-2-39 0,0 0-52 15,3-3-62-15,3-1-102 0,-2-4-139 0,6 0-158 16,-6-1-129-16,6-5-101 0,-6 2-82 15,1-3 25-15,-1 1 99 0,0 0 149 0,-4-2 154 16</inkml:trace>
  <inkml:trace contextRef="#ctx0" brushRef="#br0" timeOffset="11219.59">15643 3773 287 0,'15'-6'361'0,"1"-2"50"0,-6 0 22 15,-1-1-45-15,-3 2-13 0,-6 1 25 0,0-2 39 16,-6 4 20-16,-3-2-13 0,-1 2-44 15,-6-1-64-15,-3 4-80 0,2 1-80 0,-7 1-59 16,3 4-33-16,0 2-17 0,1 3-11 0,1 1-13 16,3 2-12-16,5 2-9 0,5 0-5 0,2 2-9 15,4-2-3-15,6 0-3 0,4 1-2 16,5-3-3-16,1 0 0 0,9-1-3 0,0-3 4 16,0-2 4-16,6-2-1 0,-2-2 1 0,-2-3-1 15,-1 0 2-15,-1-3-1 0,-6-2-2 0,-1-2 2 16,-5-2 1-16,-3-3 1 0,-8-1 0 15,2-1-3-15,-8-5-5 0,-2 3 0 0,-4-1-4 16,1-2-2-16,-1 4 1 0,2 0-27 16,-1 2-86-16,-1 2-143 0,6 0-182 0,-2 3-184 15,6 1-182-15,4 2-69 0,-2 2 39 0,8-2 116 16,-1 2 170-16</inkml:trace>
  <inkml:trace contextRef="#ctx0" brushRef="#br0" timeOffset="11739.7">16215 3564 124 0,'-6'-10'534'0,"-8"2"117"0,3-3 71 0,-3 2 41 15,-1 0-142-15,-1 1-146 0,4 1-115 16,3 1-82-16,-3 3-43 0,2 3-15 0,1 2-19 15,3 2-38-15,-2 6-30 0,0 1-28 16,1 4-23-16,-1 3-22 0,0 3-16 0,6 1-14 16,-2 3-14-16,4 0-8 0,4 0-1 0,2 0-1 15,4-1-5-15,-1-2 3 0,3-1 0 0,4-2 2 16,-3-3-4-16,3-1 0 0,-1-5-3 16,1 1-1-16,-5-5-1 0,5-2 0 0,-1-2 2 15,1-6-5-15,-3 0 4 0,-1-2 1 0,-2-5 2 16,-1 1 2-16,-3-3 1 0,0-3 2 15,-2 0-6-15,-4 0 1 0,4 0 5 0,-4 2 9 16,0 1 6-16,-4 2 7 0,4 4 3 0,0 2-1 16,0 2-2-16,4 3-12 0,-4 1-8 15,2 2-4-15,2 3-3 0,1 4 0 0,1-2-1 16,8 3-1-16,-3 1 1 0,5-2 0 16,3 4 2-16,3-4-1 0,1 1 1 0,0-2 0 15,2 1 0-15,-2-2 0 0,-1-2 0 0,-3-3 0 16,-1 0-1-16,-3-3 3 0,1-3 2 15,-7-1 2-15,-5-6 7 0,-2-3 11 0,-4-2 4 0,-4-4 1 16,-7-1 2-16,1-3-3 0,-3-1-8 16,-5-1-12-16,1-1-8 0,3 1-19 15,1 1-56-15,3 0-98 0,3 0-164 0,5 1-203 16,8 1-188-16,1 1-167 0,9 2-45 16,3 2 46-16,3 0 138 0,-1 6 189 0</inkml:trace>
  <inkml:trace contextRef="#ctx0" brushRef="#br0" timeOffset="12089.29">16711 3354 5 0,'13'-3'428'0,"-7"0"90"16,0-1 71-16,-2-1 77 0,-4 2-51 0,0 1-76 16,-4 2-59-16,-2 2-41 0,0 4-32 0,0 1-48 15,-1 3-66-15,-5 2-75 0,2 5-56 16,5 2-41-16,-5 3-29 0,6 1-26 16,4 3-17-16,0 0-11 0,4 1-8 0,2 1-10 15,1-1-9-15,5 0-4 0,0-1 0 0,3-2-4 16,3-2-1-16,-1-3 0 0,-1 0 1 15,3-3-1-15,-3-3-4 0,-5-2 1 0,7-3 0 16,-7-3 1-16,1-3 0 0,1-3 0 16,-1-3 2-16,-2-2-2 0,3-2-1 0,-1-5-3 0,-2 2 1 15,1-4 1-15,5-2 1 0,-7 1 3 16,5 0 1-16,-4 2 8 0,-3 2 1 16,3 3 3-16,-4 1-1 0,2 1 0 0,-3 3 1 15,5 3-4-15,-4 2-1 0,0 3 3 16,3 3-4-16,-3 3-1 0,4 1 0 0,-4 1 0 0,4 2-1 15,-5-1-4-15,5 0-2 0,-4 0-2 16,4-1-13-16,-7-3-63 0,3-1-123 0,0-1-191 16,-2-3-226-16,0-2-235 0,2-2-115 15,-1-4-7-15,1-2 87 0,4 1 171 0,0-2 217 16</inkml:trace>
  <inkml:trace contextRef="#ctx0" brushRef="#br0" timeOffset="12263.54">17323 3645 147 0,'4'-3'483'0,"2"-1"85"0,-2 0 52 15,-4 2 21-15,0 2-87 0,4 0-67 16,-4 0-66-16,0 2-37 0,0 3-22 0,-4-1-33 16,4 4-75-16,-4 1-88 0,4 2-57 15,-2 3-45-15,-2-1-29 0,4 2-15 0,0-1-9 16,0 1-4-16,4-1-4 0,-2-1-16 0,-2-3-78 16,4 1-164-16,-4-5-224 0,4-1-251 0,-4-3-135 15,1-4-57-15,-1-4 38 0,0-1 144 16,0-4 214-16</inkml:trace>
  <inkml:trace contextRef="#ctx0" brushRef="#br0" timeOffset="12433.14">17255 3375 239 0,'-9'-15'485'0,"3"-1"57"16,0 0 45-16,2 4 10 0,-2 0-141 15,2 3-97-15,2 2-62 0,-1-1-43 0,3 4-38 16,-4-1-55-16,4 1-57 0,0 1-82 0,0 2-146 15,0-1-178-15,4 2-192 0,-4-2-145 16,5 0-77-16,-1 2-8 0,2-3 92 0,0 2 151 16</inkml:trace>
  <inkml:trace contextRef="#ctx0" brushRef="#br0" timeOffset="12851.85">17490 3213 278 0,'6'0'506'0,"-6"0"68"0,0 0 60 0,0 1 22 0,-6 2-71 15,2 3-75-15,2 2-46 0,-2 0-20 16,-2 5-20-16,2 2-59 0,2 3-86 0,2 4-61 16,0 3-48-16,2 6-41 0,2 0-37 15,6 2-27-15,0 2-22 0,1-1-15 0,1 2-10 16,1-1-8-16,-1-2-3 0,-2-1-4 0,5-4-3 16,-5 0 0-16,5-2-2 0,-1-4 0 0,-2-2 0 15,3-3 2-15,5 0 1 0,-3-3-2 16,6-4 1-16,-1-3-1 0,3 0 0 0,2-6-2 15,2-1 1-15,-4-3 1 0,2-3-3 0,-2-1 4 16,1-3 0-16,-1-5 0 0,-4-2 2 16,2-4-2-16,-5-2 2 0,-3-1-4 0,-5-2 1 15,0 0-3-15,-4-2 0 0,-6 1 2 16,0 1 1-16,-6 0 1 0,2 3 0 0,-8 3 1 16,3 5-1-16,-1 2 1 0,-2 6-1 15,-1 3-1-15,-3 6 1 0,5 5 3 0,-5 4 1 0,1 3-2 16,1 3 1-16,2 2 1 0,7 6-1 15,1-3-1-15,4 3 0 0,4 0 1 0,5 0 0 16,3-2-2-16,3-2-3 0,5 1-41 16,1-7-87-16,4 0-159 0,2-6-218 0,2-4-211 15,-1-2-201-15,-3-4-73 0,0-3 30 16,-6-2 129-16,3-4 200 0,-7 0 205 0</inkml:trace>
  <inkml:trace contextRef="#ctx0" brushRef="#br0" timeOffset="21826.6">2215 6475 142 0,'2'-6'344'0,"2"0"57"0,-4 0 49 15,-4-1-35-15,4 2-34 0,-2 1-25 0,-2-1 0 16,4 1 19-16,-6 2 6 0,1 0-21 0,1 2-36 15,-6 1-36-15,4 2-45 0,-5 1-59 0,1 4-40 16,-4 1-22-16,5 3-2 0,-3 2-4 0,2 1-4 16,4 4 7-16,1 0 2 0,-1 2-1 0,2 2 1 15,0 1-2-15,4 1-4 16,0 3-15-16,4 0-16 0,0 0-16 0,-2 2-14 0,4 0-15 16,1 0-11-16,-1 2-7 0,0-2-7 0,0 4 0 15,-6-1-7-15,4-1-4 0,-8 0-1 0,2 0-1 16,-2 0-1-16,-2-4-2 0,-4 1-3 0,5-4 1 15,1-4-4-15,-2-2-38 0,0-5-62 0,2-5-99 16,-2-3-144-16,3-6-194 0,1-4-178 0,-2-4-124 16,0-5-80-16,2-3 22 0,-2-3 107 15,-2-3 171-15,0 0 170 0</inkml:trace>
  <inkml:trace contextRef="#ctx0" brushRef="#br0" timeOffset="21975.46">1992 6960 61 0,'-11'-13'400'0,"-3"2"105"0,2-2 95 0,1 5 67 15,-3-1-22-15,4 1-59 0,5-1-68 16,1 2-69-16,4-1-75 0,8 1-95 0,-1-1-92 15,11-3-68-15,3-1-40 0,6 2-34 0,2 0-16 16,8-1-15-16,2 3-12 0,-2-3-17 0,3 6-93 16,-3 1-165-16,-2 2-206 0,0 4-203 0,-8-1-146 15,-2 5-63-15,-5 1 49 0,-3-1 139 0,-1 4 191 16</inkml:trace>
  <inkml:trace contextRef="#ctx0" brushRef="#br0" timeOffset="22315.02">2752 6838 38 0,'13'-4'436'16,"-7"-1"70"-16,0-1 38 0,-6 0 28 0,0 2-111 15,-6-2-78-15,2 2-12 0,-7 0 8 0,1 2 20 16,-5 2 6-16,-5 0-26 0,3 2-72 16,-7 3-93-16,3 1-61 0,-4 1-46 0,0 2-27 15,0 3-12-15,3 2-11 0,1 1-8 0,2 2-16 0,3 0-10 16,6 1-5-16,1 1-8 0,7 3-2 15,4-3-2-15,2-1-2 0,7 2-2 0,3-3-2 16,7-2 2-16,4-4 0 0,0-2-3 0,6-3 3 16,0-3 0-16,0-3 0 0,0-4 2 0,4-3 0 15,-6-1 6-15,-1-4 9 0,-7-1 20 16,-2-3 14-16,-3 0 13 0,-3-1 4 0,-7-2 1 0,-4 0-8 16,-4 0-18-16,-4 0-14 0,-7-1-17 15,1 0-7-15,-1 4-4 0,-3-2-6 0,1 5-7 16,3 1-10-16,-2 1-45 0,5 4-75 0,3-1-128 15,0 5-171-15,6 0-172 0,0 3-148 0,4 1-108 16,2 4-30-16,5-1 72 0,-1 2 142 16,6 1 160-16,-3-1 152 0</inkml:trace>
  <inkml:trace contextRef="#ctx0" brushRef="#br0" timeOffset="22633.83">3089 6859 543 0,'14'-3'739'0,"-3"1"102"0,-7 1 56 16,2-2-74-16,-6 0-184 0,4-2-193 0,-4 4-163 15,0 0-76-15,0-1-36 0,0 2-8 0,2 0-11 16,-2 2-15-16,4 0-11 0,5 4-10 0,-3 2-12 16,4 2-22-16,5-2-17 0,-3 6-17 0,2-2-18 15,1 3-13-15,1 1-8 0,-7 0-6 0,1 1-3 16,-4 1 0-16,-4 2 0 16,-2 0-1-16,-2 0 1 0,-4-1 5 0,-4 1 0 0,1-2 25 15,-5-3 22-15,2-1 25 0,3-4 23 0,-1-4 12 16,0-3 10-16,4-4-20 0,5-4-18 0,1-4-25 15,1-4-23-15,3-3-16 0,8-6-9 16,-2 0-4-16,5-2-4 0,1-2 1 0,3 1-2 16,2-4 0-16,5 2-2 0,-5 0-1 0,4 2-3 15,-2 1-4-15,-5 0-23 0,5 3-50 0,-6 2-71 16,-3 4-94-16,2 3-147 0,-5 4-200 16,-1 3-184-16,-4 2-149 0,-1 3-76 0,3 2 19 15,-2 1 109-15,0 1 181 0,4 2 194 0</inkml:trace>
  <inkml:trace contextRef="#ctx0" brushRef="#br0" timeOffset="25567.6">20786 6390 116 0,'0'-9'572'0,"0"-2"146"0,0 1 72 0,0-3 43 15,-2 2-118-15,-2 0-165 0,4 1-147 0,-4 2-114 16,3 2-51-16,-3 2-31 0,4 1-46 15,-2 1-46-15,2 2-40 0,0 5-27 0,0 2-19 16,0 5 7-16,0 3 6 0,0 5 4 0,2 2 1 16,7 3-1-16,-3 1-4 0,4 3-15 15,2-1-14-15,-3-2-6 0,7 1-6 16,-1-2-2-16,1-2-3 0,-3-2 1 0,-1-3 0 16,3-3 0-16,-5 0 2 0,0-3-1 15,-4-5 6-15,3 1 1 0,-5-5-1 0,-2-3 1 0,2-3 1 16,0-2-2-16,-2-4 0 0,-2-2-4 15,0-6 14-15,0 3 16 0,4-4 8 0,-2 0 5 16,-2 0 0-16,3 0 6 0,1 2-15 16,2-1-13-16,0 3-8 0,4 2-5 0,5 0-4 15,-1 4-4-15,3 3-3 0,-1 2 1 0,3 5-2 16,2 0-1-16,1 4 2 0,1 5 2 16,-2-1 1-16,1 3 0 0,-3 0 2 0,2 1 1 15,-5 0-3-15,3-1-1 0,-5 2 1 0,1-3-1 16,-3 0-1-16,-2-2 1 0,-5-3 2 0,5 1 1 15,-4-2 2-15,-2-1 10 0,-2-2 25 16,2-1 14-16,1-2 12 0,1-2 8 16,2-3 6-16,0-1-2 0,1-3-14 0,5 0-4 15,-4-3-8-15,-3-1-5 0,3-3-5 0,0-1-6 16,-4-1-8-16,-3-3-8 0,1-3-6 0,-2 0-6 16,-4 0-4-16,-2-2-3 0,1 2 0 15,-3 0-2-15,0 4-2 0,-4-2-1 0,1 3-1 16,3 2-2-16,0 2-30 0,0 2-67 15,-2 4-88-15,8 1-169 0,-5 2-235 0,5 3-230 16,3 0-176-16,3 2-44 0,0 1 30 0,10 1 141 16,3 1 219-16,2-1 225 0</inkml:trace>
  <inkml:trace contextRef="#ctx0" brushRef="#br0" timeOffset="26013.16">21761 6197 38 0,'4'-5'492'0,"-4"-1"124"0,0-2 78 0,0 1 93 16,0 1-68-16,0 0-146 0,0 1-114 0,0 1-87 16,0 2-43-16,0 1-60 0,-4 2-43 15,4 1-15-15,0 4-28 0,0-1-19 0,0 5-15 16,-2 3-24-16,-2 0-21 0,0 4-25 16,-2 1-17-16,1 4-15 0,1 4-21 0,-4 0-9 15,0 2-8-15,-1 1-4 0,3 0-2 0,0 1-2 16,6-1 1-16,-4-1-2 0,4-2-2 15,4 0 1-15,0-5 1 0,-2-1 0 0,7-3-2 16,-3 0 2-16,4-6 2 0,0-1-3 0,1-3-1 16,-1-5 2-16,5-2 0 0,-5-2 0 0,6-5-2 15,-3-4 2-15,-1-1 0 16,3-3-1-16,-5-2-1 0,6-2-3 0,-7 0 3 0,3-2 0 16,1 0 2-16,-1 1-1 0,2 1 2 15,-3 2 0-15,3 3-1 0,-3 1 1 16,-1 2-1-16,2 4-1 0,1 1 1 0,-3 2 1 15,2 4-1-15,-3 0-1 0,-3 4 2 0,4 3-1 16,-4 4-2-16,-1 3 1 0,-1 1 0 0,-4 4 1 16,0 1 0-16,0 2 1 0,0-1 0 15,-4 3 0-15,4-3-1 0,0 2-2 0,0-4-3 16,0 1-3-16,4-5-42 0,2 2-73 16,-2-4-129-16,2-3-188 0,4-1-210 0,-5-4-185 0,5-3-125 15,4-2-14-15,-3-1 85 0,5-4 164 16,-5 0 197-16</inkml:trace>
  <inkml:trace contextRef="#ctx0" brushRef="#br0" timeOffset="26222.89">22311 6564 363 0,'6'-12'581'0,"-2"1"119"15,0 1 97-15,-2 1-17 0,2 1-139 0,-2 3-128 16,-2 0-115-16,4 2-92 0,-4 3-70 0,3 2-45 16,-1 0-23-16,-2 3-27 0,4 2-18 15,-2 2-21-15,-2 3-21 0,0 0-22 0,0 2-17 16,0 1-7-16,0-2-12 0,0 4-5 0,0-4-8 15,0 1-3-15,-2 1-2 0,2-3-7 16,0 0-3-16,0-2-6 0,0-1-53 0,2-1-100 16,-2-1-172-16,0-5-217 0,0-2-208 15,4-2-163-15,-4-3-36 0,6-2 51 0,-6-4 148 16,4 0 204-16</inkml:trace>
  <inkml:trace contextRef="#ctx0" brushRef="#br0" timeOffset="26394.66">22371 6303 339 0,'-3'-11'522'16,"-3"-1"75"-16,2 1 66 0,-2 3-12 0,2 0-114 16,4 3-78-16,-6 1-65 0,6 1-46 0,-2 2-47 15,2-1-67-15,-3 0-64 0,3 1-65 16,0 2-40-16,0 1-25 0,3 0-21 0,-1 0-12 16,-2 3-42-16,4 0-151 0,-2-3-215 15,-2 3-227-15,4-3-165 0,-4-2-87 0,6 3-10 16,-6-3 124-16,8-3 202 0</inkml:trace>
  <inkml:trace contextRef="#ctx0" brushRef="#br0" timeOffset="26703.8">22540 6151 266 0,'2'-6'511'0,"2"-1"115"0,2-1 127 0,-6 0 22 16,4 3-78-16,-4-1-83 0,1 1-81 0,-1 1-84 15,0 0-109-15,0 3-90 0,0 1-46 16,0 3-37-16,0 1-18 0,4 6-11 0,0 0-5 16,-2 5-8-16,2 6-31 0,2 0-22 15,0 7-25-15,-2-1-23 0,-1 4-9 16,-1 0-6-16,2 2-2 0,-4-1-3 0,0 1 0 0,-4-1 1 16,4-3-3-16,-5 0-1 0,1-4 0 15,-2 0-2-15,0-2 1 0,2-2 0 0,-2-3 2 16,1-1-1-16,-1-4 0 0,-2 1-1 0,2-3-4 15,0-4-16-15,2-1-64 0,3-2-92 16,-3-1-173-16,4-3-240 0,4-1-234 0,-3-4-181 16,9 1-39-16,4-4 38 0,-3 0 145 0,5 2 226 15,5-4 228-15</inkml:trace>
  <inkml:trace contextRef="#ctx0" brushRef="#br0" timeOffset="27080.79">22780 6644 219 0,'4'5'387'0,"-2"-1"34"16,4-2 17-16,-2 2-79 0,6-3-84 0,1 0-45 16,3-1-13-16,-3 0 17 0,9-1 25 0,-1-2 3 15,2 0-20-15,1-2-37 16,3-1-41-16,0-1-49 0,2-2-40 0,-2-1-30 0,8 0-13 16,-9-3-12-16,5-1 19 0,-8-2 42 15,4-2 41-15,-3-2 33 0,-3-2 17 0,-4-1 14 16,1-1-14-16,-6 1-27 0,-5-2-28 15,-5 1-20-15,0 2-7 0,-5-1-2 0,-5 4-6 16,-2 1-5-16,-1 3-6 0,-3 5-11 0,-5-1-12 16,5 5-10-16,-5 6-11 0,2 0-13 15,-1 6-7-15,3 1-4 0,1 4-4 0,-1 2 0 16,1 4-1-16,5 2 2 0,-3 6 0 16,6 0-2-16,1 2 2 0,1 1 0 0,0 0-1 15,6 2 3-15,6 1-1 0,0-5 0 0,3 0 0 16,5 0-1-16,3-5-1 0,3-1 0 0,5-3 0 15,0-3-1-15,2-2-37 0,4-5-86 16,-2-2-149-16,2-5-192 0,4-2-196 0,-8-4-188 16,2-2-74-16,-3-3 28 0,-9-3 120 15,3 0 174-15,-11-4 185 0</inkml:trace>
  <inkml:trace contextRef="#ctx0" brushRef="#br0" timeOffset="29346.12">4108 6422 109 0,'12'-5'297'0,"-2"-1"22"15,-6 1 27-15,-1 1-62 0,-3-2-40 0,-3 2 2 16,-1 2 42-16,-2 0 66 0,0 0 64 15,-4 1 38-15,5 1-7 0,-9 0-35 0,2 1-53 16,3 1-73-16,-7 2-69 0,5 4-61 16,-7 3-32-16,1 2-14 0,1 4-12 0,-3 3-1 15,-3 5-4-15,3 5 0 0,-2 2-3 0,1 4-6 16,-1 2-1-16,2 1-6 0,-1 2-12 0,5-2-9 16,3-1-7-16,6-1-14 0,3-1-13 15,3-4-9-15,3-1-6 0,9-2-6 0,2-3-3 16,3-2-1-16,6-1-2 0,2-4-2 15,3 1-4-15,3-4-1 0,0-2-3 0,4 3-22 16,-1-4-46-16,3-1-64 0,-2 1-107 0,0-1-154 16,-2 1-160-16,-4-1-132 0,-2-2-94 0,2-1-64 15,-4 0 42-15,1-2 118 0,-5 1 145 0,0-5 145 16</inkml:trace>
  <inkml:trace contextRef="#ctx0" brushRef="#br0" timeOffset="31893.7">10639 6236 286 0,'-6'-1'365'15,"-3"0"40"-15,-1-2 22 0,4 0-45 16,0 0-8-16,1 1 32 0,-3 1 51 0,6-1 28 15,-2 1-2-15,4-1-46 0,0 1-75 0,4-1-93 16,-2 2-82-16,6-1-49 0,-3-1-31 16,7 2-7-16,2-1 3 0,-3 1-1 0,5 0-6 15,3 1-5-15,-3 1-6 0,5-1-4 0,-2 4-2 16,3-1-5-16,1 4-5 0,0 1-5 16,2 1-9-16,4 4-10 0,-1 2-12 0,-3 2-8 15,4 5-2-15,-4 0 2 0,0 5 6 16,-4 2 5-16,1 2 5 0,-3 1 5 0,1 3 0 15,-5 1-6-15,-3 1-6 0,-3 0-7 0,-7 1-7 16,2 0-5-16,-8 2-5 0,-2-3-4 16,-5 3-1-16,-5-3 2 0,-7-1-4 0,2 1 0 15,-10-2-2-15,4-2 0 0,-6-1-1 16,2 0-1-16,-2-3 1 0,-2-3 0 0,6 0 0 16,2-5 1-16,1-2 3 0,5-2-2 0,2-4 1 15,3-2 0-15,7-3 1 0,-1-4-1 16,4 2-3-16,0-3-1 0,2-1 3 0,-1 0-1 15,5-1-1-15,-4-1-1 0,4 1 0 0,0-2 0 16,0 1-1-16,0-1 0 0,4 0 1 16,-4 0-2-16,3 0-1 0,-1 0 1 0,-2 0-2 15,4-1-5-15,-4 1-3 0,2-2-28 0,-2 2-41 16,0-1-54-16,-2-1-71 0,-2 1-108 16,-1-2-155-16,-5 1-148 0,0-1-129 0,-5 2-102 15,-5 0-53-15,3-1 46 0,-8 0 122 16,-1 0 159-16,1 2 161 0</inkml:trace>
  <inkml:trace contextRef="#ctx0" brushRef="#br0" timeOffset="35523.65">6099 6501 50 0,'0'-2'290'16,"0"0"25"-16,4-2 15 0,-4 0-64 0,5 1-83 16,-1 1-51-16,2-4-19 0,0 3-1 0,0 0 8 15,3 0 4-15,-3 1-8 0,4 1-13 16,0 1-12-16,-1 0-8 0,1 1-2 0,-4 3 5 15,3-2 8-15,-3 3 10 0,-2 1-2 16,-2-1-8-16,2 0-10 0,-4 4-1 0,-4-2 4 16,-2 0 7-16,0 1 14 0,1 1 16 0,-5-2 6 15,0-1 8-15,-3 0 1 0,1 0 5 16,2 1 9-16,1-5 8 0,-3-1 6 0,2 2-9 16,5-6-17-16,1 2-21 0,2-1-34 0,-2-3-32 15,4 0-25-15,0-1-14 0,6-2-3 0,-2 1-7 16,1 0-1-16,1-1 3 0,0 1 1 15,4-1-3-15,-1 0-3 0,1 3 1 0,0-1 3 16,-1 4-5-16,-3-1 1 0,4 3 1 16,-4 0-4-16,0 3 0 0,-3 2 0 0,3 0-1 15,-6 4-2-15,0-2 5 0,0 2 2 16,0 1-2-16,0-1-1 0,0 0 2 0,-4-2 2 16,2 0-6-16,-1 1 2 0,-3-3 0 0,2 1 1 15,-4-1 0-15,0-2 2 0,-3-2 1 16,1-1-3-16,0 0 3 0,1-1-4 0,-3-2-2 15,2 0-3-15,1-1 2 0,3-2 3 16,2 0-2-16,-2-1 0 0,6 1-2 0,4-1 3 16,-2-1-2-16,2 1-5 0,6-1 0 15,-1 1 6-15,3 0 3 0,-2 1-1 0,1 0 2 0,3 1 3 16,-3 2-4-16,3 0-3 0,-4 3-5 16,-5 0-38-16,1 3-105 0,-2 2-152 0,-8 2-169 15,0 2-171-15,-1 3-139 0,-1 1-36 16,-4 0 63-16,4 3 132 0,2-1 161 0</inkml:trace>
  <inkml:trace contextRef="#ctx0" brushRef="#br0" timeOffset="36297.61">6273 6966 255 0,'-6'-5'396'16,"0"-1"31"-16,3 0 16 0,1-1-94 16,2-1-96-16,0 2-39 0,0-1 15 0,5 1 42 15,-1 0 46-15,2 1 23 0,0 2-14 16,0 0-45-16,-2 2-69 0,1 1-68 0,-1 1-58 16,-2 1-38-16,2 2-24 0,-4 1-12 0,0 1-2 15,-4 1-3-15,2 0-3 0,-2 0 1 0,3 1 0 16,-3 1-3-16,-2-3-2 0,2-1-1 15,-2 1 2-15,2-2-3 0,2-3-3 16,-2 0 4-16,-1-1 2 0,1-1-5 0,4-2 1 16,-2-2 1-16,-2 1 3 0,0-2 0 0,2-2-1 15,2 2 4-15,0-1-1 0,-4 2-3 16,4-1 0-16,0 2-2 0,0-1 1 0,0 2 0 16,0 0-3-16,0 2 2 0,4-1 7 0,-2 2-1 15,2 0-2-15,2 2-2 0,-2 0 1 16,1 3-1-16,1 1-7 0,-2 1 5 0,2 2 5 15,-2 0 5-15,-2 3-3 0,2-1-1 0,-4 0 2 16,0-1-2-16,0-1-4 0,0 2-9 0,0-3 8 16,-4 1-3-16,2-3-3 0,-2-1 2 15,-2 0 3-15,2-2 3 0,-2-1-7 0,-3-2 6 16,3 0 4-16,0-4-4 0,-4 0-1 16,7-2 0-16,-3-1 4 0,0-2-2 15,2 1-3-15,2 0 3 0,-2-1 2 0,4 1 2 16,0 1-2-16,4 0-5 0,-2-1-1 0,4 1 3 15,4 3-1-15,-3-2-2 0,1 1 4 0,2 1-1 16,3 2 3-16,-1 0-5 0,-2 2 3 16,1 2 0-16,-1 0-3 0,0 7 5 0,-1-1-2 15,-3 3-1-15,-6 4 5 0,4 0 17 0,-4 2 19 16,-4 4 10-16,2-1 10 0,-6 3 5 16,-1-1 0-16,1-1-16 0,-6 1-16 0,-1-1-8 15,-1 1-13-15,-3-3-6 0,-2-2-33 0,-1-2-110 16,-7-2-181-16,2-2-204 0,-4-5-187 15,0-3-99-15,-4-3-26 0,6-3 81 0,-2-3 162 16,6-1 194-16</inkml:trace>
  <inkml:trace contextRef="#ctx0" brushRef="#br0" timeOffset="37225.37">8492 6536 2 0,'-2'-2'243'0,"2"-4"17"16,0 1 10-16,6-1-64 0,-2-1-61 0,-2 2-27 16,3-1 0-16,3 0 19 0,-2-1 23 15,-2 5 20-15,2-4 3 0,-4 3-8 16,2-1-14-16,1 0-13 0,-5 3-7 0,4 0 0 0,-4-1 2 15,2 2 7-15,-2 0 15 0,0 0 11 16,0 3 3-16,0 2-4 0,0-1-7 0,-2 2-3 16,2-1-18-16,0 3-21 0,-4 1-21 15,4-3-17-15,-2-1-12 0,-1 3-21 0,3-2-13 16,-4 0-9-16,4-2-15 0,-6 0-4 16,4 1-6-16,-6-2 0 0,2-1-8 0,1-1 0 15,-1-1 1-15,-4 0-1 0,4-1 0 0,-2-3-3 16,1 0 8-16,-1 0 16 0,6-2 16 15,-2-2 8-15,-2 1 4 0,6-1 6 0,0 1 7 16,2 0-8-16,2-1-10 0,2 0-7 16,2 0-3-16,-1 2-4 0,3 2-5 0,0 0-9 15,1 1 0-15,3 0 0 0,2 3 1 0,-7 0-3 16,7 0-6-16,-5 3 2 0,-1 1 0 0,0 2 4 16,-4 0 4-16,-3 1 6 0,3 3 4 15,-6-2 3-15,-6 2 0 0,3 0-6 0,-9 1-7 16,-2-3-4-16,-1 2-7 0,-1-3-2 0,-5 1-3 15,2-3-1-15,1-3-1 0,-1-1-3 0,3-1-2 16,7-2-8-16,3-4-44 0,2 1-83 16,4-3-114-16,6 1-128 0,2 0-123 15,3-2-104-15,-1 1-55 0,1 4-2 0,3-2 16 16,2 4 78-16,-5 1 99 0,-1 1 96 0</inkml:trace>
  <inkml:trace contextRef="#ctx0" brushRef="#br0" timeOffset="38102.4">8568 7003 324 0,'-6'3'484'16,"2"0"49"-16,-2-3 25 0,0-3-90 0,6 1-138 16,0 0-84-16,2-1-27 0,6 0 28 15,-2-1 45-15,0 2 25 0,-1-2-2 0,3 3-29 16,-2 0-56-16,0-1-73 0,0 4-65 0,-3-1-37 16,3 2-17-16,-2 1-14 0,-2 3 3 15,-2-2 0-15,-2 4 5 0,-2 0-3 0,-2 3 0 16,1-4-3-16,-3 3-11 0,2-1-4 15,0-2-5-15,2-1-2 0,-1-1-1 0,1-2-1 16,2 1 1-16,2-1-4 0,-4-4-2 16,4 0-4-16,0 0 2 0,-2-4 2 0,-2-3 0 15,4 2 2-15,0-2-1 0,0-2 2 0,4 0-3 16,-2-2-3-16,-2 2 1 0,4 2 1 16,-4 0 2-16,6-2 1 0,-6 5 1 0,5-2 2 15,-1 3-1-15,0 0 0 0,2 2-1 0,0 1 1 16,0 1 1-16,-3 2-2 0,7 0-4 0,-4 3-3 15,4 1 3-15,-5-1-2 0,1 2 3 16,-2 0 2-16,2 1 2 0,-6 0 4 0,0 0-1 16,0 0 2-16,-4-2-3 0,2 0-1 15,-8 2-1-15,1-3 2 0,-1 0 1 0,-2-1-1 16,-3-2 0-16,1 0 0 0,-1-1-2 16,-1-2-1-16,5 0-4 0,-3-3 0 0,3 0 0 0,1-2 0 15,4 1 1-15,2-2 1 0,2-1 2 16,2-1 2-16,2 1-4 0,2 0 2 0,2 1-1 15,0-1-2-15,3 1-1 0,-3 2-2 16,4-1 6-16,0 0 2 0,-1 4 0 0,1-1 1 16,-2 2 4-16,1 2-1 0,1-1-2 0,-4 4 0 15,2 0-1-15,-3 2 1 0,1 0-4 16,-6 1 0-16,6 2 0 0,-6 1-1 0,0 0-2 16,4 0-1-16,-4 0 4 0,-4-1 1 15,4 1-3-15,-2-3 2 0,-2 1 2 0,-2 0 0 16,3-3-2-16,-3 0-1 0,0-2 0 15,-4-3 1-15,1 2 0 0,-1-3-2 0,-2-1 1 16,3-1-3-16,-1-2 2 0,0-1-2 0,4-3 4 16,1 2-2-16,-1-1 0 0,2-2 2 0,4 0 1 15,0 0 1-15,6-1 2 0,-2 1 2 16,1 1-2-16,5 2-3 0,2 0 1 0,-3-1-1 16,1 5-4-16,2-1 0 0,1 1-2 15,-3 2 5-15,2 5-3 0,-3-3-1 0,1 5 2 16,2 3 4-16,-3 1 5 0,-5 3-2 0,2 4 3 15,-2 2 12-15,-2 2 5 0,-4 0 2 16,-6 4 0-16,2 1 4 0,-5-4-3 0,-5 2-13 16,-3 0-14-16,-1-3-81 0,-7-2-181 15,-2-5-272-15,-2-3-222 0,-6-6-116 0,-1-7-55 16,1-6 43-16,-6-8 161 0,2-6 261 0</inkml:trace>
  <inkml:trace contextRef="#ctx0" brushRef="#br0" timeOffset="40570.91">4684 7099 106 0,'-10'5'373'15,"4"-2"44"-15,-3 0 24 0,-1-2-45 0,4-1-100 16,0 2-60-16,-1-2-18 0,1 0 36 0,2 0 61 16,2 0 52-16,-2 0 15 0,4 0-18 15,0 0-49-15,0 1-75 0,0-1-77 0,4 2-57 16,2-1-31-16,0 2-11 0,3-1 2 16,1 1 10-16,6 0 2 0,-1 1-8 0,1-1-5 15,5 0-11-15,4 0-9 0,4-2-11 16,2-1-4-16,0 0-3 0,10 0-3 0,0-1-3 15,-1 0-7-15,5-1-4 0,-3-1-3 0,5-1-5 16,-6 1-3-16,-1-1 1 0,-5 0 3 16,0 1-2-16,-2 0 1 0,-4 0-2 0,-8 1 4 15,-1 0-3-15,-1 0 0 0,-7 1 3 16,-2 0 0-16,-5-1 5 0,-5 0-1 0,0 2 0 0,-2-2-2 16,-5 2-1-16,-5 0-1 0,-2 0-2 15,-1 2-1-15,-6 0-2 0,-5 1-3 0,1-2-2 16,-2 3 1-16,-2-2 3 0,-2 0-4 0,-4 1 1 15,2-2 3-15,-2 1 2 0,4-1-1 16,-4-1-2-16,1 2 2 0,3-2 0 0,0 2 3 16,-4-2-2-16,4 1 3 0,0 2-2 0,0 0 3 15,0 0 1-15,5 1 0 0,-3-1-2 16,8 0-3-16,0 2 2 0,1-2 2 16,5-1 3-16,-1 0 2 0,7 1 4 0,3-3 1 15,-4 2 1-15,6-2 1 0,2 0-3 0,2 2 0 16,0 1 9-16,0-2 8 0,6 1 5 15,0 1 1-15,4-1 3 0,-1 0 0 0,3 0-10 0,5 0-4 16,-1 0-8-16,-1 0 1 0,3-1 2 16,1 0 2-16,3 1 7 0,-3-2 2 15,6 0 1-15,-4 0-1 0,5-2-5 0,-1 1-6 16,0-2-2-16,2 1-8 0,2-2-1 0,-4 0-3 16,3-1-1-16,-5 1 0 0,-2 0-3 15,0 1 0-15,-1-1-2 0,-5 1 0 0,-3 0 0 16,-2 1-2-16,-5 0-2 0,-1 1-20 0,0 0-50 15,-4-1-75-15,0 2-149 0,-4 0-203 16,4-2-213-16,0 2-181 0,6-1-59 0,4 0 19 16,5-2 119-16,5-2 186 0,7 1 206 15</inkml:trace>
  <inkml:trace contextRef="#ctx0" brushRef="#br0" timeOffset="41398.35">7277 7176 245 0,'-10'4'534'0,"-5"0"87"0,-1-2 46 0,-5 0-24 16,0 1-151-16,-3-2-103 0,-1 2-55 15,4 1-24-15,-1-3 0 0,7 2 10 0,-4-3-10 16,9 1-50-16,-2-1-70 0,8 0-60 0,2 0-41 15,2 0-32-15,6-1-19 0,0 1-12 16,4-2-9-16,5 1-1 0,5 0-5 0,-3-3-1 16,6 4-2-16,-1-1 1 0,5-1-2 0,2 2-4 15,-2-1-2-15,8 1-3 0,-4 0 0 16,4 0-4-16,2 0 1 0,3 0 4 0,-5 0 0 16,0 0 1-16,0 0 0 0,-4 0-1 0,-4 0 2 15,-6 1-3-15,-1-1 3 0,-5 0 0 0,-5 0 2 16,0-1-1-16,-8 1-1 0,-4-2 3 15,-2 2-3-15,-8-1 0 0,-3 1-2 0,-9-2 1 16,-3 1 0-16,-2 1-2 0,-2-1 0 16,-6-1 0-16,3 2-1 0,-3-2 3 0,-4 1 3 15,0 1-2-15,4-1 3 0,-1 2-1 16,1 0 2-16,2 1 2 0,0 0 7 0,8 0 7 16,6 1 2-16,1-1 4 0,5 1-2 0,-1-2-3 15,10 3-7-15,-1-2 6 0,1 1 12 16,6 0 11-16,0 0 15 0,6 2 11 0,-2-3 8 15,1 0-7-15,5 0-13 0,2-2-11 16,5-2-16-16,1-1-13 0,1 0-6 0,2-1-5 0,5-1 0 16,3 1-4-16,-2-2-2 0,4 0 0 15,0 0-4-15,0 2-4 0,2-2-4 0,-6 1-20 16,2 1-26-16,-4 2-35 0,-4 0-46 16,-3-1-66-16,1 1-117 0,-9 1-137 0,0 1-159 15,-1 0-161-15,-3-1-105 0,0 1-15 16,0-2 76-16,-2-1 135 0,1 0 176 0</inkml:trace>
  <inkml:trace contextRef="#ctx0" brushRef="#br0" timeOffset="42259.94">9781 7104 330 0,'-25'6'426'0,"-5"-3"32"0,5 1 17 16,2-1-113-16,0-1-88 0,5 1-35 0,3-2 15 16,1 1 58-16,3-2 61 0,1 1 29 0,6-1-14 15,2 0-40-15,2 0-61 0,2 0-86 0,2-1-73 16,8-1-46-16,1 0-31 0,5-2-20 15,1 0-12-15,6-1-6 0,0 1-8 0,2-2-3 16,3 2-2-16,-3-1 0 0,2-1-4 16,-2 4-1-16,2-3 3 0,-2 4-3 0,-2 0 2 15,0-1 2-15,-1 2-1 0,-7 2 4 0,3-2-3 16,-5 1 3-16,1-1 0 0,-7 1 2 0,-3 1 3 16,0 1-3-16,-6-3 1 0,-2 2 1 15,-8 0-2-15,-3 2-3 0,-9-2 1 16,1 1 5-16,-8-1 4 0,-8 0 5 0,2 0 9 15,-5 0 7-15,-3-2 7 0,-2 2 14 0,3-2 18 16,-3 2 15-16,4-2 12 0,7 1 3 0,1-1 0 16,4 0-12-16,3 1-19 0,5 1-24 15,7-2-13-15,3 0-2 0,5 1 6 0,2-1 7 16,4 2 9-16,4-2 7 0,6 0-3 16,1 0-8-16,11-2-9 0,3 1-14 0,4-1-13 15,2 0-4-15,6-2-1 0,3 2-3 0,-3 0-2 16,8 0-2-16,-4 2 2 0,-1 0 1 15,-3 0-4-15,-2 0 0 0,-4 2 0 0,-6-2-1 16,-4 0-1-16,-1 2 2 0,-9-2 0 0,3 0 1 16,-8-2 0-16,-6 0 0 0,-2 0 1 15,-6 2-3-15,-3-4-2 0,-9 3-3 0,3-5-21 16,-7 4-53-16,-1-1-85 0,0-1-185 16,-2-1-263-16,2 0-251 0,-6-1-134 0,2 1-33 0,2-2 42 15,-4-1 161-15,-4 2 251 0</inkml:trace>
  <inkml:trace contextRef="#ctx0" brushRef="#br0" timeOffset="45842.78">2021 7710 137 0,'0'0'374'0,"0"-2"49"0,0 1 33 16,-4-2-39-16,-1 0-74 0,1-1-30 15,2 1 7-15,-2 2 47 0,4 0 46 0,-6-3 3 16,2 4-9-16,4-2-47 0,-6 2-74 0,1 0-89 16,-1 0-70-16,-4 5-37 0,0-2-25 0,-5 8-11 15,-1 0 2-15,-5 5-1 0,-4 4 1 0,-4 2 0 16,2 4-5-16,-6 4 2 0,2 0-6 0,0 1 3 15,0 0-1-15,5 0-5 0,1-4-4 0,8 0-10 16,3-3-7-16,3-4-10 0,5-2-5 0,2 1-2 16,4-6-4-16,6 1 2 0,3-4 1 0,1-1 1 15,6-5-2-15,5 1 3 0,-2-1-3 0,3-4 0 16,3 0-3-16,-4 0 2 0,4 0 0 0,-3 2-2 16,1 0-2-16,-6 5 3 0,3 1 3 0,-5 1-2 15,-5 4 1-15,0 2 1 0,-10 4 2 0,0 2-2 16,-10-1-1-16,-2 5 3 0,-7 0 2 0,-2 0 9 15,-5 3 10-15,-5-3 5 0,-3 0 4 0,-1 1 5 16,0-2-2-16,2-3-9 0,-2-2-5 0,6-1-7 16,2-3-5-16,5-3-6 0,3-1-3 15,4-4-1-15,1-2-4 0,6-4-2 0,1-1-3 16,5-1-1-16,2-4 1 0,5-2 0 0,1-2 1 0,4-1-1 16,0-1 5-16,1 1 0 0,3-1 0 0,1 1 1 15,-3 2 2-15,3 2-1 0,1 1-4 0,-3 2 2 16,3 2-1-16,-1 2 3 0,-5 2-1 0,2 2 0 15,-3 2 2-15,1 4-1 0,-6 2 1 16,-4 4-6-16,-4 1 3 0,0 3 1 0,-7 4 0 16,-5 1-2-16,1 0 0 0,-5 5 3 0,1-3 1 15,1 3-1-15,-1-3 6 0,-2-1 8 0,5 1 4 16,3-3 1-16,1-5 0 0,2 2 5 0,10-5 7 16,0 0 3-16,6-2 3 0,4-4 1 0,9 0 6 15,3-2-4-15,5-4-9 0,8 1-9 0,3-6-9 16,3 0-4-16,2-3-7 0,-3-2-4 0,1-1-2 15,0-1-12-15,-4 1-19 0,-3 0-23 0,1 0-25 16,-4 0-34-16,-5 0-42 0,-1 0-57 0,-8 1-82 16,3-1-112-16,-7 2-127 0,-5-2-125 0,0 1-109 15,-6-1-81-15,-2 0 23 0,-2-3 93 0,-6 2 131 16,0-1 149-16</inkml:trace>
  <inkml:trace contextRef="#ctx0" brushRef="#br0" timeOffset="49113.68">1343 13462 14 0,'-4'0'223'0,"4"0"25"0,-2 0-5 0,-2 0-34 16,4 0-32-16,0 0-9 0,0-1 13 0,0 1 17 16,0 0 29-16,0 0 23 0,0 0 27 15,0 0 12-15,0 0 10 0,4 0 5 0,-2 0-4 16,2-2-19-16,2 2-35 0,0 0-34 0,3 0-49 16,1 0-42-16,2 0-40 0,5 0-27 0,0 0-17 15,3 0-9-15,1 2 0 0,4-1-2 0,4-1-5 16,-1 2-1-16,3-1-6 0,0 2-6 0,3-1-5 15,-3 0 0-15,4 0 2 0,-4 0-5 0,0-1 0 16,-2-1 3-16,-1 0 1 0,-3 0-5 0,-4 0 0 16,-2 0 1-16,-3-1 1 0,-1-1 2 0,-5 0 0 15,-4 0 4-15,-2-2-5 0,-4 0 1 16,-4 0 0-16,-2-1-4 0,-4 0 1 0,-5 1-2 0,-6 1 4 16,-1 2 4-16,-7 1 21 0,-2 1 19 0,0 4 18 15,-4 1 22-15,-1 4 15 0,1 2 13 0,0 3-12 16,4 4-9-16,0 0-16 0,6 5-17 0,3 2-17 15,3-1-16-15,3 0-6 0,7 2-8 16,-1-1-3-16,8-1-1 0,-2 1-4 0,8-2-1 0,2-2-4 16,0 0-1-16,3 0-3 0,7-3 2 15,-3-1-1-15,3-2 1 0,-1 0 0 0,7-1-2 0,-1-5 3 16,2-1-4-16,1-3 3 0,-1-2-3 16,4 1 0-16,-4-5 5 0,-1-3-4 0,-1 0 2 15,-2-3-1-15,-3 1 1 0,-5-1 0 0,3 1 0 16,-8-3 6-16,0 2-4 0,-6-2 3 0,-2 2 1 0,-6-3 3 15,0 4 0-15,-5 0 0 0,1-1 4 0,-7 3-5 16,3 0 0-16,-3 2-1 0,-3 1-2 16,3 0-3-16,2 2 2 0,-3 3 0 0,1 1 10 15,3 0 11-15,1 1 9 0,3 6 6 0,-1 2 8 16,7 2 9-16,-4 6-4 0,8 1-7 0,2 6-4 16,0 4-3-16,2-1-8 0,2 7-6 0,6-1-7 15,-3 0-3-15,3 3-4 0,0-2-1 0,-1 2-1 16,1-3 0-16,-4 0-2 0,-2-1 0 0,-2-4 0 15,-2-1-1-15,-2-2-5 0,-2-1-1 16,-6-5 1-16,4-3-2 0,-5-3-2 0,-3-2-10 16,-5-3-33-16,1-4-53 0,-1-4-72 0,-6-5-116 15,4-1-138-15,-8-1-133 0,1-5-95 0,-1-1-66 16,-2-1-38-16,0-2 20 0,0-3 87 0,0 0 115 16,-4-2 116-16</inkml:trace>
  <inkml:trace contextRef="#ctx0" brushRef="#br0" timeOffset="52367.55">328 6073 17 0,'0'0'461'15,"0"0"117"-15,0 0 90 0,1-6 83 0,3 2-68 16,0 0-103-16,-2-1-95 16,2-2-71-16,2 2-49 0,0-1-50 0,-2-2-47 15,1 3-46-15,1-1-40 0,2 4-32 16,-6 0-19-16,-2 2-15 0,6 0-10 16,1 3 1-16,-1 3 1 0,4 3 3 0,-4 3-9 15,3 4-5-15,1 3-7 0,-2 0-11 0,2 6-9 16,-1-2-10-16,5 3-10 0,-3 0-13 15,3-3-10-15,-2 3-6 0,3-3-5 0,1 0-3 16,-1-4 1-16,1 1 2 0,-3-4 0 16,-1-2 2-16,3-3 3 0,-5-2 2 15,2-4 7-15,1-1 4 0,-3-6 5 0,2-2 2 16,3-8 0-16,-1-5-1 0,3-7-5 0,6-7-5 16,4-10-3-16,4-5-6 0,4-11-4 15,10-11-6-15,1-10-5 0,7-9-5 0,3-7-3 16,4-4 3-16,6 1-1 0,2 2 0 0,3 5 2 15,5 6 0-15,0 5-2 0,1 7-10 0,-5 7-3 16,-2 5-27-16,-8 9-36 0,0 6-37 16,-12 5-41-16,0 7-41 0,-7 3-37 0,-2 4-18 15,-10 7-9-15,-2 2-19 0,-4 4-48 0,-4 1-92 16,-5 4-125-16,-3 4-133 0,-7 1-122 0,0 3-69 16,-6 0 27-16,-4 1 99 0,-2 2 151 0,0-2 167 15</inkml:trace>
  <inkml:trace contextRef="#ctx0" brushRef="#br0" timeOffset="56069.77">23873 6223 42 0,'4'-1'105'15,"0"-1"0"-15,-2 1 0 0,4-1-3 16,-2-1 0-16,0 2 3 0,1-2-1 0,-1 0 8 15,-2 1 11-15,4-2 10 0,-2 0 13 16,0 1 14-16,-2-1 22 0,2 0 16 0,-2 2 22 16,-2 2 17-16,3-3 9 0,-3 0 14 0,0 3 12 15,0-1 9-15,4-1 12 0,-4 2 2 16,0-2-2-16,0 2-21 0,0 0-29 0,0 0-33 16,0 0-39-16,-4 0-21 0,4 0-15 0,0 2 0 15,-3 0 2-15,-5 0 3 0,-2 3 7 16,-4 3 1-16,-3 1-6 0,-6 3-9 0,-2 1-10 15,-3 3-10-15,-3 3-14 0,-3 5-15 0,3-2-11 16,-4 5 0-16,8 0-2 0,-3 2-6 16,5 0 3-16,8 3 2 0,1 1 2 0,-1 0-3 15,11 2-3-15,0 2-2 0,6 1-7 0,6-2-6 16,4 1-9-16,9 1-9 0,2-4-7 16,10-1-8-16,4-3-5 0,2 1-8 0,4-5-4 15,0-2-6-15,-1-2-3 0,1-3-5 0,0-2-26 16,-4-5-50-16,-5-1-63 0,-4-4-77 15,-3 0-83-15,0-5-121 0,-6 1-146 0,-3-3-140 16,-5-5-121-16,-1 0-94 0,-4-1-4 0,0-3 75 16,2 0 145-16,-7-1 181 0</inkml:trace>
  <inkml:trace contextRef="#ctx0" brushRef="#br0" timeOffset="56907.51">26462 5982 105 0,'-7'-3'325'16,"1"-2"36"-16,4 3 41 0,-6-3-34 0,6 2-63 15,-2 0-24-15,0 1-10 0,4-1 8 16,0 0 5-16,0 3 4 0,4-1 0 16,6 1 2-16,0 0-7 0,1 0-21 0,5 1-19 15,3 2-34-15,3 0-35 0,3 2-41 0,0 1-22 16,6 2-7-16,4 2-12 0,0 3-4 0,1 3 3 15,5 3 2-15,0 5-6 0,2 2-8 0,-5 6-11 16,-1 3-12-16,-2 4-14 16,-8 4-15-16,-2 4-9 0,-9 0-7 0,-7 5 1 15,-9-3-1-15,-5 2-3 0,-7-3-1 0,-7 1-1 16,-3-5-2-16,-3 0 0 0,0-4 1 0,-4-4 2 16,4-1-1-16,0-5 1 0,1-2 0 15,-1-4 0-15,2-1 0 0,-2-4 0 0,3-3-3 16,5 1 0-16,-6-4 1 0,1-3-2 0,3-1-2 15,-2 0-1-15,1-3 1 0,3-1 0 0,-3 0-2 16,1 0-2-16,4-2 0 16,-1 0-2-16,1-1 2 0,5 0-1 0,0 1 3 0,4-3-1 15,0 2 1-15,3-2-1 0,3 0 0 16,-2 2-2-16,2-2-1 0,0 3 1 0,2-2-4 16,-2 0-11-16,3 0-36 0,3 2-64 0,-2-3-127 15,-2 0-173-15,2 0-187 0,-4 0-174 0,-4-4-106 16,2 2-14-16,-8-3 87 0,-1-2 154 15,-9 2 177-15</inkml:trace>
  <inkml:trace contextRef="#ctx0" brushRef="#br0" timeOffset="58655.94">25116 7009 175 0,'-14'0'285'0,"4"0"18"0,-1 0-11 0,1 0-77 15,4 0-51-15,0 0-25 0,2 0 3 16,1 0 16-16,3 0 20 0,3 0 14 16,3 0 8-16,0 0 11 0,10 0 10 0,3 0 2 15,2 0-4-15,12 0-15 0,0 0-14 0,8 0-23 16,3 2-41-16,3-2-32 0,-1 0-29 16,1 2-20-16,1 2-21 0,-7-3-17 0,-2 0-2 15,0 2-2-15,-5-1-5 0,-6 0-2 0,-3 0 0 16,-4 0 9-16,-5-2 14 0,-7 2 17 15,-3-2 5-15,-8 0 5 0,-7 0 3 0,-11-2-2 16,-5 0-19-16,-6-4-12 0,-6 3 25 0,-7 0 27 16,-3-2 26-16,-3-2 22 0,1 5 18 0,1-3 6 15,-1 0-21-15,1 4-28 0,5 0-25 16,-1-1-21-16,7 4-14 0,-2-1-9 0,8 0-8 16,0 3-1-16,6-1-5 0,0 0-2 15,9-1-2-15,1 3 0 0,5-3 0 0,4 0-1 16,6 2 4-16,4-2-1 0,2 1 5 15,7-1 1-15,5 0 1 0,5-2-2 0,-2 0-4 0,7-2 0 16,3 0-5-16,3 2-2 0,5-3-1 16,0 1 0-16,2-2 1 0,-1 2-2 0,1 0 2 15,-2-1-2-15,-6 0 2 0,2 3-2 16,-4-1 2-16,-6-1 3 0,-2 2 3 0,-11-1 12 16,-1-1 4-16,-1 1 6 0,-10-1-1 0,-10-1 1 15,-5 2-6-15,-12-3-9 0,-12 3-8 16,-4-2-3-16,-11 2 2 0,-2-2-1 15,0 0 4-15,-6 0 2 0,0 0 20 0,9 0 17 16,-1 1 10-16,8 1 7 0,9 1-1 0,8 0 0 16,9 1-18-16,9 2-16 0,7 0-12 15,13 2-7-15,7-1-4 0,7 1 0 0,4-3 1 0,8 3-5 16,2-2 5-16,0 2-3 0,4-2 2 16,-1-1-5-16,-5 3 1 0,2-3-2 0,-4 0-4 15,-6 1 0-15,-6-2-1 0,-1-1 2 16,-5 0 0-16,-5 0 2 0,-6-1 2 0,-2-4 0 15,-4 3 0-15,-6-3 0 0,0 1 0 0,-5-2 1 16,3 2 1-16,-2-2 0 0,-1 1-1 16,5 1-1-16,-5-1 2 0,3 2-3 15,4 0 1-15,0 0 0 0,0 2 0 0,3 1 1 16,-1 0-4-16,2 0 1 0,-2 1-1 0,4 2 0 16,0 0 1-16,0 0 0 0,0 2 3 0,0-2 1 15,4 1-2-15,-2-1 1 0,-2 2-1 16,0-3 1-16,4 0 0 0,-4 0 0 0,3 1-1 15,-3-3 3-15,0 1-1 0,0 1-2 0,0-2 3 16,0 0 1-16,0 0 1 0,-3 0-2 16,3 0 1-16,0-2-2 0,-4 2-1 0,4 0-1 15,0 0-1-15,0 0-1 0,0 0-2 16,0 0 1-16,0 0-1 0,0 0 1 0,0 0 2 16,0 0-1-16,0 0 3 0,0 0 3 0,0 0-1 15,0 0 0-15,0 0-1 0,0 0 1 0,0 0-1 16,0 0-1-16,0 0-2 0,0 0 1 15,0 0-2-15,0 0 2 0,0 0-1 0,0 0 0 16,0 0 1-16,0 0 0 0,0 0 0 16,0 0-1-16,0 0 0 0,0 0 1 0,0 0 0 15,0 0-1-15,0 0 1 0,0 0 0 0,0 0 1 16,0 0 0-16,0 0 0 0,0 0 0 16,0 0-2-16,0 0-1 0,0 0 0 0,0 0 1 15,-2 0 0-15,2 0-2 0,0 0 3 0,0 2 1 16,0-2-1-16,0 0 0 0,0 0 0 15,0 0 0-15,0 0-1 0,0 0-1 0,0 0 1 16,0 0 1-16,0 0 0 0,0 0 1 0,0 0 1 16,0 0 1-16,0 0-1 0,0 0-5 15,0 0 2-15,0 0 0 0,0 1-3 0,-4-1 1 16,4 1 1-16,0 1 2 0,0-2 1 16,0 3 0-16,0-3-1 0,0 0 0 15,0 0 1-15,0 0 2 0,0 0-2 0,0 0 1 16,0 0 4-16,0 0 0 0,0 0-1 0,0 0-1 15,0 0 2-15,0 0-2 0,0 0 0 0,-4 0-1 16,4 0-2-16,0 0 0 0,0 0 1 16,0 0 1-16,0 0-3 0,0 0-1 0,0 0 1 15,0 0 1-15,0 0-1 0,0 0-1 0,0 0 3 16,0 0 0-16,4 0-1 0,-4 0 0 0,0 0-1 16,0 0 1-16,0 0 0 0,0 0-1 15,0 0 0-15,0 0 0 0,0 0 0 0,0 0 2 16,-4 0 0-16,4 0 1 0,0 0 1 15,0 0-3-15,0 0 3 0,0 0-1 0,-2 0-2 16,2 0 0-16,0 0-2 0,0 0 1 0,0 0-1 16,0 0-6-16,0 0 6 0,0-3-3 15,0 3 1-15,0 0 0 0,0 0 1 0,0 0 2 16,0 0-3-16,0 0-3 0,0 0-3 16,0-2-27-16,2 2-56 0,-2-1-113 0,0 1-167 15,4-1-207-15,-4-2-200 0,4 0-131 0,-4-2-28 16,0-1 72-16,-4-1 145 0,0 1 197 15</inkml:trace>
  <inkml:trace contextRef="#ctx0" brushRef="#br0" timeOffset="61913.01">21087 7269 174 0,'0'-3'301'0,"0"0"22"16,0-2 8-16,0 2-64 0,0 1-38 0,0-2-8 16,0 2 25-16,0-1 50 0,0 2 50 0,0 0 27 15,0 1-4-15,-4-1-14 0,2-2-23 16,-2 3-50-16,-6 0-51 0,4 0-42 0,-3 3-22 16,-7-1-22-16,5 2-24 0,-9 4-13 15,1 1-18-15,1 2-14 0,-5 0-16 0,0 3-14 16,-2-1-11-16,-1 3-11 0,1-1-3 0,0-1-6 15,0 0-5-15,5 0-2 0,-1-1-3 16,6 1-2-16,-1-2-3 0,3-1 1 16,1 2-1-16,6-3-3 0,0 0 2 0,2 0 1 0,8-1-2 15,-2-2-4-15,4 1 3 0,4-3 3 0,-1 2 4 16,7-3-3-16,-1 1 5 0,5-2 1 16,1 1 0-16,1 1 1 0,3 3-3 0,-2 2-1 15,-2-1 2-15,1 3 3 0,-3 1-1 0,-7 2 1 16,-3 1 1-16,-3 3 1 0,-6 1-2 0,-6 2-2 15,-9 2 0-15,-5 0-2 0,-1 1-3 16,-10 1 1-16,0-1-1 0,-4-1-2 0,0-1 0 16,2-2-4-16,-2-3 2 0,1-3 1 15,3-3 0-15,5-3 1 0,1-3 0 0,4-2 5 16,5-2-1-16,3-5 2 0,5 0 0 0,4-5-4 16,4 1-1-16,6-3-2 0,4-1 1 15,5 0-2-15,5 1 1 0,1 1 0 0,0 0 1 16,4 5 0-16,1-2 1 0,-1 6-2 15,0 0-4-15,-6 4 4 0,-1 2-1 0,-5 3-1 16,-3 1-3-16,-4 4 4 0,-6 3 1 0,-4 4-2 16,-6 2 3-16,-5 2-2 0,-1 0 2 0,-5 3 0 15,2-2 3-15,-3-1 1 0,3-1 2 16,1 0 4-16,3-1 3 0,1-2 1 0,9-2 3 16,1 1 1-16,4-5 2 0,4 3-6 15,7-4 1-15,9 2-2 0,-1-6-6 0,8 0-2 16,2-3-3-16,2-1 0 0,6-3-6 0,2 0-8 15,-2-3-27-15,-1 0-59 0,-1-3-86 16,-4 0-94-16,0 0-95 0,-6-2-72 0,-1 0-42 16,-9-1 4-16,-3 0 42 0,-1 0 68 0,-3-1 82 15,-6 0 74-15,-2-1 65 0,0 1 51 16,-2-1 39-16,-2-1 29 0,-1 1 13 16,-5 2 9-16,6-1 7 0,-4-1 8 0,0 3 23 0,7 0 19 15,-3 0 14-15,2 2 5 0,-2 1 10 16,4-1 16-16,4 3 4 0,-4-2 8 0,6 1 16 15,-1 1 24-15,1 1 19 0,4 1 7 16,0-1 1-16,-1 1-9 0,1 0-19 0,-2 0-27 16,-1-1-24-16,1 1-28 0,-4 1-25 15,2-1-19-15,-2-1-7 0,-2 1-6 0,-2-2 7 16,4 0 10-16,-4 1 8 0,0-1 6 0,0 0-4 16,0 0 0-16,0 0-15 0,0-1-25 15,-4 1-59-15,4 0-82 0,-6-2-103 0,4 2-113 16,-2-1-116-16,0 1-117 0,2 0-19 0,-2-2 43 15,4 2 83-15,0 0 106 0</inkml:trace>
  <inkml:trace contextRef="#ctx0" brushRef="#br0" timeOffset="63987.36">20780 13127 306 0,'-11'1'492'0,"-3"-1"67"0,3-1 32 0,1-3-59 16,0 0-138-16,0 1-94 0,7 1-59 16,1 2-10-16,-2-3 28 0,10 1 5 0,-3 2-14 15,11 0-20-15,2-1-34 0,1 1-51 16,12 0-60-16,-2 0-36 0,8 0-21 0,2 1-15 15,4 4-9-15,-1-3-5 0,9 2-1 0,-11 3 1 16,7-3-1-16,-4 2-2 0,-1 0-2 16,-5-1 4-16,-2 2 2 0,-8-3 2 0,-5 1 2 15,-1-3 1-15,-7 2 4 0,-6-3 0 16,-6-1 7-16,-2 0 10 0,-12 0 14 0,-1 0 14 16,-3 0 16-16,-11 1 15 0,-2 1 7 0,-4 2 1 15,0 2-1-15,-5 4-3 0,1 4-6 16,-2 1-11-16,1 7-10 0,1 2-10 0,2 1-9 15,6 1-11-15,2 2-9 0,4-1-3 0,3-1-6 16,7 0-4-16,3 0-1 0,3-2-4 16,5-1-1-16,2-1-2 0,4-3 2 0,3 1-1 15,9-2-1-15,2-3 1 0,3 0-2 0,4-3-3 16,6-1-5-16,2-4 3 0,0-1-1 0,8-3-2 16,-2-1 1-16,0-4 0 0,-6 1 5 15,0-2-2-15,-2-2 1 0,-8-1 1 16,-5-1 1-16,-1-1 0 0,-11-1 0 0,0-2 0 15,-8 3-1-15,-6-3 2 0,-1 1 0 0,-9 0 3 16,-1 3 0-16,-4 0 1 0,-4 2 0 16,2 1-1-16,-3 2-2 0,3 2-1 0,2 3 1 15,0 3-1-15,4 3 1 0,1 3-2 0,1 5 0 16,7 0 1-16,3 6 2 0,3 1-2 0,2 3 3 16,4 3 0-16,0 2 2 0,6 0-3 15,-2 6-2-15,5-1 0 0,-3 6-3 16,0-3 1-16,-2 5-2 0,2 0 3 0,-6-3 0 0,-6 4 0 15,-4-3-1-15,-9 1 1 0,-3-3 6 16,-5 0-2-16,-8-3 1 0,-1 0-1 0,-9-5 3 16,0-4-3-16,-1-4-9 0,3-4-40 15,-1-5-111-15,1-10-201 0,2-4-239 0,3-8-248 16,7-8-127-16,0-4-29 0,5-7 73 16,5-2 182-16,-2-9 226 0</inkml:trace>
  <inkml:trace contextRef="#ctx0" brushRef="#br0" timeOffset="67095.53">16056 4671 346 0,'-14'-6'551'0,"3"-2"97"15,-5 1 66-15,-3-1-27 0,3 1-157 0,-3 2-94 16,7 3-82-16,-3-2-63 0,1 4-40 0,2 0-25 15,3 2-22-15,-3 1-29 0,2 0-13 16,1 1-4-16,3 1 1 0,-4 2 4 0,6-2-3 16,-3 2-9-16,-1-1-12 0,2 1-18 0,2 4-19 15,-2-2-19-15,1 2-8 0,-1 1-8 16,2 3 1-16,-2 0 5 0,2 3 0 0,4 3 0 16,-2 3-4-16,2 1-4 0,-4 4-12 15,8 0-13-15,-4 2-7 0,2 2-6 0,-2 0-5 16,0 1-8-16,0 2-1 0,0-3-2 0,0 3-5 15,0 0-2-15,-2 2 2 0,-2-2 2 0,-1 3 8 16,1-2 12-16,-2 5 11 0,-4 2 9 16,4 1 6-16,-3 4 5 0,-1 4-4 0,-2 1-8 15,3 1-8-15,-7 2-5 0,3 3-9 16,1-1-2-16,-4 2-2 0,1 0-3 0,-1 2-6 16,1 5-4-16,-4 0 1 0,3 2-5 15,-3 2-4-15,3 2 0 0,1 1 2 0,-1-2 1 16,1 2 3-16,5 2 1 0,-2-1 0 0,7 4 3 15,-3 1-4-15,2 3-6 0,0 1 0 16,2-1 0-16,-2 1 0 0,3 1 0 0,1-2 0 16,-2 3 0-16,-2 0 0 0,0 2 0 0,0 1 0 15,-1 0 0-15,-1 2 0 0,0-3 0 16,-4 1 0-16,3 1 0 0,-1 3 0 0,0 0 0 16,-1 2 0-16,-5 2 0 0,1 1 0 0,-5 0 0 15,1 1 0-15,2 1 0 0,-7 4 0 16,1 3 0-16,-2 1 0 0,0 1 0 0,-4 2 0 15,3 2 0-15,5 2 0 0,-4 4 0 0,4 3 0 16,-1 1 0-16,3 1 0 0,-1-1 0 16,5 5 0-16,3 1 0 0,-1-3 0 0,1 3 0 15,2-1 0-15,1 0 0 0,-1 1 0 16,-2-1 0-16,3 2 0 0,-3-2 0 0,-1 0 0 16,-7 2 0-16,5-1 0 0,-1 0 0 0,-5 3 0 15,5-3 0-15,-3 2 0 0,3 1 0 0,5-2 0 16,-3 4 0-16,3-1 0 0,5-1 0 15,-2 0 0-15,2 4 0 0,0 1 0 0,1 2 0 16,-1 0 0-16,-2-3 0 0,2 2 0 0,-3 1 0 16,-1 1 0-16,-2 2 0 0,3-1 0 15,-1 2 0-15,-2 3 0 0,-1 2 0 0,-3-2 0 16,1-1 0-16,-1 1 0 0,1 1 0 0,-1-2 0 16,-5 3 0-16,-2-4 0 0,1 3 0 0,-3-3 0 15,4 1 0-15,-4-2 0 0,3-1 0 16,3 0 0-16,-2-1 0 0,1 0 0 0,5-1 0 15,-1 1 0-15,5-4 0 0,-3 0 0 0,4-1 0 16,1 0-14-16,3 34-6 0,0-10-5 0,2-5-15 16,-2 0-39-16,6 2-50 0,-6-158-55 0,6 0-60 15,-3 0-70-15,1 0-66 0,-2 0-51 0,2 0-76 16,-2 0-81-16</inkml:trace>
  <inkml:trace contextRef="#ctx0" brushRef="#br0" timeOffset="69692.89">9321 6923 25 0,'-50'0'193'0,"0"0"-6"16,-1-1-63-16,5 1-148 0,3 1-84 0,4-1-47 16,3 2-27-16</inkml:trace>
  <inkml:trace contextRef="#ctx0" brushRef="#br0" timeOffset="99635.53">25230 7313 151 0,'6'-5'199'0,"-2"0"38"0,1 1 66 16,-1-3 78-16,0 3 63 0,-2 1 58 15,2 0 30-15,-2 2-5 0,-2-1-51 0,0 1-77 16,0 2-62-16,0 2-73 0,0 3-71 0,0 3-28 16,0 3-15-16,0 3-8 0,0 6-34 15,0 0-21-15,0 5-12 0,0 2-24 0,-2 1-11 16,2 2 21-16,-4 2 15 0,4 1 4 16,-2-2 1-16,-2 0-3 0,0 4-3 0,2-3-33 15,-1 0-19-15,-3 0-10 0,2-1-5 16,-2-3-3-16,2 0-5 0,-2-2 2 0,6-2-3 15,-2-2 2-15,-5-1-1 0,7-4 0 0,-2-3 2 16,-2-1-2-16,0-3 3 0,2-3-6 16,-2-2 1-16,-2-3-2 0,2-3-13 0,-3-1-35 15,-1-5-59-15,2-3-107 0,4-5-144 0,-6-1-153 16,8-5-125-16,0-1-79 0,0-5-40 16,4-2 10-16,0-4 72 0,-2-1 114 0,4-2 118 15,2-2 104-15</inkml:trace>
  <inkml:trace contextRef="#ctx0" brushRef="#br0" timeOffset="100029.96">25183 7384 189 0,'0'-33'301'16,"-4"4"48"-16,3 1 4 0,-3 6-27 16,-2 3-38-16,2 2-49 0,2 5-44 0,-2 3-36 15,2 3-30-15,-6 6-13 0,3 1 7 0,1 6 7 16,-2 4 4-16,0 3-12 0,0 2-19 16,1 2-20-16,-3 3-27 0,2 0-14 0,2 2-16 15,-4-1-9-15,1 1-4 0,1 1-5 16,-4-2-5-16,2-1-3 0,1 0 4 0,-3-3 1 15,2 0-4-15,0-3-1 0,3-4 4 16,-1 2-5-16,2-5-2 0,2-2 3 0,-2-2 3 16,4-1 2-16,0-3-1 0,4-1 0 0,-2-5 5 15,8-2-3-15,-5-4-2 0,9-3 3 16,-2-2-2-16,1-2 0 0,-1-4-6 0,3 0 4 16,1-1 0-16,3-1-3 0,-3 2-1 0,-1 0 0 15,1 2 1-15,3 2-2 0,-3 4 0 16,-1 2 3-16,4 4 3 0,-1-1-1 0,1 4 2 15,1 1 1-15,1 1 26 0,-2 4 34 0,3 2 22 16,-1 0 13-16,-6 2 10 0,5 0 5 16,-5 2-23-16,-5 2 9 0,-4 2 28 0,-2 2 14 15,-8 2 1-15,-6 1 1 0,-5 1 2 0,-3 2-44 16,-7 1-47-16,-4-1-24 0,-2 2-11 16,0-2-6-16,0-1-9 0,0 0-8 0,2-3-78 15,4 0-182-15,7-3-249 0,1-2-206 16,5-2-106-16,6-3-54 0,6-4 45 0,0-3 163 15,2-1 237-15</inkml:trace>
  <inkml:trace contextRef="#ctx0" brushRef="#br0" timeOffset="100541.04">25821 8413 161 0,'-10'-20'256'0,"1"-1"31"16,3 2-18-16,2 1-22 0,2 3 9 16,-2 0 25-16,4 3 40 0,0 0 51 0,0 3 52 15,0 0 29-15,0 3-4 0,0 2-33 0,0 0-57 16,0 0-76-16,0 2-85 0,0 2-68 15,0 2-42-15,0 2-17 0,-2 3-2 0,-2 0 1 16,4 6-2-16,-4 2-10 0,-1-1-5 16,3 5-9-16,-2 0 2 0,0 0 3 0,2 1 0 15,-2 1-2-15,2 0-5 0,2-1-5 0,-4-1-17 16,0 0-9-16,4-2-5 0,-2-3-3 16,-1 2-2-16,3-4-2 0,-4-3-2 0,4-1-14 15,-2-1-55-15,-2-4-138 0,8-2-203 0,-2-4-209 16,2-1-207-16,9-5-100 0,-1-1-5 0,3-4 109 15,7-2 183-15,-3 0 204 0</inkml:trace>
  <inkml:trace contextRef="#ctx0" brushRef="#br0" timeOffset="100929.62">26112 8247 263 0,'9'-21'401'0,"-3"2"32"16,0-3 15-16,-6 0-102 0,-2-3-111 0,-6 3-50 15,-3 1-20-15,-1 0 10 0,-7 0 18 16,-1 1 30-16,-5 1 14 0,0-1-8 0,-6 4-1 15,-4 1-6-15,4 5-16 0,-10 1-30 16,4 6-30-16,-3 5-31 0,-3 4-38 0,-1 5-35 16,-1 5-18-16,-2 5-11 0,1 4-4 0,-1 3-2 15,3 2-2-15,3 3 1 0,0 1 1 16,9 2-1-16,-1 3-2 0,9-1 0 0,1 1 0 16,8 0-2-16,3-1 3 0,6 2-4 0,8 1-1 15,4-2-2-15,9-2 2 0,9 1 1 16,3-2-6-16,12-2 6 0,3-1-1 0,5-4-2 15,3-4 0-15,6-2 0 0,0-4 8 16,1-4 3-16,3-3 0 0,-2-3-2 0,0-4-2 16,-6-4 1-16,1-4 14 0,-3-3 28 0,-5-3 17 15,-9-4 19-15,1-5 8 0,-4-3 4 16,-10-6-17-16,-3-3-31 0,-7-4-17 0,-1-3-15 16,-6-5-2-16,-6-1-6 0,0-5-2 0,-2-2-6 15,-6 1-3-15,0 0-1 0,1 3-11 0,-1 3-27 16,-6 5-113-16,5 6-178 0,-3 5-194 15,-2 5-211-15,-1 4-108 0,-1 6-33 16,-1 5 83-16,-6 2 164 0,5 4 188 0</inkml:trace>
  <inkml:trace contextRef="#ctx0" brushRef="#br0" timeOffset="120785.63">10540 6156 84 0,'2'0'217'15,"-2"0"20"-15,0 0-19 0,0 0-63 0,0 0-31 16,0 0-19-16,4 0-7 0,-4 0-13 16,2-2-13-16,2 2-14 0,2 0-18 0,-2 2 7 15,5-2 17-15,1 3 7 0,2-1 4 16,-3 2 1-16,7 0 1 0,-4 0-19 0,1 2-24 15,-1 1 33-15,3 1 28 0,-5 1 16 0,3-1 8 16,-1 1 7-16,-2 2 6 0,1 0 15 0,3 3 10 16,-2-1 9-16,3 3 5 0,1-1 24 15,3 1 44-15,2 2-22 0,3 1-31 16,1 0-18-16,2 0-15 0,-2 1-26 0,6-2-54 0,-6 1-36 16,0-2-15-16,1-1-7 0,-5 0-2 15,-2 0-5-15,-3-1 1 0,-5-1 0 0,-1 3 36 16,-4-2 22-16,-2 0 11 0,-4 3 7 15,-4-2 6-15,-6 2 2 0,4 0-31 0,-5-2-11 16,1 1 2-16,0 2 2 0,5-1-2 0,-5-2 2 16,6 2-4-16,2-2-12 0,-2-1-12 15,4 2-8-15,-2-3-6 0,2 1-2 0,0-2-2 16,0 0-3-16,0-3 1 0,0 2-1 0,0-3 23 16,-4 1 18-16,4-1 9 0,-3 2 7 15,1-2 2-15,-4-1 1 0,-2 3-20 0,0-2-16 16,1 2-8-16,-5-1-7 0,2 1-3 0,1-3-1 15,3 4-4-15,-4-4 1 0,0 0-2 16,1-1 0-16,3 3 1 0,-4-3-1 0,4-2 1 16,1 1 0-16,-5 1-2 0,4-3 1 0,2-1-2 15,2 0 1-15,-2-1-2 0,1 0-1 16,3-2 0-16,0 4 0 0,0-4-2 0,0 0-15 16,3 0-60-16,3 0-133 0,-2-4-236 0,-2 2-276 15,-2-3-185-15,-2-2-87 0,-11-1 7 16,-5-4 105-16,-11-1 222 0,-8 0 268 0</inkml:trace>
  <inkml:trace contextRef="#ctx0" brushRef="#br0" timeOffset="121953.84">4180 6516 108 0,'-10'-6'109'16,"-1"1"-7"-16,-3-1-24 0,3-1-24 16,-3 1-15-16,2-2-7 0,1 1-7 0,-3 1 2 15,5-2 5-15,-1 1 3 0,4 1 4 16,-4 0 1-16,5 0 1 0,3 0-3 0,-6 2 8 15,6 0 6-15,-2 1 5 0,0-1 7 0,2 4 3 16,2-2-5-16,-4 2-14 0,2 0-12 16,-1 0-12-16,-1 0-8 0,2 2-7 0,-4 1-2 15,-2 1 2-15,2 0 15 0,-3 2 10 16,3 0 8-16,0-1 17 0,-4 1 15 0,4 0 11 16,-3 0 1-16,5 0 2 0,-2-2-2 0,-4 2-14 15,5 0-10-15,-1 1-13 0,0 1-11 16,-2 2 23-16,2 2 19 0,1 1 12 0,-1 2 0 15,-2 2 3-15,2 2-6 0,4 1-33 16,-5 2-25-16,5 3-14 0,-2-3-5 0,4 1-5 16,-2 3-2-16,-2 0-1 0,4-1-2 0,0 0 1 15,0 1 4-15,0 1 2 0,4-2 67 0,-2 3 47 16,-2 0 25-16,4-1 16 0,1 0 4 16,1 0-1-16,-2-2-61 0,2-2-46 0,4 1-22 15,1-1-20-15,3-3-8 0,1-2-2 16,7 1-1-16,-3-1 76 0,8-2 43 0,-2-2 28 15,6-1 12-15,4-1 12 0,-4-3 3 16,4 1-76-16,-4-3-47 0,-6 0-24 0,0 0-14 0,-3-3-10 16,-3-1-6-16,-7 1 2 0,-2-1 39 15,-1-1 26-15,-3-1 20 0,-2 0 17 16,-2-1 11-16,-2 0 6 0,-2 0-36 0,2 0-23 16,-6-1-20-16,-2 1-14 0,3-3-12 0,-5 0-8 15,0 0-5-15,4 0-3 0,-5-1 2 0,1-1-6 16,0 1 0-16,4 1 1 0,-3-2-1 15,3 2-1-15,-4 1-5 0,6-2-50 0,2 2-122 16,-1 2-193-16,1 0-228 0,-2-3-205 16,4 2-108-16,0 1-7 0,0 0 89 0,0-1 177 15,6-3 220-15</inkml:trace>
  <inkml:trace contextRef="#ctx0" brushRef="#br0" timeOffset="124401.61">6884 5571 119 0,'0'-5'213'15,"0"-1"23"-15,3 2-45 0,-1-1-33 0,2 1-4 16,-2-2 8-16,6 0 12 0,-2 0 14 16,0 1 9-16,-1-1 9 0,3-1 10 0,0 2-12 15,2 1-17-15,-5-1-11 0,5 0-11 0,-4 4-23 16,2-2-24-16,-3 1-14 0,1 1-23 15,-2 1-22-15,2 0-25 0,-2 0-12 0,-2 1 0 16,2 1 78-16,1 2 48 0,1 1 21 16,-2 1 13-16,2 2 5 0,0 1-2 0,-2 0-85 15,1 5-38-15,-1 2-23 0,2 3 20 0,0 2 12 16,-2 5 6-16,2-1 5 0,-3 3-3 0,3-3 2 16,-2 3-31-16,2-2-24 0,0-1-11 15,-2 2-5-15,1-4-6 0,1-2-1 0,-2-1 1 16,-2-1-1-16,2-4 2 0,2 0-2 15,0-3 3-15,-6-2-6 0,4-1 0 0,-1-3 1 16,-1 0 6-16,-2-1 7 0,4-3 24 0,-2-2 8 16,6-2 11-16,-2-4 4 0,5-4-5 15,3-3-7-15,1-3-24 0,3-4-9 0,5-4-10 16,4-4-5-16,2-3-3 0,6-5 0 16,6-3-1-16,2-1-2 0,7-3 1 0,2-1-1 15,8 2 3-15,-4 0 3 0,1 3 1 0,-1 5 1 16,-6-1 3-16,3 5 4 0,-9 4-3 15,-1 1-4-15,-8 3 1 0,0 2-4 0,-4 1-1 16,-6 4-3-16,0 0 2 0,-4 1-1 0,-1 4 1 16,-5-2 2-16,-3 3 0 0,3 0 0 0,-5 1-2 15,0 0 3-15,-5 3 0 0,1 0-1 16,2-1 2-16,-2 3 0 0,-6 0 1 0,6 0-2 16,-6 2 4-16,4-2 1 0,-3 1-4 0,-1 1 3 15,0 1 0-15,0-1-1 0,0 1 1 16,4 0-4-16,-4-2 0 0,0 2-1 0,0 0 0 15,0 0 0-15,0 0 0 0,0 0 0 0,0 0 1 16,0 0 1-16,0 0-2 0,0 0 0 16,0 0 0-16,0 0 1 0,0 0-3 15,0 0 3-15,0 0 0 0,0 0 5 0,0 0-1 16,0 2-2-16,0-2 0 0,0 0-1 0,0 0 4 16,0 0-4-16,0 0-1 0,0 0 0 0,0 0-1 15,0 0-1-15,0 0-2 0,0 0 0 16,0 0 0-16,0 0 3 0,0 0 2 0,0 0 1 15,0 0-3-15,0 0 1 0,0 0-1 16,0 0-2-16,0 0 1 0,0 0 0 0,0 0 1 16,0 1-2-16,0-1 0 0,-4 0 3 0,4 0-3 15,0 0-2-15,0 0 2 0,0 0-2 16,0 0 3-16,0 0-1 0,0 0 3 0,0 0 4 16,0 0-3-16,0 0 0 0,0 0 4 0,0 0 0 15,0 0-2-15,0 0 4 0,0 0 16 16,0 0 10-16,0 0-2 0,0 0 4 0,0 0 0 15,0 0-3-15,0 0-14 0,0 0-7 16,0 0-3-16,0 0-2 0,0 0-3 0,0 0-2 16,0 0-1-16,0 0 0 0,0 0 2 0,0 0-5 15,0 0-1-15,0 0 3 0,0 0-3 0,0 0-2 16,0 0 1-16,0 0 4 0,0 0 0 16,0 0-1-16,0 0 2 0,0 0 2 0,0 0-1 15,0 0-2-15,0 1 1 0,0-1 1 16,0 2-1-16,-1-2-1 0,1 0-1 0,0 0 1 15,0 0-1-15,0 2-2 0,0-2 1 0,0 0 0 16,0 0 4-16,0 0-2 0,0 0-1 16,0 0 1-16,-4 0 0 0,4 0 0 0,0 0 0 15,0 0 1-15,0 0 1 0,0 0 0 16,0 0 1-16,0 0-1 0,0 0-2 0,0 0 0 16,0 0-1-16,0 0 1 0,0 0 0 0,0 1-4 15,0-1 3-15,-2 1-1 0,2 1 1 16,-4-2 0-16,4 1 3 0,-4 1 2 0,4-1-3 15,0-1 2-15,-2 1 1 0,-2 1-4 0,4 0 0 16,0-2 0-16,0 1 1 0,0-1-1 16,-4 0 0-16,4 0 1 0,0 0 0 0,0 0 3 15,0 0-2-15,0 0-2 0,0 0 1 0,0 0-1 16,0 0-1-16,0 0 0 0,0 0-1 16,0 2-2-16,0-2 3 0,0 0 1 0,0 0 1 15,0 0-1-15,0 0 3 0,0 0 0 0,0 0-3 16,0 0 0-16,0 1 0 0,0-1-3 15,-2 2 0-15,2-2 3 0,0 1 0 0,0 1 0 16,0-1-2-16,-4-1 2 0,4 2-2 16,0-1-1-16,0 0 1 0,0 1 1 0,-1-2 1 15,1 2 0-15,-4-1 1 0,4 0 1 16,0-1-2-16,-4 2 0 0,4 0 2 0,0-1 1 16,-2 0-1-16,2 2 1 0,0-2 1 0,-4-1 0 15,4 1-1-15,0 0-1 0,0 1 0 0,0-2 1 16,0 3-3-16,0-3 0 0,0 2 0 15,0-2-1-15,0 0 0 0,0 3-1 0,0-3-1 16,0 1 3-16,-2 1 0 0,2-2 0 16,0 0-4-16,0 0 0 0,0 0 4 0,0 0 0 15,0 0-1-15,-4 0 0 0,4 0 5 0,0 0 0 16,0 0-4-16,0 0-5 0,0-2-6 16,0 1-55-16,0 1-112 0,-4 1-177 0,2 1-221 15,-5 1-214-15,1 0-124 0,0 3-13 0,0 0 72 16,-4 0 158-16,1 1 213 0</inkml:trace>
  <inkml:trace contextRef="#ctx0" brushRef="#br0" timeOffset="127682.77">1990 7684 133 0,'2'-3'155'0,"2"2"-30"0,2-1-35 16,0-1-27-16,1-1-13 0,-1 1-8 0,4-2-2 16,-4 0 6-16,3 0 3 0,-3 1 0 0,4 0 1 15,-4 0 3-15,0-1 10 0,-3 2 7 0,-1 0 12 16,2 1 10-16,0 0 8 0,-2-2 2 0,-2 4-12 16,0-4-17-16,0 3-22 0,-2-3-18 15,-2 2-18-15,-2 2-5 0,3 0-4 0,-3-2 5 16,0 2 23-16,0 0 18 0,-2 0 16 0,3 0 16 15,-1 0 11-15,-4 0 2 0,4 0-14 0,2 0-12 16,-1 0-10-16,-1 0-13 0,0 2-11 0,-2-2-7 16,-2 0-7-16,3 2-4 0,-3 2 17 0,0 1 18 0,-1-3 16 15,1 3 7-15,-4-1 6 0,3 1 1 16,-3 0-21-16,3 1-14 0,-5 1 8 0,1 0 15 16,1 1 6-16,2 1 7 0,-3 2 4 0,-1-1-3 15,3 2-23-15,1-1-21 0,-3 0-15 0,1 3-7 16,-1-2-11-16,3 3 2 0,2-2-1 0,-1 1-3 15,3-2-3-15,-4 1-6 0,8 0 6 0,-1-1-5 16,-1 1-1-16,6-3-4 0,-4 2 3 0,4-1 1 16,4 1-4-16,-4-1 7 0,6-1 5 0,-2 1 1 15,-3 0-1-15,3-2 1 0,2 2 0 0,0-3-6 16,-2 3-2-16,2-3 38 0,-1 2 48 0,3-1 26 16,-2 0 13-16,0 0 7 0,4-1 5 15,-5-1-38-15,1 1-42 0,-2-2-25 0,2 1-12 16,0-1-7-16,1-1-4 0,-1 1-1 0,4-2-5 15,-4 0 3-15,3 0-5 0,3-1 0 0,-2 1 0 16,-1-1 4-16,3 0 2 0,2-1-5 0,-3 1 2 16,5 0 3-16,-7 1-2 0,1-1-3 0,2 2-1 15,-3-3 2-15,1 4 2 0,-4-1-3 16,-2 1-1-16,2 2 3 0,-6-1 4 0,-2 1 34 0,-2 2 17 16,0 1 11-16,-6 1 7 0,4-1-1 0,-5 2 1 15,-3-1-30-15,5-1-20 0,-3 2-7 0,2-3-7 16,-1 1-2-16,5-2-8 0,-4 2-4 0,2-3 3 15,3 1-1-15,-1 0-1 0,0-1-2 0,0 1 9 16,-2-2 3-16,3 0-1 0,-1 0-2 0,-4 2-2 16,0-1 1-16,-5-1-6 0,3 0-1 0,-3 1-2 15,-5-2-2-15,5-1 4 0,-6 1 2 0,1 0 3 16,1 0-2-16,-3-1 1 0,3-3 3 0,2 4-5 16,-3-5 0-16,5 3-1 0,-1-3-3 0,3 0 2 15,1 1 1-15,2-2 2 0,5 0 3 16,-5 2 3-16,6-2-1 0,2 0 3 0,-2 0-4 15,2 0 1-15,-2 0-8 0,4 0 0 0,0 0 0 16,0 0-5-16,0 0 4 0,4 0-1 0,-2 0 3 16,-2 0-1-16,4 0 2 0,2 0 2 0,-2 0-1 15,-2 0-2-15,2 0 0 0,1 0 1 0,1 0-1 16,-2-2-1-16,2 2 3 0,-2 0 0 0,2-2 4 16,-3 2 2-16,-1 0 0 0,2 0 0 0,2 0-2 15,-2 0-3-15,-2 0-3 0,2 2-3 0,2-2 3 16,-3 0-3-16,-1 2 2 0,6-2 4 0,-2 0 3 15,0 0-1-15,0 0-1 0,3 0 1 0,-3 1-1 16,4-1-3-16,-4 1-4 0,3-1 0 0,-3 2 3 16,4 0 1-16,-4-1-1 0,1 2 4 0,-5-2-1 15,6 2 2-15,-6 0-3 0,2 2-3 0,-2-1-3 16,2 3 1-16,-4 1 1 0,0 0 0 16,0 1-1-16,-4 2 4 0,2 1 0 0,2-3 4 0,-4 4-2 15,2-2-2-15,-2 1 0 0,0 1 1 0,4-2-1 16,-2 0-4-16,-2 0 5 0,4-1 2 0,-3 1-3 15,1-3 4-15,2 5-3 0,-4-2 2 0,2-1-1 16,-6 2-3-16,2-1 2 0,0 1 0 16,-3 1 1-16,3 2 1 0,-8-3-3 0,3 0 1 15,1-1 0-15,-2 1-4 0,-1-1 4 0,1-2 2 16,3 1 2-16,-1-2-1 0,0-1 0 0,-1 0-1 16,5-3 0-16,-4 1-1 0,4-1 2 0,-1-1 2 15,5 0-1-15,-2 0 0 0,-2-2-3 0,6 2-2 16,-4-2-3-16,4 0 0 0,0 0 2 0,0-1 2 15,4 2 2-15,-2 1 0 0,6-3-1 0,-3 2 2 16,5-2 2-16,2 4-1 0,1-2-3 0,3-1 1 16,-1 3-1-16,1-2-1 0,5 2-3 0,-2 0 0 15,3 0 3-15,-1 2 0 0,4 0 3 0,0 0 0 16,1 1 2-16,-1-1 0 0,0 3-2 0,-4-1 3 16,5-3-5-16,-1 1 0 0,0 0-1 0,-4-3 3 15,4 2-1-15,-3-4-5 0,3 0 6 0,-2 1-2 16,-1-4 5-16,3 1-2 0,-4-2-1 0,-2-1 5 15,3 0-2-15,-3 2-2 0,-3-3-7 16,-5 3 0-16,3-2-4 0,-6 2 1 0,1 2 1 16,-5-3 2-16,0 1 11 0,-2 2 22 0,-2-1 12 15,-2 0 6-15,-2 1 2 0,-2 0 4 0,-1 0-3 16,1 0-10-16,-4 1 0 0,4-1 4 16,0 0 2-16,1 0 0 0,-1 0 4 0,2 0-5 0,0 0-8 15,2 0-9-15,-2 0-1 0,4 0-5 0,-4 0-6 16,4 0-6-16,0 0-5 0,0 0-1 15,0-1-6-15,0 1 0 0,0 0-1 0,0 0 0 16,0 0-1-16,4 0-1 0,-4 0 0 0,0 0 3 16,0 0 2-16,0 0-2 0,0 0 1 0,0 0 1 15,0 0-1-15,0 0 1 0,0 0-2 0,0 0 1 16,0 1 1-16,0-1-1 0,0 1 0 0,0-1-1 16,0 0-1-16,0 2 0 0,0-2-2 0,0 3 1 0,0-3 2 15,0 0-2-15,0 0 2 0,0 0 2 16,0 2-2-16,4-2 3 0,-4 0-3 0,0 0 4 15,0 0-1-15,0 3-1 0,0-3 0 0,0 0-2 16,0 0 2-16,0 0-1 0,0 0 3 0,0 0-2 16,0 0 1-16,0 0 4 0,0 0-1 0,0 0 18 15,0 0 13-15,0 0 10 0,-4 0 7 0,4 0 3 16,0 0 2-16,0 0-13 0,0 1-16 0,0-1-6 16,0 0-7-16,0 0-4 0,0 0-5 0,0 0-2 15,0 0-1-15,0 2-2 0,0-2 2 16,0 0-2-16,0 0-1 0,0 0 0 0,0 0-3 0,0 0 0 15,0 0 0-15,0 0 1 0,0 0 2 16,0 0-3-16,0 0 0 0,0 0 2 0,0 0-3 16,0 0 1-16,0 0-2 0,0 0 3 0,0 0 1 15,0 0-3-15,0 0 2 0,0 0 0 0,0 0 0 0,0 0 0 16,0 0 3-16,0 0-2 0,0 0-1 0,0 0 0 16,0 0 0-16,0 0-1 0,0 0-1 15,0 0 4-15,0 0 0 0,0 0-1 0,0 0-1 16,0 0 0-16,0 0 0 0,0 0 0 0,0 0-1 15,0 0 1-15,0 0 0 0,0 0 2 0,0 0 0 16,0 0-2-16,0 0 2 0,0 0-2 0,0 0 0 16,0 0 1-16,0 0-1 0,0 0-1 0,0 0-1 15,0 0 2-15,0 0-1 0,0 0-1 0,0 0 2 16,0 0 1-16,0 0-1 0,0 0-2 0,0 1 1 16,0-1 1-16,0 0-1 0,0 0 1 15,0 0 0-15,0 0 1 0,0 2 1 0,0-2-1 0,0 0 1 16,0 0-3-16,0 0 1 0,0 0 1 0,0 0 1 15,0 0-2-15,0 0 3 0,0 0 1 0,0 0 0 16,0 0-1-16,0 0-2 0,0 0 1 0,0 0-1 16,0 0-1-16,0 0 0 0,0 0 1 0,0 0 1 15,0 0 0-15,0 0 0 0,0 0 0 0,0 0-1 16,0 0-1-16,0 0 0 0,0 0 0 16,0 0-1-16,0 0 1 0,0 0 1 0,0 0 0 0,0 0 1 15,0 0 2-15,0 0 1 0,0 0 10 16,0 0 14-16,0 0 11 0,0 0 6 0,0 0 3 15,0 0 4-15,0 0-10 0,0 0-14 0,0 0-8 16,0 0-7-16,0 0-4 0,0 0-3 0,0 0-3 16,0 0-3-16,0 0-1 0,0 0-1 0,0 0 1 15,0 0 0-15,0 0-1 0,0 0 1 0,0 0-2 16,0 0 2-16,0 0 0 0,0 0-2 0,0 0 0 16,0 0 2-16,0 0 0 0,0 0 1 15,-4 0-1-15,4 0 0 0,-2 0-1 0,2 0-2 0,-3 0-2 16,3 2-17-16,-6-2-58 0,6 1-77 0,-4-2-122 15,4-1-180-15,-2 0-231 0,4-1-209 0,2-1-92 16,-4 2-3-16,6-5 81 0,-3-1 158 0,3 0 222 16</inkml:trace>
  <inkml:trace contextRef="#ctx0" brushRef="#br0" timeOffset="136022.46">3271 14346 165 0,'-4'0'229'0,"4"-2"19"15,-2 1-47-15,-1-1-42 0,3 2-13 0,-6-1 2 16,6 0 15-16,-4 1 22 0,2-2 16 0,-2 0 12 16,4 1 4-16,-4 1 8 0,2-1 7 15,-2-1 6-15,0 0-2 0,3 0 15 0,-5 2 12 16,-2 0 1-16,2 0-20 0,0 0-34 0,-5 0-30 15,-3 0-43-15,-5 0-32 0,-3 4-23 0,-3 0-9 16,-10 2 0-16,2 2 5 0,-7 1 7 16,-5-1 3-16,-5 3-1 0,-3 1-3 0,-3-2-3 15,0 0-3-15,-4 0-4 0,-2 1-8 0,6-4-5 16,0 2 10-16,5-2 1 0,5 1-2 0,5-3-8 16,6 1-7-16,2-1 10 0,8-3-2 0,2 0-3 15,7 0-1-15,1-1 1 0,3-1-4 0,2 1-18 16,1-1-14-16,3 2-11 0,2-2-7 0,2 0-2 15,-2 0-4-15,4 2 0 0,-4-2 1 16,2 0 1-16,2 1-2 0,0 0 0 0,0 1 2 16,0-1-1-16,0-1-1 0,0 2-1 15,0-1 4-15,0 1-2 0,0-2-1 0,0 0 0 0,0 0-2 16,0 0-2-16,0 0-1 0,0 0-15 0,0 0-58 16,0-2-72-16,2 2-130 0,-2 0-179 15,0-1-205-15,4 1-180 0,-4 0-91 0,0 0-6 16,0 0 87-16,0 0 162 0,0 0 193 0</inkml:trace>
  <inkml:trace contextRef="#ctx0" brushRef="#br0" timeOffset="136580.66">2436 14343 123 0,'-6'-4'269'0,"-4"0"13"0,1 0 8 0,1 0-113 16,-2 0-77-16,1-1-20 0,5 3-6 0,-2 0-3 16,0-4 3-16,2 3 6 0,4-1 4 15,0 0-18-15,0 2-6 0,0-3 10 0,4 2 8 16,-4 0 10-16,6 0 6 0,-6 2 7 0,4-1 14 16,-2 1 18-16,-2 1 44 0,0-2 45 15,-2 4 55-15,-2-1 27 0,-6 2 1 0,-1 3-25 16,-3 2-55-16,-1 0-57 0,-7 3-68 0,3 2-12 15,-6 1-4-15,3 1 2 0,-3 1 2 0,0 3-3 16,0-2 1-16,3-1-25 0,1 1-21 0,6 0-13 16,1 2-10-16,-1-5-3 0,9 1-7 0,0 0-6 15,2-2 2-15,4 1-2 0,4-2 2 0,6 0-3 16,-3-3 6-16,7 1 0 0,1-2-2 0,7 0-2 16,-3-1-2-16,2-5 2 0,5 4-2 0,-1-4 2 15,0 1 0-15,2 1-2 0,2-1 2 0,-4 0-1 16,1-1-1-16,1 0-3 0,-4 0 2 15,-2 1 2-15,-1 0 1 0,-3 0-3 0,-1-1 3 16,-3 0 1-16,-1 0-5 0,-2-1 3 0,-1 2-1 16,1-3 3-16,-4 2 2 0,3-2-2 0,-3-2 1 15,-2 1 1-15,2-1 1 0,-4-1-6 16,2-1-3-16,0 1 23 0,-2-2 18 0,-2 2 5 16,0-1 9-16,0 1 5 0,0-4 2 0,0 4-19 15,0 0-19-15,-2 0-8 0,-2 1-7 0,0 0-2 16,2-3-1-16,-2 4-5 0,2-2 1 15,-2 2-1-15,-2 1-5 0,3 0-53 0,-3 0-132 16,-4 1-177-16,4 1-200 0,-3-1-203 0,3-1-111 16,-4 0-7-16,4 0 101 0,-3-3 162 0,5 0 191 15</inkml:trace>
  <inkml:trace contextRef="#ctx0" brushRef="#br0" timeOffset="138447.6">2355 14341 201 0,'-2'-12'254'16,"-2"1"21"-16,2 1-23 0,-2-1-53 16,0 3 1-16,4 0 29 0,0 1 44 0,-2 1 44 15,-2 0 45-15,4 0 33 0,0 2 13 0,0 0-14 16,-4 2-41-16,4 0-44 0,0-1-67 0,-2 3-68 15,2-2-62-15,0 2-42 0,0 2-22 0,0-2-21 16,0 5-5-16,0 1 10 0,0 1 15 0,0 5 9 16,0 1 4-16,2 4-1 0,2 0-2 15,-4 2-17-15,0 2-15 0,0 1-11 0,0 2-5 16,0 0 1-16,0 0 0 0,0 1-2 0,-4 3-3 16,2-3 0-16,2 1-2 0,-3-2-1 0,3-2-2 15,0-1 2-15,0 0-3 0,0-1 0 0,0-4 1 16,0 0-3-16,3-4-1 0,-1-1 1 15,2-3 2-15,0-1 3 0,-2-1-1 0,2-3 3 16,2-1 6-16,-6-1 12 0,4-2 23 0,-2-1 14 16,1 0 14-16,1 0 16 0,-2-1 9 0,-2 0-7 15,0 0-14-15,0 0-7 0,0 0-9 0,0-2-13 16,0 2-12-16,-2 1-3 0,-2-2-2 16,4 2-7-16,0-2-4 0,-3 2-2 15,3-2-2-15,-2 2-5 0,2-1-5 0,0 1-2 0,0 2 1 16,0-2-3-16,0-1 1 0,2 1-2 15,-2 1 0-15,3 0-1 0,-3-1 0 0,4-1 1 16,-4 2 0-16,2 1-1 0,-2-2 0 0,0 0 0 16,0 2-2-16,0 0 2 0,0 0-2 0,0 0 2 15,0 0 1-15,0 0-1 0,0 0 3 0,0 0-3 16,0 0 0-16,0 0 0 0,0-1-2 16,4 1 2-16,-4 0-2 0,0 0-1 0,0 0 2 15,0 0 1-15,2-1 1 0,2 1-1 0,-4-2 2 16,0 2 1-16,0 0-3 0,0-2 0 0,0 2-1 15,4 0 1-15,-4 0-1 0,0 0 3 16,0 0 0-16,0 0-2 0,0 0 0 0,0 0 0 16,0 0-1-16,0 0 1 0,0 0 0 0,0 2 2 15,0-2 2-15,0 0-2 0,0 0-1 0,0 0-1 16,0 0-1-16,0 0-2 0,0 0-1 0,0 2 2 16,0-2 1-16,0 0 1 0,0 0-1 15,0 0-1-15,0 0 1 0,0 0 1 0,0 0 3 16,0 0-3-16,0 0 0 0,0 0 1 0,0 0 0 15,0 0 0-15,0 0-2 0,0 0 2 16,0 0 2-16,0 0 1 0,0-2-3 0,0 2 1 0,0 0 0 16,0 0-2-16,0 0-1 0,0 0 0 0,0 0-1 15,0 0 0-15,0 0 1 0,0 0-1 0,0 0 0 16,0 0 0-16,0 0-1 0,2 0 3 16,-2 0 0-16,0 0 1 0,0 0 3 0,0 0-2 15,0 0 0-15,0 0-1 0,0 0-2 0,4 0-1 16,-4 0 0-16,0 0-2 0,0 0 2 0,0 0 0 15,0 0 1-15,0 0 1 0,0 0 0 16,0 0 2-16,0 0 1 0,0 0 0 0,0 0-2 16,0 0 0-16,0 0 0 0,0 0 0 0,0 2-4 15,0-2 3-15,0 1-1 0,0-1-2 0,2 1 0 16,1-1 2-16,-3 0 1 0,0 2 1 16,0-2-1-16,4 0 2 0,-4 0 1 0,0 0-1 15,2 0-2-15,-2 0 0 0,0 0 0 0,0 0 1 16,0 0 0-16,0 0-1 0,0 0-1 0,0 0 1 15,0 0 1-15,0 0 2 0,0 0-3 16,0 0 2-16,0 0 3 0,0 0-2 0,0 0-3 16,0 0 0-16,0 0 0 0,0 0-1 0,0 0 2 15,0 0-1-15,0 0 1 0,0 0 0 0,0 0 0 16,0 0-1-16,0 0-4 0,4 0 4 16,-4 0 0-16,0 0-1 0,0 0 2 0,0 0 0 15,0 0 1-15,0 0-2 0,0 0-1 0,0 0 0 16,0 0 0-16,0 0 0 0,0 0 1 0,0 0 1 15,0 0 1-15,0 0 2 0,0 0 1 0,0 0 0 16,0 0 0-16,0 0-2 0,0 0 1 16,0 0-2-16,0 0 0 0,0 0-2 0,0 0 1 15,0 0 2-15,0-2 3 0,0 2 8 0,0 0 14 16,0 0 7-16,0 0 0 0,0 0 0 16,0 0-1-16,0 0-10 0,0 0-10 0,0 0-6 0,0 0-1 15,0 0-4-15,0 0-1 0,0 0-1 16,0 0 0-16,0 0 0 0,0 0 0 0,0 0-1 15,0 0 0-15,0 0 0 0,0 0 0 0,0 0 0 16,0 0-3-16,0 0 2 0,0 2 2 16,0-2-1-16,0 0 0 0,0 0-1 0,0 0 1 15,0 0-1-15,0 0 0 0,0 0-1 0,0 0 3 16,0 0 0-16,0 0 1 0,0 0 0 16,0 0 0-16,0 2-1 0,0-2-2 0,0 0 0 0,0 0 0 15,0 0-2-15,0 0 3 0,0 0 0 0,0 0 1 16,0 0-2-16,0 0 1 0,0 0 0 15,0 0 0-15,0 0 1 0,0 0-1 0,0 0 0 16,0 0 1-16,0 0 2 0,0 0-1 0,0 0-1 16,0 0 0-16,0 0 2 0,0 0-1 15,0 0-2-15,0 0 3 0,0 0-1 0,0 0 0 0,0 0-2 16,0 0 0-16,0 0 0 0,0 0-3 16,0 0 1-16,0 0 0 0,0 0 2 0,0 0 0 15,0 0-1-15,0 0 2 0,0 0 2 0,0 0 0 16,0 0-2-16,0 0 0 0,0 0 2 0,0 0-1 15,0 0-2-15,0 0 0 0,0 0-2 16,0 0 2-16,0 0-1 0,0 0-2 0,0 0-1 16,0 0 2-16,0 0 3 0,0 0 1 0,0 0 0 15,0 0 0-15,0 0 3 0,0 0-3 0,0 0-3 16,0 0 0-16,0 0 0 0,0 0-1 0,0 0 1 16,0 0-1-16,0 0 2 0,0 0 1 15,0 0-2-15,0 0 0 0,0 0 0 0,0 0 1 16,0 0 2-16,0 0-2 0,0 0 5 0,0 0-1 15,0 0 0-15,0 0-2 0,0 0-2 16,0 0-1-16,0 0 0 0,0 0 1 0,0 0 0 16,0 0 0-16,0 0 0 0,0 0-1 0,0 0 0 15,0 0-2-15,0 0 0 0,0 0 1 0,0 0 2 16,0 0 2-16,0 0 0 0,0 0-1 0,0 0 2 16,0 0-1-16,0 0-2 0,0 0 0 15,0 0 0-15,0 0 0 0,0 0 1 0,0 0-1 16,0 0 2-16,0 0-1 0,0 0 3 0,0 0-2 15,0 0-1-15,0 0 1 0,0 0-1 0,0 0-1 16,0 0-2-16,0 0 2 0,0 0-1 0,0 0-1 16,0 0 1-16,0 0 1 0,0 0 0 15,0 0 0-15,0 0 2 0,0 0-1 0,0 0 1 16,0 0 0-16,0 0-2 0,0 0 0 0,0 0-1 16,0 0 1-16,0 0 0 0,0 0 0 0,0 0 1 15,0 0-1-15,0 0-2 0,0-2 1 0,0 2 0 16,0 0 1-16,0-2-3 0,0 2-1 0,0 0-33 15,0-1-90-15,-4-2-143 0,4 1-218 16,0 0-257-16,0-1-215 0,0-3-84 0,0 0 28 16,0-3 109-16,0-2 200 0,0-2 249 0</inkml:trace>
  <inkml:trace contextRef="#ctx0" brushRef="#br0" timeOffset="141969.56">10073 9214 474 0,'20'-2'180'0,"5"-3"-287"0,2-1-50 0,2 4 12 15,-4-5 27-15</inkml:trace>
  <inkml:trace contextRef="#ctx0" brushRef="#br0" timeOffset="161445.46">9112 8299 293 0,'-13'-2'372'0,"1"-1"20"16,2-3 9-16,-5 2-126 0,5 0-131 0,0 0-68 15,1 2-36-15,3-1-20 0,0 1 4 16,2 2 32-16,2 2 42 0,2 2 41 0,2 1 46 16,6 2 39-16,4 3 13 0,-3 0-8 15,11 3-11-15,-3 0-28 0,8 3-28 0,0 2-35 16,3 0-18-16,1 1-25 0,2 2-31 0,0 1 6 16,0 1 24-16,-2 1 19 0,-4 1 9 15,2 1 9-15,-2 3 17 0,0 2-11 0,1 1-28 16,-5 2-21-16,-2 2-9 0,3 1-1 0,-3 2 0 15,2 2-7-15,-5 1 0 0,3 2-4 16,1 1-3-16,-5 1-11 0,1 2-16 0,-5 2-6 16,-1 1-8-16,0 0 1 0,-1 5-3 15,-7 0 3-15,2 1-2 0,-4-1 18 0,-4 4 15 16,-2-2 8-16,-3-1 5 0,-1-1 3 0,2 0 13 16,-5 2-11-16,-3-1-9 0,5-1-7 0,-3 2-5 15,2 1-9-15,-1 0-12 0,3 3-10 16,4-1-3-16,-3 0-5 0,3 0 1 0,-4-3 0 15,4 3 4-15,-3-4 0 0,-3-1-1 0,-2 1-1 16,-1-2-2-16,-6-3-1 0,1 3-4 16,-5-1 0-16,-2-2 0 0,-2 0 3 0,-2-2 18 15,0-2 18-15,0-4 12 0,4 1 13 16,-2-2 14-16,-2 2 10 0,5-6-14 0,-3 2-8 16,6-2-11-16,-2 0-10 0,2-2-9 0,-4 1-11 15,5-1-2-15,-1 2-6 0,-2 0 0 0,0-3-2 16,3 3-1-16,-3-1 0 0,0-1 0 15,2 2 1-15,-3-1-2 0,1-1 0 0,-4-1 2 16,4-2 4-16,-6 1 0 0,4-2 2 16,-2-1-1-16,-2 0 1 0,0-2-4 0,0-1-4 15,-4 0-3-15,4 0-1 0,-4-1 0 0,4-3-1 16,-4 4-2-16,-2-2-1 0,2 0-1 16,-5 0-3-16,3 2 2 0,-4-2-1 0,0 0 1 15,1 4 3-15,-5-1-1 0,5 2 1 16,-3-1-2-16,6 1 0 0,-4-1 0 0,3-1-3 15,1 1-2-15,2-2 1 0,-2-2 2 16,2 0 0-16,0-2 0 0,2 1 0 0,-2-1 0 0,1-1 0 16,-3-1-3-16,-2 3-1 0,2-2 3 15,-3 0 0-15,3 0 2 0,-8-1 0 0,4 2 6 16,-1 2 1-16,-3 0-4 0,1 0-3 0,1-1-1 16,2 3-2-16,4-2-2 0,3 0-3 0,5-1 5 15,1-2 1-15,9-3-2 0,0-2 1 16,7-1 2-16,0-5 0 0,5-1-1 0,-3-3-2 15,8-1 2-15,-4-2 1 0,2 0-1 16,0-2 1-16,3 1 0 0,1 0 1 0,-4-3 1 16,-2 3-2-16,0 0 0 0,0-1-1 0,-4 2 0 15,1 0 2-15,-1-1-1 0,0 1-1 16,1 0 0-16,1-2 1 0,-2 2 0 0,1-3-2 16,5 2 1-16,-2-3 1 0,0 0 0 15,2 0-4-15,4-1 0 0,-2 0 1 0,-2 1-4 16,4-2-28-16,-3-2-49 0,1 1-57 0,-2 0-80 15,-2-3-122-15,2 2-154 0,-2-3-145 0,0 2-113 16,1 0-89-16,-3-1-52 0,6 1 55 16,-4-1 119-16,2 0 154 0,-2 0 151 15</inkml:trace>
  <inkml:trace contextRef="#ctx0" brushRef="#br0" timeOffset="161958.79">6562 13066 186 0,'-4'2'444'0,"-2"-1"77"16,2 1 42-16,-2-1-37 0,1 0-99 0,-1 3-63 15,0-1-20-15,-2 0 1 0,2 3 22 0,1 0 9 16,-5 2-10-16,4 5-39 0,-4 0-65 16,1 2-55-16,-3 5-50 0,2 0-31 0,1 4-21 15,-1-1-16-15,0 3-18 0,5 0-17 16,1-1-11-16,2 0-13 0,2-2-8 16,6-1-7-16,-1-1-4 0,5 0-5 0,4-2-1 15,1-3-1-15,3 0-5 0,5-1 0 0,-2-1 0 16,10-2 0-16,-2-3 0 0,4-3 0 0,2 0 2 15,6-3-1-15,-4-2-2 0,3-2 2 16,1-2 0-16,-2-2 0 0,-2-1 0 0,-1-1-1 16,3 0 1-16,-6-1 1 0,2-1-1 0,-4 1 1 15,-6-1 0-15,0 3-3 0,1 0 2 0,-11 2 1 16,1 1-3-16,-7 0 1 0,1 3-1 16,-8 0 3-16,-2 3 0 0,0 1-3 0,-6 2 6 15,-4 1 0-15,1 1-1 0,1 1-3 16,-2-3 0-16,1 1 0 0,3-3-1 0,-2 0-4 15,2 0-3-15,4-3-33 0,-2-1-56 16,0-3-97-16,2-1-153 0,-1-2-192 0,-3-5-191 16,2 2-150-16,-2-3-44 0,0 0 45 0,2-2 124 15,-5 3 181-15,3-3 186 0</inkml:trace>
  <inkml:trace contextRef="#ctx0" brushRef="#br0" timeOffset="162448.62">6618 13003 336 0,'-15'0'422'16,"-1"0"36"-16,1-1 20 0,1-1-135 15,2-1-108-15,3 0-51 0,5 0-15 0,-2 1 43 16,6 0 80-16,0-1 66 0,6 0 32 15,-2 1 7-15,5 1-23 0,1 1-59 0,-2 1-79 0,5 3-66 16,-1 2-39-16,2-1-38 0,1 6-27 16,1 0-20-16,-5 3-18 0,5 3-7 0,1 1-10 15,-1 4-2-15,-5 0 0 0,5 4 1 16,-1 1-4-16,1 2-5 0,-3 1-1 0,3 0-2 16,-5 0 0-16,5 1-1 0,-3-2 1 15,-1-1 3-15,4-2 3 0,-1-1-4 0,-5-1 0 16,5-2 0-16,-5 1 0 0,2-4 0 15,-3-2 1-15,1-2 2 0,-4 0-3 0,4-4-1 0,-7 0 1 16,3-3-3-16,0 0-1 0,-2-3 1 16,-4 0 3-16,2-2 1 0,2 0-1 0,-4 0 3 15,4-1 0-15,-4-1-2 0,2-1-1 16,-2 0 0-16,0 0 0 0,0 0-1 16,0-1 4-16,0-1-1 0,3-1 0 0,-3 0 0 15,0 2 1-15,0-2-1 0,0 1-2 0,0-1 0 16,0 2 0-16,0-2 0 0,0 1-2 0,0 0-25 15,-3 0-61-15,3-1-99 0,0 2-139 0,0-3-153 16,-2 2-150-16,2-3-123 0,-4-1-62 16,4-1 33-16,0 0 106 0,0 0 135 0,0-2 141 15</inkml:trace>
  <inkml:trace contextRef="#ctx0" brushRef="#br0" timeOffset="164186.79">1436 12902 66 0,'-6'1'196'0,"0"-1"12"15,2-1-50-15,-1-1-45 0,-1 0-27 0,-4-1-16 0,6 2-3 16,-5-2 5-16,3 1 6 0,0-1 6 15,-4 1 8-15,-1 1 13 0,1-1 7 0,0-2 10 16,1 1 8-16,-3 1 9 0,2 0 6 16,-3-2-8-16,1 2-10 0,0-3-20 0,-1 1-14 15,3-3-8-15,-1 2-7 0,-5-3-3 16,6 1 6-16,-3-2 12 0,1-2 18 0,-3 0 9 16,5 0-3-16,-5-3-9 0,3 0-13 0,-2-5-13 15,-1 0-27-15,-1-3-29 0,1 1-8 16,3-7-8-16,-5 1-5 0,5-1-4 15,-3-4 0-15,-1 1-1 0,3-3 0 0,1 1 2 16,-4 0-1-16,3-2-3 0,1 1-1 16,3-1 6-16,-1-1-3 0,2 0-1 0,-2 1-2 15,1-1 3-15,3 2 3 0,-4-2-9 0,1 0 4 16,-1 1-1-16,4 0 3 0,-4-2-3 16,1 0-2-16,-3-1 3 0,-2-2-5 15,3-1 2-15,-5 1 3 0,1-4 2 0,-1 0-3 16,-3-2 3-16,3 0-1 0,-3-1-1 0,-2-1-3 15,1-1-1-15,-1 2 1 0,0-1-2 16,1 1 5-16,1 2 3 0,3-2-1 0,-1 3 0 16,1 2 0-16,1 0 0 0,1 3 0 15,5 1-2-15,-1 0-1 0,4-2 2 16,4 3-3-16,-2-1 8 0,4 1-3 0,0-2-1 16,4 2 6-16,-2-3-5 0,2 0 3 0,-2 0-3 15,2-1-4-15,-4 0 0 0,0 3-3 16,0-3 1-16,-6 2 0 0,2 1-3 15,-2 1 5-15,-3 1-1 0,-1 0 1 0,-2 1 6 16,-1 1 0-16,1 0 3 0,3 4-4 16,-3 0 2-16,2-2-5 0,6 2-2 15,-1 0-3-15,8 0-1 0,-1-2 5 16,4 1 2-16,4 0 3 0,5-2-1 0,-1-1 2 16,1 2 2-16,1 0-6 0,3 0 0 15,-1 4 0-15,-3-2 1 0,-1 2 2 0,1-1 1 16,-3 2 5-16,3-1-1 0,-5 1 2 0,0-1-3 15,1 2-4-15,3-2-4 0,-4 0-4 16,1 1-2-16,-1 0 1 0,2 0 1 0,1-1-1 16,3 2 5-16,-5-2 1 15,9-1 6-15,-5 1-1 0,5-2 1 0,-5 0 1 16,6-1-4-16,-1 3 1 0,1-1-4 0,-2-2 0 16,3 3 1-16,3-1-2 0,-4 1 5 0,-1 0-3 15,5-2-1-15,-4 2 0 0,1 0-1 16,1-1 4-16,-2 0-3 0,0-1 0 0,5 2 2 15,-7 1-2-15,2 0 1 0,5 0-1 16,-7 2 1-16,6-1-1 0,-4 4-1 16,1-2 3-16,3 2 2 0,-4 0 1 0,2 2-2 0,-1-3-1 15,-1 4 4-15,2 2-3 0,-1-1-3 0,-3 0-2 16,-2 1 6-16,-1 1 2 0,3 2-3 16,-7 1 1-16,2-1 3 0,-3 3-1 0,-1 1-6 15,0 1 1-15,-5 0 0 0,1 3-2 0,2 0-3 16,-6 1 3-16,2 0 0 0,-4 2-4 0,0-1 4 15,0 0 2-15,0 1 3 0,-4-1-4 0,4 2 3 16,-2 0-4-16,-2-1-2 0,4 2 1 0,-4 0-2 16,2 0 4-16,2-2 1 0,0 3 6 0,0-2-4 15,-4 2-2-15,4 0 1 0,0 0-4 0,0 0-1 16,0 0-4-16,0 0 7 0,0 0 0 0,0 0 2 16,0 0-3-16,0-2 1 0,0 2 1 0,0 0-1 15,-2 0 0-15,-1 2-5 0,-3-2 8 16,2 0-7-16,-2 2 2 0,-4 1-53 0,5-1-73 15,-1-1-83-15,-4 2-82 0,4-3-70 0,-3 2-70 0,1 0-25 16,2 1-8-16,0-2 42 0,2-1 56 16,2 0 61-16</inkml:trace>
  <inkml:trace contextRef="#ctx0" brushRef="#br0" timeOffset="165267.41">1190 8254 40 0,'-6'2'258'15,"-4"-2"37"-15,5-2 38 0,-3 1-58 16,2-1-42-16,4 0-17 0,2 2-25 0,-4-4-21 16,4 4-29-16,0 0-26 0,0-7-33 15,6-1-28-15,-2 0-17 0,8-1-17 16,-3 2-7-16,3 0-8 0,5-1-5 0,1 0 1 15,-3 1 4-15,5 1-2 0,1 0 1 0,-2 2 2 16,3-1-1-16,1 1-1 0,-2 2 1 0,0 0 0 16,1 2 0-16,1 0-2 0,-2 0 0 0,1 0 2 15,-3 2-3-15,0 0-2 0,-1 1 2 16,-3-2 1-16,1 2 0 0,-3 0 0 0,3 2 0 16,-6-2 2-16,-5 2-2 0,5-1 3 0,-4 1 48 15,-6 2 28-15,0 2 16 0,-4 1 8 0,-2 0 5 16,0 3 1-16,-5 0-45 0,-3 0-31 0,-1 4-14 15,3 0 4-15,-7-1 27 0,3 2 15 0,1 2 13 16,-1 1 8-16,-3-1 2 0,3 1-12 0,3-1-29 16,1 3-22-16,1-2-10 0,1 0-9 0,0-2-1 15,4 1-3-15,-1-2-5 0,5 1 3 0,-2-2-4 16,4-2 0-16,-2 2-2 0,2-4 0 0,0 0 5 16,0-2 3-16,0-3-2 0,2 3 3 0,-2-5-1 15,0 1 3-15,0-3 4 0,0-1 50 0,-2 0 54 16,2-1 28-16,-4-2 13 0,4-2 8 0,-6-1 0 15,2-3-52-15,-5-6-53 0,3 3-24 16,-4-7-17-16,-2 0-7 0,-1-3-5 0,-3-3-3 16,1-1 4-16,-3-5 18 0,-1-2 15 0,0 0 5 15,-3-2-3-15,7 0 1 0,-4 0-4 0,1-4-18 16,1 5-11-16,5-2-5 0,0 2 3 16,3 1-2-16,-1 5 5 0,6 3 1 0,2 3-3 15,-2 2-4-15,4 4-4 0,0 2 2 16,0 2-5-16,0 5-3 0,0 4 1 0,0 0 1 15,0 0 0-15,0 0-1 0,6 4 2 16,-6 2 1-16,0 2-1 0,0 0 2 0,-6 2 2 16,2-1 0-16,-1 3-2 0,-5-1 4 15,2-2-1-15,-5 2-3 0,1 0 1 0,-4-3 0 16,1 1-60-16,-2-5-126 0,5 2-186 16,0-3-188-16,3-1-188 0,1-4-99 15,6 0 6-15,2-2 96 0,6-1 172 0,3-1 182 16</inkml:trace>
  <inkml:trace contextRef="#ctx0" brushRef="#br0" timeOffset="169108.66">9137 8694 110 0,'6'1'218'16,"0"-1"7"-16,0 4-34 0,-2-3-73 15,1 5-17-15,1 1 4 0,2 6 22 0,-2 3 25 0,0 2 32 16,3 4 14-16,1 3 2 0,2 5-11 16,-3 1-5-16,7 2 3 0,-1 4-4 15,5 1-1-15,-3 1 4 0,6 1 21 0,-5 4 0 16,7 1-9-16,-6 2 21 0,3 3-5 0,-3 3-25 15,1 2-30-15,-3-3-28 0,-3 4-21 16,-3-1-47-16,-1-4 2 0,0 4 12 0,-9-3-3 16,-1-1 17-16,-1 0 18 0,-3 1 9 0,-8-2-20 15,2 0-15-15,-5 1 11 0,-1 0-5 16,-3 1-16-16,3 1-7 0,1-2-4 0,-1 1-6 16,1-2-21-16,5-2-12 0,1 0-6 15,-1-2-6-15,4 2-2 0,4-6 0 0,-2 0 1 0,0 0-3 16,-1-1 0-16,3-2 0 0,-6 0-5 15,-2-2 0-15,2 2-2 0,-5-2 1 16,-3 3-1-16,-3-1 2 0,-2 1 6 0,-1-1 26 16,-7 0 15-16,2-1 10 0,-2 1 6 0,-2-3 5 15,0 1 2-15,4-2-17 0,-2 1-12 16,4-5-4-16,3 2-4 0,1-3-6 0,2 0-10 16,-1-1-7-16,5-2-2 0,-5 1-5 15,3-1-4-15,3 2 2 0,-3 0 2 0,-2-1-1 0,-3 0 1 16,-1 4-3-16,2-1 1 0,-5 0-2 15,-1 1-1-15,-4 0 0 0,-2 0 0 0,0-1 3 16,-1 0 5-16,-3-1 11 0,-2 1 8 16,-2-2 0-16,1 1 2 0,-1 2 0 0,0-2-5 15,1 1-9-15,-3 1-6 0,2 0 1 0,-3 2-1 16,1 0-2-16,2 3-1 0,-3-2-2 16,-3 1-2-16,3 1-2 0,1 1-3 0,-2-1 0 15,-1 3 0-15,5-1-1 0,-1-1 1 16,3-3-1-16,-2 0 3 0,4-1 0 0,2-2 1 15,4-1 0-15,-3 0 0 0,3-4-1 0,3-1 0 16,-3-1-1-16,2 0-2 0,-2-3 3 0,0 3 3 16,2-4 1-16,2 0 0 0,-4 1 0 15,2-1 1-15,-2 2-3 0,0-1-2 0,0-1-1 16,0 1 0-16,-4-1-1 0,4 1 3 16,2 0 1-16,-2-2-1 0,0-1 0 0,2 0-1 15,2-2 1-15,5-2-3 0,-1-2 1 0,6-1 0 16,-3-1 2-16,5-3 0 0,5 0 0 15,-1-3 0-15,1 2-1 0,-4-1 2 0,7 2-1 16,-7-2-2-16,2 1 2 0,-1 1 0 0,-5 2 1 16,-1 2-2-16,0-1 1 0,1 4 1 15,-5 0 0-15,2 0 0 0,-1 0 0 0,-3 0 1 16,6 0-1-16,-3 0 1 0,1-2 1 16,2 0 1-16,-1-2 2 0,9 0 10 0,-3-3 9 15,4-2 1-15,3-2 0 0,-1 0 1 0,2-1-4 16,4 0-11-16,-2-2-9 0,4 1-2 15,0 0-2-15,0 1-2 0,0 0-3 0,0 1-1 16,0 0-26-16,0 1-46 0,0 1-52 0,4 0-66 16,-4 0-91-16,0 0-118 0,2 1-119 0,-2-7-99 15,0 4-78-15,0-6-50 0,4 0-28 16,-2-5 39-16,-2 1 104 0,4-6 121 0,0 0 118 16</inkml:trace>
  <inkml:trace contextRef="#ctx0" brushRef="#br0" timeOffset="169834.71">6395 13091 232 0,'10'-14'280'0,"-6"2"20"16,2 0-48-16,-6 0-58 0,3 4-15 0,-6-1 15 15,3 1 36-15,-4 3 60 0,2-1 83 16,-2-1 64-16,2 3 24 0,-2 1-12 0,0 1-35 15,2-2-67-15,2 3-89 0,-4 0-86 16,4-1-66-16,0 2-45 0,0 0-27 0,0 0-16 16,0 2 15-16,0-1 8 0,0 2 2 15,4 0 5-15,-2 0 3 0,2 1 3 0,-4 1-22 16,0-1-15-16,4-1-8 0,-2 0-2 0,-2 0-2 16,4 0-5-16,2-1 0 0,-1-2 0 0,-1-2 0 15,6-1 0-15,0-3-3 0,-3-1 4 16,7-2-2-16,-2-1 1 0,-3 0 0 0,5 1-5 15,-6 1-1-15,1-1-5 0,1 5-3 16,-4 1-20-16,-2 3-15 0,-1 0-6 0,-1 3-7 16,-2 1 0-16,-2 1-2 0,-1 1 19 0,3 2 17 15,-4-4 11-15,2 3 2 0,-2-1 5 16,2-2 5-16,-2-1 3 0,0 0-1 0,4 0 4 16,-2-2 6-16,2 0-1 0,-4 1 0 0,4 0-3 15,0-2 2-15,0 3 0 0,0 0 2 0,-5 3 2 16,1 2 0-16,2 6 31 0,-8 6 13 15,0 2 9-15,-3 5 11 0,1 7 11 0,-7 1 11 16,1 5-19-16,-5-1 4 0,2 4 4 0,0-3 3 16,-5 1 3-16,7-2 1 0,-2-2 1 15,5-1-12-15,-3-4-9 0,7-4-13 0,2 0-16 16,5-7-14-16,-3 1-9 0,6-6-6 16,4 0-3-16,2-2-3 0,2-3-3 0,3-1-2 15,1-1 0-15,2-3-1 0,3 0-1 0,4 0 1 16,-3-4 3-16,3 2 0 0,3-2-2 0,3 0 1 15,-4 1 1-15,4-3-3 0,4 0 0 0,-1 2-2 16,-3 0 1-16,6 0-2 0,-2-1 2 16,6 0 0-16,-4 3 2 0,0-2 0 0,4 1-2 15,-2 2 3-15,-4-1-3 0,2 1-1 16,0 1 0-16,-2-2 0 0,-2 0 1 16,-2 1-2-16,4-4 0 0,-2 1 2 0,-2-4-4 15,3-2 2-15,1 0-1 0,-4-5 1 0,2 0 1 0,-2-3-2 16,0-1 1-16,1 0 0 0,-5-2-1 15,-2 0-2-15,-3 3-21 0,-3 2-39 0,-7 0-70 16,-4 5-136-16,-4-1-197 0,-8 6-183 16,-5 0-162-16,-1 4-111 0,-5 1-11 0,-4 1 95 15,2 0 176-15,-5-2 172 0</inkml:trace>
  <inkml:trace contextRef="#ctx0" brushRef="#br0" timeOffset="170185.83">1074 10893 135 0,'3'4'120'0,"-6"0"-56"15,-3 1-31-15,-4-2-142 0,4 3-101 16</inkml:trace>
  <inkml:trace contextRef="#ctx0" brushRef="#br0" timeOffset="171734.66">1008 8205 104 0,'-8'-6'209'0,"0"1"-3"15,-1-1-29-15,3 1 6 0,0 1-1 16,0 1 7-16,2 1-9 0,4 2-7 15,0 0-23-15,0 0-35 0,0 0-31 0,0 0-34 16,0 0-25-16,0 0-13 0,0 0-5 16,0 0-2-16,0 0 0 0,6 1-2 0,4 2 34 15,5 0 18-15,-1-1 13 0,1 3 6 16,7-2 2-16,-1-1 3 0,4-1-33 0,4-1-17 16,6-1-8-16,2-2-3 0,0-2-2 15,1-1-2-15,3-1 2 0,2-2-1 0,-3 0-4 16,5-2-1-16,-2 0-5 0,-3 1-1 0,1-1-1 0,-6 3-2 15,-10 0 2-15,0 2 2 0,-7 2 43 0,-5 1 53 16,-3 3 38-16,-8 1 19 0,-4 4 14 16,-8 0 4-16,-3 2-37 0,-3 3-48 15,1 1-37-15,-7-1-19 0,3 1-15 0,2 1 15 0,-3-2 35 16,5 0 16-16,1-1 11 0,3 1 3 0,1-3 3 16,4 0-23-16,0-1-37 0,2 3-18 0,1-2-16 15,1 2-6-15,4 2 0 0,1-2-3 0,-3 4-1 16,6 0 2-16,2 2 5 0,-2 4 2 0,0 1-4 15,-1 4 3-15,1 2-3 0,2 2-5 0,-6 5-4 16,2 1 5-16,-2 7 4 0,-2-2-1 0,0 3-2 16,-2 2 7-16,2 0 2 0,-4-3-6 0,2 0-4 15,-2-3-2-15,-2-1 7 0,2-3-4 0,-1-2-1 16,1-4 0-16,2-3 6 0,-2-3 2 0,-2-3-4 16,2-3 0-16,4-1 1 0,-2-5-4 15,-2-1-1-15,4-3 2 0,0-2 3 0,0 1 22 0,0-2 31 16,0-2 17-16,0-1 9 0,0-1 0 0,0-3-1 15,-3-2-24-15,1-2-25 0,2-1-17 0,-6 0-2 16,-4-3-6-16,0 0-2 0,-5-3 2 16,-1 0-4-16,-3 1 2 0,-2-7-7 0,-5 1 1 15,1-1 0-15,-2-5-2 0,-6-4-4 16,6-2-2-16,-4-7-1 0,2 0 1 0,-2 0 1 16,6-2-2-16,3 0 7 0,3 0 0 0,4 1 0 15,3 2 0-15,8 6 1 0,-2 0 4 0,2 5-6 16,4 5 2-16,0 1 1 0,4 5 0 15,-4 4-2-15,0 1 0 0,0 3 3 16,0 2-2-16,0 6-1 0,0 0 2 0,0 0 1 16,0 0-2-16,0 0 3 0,-6 3-2 0,3 0 0 15,-3 1-3-15,2 0 1 0,2 1 2 16,-6-2-2-16,6 2 2 0,2-5 3 16,-4 3 5-16,4-3 1 0,0 0-5 0,0 0 0 15,0 0-1-15,0 0-3 0,0 0 1 16,0 0-2-16,0 0 1 0,0 0-2 0,0 0-1 15,0 0 2-15,0 0-2 0,0 0-2 16,0 0 1-16,0 0 3 0,0 0-1 16,0 0 1-16,0 0-4 0,0 0 1 0,0 0-87 15,0 0-153-15,0 0-197 0,0 2-201 0,-2 3-130 16,2-5-70-16,0 0 49 0,0 0 134 16,0 0 186-16</inkml:trace>
  <inkml:trace contextRef="#ctx0" brushRef="#br0" timeOffset="180504.86">3250 9955 310 0,'6'-6'399'16,"-4"-5"47"-16,2 3 52 0,-4 0-84 0,0 1-46 16,0 1-1-16,0 1 28 0,0 2 13 0,0 1-16 15,0 0-42-15,-4 0-69 0,4 2-74 0,0 0-78 16,0 5-30-16,4 2-12 0,-4 2-3 15,5 5-1-15,-1 5-1 0,-2-2-6 0,6 5-27 16,-2 3-17-16,0 5 13 0,3-1 14 0,1 3 7 16,-4 2 6-16,3 2 1 0,-3 0-1 0,0 3-24 15,-2-3-20-15,0 3-10 0,-2-4-7 16,-4-1-4-16,-2-1-2 0,4-2-3 0,-6-1 4 16,2-1-5-16,-2-5 3 0,3-2-3 0,-3-5 2 15,2-2 2-15,2-3-3 0,-2-5 4 0,2-3-2 16,-2-3 3-16,0-6-4 0,2-2-3 0,-1-3 0 15,-3-5 0-15,0-4 0 0,-2-5-2 16,2-1-1-16,-5-5 3 0,5-3-2 0,-4-3 1 16,1-4-2-16,3-2-1 0,-4-3 2 0,6 0-1 15,2-2 2-15,-2 2-2 0,4-1 5 0,4 2-3 16,2 3-2-16,0 3 2 0,4 3 1 0,1 2 0 16,5 7-2-16,3 1 3 0,0 6 0 15,3 4-1-15,3 5-2 0,0 4 2 0,0 2 1 16,1 6-1-16,-5 4 0 0,0 4 1 0,-1 5 2 15,-5 1 1-15,-5 7 0 0,-4 1-2 0,-1 3 3 16,-10 4-2-16,-1 0 1 0,-8 2-4 16,-3 1-5-16,-8 2 2 0,-1-1-3 0,-5-3-1 15,2 0 0-15,-2-5 0 0,4 0 3 0,4-8-1 16,2-3-51-16,5-6-115 0,6-4-193 0,1-5-225 16,9-3-231-16,4-6-122 0,1-2-12 15,5-5 81-15,6-2 175 0,-1-1 216 0</inkml:trace>
  <inkml:trace contextRef="#ctx0" brushRef="#br0" timeOffset="180837.99">3655 10251 60 0,'0'8'339'0,"0"-3"36"16,0-1 38-16,0-4 14 0,-2 0-70 0,-2-2-18 15,4 2 25-15,-4-2 30 0,4 0 10 0,0 2-26 16,0 0-61-16,4 0-74 0,0 2-78 0,2 2-64 15,0 2-45-15,3 2-25 0,1 4-11 16,0 1-7-16,-5 4 25 0,1 2 19 0,0 1 14 16,-6 1 7-16,0 1 4 0,0-2 4 0,-2 1-25 15,-2-1-19-15,-2-4-12 0,3 0-12 16,-3-3 19-16,2-3 15 0,-2-1 9 0,2-4 4 16,2-4 3-16,-2-1 2 0,4-6-21 0,0-1-20 15,4-5-9-15,2-1-13 0,4-4-4 16,-1-3-2-16,3-1-4 0,4-2-1 0,-1-1-2 0,1 2 3 15,3 3-1-15,-3-1-28 0,-1 4-75 16,4 0-125-16,-7 6-160 0,4 3-158 0,-3 4-130 16,-3 1-78-16,-1 4-9 0,-3 2 64 0,4 2 124 15,-4 2 135-15,3 0 127 0,-3 2 131 16</inkml:trace>
  <inkml:trace contextRef="#ctx0" brushRef="#br0" timeOffset="181035.64">3940 10334 31 0,'9'9'109'0,"3"-2"54"16,-6-1 44-16,4-3 17 0,-1 0 8 15,1-3 15-15,0 0 27 0,1-2 27 0,-1-1 37 16,4-1 35-16,-7 1 32 0,3 0 12 15,0 1-21-15,-1 1-39 0,3 2-41 0,-4 3-42 0,-2 0-61 16,-1 3-30-16,1 2-17 0,-2 2-4 16,-4-1-5-16,0 4-13 0,0 0-10 15,-4 2-30-15,-2-1-19 0,1-1-15 0,-5 2-27 16,4-1-17-16,-4 0-10 0,7 0-4 0,-3-1-6 16,0-1-3-16,6-2-8 0,0-1-36 15,0-3-86-15,2-2-146 0,6-4-184 0,-3-2-180 16,5-5-155-16,0-2-107 0,1-3 8 0,-1-4 105 15,2 1 162-15,-3-6 171 0</inkml:trace>
  <inkml:trace contextRef="#ctx0" brushRef="#br0" timeOffset="181203.51">4184 10259 231 0,'2'-27'347'0,"-4"1"51"0,2 2 40 16,-4 1-36-16,0 2 12 0,2 7 52 0,-2-2 19 16,4 7 4-16,-5-2-22 0,5 4-61 15,-4 1-85-15,2 2-117 0,2 2-73 0,-4 4-54 16,2 1-34-16,-2 1-21 0,0 5-13 15,2 3-3-15,2-2-7 0,-4 6-34 0,4-1-127 16,-2 1-193-16,-1 2-201 0,3-1-191 0,0-2-100 16,0 0-21-16,5 0 96 0,-1-2 179 0,6-4 191 15</inkml:trace>
  <inkml:trace contextRef="#ctx0" brushRef="#br0" timeOffset="181865.37">4358 10313 112 0,'10'4'476'0,"-4"-2"69"16,0 3 34-16,-2-5 18 0,-4 5-176 0,3 0-101 15,-1 4-35-15,-2 2-7 0,0 1 5 16,0 2 10-16,0-1 2 0,0 1-45 0,0 1-71 16,0 0-48-16,0-1-39 0,0 0-22 0,0 2-13 15,4-3-25-15,-4-1-10 0,2 0-12 16,2-4 1-16,0 0-7 0,-2-2-4 0,-2-2 0 16,4 1 0-16,-2-5 0 0,5-3 0 15,-1-3-1-15,0-2 1 0,4-3-1 0,-1-3-3 16,3 0 3-16,-2-5 0 0,-1 1 1 0,3 2 5 15,2-2 1-15,-5 3-1 0,-1 0-8 16,2 3 4-16,-1 3-4 0,1 3 0 0,-4 4 2 16,0 2-2-16,-2 6 4 0,2 3-3 15,-3 3 4-15,-3 4 0 0,0 0 1 0,0 3 4 16,0-1-1-16,2 2 1 0,2-4 1 0,0 1-2 16,2-1-2-16,0-4-4 0,3-1 3 0,1-3 0 15,6-1-7-15,-1-5-13 0,1-4-67 16,5-2-105-16,-2-7-117 0,1-2-108 0,1-1-79 15,-2-6-32-15,-1-2 40 0,1-4 94 16,-3-2 109-16,-1-4 102 0,1-2 80 0,-3-4 48 16,-1-1 61-16,1 0 69 0,-1 2 87 15,-2 2 95-15,1 1 100 0,-1 6 85 0,0 3 12 0,-4 6-32 16,3 4-64-16,-3 3-83 16,-2 4-68-16,-2 7-55 0,2 2-34 0,-4 7-9 15,4 4 5-15,-2 6 6 0,-2 5-24 0,3 5-27 16,-3 3-11-16,4 5-11 0,-2 0-19 0,-2 1-13 15,6 0-8-15,-6-2-1 0,4 2-2 0,-4-4-5 16,0-2 2-16,0-3-1 0,-4 0 0 16,4-6-7-16,-6-3-51 0,0-2-98 15,3-7-139-15,-7-1-155 0,4-7-137 0,-6-2-93 16,7-4-16-16,-3-5 63 0,2-2 118 0,0-1 149 16,2-3 141-16,4-3 127 0,0 1 109 0,0 0 97 15,0 0 99-15,0 2 102 0,0 0 114 16,0 4 89-16,0 1 34 0,4-1-6 15,-4 4-49-15,6 0-64 0,-6 1-103 0,6 0-109 16,2 0-72-16,-1 0-52 0,7 0-32 0,1-1-29 16,1 2-17-16,5-1-9 0,4 4-7 0,1-5-80 15,3 2-163-15,-6-1-226 0,2 0-236 16,0 0-148-16,-5 0-76 0,-1 2 36 16,-3-2 140-16,-5 0 213 0</inkml:trace>
  <inkml:trace contextRef="#ctx0" brushRef="#br0" timeOffset="182656.77">5480 9974 147 0,'4'-2'311'16,"-2"-2"43"-16,2 0 56 0,-4 2-62 15,2-2-33-15,-2 1-5 0,0 2 1 0,-2-2-3 16,2 6 10-16,-6 0 22 0,-1 2-11 15,-5 7-21-15,2 2-8 0,-5 4-19 0,-1 5-56 16,3 5-46-16,1 5-29 0,-3 3-23 0,9 5-33 16,-2-1-19-16,6 2-8 0,4-3-24 15,2-1-14-15,2-1-9 0,3-1-7 0,1-7 1 16,-4 0-2-16,0-2-3 0,-2-2-5 16,-1-4-1-16,-3-2 3 0,-7-2-4 0,1-2-9 15,-6-5-68-15,-1-1-138 0,-3-4-165 0,-5-5-152 16,1-4-114-16,-1-3-66 0,2-2 27 15,1-1 116-15,-1-3 154 0,0-5 148 0,3 4 130 16,1-6 109-16,-1 3 95 0,6-2 104 0,-1 2 111 16,1 1 121-16,4 3 107 0,2-1 41 15,-1 1 0-15,5 4-52 0,5-2-83 0,-1 1-110 16,8-1-117-16,3 1-71 0,5-1-58 16,5 1-26-16,2-1-14 0,8-1-6 0,2 2-7 15,2-1-24-15,1 2-125 0,3-1-216 0,-2-1-238 16,-7 2-175-16,3-1-93 0,-2-1-29 15,-10 1 101-15,4 1 199 0</inkml:trace>
  <inkml:trace contextRef="#ctx0" brushRef="#br0" timeOffset="182969.15">6114 9851 1 0,'4'-13'251'0,"6"1"47"0,-8 0 61 16,2 2-8-16,-4 0-34 0,0 3-4 15,0 2 13-15,-6 3 25 0,-4 3 37 0,-5 6 11 16,-1 4 15-16,-9 8 0 0,-4 3-11 16,-2 5-42-16,0 7-64 0,-4 5-54 0,4 6-53 15,0 7-40-15,6 3-42 0,3 2-25 0,7 0-34 16,5-1-19-16,10 0-13 0,0-2-4 0,10-2-5 15,1-5-1-15,9-2-1 0,1-3-1 16,2-3-4-16,5-4-1 0,1-2-9 0,-2-5-68 16,2-5-155-16,-2-4-220 0,2-4-231 0,-2-6-194 15,-2-6-93-15,4-3 10 0,-1-7 124 16,-3-4 206-16,2-5 225 0</inkml:trace>
  <inkml:trace contextRef="#ctx0" brushRef="#br0" timeOffset="183448.81">6271 9970 309 0,'2'-2'387'0,"-4"-4"62"15,2 2 49-15,0 0-64 0,0 1-33 16,-4 1-19-16,2-1-17 0,-2 3-32 0,-1 3-13 16,1-1-31-16,-2 4-44 0,0 1-51 15,2 5-40-15,-2 2-28 0,6 1-58 0,0 1-33 16,0 2-16-16,4-1-10 0,2 1-7 0,0 0-1 15,4-3 0-15,-1 2 0 0,-1-6-33 16,2 3-133-16,-1-6-195 0,1 0-213 0,-4-4-157 16,-2 1-86-16,2-5-12 0,-2-6 109 0,-3 1 187 15</inkml:trace>
  <inkml:trace contextRef="#ctx0" brushRef="#br0" timeOffset="183621.86">6339 10033 30 0,'4'-7'391'0,"-4"-2"53"16,4 1 27-16,-2 2 23 0,2 2-108 0,1-1-84 15,5 4-39-15,-4-1-4 0,4 2-1 0,-1 2-8 16,1 1-47-16,-2 0-48 0,5 1-47 16,-1 2-48-16,1 2-25 0,3-1-23 0,-1 2-3 15,-3 1-55-15,2-2-135 0,-3 1-180 0,3 0-188 16,-8-3-97-16,3 0-54 0,-3-3 21 16,0 0 115-16,4-2 170 0</inkml:trace>
  <inkml:trace contextRef="#ctx0" brushRef="#br0" timeOffset="184222.98">6843 9851 32 0,'-12'-4'219'0,"-5"-2"9"0,5 3 6 0,2 0-100 15,1 1-62-15,3 2-34 0,0 0-21 16,6 4-7-16,0 0-5 0,4 1 11 0,2 0 15 15,0 3 9-15,3 0 17 0,3 1 15 0,-2-2 9 16,-1 3 7-16,-3-3 11 0,0 2 25 0,2 0 24 16,-6-2 22-16,2 2 36 0,-4 0 31 15,-4-1 27-15,2 5 38 0,-2-1 44 16,-2 5 14-16,2-1-15 0,-2 4-12 0,0 1-35 16,-1 1-55-16,1 5-47 0,0-2-33 0,0 2-18 15,0 2-33-15,-1 1 2 0,-1-2 10 0,0 0-24 16,2-1-11-16,-3-3-7 0,3 0-4 15,-4-2-22-15,1-3-25 0,3 0-12 0,-4 0-7 16,-2-1-6-16,3 0 0 0,-1-3 0 16,0 1-2-16,-1-2 0 0,1 1 0 0,4-3-1 0,0-2-1 15,3 1 1-15,-1-4-1 0,2-4-1 16,-2 0 2-16,4 1-1 0,0-6 0 0,6-3-2 16,-2-3 0-16,1-1 0 0,5-5-2 15,0-4-4-15,1-1 2 0,3-5-1 16,-2-3-1-16,-3-5-1 0,3-2 1 0,1-6 3 15,-3 2 0-15,2-4 1 0,-3 1 1 0,1 2 0 16,2-1 1-16,1 5-1 0,-1 4 1 16,3 2 3-16,-5 3-1 0,0 9-2 0,1 0 2 15,-1 6 2-15,0 2-1 0,0 7-3 0,-1 3 0 16,1 5 0-16,-2 5-1 0,1 4-1 16,-5 4 1-16,6 6 1 0,-4 4 0 0,0 2-1 15,-3 6-1-15,-3-1 0 0,6 1 1 0,-2 1 1 16,-2-4 0-16,-2-1 1 0,4-1 2 15,-4-4-1-15,2-3 0 0,2-3 0 0,-4-3 0 16,0-3 0-16,0-4-2 0,0 1-5 0,4-6-61 16,-4-3-129-16,-4 0-203 0,4-4-222 15,-6-4-225-15,2-2-117 0,-6-4-5 0,3-2 96 16,-7 0 185-16,2-1 212 0</inkml:trace>
  <inkml:trace contextRef="#ctx0" brushRef="#br0" timeOffset="184391.27">6752 10356 194 0,'-16'4'456'15,"1"-1"52"-15,-1 0 30 0,5 0-33 0,1-1-142 16,0 1-58-16,6-1 10 0,-1 2 31 0,5-3 24 16,5 2 15-16,-1-3-14 0,6 0-72 15,2-3-104-15,7 0-84 0,2-1-51 0,8-1-26 16,-2-1-20-16,-1 0-8 0,5 0-40 16,-2-1-110-16,-2 0-159 0,-4 1-179 0,-2-1-179 15,1-4-144-15,-3 3-41 0,-3-1 69 0,-5-2 136 16,-1 1 163-16</inkml:trace>
  <inkml:trace contextRef="#ctx0" brushRef="#br0" timeOffset="184838.65">7194 9820 98 0,'-14'-2'478'0,"2"0"107"0,3-2 78 16,-1-1 59-16,4-1-158 0,6 4-150 0,0 2-74 16,6 0-59-16,4 0-49 0,5 5-45 15,1 1 14-15,5 4 6 0,2 2-39 0,4 5-39 16,-1 2-28-16,1 6-10 0,-2 3-38 0,4 6-25 15,-8 5-10-15,1 4-10 0,-3 7-1 16,-5 1 13-16,-7 6 33 0,-3-1 19 16,0 2 6-16,-8-1 7 0,-5-3 3 0,-1 2-11 15,-6-6-30-15,-1 0-18 0,-6-2-9 0,1-4-8 16,-3-3-2-16,0-4-3 0,0-5-6 0,7-3-1 16,3-5 1-16,1-4-1 0,5-5-3 15,7-3-4-15,-2-5 0 0,10-1-12 0,1-4-36 16,1-4-47-16,6-2-73 0,1-2-82 0,1 0-86 15,-1-1-65-15,1 1-33 0,-7 0-13 0,3-1 13 16,-2 2 27-16,-5 0 32 0,-1 0 22 16,2 2 14-16,-2-2 13 0,-4 3 6 0,4-1-17 15,-4 0 17-15,2 0 33 0,-2-2 47 16</inkml:trace>
  <inkml:trace contextRef="#ctx0" brushRef="#br0" timeOffset="185458.68">7102 9841 158 0,'-3'-6'236'0,"-3"2"27"16,0-2-27-16,0 0-32 0,2-1 1 0,0 3 18 16,-1 1 16-16,5-1 20 0,-4 2-6 15,2-1-20-15,2 1-32 0,0 2-39 0,0 0-41 16,2 0-45-16,2 2-1 0,-1 1 1 0,3 2-1 16,-6 1 4-16,6 2-2 0,-6 0 5 15,0 1-31-15,0 0-24 0,0 2-9 0,-6 1-7 16,2 0-2-16,2 0-5 0,-5-2-2 15,5 2 1-15,-2-1-3 0,-2-1-3 0,6 0-1 16,0 1-62-16,0 0-109 0,4-3-116 0,-2-1-118 16,4-3-120-16,3 1-70 0,-1-4 25 15,-2 1 88-15,0-4 108 0</inkml:trace>
  <inkml:trace contextRef="#ctx0" brushRef="#br0" timeOffset="185657.79">7159 9921 63 0,'0'-3'266'0,"0"-2"32"0,0 1 37 16,-4 1-60-16,4 0-50 0,0 1-32 0,0 1 1 16,0 1 10-16,0 3 4 0,0 1-5 0,4 2-13 15,2 2-9-15,-1 2-38 0,5 3-38 0,0 2-35 16,1 2-27-16,3 0-17 0,-2 1-9 16,-3-3-4-16,5 3-3 0,-8-2-7 15,-1-1-4-15,1-2-20 0,-6 0-93 0,-2-2-140 16,-5-1-170-16,-1-4-88 0,-2-3-49 0,-3-2-8 15,3-2 82-15</inkml:trace>
  <inkml:trace contextRef="#ctx0" brushRef="#br0" timeOffset="186261.15">7796 10197 222 0,'-4'-4'368'0,"-5"-5"44"0,3 1 50 0,4 1-68 16,-2-1-68-16,0 0-28 0,2 1-8 15,2 1-10-15,0 1-30 0,2 1-33 0,-2 1-47 16,4 1-45-16,2 2-48 0,0 2-35 15,3 2-17-15,-3 1-14 0,4 2-4 0,-4 2-2 16,1 0 0-16,-1 3-1 0,0-4-2 0,-6 4-2 16,4-2 0-16,-4-1 4 0,0 0-3 15,-4 0 2-15,-2-2-1 0,-3-2 0 0,-1 1 2 16,-2-6-2-16,3 2-1 0,-1-4 0 0,0-1 3 16,-1-1-4-16,5-2 0 0,2 0 0 15,-2-3 0-15,6 0 0 0,0 0 2 0,0 0 5 16,6-2 13-16,-2 2 41 0,-2 2 29 0,7 1 24 15,-3 0 14-15,-2 1 8 0,6 2-9 0,-4 0-41 16,-1 2-30-16,5-1-18 0,0 4-18 16,-4-1-7-16,-1 4-2 0,-1-1-1 0,2 2-1 15,-6 2-3-15,0 1-1 0,-6 4 0 16,2 1-5-16,-1 1-4 0,-1-1-80 0,2 3-153 16,-2-4-183-16,6 3-217 0,4-3-121 15,2-1-65-15,0 0 48 0,3-3 132 0,3 0 176 16</inkml:trace>
  <inkml:trace contextRef="#ctx0" brushRef="#br0" timeOffset="186902.37">7905 10647 99 0,'-10'12'399'0,"2"-5"68"0,1-1 52 15,-1-2 2-15,0-2-59 0,2-2-50 0,0-2-22 16,1 0-11-16,-3-3-20 0,2 1-26 0,4-4-50 15,-2 1-63-15,0-2-72 0,4-1-52 0,0 0-31 16,4 1-29-16,2-2-16 0,4 1-12 16,-1 1-2-16,3 2-6 0,-2 0 0 0,3 1-5 15,-1 2 3-15,-2 3 2 0,1 1-2 16,-3 2 0-16,0 1 2 0,0 5-1 0,-3 0-1 16,-3 2 0-16,2 2 4 0,-4 1-2 15,-4 0-1-15,2 4 2 0,-2-3-1 0,-1 0 0 16,-1 1 0-16,-4-2 5 0,0-4-3 0,1 2-2 15,-1-4 5-15,-2 1-2 0,3-4-2 0,-3-1-4 16,-1-3 3-16,1 0-1 0,2-3-3 16,1 0 3-16,-1-3 0 0,4-1 2 15,0-3-1-15,2 1 1 0,4 0 1 0,0-1-4 0,4-2 5 16,-2 3 0-16,2-1-1 0,2 2 0 16,-2 0-3-16,-4 3 1 0,2-1-3 0,2 4 1 15,-4-1 1-15,3 3-1 0,-1 3 5 16,2-3-4-16,2 7 2 0,-2-1-5 0,2 4-1 15,-2 0 0-15,1 2-1 0,-3 1 6 16,2 1-2-16,0-1 5 0,-2 3 3 0,-2-3-2 16,0-1-2-16,-2 0 0 0,-2 0-1 0,-2-4 2 15,1-1-2-15,-5-2-1 0,0 0 1 16,1-4-1-16,-3-1 0 0,-2-3-5 0,-1-1 2 16,5-2 1-16,-1 0 0 0,1-4 2 0,4 1-1 15,2-3 1-15,2 0-1 0,4-1 2 16,2-3-1-16,2 3 0 0,4-2 1 0,1 0 1 15,5 0 0-15,-3 1-1 0,3 3-1 0,-1 3-1 16,1 2 3-16,-1 3-6 0,1 5 2 16,-7 2 0-16,3 5 3 0,-2 4 5 0,-1 4-2 15,-3 4 6-15,-6 3-3 0,0 5-4 0,0 2 2 16,-6 1-6-16,-3 1-4 0,-3 0-1 16,-1-1-3-16,-3-2-44 0,-1 0-124 0,-3-7-184 15,1-2-211-15,-6-5-175 0,3-6-87 16,-5-5-2-16,-2-9 95 0,-2-4 173 0</inkml:trace>
  <inkml:trace contextRef="#ctx0" brushRef="#br0" timeOffset="187551.65">9155 8503 50 0,'6'-4'200'0,"1"1"4"0,-1 0-19 16,4 0-24-16,-4 1-16 0,3 2-12 15,3 2-9-15,-2 2-6 0,5 2-3 0,1 5-9 16,-1 4-9-16,1 2-11 0,3 5-8 16,-3 4-15-16,3 5-14 0,-2 4-10 0,3 7 20 15,-1 2 12-15,-1 6 5 0,5 4 3 0,-2 4 8 16,-1 5 4-16,1 6-30 0,0 6-25 16,-1 6-14-16,-5 6-6 0,1 5-12 15,-7 2-5-15,1 3-1 0,-4 6 4 0,-6 0-1 16,-6 2-10-16,-4 2-53 0,-5-1-69 0,-10-2-73 15,-5-4-62-15,-2-3-59 0,-13-1-63 16,-2-2 7-16,-5-1 44 0,-8-3 59 0</inkml:trace>
  <inkml:trace contextRef="#ctx0" brushRef="#br0" timeOffset="187675.5">8323 11459 16 0,'-122'59'268'0,"-6"-1"33"0,0 3 18 16,-3-1-62-16,7 1-82 0,5-1-57 15,9 0-47-15,7 1-32 0,16-2-16 0,6-1-17 16,15 0-31-16,10-3-43 0,5-1-57 0,11 0-91 15,3-4-60-15,0 0-23 0,2-6 8 16,-2 0 30-16</inkml:trace>
  <inkml:trace contextRef="#ctx0" brushRef="#br0" timeOffset="187895.41">6093 13058 112 0,'-4'1'159'16,"2"-1"-38"-16,-2-3-65 0,4 0-47 0,0-3-28 16,4 0-16-16,-2-1-2 0,-2 1 7 15,4 0 6-15,0 0-5 0,-2 4-17 0,-2-3-34 16,0 2-18-16</inkml:trace>
  <inkml:trace contextRef="#ctx0" brushRef="#br0" timeOffset="188961.62">12077 10409 10 0,'12'0'388'15,"-3"0"62"-15,1-2 34 0,-4-4 22 0,-2 4-147 16,2 2-127-16,-2-3-95 0,-3 6-60 0,-1-3 40 16,0 7 25-16,-5 1 10 0,3 3 11 15,-2 4 74-15,-6 2 55 0,4 5-39 0,-3 2-28 16,-1 4-10-16,0 0-6 0,-1 4-76 0,-3 1-57 16,2 0-32-16,3 2-16 0,-7 1-10 15,5 0-11-15,-3 0-4 0,4-2 3 0,-1 0-5 16,5-2 0-16,-4-1-3 0,6-5 6 0,-1-2 1 15,1-4-3-15,2-1 1 0,2-5 2 16,0-4 5-16,0-6-1 0,0-2-4 0,6-6 2 16,-1-5-1-16,3-6-2 0,0-6-5 0,2-2 0 15,3-5 1-15,-5-4 2 0,5-2 1 16,-1-4 1-16,-2-2 1 0,3-2 0 0,-1-2-1 16,3-2-4-16,1 0-4 0,3 2 1 0,1 2 19 15,1 3 17-15,0 4 8 0,-1 5 9 16,1 4 4-16,0 6 0 0,-1 6-19 0,-5 5-17 15,1 6-8-15,-1 5-10 0,-1 4 6 0,-3 6-1 16,-1 3 1-16,0 6 3 0,0 3 0 16,-5 1-1-16,5 5-2 0,-4 1-1 15,0 3 4-15,3 1-1 0,1 1-1 0,-4-1 3 0,4 2 0 16,-1 1-3-16,1 2-6 0,-4-3 0 16,3 1 2-16,-3-1-4 0,4-3-1 0,-4-1 2 15,0-3 1-15,-1-2 0 0,-1-6-1 16,2-1 1-16,-6-5 2 0,4-2 0 0,-4-4-3 15,0-1-1-15,-4-4-1 0,-2 0 1 0,-3-3-14 16,-1-2-92-16,-2-2-150 0,-3-2-180 16,5-2-170-16,-2-3-162 0,3-3-88 0,-1-2 40 15,0-3 124-15,6-3 163 0,-3 1 165 0</inkml:trace>
  <inkml:trace contextRef="#ctx0" brushRef="#br0" timeOffset="190306.47">12186 10807 122 0,'-27'-10'249'0,"1"0"22"15,-1-1 13-15,-2 4-68 0,4 2-11 16,0 0 18-16,3 1 28 0,3 0 26 0,4 3 21 0,-1 0-2 16,6-1-17-16,5 2 1 0,-1 0 20 15,6 2 1-15,6-2-23 0,3 1-23 0,7 0-24 16,5-1-45-16,4 0-67 0,6 0-44 16,4-1-24-16,6 0-18 0,3 1-9 0,3-2-6 15,-4 1-9-15,1 2 0 0,3 1-4 16,-7-1-2-16,1 2-4 0,-4 0-1 0,-2 2 2 15,-6-1 0-15,-8 0 0 0,0 1-1 0,-5-1-1 16,-1 1 2-16,-7-1 3 0,-2 0 11 16,-6-1 35-16,-4 2 20 0,-2-3 9 0,1 3 16 15,-5-2 16-15,0-2 2 0,0 1-27 0,1 0-12 16,-3-1-6-16,6-1-14 0,-3 0-16 0,3 0 4 16,-2 0 5-16,2 0 0 0,4 0 0 15,-2 0 0-15,1-1 1 0,1 1-19 0,-2 0-13 16,4 0-6-16,-4 0-3 0,2 0-4 15,2 0-1-15,0 0 0 0,0 0 0 0,0 0-1 16,0 0 0-16,0 0 0 0,0 0-5 16,-4 0 3-16,4 0 0 0,0 1 1 0,0-1-3 15,0 1 2-15,0-1 3 0,0 2 0 0,-2-1 0 16,2-1 0-16,0 0 0 0,-4 2 1 16,4-2-2-16,0 0-2 0,0 1-1 0,0-1 4 15,0 0-1-15,0 0 0 0,0 0 2 0,0 0-1 16,4 0 0-16,-4 0-1 0,0 0 2 15,0 0-2-15,2 0 0 0,-2 0 0 0,0 0 0 16,0 0-2-16,0 0 0 0,0 0-1 0,0 0 3 16,0 0 0-16,0 0 0 0,0 0 1 15,0 0 1-15,0 2 1 0,0-2-3 0,0 0 0 16,0 0 0-16,-2 0 1 0,2 0 0 0,0 0 1 16,0 0 1-16,0 0 2 0,0 0 2 15,0 0-2-15,0 0 0 0,0 0 0 0,0 0-1 16,0 0-3-16,0 0 2 0,0 0 2 15,0 0 1-15,0 0-1 0,0 0 2 0,0 0 0 16,0 0-2-16,0 0-5 0,0 0-1 0,0 0 1 16,0 0-3-16,0 0 1 0,0 0-2 0,0 0 1 15,2 0 1-15,-2 0 1 0,0 0 1 16,0 1 1-16,4-1 1 0,-4 1 3 0,0-1-4 16,0 0 2-16,0 0-1 0,0 0-1 15,0 0 1-15,0 0 1 0,0 0 4 0,0 0 26 16,0 0 20-16,0 0 13 0,0 0 15 15,0 0 9-15,0 0 5 0,0 0-23 0,0 0-18 16,0 0-12-16,0 0-14 0,0 0-13 0,0-1-6 16,0 1-6-16,0 0 0 0,0 0-2 15,0 0-1-15,0 0 1 0,0 0-1 16,0 0-1-16,0 0 0 0,0 0 1 0,0 0 0 16,0 0 1-16,0 0-1 0,0 0 1 0,0 0-1 15,0 0 0-15,0 0 1 0,0 0-1 0,0 0-1 16,0 0 2-16,0 0 0 0,0 0 1 0,0 0 0 15,0 0 1-15,0 0 2 0,0 0-3 16,0 0 1-16,0 0 0 0,0 0-2 0,0 0-1 16,0 0-2-16,0 0 2 0,0 0-2 0,0 0 2 15,0 0 0-15,0 0 1 0,0 0 0 16,0 0-1-16,0 0 0 0,0 0-1 0,0 0 1 16,0 0 1-16,0 0 1 0,0 0-2 15,0 0 0-15,0 0 1 0,0 0 1 0,0 0-4 16,0 0 0-16,0 1 0 0,0-1-1 0,0 0 3 15,0 0-1-15,0 0 1 0,0 0-1 0,0 0 1 16,0 0 1-16,0 0-1 0,0 0 1 16,0 0 1-16,0 0-2 0,0 0 0 0,0 0-1 15,0 0-1-15,0 0-1 0,0 0 2 16,0 0 1-16,0 0 3 0,0 0-2 0,0 0-1 16,0 0 1-16,0 0-1 0,0 0 1 15,0 0-1-15,0 0 0 0,0 0 0 0,0 0 3 16,0 0-1-16,0 0-2 0,0 0 1 15,0 0 2-15,0 0-1 0,0 0-3 0,0 0 0 16,0 0 1-16,0 0-3 0,0 0-1 0,0 0 0 16,0 0 3-16,0 0-2 0,0 0 1 15,0 0 2-15,0 0 0 0,0 0 0 0,0 0 0 0,0 0 1 16,0 0 0-16,0 0-1 0,0 0 1 16,0 0 0-16,0 0-2 0,0 0 1 0,0 0 0 15,0 0-1-15,0 0 1 0,0 0 1 16,0 0 1-16,0 0 0 0,0 0-1 0,0 0 0 15,0 0 0-15,0 0 1 0,0 0-2 16,0 0-1-16,0 0 2 0,0 0-1 0,0 0 0 16,0 0-1-16,0 0 1 0,0 0 0 15,0 0 0-15,0 0 2 0,0 0-2 0,0-1-1 16,0 1 1-16,0 0-2 0,0-1-2 0,0 1-2 16,0 0 2-16,0 0-1 0,0 0-3 15,2 0-3-15,2-2-2 0,-4 2-38 0,0-1-67 16,4 1-93-16,-4-2-167 0,-4-1-213 0,4 1-204 15,-6-2-165-15,2 1-44 0,-6 0 37 0,-5 0 138 16,-1 1 199-16,-5-2 199 0</inkml:trace>
  <inkml:trace contextRef="#ctx0" brushRef="#br0" timeOffset="193038.87">13255 10621 307 0,'-3'-9'366'15,"-3"-2"27"-15,0 0 21 0,2-1-100 16,2 0-37-16,-2 2 8 0,0-2 26 0,2 2 61 16,-1 2 40-16,1 3-11 0,-2 0-38 15,4-1-62-15,0 5-66 0,-4 1-87 0,4 4-67 16,-6 4-40-16,4 5-22 0,-6 4-6 0,-1 6-8 15,1 0 3-15,-6 4-1 0,-1 5 1 16,-1-1 3-16,-3 4-2 0,-2-1 1 0,1 4-1 16,-1-1-2-16,2 2 17 0,-3-3 15 15,7-1 10-15,-1-2-3 0,1-6 1 0,5-2-2 16,0-5-17-16,5-4-12 0,-1-4-8 0,2-3 2 16,2-5-1-16,-2-4 4 0,4-4-1 15,6-8-5-15,-2-3-3 0,-2-7-2 0,7-3 0 16,-5-4-2-16,6-2 0 0,0-4-1 0,-3-3 0 15,3-2 3-15,0-3-2 0,-1-1 1 16,3-4-2-16,2 3 4 0,-3-4 0 0,5 1-3 16,-1-1-2-16,1 2-2 0,3 3 4 15,-3 1-5-15,3 6 3 0,2 5 2 0,-1 6 0 0,-1 4-2 16,-1 9-1-16,-3 5 1 0,1 7-2 16,-1 6-2-16,-1 4 1 0,1 8 0 0,-3 3 4 15,1 5-3-15,-1 3 1 0,-2 2 2 16,-1 3 3-16,3 1 3 0,-2 2-1 0,-5 0 4 15,5 0 5-15,-4 2-5 0,2-1-2 0,-6 1 0 16,2-3-3-16,1 5 0 0,-1-3-4 16,-2 1 1-16,2-1 0 0,2-1 1 15,0-3 2-15,3 1-4 0,-5-7 1 0,6-2-1 0,-4-2 1 16,-2-6 1-16,1-1-2 0,-3-4 2 16,2-5 2-16,0 1-2 0,-4-3 3 0,0-3-56 15,-4-6-156-15,0 0-223 0,-1-5-228 16,-7-3-156-16,-2-4-83 0,-3-2 7 0,-6-3 137 15,1-4 208-15</inkml:trace>
  <inkml:trace contextRef="#ctx0" brushRef="#br0" timeOffset="193584.84">12986 10783 426 0,'-15'1'562'0,"-1"-1"67"16,4-1 32-16,-1 0-63 0,7 0-228 0,2-2-129 15,8 3-108-15,6 3-64 0,1-3-36 0,9-3-20 16,5 1-6-16,2 0-3 0,8-3 5 15,2 0 54-15,3-2 45 0,5 1 19 0,0 1 10 16,1 0-1-16,-3 1 0 0,1 1-53 16,-3 3-44-16,0 0-24 0,-10 1-1 0,-4 2-6 15,-2 0-4-15,-6 2-4 0,-3-1-2 16,-1 1 2-16,-9 1 37 0,2-2 37 0,-6 0 22 16,2 1 26-16,-4-1 29 0,0 0 16 0,-4-2-33 15,4 1-27-15,-2-1 2 0,2 0-13 16,-4 0-21-16,4-1-10 0,0-1-8 0,0 1-11 15,0-1-20-15,0 0-12 0,0 0-7 16,0 0-5-16,0 0-3 0,0 0 1 0,0 0 0 0,0 0 2 16,0 0-1-16,0 0 2 0,0 0-2 15,0 0 0-15,0 0 2 0,-4 0-2 0,4 0 0 16,0 0 4-16,0 0 0 0,0 0 5 16,0 0 23-16,0 0 12 0,0 0 7 0,0 0 1 15,0 0 2-15,0 0-4 0,0 0-20 0,0 0-14 16,0 0-4-16,0 0-3 0,0 0-3 15,0 0-2-15,0 0-5 0,0 0 2 0,0 0-2 16,0 0-3-16,0 0 3 0,0 0-2 16,0 0 1-16,4 0 2 0,-4 0-1 0,0 0 3 15,0 0-5-15,0 0 6 0,0 0-2 0,0-1 0 16,4 1-1-16,-2 0-1 0,2 0 1 0,-2-1-1 16,5 1 1-16,-1 0-3 0,-2 0 2 15,2 0 0-15,-4 0 3 0,2-2-3 0,2 2 0 16,-6 0 0-16,3-2 0 0,-3 2-3 15,0-2-2-15,0 2-9 0,0 0-57 0,0-4-87 16,-3 2-136-16,1-3-172 0,-6 0-163 0,0 1-132 16,-5-2-86-16,-3 0-17 0,1 1 80 15,-11-1 142-15,1 2 149 0,-6-2 136 0</inkml:trace>
  <inkml:trace contextRef="#ctx0" brushRef="#br0" timeOffset="195943.75">14112 10509 200 0,'2'-14'334'0,"-2"1"49"16,-6-2 54-16,0 1-74 0,2 2-28 15,-1 2-14-15,1 3-33 0,-2 1-39 0,4 2-44 16,-6 6 13-16,2 2-10 0,-3 7-18 16,-3 4-9-16,2 4 2 0,-1 5 1 0,-3 3-22 0,3 3-11 15,-3 2-6-15,-1 3-4 0,-1 2-8 16,0 0-7-16,1 1-52 0,-1-1-34 0,5 1-16 16,-3-2-11-16,-1-2-6 0,3 1 0 15,-1-6-3-15,3 1-5 0,0-7-2 0,2-2 3 16,1-4 5-16,1-3 37 0,4-5 26 0,-2-4 14 15,4-3 6-15,0-9 2 0,6-4-3 16,0-6-40-16,3-4-20 0,7-4-12 0,-1-5-6 16,1-5-2-16,7 0-2 0,-2-8 1 15,5-1-6-15,1 0 0 0,-2-5-3 0,0 0-1 16,4 0-1-16,-2-1-1 0,-1 3-1 0,-5 1 1 16,4 5 2-16,-6 3-1 0,-3 7 2 0,-1 5-1 15,1 5 2-15,-6 9-3 0,-1 4 1 16,-3 8 2-16,0 8-1 0,0 5 1 0,2 7 1 15,-3 6 3-15,1 3-2 0,0 5 1 16,4 0 4-16,-1 2 2 0,5 0 0 0,-2 1 1 16,3-1 2-16,1 0-3 0,3-1-1 0,-4 1-6 15,5-3-1-15,-5-2 1 0,3 0 0 16,-3 1-1-16,-1-2-2 0,-3-4 1 0,3-1 4 16,-4-1-2-16,-3-4-1 0,-3-4 2 0,2 0 1 15,-2-3 0-15,-2-3-5 0,-2-2 1 16,4-3-2-16,-4-1-47 0,0-4-100 0,-4-4-149 15,2 0-168-15,-4-5-162 0,-3 0-139 16,-1-3-85-16,-6 0 33 0,-3-3 111 0,-2-2 154 16,-1 0 149-16</inkml:trace>
  <inkml:trace contextRef="#ctx0" brushRef="#br0" timeOffset="196161.31">14127 10791 134 0,'-34'-7'344'16,"-1"-1"60"-16,2 1 48 0,0 0-47 0,6 0-62 15,1-1-14-15,1 2-7 0,10 2 11 16,-1 1 17-16,5 0-3 0,3 0-22 0,6 0-42 15,4-2-58-15,6 1-65 0,7 0-61 16,6-1-40-16,7-1-26 0,7 4-10 0,3-3-6 0,5 1-4 16,1 1-6-16,3 0-2 0,-1 3 1 15,1 0-11-15,-6 0 0 0,-6 2-2 0,-4 0 4 16,-10 2-3-16,-2 0 1 0,-5 1 8 16,-8 0 0-16,-6 1 0 0,-6 0-4 0,-8 0-59 15,-1-1-110-15,-1 1-129 0,-3-1-120 16,3-1-106-16,-1 1-99 0,0-3-44 0,1 2 26 15,4-2 83-15,-1 0 97 0,1-2 96 0</inkml:trace>
  <inkml:trace contextRef="#ctx0" brushRef="#br0" timeOffset="197292.65">11443 11683 187 0,'-44'4'361'16,"1"-4"27"-16,-1-3 13 0,3 2-68 0,0 1-153 15,10-1-84-15,2 1-44 0,8 1-27 0,5 0-11 16,5 2 20-16,3-1 65 16,2 2 60-16,6 0 75 0,10 0 85 0,0 1 69 0,5-2 21 15,6 2-49-15,8-3-45 0,4 1-40 16,8 0-61-16,8 0-63 0,7-2-45 0,12 3-22 15,9-3-11-15,12 1-35 0,4-1-20 0,10 2-4 16,4 0-1-16,1 0-1 0,8 0-4 16,1-2-4-16,1 1 1 0,0 0-5 0,-2-2-1 15,-3 0 2-15,-7 0 0 0,-3-2 1 0,-2 0-1 16,-8 1-3-16,0 0 2 0,-8-1 0 16,-4 1 0-16,-9-1 2 0,-10 1-2 0,-6 1 3 15,-9 0-3-15,-8-2-2 0,-8 2 0 16,-6 0 2-16,-4 0 6 0,-5 0 1 0,-7 0 5 15,3 0 2-15,-8-1 9 0,0-1 3 0,-4 2-1 16,-4-1 0-16,0-1-4 0,-2 1-3 0,-3-1-10 16,-3 0-4-16,2-1 0 0,1 3-4 15,-1-1 0-15,-2 0 0 0,3 1 0 0,-1-2-2 16,0 2-3-16,2 0-2 0,-5 0-4 16,1-1-62-16,-3 1-94 0,-5-2-107 0,5 1-106 15,-5-2-97-15,3 0-77 0,-2 0-6 0,5-2 34 16,-1 2 54-16,3-2 58 0,2-1 49 15,1 2 31-15,3-3 20 0,-4 1 38 0,4-2 39 16</inkml:trace>
  <inkml:trace contextRef="#ctx0" brushRef="#br0" timeOffset="197554.61">13418 11612 9 0,'-9'-9'211'0,"5"1"41"15,-6-1 30-15,4 1-11 0,0-1 12 16,-3 2 36-16,3-1 49 0,2 2 42 16,-2 1 23-16,4-1-8 0,2 2-29 0,2-1-38 15,4 3-57-15,4-2-60 0,9 2-42 0,2 0-29 16,10 1-30-16,0 2-28 0,10 1-23 15,0 2-17-15,-1 3-20 0,1-1-3 0,0 2 2 16,-2 3 0-16,-6 1-1 0,-4 1 2 0,2 1 0 16,-10 3-15-16,-2 0-17 0,-3 1-5 15,-5 3-3-15,-3 2-3 0,-6 0-4 0,-4 0 1 16,-8 2 1-16,-5 0-6 0,-8 0-1 0,-4 0-1 16,-4-3-3-16,0-1 0 0,-8-4-5 0,6 2 0 15,-2-6-24-15,6-2-69 0,8-4-115 16,1-3-143-16,9-4-138 0,7-1-126 15,4-5-84-15,7-1-20 0,1-4 30 0,2-1 83 16,3-3 114-16,-3 0 110 0,-2-3 102 16</inkml:trace>
  <inkml:trace contextRef="#ctx0" brushRef="#br0" timeOffset="197934.69">13562 11700 92 0,'-26'-17'228'0,"5"-1"31"0,-4 0-14 16,4 2-26-16,1-1 12 0,1 2 27 15,3 3 27-15,5 3 25 0,-3 0 9 0,8 2-14 16,-3 3-46-16,7-1-56 0,-2 2-55 0,0 1-51 15,2 4-31-15,2 1 37 0,0 3 35 16,2 1 21-16,-2 3 41 0,4 4 35 0,2 2 5 16,-6 0-53-16,3 3-37 0,-1 2-18 15,-2 1-16-15,0 6-22 0,-2-1-9 0,-3 1-5 16,-3 2-1-16,2-1 0 0,-4 4-10 0,1-3-8 16,3 0-3-16,0-2-4 0,0-3-3 15,2 1-5-15,4-5-17 0,0-3-12 0,4-2-4 16,-2-3-3-16,6-1-3 0,-2-5-1 15,5-2-1-15,-1-4 0 0,0-3-2 0,-1-2-3 16,3-3 0-16,-2-2-2 0,-4-3 0 16,3-2 1-16,-5 1-2 0,-2-5 3 0,-2 1-1 15,-2-4 2-15,-2 2 0 0,-1-3-1 0,-5-2-1 16,4-1 2-16,-4 0-1 0,1-1-3 0,-1-1 1 16,4 2 0-16,0 0 2 0,2 2-1 15,-1 2 1-15,1 3 0 0,2 2-5 0,2 5-2 16,-4 2-14-16,4 2-58 0,0 6-127 15,0 4-162-15,0 3-172 0,0 3-158 0,4 4-149 16,-2 3-39-16,2 1 73 0,-1 3 139 0,3 2 158 16</inkml:trace>
  <inkml:trace contextRef="#ctx0" brushRef="#br0" timeOffset="201511.12">19009 7753 196 0,'-4'0'204'16,"4"0"-10"-16,0 0-88 0,0 0-63 0,4 0-44 16,-2 0-34-16,4-1-30 0,2 1-52 0,-3-3-34 15,5 1-17-15,0-1-3 0</inkml:trace>
  <inkml:trace contextRef="#ctx0" brushRef="#br0" timeOffset="202763.97">19230 7713 157 0,'-25'3'297'16,"4"-1"17"-16,-1-2 12 0,3 0-97 0,-1-2-67 16,9 2-16-16,-3 0 27 0,3 0 50 15,5-2 60-15,2 2 43 0,-2-1 31 0,6 1 2 16,4 0-31-16,-2-2-39 0,8 1-40 0,-1 1-43 15,7-3-45-15,-1 1-32 0,11 0-15 16,1-4-22-16,4 3-20 0,4 0-15 0,5-2-12 16,7 0-6-16,1 1-6 0,5-1-3 15,-1 1-5-15,2 1-5 0,-2-1 0 0,5 1 0 16,-3 2 0-16,-6 0-8 0,3 1-2 0,-5 0 3 16,-5 1-1-16,-2-1-5 0,-6 1-4 0,-8 1 1 15,0-1 0-15,-9-1 13 0,-3 2 9 16,-7-2 5-16,0 0 4 0,-6 0 3 0,-6 0-5 15,0 0-16-15,-4 0-9 0,1 0-5 16,3-2-6-16,-4 1-32 0,4-2-63 0,3 0-99 16,1-1-120-16,2-2-115 0,2-2-96 15,3 1-47-15,-1-3 16 0,6 2 67 0,-4-1 103 0,0-2 108 16,-3 2 93-16,1-1 73 0,-2 1 51 16,-4-1 30-16,-2-1 33 0,1 0 31 0,-3 2 43 15,-4 0 42-15,0 0 47 0,3 0 54 16,-3 0 54-16,0 3 65 0,1-2 60 0,3 3 44 15,0-1 10-15,2 2-10 0,0 0-39 0,2 1-76 16,2 0-87-16,2 2-79 0,6-3-55 16,0 4-44-16,5 0-33 0,7 2-12 0,3 0-10 15,2 2-5-15,4 0-3 0,6 3 5 0,-2 4 5 16,2-1-4-16,-4 2 4 0,-2 1 3 16,-8 1 0-16,-5 1 0 0,-7 4 4 15,-9 0 3-15,-5 1-1 0,-9-1-5 0,-7 4 2 0,-8-1-3 16,-2 1-7-16,-6 0-2 0,2-3 1 15,-2-1 3-15,2-1-7 0,0-3-26 0,8-2-59 16,-2-3-110-16,12-5-141 0,-3-3-142 16,11-2-116-16,-1-3-69 0,10-3-11 0,0-2 57 15,0-2 104-15,8-1 114 0,-6-1 106 16,3-3 87-16,-1 0 72 0,2 0 53 0,-6-3 48 0,-2 2 42 16,-2-4 27-16,-2 2 25 15,-3-2 25-15,-1 3 27 0,0-3 24 0,1 1 19 16,-3 0 27-16,2 2 30 0,1 0 21 0,-3 1 23 15,6 2 21-15,-1 1 34 0,1 0 37 0,0 5 27 16,2 0 7-16,2 1-18 0,-2 2-44 16,2 3-61-16,2 0-70 0,0 2-58 15,0 3-26-15,2 3-18 0,2 3 1 0,-2 4 7 0,6 3 7 16,-6 3-4-16,4 3-13 0,3 0-2 0,-5 4-6 16,6-1-7-16,-4 3 1 0,-1 0-5 15,1-1-5-15,-2 1-11 0,0 0-7 0,-2-1-9 16,2-2-11-16,-4 1-6 0,0-5-6 15,0 0-5-15,0-5-2 0,0 0 4 0,0-7 2 16,0 1 26-16,2-4 19 0,-2-2 9 16,0-2 4-16,0-4 0 0,4-2-4 0,-1-4-27 15,-1-1-18-15,-2 1-7 0,0-3-8 0,0 3-7 16,0 0-9-16,-2 2-44 0,-1 1-67 16,-1 1-121-16,-2 4-168 0,0 2-182 0,2 0-162 0,-2 4-118 15,1-1-24-15,-1 3 75 0,2 3 145 16,-2-2 174-16</inkml:trace>
  <inkml:trace contextRef="#ctx0" brushRef="#br0" timeOffset="204778.77">18715 13914 88 0,'-20'0'249'0,"-5"-2"26"16,8-1 22-16,-5 2-80 0,-1-1-41 15,6 1-3-15,-3-1 15 0,1 2 23 0,1-1 30 16,1 1 39-16,1 0 48 0,1 0 47 16,3 0 27-16,3 0 4 0,3 0-22 0,0 0-46 15,-2 0-64-15,8 1-72 0,0-1-67 16,4 2-47-16,8-2-32 0,5 1-21 0,10-1-15 15,10 2-7-15,12-2-7 0,7-2-4 0,8 2-3 16,5-1 3-16,7 1 4 0,5-2-3 16,3 1 3-16,3-2 0 0,0 1-1 0,4-1-7 15,-9 2 2-15,-1-1 0 0,-3 1 0 0,-9 0 4 16,-7 1-1-16,-2 0 2 0,-11 0-1 16,-5 0-1-16,-9 0 1 0,-8 0-2 15,-1 0 7-15,-11-2 12 0,-1 2 1 0,-8-2 4 0,-1 0 5 16,-5-2-1-16,-2 2-4 0,-5-2-9 0,1 1 1 15,0-1-6-15,-4 2-3 0,4-3-4 16,1 3 0-16,-3-3-4 0,2 4-2 0,-4-1 1 16,5 0-3-16,-1 1-1 0,-4 0-1 15,0 1-5-15,1 1-35 0,-3 0-79 0,2-1-104 16,-5 2-120-16,5-2-114 0,-5 2-94 0,3-2-44 16,-1 0 16-16,-3 0 62 0,6 0 94 15,-1 0 98-15,-3 0 84 0,3-2 72 0,1 2 56 16,4-2 40-16,0 0 26 0,-2-3 20 15,6 2 17-15,-1-3 14 0,1 2 19 0,-2-1 18 16,0-1 22-16,4 0 19 0,0 0 23 16,0 0 19-16,-2-1 16 0,2 0 13 0,0 1 18 15,0-1 26-15,0 0 25 0,0 1 19 0,0 0 18 16,2-2 19-16,-2 3-4 0,4-1-17 16,2 0-21-16,-3-1-20 0,3 3-27 0,4 2-22 15,2-4-11-15,1 3-9 0,5 1-15 0,-1 2-24 16,4 2-15-16,1 1-19 0,-1 3-10 15,4-1-4-15,0 3 1 0,-3 4 3 0,3-1 5 0,-2 4 4 16,-1 0-7-16,-3 3-5 0,-2 2-9 16,-1 1-1-16,-3-1-2 0,-1 4-10 0,-6-1-5 15,-2-1-5-15,-4 2 1 0,-6 2-5 16,-4-3-6-16,-1 0 4 0,-5 0 0 0,-7 0-2 16,-2-4-3-16,-1 0-3 0,-5-3-3 15,0-1-4-15,4-2-6 0,-2-1-4 0,2-4-1 16,4-1 2-16,2-2 2 0,5 0 1 0,1-4 2 15,1 0 2-15,8-1 1 0,0-1-4 16,2 0 0-16,2-1-3 0,2-1 2 0,0-2 0 16,2 0 1-16,-2 2-2 0,4-2 1 0,-4 3 2 15,4-3 1-15,-4 3-3 0,-4-2 2 0,0 3 3 16,-1 0 0-16,-1 1-1 0,-4 0 0 16,-5 2 0-16,3 2-2 0,-7 0 1 15,3 1 2-15,1 2-2 0,-1 1 1 0,3 0 0 16,1-3 1-16,2 3-2 0,1-4-2 0,3 2 0 15,2-3 1-15,-2 2 2 0,6-3 3 16,0 0 3-16,0-2 1 0,4-2 5 0,2-4-2 16,3 1-1-16,1-6-3 0,2 0 0 0,1-6-4 15,-1-3-3-15,0-2 1 0,1-4-1 16,-1-1 0-16,-3-1 3 0,5-5-1 0,-6 3 2 16,-1-4 1-16,-5 3 3 0,2-1 8 15,2 1 13-15,-6 3 12 0,0 0 7 0,0 6 4 16,0 1 6-16,-2 3-4 0,2 4-14 0,-4 1-8 15,4 2-7-15,0 4-7 0,0 0-8 16,0 2-4-16,0 1-2 0,0 1-4 0,0-1-2 16,0 4-1-16,0-1 0 0,4 2 0 0,-4-1-3 15,2 4 3-15,-2-1 2 0,0 0 1 16,4 1 1-16,-4 0 1 0,2 1 3 0,-2-2-1 16,0 1-3-16,0 1 2 0,-2-2-2 0,2 2-2 15,0-2 1-15,-4-2 0 0,4 2 0 16,0-2 0-16,0 2 1 0,0-1 1 0,-2 0-1 15,2-2 2-15,0 2-1 0,0-1-1 16,0-1-3-16,0 0 2 0,0 0-3 0,0 0 3 16,0 0-3-16,0 0 2 0,0 0 0 0,0 0 0 15,0 0-1-15,0 0-1 0,0 0 1 0,0 0-2 16,0 0-3-16,-4 0-1 0,4 0-5 0,-4 0-33 16,-1 0-50-16,1 1-111 0,-8 1-162 0,0 0-178 15,-1-1-156-15,1 0-116 0,-1 1-56 16,3-1 57-16,-2 2 138 0,9-3 162 0,-3 0 152 15</inkml:trace>
  <inkml:trace contextRef="#ctx0" brushRef="#br0" timeOffset="207414.52">27455 7718 187 0,'-6'-8'210'0,"0"1"-12"0,-4-2-65 15,4 3-35-15,-3-1-21 0,-1 3-13 16,4-2-8-16,0 1-3 0,-1 2 3 16,5 0 6-16,-2 0 11 0,2 2 15 0,-2-1 8 15,8 2 8-15,-2 2 13 0,4-1 3 16,-2 2 1-16,9 2-3 0,-1-1 0 0,-1 4-10 0,7-1-14 16,-3 2-8-16,3 2 12 0,1 1 19 15,1 0 15-15,1 3 32 0,0-1 28 0,4 3 29 16,4 4 19-16,4 0-12 0,2 5-1 15,2 2-24-15,4 4-26 0,3 1-31 0,7 4-41 16,-1 2-22-16,-3 1-29 0,-1 4-18 0,-1-1-9 16,-3 2-3-16,-5 2-1 0,2-1 17 15,-4 2 12-15,-8-3 10 0,2 7 1 0,-8 1 1 16,-1 2 12-16,-3 3-11 0,-1 2-5 0,-1 3-2 16,-1 2-2-16,-3-1-1 0,-1 2-9 15,0 3-14-15,-4-2-6 0,3 3-6 0,-3 1-3 16,0 3-2-16,-6-2 12 0,4 1 13 15,-4 0 7-15,-4-1 9 0,2-5 6 0,-4 1 2 16,-4 0-16-16,1-5-10 0,-5 4-8 0,3 0 3 16,-5 0 5-16,1 4 2 0,-5-2 1 15,5 0-4-15,-1 0 2 0,-3-1-15 0,3-2-9 0,1 0-3 16,-1-1-3-16,1-2 0 0,-5 2-3 16,3 1 3-16,-4 0 11 0,-8 0 7 0,-2-1 3 15,-6 0 1-15,-2-1 4 0,-4 0 4 16,-1-3 7-16,3 2 9 0,-4-4 6 15,7 1 6-15,-11 2-1 0,9 2-1 0,-7-1-21 0,4 2-13 16,-1-1-13-16,3 1-7 0,0 0-3 0,1-1-4 16,-1-3 0-16,0 1 0 0,5-2-2 0,-5-1 3 15,-4 1-2-15,3-1 2 0,-5 1-6 16,-1-3-3-16,1 2 2 0,-3-4-1 16,1-1-1-16,-1 0-1 0,-4-4 5 0,5-1 3 15,-5-2 0-15,2 1 2 0,-3-3 2 0,-1 2 2 16,0-5-2-16,0 1-3 0,-2-3-1 0,-2 2-1 15,3-1-1-15,-3-2-2 0,4 1 0 0,4-2 1 16,-4-1 1-16,1-2 2 0,3-1-1 16,2-2 1-16,-1-3 0 0,5 0-1 0,-1-2 0 15,1-1-4-15,1-3 1 0,8 1-2 16,2-3 0-16,4 1 0 0,6-1-2 0,6-2 5 16,-2 1 0-16,9-1 0 0,-2-2 0 15,9 2 0-15,-5-2 1 0,4-3-1 0,2 2-1 16,-2-1 1-16,4 0 1 0,-5-3-3 15,-3 1-1-15,4 1-1 0,0-1 1 0,-3-3-1 0,3 3 0 16,-4-3 3-16,8-2 0 0,-6-1 0 16,3 1-1-16,1-4 1 0,-2 0-2 0,4 1-3 15,-2-2 3-15,0 0-2 0,2-3-4 16,-3 0-32-16,-3-3-32 0,2 0-31 0,-4-3-32 16,1 0-26-16,1-1-26 0,0-2 0 0,0 0-17 15,-1-2-58-15,1 0-93 0,0 3-121 16,0-3-128-16,3 1-115 0,-1 1-97 0,2 0 13 15,-2-2 82-15,4 1 129 0,-8-2 145 0</inkml:trace>
  <inkml:trace contextRef="#ctx0" brushRef="#br0" timeOffset="207917.92">25253 13364 353 0,'0'-2'511'16,"-4"0"89"-16,-2 0 59 0,3-2-62 0,-3 2-106 15,2 4-45-15,-2 0-58 0,-4 2-44 16,5 0-15-16,-5 1-10 0,0-1-31 0,-1 1-47 15,-5 0-23-15,-3-1-18 0,-3 0-15 0,-1 2-10 16,-4-1-9-16,2 1-12 0,0 2-16 0,-1-1-14 16,5 4-10-16,0-1-14 15,1 5-18-15,5 0-8 0,3 5 1 0,4 0-6 0,3 2-13 16,5 1-10-16,5 3-5 0,5 1-8 16,0 0-5-16,9 0-6 0,3 2-4 0,-1-1-2 15,10 2-2-15,0-1-2 0,4 1-5 16,0-2-4-16,9 1-2 0,-5-1-2 0,9-1 0 15,-1-2-4-15,-1 0 0 0,-1-4 0 16,2 0 0-16,-5-3 0 0,-1-3-1 0,0 0 1 16,-7-5-1-16,1-1-1 0,-4-1-1 0,-4-4 1 15,-7 0 0-15,-1-1-1 0,-3 1 1 16,-5-2 1-16,-1-1-10 0,0-1-27 0,-4 0-37 16,-3 0-50-16,-1-1-58 0,-4-1-65 0,-1-2-76 15,1 0-115-15,-6 0-134 0,2-4-119 0,-4-1-91 16,1 0-76-16,1-3-19 0,-2-1 86 15,1-3 140-15,-1-3 156 0,4-2 142 16</inkml:trace>
  <inkml:trace contextRef="#ctx0" brushRef="#br0" timeOffset="208366.39">25468 13365 267 0,'-29'-26'361'0,"4"-1"17"16,4 4 11-16,1 3-120 0,-1 3-128 0,9 5-69 15,-1 2-34-15,1 3-18 0,2 2-7 0,1 1 15 16,5 2 35-16,-2-1 55 0,4 3 71 16,-2 1 75-16,4 3 76 0,6 1 54 0,-2 6 16 15,6 0-19-15,-1 6-42 0,7 3-55 16,-1 2-70-16,3 5-63 0,1 2-49 0,2 2-31 16,-1 4-21-16,1 1-12 0,2 1-4 0,-5 2-5 15,5 2-1-15,-7-1 1 0,1 1-9 16,2-1-7-16,-3 1-8 0,-1-4-4 0,5 1-4 15,-3-3-5-15,-1-1 2 0,1-1 1 0,-1-3-1 16,-1-3 2-16,-3-2-1 0,1-1 0 16,-1-4-2-16,-2-2 3 0,-4-4-5 0,3 0 0 15,-3-3 14-15,-2-2 18 0,-2-1 19 0,-2-1 21 16,0-1 18-16,0 0 14 0,-2 0-3 16,-2 0-7-16,2 0-18 0,-6-2-17 0,6 2-17 15,-1-1-13-15,-1 0-10 0,-2-2-11 16,6 0-2-16,-6-1-1 0,6 2 2 0,-4-3-1 15,4-1 0-15,0 0 3 0,-2 0-2 0,-2-3-6 16,4-1-7-16,-2 0-5 0,-1 0-20 16,3-1-50-16,0-4-69 0,0 1-143 0,3 0-190 15,-1-3-194-15,2 1-176 0,-2-2-89 16,2-3-4-16,2-2 106 0,-6-2 173 0,-2-1 189 16</inkml:trace>
  <inkml:trace contextRef="#ctx0" brushRef="#br0" timeOffset="209335.31">17806 13176 100 0,'-14'8'385'0,"2"-1"49"0,-1-7 27 16,1 0-14-16,-3-2-102 0,1-5-64 0,3-1-43 15,-1 0-26-15,-2 0-14 0,-1-3-25 0,-1 1-38 16,1-4-54-16,-5 0-37 0,-1 1-24 15,2-3-12-15,-3 1-8 0,3-2-5 0,-2-3-15 16,5 1-45-16,1-3-59 0,-1-4-84 0,7-2-89 16,-1-3-89-16,4-5-103 0,0-1-30 0,2-5 22 15,-1-4 62-15,-5-5 79 16</inkml:trace>
  <inkml:trace contextRef="#ctx0" brushRef="#br0" timeOffset="209450.62">17108 11614 163 0,'-10'-33'162'16,"-5"2"-66"-16,-1-2-119 0,-5 1-100 0,2 0-49 15</inkml:trace>
  <inkml:trace contextRef="#ctx0" brushRef="#br0" timeOffset="209652.03">17280 10276 84 0,'-9'-25'33'16,"5"0"-69"-16,4 2-37 0</inkml:trace>
  <inkml:trace contextRef="#ctx0" brushRef="#br0" timeOffset="209916.53">18114 9064 11 0,'23'-15'102'0,"-2"-4"-11"16,5 1-14-16,-5 0-8 0,4 0-9 0,0-2-2 16,4 1-5-16,-2 0-7 0,-1 0-6 15,5-2-13-15,0 1-9 0,0 3-8 0,0-3-6 16,4 2-9-16,-4 0-26 0,3 2-39 0,-3-2-54 15,4 1-28-15,-4-2-15 0</inkml:trace>
  <inkml:trace contextRef="#ctx0" brushRef="#br0" timeOffset="210889.67">18639 7961 151 0,'-12'0'230'0,"3"-1"17"0,-1 1-58 16,4-2-54-16,6 2-26 0,0-1-20 16,4 0-10-16,4-1-3 0,5-1 2 15,9 2 0-15,-1-2-4 0,8-1-3 0,2 2-4 16,6-1-10-16,7 0-6 0,1 0-13 0,3 3-3 16,3 0-6-16,-1 0-1 0,6 1-2 0,-3 2 0 15,3 0 2-15,-2 2-2 0,-1 1-3 16,1 0-5-16,-8-1-1 0,1 3-3 0,-10 1-3 15,-4-1 0-15,-6 3 0 0,-6-3 29 16,-2 3 32-16,-9-2 22 0,2 2 28 0,-8 2 47 16,-4-1 41-16,-4 3 13 0,2 4-7 0,-4 2-5 15,-2 1-3-15,-1 6-21 0,-3-1-29 16,2 4-32-16,-1 1-22 0,-3 3-15 0,-1 0-21 16,5 2-28-16,-6 4-15 0,1-1-9 0,3 3-1 15,-1-1-6-15,3 0-6 0,-2 0-4 16,3-2 4-16,3 0-2 0,0-3-2 0,-4-1 1 15,6-5 4-15,-5-2 3 0,3 1-2 0,0-6 1 16,2-3 0-16,-2-2 0 0,1-4 2 16,1-1 0-16,2-6 3 0,-2 1 19 0,2-6 12 15,-2 2 2-15,0-5 3 0,-2-5-3 0,3-1 2 16,-3-1-18-16,0-2-13 0,0-3-5 16,-4-3-6-16,5 0-3 0,-5-3-2 0,0-3 0 15,-1-4 2-15,-3-3-3 0,2 0 2 0,-1-6-5 16,-3 2 5-16,1-2-2 0,-5-4-3 15,3-1 4-15,-2 0 2 0,-1-4 6 0,3 0 0 16,-3 1-7-16,1-4 0 0,-2 0 0 16,5 1-1-16,-3-2 0 0,3 1-6 0,1-1 4 15,-1 1 5-15,5 2 3 0,-3 2-2 0,4 4-1 16,-1 4 4-16,1 4 1 0,4 6 2 16,-3 1-2-16,5 6 4 0,-2 2 2 0,0 2-3 15,2 5-1-15,4 0-3 0,-2 2-2 0,-2 3-3 16,4 1-2-16,0 2 2 0,0 2-3 15,0 3 0-15,0-1 5 0,4 2-3 0,-2 0-3 16,-2 2 1-16,4-1-2 0,0 1 2 16,-2 1-6-16,4-1 4 0,-2-1-3 0,-4 0 0 15,5 1 0-15,-1-2-1 0,-4 1-57 0,4-3-84 16,-2 1-96-16,-4-1-111 0,-2-4-107 0,0 2-98 16,-5-2-30-16,1 0-30 0,-6 0 39 15,-5-2 82-15,2-4 90 0,-9-4 89 0</inkml:trace>
  <inkml:trace contextRef="#ctx0" brushRef="#br0" timeOffset="212181.6">26102 13257 165 0,'-19'28'233'15,"1"-2"21"-15,-1-1-31 0,-3 1-61 0,1-1-23 16,-8 2-8-16,0-1-5 0,-2 0-11 0,-6-1-18 16,-4 2-22-16,1-4-17 0,-11 2-17 15,-1-1-12-15,-4-2-8 0,-6 0-8 16,-2-2 2-16,-2-1 6 0,4-2 11 0,0 0 13 15,6-2 11-15,0-2 9 0,3-1 1 16,3-3-6-16,3 0-9 0,3 0-13 0,-1-1-8 0,8-1-6 16,2 1 5-16,4-3 0 0,0 2 3 0,6-1-1 15,6-2-3-15,3 1-2 0,1-2-11 16,7 0-3-16,0-2-5 0,3 1 0 0,5-2-1 16,3-2-2-16,7 1 1 0,-4-1-3 15,6-1-2-15,1 0-2 0,-1 0 1 0,1 2 0 16,-5-2-2-16,2 0 0 0,-4 1-1 15,-3 1-41-15,1-2-72 0,-2-1-88 0,-2 0-100 16,0 0-94-16,-2-4-49 0,2 0 16 0,0-2 58 16</inkml:trace>
  <inkml:trace contextRef="#ctx0" brushRef="#br0" timeOffset="212617.47">25086 13372 116 0,'10'-14'312'0,"-4"-3"19"0,0-2 16 0,-2 3-47 16,-4 1-116-16,4 5-60 0,-3 1-33 0,-1 3-3 16,0 1 17-16,0 3 14 0,-1 7 28 15,-3-3 39-15,0 5 45 0,2 1 35 0,-2 4 14 16,0 0-14-16,-2 1-23 0,4 3-32 0,-2 2-43 16,1-1-46-16,-3 1-6 0,4 3-2 15,-6 0 2-15,2 3-6 0,-3-1 1 0,-1 3-2 16,-2-3-36-16,-3 1-27 0,-1 2-20 15,-3-3-9-15,1 3-7 0,-1-2-3 0,0-1-2 16,1-4 1-16,1 0 0 0,1-1-4 16,9-4-2-16,-3 0 0 0,2-3-1 0,8 0 1 0,0 1-4 15,8-6 1-15,-2 3 2 0,5-1 4 16,5-1 3-16,1 1-2 0,-1-1 0 0,1-1 1 16,-1 1-1-16,-1 1-6 0,1 1 0 15,-3-4-4-15,-1 3 6 0,-2-1-2 0,3 0 3 16,-1 1-1-16,1 1-2 0,3-1 4 15,1 3-2-15,7 1 0 0,3-3 0 0,4 2 0 16,7-2 2-16,3 0-4 0,-2-2-1 0,5-1-1 16,-3-1-1-16,0-3-3 0,0 2-1 0,-10-3-28 15,0-1-87-15,-6 0-121 0,-10-1-136 16,-1-3-126-16,-6 2-111 0,-5-3-80 0,-3 1-2 16,-3-2 78-16,1-2 110 0,-2 1 115 0</inkml:trace>
  <inkml:trace contextRef="#ctx0" brushRef="#br0" timeOffset="213975.4">21245 9906 132 0,'-1'3'222'0,"-3"0"11"0,4-2-50 0,0 1-61 16,-4-1-36-16,4 1-13 0,0-1-4 15,0 1 0-15,0-2 12 0,0 3 39 0,4-2 37 16,7 2 25-16,7 1 9 0,9 1 0 15,10 0-18-15,13 2-38 0,12-2-44 0,14 0-39 16,11 4-21-16,14-2-12 0,7 0-7 0,8 2-4 16,7 0-2-16,-1 0-3 0,0-1 1 15,2-1-1-15,-2-1 0 0,-6-3-7 0,-4 1-1 16,-13-4 3-16,-4 0 1 0,-11 0 2 0,-13-3 3 16,-5 1 0-16,-15-1 12 0,-7 0 85 15,-11-2 50-15,-8 1 28 0,-9-2 20 0,-6 0 6 16,-7-2-8-16,-6 1-84 0,-7-2-50 0,-2 2-29 15,-3-1-17-15,-5-1-6 0,5 3-9 0,-1-1 2 16,1 0-1-16,1 2-3 0,3 3-6 16,5 0-9-16,-4 2-67 0,6 0-140 0,-2 2-142 15,4 0-149-15,-5 3-98 0,-3 0-44 0,-2 2 44 16,1-1 119-16,-7 1 134 0</inkml:trace>
  <inkml:trace contextRef="#ctx0" brushRef="#br0" timeOffset="214421.14">20937 10455 49 0,'-29'-2'213'0,"4"-2"25"0,4-1-16 0,-1-1-62 16,-1-1-27-16,6 2-12 0,-3-1-8 15,9 2 10-15,-7 0 11 0,11 0 11 0,-1 2-2 16,2 0-13-16,4-1-21 0,8 3-21 16,5-2-20-16,19 2-10 0,10-3-8 0,18 1-3 15,18 1-4-15,15 1-12 0,16 1-12 0,11 4-8 16,10-3-6-16,9 6-3 0,7 1-4 0,-1 1 7 16,4 3-3-16,-5 1-2 0,-12-1 0 15,0 2-1-15,-18 1 5 0,-9-5-5 0,-12 3-3 16,-12-4 3-16,-13-1-2 0,-10-1 6 15,-7-2 5-15,-9-1 64 0,-12-1 85 0,-7-2 97 16,-2-1 62-16,-7-1 33 0,-4-1 14 0,-6-3-55 16,-2-1-78-16,0 2-99 0,-6-4-58 15,0 1-34-15,-4 0-15 0,6 0-4 0,-3 0-10 16,3 2-1-16,-2-1-2 0,2 2-4 16,0 0-3-16,2 0-3 0,-2 2 0 0,4-1 3 15,6 2-1-15,-2 0-3 0,0 0-3 0,2 0-66 16,3 0-132-16,1-1-169 0,-2 1-154 15,0-2-162-15,-6 0-82 0,1-2 20 16,-3 2 110-16,-5-4 152 0</inkml:trace>
  <inkml:trace contextRef="#ctx0" brushRef="#br0" timeOffset="-213717.18">21307 10959 62 0,'-38'-3'252'0,"-7"-3"12"15,4-1 9-15,1 1-85 0,3 2-74 0,2 2-35 16,0 2-9-16,8 0 5 0,2 0 3 16,5 1 5-16,5 0 11 0,11-1 15 0,4 0 3 15,16 0-8-15,13 0-8 0,11-2-8 0,20-3-26 16,14-2-31-16,17 2-14 0,12-2-7 16,13 1-4-16,12-1-7 0,14 2-4 0,7-3 8 15,4 2 1-15,6 0-4 0,2-1-2 0,-2 3 1 16,-6-3 7-16,-10 5-2 0,-5-1-4 15,-14 1 3-15,-8 1 1 0,-6 0 5 0,-20 1-6 16,-9 1-2-16,-11 0-1 0,-14 1 0 0,-10 1 1 16,-11-3 2-16,-10 0 1 0,-7 0-3 15,-8 2-1-15,-7-2 1 0,-6 0-2 0,-7 0 0 16,-2 0 1-16,-3 0 0 0,-5 0 0 16,1 0-2-16,-2-2-5 0,-1 2-26 0,-1-3-61 15,2 0-78-15,-4 2-102 0,3-4-83 0,-3 2-42 16,-6 0 3-16,0-2 47 0</inkml:trace>
  <inkml:trace contextRef="#ctx0" brushRef="#br0" timeOffset="-213165.99">21011 11571 260 0,'0'5'316'0,"-6"-3"15"0,6 0 7 16,-4-1-157-16,4 1-85 0,4 1-43 15,2 0-26-15,9 1-12 0,9-1-8 0,7 0-3 16,11-3-3-16,9-2-1 0,11 1-3 0,9-3 3 16,11 1 24-16,9-2 17 0,6 2 9 15,6 2 5-15,7-1 4 0,-1 4-7 0,1 1-17 16,-3 1-15-16,-12 2-7 0,1 2-3 16,-6 0-2-16,-7 2 1 0,-7-1-3 0,-9 0-4 15,-7-3-1-15,-9-1 0 0,-9 2 0 0,-7-3 6 16,-6 1 36-16,-7-2 29 0,-7-2 25 15,-5 1 11-15,-8-2 11 0,-4-2 21 0,-8 1-12 16,-1-2-16-16,-7 0 13 0,1 0 18 0,-3-2 7 16,5 2 4-16,-1 0 2 0,7 0 0 15,-1 2-31-15,0-1-24 0,4 1-15 0,4 0-34 16,-1-1-23-16,-1 2-12 0,2-2-9 0,-2 2-6 16,4-1-4-16,0 1 4 0,-2 0-5 15,2 0 0-15,-4 0 3 0,4 0-5 0,0 0 5 16,0 0-4-16,0 0 4 0,-4 0-5 15,4 1 1-15,-2 1 1 0,-2 0-34 0,-1 0-73 16,-5 1-102-16,4 0-107 0,-4 0-101 0,-1 0-101 16,-3 0-79-16,3-1 17 0,-3-2 70 15,-1 0 91-15,5-3 94 0</inkml:trace>
  <inkml:trace contextRef="#ctx0" brushRef="#br0" timeOffset="-212027">21418 9576 258 0,'0'0'362'16,"-4"3"44"-16,4-3 38 0,-6-3-109 16,6 3-57-16,0 0-32 0,-4 0-21 0,4 0-24 15,-5 0-26-15,5 0-32 0,-6 0-34 16,2 4-25-16,-2 1-25 0,-4 1-12 0,5 4 5 16,-5 5 11-16,-2 3 4 0,3 3-7 0,-1 3-1 15,0 3-7-15,0 0-15 0,9 3-15 16,-3 0-5-16,4 1-3 0,0-4-1 0,5 2-3 15,-1-3-1-15,6-2 1 0,-4-3-5 16,4 0-5-16,-5-5-3 0,1-3 5 0,2-2 29 16,-6-4 92-16,2 0 56 0,-2-3 29 0,2-5 16 15,1-4 2-15,-5-2-25 0,4-5-87 16,2-2-56-16,-6-2-26 0,0-2-13 0,0-3-7 16,0-2-5-16,0-1-4 0,-6-2-1 0,2-2-4 15,2-2-5-15,-1-1-1 0,-1-2 1 16,2-2-3-16,4 1 3 0,2-2 2 0,1 0 3 15,9-1 2-15,1 3-2 0,5 4 0 16,3-3 2-16,2 6 2 0,6 3 1 0,2 3 2 16,0 3 1-16,-2 5-4 0,2 1-3 0,-2 5 0 15,-4 5-5-15,-5 3 1 0,-3 5 5 16,-4 5 1-16,-9 5 1 0,-6 7-2 0,-6 2 1 16,-9 4-1-16,-4 2-1 0,-9 1 3 0,-1-1 4 15,-7-2 1-15,1 1 2 0,2-5-1 0,-2-1-1 16,4-3-4-16,2-3-5 0,7-1-2 15,3-4-3-15,4-4 1 0,-1-1 1 0,6-2-8 16,5-2-71-16,-1-2-140 0,2-2-175 0,8-3-152 16,2-2-123-16,3-3-117 0,7 3 1 15,5-3 106-15,2 1 154 0,4-1 143 0</inkml:trace>
  <inkml:trace contextRef="#ctx0" brushRef="#br0" timeOffset="-211529.03">22445 9381 120 0,'-6'-7'263'0,"0"-4"31"16,1 3 10-16,-9-1-98 0,2 3-45 15,-3 0-20-15,-1 3-10 0,-3 3-13 16,0 3-1-16,-3 1 9 0,1 7-3 0,0 3-11 16,-3 4 1-16,3 4 26 0,0 7 6 15,-2 1-14-15,5 2-8 0,-1 3-5 0,7 1-20 0,-1 2-46 16,11-3-22-16,-2 3-11 0,8-2-9 15,3-1-5-15,9-1-4 0,3-1 8 0,6 0-5 16,3-1 1-16,6-2-5 0,5-1 2 0,-2-1-29 16,4-3-112-16,-1-3-156 0,3-2-147 15,-2-4-77-15,-1-5-42 0,-1-5 4 0,-2-3 99 16</inkml:trace>
  <inkml:trace contextRef="#ctx0" brushRef="#br0" timeOffset="-210917.07">22904 9589 224 0,'-2'-7'279'0,"-3"-1"44"16,1 1-36-16,0 1-14 0,-2 0-3 0,6 0 3 15,-6 1-11-15,6 1-19 0,-4-1-12 0,2 1-33 16,-1 1-33-16,1 1-36 0,-2 2-28 0,-2 3-21 15,-2 6-30-15,0 3-20 0,-5 5-11 16,3 3-3-16,-1 3-5 0,-3 3-4 0,2 0 1 16,1 0-2-16,-3 1 0 0,4 1-3 0,1-5 5 15,1 1-2-15,0-2-3 0,0-2-1 16,5-3-1-16,-1-1-1 0,-2-2-1 0,6-4-1 16,-4 0 2-16,4-3 7 0,0-3 3 15,4-2 3-15,-4-4 3 0,6-2 2 0,3-3-6 16,1-5-1-16,6-1-4 0,-5-5-2 15,3-1-5-15,5-2 2 0,-1-3 1 0,-3-3-5 16,5-1-3-16,-5-3 2 0,6-1 0 0,-1-5-1 16,-1 1-1-16,2-2 4 0,-1 3 51 0,1 3 26 15,-2 4 21-15,-1 4 9 0,1 6 8 16,-3 3 2-16,-1 5-48 0,-5 6-29 0,2 4-14 16,-3 6-7-16,-3 6 4 0,-2 5 30 0,0 4 15 15,-2 2 8-15,2 2 2 0,-4 2-5 16,4 0-7-16,-4 0-33 0,0-1-17 0,0 2-8 15,0-2-7-15,0-3 4 0,-4 1-7 16,0-1-16-16,-2-1-99 0,2-2-177 0,-2-4-181 16,1-1-187-16,-5-4-94 0,0-1-37 0,2-5 74 15,-1-1 161-15</inkml:trace>
  <inkml:trace contextRef="#ctx0" brushRef="#br0" timeOffset="-210759.99">22837 9814 206 0,'-26'-4'342'0,"5"-1"44"16,-4-1 45-16,3 0-89 0,-1 0-38 0,6 0-15 15,-3 0-11-15,9 2-21 0,1-2-36 0,6-1-36 16,4 2-45-16,6-1-60 0,4-2-40 16,11 1-21-16,4-1-10 0,6 2-8 0,8-1-32 15,2-1-88-15,1 1-125 0,3-1-130 16,-1-2-135-16,-5-2-71 0,2-3-9 16,0 1 70-16,-3-4 113 0</inkml:trace>
  <inkml:trace contextRef="#ctx0" brushRef="#br0" timeOffset="-210544.59">23377 9274 100 0,'4'-7'292'0,"-4"2"21"0,2 2 11 0,-2 3-79 0,0 2-71 15,0 2-31-15,4 5 2 0,2 2 14 16,0 5 27-16,9 2 21 0,1 5-5 0,3 3-22 16,6 3-35-16,2 4-31 0,6 3-37 0,0 3-34 15,2 3-20-15,-6 2-10 0,-2-1-6 16,-11 4-6-16,-7-2 0 0,-9 3 4 15,-15 2 0-15,-10 0-4 0,-10 1-13 0,-12 2-76 16,-5-1-113-16,-8-1-152 0,0-1-113 0,2-5-56 16,-2 1-18-16,1-6 60 0,1-1 102 0</inkml:trace>
  <inkml:trace contextRef="#ctx0" brushRef="#br0" timeOffset="-209741.12">21424 10718 202 0,'9'-9'287'16,"1"3"26"-16,-4 2-45 0,-2-1-65 15,-2 3-33-15,-2 2-17 0,-2 0-9 0,-2 2 12 16,-2 3 18-16,0 2 5 0,-1-1-12 16,-1 1-20-16,0 2-29 0,-2 1-5 0,3 1-11 0,-1 2-10 15,0 1-6-15,0 3-3 0,3-1-5 16,1 1-32-16,-2 6-22 0,0-4-8 0,2 2-3 15,2-1-8-15,-2 3-2 0,4-2-2 16,-5 0 2-16,5-3 1 0,-4-1-4 0,4 0 0 16,-2-3 1-16,2-3 3 0,-4 0-3 15,4-5 2-15,0-1-4 0,-2-4 3 0,-2-2 0 16,4-4-2-16,0-4 0 0,0-3-2 0,0-3 2 16,4-3 1-16,-2-3 0 0,4-1-1 15,-2-5 2-15,1-2-5 0,5-1 1 0,2-2-4 16,1-2 5-16,3-2 0 0,3-1-2 0,-1-1 2 15,7 1-1-15,0-1 2 0,0 5-1 0,0 2 1 16,2 4 0-16,3 4 1 0,-1 5 0 16,-6 4 0-16,2 6 0 0,-2 5-1 15,-5 3 0-15,1 8 0 0,-7 7 0 0,-8 2 0 16,-4 4-2-16,-4 4-2 0,-12 1 1 0,1 3 4 16,-3-1 0-16,-5 1 1 0,2-2 4 0,-4 0 1 15,5-2 0-15,-1-2-4 0,5 1 1 0,1-5 0 16,5 1-4-16,0-3 0 0,9-3-2 15,1 1 2-15,1-1 1 0,3-4-4 0,2 0 3 16,0-1 0-16,4 0 2 0,-1-2-2 16,1 0-3-16,-4-2 2 0,0 1 0 15,1-2 1-15,-1-1-2 0,-4 0 0 0,2 0-1 0,-4-2 1 16,0 3-38-16,4-3-80 0,-4-1-108 16,2 0-107-16,2 0-137 0,2-1-74 0,3-3-2 15,7 0 57-15,3-2 96 0</inkml:trace>
  <inkml:trace contextRef="#ctx0" brushRef="#br0" timeOffset="-209459.44">22699 10651 120 0,'13'-8'261'0,"-5"-4"41"15,2 2 9-15,-6 1-42 0,-2 0-12 16,-2 2 1-16,0-1 12 0,-2 4 1 0,-2-1-14 15,4 2-13-15,-6 2-21 0,2 2-4 0,-4 1-9 16,1 4-16-16,-9 4-18 0,5 2-21 16,-9 6-14-16,5 2-37 0,-5 2-39 15,-1 6-18-15,2 3-17 0,3 0-7 0,1 6-10 16,5 0-3-16,2 1 1 0,4 0-7 0,10 0 3 16,4-2-4-16,5 0-3 0,7-5-3 0,3-2-27 15,6-1-94-15,4-4-160 0,3-6-174 0,1-5-164 16,2-3-86-16,0-6-27 0,-3-4 70 15,-1-4 147-15</inkml:trace>
  <inkml:trace contextRef="#ctx0" brushRef="#br0" timeOffset="-208821.84">23195 10714 41 0,'-27'-7'243'0,"-2"-1"19"0,2-1 29 0,-2 3-57 15,-2 2-59-15,5 0-22 0,5 3-9 0,2 0-11 16,7 2 2-16,0 0 0 0,5 1-9 16,1 1 13-16,6 2 20 0,4-1 14 0,5 2-19 15,-1-1-22-15,2 6-12 0,5-1 7 16,1 3-5-16,-3 2-9 0,-1 3-1 0,-2 3-4 16,-1 4-1-16,-5 3 34 0,-2 0 29 0,-2 5 20 15,0 1 9-15,-2-2 3 0,-5-2 0 16,5 2-77-16,-6-6-56 0,6 0-29 0,-2-3-20 15,2-4-6-15,-2-2-5 0,4-3 0 16,-4-2-2-16,4-4-1 0,0-3 0 0,0-2-5 16,0-5 2-16,0-1-3 0,0-3 3 15,0-1-6-15,0-3-1 0,4-4 4 0,-4-2-3 16,0-1 1-16,4-3 0 0,-4-1 2 0,0-3 2 16,2-1-3-16,-2-2 0 0,0-1-3 0,6-3-3 15,-2-1 6-15,2 1-2 0,1-2 2 16,1 0 3-16,6 0-1 0,-3 2-1 0,5 3-2 15,3 3 0-15,-3 4-1 0,5 6-5 16,-5 3 4-16,-1 6 6 0,2 5 0 0,-5 3-2 0,0 7 3 16,-5 1 4-16,-5 3-2 0,4 2-2 15,-6 3 1-15,-2 1 0 0,-2 0-2 0,-5 0-2 16,3 1 1-16,-6-1-1 0,3 0-2 16,-5-2-3-16,2 1 4 0,3-5-2 0,-1-1-1 15,4-1 3-15,2 0 2 0,4-2-1 16,0-2-1-16,4-2-4 0,6 2 2 0,2-7 3 15,3 0-3-15,2 0 6 0,5-5-1 0,-1 3 5 16,0-3-1-16,3 2-5 0,-3 0 1 0,0 3-2 16,3 1-1-16,-7 3-2 0,-1 2 0 15,-7 3 1-15,1 2 2 0,-4 1 5 16,-6 3 25-16,-10 1 19 0,0 0 11 0,-7 2 6 16,-4-3 2-16,-9 2-1 0,3-4-21 0,-8-1-24 15,1 0-12-15,-1-2-7 0,4-3-10 16,6-1-13-16,3-2-37 0,11-2-127 0,3-4-208 0,8-1-216 15,10-3-170-15,9-2-82 0,2-3-13 16,4-3 106-16,6-1 196 0</inkml:trace>
  <inkml:trace contextRef="#ctx0" brushRef="#br0" timeOffset="-208598.22">23612 10532 136 0,'11'-23'311'0,"-1"-2"32"16,0 4 25-16,1 7-43 0,-1 5-64 15,0 4-7-15,5 8 16 0,-1 5 31 0,-3 5 48 16,5 7 24-16,3 2-5 0,-3 3-24 0,5 6-28 16,-5 0-50-16,3 5-67 0,-4-1-67 15,1 5-53-15,-1-1-32 0,-5 1-27 16,0 4-12-16,-8 0-2 0,-2 1-3 0,-6 0-3 0,-10 0-4 16,-3 0-32-16,-12-2-136 0,-6-2-200 15,-3-3-197-15,-5-3-162 0,-3-1-85 0,-3-3-12 16,1-2 110-16,-1-3 182 0</inkml:trace>
  <inkml:trace contextRef="#ctx0" brushRef="#br0" timeOffset="-208010.98">21271 11822 290 0,'-2'-10'341'0,"2"-1"26"15,-4 4-18-15,0 3-126 0,4 5-71 16,-2 4-33-16,2 2-36 0,-4 4-19 0,4 1 12 16,4 3 24-16,-2 0 21 0,-2 1 23 0,8 1 11 15,-8 0 9-15,2 0-14 0,-2 3-29 16,0-1-22-16,-2 2-37 0,-2 0-24 0,-6 1-13 16,4-1-12-16,-3 2-5 0,-7-3-3 15,6-1-3-15,-5-2-1 0,5-2 0 0,-1-2 3 0,1-2 8 16,0-3 55-16,6-1 41 0,-1-6 17 15,3-1 14-15,-2-3 7 0,8-4-5 16,-2-4-51-16,3-4-38 0,3-4-20 0,2-2-21 16,1-6-10-16,1-4-5 0,4-1-5 0,3-7-3 15,0-2-2-15,3-5 4 0,-1-2 2 16,4-2 1-16,4 2-1 0,2 2 1 0,0 0 7 16,4 9 6-16,0 3-4 0,2 7 7 0,-2 5-1 15,-2 8 5-15,5 5 7 0,-5 7 8 0,-4 7 14 16,-3 4 22-16,-7 8 34 0,-11 2 18 15,-4 5 0-15,-14 3-7 0,-9 1-5 16,-12 2-24-16,-6 2-33 0,-10-3-24 0,-7 1-11 16,-4-2-7-16,-2-3-16 0,0-1-68 0,11-4-148 15,5-2-189-15,17-5-200 0,7-4-136 16,16-1-64-16,18-6 28 0,7-4 127 0,14-2 178 16</inkml:trace>
  <inkml:trace contextRef="#ctx0" brushRef="#br0" timeOffset="-207660.11">22889 11797 172 0,'10'-8'221'16,"-1"-3"20"-16,-3 2-37 0,-2-1-6 0,2 2 9 15,-6 4 3-15,-2 0 17 0,-6 3 16 16,-4 4 18-16,-7 3 10 0,-6 5 18 0,-6 5 6 16,-10 4-22-16,0 6-38 0,-5 3-51 0,-1 4-52 15,-3 3-54-15,5 1-34 0,-1 1-18 0,9-1-5 16,6 1-9-16,6-1-6 0,9-2 1 15,7-1-1-15,9 2-5 0,9-6-2 0,7 0-7 16,11-1-64-16,6-2-122 0,10-5-137 0,3-4-154 16,10-4-125-16,1-5-58 0,3-5 29 15,2-3 101-15,-6-3 132 0</inkml:trace>
  <inkml:trace contextRef="#ctx0" brushRef="#br0" timeOffset="-207262.11">23515 11943 120 0,'-4'-2'270'0,"-2"-2"26"0,-4 0 23 16,1 0-54-16,1 1-23 0,-6 3-11 16,-1 0 0-16,-4 2 7 0,-3 1-3 0,3 5-19 15,-4 0-26-15,-7 4-27 0,5 1-26 0,0 6-32 16,-2-1-31-16,4 3-26 0,-1 1-20 15,1 1-13-15,2 0-3 0,5 1-6 0,3 1-3 16,1-3 2-16,6 2-1 0,3-1-1 0,6 1-4 16,3-2 1-16,6-1 1 0,7-1-8 15,3-2-26-15,1-2-58 0,4-2-105 0,2-6-114 16,2-1-142-16,0-7-86 0,4 0-24 0,-2-2 36 16,2-6 89-16</inkml:trace>
  <inkml:trace contextRef="#ctx0" brushRef="#br0" timeOffset="-206800.9">23986 11687 38 0,'4'-11'232'0,"1"3"22"0,1 1 8 16,-2 1-55-16,2 2-14 0,4 4 11 16,3 5 24-16,-1 4 37 0,3 2 28 0,1 10 4 0,3 1-20 15,-3 6-41-15,-1 4-49 0,1 3-56 16,-3 2-48-16,-5 2-33 0,-4 0-24 0,-4 0-13 16,-4 1-8-16,-2-3 1 0,-4-3-1 15,-5 1-1-15,-6-2 4 0,-5 0 1 0,-1 1 0 16,-6-2 2-16,-3 0-3 0,1 0-5 0,-6-2-5 15,4-1-32-15,0-2-80 0,2-3-111 16,1-3-122-16,6-4-145 0,-1-3-79 0,4-5-8 16,4-3 57-16,0-4 95 0</inkml:trace>
  <inkml:trace contextRef="#ctx0" brushRef="#br0" timeOffset="-202410.59">28044 13622 207 0,'-4'-19'298'0,"0"-1"39"0,-2-4 24 0,6 5-35 16,-4 1 3-16,-2 4 29 0,6 1 30 0,-1 2-7 16,-3 4-38-16,4 1-58 0,0 3-70 15,0 1-46-15,-4 7-34 0,4 2-8 16,-6 6 3-16,4 2 15 0,-6 4 8 0,-1 3-26 16,-3 4-25-16,2-1-18 0,-1 3 5 15,-3 0-3-15,-1 1-1 0,-1 2 1 0,1-2 0 16,-1 0-3-16,1 1-24 0,3-4-25 0,-6-1-13 15,7-1-8-15,1-2-6 0,0-3-1 0,5-4-1 16,-1 0 4-16,0-4 44 0,2-4 27 16,0-2 14-16,-2-4 8 0,5-4 1 0,-3-4-2 15,4-3-41-15,-4-8-28 0,8 0-13 16,0-4-9-16,1-2-5 0,7-5 0 0,2 0-4 16,3-3 0-16,2-2-1 0,7-3 0 15,5 1-4-15,-2 2-1 0,2 0 0 0,0 1 0 0,0 2 0 16,0 4 1-16,0 4 4 0,-6 2 0 15,4 3-1-15,-4 5 1 0,-4 3 1 0,1 6-1 16,-7 2 0-16,1 6 1 0,-1 4 2 16,-5 4 0-16,0 5 3 0,-5 3 1 0,-1 5 2 15,-2 0 3-15,2 5-2 0,0 0 2 0,-2 2 0 16,6 1-4-16,-6-2 0 0,3 2-2 0,5 0-1 16,0 0 0-16,0 0-4 0,-1-3 4 15,3-1-2-15,-2-1-3 0,-1-4-1 0,1-1-1 16,-4-2 1-16,0-5-5 0,-6-2-2 15,3-5-8-15,-6-1-28 0,1-5-54 0,-8-1-98 16,0-4-152-16,-3-3-184 0,5-3-166 16,-6-4-148-16,3-1-64 0,1-2 37 0,-4-1 119 15,7-1 170-15,-3-2 167 0</inkml:trace>
  <inkml:trace contextRef="#ctx0" brushRef="#br0" timeOffset="-202231.13">27862 13847 109 0,'-26'10'500'0,"1"-3"73"15,8-5 41-15,-1 2 22 0,3-2-172 16,9-1-175-16,4-1-130 0,4 0-31 16,8 0 18-16,1-1 24 0,9-2 17 0,5-2 9 15,6-1 6-15,0-1-42 0,4-1-59 16,0 2-50-16,-2-1-25 0,1-1-20 0,1 2-82 0,0-1-161 16,-4 0-192-16,-4 0-201 0,2-2-108 15,-7 0-51-15,-3-2 39 0,-3 0 143 0,-5-1 186 16</inkml:trace>
  <inkml:trace contextRef="#ctx0" brushRef="#br0" timeOffset="-200624.02">28776 13681 309 0,'-11'-9'388'15,"1"-4"50"-15,4 1 58 0,0-1-104 0,2 5-99 16,2 2-46-16,-1 1-35 0,3 2-36 15,0 2-12-15,3 2-14 0,-3 3 1 0,2 4 61 16,-2 1 31-16,0 3 11 0,0 3-31 16,-2 2-19-16,2 1-17 0,-7 1-82 0,7 2-49 15,-6 0-21-15,6 3-11 0,-4-2-11 16,4 3-2-16,0-3 2 0,0 1-2 0,4-1-2 16,-4-1-4-16,6-2 3 0,-6-1-3 0,7-2-4 15,-5-3 3-15,-2-3 31 0,4 0 34 16,-2-6 17-16,-2-1 13 0,-2-6 10 0,-2-1-1 15,2-6-29-15,-5-1-33 0,1-5-19 0,2-3-14 16,-4-2-9-16,4-1-3 0,1-6-1 16,-3 1 0-16,6-2 0 0,0-3 4 0,6 1 0 15,-3-4-1-15,1 2-3 0,4 0-2 16,2 1-2-16,-1 1-4 0,5 4 0 0,-2 2 0 16,3 2 0-16,5 4 2 0,1 2 0 0,4 3 2 15,2 6 4-15,6 3 0 0,-6 4-1 16,10 4 2-16,-4 3 3 0,0 3 1 0,-2 4-1 15,-2 4 0-15,-8 1 1 0,-5 3-1 0,-6-1 0 16,-7 2 1-16,-8 0 0 0,-9-1 1 16,-7 0 1-16,-8-1-2 0,-2-4-3 0,-4 0-2 15,-6 1 1-15,4-4-1 0,0-1-2 0,3-1 2 16,8 0 3-16,1-2-2 0,10-1-1 0,3 3 0 16,4-6 0-16,8 3-2 0,8-4-2 15,4 0 1-15,7 1-1 0,2-1 4 0,8-1 0 16,-1 2 2-16,3 1-1 0,0 1 0 0,-2 4-1 15,-2 4-1-15,-2 0 0 0,0 6-1 16,-4 1 2-16,-3 6 3 0,-6 4 1 0,-3 0-1 16,-3 2 0-16,-10-1 0 0,-2 0 1 0,-9-3 0 15,-5-3-4-15,-11-6-7 0,-11-4-50 16,-12-6-159-16,-10-7-238 0,-12-9-263 16,-9-7-145-16,-4-8-71 0,-8-10 8 0,0-5 136 15,-8-5 225-15</inkml:trace>
  <inkml:trace contextRef="#ctx0" brushRef="#br0" timeOffset="-199186.7">29949 13671 147 0,'0'-6'348'0,"-2"-3"25"0,-2-2 10 0,-2-1-56 16,-2 1-130-16,-3 1-52 0,-1 3-7 15,-3-1 23-15,-3 4 40 0,-3 1 39 0,-4 2 35 16,-6 3 24-16,-4 4 15 0,-2 2-17 16,-4 3-8-16,1 5-20 0,3 0-35 0,2 5-47 15,0 1-47-15,10 3-29 0,1 2-41 16,7 0-28-16,5 5-21 0,9-3-9 0,3 4-8 15,3 0-1-15,13-2-3 0,3 3 5 0,3-5-1 16,9 0-1-16,0-2 1 0,4-2-1 0,5-3 0 16,-3-2-5-16,4-3 0 0,-1-2 1 15,1-3 2-15,0-4 2 0,-2 0-1 0,-6-3 2 16,-2 0 1-16,-2-2-2 0,-2-3-3 0,-8 0 1 16,0 0 2-16,-3-3-2 0,-4 2 2 15,-3-5 1-15,-3 3 24 0,2 1 15 0,-6-1 9 16,4-2 16-16,-6 2 10 0,3 0 9 0,-3 0-16 15,0 1-15-15,4 1-11 0,-2 0-16 0,-2 1-8 16,0-2-14-16,4 2-1 0,-2-2-5 0,2 2 1 16,-4 0-1-16,0 0-3 0,4 0 1 0,-4 0 0 15,0 0 2-15,2 0-1 0,-2 0 0 16,0 0 3-16,0 0 0 0,0 0-3 0,0 0 1 16,0 0 1-16,0 0 2 0,0 0-3 0,0 0 2 15,0 0 2-15,0 0 0 0,0 0 2 0,0 0 1 16,0 0 2-16,0 0-3 0,0 0-1 0,0 0-1 15,0 0-4-15,0 0-4 0,0 0 1 16,4 0-1-16,-4 0 0 0,0 0 1 0,0 0 1 16,4 0 3-16,-4 0-1 0,0 0 2 0,0 0-3 15,0 0 0-15,0 0 3 0,0 0 0 0,0-1-3 16,0 1 3-16,0 0 2 0,-4 0 2 16,4-1-7-16,0 1-1 0,-4-2-2 0,4 0-4 15,-6 1 0-15,2-2-3 0,-2 2 4 0,0-2 0 16,1 0-20-16,-1 0-58 0,-4 0-121 15,4-2-162-15,2 2-192 0,1-1-197 0,1-2-119 0,-2 2-14 16,4-4 80-16,0 0 142 0,0 0 181 0</inkml:trace>
  <inkml:trace contextRef="#ctx0" brushRef="#br0" timeOffset="-196951.1">18087 8737 138 0,'-10'1'161'15,"0"-1"-35"-15,1 3-21 0,-3-2 13 0,0 1 27 16,-1 0 34-16,1 1 34 0,-1-3 30 0,3 2 22 15,4-2 4-15,-4 0-1 0,8 0-8 16,-1 0-21-16,-1 0-28 0,4-2-38 0,7-3-27 16,1-2-23-16,6-2-20 0,11-6-23 15,2-1-15-15,8-5-6 0,6 0-17 0,9-5-14 16,2-2-7-16,14-1-5 0,6-2-2 0,4-1-6 16,5-2-2-16,2-3-8 0,3 2 2 0,1-2 3 15,0-1 1-15,0 1-2 16,-2 0-1-16,-1 2-1 0,-5 2-2 0,-7 4 2 0,-10 0 0 15,-6 5 0-15,-5 2 6 0,-15 3 34 0,-5 5 57 16,-5 1 33-16,-7 2 23 0,-4 4 8 16,-5-1 9-16,-6-1-32 0,-2 5-61 0,-2-1-33 15,0 1-24-15,-6 2-6 0,6-2-10 16,-4 3-2-16,2 0-2 0,-2-1-4 0,4 2 2 16,-3-2-4-16,3 2 4 0,-6 2 2 15,0 0 0-15,0-1-1 0,-7 4-6 0,3 0-57 16,-6-2-136-16,1 0-163 0,-3-1-158 15,-1-2-171-15,4 0-85 0,-5-2 13 0,3-1 107 0,-3 0 148 16</inkml:trace>
  <inkml:trace contextRef="#ctx0" brushRef="#br0" timeOffset="-196080.39">18755 7933 131 0,'-11'0'170'0,"-5"2"-5"16,-1-1-5-16,1 2-13 0,1 1-15 15,-1 0-8-15,1 0-14 0,-1 2-15 0,1-2-17 16,5 1-11-16,4 0 4 0,0-2 27 0,6 1 39 16,6 0 49-16,6 0 46 0,1-2 21 0,13 1-10 15,1-3-35-15,8-5-46 0,5 1-57 16,5-2-47-16,1 1-24 0,5 0-10 0,-3-1-8 15,6 2 48-15,-1-1 34 0,3 3 18 16,-2 0 5-16,-1 0 4 0,-3 4 0 0,-4 0-47 16,1 0-35-16,-6 3-20 0,-6 0-11 0,-8 2-8 15,-2-1-8-15,-6-2 0 0,1 2 2 0,-9 1 2 16,-1-1 6-16,0-2 2 0,-5 0 11 16,-1 1 34-16,-2 1 25 0,-2 2 10 0,0-1 3 15,0 2 5-15,4 1-4 0,-4 1-33 16,0 4-29-16,0 2-10 0,4 0-7 0,-2 3 0 15,-2 1-4-15,0 4 2 0,0 2 59 0,-2 5 32 16,-6 1 21-16,-1 3 6 0,-7 1 5 0,1 4-5 16,-7 2-56-16,-3 1-34 0,0 0-20 15,-2 3-5-15,-2-2-6 0,3-1 0 16,1-2-1-16,2-2-2 0,0-2 1 0,1-4-5 16,3-4-1-16,4-1 1 0,3-5 0 15,-2-3 4-15,5-4-1 0,3-3 0 0,0-3 1 0,0-3 2 16,2 1 1-16,-1-6-1 0,1 2-3 15,-2-5 2-15,2 0 1 0,-2 0-4 0,0-5-2 16,2 2-1-16,-3-2 0 0,-1 0 1 16,0 0-2-16,0 1 1 0,-1 0 1 0,3-1 5 15,-4-1-5-15,3 2 1 0,-1-2 0 0,2 0-2 16,0 0-1-16,2 0 0 0,2 1 0 16,-2-6 0-16,4 3 3 0,0-3 1 0,4-1 1 15,-2-1-3-15,-2-5-1 0,4-2 1 0,-4-4-3 16,0-3 1-16,0-3-5 0,-4-4 2 15,4-2 1-15,-6-5-1 0,1-2-1 0,-5-2 4 16,0-3 0-16,1-2-3 0,-7-2-3 16,1 2 2-16,-1-1 1 0,1-2-3 0,-1 5 3 15,-3-1 0-15,3 4 4 0,1 5-1 0,3 4 2 16,-2 4 11-16,5 5 30 0,1 6 19 16,0 3 11-16,2 3 4 0,1 2-2 0,1 4-9 15,4 1-32-15,-2 2-15 0,-2 0-10 0,4 4-6 16,0-1 1-16,4 2 0 0,-2 1-1 15,2 1-1-15,1 2-1 0,1-1-1 0,-2 2 1 16,2 0-4-16,0 0 1 0,-2 3 2 0,1-5 0 16,-1 3 1-16,-4-2-2 0,6 0 2 15,-6-1-2-15,4 0 2 0,-2 1 0 0,-2-3-1 16,0 2 1-16,0-2 1 0,0 0 2 16,0-2-3-16,0 0-2 0,0 1-11 0,4-2-40 15,0-1-65-15,2 1-125 0,-1-2-170 0,11 1-168 16,3-4-145-16,3 3-114 0,9-4-22 0,3 1 76 15,7 2 148-15,11-5 157 0</inkml:trace>
  <inkml:trace contextRef="#ctx0" brushRef="#br0" timeOffset="-195074.09">22602 9591 116 0,'-4'0'146'0,"4"0"-14"15,0 0-19-15,-2 0-19 0,2-2-23 0,2 0-22 16,-2 0-22-16,0 0-13 0,4 1-32 0,0-1-63 15,-2 1-57-15,6-2-30 0,-3 1-16 16</inkml:trace>
  <inkml:trace contextRef="#ctx0" brushRef="#br0" timeOffset="-193938.03">30350 13809 144 0,'2'-12'172'16,"2"-2"-12"-16,-2 1-27 0,-2-1-1 15,3 1 11-15,-3-3 22 0,0 3 24 0,4-2 13 0,-2 0 19 16,-2 0 18-16,4 2 24 0,-2-2 22 15,2 4 10-15,-4-1-9 0,6 3-32 0,-6 2-38 16,4 1-50-16,-4 1-46 0,4 3-44 0,-4 2-31 16,-4 2-15-16,0 3-10 0,2 2 12 0,-6 4 12 15,2-1 3-15,-3 5 5 0,1 2-1 0,-6-1 2 16,-1 3-14-16,5 4-16 0,-5 0-3 16,5-1-10-16,-6 3 3 0,7 0 1 0,-3 2-3 15,2-2-2-15,1 1-6 0,-1-2-1 0,4-2-2 16,0-1 3-16,3-1-3 0,-3-3 3 15,6-3 5-15,-2-3 19 0,2 0 69 0,0-4 36 16,0-4 22-16,2-3 11 0,2-3 4 0,1-4-16 16,1-1-70-16,0-6-37 0,2-1-20 15,-2-3-14-15,-1-2-5 0,1-4-4 0,2 1-1 16,-6-5 2-16,4-2 1 0,-2 1-3 0,1-5-2 0,5 3 1 16,-4-3-3-16,4 1-4 0,3-1-1 0,-1 3 2 15,3 1 5-15,1 3-3 0,-1 3 1 16,1 5-1-16,3 2-2 0,-3 4 0 0,3 5-4 15,-2 2 4-15,3 3 2 0,-1 5 3 0,-1 2-1 16,-3 5 2-16,5 0 0 0,-5 7 1 0,1 0 2 16,-1 3 16-16,-1 5 11 0,-3 1 9 0,3 3 3 15,-4-2 4-15,-3 3-5 0,3-1-14 16,0 2-9-16,-5-4-9 0,3 3-3 0,-6-4-1 16,-2 1-1-16,0-2-1 0,0-2-2 0,-2 1-1 15,-2-4-1-15,0 0-2 0,-1 0-5 16,-1-3-1-16,0-1 2 0,-2-1-10 0,6-3-55 15,-2 1-118-15,3-4-174 0,1 0-190 0,0-5-220 16,0-3-106-16,0-3-8 0,0-3 86 0,-4-3 160 16,0-4 183-16</inkml:trace>
  <inkml:trace contextRef="#ctx0" brushRef="#br0" timeOffset="-193770.77">30373 13849 231 0,'-27'-8'374'0,"2"-2"29"15,0 1 18-15,3 2-84 0,3 0-96 0,3 1-38 16,5 2 34-16,3 1 53 0,2 3 66 0,10 0 26 15,-2 0 7-15,12 2-30 0,-3-1-74 0,12 0-79 16,3 2-83-16,1 1-56 0,4-1-31 16,4 2-22-16,0 0-16 0,-3 0-11 15,3-1-107-15,0 1-184 0,-4-2-211 0,0-2-175 0,-6-2-96 16,5-1-43-16,-7-2 80 0,0-1 168 0</inkml:trace>
  <inkml:trace contextRef="#ctx0" brushRef="#br0" timeOffset="-192895.25">31020 13484 162 0,'0'-2'227'16,"0"-3"17"-16,0 2-68 0,4 1-48 16,0 2-23-16,-4 0-12 0,2 4-3 0,-2 0 12 15,4 5 28-15,-4 0 27 0,0 3 12 0,0 1 2 16,-4 5-13-16,2 2 10 0,-2 3 29 0,0 2 2 16,-1 0 2-16,5 5 3 0,-4-3 1 0,2 2-40 15,2 0-61-15,-4-1-45 0,4 1-26 16,0-1-12-16,0 2-5 0,0-5-3 0,0 1-5 15,4-2-2-15,-4-1-1 0,0-4-5 16,0-1-1-16,-4-1 0 0,4-4 1 0,-2-3 0 0,-6-5 4 16,0-2 2-16,-1-4 0 0,-1-4 1 15,-4-2-1-15,7-5 1 0,-7-2-6 0,4-3-1 16,5-2 1-16,-5-1-1 0,8-2 0 0,-2-3-5 16,4-1 3-16,0-1 1 0,4-1 3 0,2-2 1 15,0-2-2-15,3-1 1 0,3 0 3 0,2-1-3 16,1-1-2-16,4 2 0 0,-3 3-1 15,1 0-2-15,7 5 1 0,-3 2-2 0,0 5 0 16,4 5-1-16,1 2 4 0,1 7 1 0,2 3 0 16,2 5-3-16,-2 3 1 0,-2 5-1 0,2 2 3 15,-8 4 0-15,-1 3-3 0,-9 1 6 0,-1 2 0 16,-8 2 4-16,-8-2-3 0,-3-1-1 16,-7 1 6-16,-5-4 0 0,-4-1 0 0,-1 0-4 15,-5-4 1-15,4 0 2 0,-2-5-3 0,2 0-3 16,4 1-2-16,1-4 0 0,3 0-1 0,11-3 3 15,-5 0 4-15,3-1-1 0,8 1 2 16,2-2 62-16,2-1 39 0,8-1 16 0,5 0 8 16,1 0 9-16,5-1 3 0,4 1-64 0,4 0-36 15,-2 0-19-15,8 2-14 0,0 3-3 0,-4 1 23 16,0 3 15-16,0 1 9 0,-2 3 4 16,-7 3 6-16,-1 0 19 0,-6 2-11 0,-5 0 0 0,-4 2-3 15,-8-2 29-15,-8-2 18 0,-1 2-4 16,-13-3-6-16,-7 0-6 0,-5-3-5 0,-9-3-32 15,-1-1-20-15,-1-4-17 0,-3 1-9 0,3-4-6 16,3-1-1-16,7 0-4 0,6 0-5 0,6 0-9 16,5-1-45-16,9-2-118 0,5 1-186 15,8-1-229-15,3-1-233 0,9-4-118 0,5 1-22 16,-1 0 82-16,7-4 163 0,0 0 223 0</inkml:trace>
  <inkml:trace contextRef="#ctx0" brushRef="#br0" timeOffset="-192152">32197 13495 182 0,'6'-11'237'16,"-1"3"-1"-16,1-2-1 0,-2 0 15 16,-4 0 8-16,-4 1 0 0,2-1-20 15,-7 2-11-15,-5 0-17 0,-2 2 0 0,-9 3 24 16,2 4 45-16,-10 5 53 0,0 4 14 0,2 2 14 16,-4 3-22-16,4 3-44 0,0 2-66 0,6 5-66 15,2 0-40-15,5 0-43 0,5 5-28 0,3-3-17 16,4 2-11-16,6-1-10 0,0 1-7 15,10-2-2-15,2 0-4 0,1 1-2 0,6-2-2 16,-1 0 0-16,7-3 2 0,0 1-2 0,4-4 1 16,-1-1 0-16,3 0 0 0,0-4 1 15,0-2 0-15,1-1 3 0,-4-3 1 0,-3-3 2 0,0-1 3 16,-4-3-3-16,1 0 26 0,-5-2 21 0,-1-2 15 16,-9 1 14-16,3-2 9 0,0-1 12 15,-4 0-16-15,1 0-19 0,-5-2-12 0,2 2-12 16,-2-1-9-16,-2 1-12 0,0 0-7 0,0 0 0 15,0 2-5-15,0-2-2 0,0 2-3 0,-2-1 0 16,2 2-2-16,0 1-3 0,0-1 0 16,-4-1 2-16,4 2-1 0,0 0-2 0,0-1 1 15,0 1 4-15,0 0-3 0,0 0-1 0,0 0-2 16,4 0 3-16,-4 0-4 0,2 0 0 0,-2 1 1 16,4-1 2-16,0 2-1 0,-2-1-1 15,2 3-1-15,-2-4-2 0,1 4-1 0,1-1 2 16,-2 2-1-16,2-3-1 0,0 3 1 0,-4-2 0 15,0 1 0-15,0-1-2 0,0 0-16 0,0 0-35 16,-4-1-50-16,0-2-69 0,4 1-106 0,-6-2-122 16,6-1-114-16,-3 1-86 0,-3-2-59 0,4-2-32 15,-6 1 3-15,2-2 70 0,4 0 104 16,-5-2 107-16,1 1 103 0</inkml:trace>
  <inkml:trace contextRef="#ctx0" brushRef="#br0" timeOffset="-191200.61">32648 13409 24 0,'0'-4'186'0,"0"1"4"16,0 0-12-16,0 1-13 0,-2 1-12 0,2 0-14 15,0 1-24-15,0-2-21 0,0 2-6 0,-4 2-8 16,4 0-5-16,0 2 27 0,-2 3 18 0,-5 1 9 16,5 3-12-16,-4 1-8 0,2 4-10 15,-6 1 25-15,7 2 9 0,-3 4 9 0,0 0 5 0,0 1-1 16,0 2 1-16,-1-1-62 0,1-1-35 16,2 2-19-16,-2-4-12 0,0 2-3 0,0-1-5 0,1-1-5 15,-3-3 2-15,6 0-4 0,-4-1-2 0,-2-3-2 16,6-2 0-16,-1-3 4 0,-1 1-2 15,4-5 3-15,-2 0-1 0,-2-3 2 0,2-3 1 16,-2 0 0-16,0-4-3 0,4-1-3 16,-2-6 1-16,-2 1 0 0,4-2-1 0,0-1 52 15,6-3 31-15,-2-2 11 0,0 0 12 0,4 1 5 16,-1-5-3-16,3 2-51 0,-2-4-28 0,2 0-6 16,3-2-14-16,-1-1-5 0,1 2-1 0,3-3-2 15,-5 2-6-15,5 1-6 0,-1 0-1 0,1 3-3 16,-1 1 2-16,1 3 6 0,-1 1-1 0,-1 5 5 15,-2 5 3-15,1 0 3 0,-1 5-2 0,-2 2 10 16,-1 6 12-16,-3 1 3 0,0 6 1 0,2 4 3 16,-6 2 5-16,3 4 23 0,-5 3 11 15,4 2 4-15,-4 2 2 0,4 2 4 0,-2-2-2 0,2 1-31 16,-2 0-20-16,-2-4-8 0,0 2-7 16,4-2-5-16,-4-3-4 0,-4-1 0 0,4-1-4 0,0-4 1 15,-6 0 0-15,4-1-5 0,-2-3 2 16,-2-3-55-16,1 0-110 0,-3-4-151 0,2-1-155 15,4-3-170-15,-6-3-93 0,3-1 4 0,1-4 88 16,-2 1 137-16</inkml:trace>
  <inkml:trace contextRef="#ctx0" brushRef="#br0" timeOffset="-191017.89">32536 13753 131 0,'-18'-4'247'0,"-1"-2"9"15,7 2-21-15,-5 2-90 0,9 0-37 0,0 2 1 16,6 2 29-16,2 0 39 0,2-1 38 15,2 2 25-15,8 0-11 0,-2 0-31 0,5 0-43 16,1 0-43-16,1 0-42 0,1 0-34 0,3 0-16 16,2-1-10-16,-2 2-3 0,1-2-5 0,3 0-42 15,-2 0-93-15,-2-2-136 0,1-2-129 0,3-2-70 16,-4-1-37-16,5-1 21 0,-5 0 83 0</inkml:trace>
  <inkml:trace contextRef="#ctx0" brushRef="#br0" timeOffset="-190386.12">33077 13594 100 0,'-2'-7'249'0,"-2"-3"8"0,0 3 9 0,-2 1-105 0,4 3-51 15,-2 3-14-15,0 3 9 0,-1-1 25 0,-1 7 34 16,0 0 33-16,0 1 21 0,-2 2 31 0,2 4 18 16,3 1 7-16,1 0 15 0,-2 2-9 0,4 1-20 15,0 1-42-15,0 0-41 0,0-2-39 0,0 2-58 16,0 0-32-16,0-1-18 0,0-1-12 0,0-1-5 15,0-1 3-15,-2 0-7 0,2-4 1 0,0-1-2 16,-4-2-1-16,4-2 0 0,-4-1-5 0,4-5 6 16,-6-2-4-16,4-2-3 0,-2-3 1 0,-1-2-2 15,-1-4 0-15,-2 0-2 0,2-4 2 0,2-2 4 16,-1 1-2-16,3-4 2 0,-2 1 4 0,0-1 0 16,4-1-5-16,0 0-3 0,8 0 0 0,-6 0-6 15,7-4 1-15,5 1-2 0,-6-2 4 0,7 1 1 16,1-2-4-16,3-1 2 0,0 3-4 0,-1-1 3 15,5-2-4-15,-2 4 3 0,-1 3 7 0,1 2-1 16,-2 2-3-16,-1 5 0 0,-3 2 3 16,3 5-5-16,-7 4 0 0,-1 2 0 0,-4 5 2 0,-2 3-1 15,-8 1 1-15,0 7 5 0,-2-4 2 0,-3 4-4 16,1 3 1-16,-6-2 6 0,5 2-5 0,-3-1-2 16,6 0 0-16,-4-1 4 0,3 1 2 0,1-2-6 15,4 0 1-15,2-2 4 0,0 0-2 0,2-2 1 16,2-1-2-16,2-1 3 0,-1-2 1 0,3 0-3 15,0-3-5-15,2-2 0 0,-1 0 2 16,5 1-4-16,-6-5 3 0,5 2 2 0,-1-2 0 16,-3-2-1-16,1 2 1 0,0 0 1 0,-4 0-3 15,-1 0-1-15,1 0 3 0,-2 2 1 0,0 2-3 0,-4 0 21 16,0 3 19-16,-4 3 9 0,0-1 5 0,-3 3 5 16,-1 2 0-16,0-1-15 0,-6 0 14 15,3 3 9-15,-3-3 9 0,3-1 1 0,-3 2 4 16,-1-5 1-16,-1 2-32 0,4-1-16 0,-1-3-17 15,-3 1-2-15,7-2-3 0,1-2-5 0,-6 0-2 16,5-2-5-16,-1 0 4 0,4-2-2 0,4-2-2 16,-5 0-1-16,5 1-4 0,-2-2-27 15,4 0-84-15,4-1-121 0,1-1-157 0,5-1-162 0,2 1-178 16,3-1-75-16,8 0 26 0,1-2 92 0,1-2 141 16,8 3 155-16</inkml:trace>
  <inkml:trace contextRef="#ctx0" brushRef="#br0" timeOffset="-190123.34">33687 13624 63 0,'10'-19'263'0,"-8"-2"31"0,1 3 29 0,-3-1-72 16,-5 6-45-16,-3 1-14 0,-8 2 8 15,1 4 22-15,-1 2 28 0,-1 4 13 0,-6 4 33 16,-3 4 15-16,5 3-1 0,0 4-11 16,1 0-37-16,9 3-22 0,-3 0-56 0,-1 11-48 0,5-4-39 15,4 2-41-15,6-2-19 0,4 1-17 16,6 0-7-16,-2-1-6 0,7-1-3 0,1-1-4 15,3-3-3-15,0-2-1 0,3 0-3 16,-1-6 0-16,4-1 3 0,-2-3 0 0,-5-4-1 16,-3-4 1-16,1-1 0 0,-1-5 1 15,-5 0-1-15,0-4 0 0,-4-2-19 0,1 1-86 16,-5 0-158-16,-2-1-179 0,-2 2-196 0,-5-1-104 16,1-1-32-16,-4 4 54 0,-2-3 146 15,-3 4 170-15</inkml:trace>
  <inkml:trace contextRef="#ctx0" brushRef="#br0" timeOffset="-189473.39">29391 14241 25 0,'-18'-2'267'16,"3"-3"19"-16,-3 1 11 0,-1-2-30 0,-1 0-55 16,-1 3-2-16,-4-1 37 0,7 1 68 15,-5 0 93-15,6 0 56 0,-1 1 10 0,3 1-30 16,7 1-57-16,0 0-77 0,8 1-98 15,8 4-83-15,10 1-34 0,7 1-14 0,15 2-9 16,17 3-5-16,9 1-5 0,11 0-7 0,14 2-23 16,10 1-13-16,5 2-8 0,3-1-9 15,7 1-2-15,6-1-2 0,-1 0 0 0,8 2-5 16,-9-5 1-16,1 3 6 0,-7-4 0 0,-7-1-2 16,-5 1-4-16,-5-7 6 0,-8 2-2 0,-15-3-3 15,-4-4 4-15,-12 1 6 0,-4-4 3 0,-11 1 1 16,-3-2-2-16,-9 0 26 0,-5-4 19 15,-3 3 13-15,-6-3 9 0,-3 0 3 0,-2 3 19 0,-3-2-15 16,-3 0-16-16,0 0-9 0,-2 2-10 16,0 1-7-16,-2 0-17 0,1-2-9 0,1 4-7 15,-4-1-5-15,0 1-1 0,0-1-4 16,2 2-3-16,-2 2 0 0,-2-1-1 0,2-1-1 0,0 3-29 16,0-3-60-16,0 2-118 0,0-2-171 15,-4 0-192-15,1 0-181 0,1-2-127 0,-2-1-19 16,-2-1 76-16,0 1 149 0,-2-1 182 0</inkml:trace>
  <inkml:trace contextRef="#ctx0" brushRef="#br0" timeOffset="-189154.42">31474 14359 168 0,'-4'-3'245'0,"-2"-1"39"15,6 1-20-15,-2 1-10 0,2-1 5 0,2 0 7 16,4 3 3-16,2-1-5 0,3 2 2 16,3 1 2-16,-2 4-1 0,3 0 3 0,4 4-10 15,-1 1-28-15,1 4-40 0,3 0-20 0,-3 3-5 16,-4 1-17-16,1 2-14 0,-1-1 17 0,-5-1 12 16,4 4-19-16,-12-2-31 0,3 0-19 0,-5 1-12 15,-5-3-31-15,-1-1-24 0,-6 2-11 16,-5-3-7-16,-5-2-4 0,-3-3-2 0,-6-4-4 15,-9 1 0-15,-1-5-1 0,-6-2-2 0,1-4-7 16,-1-4-42-16,3-2-81 0,9-1-111 16,4-1-131-16,6-3-138 0,9 3-132 0,10 0-119 15,2-1-6-15,8-1 68 0,8 3 107 0,-2-3 128 16</inkml:trace>
  <inkml:trace contextRef="#ctx0" brushRef="#br0" timeOffset="-188847.72">31274 14352 58 0,'0'-9'294'0,"0"0"34"0,0-1 45 16,0 2-37-16,0 3-64 0,0-1-31 15,0 2-21-15,0 0 17 0,0 4 21 0,0 0 37 16,0 4 48-16,0 0 37 0,0 5 18 0,-4-1-14 0,4 4-41 16,0 4-58-16,0 0-73 0,0 7-61 15,0-2-43-15,-2 3-31 0,2 0-14 16,0 2 4-16,0 1 6 0,0-2-1 0,-3 1-1 0,3-2 0 15,0-1-11-15,-4 2-20 0,4-4-14 0,-2-2-7 16,-2-2-6-16,2 0-3 0,2-3-1 0,-4-3-1 16,0-3-1-16,4 2-2 0,-2-6-1 15,-2-1-1-15,2-2 0 0,-1-2-3 0,-1-2-1 16,-2-1-3-16,2-2 0 0,-2-2-2 0,6 1-2 16,-2-1-36-16,2 1-74 0,2-2-145 0,4 1-203 15,4 1-222-15,-1-2-191 0,5-1-69 16,-2 2 21-16,3-2 116 0,-5-1 189 0,-4-1 216 15</inkml:trace>
  <inkml:trace contextRef="#ctx0" brushRef="#br0" timeOffset="-188445.16">13255 10768 15 0,'37'16'60'0,"2"0"-29"16,-2-2-72-16</inkml:trace>
  <inkml:trace contextRef="#ctx0" brushRef="#br0" timeOffset="-187414.91">11670 11814 182 0,'-11'-3'240'0,"-3"0"10"16,6 0-53-16,-5 1-73 0,3 2-37 15,2 2-4-15,0 1 11 0,3 1 27 0,1 2 32 16,4 2 31-16,4 0 22 0,5 2 1 16,11 0-18-16,1 0-30 0,16-2-33 0,4 0-44 15,13-4-38-15,4-1-24 0,12-3-11 0,1-1-7 16,7-4-2-16,3 0 2 0,5 0 3 15,3-2 2-15,-2-1 0 0,4 2-2 0,-4 0-5 16,-5 3-1-16,-7-1-2 0,-3 4 0 0,-10 0 0 16,-8 2-1-16,-7 0 3 0,-7 1-1 15,-9 0 1-15,-5 0 3 0,-5 0 36 0,-8-2 54 16,-3 3 55-16,-8-2 62 0,2 0 50 0,-8 0 42 16,-2 0-7-16,-3-2-35 0,-1 2-43 15,-2-2-59-15,-1 0-52 0,1-2-41 16,2 2-31-16,5 0-14 0,-5-1-17 0,6 1-4 0,-2-1 2 15,4 1-7-15,-2 0-4 0,1 0-47 16,3 0-100-16,0-2-139 0,0 2-152 0,0-2-142 16,0 0-136-16,3-3-32 0,-3 0 63 15,0-2 120-15,4 0 141 0</inkml:trace>
  <inkml:trace contextRef="#ctx0" brushRef="#br0" timeOffset="-183533.81">18965 13543 292 0,'-10'9'401'15,"0"-3"27"-15,-1 0 19 0,1-4-97 16,0 1-77-16,0-2-12 0,3-1 43 0,-3 0 76 16,0-1 58-16,5-2 21 0,-3 1-22 15,-4-4-52-15,2 1-79 0,1 1-86 0,-3-2-57 16,-1 0-39-16,1-1-17 0,-4-1-13 16,-3 0-11-16,2-2-9 0,-7 0-14 0,-1-1-8 15,-2-2-12-15,-4-1-9 0,0-2-4 0,-4-2-5 16,-2-2 3-16,-1-1 4 0,1-4 8 15,-2-1 6-15,0-2 9 0,-1-5 4 0,-1-2-3 16,2-1-5-16,-2-6-8 0,1 0-7 16,3-7-11-16,2-2-9 0,0-6-4 0,2-3-5 0,2-4-4 15,-2-5-4-15,2-5-1 0,4-2-2 16,-2-1 2-16,2 0 2 0,-2 0 0 0,4-3 1 16,3-3-2-16,-3-3 1 0,4-3-3 0,1-3-2 15,5-2 6-15,3-3-1 0,-1 2-1 16,7-3-3-16,0-2 0 0,2-4-2 0,4 1-4 15,6 0-1-15,-2 5 5 0,6 2 3 0,1 5 2 16,5 4 2-16,3 1-2 0,2 4 2 16,5 5-3-16,-1 3 2 0,4 5-2 0,-2 3 2 15,4 7 1-15,0 3 0 0,2 5 1 16,4 3 0-16,0 3 1 0,7 1 2 0,3 5 1 16,3-1 0-16,6 5-2 0,4 1-1 0,4-1 0 15,8 0-4-15,4 4-1 0,-1 0 0 0,7-2-3 16,-5 1 5-16,1 2 2 0,-3-1 4 15,-3 0-3-15,0-1 0 0,-7 2 6 0,-3 0-6 16,-5 3-1-16,-7 2-2 0,-3 0 3 0,-9 4 2 16,-7 3-2-16,-5 3 1 0,-9 2 2 15,0 0-1-15,-5 3 1 0,0 1-1 0,-5 2 0 16,-1 1-1-16,0 0-1 0,-2 3 2 0,-2-1-3 16,2 0 0-16,-4 3-1 0,4 0 2 15,-2-1 0-15,-2 0-4 0,0 1 2 0,3 1 0 16,-3 0 0-16,0-1 0 0,0 1 0 0,-3-2 0 15,1 0-3-15,-6-1-3 0,2-1-29 16,-6 2-51-16,-3-3-67 0,-4-1-118 0,3 0-174 16,-3-1-176-16,-3-2-133 0,3-1-121 15,3-2-25-15,1-2 68 0,-4 1 150 0,7-3 166 16</inkml:trace>
  <inkml:trace contextRef="#ctx0" brushRef="#br0" timeOffset="-182658.42">20904 7666 98 0,'-5'3'260'0,"-5"-3"12"0,4 0 7 16,-4-1-110-16,1 1-124 0,1 0-132 16,0 0-95-16,8-2-49 0,0 2-24 0,4 0-10 15</inkml:trace>
  <inkml:trace contextRef="#ctx0" brushRef="#br0" timeOffset="-140910.59">21627 15437 213 0,'-4'0'253'0,"4"-4"9"16,0 1-48-16,4-1-99 0,-4-1-57 0,6 2-30 15,-2-2-14-15,2 1-8 0,3 0-2 16,1-2-1-16,2 1 9 0,3-1 19 15,1 1 15-15,3-1 11 0,1 2 15 0,1 2 10 16,6-1-1-16,2 3-16 0,2 0-15 16,6 3-9-16,4-2-17 0,3 0-11 0,3 3-6 15,3-2-1-15,6 2 3 0,0-3 35 0,6 0 21 16,4-1 12-16,0 0 4 0,10-1 3 0,-3-2-7 16,9 1-35-16,-1-3-18 0,4 2-13 0,-1-2-6 15,1-1 1-15,-2 1 0 0,3 1 0 16,-3-2-5-16,6-1 0 0,-2 0 3 15,4 1-3-15,-3 0-1 0,-1-1 14 0,0-1 42 16,0 2 28-16,4-1 16 0,0 2 8 0,2-1 4 16,0 0-12-16,2 0-40 0,2 1-31 15,-4 1-19-15,4 1-4 0,0 1-3 0,-2 0-3 16,0-1 3-16,2 2 3 0,-2-3 1 0,2 1-6 16,-4-1-1-16,2 0-2 0,-6-2-2 15,2 2 5-15,-4-3-2 0,-5 0 4 0,-1 2 3 16,4-3 8-16,-7 2 62 0,7-1 51 0,-11 1 38 15,5 0 17-15,-5-2 10 0,1 1-1 0,-3-1-58 16,-2 1-58-16,-6 0-33 0,2 2-21 16,3-2-13-16,-3 0-3 0,2 1 2 0,4 2-4 15,0-1-5-15,-1 2 1 0,5 2-5 0,-1 2 1 16,-1 1 5-16,2 1 6 0,-5 1 1 16,9 2 0-16,-7 2-1 0,7-2 1 0,-6 1-9 15,5-1-10-15,-5 1 3 0,-3-1 4 16,1 0 5-16,-2-1 0 0,-4 0 1 0,-4-1 11 15,0 1-6-15,-2-1-3 0,0 2-3 0,-2-2 0 16,4 0 0-16,-6 2-2 0,4-3 1 0,2 0 2 16,-5-1-2-16,3 0-6 0,-4 1-3 15,0-1 8-15,0-2-8 0,-2 2 3 0,-1 1 9 16,-1-1-3-16,-1-1 1 0,-5 2-4 16,4-3 6-16,-3 2 2 0,-1 0-5 0,3-2 3 15,-1 0 3-15,3 2-4 0,-1-2-1 0,6 1-3 16,1-1-1-16,3 0-2 0,2 1 6 15,0 1 2-15,2-1 0 0,0 2-1 0,1-1 0 16,1 1 4-16,0 0-5 0,0 2-2 0,0-1-4 16,0 1 3-16,-8 2-1 0,4-1-2 0,-6 1-2 15,2 1 0-15,-5-2 5 0,-7 1 1 16,1 1-1-16,-1-2 1 0,-5 0 2 0,3 0 6 16,-7-2 0-16,4 2-5 0,0-1-2 0,-1-1-3 15,7 2 1-15,1-1-4 0,5 1-3 0,3 2 5 16,4 1 2-16,2-2 2 0,4 1-5 0,2 0 6 15,1 1 0-15,3 2 0 0,-4-4-1 0,4 1 1 16,1 3 3-16,-5-4-9 0,0 0-3 16,-2 0 2-16,-2-3 0 0,-6 2-1 0,-2-2 2 15,-2-1 0-15,-1 0 4 0,-7 0-4 0,1-1 6 16,1 1 2-16,-1-3-4 0,-5 1 2 0,7-1-3 16,-3 2 1-16,5-2-3 0,-3-2-8 0,8 2 6 15,1 0 0-15,3-1-3 0,0-1-1 16,2 1 0-16,13-2 1 0,-1-1 3 0,-4 1-2 0,-4 1 0 15,-1-3-2-15,-6 1 2 0,3 0-1 16,-2-1-5-16,2 0 1 0,-6 1-3 0,8 1 4 16,-2-1-4-16,-12 0 1 0,-50 3 1 15,0 0-1-15,0-4 1 0,0 3-4 0,0 0 0 16,0 0 1-16,0-1 6 0,0-2-3 16,0 2 4-16,0 0 2 0,0-2 0 0,0 2 0 15,0 1 0-15,0-3 6 0,0 3 0 0,0-3-5 16,0 0 5-16,0 2 1 0,0-1-8 15,0 0-2-15,0 0 1 0,0 2 3 0,0-2-2 16,0 2-2-16,0-3-22 0,0 5-92 0,0-5-107 16,0 4-120-16,0 1-118 0,0-5-91 0,0 2-24 15,0-3 66-15,0 0 93 0</inkml:trace>
  <inkml:trace contextRef="#ctx0" brushRef="#br0" timeOffset="-139765.12">22652 15398 202 0,'-3'-2'217'0,"-3"0"6"0,-4-1-83 16,0 2-67-16,-5-1-33 0,-1 2-5 16,-5-1 1-16,-4 1 4 0,0 1 14 0,-6-1 12 15,3 2 4-15,-6-1-12 0,-5 1-4 0,2-1-5 16,0 4-6-16,-3-2-4 0,-5 1 0 15,-2 1 0-15,-3-1-2 0,-2 1-4 0,-8-2-13 16,0 0-10-16,-8-3-6 0,0 0-1 0,-6-2-1 16,-5-2 16-16,-10-3 18 0,0-1 11 0,-12-3 3 15,0-2 0-15,-2-2 3 0,-3-3-14 0,1 0-14 16,-2 0-9-16,-3-3-4 0,1 0-2 16,-1 1-7-16,1-1-4 0,1 3 1 0,1 2 0 15,-3 1-1-15,3 4 1 0,-5 5 2 16,-6 3-1-16,1 3-6 0,-3 3 3 0,0 3 0 15,2 2 1-15,-8 2-2 0,6 1-30 16,-2 0-32-16,0 3-29 0,3 0-11 0,9-1-6 16,3 0-1-16,5 1 24 0,5-2 28 0,6-3 14 15,7 1-3-15,5-5-20 0,7 0-29 0,4-4-46 16,8-1-56-16,4-3-23 0,6-3-4 16,-3 0 14-16</inkml:trace>
  <inkml:trace contextRef="#ctx0" brushRef="#br0" timeOffset="-106925.15">15937 4836 323 0,'-7'0'363'0,"1"0"22"0,0 0-18 0,0 0-119 16,-1-2-89-16,1 2-38 0,4-3 3 15,-2 3 32-15,0-2 48 0,4 1 48 0,0 1 36 16,-2-1 18-16,2 1-7 0,0-1-14 0,0 1-22 16,0 0-36-16,-4-3-33 15,4 3-28-15,0-2-22 0,0 0-29 0,0-1-31 0,0-2-19 16,-4 0-17-16,4-1-12 0,4-2-11 15,-4-2-8-15,0 0-5 0,6-5-3 0,-2-4 3 16,2-1-10-16,3-1-2 0,3-7 0 0,-2-2 1 16,3-2 5-16,3-8-6 0,-1-1 0 15,5-9 3-15,-3-6 1 0,4-4-3 0,5-6-1 16,-1-5 6-16,0-4 8 0,6-2 2 0,-2-2-3 16,2-4 1-16,6-8-4 0,-2-6-5 15,6-7-12-15,-1-2 6 0,7-7 0 0,-7 0-2 0,7-6-1 16,-6-2 1-16,3-3 1 0,-3 4-7 15,-4-1-3-15,-6 4-2 0,0 3 0 0,-6 3 1 16,0 5 1-16,-9 4 2 0,-1 4 0 0,-5 10-1 16,-4 4 6-16,-2 9-2 0,-4 6 1 0,0 7-1 15,-4 7 2-15,2 4 0 0,-2 5-2 0,-2 7-2 16,6 3-1-16,-4 4 4 0,4 1-1 0,0 6-1 16,4 3 2-16,2-1 1 0,-2 4 3 15,2 1-4-15,-1 3-1 0,-1 1 2 0,2 2-2 16,-2 3-6-16,-2 2-11 0,2 1-46 0,-4 0-51 15,0 1-57-15,0 0-76 0,-4 1-97 0,2 1-88 16,-6-1-42-16,2 1-24 0,-3 0-11 0,1 0 5 16,0 3 28-16,-4 0 59 0,3 3 66 0,3 0 66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1 760 332 0 0,'8'-16'1159'0'0,"-1"0"1"0"0,9-29-1 0 0,-1 5 457 0 0,-7 19-593 0 0,1 0 0 0 0,1 1 0 0 0,1 0 0 0 0,0 1-1 0 0,2 0 1 0 0,0 1 0 0 0,1 0 0 0 0,1 1-1 0 0,0 1 1 0 0,2 1 0 0 0,-1 0 0 0 0,34-22-1 0 0,-44 33-719 0 0,6-1 817 0 0,-5 18-385 0 0,-5-5-703 0 0,1 4 72 0 0,-1 1-1 0 0,-1-1 1 0 0,0 0-1 0 0,-1 1 1 0 0,0-1-1 0 0,0 0 1 0 0,-2 1 0 0 0,-2 14-1 0 0,-2 21 15 0 0,-17 123 88 0 0,2-10-98 0 0,18-131-96 0 0,3 0 1 0 0,0 0-1 0 0,6 42 0 0 0,-5-66-11 0 0,0 1 1 0 0,1 0-1 0 0,-1 0 1 0 0,1-1-1 0 0,1 1 1 0 0,-1-1-1 0 0,1 1 0 0 0,0-1 1 0 0,0 0-1 0 0,1 0 1 0 0,0-1-1 0 0,0 1 1 0 0,0-1-1 0 0,1 0 1 0 0,0 0-1 0 0,0 0 1 0 0,0-1-1 0 0,0 1 1 0 0,12 6-1 0 0,-10-8 3 0 0,0 0 1 0 0,0 0-1 0 0,0-1 1 0 0,1 0-1 0 0,-1 0 0 0 0,1-1 1 0 0,0 0-1 0 0,-1 0 1 0 0,1-1-1 0 0,0 0 0 0 0,10-1 1 0 0,15-3-11 0 0,0-2 0 0 0,-1-1 1 0 0,0-2-1 0 0,31-13 0 0 0,121-57-51 0 0,-170 72 57 0 0,425-231-28 0 0,-18-33 10 0 0,-404 261 18 0 0,153-111-29 0 0,74-76 98 0 0,-145 112 485 0 0,-58 50 205 0 0,57-65 1 0 0,-97 98-759 0 0,0 1-1 0 0,0 0 0 0 0,0 0 1 0 0,0 0-1 0 0,0 0 0 0 0,0 0 1 0 0,1 0-1 0 0,-1 0 1 0 0,0 0-1 0 0,1 0 0 0 0,-1 1 1 0 0,3-2-1 0 0,-1 5-44 0 0,-10 10 29 0 0,5-10 15 0 0,-1 0 1 0 0,1 0-1 0 0,-1 0 1 0 0,0 0 0 0 0,0 0-1 0 0,0 0 1 0 0,0-1-1 0 0,0 0 1 0 0,-1 1 0 0 0,1-1-1 0 0,-1-1 1 0 0,1 1 0 0 0,-1 0-1 0 0,0-1 1 0 0,0 0-1 0 0,-7 2 1 0 0,4-1 1 0 0,-25 16 34 0 0,5-1-76 0 0,16 1 44 0 0,4-15-85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6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75 432 0 0,'-2'-5'225'0'0,"-1"0"0"0"0,0 0 1 0 0,-1 1-1 0 0,1-1 0 0 0,-1 1 0 0 0,0 0 0 0 0,0 0 0 0 0,0 0 1 0 0,-1 0-1 0 0,1 1 0 0 0,-1 0 0 0 0,0 0 0 0 0,0 0 0 0 0,0 0 1 0 0,-6-1-1 0 0,3 1-65 0 0,0 1 1 0 0,0 0-1 0 0,0 1 1 0 0,0-1-1 0 0,0 2 1 0 0,0-1-1 0 0,0 1 1 0 0,0 0-1 0 0,0 1 1 0 0,-9 1-1 0 0,8 0 27 0 0,0-1-1 0 0,0 2 1 0 0,0-1-1 0 0,1 1 1 0 0,-1 1-1 0 0,1 0 1 0 0,-1 0-1 0 0,1 0 0 0 0,0 1 1 0 0,1 0-1 0 0,-1 1 1 0 0,1 0-1 0 0,0 0 1 0 0,1 0-1 0 0,-1 1 1 0 0,1 0-1 0 0,1 0 1 0 0,-1 1-1 0 0,-6 11 1 0 0,9-13-93 0 0,1 1 0 0 0,0-1 0 0 0,0 1 0 0 0,0-1 0 0 0,1 1 0 0 0,0 0 0 0 0,0 0 0 0 0,0-1 0 0 0,1 1 0 0 0,0 0 0 0 0,1 0 1 0 0,-1 0-1 0 0,1 0 0 0 0,3 8 0 0 0,-1-5-55 0 0,1-1 0 0 0,0 1 0 0 0,0-1 0 0 0,1 0 0 0 0,0 0 0 0 0,1-1 0 0 0,0 1 0 0 0,12 12 1 0 0,-2-5-41 0 0,1-1 1 0 0,0 0 0 0 0,1-2 0 0 0,0 0-1 0 0,1-1 1 0 0,0-1 0 0 0,1-1 0 0 0,24 9-1 0 0,-33-15 21 0 0,1 0-1 0 0,-1-1 0 0 0,1 0 1 0 0,0-1-1 0 0,0 0 0 0 0,0-1 0 0 0,1 0 1 0 0,17-2-1 0 0,-26 0 93 0 0,0 1 1 0 0,-1 0-1 0 0,1-1 0 0 0,-1 0 1 0 0,1 0-1 0 0,-1 0 1 0 0,1 0-1 0 0,-1-1 0 0 0,0 1 1 0 0,0-1-1 0 0,1 0 0 0 0,-1 0 1 0 0,0 0-1 0 0,-1 0 0 0 0,1-1 1 0 0,0 1-1 0 0,-1-1 1 0 0,1 0-1 0 0,-1 0 0 0 0,0 1 1 0 0,0-2-1 0 0,0 1 0 0 0,0 0 1 0 0,0 0-1 0 0,-1 0 0 0 0,0-1 1 0 0,1 1-1 0 0,-1-1 1 0 0,-1 1-1 0 0,1-1 0 0 0,0 1 1 0 0,-1-5-1 0 0,1-4 28 0 0,-1 1 1 0 0,0-1-1 0 0,-1 1 0 0 0,0-1 0 0 0,-1 1 0 0 0,-1 0 1 0 0,0-1-1 0 0,0 1 0 0 0,-1 1 0 0 0,-9-20 1 0 0,4 13-149 0 0,-1 1 1 0 0,-1 0 0 0 0,0 0-1 0 0,-1 2 1 0 0,-23-25 0 0 0,33 38-100 0 0,0 0 0 0 0,1-1 0 0 0,-1 1 1 0 0,0 0-1 0 0,1 0 0 0 0,-1 0 0 0 0,0 0 1 0 0,0 0-1 0 0,0 0 0 0 0,0 1 0 0 0,0-1 0 0 0,0 0 1 0 0,-4 1-1 0 0,4-1-368 0 0,0 1 0 0 0,1 0 0 0 0,-1 1 0 0 0,0-1-1 0 0,0 0 1 0 0,1 0 0 0 0,-1 1 0 0 0,0-1 0 0 0,1 1 0 0 0,-1-1 0 0 0,1 1 0 0 0,-1 0 0 0 0,1 0 0 0 0,-1 0 0 0 0,1 0 0 0 0,-1 0 0 0 0,1 0 0 0 0,0 0 0 0 0,0 0 0 0 0,-1 0 0 0 0,1 0-1 0 0,0 1 1 0 0,0-1 0 0 0,0 1 0 0 0,-1 1 0 0 0,1 6-1653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8:0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143 244 380 0 0,'-3'-6'746'0'0,"0"1"0"0"0,0-1 0 0 0,1 0 0 0 0,0 0 0 0 0,0 0 0 0 0,1 0-1 0 0,0 0 1 0 0,-1-7 0 0 0,-1 16-356 0 0,1 0-1 0 0,-1 0 0 0 0,1 0 1 0 0,0 1-1 0 0,0-1 1 0 0,-4 7-1 0 0,3-1-41 0 0,-17 44 2335 0 0,-25 98 0 0 0,13 43-2180 0 0,29-162-474 0 0,2-1 1 0 0,1 1-1 0 0,1-1 0 0 0,7 39 1 0 0,4-33-109 0 0,-10-33 149 0 0,0-1 0 0 0,0 0 0 0 0,1 1-1 0 0,-1-1 1 0 0,1 0 0 0 0,0 0-1 0 0,-1 0 1 0 0,1-1 0 0 0,1 1 0 0 0,4 3-1 0 0,-3-3 88 0 0,0-1 1 0 0,0 0-1 0 0,0 0 0 0 0,0 0 0 0 0,0-1 0 0 0,0 0 0 0 0,1 0 0 0 0,-1 0 1 0 0,0-1-1 0 0,1 1 0 0 0,-1-1 0 0 0,0-1 0 0 0,1 1 0 0 0,9-3 0 0 0,15-3 158 0 0,0-3 0 0 0,-1 0 0 0 0,48-23 0 0 0,80-51-328 0 0,-109 57 85 0 0,309-203-64 0 0,-22-26 62 0 0,-317 240-73 0 0,185-155-143 0 0,-190 158 139 0 0,-1-1-1 0 0,15-22 1 0 0,-21 28 4 0 0,-10 12-4 0 0,-8 13-3 0 0,-15 12-21 0 0,11-17 487 0 0,3-9-4890 0 0,10-5 3636 0 0,1 0 1 0 0,0 0 0 0 0,0 0-1 0 0,-1 0 1 0 0,1 0 0 0 0,0-1-1 0 0,0 1 1 0 0,0-1 0 0 0,1 1 0 0 0,-1-1-1 0 0,0 0 1 0 0,1 0 0 0 0,-1 0-1 0 0,-1-2 1 0 0,-7-8-1645 0 0,-3 0 607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7:00:1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16343 9751 184 0,'-2'-1'310'16,"2"0"17"-16,-4-3 17 0,4 2-101 15,0 0-54-15,0-2-9 0,0 4 36 0,4-2 66 16,-4-1 90-16,2 1 89 0,-2 1 54 0,0-2 15 16,0 3-14-16,0 0-46 0,0-2-74 15,0 2-83-15,0-3-62 0,-2 1-42 0,2 1-38 16,0 1-29-16,-4-1-30 0,4 1-27 16,0 0-24-16,0 1-23 0,4 2-8 0,-4 0-1 15,2 3 2-15,-2 1 4 0,3 3 12 16,-1 0 8-16,2 4 5 0,2 1 5 0,-2 0 4 15,-2 6 3-15,2-2-9 0,0 1-10 0,-2 1-6 16,-2 1-13-16,0 0-8 0,-2 3-6 0,-2-1 9 16,0 0 7-16,2 1 6 15,-2 0 2-15,-2-2-1 0,2 1-1 0,2-1-14 0,-1-1-9 16,3-1-10-16,0-3-4 0,0 1-3 16,0-5-2-16,0-2 0 0,3 0-1 0,-1-5 2 15,-2 0 3-15,4-3 0 0,0-1 0 0,-2-3 0 16,2-1-3-16,2-2-4 0,-2-2-3 0,-2-4-7 15,1 0-30-15,-3-1-67 0,-3-2-89 16,-3-2-111-16,2 1-182 0,-2-2-222 16,0-2-192-16,0 1-144 0,3-2-21 0,-3 1 50 0,6-2 153 15,-4 1 213-15,8 1 212 0</inkml:trace>
  <inkml:trace contextRef="#ctx0" brushRef="#br0" timeOffset="566.04">16374 9394 125 0,'0'-6'356'0,"-2"-1"45"15,-2-2 47-15,0 0-8 0,-2 1-57 16,-4 2-8-16,5-3 12 0,-1 3 18 0,-4 0 7 15,0 0-18-15,1 2-47 0,-3-1-68 16,2 2-64-16,1 1-54 0,-1 2-46 16,-2 2-35-16,3 1-16 0,-1 2-11 0,0 1-7 15,2 2-6-15,-1 3-2 0,-1 1-6 0,0 3-6 16,5 2-5-16,-1-1-1 0,2 5-4 16,0-2-4-16,4 0-3 0,4 0-1 0,0 1-2 15,2-2-1-15,-1 0-2 0,5-4-1 0,2 2 2 16,1-3-4-16,3-2 2 0,3-3 3 15,-1-3 0-15,1-2 2 0,0-2 0 0,-1-2 21 16,1-3 14-16,3-2 10 0,-3-2 24 0,-4-2 12 16,1-6 7-16,-3 2 2 0,-1-4-6 15,-6-1-6-15,0-1-18 0,-2 0-11 0,-4-2-11 16,-4 2-19-16,-2-1-10 0,-4 0-8 0,-1 3-8 16,1 2-4-16,-6 0-3 0,1 4-7 0,-1 4-9 15,1 2-55-15,-4 2-80 0,3 3-138 16,1 4-179-16,-5 2-177 0,3 2-152 15,-3 3-110-15,-1 7-5 0,2-2 96 0,-1 6 156 16,-1 3 169-16</inkml:trace>
  <inkml:trace contextRef="#ctx0" brushRef="#br0" timeOffset="3339.64">18267 9726 84 0,'0'-5'237'0,"0"-1"17"15,0 0 18-15,0 0-61 0,0 0-20 0,0 2 6 16,0-1 23-16,0 0 21 0,4 0 10 16,-4 2-1-16,0-2 0 0,4 3-3 0,-4 0-4 15,0-2 6-15,0 4-9 0,0 0-10 0,0-2-12 16,0 4 25-16,0-2 1 0,0 4-7 16,-4 0-8-16,4 4-10 0,-4 1-9 0,4 1-46 15,-6 4-29-15,4 1-18 0,-2 2-10 16,0 0-10-16,-1 4-12 0,3-1-13 0,-2 3-7 15,4-3-16-15,0 3-10 0,0 1-9 0,0-2-5 16,4 1-5-16,-2-1-3 0,-2 1-4 0,3-3-5 16,-1 0-1-16,2 0-3 15,-4-4-3-15,0 1 0 0,4-3-1 0,-4-1 0 0,2-2-1 16,-2-1 1-16,0-3 2 0,0-1-2 0,0-1 2 16,0-2 2-16,0-2-2 0,0-1-1 15,0-3-3-15,4-3-3 0,-2-1-5 16,-2-3-10-16,4-3-53 0,-4-2-114 0,4 0-176 15,-4-3-214-15,0 0-192 0,2-2-171 0,-2 1-41 16,3-2 64-16,-3 1 151 0,4-1 203 0</inkml:trace>
  <inkml:trace contextRef="#ctx0" brushRef="#br0" timeOffset="3781.99">18362 9469 91 0,'-4'-9'256'0,"4"-1"13"0,0-1 6 0,0-2-91 16,4 4-66-16,-2-2-19 0,6 1-3 16,-3-1 14-16,1 2 26 0,0-1 23 0,2 1 29 15,-2 1 36-15,-5 2 42 0,3 0 14 16,-4 1-4-16,0 1-16 0,0 1-27 0,-4 2-43 0,-3 1-40 15,-3 1-27-15,-4 4-18 0,3 2-4 16,-5 0-6-16,-3 4-9 16,3 2-14-16,1 1-10 0,-1 1-9 0,3 1-13 15,1 1-12-15,3-2-7 0,3 3-5 0,2-3-4 16,2 0-5-16,4 0-3 0,2-3 1 0,5 0-1 16,3-3-1-16,2-1-1 0,1-4 4 0,3-1 1 15,1-3-1-15,2-5 29 0,3 0 25 16,-3-3 26-16,0-4 17 0,-1-2 22 0,-1 1 19 15,-4-5-11-15,-3 0-12 0,-6-1-16 0,-2-1-12 16,-4 1-18-16,-6-1-15 0,-4 3-18 0,-3 0-13 16,-3 2-9-16,1 0-6 0,-3 4-3 15,-1 1-7-15,3 3-2 0,1-1-4 0,1 3-3 16,7 1-8-16,-1 4-4 0,8 3-41 0,0 1-127 16,0 4-183-16,4 1-198 0,1 4-190 0,1 0-141 15,2 4-31-15,-2 0 90 16,0 4 164-16,3-2 190 0</inkml:trace>
  <inkml:trace contextRef="#ctx0" brushRef="#br0" timeOffset="4385.42">19096 9649 180 0,'-4'-9'345'16,"4"0"21"-16,-5-3 29 0,1 1-28 0,-2 2-55 15,0-3 4-15,2 4 39 0,-2-3 39 16,3 2 37-16,-3 0 5 0,4 2-38 0,-2-1-52 0,0 2-62 15,4 2-53-15,-2-1-60 0,-2 4-60 16,4 1-32-16,0 1-17 0,-2 5-6 0,-2 1 7 16,1 6 4-16,-7 2 2 0,4 0 3 15,-6 6 0-15,-1 1-2 0,-3 1-7 0,-1 3 8 16,-2-3 4-16,-3 3-9 0,-1 0-5 0,-2-3-9 16,-2-1-6-16,5 2-17 15,-1-4-5-15,-2-1-8 16,7-1-7-16,-1-3-1 0,4 0-2 0,3-4-1 0,4 0-4 0,0-4 0 15,5 2 4-15,3-2-1 0,3 0 2 0,5-3 3 16,2 0-1-16,3-1-1 0,3 1-2 0,1-1 1 16,3-2 0-16,1 3-2 0,4 0 2 0,-5-1 0 15,5 3-2-15,-4 0 1 0,0 0-2 0,-1 1-1 16,-5 0-1-16,5 4 0 0,-5-3-1 0,5 3 0 16,-5-3 0-16,1 1 1 15,-5 0-1-15,3 0 1 0,-3 0 1 0,3-2-2 0,-6 0-1 16,1 0 3-16,1-3 1 0,-4 2-2 15,0-2-1-15,-2-1 2 0,0-2 3 0,-3 1-4 16,-1-2 0-16,0 0 1 0,0 0-2 16,-1-2-3-16,-3 0-4 0,0-2-2 0,2 2-5 15,-2-2-5-15,4 2-50 0,0-3-101 16,0-1-181-16,6 1-232 0,2-3-225 0,1 1-166 16,3-3-41-16,3-1 57 0,1 1 158 15,-1-3 219-15</inkml:trace>
  <inkml:trace contextRef="#ctx0" brushRef="#br0" timeOffset="4707.95">19486 9774 60 0,'-21'-2'424'0,"1"1"55"0,3-2 31 0,-3 0 47 15,9 0-129-15,-3-1-106 0,4 3-29 0,5 0 23 16,-1 1 38-16,2 0 5 0,2 0-3 0,-2 0-16 0,4 0-44 16,4 1-60-16,-2-1-54 0,8 1-45 15,-1-1-33-15,3 2-32 0,3 0-19 0,5-2-18 16,1 1-15-16,-1-1-7 0,5 0-4 16,-4 2-5-16,2-2-4 15,1 1 0-15,-5-1 1 0,2 2-3 0,-1-1-1 0,-5-1-2 0,1 2-4 16,-1-2-16-16,-5 0-86 0,0 0-169 15,-1-2-231-15,-3 1-255 0,-2-1-135 16,-2-1-57-16,2 0 46 0,-4 0 150 0,-4 2 222 16</inkml:trace>
  <inkml:trace contextRef="#ctx0" brushRef="#br0" timeOffset="4932.68">19552 9926 148 0,'-22'12'498'0,"1"-1"60"15,-2-3 33-15,2-3 48 0,-1 3-128 16,3-2-92-16,3 0-34 0,7 0-5 0,-3 0 3 16,2-3-26-16,6 0-62 0,-1 0-68 0,5-1-69 15,5-1-47-15,-1 0-33 0,8 1-20 16,7-4-11-16,1 1-17 0,1 0-13 0,4-1-10 0,-3-1-4 16,3 0-6-16,0 0-2 15,-4 0-6-15,2 0-10 0,-5 0-66 0,1 0-161 0,-3 0-212 16,-1 0-218-16,1-1-172 0,-1 0-82 15,1 0 21-15,-3-1 133 0,5 1 201 16</inkml:trace>
  <inkml:trace contextRef="#ctx0" brushRef="#br0" timeOffset="5366.37">20199 9741 18 0,'0'-17'353'0,"0"-1"37"0,-4 0 22 0,2 0 53 16,-2 2-119-16,4 0-58 0,-6 2-18 0,6 0 16 16,-3 4 44-16,3 1 19 0,-2 0 5 15,-2 1-22-15,4 2-31 0,0 1-39 0,-2 3-63 16,2 0-65-16,-4 4-45 0,4 0-23 16,-4 4-10-16,-2 4-8 0,2 2-1 0,-1 0 1 15,-1 4-4-15,-4 2-6 0,0 0-3 0,5 3 0 16,1-1-2-16,-2 2-3 0,4 1-4 15,-2-2-8-15,8 1-6 0,2-2-2 0,0 0-5 16,3-3-1-16,7-1-2 0,-1 1 2 16,1-4-2-16,5 1 1 0,2-2 1 0,3-1-1 0,-3-1 0 15,2 0 0-15,0 1 1 0,0 0 14 16,-3-1 10-16,3 1 8 0,-6-1 16 0,1 2 13 16,-5 0 9-16,-3 1 1 0,-3 2 7 0,1-4 6 15,-6 4 3-15,-2-2 5 0,-4 3 3 16,-6-2-5-16,2-1-11 0,-5 0-10 15,-5-1-20-15,-3-1-16 0,0-4-12 0,-3 1-14 16,-3-3-12-16,4-3-6 0,-2-2-27 16,1-5-82-16,3 1-168 0,3-5-254 0,9-3-276 15,-1-3-189-15,8-1-77 0,0-4 25 0,8-1 138 16,-1 0 244-16,3-2 272 0</inkml:trace>
  <inkml:trace contextRef="#ctx0" brushRef="#br0" timeOffset="5553.18">20267 9694 419 0,'-21'-11'477'0,"-1"2"30"0,3-3 20 16,9-1-101-16,2 2-182 0,4 3-97 15,14-1-52-15,2 0-28 0,7 0-16 0,12 0-23 16,0 2-13-16,8-4-10 0,0 4-7 0,1 1-2 16,-1 0-16-16,-2 2-61 0,0 2-104 15,-8 0-137-15,2 0-117 0,-6 1-60 0,-6 1-20 16,-3-2 44-16,-4 4 96 15</inkml:trace>
  <inkml:trace contextRef="#ctx0" brushRef="#br0" timeOffset="7550.14">22327 9753 86 0,'-6'-4'278'0,"2"-2"17"0,2-2 33 0,-2-1-41 16,4 2-47-16,-4 1 3 0,4 0 35 15,0 0 44-15,0 1 27 0,4-1 25 0,-4-1 17 16,0 3 5-16,4 0-21 0,-4-1-27 0,2 1-34 15,-2 0-52-15,0 0-62 0,4 0-51 0,-4 1-37 16,0 1-28-16,0 2-22 0,4 0-15 16,-4 0-7-16,2 2-8 0,-2 1-1 0,0 3 3 15,4 0 4-15,-2 4 9 0,-2 1 5 0,0 3 0 16,0 2-1-16,0 2 10 0,0 3 1 16,0-1-3-16,-2 3-4 0,-2 3 0 0,2-2 1 15,-2 1-5-15,0 1-2 0,4-1-3 16,-6 1-3-16,6-1-3 0,-4-1-6 15,3 0-12-15,-3-1-7 0,4-1-6 0,-6-3-2 16,6 0-1-16,-4-2-4 0,4-3 2 0,0-2-3 16,0-3-1-16,-2-1 0 0,2-4 0 15,2-1 0-15,-2-3-5 0,4-5-2 0,-4-1-3 16,6-2-7-16,-1-3-30 0,5-1-68 16,-2-2-114-16,-2-3-176 0,0 0-216 0,-3-2-198 0,-1-1-151 15,2-1-26-15,-2-2 68 0,-2 3 153 16,0-3 203-16</inkml:trace>
  <inkml:trace contextRef="#ctx0" brushRef="#br0" timeOffset="7923.85">22468 9458 39 0,'-6'-13'287'0,"-3"-2"21"15,1 2 10-15,-4-3-23 0,7 3-88 16,-5 3-25-16,4 0 8 0,-2-1 14 0,3 3 17 15,-5 1-4-15,4 2-27 0,0-1-37 0,0 3-35 16,1 3-20-16,-5 2-20 0,2 2-15 16,-3 4-8-16,1 1 5 0,4 3-3 0,-4 3-9 15,1 0-1-15,3 3-6 0,6 1-4 16,-4 0-14-16,8 1-8 0,0-2-5 0,3 2-2 16,3-2-1-16,0-2-1 0,5-2-2 0,1-2 3 15,3-3 41-15,1-2 50 0,-3-3 49 16,6-2 56-16,-1-4 41 0,-3-2 33 0,-2-3-20 15,3-2-35-15,-5-5-33 16,-3-1-45-16,-2-3-33 0,-6-1-32 0,-4-4-20 0,-4 1-17 0,-6-2-15 16,-2 1-10-16,-3 2-7 0,-1 2-2 15,-3 1-2-15,-2 5-4 0,-5 1-1 0,7 5-3 16,-2 3 1-16,5 2-8 0,1 5-2 16,5 2-1-16,6 2-32 0,4 3-123 0,4 1-209 15,2 3-229-15,7-2-199 0,-1 1-100 16,4-1-25-16,-1 1 95 0,1 0 196 0,-1 0 223 0</inkml:trace>
  <inkml:trace contextRef="#ctx0" brushRef="#br0" timeOffset="8234.33">22712 9889 305 0,'-13'2'469'0,"3"-2"38"0,1-4 29 0,-3 1-9 16,6 1-105-16,2-4-22 0,4 4 11 0,0-3 17 15,6 1 8-15,4-2-45 0,5 0-71 0,1 2-88 16,9-2-78-16,0 0-50 0,4 1-31 0,-2 1-25 16,8 1-12-16,-4-2-13 0,-4 3-8 15,2 0-6-15,0-2-5 0,-5 4-1 0,-5 0-4 16,-3 0 0-1,-1-2-5-15,-1 2 0 0,-5 0-1 0,-1-2-7 0,-4 2-37 0,0-1-133 16,-2-1-199-16,-2-2-218 0,0 2-204 0,-6-5-106 16,6 1-18-16,-6-2 102 0,2 1 187 15,-2-2 207-15</inkml:trace>
  <inkml:trace contextRef="#ctx0" brushRef="#br0" timeOffset="8488.9">22889 9643 334 0,'-12'-11'378'0,"3"0"27"0,-1 0 51 0,0 2-121 15,4 1-59-15,4 2-22 0,-1 2 15 0,3 1 41 16,0 3 33-16,3 0 33 0,3 5 5 0,-4 1-4 16,8 4-21-16,-2 1-50 0,-6 3-51 15,3 3-55-15,-1 2-23 0,0 2-23 0,-4 1-20 16,-4-1-7-16,0 6-22 0,2-4-15 0,-1 2-19 16,1 2-20-16,-6-2-9 0,6 1-12 15,-2-2-7-15,4-1-9 0,-4 2-7 0,4-4-4 16,0 0-4-16,0-5-1 0,0 1-2 15,0-4-2-15,0-1 0 0,4-4-3 0,-4-1-3 16,6-4-24-16,-2-1-76 0,2-5-163 0,3-5-231 16,3-1-237-16,3-3-196 0,3-3-82 15,-1 0 21-15,6-3 134 0,-5 2 216 0,7-2 234 16</inkml:trace>
  <inkml:trace contextRef="#ctx0" brushRef="#br0" timeOffset="8759.58">23437 9812 345 0,'-4'0'460'0,"-1"-2"38"0,-5 0 35 0,4 1-69 0,-2-1-112 15,3 2-64-15,-1 0 10 0,2 0 33 16,4 0 34-16,0 0-4 0,4 2-18 16,2-2-39-16,9 0-66 0,1 1-64 0,3-1-63 15,6 2-41-15,2-2-28 0,2 0-16 0,6 0-12 16,-2 0-3-16,2 0-7 0,-4 0-3 15,4 0 1-15,-6-2-2 0,-6 2-4 0,2-1 1 16,-9 1-4-16,1 0-4 0,-9-2-10 0,0 1-41 16,-6-2-122-16,-8 1-180 0,0-4-184 15,-7 0-181-15,-3 0-119 0,-5-3-24 0,1 2 90 16,-5-1 158-16,4 0 178 0</inkml:trace>
  <inkml:trace contextRef="#ctx0" brushRef="#br0" timeOffset="8946.69">23565 9683 238 0,'-4'-7'304'0,"2"1"33"0,-5-2 0 15,7 3-74-15,0-1-31 0,3 4-11 0,1-1 19 16,2 1 22-16,0 4 27 0,0 1 43 0,3 3 36 16,1 3 24-16,-4 3-5 0,0 2-18 15,-2 3-41-15,0 2-68 0,-8 4-68 0,4-1-62 16,-6 1-40-16,-2 2-35 0,2 0-18 0,-3-2-16 16,1-1-13-16,0-1-6 0,0 0-9 15,1-1-10-15,-3-3-100 0,4-1-198 0,-4-3-261 16,5-3-205-16,-5 0-107 0,0-3-51 0,-1-2 66 15,-5-4 182-15,1 1 257 0</inkml:trace>
  <inkml:trace contextRef="#ctx0" brushRef="#br0" timeOffset="15392.45">24302 8631 164 0,'3'7'483'0,"-3"-1"61"0,4-3 32 0,-4 1 16 0,0 4-212 15,0 4-155-15,0 5-101 0,0 5-58 16,0 6-28-16,0 8-10 0,0 1-2 0,0 5-3 16,2 4 3-16,4 2 16 0,4 6 22 15,-1 5 16-15,3 5 14 0,2 6 6 16,1 5 10-16,1 7 21 0,-1 8-6 0,1 1-4 0,-7 7 44 16,3 4 39-16,-8 7 11 15,-4 5-28-15,0 6-12 0,-6 4-6 0,-4 3-45 0,-5 8-37 16,3 5-17-16,-11 8-12 0,6 3 2 15,-3 5-10-15,1 10-15 0,-3 7-13 0,3 3 1 16,-2 4 2-16,5 8-15 0,1 1-6 0,-5 5 3 16,9 6 4-16,-5 5-8 0,3 4 5 0,1 7 4 15,-3 5-1-15,1 8 1 0,-2 2 1 0,-3 1-2 16,-2-2-15-16,3 3 5 0,-11 5 1 16,4-6-10-16,-2-3 2 0,-6 0 0 0,2-6 2 15,-6-6-10-15,2-11-9 0,2-6-38 0,-5-9-92 16,3-5-110-16,-2-10-124 0,2-5-126 15,2-7-110-15,0-6-49 0,2-7 25 0,0-8 83 16,4-1 118-16,-2-6 125 0,8-4 120 0,-5-4 92 16,1-4 68-16,6-8 33 0,-12 23 28 0,9-17 26 15,-3-9 25-15,6-13 20 0,1-7 7 0,5-30-1 16,3-63-13-16,10 0-26 0,10 0-71 0,5 0-99 16,11 0-101-16,8 0-54 0,11 0-25 15,4 0-8-15</inkml:trace>
  <inkml:trace contextRef="#ctx0" brushRef="#br0" timeOffset="16441.55">26536 9717 30 0,'0'-5'402'0,"0"-1"60"15,-2-3 30-15,2 2 31 0,2-1-133 0,-2 4-95 16,6 0-40-16,-2 2 0 0,2 2 29 16,1 2 23-16,-1 2 9 0,0 1-1 0,4 5-27 15,-5 2-23-15,5 1-35 0,-4 4-27 0,0 2-20 16,-2 1-25-16,1 5-17 0,-1-2-13 0,-2 1-2 15,-2 4-4-15,0-1-8 16,0 3-7-16,-2 1-12 0,-2 1-18 0,-1-2-21 0,-5 2-18 16,0-2-15-16,-1 0-7 0,-3-3-6 15,-3-1-3-15,-3-2-6 0,1-4 0 0,-2-1-3 16,-1-2 0-16,-3-7 0 0,0-1-2 0,3-5-1 16,-1-4 0-16,2-6-2 15,2-3-10-15,1-6-46 0,3-3-73 0,5-5-131 0,4-4-179 16,6-6-201-16,6-4-174 0,4-4-119 0,5-3-14 15,3-1 86-15,1-3 156 0,6 1 190 16</inkml:trace>
  <inkml:trace contextRef="#ctx0" brushRef="#br0" timeOffset="16803.54">26699 9233 65 0,'4'-15'272'0,"-4"-2"22"16,0 3 20-16,-4 2-64 0,2 0-76 15,-6 2-23-15,-2 1-12 0,-1 2-1 0,-1 0-3 0,-5 1 4 16,1 1-5-16,1 3-15 0,-3 2-10 16,-1 0-7-16,3 2-7 0,-3 3-19 0,4 1-2 15,-1 5 18-15,1-1-3 0,5 5-5 16,0 0 1-16,2 3-4 0,1 2-13 16,7 1-22-16,0 1 13 15,0-1 28-15,7 2 12 0,1-3 8 0,2 3 8 0,0-6 6 0,5-2 28 16,-1-2 18-16,1-2 24 0,3-4 20 15,-3-2 16-15,4-5 14 0,3-4-33 16,-3-3-37-16,0 0-30 0,-3-5-18 0,-4-1-24 0,-3-4-22 16,-3-2-23-16,-6 0-16 0,-2 0-12 15,-6-1-13-15,1 2-4 0,-7 0-6 0,-1 3-2 16,-1 2-1-16,1 2-7 0,-1 5 0 0,1 1-2 16,1 4-2-16,6 1-24 0,1 3-120 0,7 2-209 15,0-1-248-15,7 3-216 0,-5-1-112 16,8 0-37-16,0-2 87 0,1 1 195 0,-1 0 240 15</inkml:trace>
  <inkml:trace contextRef="#ctx0" brushRef="#br0" timeOffset="19561.34">8889 7169 57 0,'0'3'265'0,"0"-3"17"0,-2 2 15 16,-2-2-63-16,1 4-86 0,-3-3-35 15,4 2-12-15,-6 0-4 0,2 1 2 0,0 4 2 16,3-1 2-16,-7 4 22 0,4 2 26 0,0 1 34 16,2 2 39-16,4 2 29 0,0-2 20 15,4 3 8-15,2 0 17 0,4-2 6 16,1-1-18-16,7-2-21 0,-1-3-20 15,3-2-34-15,1-2-45 0,0-4-45 0,4-5-26 0,5 0-22 16,-3-7-17-16,-2-1-17 0,4-5-14 0,-2 0-12 16,-2-1-8-16,4-4-4 0,-3 1-2 15,-1-2-1-15,-4 0 0 0,0 0 1 0,1 1 1 16,-3-1 0-16,0 5 0 0,-3-2 1 16,-1 3 2-16,-3 3-2 0,2-2-2 0,-5 4-6 15,-3 3-19-15,4-2-101 0,-8 1-169 0,2 0-199 16,-4 1-188-16,0-1-145 0,-4 1-61 0,-2 0 59 15,0-3 146-15,-4 3 188 0</inkml:trace>
  <inkml:trace contextRef="#ctx0" brushRef="#br0" timeOffset="20048.56">8930 6585 154 0,'-10'1'209'0,"4"1"4"0,1-1-60 16,-5 2-42-16,0 2-18 0,1-1-14 15,3 2-6-15,-4 0-6 0,-2 2-8 0,7 0-5 16,-5 2-4-16,4 2-4 0,2-2-6 16,0 2-6-16,4-1-3 0,4-3 29 0,2 3 31 15,8-3 24-15,1-2 26 0,6-4 17 0,5-2 11 16,1-6-31-16,8-1-35 15,1-7-27-15,5 0-30 0,4-5-18 0,-1-4-13 0,-1 2-4 16,2-5-4-16,-5 1-6 0,-3-3-1 16,-6 2-3-16,0 0 3 0,-2 1-3 0,-8 2 2 15,-5 4 1-15,-1 4 1 0,1 1 2 0,-8 4-3 16,-1 1 1-16,-3 3-1 0,2 3 1 16,-6 2-14-16,0 2-79 0,-2 2-121 0,-2 0-140 15,0 1-73-15,-1 2-40 0,-1 2-7 0,2-1 67 16</inkml:trace>
  <inkml:trace contextRef="#ctx0" brushRef="#br0" timeOffset="23834.32">28898 9630 250 0,'0'-8'436'0,"-2"-1"40"0,-1-1 53 0,3 1-5 16,0 0-121-16,-2 3-32 0,2 1 25 0,0 0 31 16,0 1-7-16,-4 1-33 0,4 2-47 0,-4-1-70 15,4 4-80-15,0-1-53 0,0 4-28 16,0 2-5-16,0 4 0 0,4 1 1 0,0 3-4 15,-4 3-12-15,2 1-12 0,3 6-21 0,-1-2-12 16,0 4-10-16,-2 2-6 0,4 0-2 0,-6 1-3 16,4 2-3-16,-4-2-1 0,0 0-5 15,-4-2-3-15,-2 2-1 0,-4-2-2 16,3-5 2-16,-11 1 0 0,3-4 1 0,-7-2 0 16,-3-5 0-16,0-2-4 0,-6-5-2 0,4-4-2 15,-4-4-3-15,2-4-2 16,2-1-4-16,3-5-4 0,7-3-47 0,3-3-100 0,9-3-190 15,5-4-243-15,5-2-240 0,11-5-154 0,5-1-38 16,2-2 57-16,5-1 165 0,-3-1 233 16</inkml:trace>
  <inkml:trace contextRef="#ctx0" brushRef="#br0" timeOffset="24189.9">29034 9165 221 0,'-8'-9'361'0,"0"-2"25"16,-1 1 17-16,-1-1-78 0,-2 4-110 16,-1 1-40-16,-3 1-4 0,5 2 3 0,-7 0 13 15,7 2 7-15,-1 1-15 0,-3 2-17 0,1 0-16 16,2 4 4-16,3 1 2 0,-1 1-1 16,0 0 0-16,6 4 18 0,3 0 10 0,-3 3-8 0,8 0-22 15,-3 0-16-15,7 0-14 0,2 0-37 16,-2 0-32-16,1-2-21 0,7 2-9 0,-3-7-7 15,5 3-1-15,-3-5 25 0,3-1 20 16,-3-3 15-16,1-2 13 0,-1-2 11 0,-3-2 10 16,1-3-18-16,-1-4-17 0,-6 0-12 0,4-3-12 15,-6 0-11-15,-4-3-10 0,0-1-9 16,-4 2-6-16,-2 0-7 0,-4 0-1 0,0 3-7 16,-1 1-2-16,-3 1-4 0,6 5-2 0,-5 1 0 15,9 4-19-15,-2 2-96 0,10 4-167 16,2 1-214-16,7 3-216 0,3 3-144 0,1 0-59 15,7 3 57-15,-1 1 147 0,0 1 206 16</inkml:trace>
  <inkml:trace contextRef="#ctx0" brushRef="#br0" timeOffset="24625.08">29515 9538 304 0,'11'-12'392'0,"7"-2"37"0,-11-2 56 0,7 1-65 0,-2 0-40 0,-3 2 22 0,-3 1 44 0,4 0 31 15,-4 2-10-15,-2 0-43 0,-4 2-70 16,3 3-91-16,-6 0-83 0,-1 2-51 16,-4 3-33-16,-6 3-11 0,-1 3-1 0,-1 2 1 0,-5 2 2 15,-4 1-5-15,0 6-1 0,-1-2-7 16,-3 2-1-16,6 1 3 0,-6 1 3 15,2 0-2-15,4 1-1 0,1 3-6 0,3-4-7 16,3 1-17-16,5 1-8 0,1-1-10 16,4 0-7-16,6-1-6 0,2-1-5 0,6-3-2 0,0 3-2 15,7-4-2-15,5-1 0 0,1-2-1 16,4-1 1-16,6-1 0 0,-2-3-1 16,2-1-3-16,0 1 0 0,0-4-1 0,-6 2 0 0,4-3 1 15,-3 0-1-15,-5-1 2 0,-5 0 0 16,-1 0 1-16,1-1 0 0,-7 1-2 0,-3-1 4 15,4-1-3-15,-6 0-1 0,-2 0-4 16,3-2-3-16,-5 2-5 0,0-3-44 16,0-1-96-16,0 1-195 0,0-3-266 0,4 1-283 0,6 0-148 15,2-4-39-15,7 2 54 0,2-2 173 16,4-2 258-16</inkml:trace>
  <inkml:trace contextRef="#ctx0" brushRef="#br0" timeOffset="24882.47">30011 9555 43 0,'-22'-4'426'0,"-3"0"68"0,4-2 63 0,0-2 72 15,1 1-81-15,1 3-58 0,3 0-35 16,7 0-9-16,1 2-16 0,0 2-29 0,2 0-48 16,6 0-54-16,6 0-58 0,4 4-44 15,3-1-38-15,5 0-37 0,7 1-37 0,0 1-27 16,6-3-21-16,0 3-14 0,0 0-10 0,-2-2-6 15,0 0-4-15,-5-2-4 0,1 2-3 16,-2-1-2-16,-2 0-2 0,-5 0-2 0,-1 1-9 16,-3-2-54-16,-2-1-88 0,-3 2-168 0,-1-2-204 15,-4-2-208-15,-2 2-181 0,-2-1-48 0,-2 0 37 16,-1-1 141-16,-5 2 191 0,4 2 202 0</inkml:trace>
  <inkml:trace contextRef="#ctx0" brushRef="#br0" timeOffset="25128.96">29964 9693 193 0,'-17'10'370'16,"-3"-1"32"-16,5 0 49 0,1-1-34 0,7 0-43 0,-3-1-1 15,2 0 46-15,2-1 70 0,6 0 27 16,-2-1-10-16,4-2-45 0,2 0-66 0,2-1-93 16,8-2-93-16,-7 0-75 0,9 0-51 0,-1-1-32 15,5 0-22-15,1-2-10 0,-2 1-11 16,3 1 0-16,-3-1-2 0,2 2-1 15,-1-1-4-15,-1-1-6 0,-3 2-4 0,-1 0-18 0,-3-1-58 16,-3 1-123-16,-3-2-170 0,-2 0-194 0,-4 0-184 16,0-1-143-16,0 0-32 0,-6 0 78 15,1-1 150-15,-3 2 185 0</inkml:trace>
  <inkml:trace contextRef="#ctx0" brushRef="#br0" timeOffset="26192.72">30739 9556 35 0,'0'-5'260'0,"4"1"35"0,-2-2 43 16,-2 0-43-16,0 2-27 0,4-1 0 0,-4 3 8 0,4-2 19 15,-4 2 7-15,2-2 4 0,-2 2 9 16,6 0 10-16,-6 2 5 0,4 0-15 0,-1 0-23 16,-1 0-35-16,4 2-41 0,-6 2-43 0,4-1-42 15,0 3-24-15,-2 0-17 0,-2 3-3 16,4 1-2-16,-4 1-4 16,0 2-5-16,-4 0-2 0,4 4-6 0,-2 0-7 0,-2 0-6 0,0 2-5 0,2 0-5 15,-2 1-8-15,-1-1-3 16,1 1-4-16,4-1-5 0,-6-1-7 0,4 2-4 0,2-4 0 15,-4 2-6-15,0-3-3 0,2 0-4 16,-2-2-1-16,4 0 1 0,-2-2-3 0,-1-1 2 16,-1-1 0-16,4-2 0 0,-2-1 1 0,-2-1 0 15,4-1 0-15,0-1 3 0,-4-2-1 0,4 1-3 16,0-2 0-16,0-2-1 0,0 0-1 16,0-3-4-16,0 0-10 0,0 0-43 0,0-4-85 0,0 0-145 15,4-3-188 1,-4 0-172-16,6 0-146 0,-2-4-108 0,1 2 6 0,1-1 103 0,4-2 165 15,0 0 162-15</inkml:trace>
  <inkml:trace contextRef="#ctx0" brushRef="#br0" timeOffset="26596.56">30883 9207 81 0,'-16'-23'260'15,"5"-3"13"-15,-5 3 21 0,1-1-67 0,-1 0-52 16,1 1-11-16,-3 2 14 0,3 2 26 0,-1-1 15 16,1 4 6-16,-1 2 0 0,1-3-8 15,3 7-24-15,-2 1-28 0,3 4-27 0,-3 3-16 0,3 0-18 16,-3 5-5-16,2 2 12 0,1 2 8 16,-3 4 2-16,3 1-10 0,-3 1-11 0,4 2-12 15,-1 0-23-15,1 3-10 0,0-2-11 16,5 4-4-16,-1-2-7 0,2 1-9 0,4-1-4 0,0 1-6 15,6-1 7-15,1 0 0 0,1-1 7 16,10-1 9-16,-3-1 4 0,3-2 3 0,7-2-3 16,-4-1-6-16,4-3 1 0,4-2 27 0,-3-2 16 15,-1 0 13-15,0-6 13 0,-8-1 8 16,3-1-1-16,-5-4-29 0,-3-1-17 0,-2-2-12 16,-7-1-15-16,-3-4-4 0,-3 3-6 0,-3-1-7 15,-6-1-9-15,-3-1-8 0,-3 2-1 0,1 0-7 16,-3 2-4-16,5 0-6 0,-1 5-1 0,7 1-2 15,-1 2-63-15,4 0-118 0,4 4-167 0,-2 1-169 16,4 3-167-16,0 0-143 0,0 3-15 0,0 1 77 16,-4 2 149-16,4 3 163 0</inkml:trace>
  <inkml:trace contextRef="#ctx0" brushRef="#br0" timeOffset="28213.69">32367 9658 254 0,'-2'-1'375'0,"-2"-2"35"0,1-2 37 0,1 2-100 16,-2 0-72-16,4 2-38 0,-2-3 10 0,2 4 28 15,2 0 27-15,-2 4 23 16,0-2 17-16,4 3-14 0,-2 0-33 0,1 3-48 0,-3 0-46 15,4 3-38-15,-2 1-33 0,-2 2-20 0,0 3-10 16,0 2-1-16,-2 1-5 0,-2 3-6 16,1-1-9-16,-3 3-9 0,4-1-8 0,-2 1-7 15,0 2 1-15,-2-4-3 0,0 3 0 0,-3-2-3 16,3 0-3-16,-4-4-10 0,-1 3-10 0,-3-4-7 16,-1-3-7-16,-5-1-5 0,3-2 0 0,-7-5-1 15,3 0-1-15,-4-4-3 0,4-2 1 16,-5-5-2-16,5 0-3 0,2-5-2 0,-1 0-4 15,5-5-12-15,7-2-63 0,0 0-152 0,8-4-223 16,0-5-241-16,10-1-200 0,4-2-93 0,3-5 6 16,6-3 122-16,-1-1 208 0,5-2 235 0</inkml:trace>
  <inkml:trace contextRef="#ctx0" brushRef="#br0" timeOffset="28595.39">32433 9240 168 0,'0'-9'325'0,"0"-2"21"0,-2 1 12 16,-2-1-78-16,-2 3-87 0,-1-2-29 0,-5 3 4 0,2-1 19 15,-5 2 15-15,-1 0 7 0,-3 2-9 0,4-1-18 16,-7 3-25-16,1 0-15 0,-2 2 0 16,-1 2 2-16,-1 0 2 0,0 4 11 0,2 1 7 15,1 4-9-15,5 1-19 0,0 1-27 0,1 1-21 16,8 2-29-16,1 0-26 0,7 0-11 15,0 2-9-15,9-1-2 0,5-1-3 0,7 1 0 16,0-3-1-16,10-1 0 0,0-1 0 0,2-1-1 16,0-4-1-16,2-3 4 0,-4-1 41 0,0-1 26 15,-2-4 23-15,-7-3 21 0,-1 0 12 0,-6-4 3 16,-1-3-36-16,-8-1-29 0,-2-3-20 16,-8-2-19-16,-2 1-10 0,-8-2-5 0,-1-2-5 15,-1 1-2-15,-5 3-3 0,2 0-2 0,-3 2-4 16,11 3-2-16,-5 2 0 0,3 4-2 0,9 1-1 15,2 5-7-15,2 2-63 0,6 3-130 0,0 2-194 16,3 2-196-16,5 1-192 0,-3 0-98 0,3 3 9 16,1 2 102-16,-3-2 180 0,4 2 187 15</inkml:trace>
  <inkml:trace contextRef="#ctx0" brushRef="#br0" timeOffset="29063.72">32627 9744 154 0,'-10'-1'351'0,"-1"-1"46"15,1-2 52-15,0-1-26 0,1-1-21 16,3 4 18-16,2-1 46 0,-2 1 35 0,6 0-4 15,0-2-43-15,0 3-69 0,6-2-92 0,4 0-105 16,-1 0-74-16,7 1-47 0,-1-2-28 0,5 3-14 16,1-1-15-16,2-1 0 0,-5 3-7 0,5-1-3 15,-2-1-1-15,-3 2-3 0,-1-1 1 0,-1 1-4 16,-5-2 0-16,-1 2 0 0,-4 0-5 0,0-2-31 16,-3 2-96-16,-3-1-140 0,-3 0-167 0,3-2-166 15,-6 0-179-15,2 0-65 0,-2-1 45 0,0-2 112 16,2 2 154-16</inkml:trace>
  <inkml:trace contextRef="#ctx0" brushRef="#br0" timeOffset="29281.77">32761 9574 186 0,'0'-5'321'0,"0"-1"40"0,0 2 44 0,0 0-87 16,-2 0-48-16,2 2-21 0,0-1 5 0,-4 3-3 0,4-2-3 15,0 4-6-15,0-1 9 0,-6 2 11 0,6 3 17 16,-4 1 11-16,2 4-7 0,-2 2-8 15,2 1-32-15,-5 3-40 0,1 1-51 0,0 1-40 16,0 2-29-16,-2 2-23 0,6-1-16 0,-1 1-14 16,1-1-10-16,-2-1-7 0,4 0-5 0,0 0-2 15,0-3-2-15,0 0-1 0,0-1-1 0,4-2-2 0,-4-2-4 16,0-1-6-16,0-2-51 0,0-2-137 0,0 1-217 16,0-7-229-16,2-2-175 15,1-2-89-15,3-3-2 0,4-2 110 0,2-2 204 0</inkml:trace>
  <inkml:trace contextRef="#ctx0" brushRef="#br0" timeOffset="29548.91">33084 9662 203 0,'-23'-2'434'0,"6"-4"48"0,1 1 30 15,-1-2-30-15,5 1-121 0,0 1-58 16,5 2 3-16,1 0 48 0,4 2 33 0,2-1 12 0,2 1-21 15,4-1-45-15,3 1-77 0,5-1-91 0,-3 1-61 16,9 1-43-16,-3 0-20 0,-1 1-18 0,3 1-11 16,3-1-5-16,-3 1-2 0,-4-1-1 0,7 2-6 15,-5 0 0-15,-1 1-1 0,-5 0-4 16,5-2 4-16,-7 2 1 0,1-2-1 0,0 3-1 0,-2-5-4 16,-5 2-51-16,1-2-99 0,-2 0-139 15,-2 0-143-15,0-2-136 0,0-1-112 0,-2-1-63 16,-2 0 7-16,1 0 90 0,1-4 119 15,-2 3 125-15</inkml:trace>
  <inkml:trace contextRef="#ctx0" brushRef="#br0" timeOffset="29768.56">33222 9507 155 0,'-4'-8'277'0,"0"1"34"0,2-1-2 0,-2 2-59 0,0 2-28 0,-1 1 0 0,3 1 15 16,-6 2 34-16,6 2 39 0,-4 3 62 15,-2 3 45-15,6 2 16 0,-1 4-4 0,-1 2-31 0,4 1-43 16,0 1-68-16,0 5-67 0,4-2-52 0,-4 2-40 15,3 2-32-15,-1 0-25 0,-2-1-24 16,4 0-15-16,-4-3-12 0,4 2-9 0,-4-3-3 0,0-1-2 16,0 0-1-16,0-1-2 0,2-3-3 0,-2 0-4 15,0-2-33-15,0-1-117 0,-2-5-208 0,-2-1-278 16,0-3-207-16,-1-3-105 0,-1-2-29 16,-4-4 85-16,-2-1 191 0,-1-2 269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82 245 192 0 0,'-2'-5'395'0'0,"1"1"0"0"0,-1 0 1 0 0,1-1-1 0 0,0 0 0 0 0,0 1 0 0 0,0-1 1 0 0,1 1-1 0 0,0-1 0 0 0,0 0 0 0 0,0 1 0 0 0,0-1 1 0 0,1 0-1 0 0,0 1 0 0 0,1-7 0 0 0,4-10 2543 0 0,17-38 0 0 0,-6 18 2541 0 0,-13 27-3805 0 0,-3 10-1089 0 0,0 0 0 0 0,0 0-1 0 0,1 0 1 0 0,-1 0 0 0 0,1 0-1 0 0,4-6 1 0 0,-11 14 86 0 0,4-3-643 0 0,0 0-1 0 0,-1 0 1 0 0,1 0-1 0 0,0 0 1 0 0,0 0-1 0 0,1 0 0 0 0,-1 1 1 0 0,0-1-1 0 0,0 0 1 0 0,0 0-1 0 0,1 1 1 0 0,-2 2-1 0 0,-14 40 144 0 0,2 2-1 0 0,2-1 0 0 0,1 2 0 0 0,-5 74 1 0 0,10-65-147 0 0,-20 93 1 0 0,4-85 59 0 0,65-151 63 0 0,-27 57-154 0 0,-1 0 1 0 0,-1-1 0 0 0,-1 0 0 0 0,9-38-1 0 0,-16 39 10 0 0,0 0 0 0 0,-2 0 0 0 0,-1-1 0 0 0,-1 0 0 0 0,-4-43 0 0 0,-7 16-13 0 0,9 58 10 0 0,0 0 0 0 0,0 0-1 0 0,0 0 1 0 0,0 0 0 0 0,0 1 0 0 0,0-1-1 0 0,-1 0 1 0 0,1 0 0 0 0,0 0-1 0 0,0 0 1 0 0,0 0 0 0 0,0 0 0 0 0,0 0-1 0 0,0 0 1 0 0,0 0 0 0 0,-1 0-1 0 0,1 0 1 0 0,0 0 0 0 0,0 0 0 0 0,0 0-1 0 0,0 0 1 0 0,0 0 0 0 0,0 0-1 0 0,0 0 1 0 0,-1 0 0 0 0,1 0 0 0 0,0 0-1 0 0,0-1 1 0 0,0 1 0 0 0,0 0-1 0 0,0 0 1 0 0,0 0 0 0 0,0 0 0 0 0,0 0-1 0 0,-1 0 1 0 0,1 0 0 0 0,0 0-1 0 0,0 0 1 0 0,0 0 0 0 0,0-1 0 0 0,0 1-1 0 0,0 0 1 0 0,-3 23 12 0 0,0 35 1 0 0,-5 179-46 0 0,2-185 42 0 0,-1-1 1 0 0,-22 79-1 0 0,25-113-10 0 0,-5 9 40 0 0,17-68 25 0 0,75-176-70 0 0,-80 210 8 0 0,8-28 1 0 0,-7 84-62 0 0,-4-48 123 0 0,5 14-130 0 0,-2-10 74 0 0,-3-4-7 0 0,-1 0-1 0 0,1 0 0 0 0,0 0 0 0 0,0 0 0 0 0,0 0 1 0 0,0 0-1 0 0,0 0 0 0 0,0 0 0 0 0,0 0 1 0 0,-1 0-1 0 0,1 0 0 0 0,0 0 0 0 0,0 0 0 0 0,0 0 1 0 0,0 0-1 0 0,0 0 0 0 0,0 0 0 0 0,0 0 0 0 0,-1 0 1 0 0,1 0-1 0 0,0 0 0 0 0,0 0 0 0 0,0 0 1 0 0,0 0-1 0 0,0 0 0 0 0,0 0 0 0 0,0 1 0 0 0,0-1 1 0 0,0 0-1 0 0,-1 0 0 0 0,1 0 0 0 0,0 0 1 0 0,0 0-1 0 0,0 0 0 0 0,0 0 0 0 0,0 0 0 0 0,0 1 1 0 0,0-1-1 0 0,0 0 0 0 0,0 0 0 0 0,0 0 0 0 0,0 0 1 0 0,0 0-1 0 0,0 0 0 0 0,0 0 0 0 0,0 1 1 0 0,0-1-1 0 0,0 0 0 0 0,0 0 0 0 0,0 0 0 0 0,0 0 1 0 0,0 0-1 0 0,0 0 0 0 0,0 0 0 0 0,0 1 1 0 0,0-1-1 0 0,0 0 0 0 0,0 0 0 0 0,1 0 0 0 0,-1 0 1 0 0,0 0-1 0 0,0 0 0 0 0,0 0 0 0 0,0 0 1 0 0,0 0-1 0 0,0 1 0 0 0,0-1 0 0 0,0 0 0 0 0,1 0 1 0 0,-3 19 3 0 0,-3-26-1299 0 0,-21-23-10732 0 0,-12 0 2807 0 0,21 18 7188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171 170 884 0 0,'-26'-32'3743'0'0,"0"0"1196"0"0,19 25 412 0 0,11 28-2673 0 0,0 5-1196 0 0,-9 119 972 0 0,2-69-1820 0 0,6 91 1 0 0,0-107-570 0 0,0-8-44 0 0,-2-38 164 0 0,-1-14-174 0 0,0-1 0 0 0,0 1 1 0 0,0 0-1 0 0,0 0 0 0 0,0 0 0 0 0,0 0 0 0 0,0 0 0 0 0,0 0 0 0 0,0 0 0 0 0,1 0 0 0 0,-1 0 0 0 0,0 0 0 0 0,0 0 0 0 0,0 0 0 0 0,0 0 0 0 0,0 0 0 0 0,0 0 0 0 0,0 0 0 0 0,0 0 0 0 0,0 0 0 0 0,0 0 0 0 0,0 0 0 0 0,0-1 0 0 0,0 1 0 0 0,0 0 0 0 0,0 0 0 0 0,0 0 0 0 0,0 0 0 0 0,1 0 0 0 0,-1 0 0 0 0,0 0 0 0 0,0 0 0 0 0,0 0 0 0 0,0 0 0 0 0,0 0 0 0 0,5-36 51 0 0,-2-1-1 0 0,-3-55 1 0 0,1-4-80 0 0,3-104 34 0 0,-6 161-6 0 0,-1-1 0 0 0,-2 1-1 0 0,-10-39 1 0 0,16 109-21 0 0,7 26 2 0 0,13 66 15 0 0,-10-57 10 0 0,-1 34 26 0 0,1 9 52 0 0,-14-58 363 0 0,1-49 107 0 0,-3-6-266 0 0,-3-9-64 0 0,3-39-138 0 0,10-31-67 0 0,0 9-13 0 0,-4 44-23 0 0,0 0 11 0 0,-5-35 1 0 0,4 58-3 0 0,-1 0 0 0 0,0 1 0 0 0,-1-1 0 0 0,0 0 0 0 0,0 1 0 0 0,0-1 0 0 0,-1 1 0 0 0,0 0 0 0 0,0 0 0 0 0,-8-11 0 0 0,11 16-2 0 0,0 1-1 0 0,0 0 1 0 0,0-1-1 0 0,-1 1 0 0 0,1 0 1 0 0,0-1-1 0 0,0 1 0 0 0,-1 0 1 0 0,1-1-1 0 0,0 1 1 0 0,-1 0-1 0 0,1 0 0 0 0,0-1 1 0 0,-1 1-1 0 0,1 0 1 0 0,-1 0-1 0 0,1 0 0 0 0,0 0 1 0 0,-1 0-1 0 0,1-1 1 0 0,-1 1-1 0 0,1 0 0 0 0,0 0 1 0 0,-1 0-1 0 0,1 0 1 0 0,-1 0-1 0 0,1 0 0 0 0,0 0 1 0 0,-1 0-1 0 0,1 0 1 0 0,-1 0-1 0 0,1 1 0 0 0,0-1 1 0 0,-1 0-1 0 0,1 0 1 0 0,-1 0-1 0 0,1 1 0 0 0,-10 15-7 0 0,2 25 29 0 0,2 131 95 0 0,-2 10 53 0 0,-2-81 1557 0 0,6-133-766 0 0,4 31-955 0 0,0 1-49 0 0,3 1 53 0 0,-2 0-5 0 0,-1 0-6 0 0,23 21 2 0 0,-23-22-2 0 0,0 0 0 0 0,0 0 0 0 0,0 1 0 0 0,0-1 0 0 0,0 0-1 0 0,0 0 1 0 0,0 0 0 0 0,1 1 0 0 0,-1-1 0 0 0,0 0 0 0 0,0 0 0 0 0,0 0 0 0 0,0 1 0 0 0,0-1 0 0 0,0 0 0 0 0,0 0 0 0 0,1 0 0 0 0,-1 1 0 0 0,0-1 0 0 0,0 0 0 0 0,0 0 0 0 0,0 0 0 0 0,1 0 0 0 0,-1 0 0 0 0,0 1 0 0 0,0-1 0 0 0,0 0 0 0 0,1 0 0 0 0,-1 0 0 0 0,0 0 0 0 0,0 0 0 0 0,1 0 0 0 0,-1 0 0 0 0,0 0 0 0 0,0 0 0 0 0,0 0 0 0 0,1 0 0 0 0,-1 0 0 0 0,0 0 0 0 0,0 0 0 0 0,1 0 0 0 0,-1 0 0 0 0,0 0 0 0 0,0-1-23 0 0,1 1 0 0 0,-1 0 0 0 0,0-1 0 0 0,0 1 0 0 0,0 0 0 0 0,0-1 0 0 0,0 1 0 0 0,0 0 0 0 0,0-1 0 0 0,0 1 0 0 0,0 0 0 0 0,0-1 1 0 0,0 1-1 0 0,0-1 0 0 0,0 1 0 0 0,0 0 0 0 0,0-1 0 0 0,0 1 0 0 0,-1 0 0 0 0,1-1 0 0 0,0 1 0 0 0,0 0 0 0 0,0-1 0 0 0,0 1 0 0 0,-1 0 0 0 0,1 0 0 0 0,0-1 0 0 0,0 1 1 0 0,-1 0-1 0 0,1 0 0 0 0,0-1 0 0 0,-1 1 0 0 0,1 0 0 0 0,0 0 0 0 0,0 0 0 0 0,-1-1 0 0 0,1 1 0 0 0,0 0 0 0 0,-1 0 0 0 0,1 0 0 0 0,-1 0 0 0 0,1 0 0 0 0,-1 0 1 0 0,-11-7-2717 0 0,2 5-576 0 0,1 0 0 0 0,0 1 0 0 0,-1 0 0 0 0,1 1 0 0 0,-10 0 0 0 0,15 0 2688 0 0,-10 0-1908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19 468 0 0,'-5'-13'9210'0'0,"6"7"-6173"0"0,12 12-198 0 0,-11-5-2637 0 0,0 1 0 0 0,-1-1-1 0 0,1 1 1 0 0,-1-1 0 0 0,1 1-1 0 0,-1 0 1 0 0,0 0 0 0 0,1 0 0 0 0,-1 0-1 0 0,1 2 1 0 0,0 1 90 0 0,-1 0 0 0 0,1 0 1 0 0,-1 0-1 0 0,0 0 0 0 0,-1 0 0 0 0,1 10 1 0 0,-1 4 240 0 0,-2 0 0 0 0,-3 21 0 0 0,4-34-417 0 0,-22 150 1452 0 0,6 83-990 0 0,18-229-565 0 0,1 6 13 0 0,-4-11-63 0 0,-9-35-675 0 0,7 23-888 0 0,-1-1 0 0 0,1 0 1 0 0,1 0-1 0 0,-6-15 0 0 0,9 20 953 0 0,-1 1 1 0 0,0-1 0 0 0,1 0-1 0 0,-1 0 1 0 0,1 0-1 0 0,0 0 1 0 0,0 0-1 0 0,0 0 1 0 0,1 0 0 0 0,-1 1-1 0 0,1-1 1 0 0,-1 0-1 0 0,1 0 1 0 0,0 0 0 0 0,0 1-1 0 0,0-1 1 0 0,0 0-1 0 0,3-2 1 0 0,5-9-1343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87 668 0 0,'2'-3'573'0'0,"1"-1"1"0"0,-1 0-1 0 0,0 0 0 0 0,0 0 0 0 0,0 0 0 0 0,-1 0 1 0 0,1 0-1 0 0,0-6 0 0 0,-1 8-260 0 0,0 0 1 0 0,-1-1-1 0 0,0 1 0 0 0,1-1 1 0 0,-1 1-1 0 0,0 0 0 0 0,0-1 0 0 0,-1 1 1 0 0,1-1-1 0 0,0 1 0 0 0,-1 0 1 0 0,1-1-1 0 0,-1 1 0 0 0,0 0 0 0 0,-2-5 1 0 0,3 7-261 0 0,-1-1 1 0 0,0 1 0 0 0,1 0-1 0 0,-1-1 1 0 0,1 1-1 0 0,-1 0 1 0 0,0 0 0 0 0,1-1-1 0 0,-1 1 1 0 0,0 0-1 0 0,1 0 1 0 0,-1 0 0 0 0,0 0-1 0 0,1 0 1 0 0,-1 0 0 0 0,0 0-1 0 0,0 0 1 0 0,1 0-1 0 0,-1 0 1 0 0,0 1 0 0 0,1-1-1 0 0,-1 0 1 0 0,1 0 0 0 0,-1 1-1 0 0,0-1 1 0 0,1 0-1 0 0,-1 1 1 0 0,1-1 0 0 0,-1 0-1 0 0,0 1 1 0 0,1-1-1 0 0,-1 1 1 0 0,1-1 0 0 0,0 1-1 0 0,-1-1 1 0 0,1 1 0 0 0,-1 0-1 0 0,1 0 1 0 0,-18 21 577 0 0,6 1-88 0 0,-52 92 2973 0 0,53-99-2980 0 0,0 0 1 0 0,-1-1-1 0 0,0 0 0 0 0,-28 23 0 0 0,32-31-384 0 0,-1 0-1 0 0,1 1 1 0 0,0 0 0 0 0,1 0 0 0 0,0 1-1 0 0,0 0 1 0 0,-7 14 0 0 0,13-22-133 0 0,0 1 0 0 0,1-1 0 0 0,-1 0-1 0 0,1 0 1 0 0,-1 1 0 0 0,1-1 0 0 0,0 0 0 0 0,0 1 0 0 0,0-1-1 0 0,-1 0 1 0 0,1 1 0 0 0,0-1 0 0 0,1 0 0 0 0,-1 1 0 0 0,0-1-1 0 0,0 1 1 0 0,0-1 0 0 0,1 0 0 0 0,-1 0 0 0 0,1 1 0 0 0,-1-1 0 0 0,1 0-1 0 0,0 0 1 0 0,1 3 0 0 0,0-2 29 0 0,0 0 0 0 0,1 0 0 0 0,-1 0 0 0 0,1 0 0 0 0,-1 0 0 0 0,1 0-1 0 0,0-1 1 0 0,0 1 0 0 0,0-1 0 0 0,4 2 0 0 0,7 1 105 0 0,0-1-1 0 0,0 0 1 0 0,24 2-1 0 0,98 4-231 0 0,-129-10 447 0 0,19-25-22028 0 0,-12 20 19963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18 480 0 0,'-16'-1'1904'0'0,"12"0"-1187"0"0,-1 1-1 0 0,1-1 1 0 0,-1 1-1 0 0,0 0 1 0 0,1 0-1 0 0,-1 0 1 0 0,1 1-1 0 0,-7 1 1 0 0,10-2-633 0 0,1 1 1 0 0,0-1 0 0 0,0 0-1 0 0,0 0 1 0 0,0 1-1 0 0,0-1 1 0 0,0 0 0 0 0,0 0-1 0 0,0 1 1 0 0,0-1 0 0 0,0 0-1 0 0,0 0 1 0 0,0 0-1 0 0,0 1 1 0 0,0-1 0 0 0,1 0-1 0 0,-1 0 1 0 0,0 1-1 0 0,0-1 1 0 0,0 0 0 0 0,0 0-1 0 0,0 0 1 0 0,0 1 0 0 0,1-1-1 0 0,-1 0 1 0 0,0 0-1 0 0,0 0 1 0 0,0 0 0 0 0,0 1-1 0 0,1-1 1 0 0,-1 0-1 0 0,0 0 1 0 0,0 0 0 0 0,0 0-1 0 0,1 0 1 0 0,-1 0-1 0 0,0 0 1 0 0,0 0 0 0 0,1 0-1 0 0,-1 0 1 0 0,0 1 0 0 0,0-1-1 0 0,0 0 1 0 0,1 0-1 0 0,-1 0 1 0 0,0 0 0 0 0,0-1-1 0 0,1 1 1 0 0,-1 0-1 0 0,0 0 1 0 0,0 0 0 0 0,1 0-1 0 0,15 2 1745 0 0,28-4-187 0 0,52-9 0 0 0,-52 5-1709 0 0,54-1-1 0 0,-81 10 96 0 0,-11-1-3841 0 0</inkml:trace>
  <inkml:trace contextRef="#ctx0" brushRef="#br0" timeOffset="1">193 131 624 0 0,'-65'32'4415'0'0,"48"-24"-2310"0"0,1 0 1 0 0,0 1-1 0 0,-26 18 1 0 0,42-27-1998 0 0,0 0 1 0 0,-1 0 0 0 0,1 0-1 0 0,-1 1 1 0 0,1-1 0 0 0,0 0 0 0 0,0 0-1 0 0,-1 1 1 0 0,1-1 0 0 0,0 0-1 0 0,-1 1 1 0 0,1-1 0 0 0,0 0 0 0 0,0 1-1 0 0,-1-1 1 0 0,1 0 0 0 0,0 1-1 0 0,0-1 1 0 0,0 0 0 0 0,0 1-1 0 0,0-1 1 0 0,-1 1 0 0 0,1-1 0 0 0,0 0-1 0 0,0 1 1 0 0,0-1 0 0 0,0 1-1 0 0,0-1 1 0 0,0 0 0 0 0,0 1 0 0 0,0-1-1 0 0,1 1 1 0 0,-1 0 0 0 0,13 5 1763 0 0,21-3-894 0 0,12-2-322 0 0,89-3-4500 0 0,0-10-9407 0 0,-108 8 10987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83 812 0 0,'-7'-15'3604'0'0,"-1"-1"-1"0"0,-13-20 1 0 0,21 35-3395 0 0,0 0 0 0 0,0 0 0 0 0,1 1 0 0 0,-1-1-1 0 0,0 0 1 0 0,1 0 0 0 0,-1 1 0 0 0,1-1 0 0 0,-1 0 0 0 0,0 1 0 0 0,1-1 0 0 0,0 1-1 0 0,-1-1 1 0 0,1 0 0 0 0,-1 1 0 0 0,1-1 0 0 0,0 1 0 0 0,-1 0 0 0 0,2-1 0 0 0,-2 0-196 0 0,0 1 0 0 0,1 0 0 0 0,-1 0 0 0 0,0 0 0 0 0,1 0 0 0 0,-1-1 0 0 0,0 1 0 0 0,1 0 0 0 0,-1 0 0 0 0,0 0 0 0 0,1 0 0 0 0,-1 0 0 0 0,0 0 0 0 0,1 0 0 0 0,-1 0 0 0 0,0 0 0 0 0,1 0 0 0 0,-1 0 0 0 0,1 0 0 0 0,-1 0 0 0 0,0 0 0 0 0,1 0 0 0 0,-1 0 0 0 0,0 1 0 0 0,1-1 0 0 0,-1 0 0 0 0,0 0 0 0 0,0 0 0 0 0,1 0 0 0 0,-1 1 0 0 0,0-1 0 0 0,1 0 0 0 0,-1 0 0 0 0,0 1 0 0 0,0-1 0 0 0,0 0 0 0 0,1 0 0 0 0,-1 1 0 0 0,0-1 0 0 0,0 0 0 0 0,0 1 0 0 0,1-1 0 0 0,-1 0 0 0 0,0 1 0 0 0,0-1 0 0 0,0 0 0 0 0,0 1 0 0 0,0-1 0 0 0,0 0 0 0 0,0 1 0 0 0,0-1 0 0 0,0 0 0 0 0,0 1 0 0 0,0-1 0 0 0,0 0 0 0 0,0 1 0 0 0,0-1 0 0 0,0 0 0 0 0,0 1 0 0 0,-1-1 0 0 0,1 1 0 0 0,-1 7 93 0 0,0-1 1 0 0,0 1-1 0 0,-1-1 1 0 0,0 1 0 0 0,0-1-1 0 0,-1 0 1 0 0,0 0-1 0 0,-8 13 1 0 0,6-10 66 0 0,0 0 0 0 0,1 0 1 0 0,-5 15-1 0 0,5-9-89 0 0,1 1 0 0 0,0 0 0 0 0,1-1 0 0 0,1 1 1 0 0,0 0-1 0 0,4 28 0 0 0,-3-37-77 0 0,1-1 0 0 0,1 1 0 0 0,0-1 0 0 0,0 1 1 0 0,0-1-1 0 0,1 0 0 0 0,4 9 0 0 0,-5-13-5 0 0,0 0 1 0 0,1-1-1 0 0,-1 1 0 0 0,1-1 1 0 0,-1 1-1 0 0,1-1 0 0 0,0 0 0 0 0,0 0 1 0 0,0 0-1 0 0,0-1 0 0 0,0 1 1 0 0,0-1-1 0 0,1 1 0 0 0,-1-1 1 0 0,1 0-1 0 0,-1 0 0 0 0,7 0 0 0 0,28 3 6 0 0,-25-3 2 0 0,0 0-1 0 0,0 0 1 0 0,-1 2-1 0 0,24 6 1 0 0,-34-8-11 0 0,0 0 1 0 0,0-1-1 0 0,0 1 1 0 0,0 1-1 0 0,0-1 1 0 0,0 0-1 0 0,0 0 1 0 0,0 1-1 0 0,0-1 1 0 0,-1 1-1 0 0,1-1 1 0 0,-1 1-1 0 0,1 0 1 0 0,-1 0-1 0 0,1-1 1 0 0,-1 1-1 0 0,0 0 1 0 0,0 0-1 0 0,0 0 1 0 0,0 1-1 0 0,-1-1 1 0 0,1 0-1 0 0,0 0 1 0 0,-1 0-1 0 0,0 1 1 0 0,1-1-1 0 0,-1 0 1 0 0,0 0-1 0 0,0 1 1 0 0,0-1-1 0 0,0 0 1 0 0,-2 5-1 0 0,1-2 6 0 0,-1 0 1 0 0,0-1-1 0 0,0 1 0 0 0,0 0 1 0 0,-1-1-1 0 0,0 1 0 0 0,0-1 0 0 0,0 0 1 0 0,0 0-1 0 0,-1 0 0 0 0,1-1 1 0 0,-1 1-1 0 0,0-1 0 0 0,0 0 0 0 0,0 0 1 0 0,-1 0-1 0 0,1 0 0 0 0,-1-1 1 0 0,1 0-1 0 0,-1 0 0 0 0,-6 2 0 0 0,-5 2-20 0 0,-1-1-1 0 0,0 0 1 0 0,0-2-1 0 0,0 0 1 0 0,-18 1-1 0 0,21-3-418 0 0,0-1-1 0 0,0 0 1 0 0,0-1-1 0 0,1-1 0 0 0,-1 0 1 0 0,-16-5-1 0 0,26 6-21 0 0,0 0 0 0 0,0 0-1 0 0,1-1 1 0 0,-1 1-1 0 0,1-1 1 0 0,-1 0 0 0 0,1 0-1 0 0,-1 0 1 0 0,1 0 0 0 0,0-1-1 0 0,0 1 1 0 0,0-1-1 0 0,1 0 1 0 0,-1 0 0 0 0,0 0-1 0 0,1 0 1 0 0,0 0 0 0 0,0-1-1 0 0,0 1 1 0 0,0-1 0 0 0,0 1-1 0 0,1-1 1 0 0,0 0-1 0 0,0 0 1 0 0,0 1 0 0 0,-1-6-1 0 0,1-15-1891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7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0 146 664 0 0,'0'-8'1381'0'0,"1"0"1"0"0,-1 0-1 0 0,1 0 0 0 0,1 0 1 0 0,-1 0-1 0 0,6-14 0 0 0,-6 19-1125 0 0,1 0 0 0 0,-1-1 0 0 0,1 1-1 0 0,0 0 1 0 0,0 0 0 0 0,0 0 0 0 0,0 1-1 0 0,1-1 1 0 0,-1 0 0 0 0,1 1 0 0 0,0-1-1 0 0,0 1 1 0 0,-1 0 0 0 0,2 0-1 0 0,-1 0 1 0 0,0 1 0 0 0,7-4 0 0 0,56-12 414 0 0,-41 13-494 0 0,0 1 0 0 0,32 1-1 0 0,3 5-3359 0 0,-2 5-4675 0 0,-49-5 5468 0 0,-3 1 411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5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71 1320 0 0,'1'-2'834'0'0,"-1"-1"1"0"0,0 1-1 0 0,0 0 0 0 0,0 0 1 0 0,0 0-1 0 0,0 0 0 0 0,-1 0 0 0 0,1 0 1 0 0,0-1-1 0 0,-1 1 0 0 0,0 0 0 0 0,0 0 1 0 0,1 0-1 0 0,-1 0 0 0 0,0 1 1 0 0,0-1-1 0 0,-1 0 0 0 0,0-2 0 0 0,1 2-218 0 0,-1 0-1 0 0,1 0 0 0 0,0 0 0 0 0,-1 0 0 0 0,1 0 1 0 0,-1 0-1 0 0,0 0 0 0 0,1 0 0 0 0,-1 1 0 0 0,0-1 1 0 0,0 0-1 0 0,0 1 0 0 0,0 0 0 0 0,-1-1 0 0 0,-2 0 0 0 0,3 2-462 0 0,0 1-1 0 0,0-1 0 0 0,0 1 0 0 0,0 0 0 0 0,0 0 0 0 0,0 0 0 0 0,0 0 0 0 0,0 0 0 0 0,0 0 0 0 0,0 0 0 0 0,1 1 0 0 0,-1-1 0 0 0,-2 3 0 0 0,-23 26 460 0 0,19-21-339 0 0,-61 65 794 0 0,19-22-649 0 0,3 1 0 0 0,1 3 0 0 0,-49 80 0 0 0,90-128-418 0 0,1 0 0 0 0,0 0 0 0 0,1 0 0 0 0,0 0 0 0 0,0 0 0 0 0,1 1 0 0 0,0-1 0 0 0,0 1 0 0 0,1 0 0 0 0,-1 13 0 0 0,3-18 0 0 0,-1 1 0 0 0,1 0 0 0 0,0-1 0 0 0,0 1 0 0 0,0-1 0 0 0,1 1 0 0 0,-1-1 0 0 0,1 1 0 0 0,0-1 0 0 0,1 0 0 0 0,-1 0 0 0 0,1 0 0 0 0,-1 0 0 0 0,1-1 0 0 0,0 1 0 0 0,1-1 0 0 0,-1 1 0 0 0,0-1 0 0 0,1 0 0 0 0,0-1 0 0 0,5 4 0 0 0,1 0 0 0 0,1-1 0 0 0,0-1 0 0 0,0 1 0 0 0,1-2 0 0 0,-1 1 0 0 0,1-2 0 0 0,0 1 0 0 0,0-2 0 0 0,0 0 0 0 0,15 0 0 0 0,19-2 0 0 0,57-8 0 0 0,-101 9 0 0 0,497-90 0 0 0,-480 86-28 0 0,-12 3-142 0 0,0 0 0 0 0,0-1 0 0 0,0 0 0 0 0,0 0 0 0 0,0 0 0 0 0,0-1 0 0 0,-1 0 0 0 0,7-4 0 0 0,-13 7-51 0 0,1-1 0 0 0,-1 0 0 0 0,1 1 0 0 0,-1-1 0 0 0,0 1 0 0 0,0-1 0 0 0,1 0 0 0 0,-1 1 0 0 0,0-1 0 0 0,0 1 0 0 0,0-1 0 0 0,0 0 0 0 0,0 1 0 0 0,0-1 0 0 0,0 0 0 0 0,0 1 0 0 0,0-1 0 0 0,0 0 1 0 0,0 1-1 0 0,0-1 0 0 0,0 0 0 0 0,-1 1 0 0 0,1-1 0 0 0,0 1 0 0 0,0-1 0 0 0,-1 0 0 0 0,1 1 0 0 0,0-1 0 0 0,-1 1 0 0 0,1-1 0 0 0,-1 1 0 0 0,1-1 0 0 0,0 1 0 0 0,-1-1 0 0 0,1 1 0 0 0,-2-1 0 0 0,-26-23-11318 0 0,10 10 3283 0 0,10 6 6274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1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9 318 1432 0 0,'0'0'164'0'0,"0"0"1"0"0,-1 0-1 0 0,1 0 0 0 0,0 0 0 0 0,0 0 1 0 0,-1 0-1 0 0,1 0 0 0 0,0 0 0 0 0,0 0 0 0 0,-1 0 1 0 0,1 0-1 0 0,0 0 0 0 0,0 0 0 0 0,-1 0 1 0 0,1 0-1 0 0,0 0 0 0 0,0 0 0 0 0,0 0 1 0 0,-1 0-1 0 0,1 0 0 0 0,0 0 0 0 0,0 0 0 0 0,-1-1 1 0 0,1 1-1 0 0,-1-1 657 0 0,1 1-657 0 0,0 0 1 0 0,0 0-1 0 0,0 0 0 0 0,-1-1 0 0 0,1 1 0 0 0,0 0 1 0 0,0 0-1 0 0,0 0 0 0 0,0-1 0 0 0,0 1 1 0 0,0 0-1 0 0,0 0 0 0 0,0-1 0 0 0,9-10 3712 0 0,21-12 591 0 0,-28 22-3826 0 0,14-11 1379 0 0,-11 8-1642 0 0,0 0 0 0 0,0 0 1 0 0,0 1-1 0 0,0 0 0 0 0,1 0 0 0 0,-1 0 0 0 0,1 1 0 0 0,0-1 1 0 0,-1 1-1 0 0,1 1 0 0 0,10-3 0 0 0,-15 5-350 0 0,0-1-1 0 0,-1 1 1 0 0,1-1 0 0 0,0 1-1 0 0,0-1 1 0 0,-1 1 0 0 0,1 0-1 0 0,-1-1 1 0 0,1 1 0 0 0,-1 0-1 0 0,1-1 1 0 0,-1 1-1 0 0,1 0 1 0 0,-1 0 0 0 0,1-1-1 0 0,-1 1 1 0 0,0 0 0 0 0,0 0-1 0 0,1 0 1 0 0,-1 0 0 0 0,0 0-1 0 0,0-1 1 0 0,0 1-1 0 0,0 0 1 0 0,0 0 0 0 0,0 0-1 0 0,0 0 1 0 0,0 0 0 0 0,-1 1-1 0 0,0 29 222 0 0,-11 38 60 0 0,6-46-235 0 0,2 1 1 0 0,-1 40 0 0 0,4-45-75 0 0,1-1 1 0 0,1 0-1 0 0,0 0 0 0 0,2 0 1 0 0,0 0-1 0 0,1 0 0 0 0,1 0 0 0 0,0-1 1 0 0,2 0-1 0 0,15 31 0 0 0,-22-47 2 0 0,1 0 0 0 0,0 0 0 0 0,0 0 0 0 0,0 1 0 0 0,0-1 0 0 0,0 0 0 0 0,0 0 0 0 0,0-1 0 0 0,0 1 0 0 0,1 0 0 0 0,-1 0 0 0 0,0 0 0 0 0,0-1 0 0 0,1 1 0 0 0,-1-1 0 0 0,1 1 0 0 0,-1-1 1 0 0,0 1-1 0 0,1-1 0 0 0,-1 0 0 0 0,1 0 0 0 0,-1 0 0 0 0,1 0 0 0 0,-1 0 0 0 0,1 0 0 0 0,-1 0 0 0 0,1 0 0 0 0,-1 0 0 0 0,0-1 0 0 0,1 1 0 0 0,-1-1 0 0 0,1 1 0 0 0,-1-1 0 0 0,0 1 0 0 0,1-1 0 0 0,-1 0 0 0 0,0 0 0 0 0,1-1 0 0 0,8-4 7 0 0,-1-1 0 0 0,0 0 0 0 0,-1 0 1 0 0,8-9-1 0 0,-7 7-8 0 0,208-216-6 0 0,-109 111 31 0 0,-35 39 3 0 0,50-42-9 0 0,-44 42 364 0 0,-64 59-88 0 0,-13 13-234 0 0,1 0 0 0 0,-1-1 0 0 0,1 2 0 0 0,0-1 0 0 0,0 0 0 0 0,0 1 0 0 0,5-3 0 0 0,-8 5-61 0 0,0 0-1 0 0,0 0 0 0 0,1 0 0 0 0,-1 0 0 0 0,0 0 0 0 0,1 1 0 0 0,-1-1 1 0 0,0 0-1 0 0,0 0 0 0 0,1 0 0 0 0,-1 0 0 0 0,0 1 0 0 0,0-1 0 0 0,1 0 0 0 0,-1 0 1 0 0,0 1-1 0 0,0-1 0 0 0,0 0 0 0 0,0 1 0 0 0,1-1 0 0 0,-1 0 0 0 0,0 0 0 0 0,0 1 1 0 0,0-1-1 0 0,0 0 0 0 0,0 1 0 0 0,0-1 0 0 0,0 0 0 0 0,0 1 0 0 0,0-1 0 0 0,0 0 1 0 0,0 1-1 0 0,0-1 0 0 0,0 0 0 0 0,0 0 0 0 0,0 1 0 0 0,0-1 0 0 0,0 0 1 0 0,0 1-1 0 0,-1-1 0 0 0,1 0 0 0 0,0 1 0 0 0,0-1 0 0 0,-3 22 6 0 0,2-19-6 0 0,6 39 2 0 0,-5-41 4 0 0,-9-19 71 0 0,-8 18-1266 0 0,-1-3-4680 0 0,1-1 1 0 0,-27-9-1 0 0,20 0 621 0 0,11 4 3248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2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69 152 684 0 0,'2'-9'2204'0'0,"0"1"0"0"0,0-1 0 0 0,1 1 0 0 0,1-1 0 0 0,-1 1 0 0 0,1 0 0 0 0,0 0 0 0 0,10-11 1 0 0,44-47 4059 0 0,-65 81-5534 0 0,0 0 0 0 0,2 0 0 0 0,-1 1 0 0 0,-3 21 0 0 0,1 2-243 0 0,-5 49 1 0 0,7-52 132 0 0,-18 71 1 0 0,17-81-511 0 0,-3 9-108 0 0,-1 0 0 0 0,-32 64 0 0 0,40-93-2 0 0,-3 13 0 0 0,15-26 0 0 0,0-6 0 0 0,13-26-1902 0 0,-9 15-5747 0 0,2 2-1 0 0,30-38 1 0 0,-6 23 1924 0 0,-16 19 3801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2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85 1256 0 0,'1'-1'390'0'0,"0"-1"1"0"0,1 1-1 0 0,-1 0 0 0 0,0 0 1 0 0,0-1-1 0 0,0 1 0 0 0,0 0 0 0 0,0-1 1 0 0,0 1-1 0 0,-1-1 0 0 0,1 0 0 0 0,0 1 1 0 0,-1-1-1 0 0,1 0 0 0 0,-1 1 1 0 0,0-1-1 0 0,1 0 0 0 0,-1 1 0 0 0,0-1 1 0 0,0 0-1 0 0,0 1 0 0 0,0-1 1 0 0,0 0-1 0 0,-1 0 0 0 0,0-2 0 0 0,0 0 656 0 0,0 0-1 0 0,0 1 0 0 0,0-1 1 0 0,-1 1-1 0 0,1 0 0 0 0,-1 0 1 0 0,0-1-1 0 0,0 1 0 0 0,0 0 1 0 0,-5-4-1 0 0,7 7-998 0 0,-1 0 0 0 0,0 0-1 0 0,1-1 1 0 0,-1 1 0 0 0,0 0-1 0 0,1 0 1 0 0,-1 0 0 0 0,0 1-1 0 0,1-1 1 0 0,-1 0 0 0 0,0 0 0 0 0,1 0-1 0 0,-1 0 1 0 0,1 0 0 0 0,-1 1-1 0 0,0-1 1 0 0,1 0 0 0 0,-1 1-1 0 0,1-1 1 0 0,-1 0 0 0 0,1 1 0 0 0,-1-1-1 0 0,1 1 1 0 0,-1-1 0 0 0,1 1-1 0 0,-1-1 1 0 0,1 1 0 0 0,0-1-1 0 0,-1 1 1 0 0,-17 21 376 0 0,14-18-206 0 0,-4 6-23 0 0,-101 117 1771 0 0,30-48-989 0 0,72-73-889 0 0,-13 12 173 0 0,-27 31 1 0 0,43-44-226 0 0,1 0 1 0 0,-1-1-1 0 0,1 1 0 0 0,0 0 0 0 0,0 1 0 0 0,0-1 0 0 0,0 0 0 0 0,1 1 0 0 0,0-1 0 0 0,1 1 1 0 0,-1 0-1 0 0,1 0 0 0 0,-1 6 0 0 0,2-9-7 0 0,0-1 1 0 0,1 1-1 0 0,-1 0 0 0 0,1-1 1 0 0,0 1-1 0 0,0-1 1 0 0,-1 1-1 0 0,2-1 0 0 0,-1 0 1 0 0,0 1-1 0 0,0-1 0 0 0,1 0 1 0 0,-1 0-1 0 0,1 0 0 0 0,0 0 1 0 0,-1 0-1 0 0,1 0 1 0 0,0 0-1 0 0,0-1 0 0 0,0 1 1 0 0,0-1-1 0 0,5 3 0 0 0,5 2 43 0 0,0-1 0 0 0,0 0 0 0 0,19 5 0 0 0,-4-1-41 0 0,208 67-28 0 0,-228-74-168 0 0,8 3 280 0 0,1-1 1 0 0,27 4 0 0 0,-40-7-296 0 0,0-1 1 0 0,0 0 0 0 0,1 0 0 0 0,-1 0 0 0 0,0 0 0 0 0,0 0 0 0 0,0-1-1 0 0,0 1 1 0 0,0-1 0 0 0,0 0 0 0 0,0 0 0 0 0,0 0 0 0 0,-1 0 0 0 0,1 0-1 0 0,0-1 1 0 0,0 1 0 0 0,-1-1 0 0 0,1 0 0 0 0,-1 1 0 0 0,0-1 0 0 0,3-3-1 0 0,6-7-2783 0 0,1 0 0 0 0,1 1 0 0 0,0 1-1 0 0,0 0 1 0 0,1 1 0 0 0,17-10 0 0 0,6-3-560 0 0,-10 6 1757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2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37 276 0 0,'-8'-2'1732'0'0,"0"0"0"0"0,1-1 0 0 0,-1 0 0 0 0,1 0 0 0 0,-8-5 0 0 0,1 1 2793 0 0,27 4 2985 0 0,24-1-6251 0 0,-32 4-1176 0 0,35-1-44 0 0,1 2 1 0 0,0 1-1 0 0,0 3 0 0 0,55 12 1 0 0,-53-7-4930 0 0,21-4-10820 0 0,-55-6 13472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2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0 868 0 0,'-31'13'3530'0'0,"-1"-2"0"0"0,0-1 1 0 0,-50 8-1 0 0,16-4 3878 0 0,116-5-3782 0 0,20-9-3418 0 0,-1-2 0 0 0,71-13 0 0 0,-138 15-302 0 0,-1 0 1 0 0,0 0-1 0 0,0 0 0 0 0,0 0 0 0 0,0 0 0 0 0,0-1 1 0 0,1 1-1 0 0,-1 0 0 0 0,0-1 0 0 0,0 1 1 0 0,0 0-1 0 0,0-1 0 0 0,0 0 0 0 0,0 1 1 0 0,0-1-1 0 0,0 1 0 0 0,1-2 0 0 0,-2 1-330 0 0,-1 1-1 0 0,1-1 1 0 0,0 1 0 0 0,-1-1-1 0 0,-6-4-5940 0 0,7 5 5940 0 0,-2 0 1 0 0,-28-9-11069 0 0,15 6 9227 0 0,1 1 606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3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52 0 0,'8'-9'3272'0'0,"-5"-11"1509"0"0,-3 18-4241 0 0,0 1 0 0 0,0-1 0 0 0,0 0 0 0 0,0 1 0 0 0,0-1 0 0 0,1 0 0 0 0,-1 1 0 0 0,1-1 1 0 0,-1 0-1 0 0,1 1 0 0 0,0-1 0 0 0,-1 1 0 0 0,1-1 0 0 0,1-1 0 0 0,8-9 3974 0 0,-9 10-4241 0 0,1 0-1 0 0,-1 0 0 0 0,1 0 1 0 0,-1 0-1 0 0,1 1 1 0 0,0-1-1 0 0,-1 0 0 0 0,1 1 1 0 0,0-1-1 0 0,0 1 1 0 0,0-1-1 0 0,0 1 0 0 0,1 0 1 0 0,3-1-1 0 0,-5 2-227 0 0,0 1 0 0 0,0 0 0 0 0,-1 0 0 0 0,1 0 0 0 0,0 0 0 0 0,0 0 1 0 0,-1 0-1 0 0,1 0 0 0 0,0 0 0 0 0,-1 1 0 0 0,1-1 0 0 0,-1 0 0 0 0,1 0 0 0 0,-1 0 0 0 0,0 1 0 0 0,0-1 0 0 0,1 0 0 0 0,-1 0 0 0 0,0 1 0 0 0,0-1 0 0 0,0 0 0 0 0,0 1 0 0 0,-1 1 0 0 0,1 3 140 0 0,6 46 466 0 0,-2 0 0 0 0,-2 0 0 0 0,-9 80 0 0 0,4-93-576 0 0,1-3-17 0 0,-12 58-1 0 0,11-79-49 0 0,2 1 1 0 0,-1-1-1 0 0,3 27 1 0 0,-1-15 45 0 0,0-26-29 0 0,9-15 49 0 0,-5 5-75 0 0,0 0 0 0 0,-1-1-1 0 0,-1 0 1 0 0,0 1 0 0 0,0-1-1 0 0,0-18 1 0 0,-4-63-16 0 0,-1 30 1 0 0,-8-105 10 0 0,-5 56 48 0 0,16 106-46 0 0,-1 0 1 0 0,0 0 0 0 0,1 0-1 0 0,0-1 1 0 0,0 1 0 0 0,1-8-1 0 0,9 52-4 0 0,-5-20 101 0 0,0 0 0 0 0,-1 1 0 0 0,-1-1 0 0 0,0 36 0 0 0,-10 84 674 0 0,0-76-607 0 0,-4 79 202 0 0,11-143-355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0,1 0 0 0 0,-1 0 0 0 0,0 0 0 0 0,0 0 0 0 0,0 0 0 0 0,0 1 0 0 0,0-1 0 0 0,0 0 0 0 0,0 0 0 0 0,0 0 0 0 0,0 0 0 0 0,0 0 0 0 0,0 0 0 0 0,0 1 0 0 0,0-1 0 0 0,0 0 0 0 0,0 0 0 0 0,0 0 0 0 0,0 0 0 0 0,0 0 0 0 0,0 0 0 0 0,0 1 0 0 0,0-1 0 0 0,0 0 0 0 0,0 0 0 0 0,0 0 0 0 0,0 0 0 0 0,4-13-114 0 0,-3 11-1180 0 0,-1 0 0 0 0,1-1 0 0 0,-1 1 0 0 0,1 0 0 0 0,0 0 0 0 0,0 0 0 0 0,0-1-1 0 0,0 1 1 0 0,0 0 0 0 0,3-3 0 0 0,9-21-9794 0 0,-15 4 7285 0 0,-2 9 1938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3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118 164 584 0 0,'-8'-3'1602'0'0,"1"0"-1"0"0,0 0 1 0 0,0-1 0 0 0,0 0-1 0 0,0 0 1 0 0,1 0 0 0 0,-9-9-1 0 0,13 11-889 0 0,1 0 1 0 0,0-1-1 0 0,0 1 0 0 0,0 0 0 0 0,0-1 1 0 0,0 1-1 0 0,0-1 0 0 0,1 1 0 0 0,-1-1 1 0 0,1 0-1 0 0,0 1 0 0 0,0-1 0 0 0,0 1 1 0 0,0-5-1 0 0,0 6-391 0 0,-2-3 828 0 0,-4 10-786 0 0,-4 8-287 0 0,5 0-24 0 0,0 1 0 0 0,1-1 0 0 0,0 1 0 0 0,1 0-1 0 0,1 1 1 0 0,0-1 0 0 0,1 0 0 0 0,1 1 0 0 0,1-1 0 0 0,0 0-1 0 0,1 1 1 0 0,0-1 0 0 0,1 0 0 0 0,1 0 0 0 0,0-1-1 0 0,1 1 1 0 0,1-1 0 0 0,0 0 0 0 0,1 0 0 0 0,15 21-1 0 0,-21-33-41 0 0,1 0-1 0 0,0 0 1 0 0,0 0-1 0 0,0 0 0 0 0,0 0 1 0 0,0 0-1 0 0,0-1 0 0 0,0 1 1 0 0,0-1-1 0 0,1 0 0 0 0,-1 0 1 0 0,1 0-1 0 0,-1 0 1 0 0,1 0-1 0 0,-1 0 0 0 0,1 0 1 0 0,-1-1-1 0 0,1 1 0 0 0,0-1 1 0 0,-1 0-1 0 0,1 0 0 0 0,0 0 1 0 0,-1 0-1 0 0,1-1 1 0 0,0 1-1 0 0,-1 0 0 0 0,5-3 1 0 0,6-1 81 0 0,-1-1 0 0 0,-1-1 0 0 0,1 0 0 0 0,17-12 0 0 0,-6 4-34 0 0,116-68 112 0 0,12-8-92 0 0,81-35-57 0 0,-136 80-40 0 0,3-2 7 0 0,-95 45 3 0 0,15-7 34 0 0,-15 9 1 0 0,-8 6-9 0 0,-1-1-14 0 0,4-4 0 0 0,-1 1 0 0 0,1 0 0 0 0,-1-1 0 0 0,0 0 0 0 0,0 1 0 0 0,0-1 0 0 0,0 0 0 0 0,0 0 0 0 0,0 0 0 0 0,0 0 0 0 0,0 0 0 0 0,0 0 0 0 0,0 0 0 0 0,0-1 0 0 0,-1 1 0 0 0,-3-1 0 0 0,-12 1 30 0 0,4-1-96 0 0,13 0 88 0 0,-5 2-43 0 0,7-2 19 0 0,-1 0-1 0 0,0 0 1 0 0,0 0 0 0 0,0 0 0 0 0,0 0 0 0 0,0 0-1 0 0,0 0 1 0 0,0 0 0 0 0,0 0 0 0 0,1 0-1 0 0,-1 1 1 0 0,0-1 0 0 0,0 0 0 0 0,0 0-1 0 0,0 0 1 0 0,0 0 0 0 0,0 0 0 0 0,0 0-1 0 0,0 0 1 0 0,0 0 0 0 0,0 0 0 0 0,0 0-1 0 0,1 0 1 0 0,-1 0 0 0 0,0 1 0 0 0,0-1 0 0 0,0 0-1 0 0,0 0 1 0 0,0 0 0 0 0,0 0 0 0 0,0 0-1 0 0,0 0 1 0 0,0 0 0 0 0,0 1 0 0 0,0-1-1 0 0,0 0 1 0 0,0 0 0 0 0,0 0 0 0 0,0 0-1 0 0,0 0 1 0 0,0 0 0 0 0,0 0 0 0 0,0 0 0 0 0,0 1-1 0 0,0-1 1 0 0,0 0 0 0 0,0 0 0 0 0,-1 0-1 0 0,1 0 1 0 0,0 0 0 0 0,0 0 0 0 0,0 0-1 0 0,0 0 1 0 0,0 0 0 0 0,0 0 0 0 0,0 1-1 0 0,0-1 1 0 0,0 0 0 0 0,0 0 0 0 0,0 0 0 0 0,-1 0-1 0 0,1 0 1 0 0,0 0 0 0 0,0 0 0 0 0,1 0-8 0 0,3-2-2733 0 0,-30-15-18942 0 0,23 17 20866 0 0,-14-1-1285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4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60 177 304 0 0,'-2'-1'498'0'0,"0"1"0"0"0,0-1-1 0 0,0 0 1 0 0,0 0 0 0 0,0 0 0 0 0,0 0 0 0 0,1 0 0 0 0,-1 0-1 0 0,0 0 1 0 0,1-1 0 0 0,-1 1 0 0 0,1 0 0 0 0,-1-1-1 0 0,1 1 1 0 0,0-1 0 0 0,-1 0 0 0 0,1 1 0 0 0,-6-18 13178 0 0,7 52-10427 0 0,-12 119-412 0 0,1-2-2065 0 0,11-143-760 0 0,1 1 0 0 0,-1 0 1 0 0,1-1-1 0 0,1 1 0 0 0,0 0 0 0 0,0-1 0 0 0,0 0 0 0 0,1 1 0 0 0,3 6 0 0 0,-5-11-10 0 0,1-1 1 0 0,-1 1-1 0 0,1-1 1 0 0,0 0-1 0 0,0 1 1 0 0,-1-1-1 0 0,1 0 1 0 0,1 0-1 0 0,-1 0 1 0 0,0 0-1 0 0,0 0 1 0 0,1-1-1 0 0,-1 1 1 0 0,1-1-1 0 0,0 1 0 0 0,-1-1 1 0 0,1 0-1 0 0,0 0 1 0 0,0 0-1 0 0,-1-1 1 0 0,1 1-1 0 0,0-1 1 0 0,0 1-1 0 0,0-1 1 0 0,0 0-1 0 0,5-1 1 0 0,5-1 2 0 0,1 0 0 0 0,-1-2 1 0 0,0 0-1 0 0,0 0 0 0 0,-1-1 0 0 0,15-8 1 0 0,74-47 6 0 0,-54 31-14 0 0,159-101-18 0 0,227-126 64 0 0,-278 174-91 0 0,-142 123-122 0 0,-12-35-559 0 0,-12-3-8820 0 0,-31 6-4224 0 0,20-4 10070 0 0,4-1 2046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4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256 259 616 0 0,'-2'1'729'0'0,"1"-1"0"0"0,0 1 0 0 0,0 0 0 0 0,-1-1 0 0 0,1 1 0 0 0,0-1 1 0 0,-1 1-1 0 0,1-1 0 0 0,0 1 0 0 0,-1-1 0 0 0,1 0 0 0 0,-1 0 0 0 0,1 0 0 0 0,-1 0 0 0 0,1 0 0 0 0,0 0 0 0 0,-1 0 0 0 0,1 0 0 0 0,-3-1 0 0 0,-33-11 9743 0 0,20 6-12522 0 0,15 5 2103 0 0,0 1 0 0 0,0-1-1 0 0,0 0 1 0 0,0 0-1 0 0,0 1 1 0 0,0-1-1 0 0,1 0 1 0 0,-1-1 0 0 0,0 1-1 0 0,0 0 1 0 0,1 0-1 0 0,-1-1 1 0 0,1 1-1 0 0,-1-1 1 0 0,1 1 0 0 0,0-1-1 0 0,-1 0 1 0 0,1 1-1 0 0,0-1 1 0 0,0 0-1 0 0,0 0 1 0 0,1 0 0 0 0,-1 0-1 0 0,0 0 1 0 0,1 0-1 0 0,-1 0 1 0 0,1 0-1 0 0,0 0 1 0 0,-1 0 0 0 0,1 0-1 0 0,0 0 1 0 0,0-1-1 0 0,0 1 1 0 0,1 0-1 0 0,-1 0 1 0 0,1 0 0 0 0,-1 0-1 0 0,2-3 1 0 0,-1-2-47 0 0,1 1 1 0 0,0-1-1 0 0,1 1 1 0 0,-1 0-1 0 0,1 0 0 0 0,0 0 1 0 0,1 0-1 0 0,-1 0 1 0 0,1 1-1 0 0,0-1 1 0 0,9-7-1 0 0,-5 4 11 0 0,1 2 0 0 0,1-1 0 0 0,0 1-1 0 0,0 1 1 0 0,0 0 0 0 0,13-6 0 0 0,-2 3 5 0 0,0 2-1 0 0,0 0 1 0 0,1 1 0 0 0,0 1 0 0 0,0 1 0 0 0,36-2 0 0 0,-47 6-20 0 0,1 0 0 0 0,-1 0-1 0 0,1 1 1 0 0,-1 0 0 0 0,0 1-1 0 0,0 1 1 0 0,19 5 0 0 0,-27-6-2 0 0,1 0 1 0 0,0-1 0 0 0,-1 1 0 0 0,1 1 0 0 0,-1-1 0 0 0,1 0 0 0 0,-1 1 0 0 0,0 0 0 0 0,0-1-1 0 0,0 1 1 0 0,-1 0 0 0 0,1 1 0 0 0,-1-1 0 0 0,0 0 0 0 0,0 1 0 0 0,0 0 0 0 0,0-1 0 0 0,0 1-1 0 0,-1 0 1 0 0,1 0 0 0 0,-1 0 0 0 0,0 0 0 0 0,-1 0 0 0 0,2 6 0 0 0,-2 2 42 0 0,-1 0 0 0 0,0 0 1 0 0,0 0-1 0 0,-1 0 1 0 0,-1-1-1 0 0,0 1 0 0 0,-1 0 1 0 0,0-1-1 0 0,0 0 0 0 0,-1 0 1 0 0,-1 0-1 0 0,0-1 0 0 0,-12 16 1 0 0,-6 7 254 0 0,-2-2 0 0 0,-50 48 0 0 0,54-59-155 0 0,0-2 0 0 0,-1-1 0 0 0,0-1 0 0 0,-32 16 0 0 0,-108 44 546 0 0,55-28-128 0 0,107-48-558 0 0,0 1 0 0 0,-1-1 0 0 0,1 0 0 0 0,1 1 0 0 0,-1-1 0 0 0,0 1 0 0 0,0-1 1 0 0,0 1-1 0 0,0-1 0 0 0,0 1 0 0 0,0 0 0 0 0,1-1 0 0 0,-1 1 0 0 0,0 0 0 0 0,0 0 0 0 0,1 0 0 0 0,-1 0 0 0 0,1-1 0 0 0,-1 2 0 0 0,1-1-2 0 0,0-1 1 0 0,1 1-1 0 0,-1-1 0 0 0,1 1 0 0 0,-1-1 1 0 0,1 0-1 0 0,-1 1 0 0 0,1-1 0 0 0,-1 0 0 0 0,1 1 1 0 0,-1-1-1 0 0,1 0 0 0 0,0 0 0 0 0,-1 0 1 0 0,1 1-1 0 0,-1-1 0 0 0,1 0 0 0 0,0 0 0 0 0,-1 0 1 0 0,1 0-1 0 0,1 0 0 0 0,42-1 20 0 0,138-33 43 0 0,-111 19-69 0 0,0 2 1 0 0,123-4-1 0 0,-186 18 4 0 0,-1 0 0 0 0,1 0 0 0 0,-1 1 0 0 0,11 3 0 0 0,-10-4 92 0 0,-8-1-64 0 0,0 0-1 0 0,0 0 0 0 0,0 0 0 0 0,1 0 0 0 0,-1 0 0 0 0,0 0 0 0 0,0 0 0 0 0,0 0 0 0 0,0 0 0 0 0,0 0 0 0 0,1 0 0 0 0,-1 0 0 0 0,0 0 0 0 0,0 0 1 0 0,0 0-1 0 0,0 0 0 0 0,0 0 0 0 0,1 0 0 0 0,-1 0 0 0 0,0 0 0 0 0,0 0 0 0 0,0 0 0 0 0,0 0 0 0 0,0 0 0 0 0,1 0 0 0 0,-1 1 0 0 0,0-1 0 0 0,0 0 1 0 0,0 0-1 0 0,0 0 0 0 0,0 0 0 0 0,0 0 0 0 0,0 0 0 0 0,0 0 0 0 0,0 1 0 0 0,1-1 0 0 0,-1 0 0 0 0,0 0 0 0 0,0 0 0 0 0,0 0 0 0 0,0 0 1 0 0,0 1-1 0 0,0-1 0 0 0,0 0 0 0 0,0 0 0 0 0,0 0 0 0 0,0 0 0 0 0,0 0 0 0 0,0 1 0 0 0,0-1 0 0 0,0 0 0 0 0,0 0 0 0 0,0 0 0 0 0,0 1 1 0 0,0-1 42 0 0,0 0 1 0 0,0 0 0 0 0,0 1 0 0 0,0-1 0 0 0,0 0 0 0 0,0 1-1 0 0,0-1 1 0 0,0 0 0 0 0,0 0 0 0 0,0 1 0 0 0,0-1 0 0 0,1 0-1 0 0,-1 0 1 0 0,0 1 0 0 0,0-1 0 0 0,0 0 0 0 0,0 0 0 0 0,1 1 0 0 0,-1-1-1 0 0,0 0 1 0 0,0 0 0 0 0,0 0 0 0 0,1 1 0 0 0,-1-1 0 0 0,0 0-1 0 0,0 0 1 0 0,1 0 0 0 0,-1 0 0 0 0,0 0 0 0 0,1 0 0 0 0,-1 0-1 0 0,1 1 1 0 0,0-1-779 0 0,0 0 0 0 0,0 0 0 0 0,1 0 0 0 0,-1 0-1 0 0,0-1 1 0 0,0 1 0 0 0,0 0 0 0 0,1 0 0 0 0,-1-1 0 0 0,0 1-1 0 0,0-1 1 0 0,0 1 0 0 0,2-2 0 0 0,-32-18-21659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90 344 0 0,'8'-7'874'0'0,"0"-1"1"0"0,0-1-1 0 0,-1 1 1 0 0,7-11-1 0 0,18-19 3073 0 0,-59 73-1439 0 0,-17-1-1521 0 0,-3-1 0 0 0,0-2 0 0 0,-99 46 0 0 0,58-32-9 0 0,-19 8 157 0 0,-78 45 109 0 0,181-95-1238 0 0,1-2-5 0 0,1 0 1 0 0,-1 0-1 0 0,1 1 1 0 0,0-1 0 0 0,-1 1-1 0 0,1 0 1 0 0,0 0-1 0 0,0 0 1 0 0,0 0 0 0 0,0 0-1 0 0,0 0 1 0 0,1 0-1 0 0,-1 1 1 0 0,1-1-1 0 0,-2 4 1 0 0,5-5-16 0 0,-1 0 0 0 0,1-1 1 0 0,0 1-1 0 0,0 0 0 0 0,0-1 0 0 0,0 1 0 0 0,0-1 0 0 0,0 0 0 0 0,0 1 1 0 0,0-1-1 0 0,0 0 0 0 0,0 0 0 0 0,0-1 0 0 0,0 1 0 0 0,3-1 1 0 0,7-3-3378 0 0,10-38-5838 0 0,-9-5 5472 0 0,0-54 4637 0 0,-5 35-557 0 0,-6 49 47 0 0,-1 8 38 0 0,-1 1 0 0 0,2 0 0 0 0,-1 0 1 0 0,1 0-1 0 0,1 0 0 0 0,-1 0 0 0 0,1 1 0 0 0,6-11 0 0 0,-4 10 458 0 0,3 0 657 0 0,9 20-631 0 0,61 50 2296 0 0,133 79-1 0 0,-25-35-1462 0 0,-61-40-554 0 0,-103-54 328 0 0,38 14 0 0 0,-59-26-1459 0 0,-1 0 0 0 0,1 1 0 0 0,-1-1 0 0 0,1 0 0 0 0,-1 0 0 0 0,1 0 0 0 0,-1 0 0 0 0,1 0 0 0 0,-1-1 0 0 0,0 1 0 0 0,1 0 0 0 0,-1 0 0 0 0,1 0 0 0 0,-1 0 0 0 0,1 0 0 0 0,-1-1 0 0 0,1 1 0 0 0,-1 0 0 0 0,0 0 0 0 0,1-1 0 0 0,-1 1 0 0 0,1 0 0 0 0,-1-1 0 0 0,0 1 0 0 0,0 0 0 0 0,1-1 0 0 0,-1 1 0 0 0,0 0 0 0 0,1-1-1 0 0,-1 1 1 0 0,0-1 0 0 0,0 1 0 0 0,0-1 0 0 0,1 1 0 0 0,-1 0 0 0 0,0-1 0 0 0,0 1 0 0 0,0-1 0 0 0,0 1 0 0 0,0-1 0 0 0,0 1 0 0 0,0-1 0 0 0,0 1 0 0 0,0-1 0 0 0,0 1 0 0 0,0-1 0 0 0,0 1 0 0 0,0-1 0 0 0,-1 1 0 0 0,1 0 0 0 0,0-1 0 0 0,-1 0 0 0 0,-5-24-25 0 0,6 24-17 0 0,0 1 0 0 0,0-1 0 0 0,0 0 0 0 0,0 1 0 0 0,0-1 1 0 0,0 0-1 0 0,0 1 0 0 0,0-1 0 0 0,0 1 0 0 0,0-1 0 0 0,0 0 0 0 0,0 1 0 0 0,1-1 0 0 0,-1 0 1 0 0,0 1-1 0 0,0-1 0 0 0,1 0 0 0 0,-1 1 0 0 0,0-1 0 0 0,1 1 0 0 0,-1-1 0 0 0,1 1 0 0 0,-1-1 1 0 0,1 1-1 0 0,-1-1 0 0 0,1 1 0 0 0,-1 0 0 0 0,1-1 0 0 0,-1 1 0 0 0,1-1 0 0 0,-1 1 0 0 0,1 0 1 0 0,0 0-1 0 0,-1-1 0 0 0,1 1 0 0 0,0 0 0 0 0,30-11-259 0 0,-27 10 141 0 0,61-18-3704 0 0,112-38-13510 0 0,-136 38 15092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0:5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79 1704 0 0,'-6'-7'2137'0'0,"0"0"-1"0"0,0 1 1 0 0,0 0-1 0 0,-1 0 0 0 0,0 0 1 0 0,-10-6-1 0 0,-20-17 5758 0 0,32 58-5271 0 0,5 23-1570 0 0,2-9-617 0 0,-3 0 1 0 0,-1 0-1 0 0,-16 84 0 0 0,-7-36-280 0 0,-3-2 0 0 0,-57 120 0 0 0,67-172-156 0 0,8-18-9 0 0,0 1 0 0 0,2 0 0 0 0,0 0 0 0 0,-5 23 0 0 0,13-42 9 0 0,-1 1-1 0 0,1-1 1 0 0,0 1 0 0 0,0-1 0 0 0,0 0-1 0 0,0 1 1 0 0,0-1 0 0 0,1 0 0 0 0,-1 1-1 0 0,0-1 1 0 0,1 0 0 0 0,-1 1 0 0 0,0-1-1 0 0,1 0 1 0 0,0 0 0 0 0,-1 1 0 0 0,1-1-1 0 0,0 0 1 0 0,-1 0 0 0 0,1 0 0 0 0,0 0-1 0 0,0 0 1 0 0,0 0 0 0 0,0 0 0 0 0,0 0-1 0 0,0 0 1 0 0,0-1 0 0 0,1 1 0 0 0,-1 0-1 0 0,0-1 1 0 0,0 1 0 0 0,1-1 0 0 0,-1 1-1 0 0,0-1 1 0 0,0 1 0 0 0,1-1 0 0 0,-1 0-1 0 0,0 0 1 0 0,1 0 0 0 0,-1 0 0 0 0,1 0-1 0 0,1 0 1 0 0,1 0 0 0 0,0 0-1 0 0,-1 0 1 0 0,1 0-1 0 0,0-1 1 0 0,0 1-1 0 0,0-1 1 0 0,-1 0 0 0 0,1 0-1 0 0,0-1 1 0 0,-1 1-1 0 0,1-1 1 0 0,-1 1-1 0 0,1-1 1 0 0,4-4-1 0 0,-1-1 7 0 0,-6 6-12 0 0,0-1 0 0 0,1 1-1 0 0,-1 0 1 0 0,0-1-1 0 0,1 1 1 0 0,0 0-1 0 0,-1 0 1 0 0,1 0 0 0 0,-1 0-1 0 0,1 0 1 0 0,0 0-1 0 0,0 1 1 0 0,0-1-1 0 0,-1 0 1 0 0,1 1 0 0 0,0 0-1 0 0,0-1 1 0 0,0 1-1 0 0,0 0 1 0 0,0 0 0 0 0,3 0-1 0 0,-3 0-23 0 0,-1 0 0 0 0,0 0 0 0 0,1 0-1 0 0,-1 0 1 0 0,0 0 0 0 0,0-1 0 0 0,1 1 0 0 0,-1 0 0 0 0,0-1-1 0 0,1 1 1 0 0,-1-1 0 0 0,0 1 0 0 0,0-1 0 0 0,0 0 0 0 0,0 0 0 0 0,2-1-1 0 0,-2 1-284 0 0,0 0-1 0 0,0 0 0 0 0,0 0 0 0 0,-1-1 0 0 0,1 1 1 0 0,-1 0-1 0 0,1 0 0 0 0,-1-1 0 0 0,1 1 1 0 0,-1-1-1 0 0,1 1 0 0 0,-1 0 0 0 0,0-3 1 0 0,0-4-2496 0 0,0 1 1 0 0,-1-1-1 0 0,0 1 0 0 0,-1 0 1 0 0,-2-9-1 0 0,-5-2-2596 0 0,4 11 3431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96 0 0,'-1'6'3779'0'0,"3"1"-1422"0"0,15-6-1988 0 0,-11-2-242 0 0,-1 0 1 0 0,0 0-1 0 0,1 0 1 0 0,-1-1-1 0 0,10-3 1 0 0,-16 5-37 0 0,-12-7 2629 0 0,22-13-6696 0 0,-10 5 409 0 0,-3 8 1881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0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0 531 532 0 0,'5'-99'12971'0'0,"-5"99"-12848"0"0,-1 0 1 0 0,1-1-1 0 0,0 1 0 0 0,0 0 0 0 0,0 0 0 0 0,0-1 0 0 0,0 1 1 0 0,0 0-1 0 0,0 0 0 0 0,0-1 0 0 0,0 1 0 0 0,0 0 0 0 0,0-1 0 0 0,0 1 1 0 0,0 0-1 0 0,0 0 0 0 0,0-1 0 0 0,1 1 0 0 0,-1 0 0 0 0,0 0 1 0 0,0-1-1 0 0,0 1 0 0 0,0 0 0 0 0,0 0 0 0 0,1 0 0 0 0,-1-1 1 0 0,0 1-1 0 0,0 0 0 0 0,0 0 0 0 0,0 0 0 0 0,1-1 0 0 0,-1 1 1 0 0,0 0-1 0 0,0 0 0 0 0,1 0 0 0 0,-1 0 0 0 0,1-1 0 0 0,7 9 1864 0 0,7 16-644 0 0,-6 5-759 0 0,-2 1-1 0 0,-1 0 1 0 0,-1 0-1 0 0,1 50 0 0 0,7 44-161 0 0,-11-112-403 0 0,0 1-1 0 0,1-1 1 0 0,1 0-1 0 0,0 0 1 0 0,1 0-1 0 0,9 17 1 0 0,-13-26-15 0 0,1 0 0 0 0,0 0 1 0 0,0-1-1 0 0,0 1 0 0 0,1-1 0 0 0,-1 0 0 0 0,1 1 1 0 0,-1-1-1 0 0,1 0 0 0 0,0 0 0 0 0,-1-1 0 0 0,1 1 1 0 0,0-1-1 0 0,0 1 0 0 0,0-1 0 0 0,0 0 1 0 0,1 0-1 0 0,-1 0 0 0 0,0-1 0 0 0,0 1 0 0 0,1-1 1 0 0,-1 0-1 0 0,0 0 0 0 0,1 0 0 0 0,-1 0 0 0 0,0 0 1 0 0,0-1-1 0 0,1 1 0 0 0,5-3 0 0 0,7-2-1 0 0,1-1 0 0 0,-1-1 0 0 0,-1 0 0 0 0,1-1 0 0 0,17-13 0 0 0,72-57 14 0 0,-62 45-8 0 0,526-362-39 0 0,-147 112 521 0 0,-404 266-79 0 0,-16 14-336 0 0,0 0 0 0 0,0 0 0 0 0,1 1 1 0 0,0-1-1 0 0,-1 1 0 0 0,1 0 0 0 0,0 0 1 0 0,0 0-1 0 0,0 0 0 0 0,0 0 1 0 0,6-2-1 0 0,-7 6-76 0 0,0-1 0 0 0,0 0-1 0 0,0 1 1 0 0,-1-1 0 0 0,1 1 0 0 0,0 0 0 0 0,-1-1 0 0 0,1 1 0 0 0,-1 0-1 0 0,1 0 1 0 0,-1 0 0 0 0,0 0 0 0 0,0 0 0 0 0,0 0 0 0 0,0 0 0 0 0,0 1-1 0 0,0-1 1 0 0,0 5 0 0 0,-1-7 12 0 0,13-21-5686 0 0,-11 19 4394 0 0,-1 0 0 0 0,0 0 0 0 0,0-1 0 0 0,0 1-1 0 0,0 0 1 0 0,-1 0 0 0 0,1-1 0 0 0,0 1 0 0 0,-1-5-1 0 0,-9-4-4254 0 0,1 6 3569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0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266 370 712 0 0,'-46'-10'2927'0'0,"16"4"-744"0"0,1-1 0 0 0,-1-2 1 0 0,2-1-1 0 0,-33-15 0 0 0,59 25-1961 0 0,0-1 0 0 0,0-1-1 0 0,0 1 1 0 0,0 0 0 0 0,0 0-1 0 0,0-1 1 0 0,1 1 0 0 0,-1-1 0 0 0,0 0-1 0 0,1 1 1 0 0,-1-1 0 0 0,1 0-1 0 0,-1 0 1 0 0,1 0 0 0 0,0 0-1 0 0,0 0 1 0 0,0 0 0 0 0,0 0-1 0 0,0-1 1 0 0,1 1 0 0 0,-1 0-1 0 0,0-3 1 0 0,1 2-80 0 0,1-1 0 0 0,-1 1 0 0 0,1 0 1 0 0,-1-1-1 0 0,1 1 0 0 0,0 0 0 0 0,0 0 0 0 0,1 0 0 0 0,-1-1 0 0 0,0 1 0 0 0,1 0 0 0 0,0 1 1 0 0,3-5-1 0 0,5-6-24 0 0,1 1 0 0 0,1 1 1 0 0,-1 0-1 0 0,2 1 0 0 0,13-10 0 0 0,10-5-3 0 0,1 2 0 0 0,65-31 1 0 0,-89 48-112 0 0,0 1 1 0 0,1 0 0 0 0,0 1-1 0 0,-1 0 1 0 0,2 1 0 0 0,-1 0-1 0 0,0 2 1 0 0,0-1 0 0 0,1 2-1 0 0,-1 0 1 0 0,29 4 0 0 0,-39-3-3 0 0,0-1 0 0 0,-1 1 0 0 0,1 1 0 0 0,0-1 0 0 0,0 1-1 0 0,-1-1 1 0 0,1 1 0 0 0,-1 0 0 0 0,1 0 0 0 0,-1 0 0 0 0,0 1 0 0 0,0-1 0 0 0,0 1 0 0 0,0 0 0 0 0,0 0 0 0 0,-1 0 0 0 0,4 5 0 0 0,-4-4 30 0 0,0 1 1 0 0,0 0-1 0 0,0 0 1 0 0,0-1-1 0 0,-1 1 0 0 0,0 0 1 0 0,0 0-1 0 0,0 1 0 0 0,-1-1 1 0 0,0 0-1 0 0,0 10 1 0 0,-2 0 79 0 0,-1 0 1 0 0,0 0 0 0 0,-1-1 0 0 0,-1 1-1 0 0,0-1 1 0 0,-1 0 0 0 0,0-1 0 0 0,-10 15 0 0 0,5-11-22 0 0,-2 0 0 0 0,0-1 1 0 0,0-1-1 0 0,-2 0 0 0 0,0-1 1 0 0,-23 17-1 0 0,-109 67 769 0 0,97-68-471 0 0,22-12-167 0 0,-1-1 70 0 0,0 2 1 0 0,1 1-1 0 0,-38 36 0 0 0,65-56-284 0 0,0 1 1 0 0,0 0-1 0 0,0 0 0 0 0,0 0 0 0 0,0 0 0 0 0,0 0 0 0 0,1 0 0 0 0,-1 1 1 0 0,0-1-1 0 0,1 0 0 0 0,-1 0 0 0 0,1 0 0 0 0,-1 1 0 0 0,1-1 1 0 0,-1 0-1 0 0,1 1 0 0 0,0-1 0 0 0,0 0 0 0 0,-1 3 0 0 0,2-4-4 0 0,0 1-1 0 0,0 0 1 0 0,-1 0-1 0 0,1 0 1 0 0,0-1-1 0 0,0 1 1 0 0,0-1-1 0 0,0 1 1 0 0,0-1-1 0 0,0 1 1 0 0,0-1-1 0 0,0 1 1 0 0,0-1-1 0 0,0 0 1 0 0,0 1-1 0 0,0-1 1 0 0,0 0-1 0 0,0 0 1 0 0,1 0-1 0 0,-1 0 1 0 0,0 0-1 0 0,0 0 1 0 0,0 0-1 0 0,0 0 1 0 0,0-1-1 0 0,2 0 1 0 0,58-8 8 0 0,0-2 1 0 0,62-21-1 0 0,-16 4-25 0 0,-54 14 11 0 0,-16 4 2 0 0,2 1-1 0 0,-1 2 0 0 0,64-4 1 0 0,-65 9 285 0 0,-36 2-122 0 0,37 8 1761 0 0,-27-7-1949 0 0,-10 0 29 0 0,0-1 0 0 0,0 0 1 0 0,0 0-1 0 0,0 0 0 0 0,0 0 0 0 0,1 0 1 0 0,-1 0-1 0 0,0 0 0 0 0,0 0 0 0 0,0 0 1 0 0,0-1-1 0 0,0 1 0 0 0,0 0 0 0 0,0-1 0 0 0,0 1 1 0 0,0-1-1 0 0,0 1 0 0 0,0-1 0 0 0,0 1 1 0 0,0-1-1 0 0,0 0 0 0 0,0 1 0 0 0,0-2 0 0 0,1 0-2 0 0,0 1-1 0 0,-1-1 1 0 0,1 1-1 0 0,0-1 1 0 0,0 1-1 0 0,0 0 1 0 0,0 0-1 0 0,0 0 1 0 0,0 0-1 0 0,1 0 1 0 0,1-1-1 0 0,-3 2-5 0 0,0 0-45 0 0,2 0 47 0 0,1 0 797 0 0,13 0-618 0 0,-8-1-5268 0 0,-40-13-17918 0 0,14 10 20899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93 207 1188 0 0,'-3'-2'266'0'0,"1"0"0"0"0,0 0 0 0 0,0 0 0 0 0,0 0 0 0 0,0 0 0 0 0,0 0 0 0 0,0-1 0 0 0,1 1 0 0 0,-1 0 0 0 0,1-1 0 0 0,0 1 0 0 0,-1-1 0 0 0,1 0 0 0 0,0 0 0 0 0,1 1-1 0 0,-1-1 1 0 0,0 0 0 0 0,1 0 0 0 0,-1 0 0 0 0,1 0 0 0 0,0 1 0 0 0,0-1 0 0 0,0 0 0 0 0,1 0 0 0 0,-1 0 0 0 0,1 0 0 0 0,-1 0 0 0 0,1 1 0 0 0,0-1 0 0 0,2-4 0 0 0,0 0-55 0 0,0 0-1 0 0,1 0 1 0 0,0 1 0 0 0,0-1 0 0 0,1 1-1 0 0,0 0 1 0 0,0 0 0 0 0,0 1 0 0 0,1 0-1 0 0,9-8 1 0 0,-5 7-156 0 0,1-1-1 0 0,0 2 0 0 0,0-1 1 0 0,1 2-1 0 0,0-1 1 0 0,0 2-1 0 0,0 0 1 0 0,0 0-1 0 0,0 1 1 0 0,1 0-1 0 0,19 1 1 0 0,-26 1-50 0 0,1 0-1 0 0,-1 1 1 0 0,1 0 0 0 0,-1 0 0 0 0,0 0 0 0 0,1 1 0 0 0,-1 0 0 0 0,0 0 0 0 0,0 1 0 0 0,9 5 0 0 0,-11-6 5 0 0,-1 1 1 0 0,1 0-1 0 0,-1 0 1 0 0,0 0-1 0 0,0 0 1 0 0,0 1-1 0 0,0-1 0 0 0,-1 1 1 0 0,1-1-1 0 0,-1 1 1 0 0,0 0-1 0 0,0 0 1 0 0,0 0-1 0 0,-1 1 1 0 0,1-1-1 0 0,1 8 0 0 0,-3-7 28 0 0,1 0-1 0 0,-1 0 0 0 0,0 0 0 0 0,0 0 0 0 0,-1 0 0 0 0,0 1 0 0 0,1-1 0 0 0,-2 0 0 0 0,1-1 0 0 0,-1 1 0 0 0,1 0 1 0 0,-5 7-1 0 0,0-1 121 0 0,0-1 0 0 0,0 1 0 0 0,-1-2 1 0 0,-10 12-1 0 0,-21 18 1301 0 0,-3-2-1 0 0,-1-2 1 0 0,-1-2-1 0 0,-51 30 1 0 0,88-59-1306 0 0,-22 13 519 0 0,20-14-485 0 0,1 2 0 0 0,-1-1 1 0 0,1 1-1 0 0,0 0 0 0 0,0 1 0 0 0,0 0 1 0 0,-5 7-1 0 0,11-13-171 0 0,1 0 0 0 0,0 1 0 0 0,0-1 0 0 0,0 0 0 0 0,0 1 0 0 0,-1-1 0 0 0,1 0 0 0 0,0 0 0 0 0,0 1 0 0 0,0-1 0 0 0,0 0 0 0 0,0 1 0 0 0,0-1 0 0 0,0 0 0 0 0,0 1 0 0 0,0-1 0 0 0,0 0 0 0 0,0 1 0 0 0,0-1 0 0 0,0 0 0 0 0,0 1 0 0 0,0-1 0 0 0,0 0 0 0 0,0 0 0 0 0,1 1 0 0 0,-1-1 0 0 0,0 0 0 0 0,0 1 0 0 0,0-1 0 0 0,0 0 0 0 0,1 0 0 0 0,-1 1 0 0 0,0-1 0 0 0,0 0 0 0 0,1 0 0 0 0,-1 0 0 0 0,0 1 0 0 0,0-1 0 0 0,1 0 0 0 0,-1 0 0 0 0,0 0 0 0 0,0 0 0 0 0,1 0 0 0 0,-1 1 0 0 0,0-1 0 0 0,1 0 0 0 0,-1 0 0 0 0,0 0 0 0 0,1 0 0 0 0,-1 0 0 0 0,0 0 0 0 0,1 0 0 0 0,-1 0 0 0 0,0 0 0 0 0,0 0 0 0 0,1 0 0 0 0,-1 0 0 0 0,0-1 0 0 0,1 1 0 0 0,-1 0 0 0 0,26-1 405 0 0,-23 1-339 0 0,125-17 460 0 0,41-3-471 0 0,-55 15-74 0 0,-108 5-260 0 0,0-1 0 0 0,1 1 0 0 0,-1-1 0 0 0,0 0 0 0 0,0-1 0 0 0,0 0-1 0 0,0 1 1 0 0,0-2 0 0 0,0 1 0 0 0,-1-1 0 0 0,9-4 0 0 0,-8 2-1935 0 0,-1 1 1 0 0,1 0-1 0 0,-1-1 1 0 0,0 0-1 0 0,9-11 1 0 0,12-9-4314 0 0,-12 12 4313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281 104 684 0 0,'2'-10'1711'0'0,"1"0"-1"0"0,-1 0 1 0 0,-1 0-1 0 0,0-1 1 0 0,-1 1 0 0 0,0-11-1 0 0,0 11 585 0 0,0 9-2221 0 0,0 1 0 0 0,0 0 0 0 0,0-1 0 0 0,0 1 0 0 0,0-1 0 0 0,0 1 0 0 0,0 0 0 0 0,0-1 0 0 0,0 1 0 0 0,0 0 0 0 0,0-1 0 0 0,0 1 0 0 0,0 0 0 0 0,0-1 0 0 0,0 1 0 0 0,0 0 0 0 0,-1-1 0 0 0,1 1 0 0 0,0 0 0 0 0,0-1 0 0 0,0 1 0 0 0,-1 0 0 0 0,1-1 0 0 0,0 1 0 0 0,0 0 0 0 0,-1 0 0 0 0,1 0 0 0 0,0-1 0 0 0,0 1 0 0 0,-1 0 0 0 0,1 0 0 0 0,0 0 0 0 0,-1-1 0 0 0,1 1 0 0 0,0 0 0 0 0,-1 0 0 0 0,1 0 0 0 0,0 0 0 0 0,-1 0-1 0 0,1 0 1 0 0,-1 0 0 0 0,1 0 0 0 0,0 0 0 0 0,-1 0 0 0 0,1 0 0 0 0,0 0 0 0 0,-1 0 0 0 0,1 0 0 0 0,0 0 0 0 0,-1 0 0 0 0,1 0 0 0 0,0 1 0 0 0,-1-1 0 0 0,1 0 0 0 0,0 0 0 0 0,-1 0 0 0 0,1 1 0 0 0,0-1 0 0 0,-1 0 0 0 0,1 0 0 0 0,0 0 0 0 0,0 1 0 0 0,0-1 0 0 0,-1 0 0 0 0,1 1 0 0 0,0-1 0 0 0,0 1 0 0 0,-26 23 377 0 0,20-18 75 0 0,-30 33 894 0 0,2 1-1 0 0,-34 51 1 0 0,37-48-414 0 0,23-33-711 0 0,-35 54 977 0 0,40-58-1158 0 0,0-1 0 0 0,0 1 0 0 0,0 0 0 0 0,1 0 0 0 0,0 0 0 0 0,0 0 0 0 0,1 0 0 0 0,0 1 0 0 0,-1 8 0 0 0,2-12-67 0 0,1-1-1 0 0,-1 1 0 0 0,1-1 1 0 0,0 0-1 0 0,0 1 0 0 0,0-1 1 0 0,0 0-1 0 0,0 1 1 0 0,1-1-1 0 0,-1 0 0 0 0,1 0 1 0 0,-1 0-1 0 0,1 0 0 0 0,0 0 1 0 0,0-1-1 0 0,0 1 0 0 0,0 0 1 0 0,0-1-1 0 0,0 0 1 0 0,0 1-1 0 0,0-1 0 0 0,1 0 1 0 0,-1 0-1 0 0,1 0 0 0 0,3 1 1 0 0,9 3 44 0 0,0-1 1 0 0,28 5 0 0 0,-37-8-80 0 0,50 7 52 0 0,-40-7-59 0 0,-1 0-1 0 0,0 2 1 0 0,-1 0-1 0 0,1 0 1 0 0,-1 1 0 0 0,15 7-1 0 0,-9-5 4 0 0,-4-2-48 0 0,-15-3 17 0 0,-1-8-129 0 0,0 0-30 0 0,-2-9-2840 0 0,-3-2-4206 0 0,-6-10-5326 0 0,1 9 6892 0 0,6 10 3999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56 816 0 0,'-17'-2'1228'0'0,"-25"-4"2083"0"0,18-2 784 0 0,50 10 2157 0 0,34-11-4078 0 0,-35 5-1400 0 0,40-8 247 0 0,11-1-256 0 0,-25 9-621 0 0,-51 4-149 0 0,0 0 0 0 0,0 0 1 0 0,0 0-1 0 0,0 0 0 0 0,0 0 0 0 0,0 1 0 0 0,0-1 1 0 0,0 0-1 0 0,1 0 0 0 0,-1 0 0 0 0,0 0 1 0 0,0 0-1 0 0,0 0 0 0 0,0 0 0 0 0,0 0 0 0 0,0 0 1 0 0,0 0-1 0 0,0 0 0 0 0,0 0 0 0 0,0 0 1 0 0,0 0-1 0 0,1 0 0 0 0,-1 1 0 0 0,0-1 1 0 0,0 0-1 0 0,0 0 0 0 0,0 0 0 0 0,0 0 0 0 0,0 0 1 0 0,0 0-1 0 0,0 0 0 0 0,0 0 0 0 0,0 0 1 0 0,0 1-1 0 0,0-1 0 0 0,0 0 0 0 0,0 0 0 0 0,0 0 1 0 0,0 0-1 0 0,0 0 0 0 0,0 0 0 0 0,0 0 1 0 0,0 0-1 0 0,0 1 0 0 0,0-1 0 0 0,0 0 0 0 0,0 0 1 0 0,0 0-1 0 0,-1 0 0 0 0,1 0 0 0 0,0 0 1 0 0,0 0-1 0 0,0 0 0 0 0,0 0 0 0 0,0 0 0 0 0,0 1 1 0 0,0-1-1 0 0,0 0 0 0 0,-8 9-1582 0 0,-11 8-9037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1 588 0 0,'-29'9'1827'0'0,"-43"14"2244"0"0,65-20-3452 0 0,1 0 0 0 0,0 0 0 0 0,-1 0 0 0 0,1 1 0 0 0,1 0-1 0 0,-1 0 1 0 0,1 0 0 0 0,-6 6 0 0 0,11-9-447 0 0,-1-1-1 0 0,1 1 0 0 0,-1 0 1 0 0,1 0-1 0 0,-1-1 0 0 0,1 1 0 0 0,0 0 1 0 0,-1 0-1 0 0,1 0 0 0 0,0 0 1 0 0,-1-1-1 0 0,1 1 0 0 0,0 0 0 0 0,0 0 1 0 0,0 0-1 0 0,0 0 0 0 0,0 0 0 0 0,0 0 1 0 0,0 0-1 0 0,0 0 0 0 0,1-1 1 0 0,-1 1-1 0 0,0 0 0 0 0,0 0 0 0 0,1 0 1 0 0,-1 0-1 0 0,1-1 0 0 0,-1 1 1 0 0,1 0-1 0 0,-1 0 0 0 0,1-1 0 0 0,-1 1 1 0 0,1 0-1 0 0,-1 0 0 0 0,1-1 1 0 0,0 1-1 0 0,1 0 0 0 0,0 1 150 0 0,0 0 0 0 0,1 0-1 0 0,0 0 1 0 0,-1-1 0 0 0,1 1 0 0 0,0-1-1 0 0,0 1 1 0 0,0-1 0 0 0,6 1 0 0 0,39 4 488 0 0,-16-6-743 0 0,-1-2 0 0 0,1-1 0 0 0,-1-1 1 0 0,41-12-1 0 0,-66 15-112 0 0,43-15-1461 0 0,-29 3-3063 0 0,-8-7-5059 0 0,-7 8 4227 0 0,0 6 3691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211 190 128 0 0,'1'-10'866'0'0,"0"0"0"0"0,1 0 0 0 0,0 0 0 0 0,0 1-1 0 0,6-15 1 0 0,-4 15-230 0 0,-1 0 0 0 0,-1-1-1 0 0,1 1 1 0 0,-2 0 0 0 0,2-15 0 0 0,-3 23-573 0 0,0 0 1 0 0,0-1-1 0 0,0 1 1 0 0,0 0 0 0 0,0 0-1 0 0,0-1 1 0 0,-1 1-1 0 0,1 0 1 0 0,0 0 0 0 0,-1 0-1 0 0,1-1 1 0 0,-1 1 0 0 0,1 0-1 0 0,-1 0 1 0 0,0 0-1 0 0,1 0 1 0 0,-1 0 0 0 0,0 0-1 0 0,0 0 1 0 0,0 0 0 0 0,0 0-1 0 0,1 1 1 0 0,-1-1-1 0 0,-2-1 1 0 0,1 2 3 0 0,0-1 1 0 0,0 0-1 0 0,0 0 0 0 0,-1 1 0 0 0,1 0 1 0 0,0-1-1 0 0,0 1 0 0 0,-1 0 0 0 0,1 0 1 0 0,0 0-1 0 0,-1 0 0 0 0,-2 1 1 0 0,-2 0 130 0 0,-1 1 1 0 0,0 0 0 0 0,1 1-1 0 0,-1 0 1 0 0,1 0 0 0 0,-12 7-1 0 0,9-3 125 0 0,1 0 0 0 0,1 0 0 0 0,-1 1 0 0 0,1 0 0 0 0,0 0 0 0 0,1 1 0 0 0,0 0-1 0 0,-7 12 1 0 0,10-15-12 0 0,0 1 0 0 0,1-1 0 0 0,0 1-1 0 0,1 0 1 0 0,-1 0 0 0 0,1 0 0 0 0,1 0-1 0 0,-1 0 1 0 0,1 1 0 0 0,0-1 0 0 0,1 0-1 0 0,0 1 1 0 0,1 13 0 0 0,0-18-222 0 0,0 1 1 0 0,1 0-1 0 0,-1-1 1 0 0,1 1-1 0 0,0-1 1 0 0,-1 1-1 0 0,2-1 1 0 0,-1 0-1 0 0,0 1 1 0 0,1-1-1 0 0,-1-1 1 0 0,1 1-1 0 0,0 0 1 0 0,0-1-1 0 0,0 1 1 0 0,0-1-1 0 0,6 3 1 0 0,7 4 21 0 0,0 0 0 0 0,26 8 0 0 0,-21-9-46 0 0,-5-1-25 0 0,0 1-1 0 0,0 0 1 0 0,-1 0-1 0 0,0 2 0 0 0,0 0 1 0 0,21 20-1 0 0,-32-27 17 0 0,-1 0 1 0 0,0 1-1 0 0,0-1 0 0 0,0 1 0 0 0,-1-1 0 0 0,1 1 0 0 0,-1 0 0 0 0,0 0 0 0 0,0 0 1 0 0,0 1-1 0 0,0-1 0 0 0,-1 0 0 0 0,0 1 0 0 0,0-1 0 0 0,0 0 0 0 0,0 1 1 0 0,-1-1-1 0 0,0 1 0 0 0,0 0 0 0 0,0-1 0 0 0,0 1 0 0 0,-1-1 0 0 0,0 1 1 0 0,0-1-1 0 0,0 0 0 0 0,0 1 0 0 0,-1-1 0 0 0,1 0 0 0 0,-1 0 0 0 0,0 0 0 0 0,-3 5 1 0 0,0-3-19 0 0,0 0 1 0 0,0-1 0 0 0,0 1-1 0 0,-1-1 1 0 0,0 0 0 0 0,0 0 0 0 0,0-1-1 0 0,0 0 1 0 0,-1 0 0 0 0,0 0-1 0 0,1-1 1 0 0,-1 0 0 0 0,-1 0 0 0 0,1-1-1 0 0,-12 3 1 0 0,12-3-96 0 0,1-1 1 0 0,-1 0-1 0 0,0 0 1 0 0,0 0-1 0 0,0-1 0 0 0,0 0 1 0 0,1 0-1 0 0,-1-1 1 0 0,0 1-1 0 0,0-2 0 0 0,0 1 1 0 0,1-1-1 0 0,-1 0 1 0 0,0 0-1 0 0,1-1 0 0 0,0 0 1 0 0,-7-4-1 0 0,10 5-465 0 0,0-1-1 0 0,0 1 0 0 0,0-1 1 0 0,1 1-1 0 0,0-1 1 0 0,-1 0-1 0 0,1 0 0 0 0,0 0 1 0 0,0 0-1 0 0,1 0 1 0 0,-1-1-1 0 0,1 1 0 0 0,-1-1 1 0 0,1 1-1 0 0,0-1 1 0 0,0 1-1 0 0,1-1 0 0 0,-1-6 1 0 0,1 0-1277 0 0,0 0 1 0 0,1-1-1 0 0,0 1 0 0 0,1 0 1 0 0,4-12-1 0 0,-1-5-524 0 0</inkml:trace>
  <inkml:trace contextRef="#ctx0" brushRef="#br0" timeOffset="1">55 163 604 0 0,'-9'-8'962'0'0,"-23"-24"2181"0"0,30 31-2991 0 0,1 0 0 0 0,0 0 1 0 0,0-1-1 0 0,0 1 0 0 0,0 0 0 0 0,0-1 1 0 0,0 1-1 0 0,0-1 0 0 0,1 1 1 0 0,-1-1-1 0 0,0 1 0 0 0,1-1 1 0 0,-1 0-1 0 0,1 1 0 0 0,0-1 1 0 0,0 0-1 0 0,-1 1 0 0 0,1-1 0 0 0,1-3 1 0 0,0 4-85 0 0,0-1-1 0 0,0 0 1 0 0,0 1 0 0 0,1-1 0 0 0,-1 0 0 0 0,1 1-1 0 0,-1 0 1 0 0,1-1 0 0 0,-1 1 0 0 0,1 0 0 0 0,0 0 0 0 0,0 0-1 0 0,0 0 1 0 0,-1 0 0 0 0,1 0 0 0 0,0 0 0 0 0,3 0 0 0 0,42-10 84 0 0,-34 8-91 0 0,80-12-862 0 0,-56 10-2540 0 0,67-19 1 0 0,-77 15 1905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1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102 479 700 0 0,'-31'-26'2196'0'0,"26"23"-1731"0"0,-1-1 0 0 0,0-1 1 0 0,1 1-1 0 0,0-1 0 0 0,0 1 1 0 0,0-2-1 0 0,0 1 0 0 0,1 0 1 0 0,0-1-1 0 0,0 0 0 0 0,0 0 0 0 0,-4-11 1 0 0,6 10 71 0 0,2 6-271 0 0,-1-1 1 0 0,1 0-1 0 0,0 0 0 0 0,-1 1 1 0 0,1-1-1 0 0,0 0 1 0 0,0 0-1 0 0,0 1 0 0 0,0-1 1 0 0,0 0-1 0 0,0 0 0 0 0,1 0 1 0 0,-1 1-1 0 0,1-1 0 0 0,-1 0 1 0 0,2-2-1 0 0,4-6 2720 0 0,-2 10-843 0 0,0 23 268 0 0,-4 37-503 0 0,-3-6-1396 0 0,3 1 0 0 0,2 0 1 0 0,2-1-1 0 0,3 0 0 0 0,3 0 0 0 0,16 58 0 0 0,-13-81-507 0 0,-10-26 51 0 0,-1 0 1 0 0,0 0-1 0 0,0 0 0 0 0,0 0 0 0 0,-1 0 1 0 0,2 10-1 0 0,20-39 1021 0 0,57-72-957 0 0,109-101-1 0 0,-95 103-118 0 0,144-129-12 0 0,23-23 234 0 0,-258 244-171 0 0,-1 0 0 0 0,0-1 0 0 0,0 1 0 0 0,0 0 0 0 0,0-1 0 0 0,-1 0 0 0 0,1 1 0 0 0,-1-1 0 0 0,1 0 0 0 0,-1 0 0 0 0,0 1 0 0 0,0-1 0 0 0,0 0 0 0 0,0-5 0 0 0,-1 7-24 0 0,-9 23 14 0 0,9-10-44 0 0,1-10 2 0 0,-1 0-1 0 0,0 0 1 0 0,0 0-1 0 0,0 0 1 0 0,0 1-1 0 0,0-1 1 0 0,0 0-1 0 0,0 0 1 0 0,-1 0-1 0 0,1 0 1 0 0,-1 0 0 0 0,0 0-1 0 0,1 1 1 0 0,-1-1-1 0 0,0-1 1 0 0,0 1-1 0 0,0 0 1 0 0,0 0-1 0 0,-1 0 1 0 0,1 0-1 0 0,-1-1 1 0 0,1 1-1 0 0,-1-1 1 0 0,-1 2-1 0 0,-5 3-2 0 0,-12 6 48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0 294 172 0 0,'0'-2'27'0'0,"1"1"0"0"0,-1 0 0 0 0,1 0 0 0 0,-1 0 0 0 0,1 0 0 0 0,-1 0 0 0 0,1 0 0 0 0,0 0 0 0 0,0 0 0 0 0,-1 1 0 0 0,1-1 0 0 0,0 0 0 0 0,0 0 0 0 0,0 0-1 0 0,0 1 1 0 0,0-1 0 0 0,0 1 0 0 0,0-1 0 0 0,1 0 0 0 0,27-12-59 0 0,-20 9 52 0 0,-9 1-30 0 0,-7 0 21 0 0,-12-2 163 0 0,15 4 90 0 0,38-2-287 0 0,-33 3 68 0 0,0 0 0 0 0,0-1-1 0 0,0 1 1 0 0,0 0 0 0 0,0 0 0 0 0,0-1-1 0 0,0 1 1 0 0,-1-1 0 0 0,1 1 0 0 0,0 0 0 0 0,0-1-1 0 0,0 0 1 0 0,-1 1 0 0 0,1-1 0 0 0,0 1-1 0 0,-1-1 1 0 0,1 0 0 0 0,0 0 0 0 0,-1 1-1 0 0,1-1 1 0 0,-1 0 0 0 0,1 0 0 0 0,-1 0 0 0 0,1 1-1 0 0,-1-1 1 0 0,0 0 0 0 0,0 0 0 0 0,1 0-1 0 0,-1-1 1 0 0,1 0 36 0 0,-1 1 1 0 0,1-1-1 0 0,-1 1 0 0 0,1 0 0 0 0,0-1 0 0 0,-1 1 0 0 0,1 0 1 0 0,0 0-1 0 0,0-1 0 0 0,0 1 0 0 0,0 0 0 0 0,0 0 1 0 0,0 0-1 0 0,1 0 0 0 0,-1 0 0 0 0,0 0 0 0 0,0 1 0 0 0,1-1 1 0 0,-1 0-1 0 0,0 1 0 0 0,1-1 0 0 0,-1 0 0 0 0,1 1 1 0 0,2-1-1 0 0,48-11 912 0 0,-36 9-505 0 0,-10 1 2193 0 0,-24 7-841 0 0,16-4-1642 0 0,-1-1-1 0 0,0 1 0 0 0,1 0 1 0 0,-1 0-1 0 0,1 0 0 0 0,-1 0 0 0 0,1 0 1 0 0,0 1-1 0 0,-1-1 0 0 0,1 1 1 0 0,0-1-1 0 0,-3 4 0 0 0,5-4-84 0 0,0-1 0 0 0,0 1 0 0 0,0-1 0 0 0,0 1 0 0 0,0-1 0 0 0,1 1 0 0 0,-1-1 0 0 0,0 1 0 0 0,0-1 0 0 0,1 1 0 0 0,-1-1 0 0 0,0 1 0 0 0,1-1 0 0 0,-1 0 0 0 0,0 1 0 0 0,1-1 0 0 0,-1 1 0 0 0,1-1 0 0 0,-1 0 0 0 0,1 1 0 0 0,-1-1 0 0 0,1 0 0 0 0,-1 0 0 0 0,1 1 0 0 0,0-1 39 0 0,-1 0-1 0 0,1 1 1 0 0,-1-1 0 0 0,1 0-1 0 0,0 1 1 0 0,-1-1-1 0 0,1 0 1 0 0,-1 1-1 0 0,1-1 1 0 0,-1 1-1 0 0,0-1 1 0 0,1 1-1 0 0,-1-1 1 0 0,1 1-1 0 0,-1-1 1 0 0,0 1-1 0 0,1 0 1 0 0,-1-1-1 0 0,0 1 1 0 0,0-1-1 0 0,0 1 1 0 0,1 0-1 0 0,-1-1 1 0 0,0 2-1 0 0,0-1 27 0 0,-1-1-117 0 0,1 1-1 0 0,-1-1 0 0 0,1 1 1 0 0,-1 0-1 0 0,1-1 0 0 0,-1 1 0 0 0,1 0 1 0 0,-1-1-1 0 0,1 1 0 0 0,0 0 0 0 0,-1 0 1 0 0,1-1-1 0 0,0 1 0 0 0,0 0 0 0 0,0 0 1 0 0,-1-1-1 0 0,1 1 0 0 0,0 0 0 0 0,0 0 1 0 0,0 0-1 0 0,0 0 0 0 0,0-1 0 0 0,1 1 1 0 0,-1 0-1 0 0,0 0 0 0 0,0 0 0 0 0,0-1 1 0 0,1 1-1 0 0,0 1 0 0 0,7 26 50 0 0,-2-20-101 0 0,-3-5-7 0 0,-1 0 0 0 0,0 0-1 0 0,1 0 1 0 0,-1 0 0 0 0,-1 0-1 0 0,1 1 1 0 0,0-1 0 0 0,-1 0 0 0 0,0 1-1 0 0,2 6 1 0 0,6 18 19 0 0,-13 28 39 0 0,-5-1-39 0 0,4 48-50 0 0,6-99 37 0 0,0 0 0 0 0,0-1-1 0 0,0 1 1 0 0,0-1-1 0 0,1 1 1 0 0,-1-1 0 0 0,1 0-1 0 0,0 0 1 0 0,0 0 0 0 0,0 0-1 0 0,0 0 1 0 0,1 0-1 0 0,3 3 1 0 0,-4-4-7 0 0,0-1 0 0 0,0 1 0 0 0,0-1 0 0 0,0 1 0 0 0,0-1 0 0 0,1 0 0 0 0,-1 0-1 0 0,1 0 1 0 0,-1 0 0 0 0,0 0 0 0 0,1 0 0 0 0,0-1 0 0 0,-1 1 0 0 0,1-1 0 0 0,-1 0 0 0 0,1 0 0 0 0,0 0 0 0 0,4-1 0 0 0,0 0 3 0 0,0 0 0 0 0,0-1 0 0 0,0 0 0 0 0,-1-1 0 0 0,1 1 0 0 0,-1-2 0 0 0,7-2 0 0 0,7-7 7 0 0,0-1 1 0 0,-1-1-1 0 0,24-23 0 0 0,-12 10 219 0 0,-23 22-110 0 0,0 0 0 0 0,0-1 0 0 0,0 0 0 0 0,-1 0 0 0 0,-1-1 0 0 0,1 0 0 0 0,-1 0 0 0 0,0 0 0 0 0,8-18 0 0 0,-13 23-108 0 0,1 1-1 0 0,-1-1 1 0 0,1 1-1 0 0,-1-1 0 0 0,1 1 1 0 0,0 0-1 0 0,0 0 1 0 0,0 0-1 0 0,0 0 0 0 0,0 0 1 0 0,0 0-1 0 0,1 0 1 0 0,-1 1-1 0 0,1-1 0 0 0,2-1 1 0 0,49-18 16 0 0,-42 17-23 0 0,-1 0 0 0 0,-1 0 0 0 0,13-7 0 0 0,0-2 4 0 0,0 2 0 0 0,1 1-1 0 0,39-11 1 0 0,-28 9 4 0 0,103-25-32 0 0,-102 29 13 0 0,0-1 0 0 0,0-2 0 0 0,-2-1-1 0 0,55-27 1 0 0,-60 24 1 0 0,0 1 0 0 0,42-13 0 0 0,19-1-57 0 0,-67 21 75 0 0,41-19-1 0 0,-64 26-10 0 0,0 0 1 0 0,0 0-1 0 0,0 0 0 0 0,-1 0 0 0 0,1 0 1 0 0,0 0-1 0 0,0 0 0 0 0,0 0 0 0 0,-1 0 1 0 0,1 0-1 0 0,0-1 0 0 0,0 1 0 0 0,0 0 0 0 0,0 0 1 0 0,-1 0-1 0 0,1 0 0 0 0,0 0 0 0 0,0-1 1 0 0,0 1-1 0 0,0 0 0 0 0,0 0 0 0 0,0 0 1 0 0,0 0-1 0 0,-1-1 0 0 0,1 1 0 0 0,0 0 0 0 0,0 0 1 0 0,0 0-1 0 0,0-1 0 0 0,0 1 0 0 0,0 0 1 0 0,0 0-1 0 0,0 0 0 0 0,0-1 0 0 0,0 1 1 0 0,0 0-1 0 0,0 0 0 0 0,0 0 0 0 0,0-1 1 0 0,0 1-1 0 0,0 0 0 0 0,0 0 0 0 0,1 0 0 0 0,-1 0 1 0 0,0-1-1 0 0,0 1 0 0 0,0 0 0 0 0,0 0 1 0 0,0 0-1 0 0,0 0 0 0 0,0-1 0 0 0,1 1 1 0 0,-1 0-1 0 0,0 0 0 0 0,0 0 0 0 0,0 0 1 0 0,0 0-1 0 0,1 0 0 0 0,-1-1 0 0 0,0 1 0 0 0,0 0 1 0 0,1 0-1 0 0,-5-2 11 0 0,4 2-13 0 0,-8-7-92 0 0,30 2-3286 0 0,-11 3 42 0 0,0-1-3330 0 0,-33-4-1347 0 0,4 4 6294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2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47 500 0 0,'2'-2'330'0'0,"0"-1"-1"0"0,0 1 0 0 0,0-1 1 0 0,-1 1-1 0 0,1-1 1 0 0,-1 0-1 0 0,0 0 1 0 0,1 0-1 0 0,0-5 1 0 0,-2 7-245 0 0,1 1 0 0 0,-1-1 0 0 0,0 1 0 0 0,0-1 0 0 0,0 1 0 0 0,0-1-1 0 0,0 0 1 0 0,0 1 0 0 0,0-1 0 0 0,0 1 0 0 0,0-1 0 0 0,0 1 0 0 0,0-1 0 0 0,-1 1 0 0 0,1-1 0 0 0,0 1 0 0 0,0-1 0 0 0,0 1 0 0 0,-1-1 0 0 0,1 1 0 0 0,0-1 0 0 0,-1 1 0 0 0,0-1 0 0 0,0 1-6 0 0,1-1 0 0 0,-1 1 0 0 0,0 0 0 0 0,0 0-1 0 0,0 0 1 0 0,0-1 0 0 0,0 1 0 0 0,0 0 0 0 0,0 0 0 0 0,0 0 0 0 0,1 1 0 0 0,-1-1 0 0 0,0 0 0 0 0,0 0-1 0 0,0 0 1 0 0,0 1 0 0 0,0-1 0 0 0,0 0 0 0 0,-1 1 0 0 0,-15 7 804 0 0,1 0 0 0 0,0 1 1 0 0,0 1-1 0 0,1 0 0 0 0,-19 17 0 0 0,-64 68 1927 0 0,89-86-2624 0 0,-9 10 247 0 0,1-1 0 0 0,1 2 0 0 0,0 0 0 0 0,2 1 0 0 0,0 1 0 0 0,1 0 0 0 0,2 1 0 0 0,-15 37 0 0 0,25-56-392 0 0,0 0 0 0 0,0 0 0 0 0,0 0 0 0 0,0 1 0 0 0,1-1 0 0 0,0 0 0 0 0,-1 0 0 0 0,2 1 0 0 0,-1-1 0 0 0,0 0 0 0 0,1 1 0 0 0,0-1 0 0 0,0 0 0 0 0,0 0 0 0 0,0 0 0 0 0,1 0 0 0 0,3 6 0 0 0,-2-5 17 0 0,1 0 0 0 0,-1 0 1 0 0,2-1-1 0 0,-1 1 0 0 0,0-1 0 0 0,1 0 0 0 0,0 0 0 0 0,0-1 0 0 0,0 1 0 0 0,0-1 0 0 0,6 3 0 0 0,8 2 48 0 0,0-1 0 0 0,0-1 0 0 0,0 0 0 0 0,1-2 0 0 0,0 0 0 0 0,29 2 0 0 0,21-3-33 0 0,118-10 1 0 0,72-24-135 0 0,-143 16 46 0 0,191-33 177 0 0,-298 45-292 0 0,-13 2 271 0 0,-27-1-1478 0 0,-2 1-8190 0 0,2-11 917 0 0,14 6 6731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4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153 206 64 0 0,'-12'-1'912'0'0,"-1"-1"-1"0"0,1 0 1 0 0,0-1 0 0 0,0 0 0 0 0,-14-6-1 0 0,21 7-561 0 0,1 0-1 0 0,-1 0 1 0 0,1 0-1 0 0,0-1 0 0 0,0 0 1 0 0,0 1-1 0 0,0-1 1 0 0,0-1-1 0 0,1 1 0 0 0,-1 0 1 0 0,1-1-1 0 0,0 0 1 0 0,0 0-1 0 0,0 0 1 0 0,1 0-1 0 0,-4-6 0 0 0,6 8-217 0 0,0 0-1 0 0,0 0 0 0 0,-1-1 1 0 0,1 1-1 0 0,0 0 0 0 0,1-1 0 0 0,-1 1 1 0 0,0 0-1 0 0,1 0 0 0 0,-1-1 1 0 0,1 1-1 0 0,0 0 0 0 0,0 0 1 0 0,0 0-1 0 0,0 0 0 0 0,0 0 1 0 0,0 0-1 0 0,0 0 0 0 0,1 0 0 0 0,-1 0 1 0 0,1 0-1 0 0,-1 1 0 0 0,1-1 1 0 0,0 1-1 0 0,0-1 0 0 0,-1 1 1 0 0,1 0-1 0 0,3-2 0 0 0,4-3 93 0 0,1 0-1 0 0,0 0 1 0 0,1 0 0 0 0,13-4-1 0 0,0 2-33 0 0,1 0 0 0 0,0 2 0 0 0,35-4 0 0 0,-45 8-164 0 0,1 1 1 0 0,-1 1-1 0 0,24 2 0 0 0,-30 0-12 0 0,-1-1 0 0 0,1 1 0 0 0,15 6-1 0 0,-22-7-2 0 0,-1-1 0 0 0,1 1 0 0 0,-1 0 0 0 0,0-1 0 0 0,1 1 0 0 0,-1 0 1 0 0,0 0-1 0 0,0 0 0 0 0,1 0 0 0 0,-1 0 0 0 0,0 0 0 0 0,0 0 0 0 0,0 0 0 0 0,0 0 0 0 0,-1 1 0 0 0,1-1 0 0 0,0 0 0 0 0,0 1 0 0 0,-1-1 0 0 0,1 0 0 0 0,-1 1 0 0 0,1-1 0 0 0,-1 1 0 0 0,1 2 0 0 0,-1-1 72 0 0,0 0 0 0 0,-1 0 1 0 0,1 1-1 0 0,-1-1 0 0 0,1 0 0 0 0,-1 0 0 0 0,0 0 0 0 0,0 1 0 0 0,-1-1 0 0 0,-2 5 1 0 0,-4 4 302 0 0,0 0 1 0 0,-1 0 0 0 0,0-1 0 0 0,-11 11 0 0 0,-128 115 1583 0 0,34-32-1157 0 0,112-104-799 0 0,1 1 1 0 0,-1 0-1 0 0,1-1 0 0 0,-1 1 0 0 0,1 0 0 0 0,0 0 0 0 0,0 0 1 0 0,0 0-1 0 0,0 0 0 0 0,0 0 0 0 0,-1 2 0 0 0,2-3 2 0 0,0 0 0 0 0,0 0 0 0 0,0 0-1 0 0,-1 0 1 0 0,2 0 0 0 0,-1 0 0 0 0,0 0-1 0 0,0 0 1 0 0,0 0 0 0 0,0 0 0 0 0,0-1-1 0 0,1 1 1 0 0,-1 0 0 0 0,0 0 0 0 0,1 0-1 0 0,-1 0 1 0 0,1 0 0 0 0,-1-1-1 0 0,2 2 1 0 0,1 1 26 0 0,0 0-1 0 0,0-1 0 0 0,1 1 1 0 0,0-1-1 0 0,-1 0 1 0 0,1 0-1 0 0,0 0 1 0 0,0-1-1 0 0,0 1 0 0 0,0-1 1 0 0,5 1-1 0 0,17 4 65 0 0,0-1 0 0 0,0-1 0 0 0,1-1-1 0 0,37-2 1 0 0,-44-2-401 0 0,1 0 0 0 0,25-7 1 0 0,-33 5-679 0 0,-1 0 1 0 0,1-1-1 0 0,-1-1 1 0 0,15-7-1 0 0,-17 6-947 0 0,0-1 0 0 0,-1 0 0 0 0,0-1 0 0 0,-1 0-1 0 0,1 0 1 0 0,-1-1 0 0 0,12-18 0 0 0,-9 13 265 0 0,11-10-181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405 148 164 0 0,'5'-10'1461'0'0,"1"-1"-1"0"0,-2 1 1 0 0,0-1 0 0 0,0 0 0 0 0,-1 0-1 0 0,4-21 1 0 0,-3 11 1339 0 0,5-9 4544 0 0,-17 37-5898 0 0,-8 10-1223 0 0,-18 15 207 0 0,-2-1 1 0 0,-67 44-1 0 0,70-53-154 0 0,0 1 0 0 0,2 2 1 0 0,0 1-1 0 0,-40 46 0 0 0,64-63-216 0 0,-2 1 8 0 0,1 0-1 0 0,-11 20 1 0 0,17-27-43 0 0,0 1 1 0 0,1-1-1 0 0,-1 1 1 0 0,1-1-1 0 0,0 1 1 0 0,0-1-1 0 0,0 1 1 0 0,1-1-1 0 0,-1 1 1 0 0,1 0-1 0 0,0-1 1 0 0,0 1-1 0 0,0 0 0 0 0,2 5 1 0 0,-1-6 5 0 0,0-1 1 0 0,0 0-1 0 0,0 0 0 0 0,1 1 0 0 0,-1-1 1 0 0,1 0-1 0 0,0-1 0 0 0,-1 1 1 0 0,1 0-1 0 0,0 0 0 0 0,0-1 0 0 0,0 1 1 0 0,0-1-1 0 0,0 1 0 0 0,1-1 1 0 0,-1 0-1 0 0,0 0 0 0 0,5 1 0 0 0,46 13 171 0 0,-21-8-661 0 0,11 3 1007 0 0,63 6-1 0 0,-90-16-1012 0 0,0 1 0 0 0,27-4 0 0 0,-33 1-478 0 0,0 0 0 0 0,0 0 0 0 0,-1-1 0 0 0,1 0 0 0 0,11-5 0 0 0,-1-4-4493 0 0,-1 0 1 0 0,29-24-1 0 0,-34 26 3978 0 0,9-8-447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31 384 0 0,'-7'-4'1504'0'0,"1"-1"1"0"0,-1 1-1 0 0,0 0 0 0 0,-13-5 1 0 0,9 5 1400 0 0,24 6 4614 0 0,20-1-5395 0 0,-3 0-1583 0 0,20 3-248 0 0,25 1 105 0 0,1-2-334 0 0,35-2-1297 0 0,-121-1-4000 0 0,-6 0-146 0 0,-44 0-2529 0 0,41 2 6275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0 700 0 0,'-34'12'2525'0'0,"4"-3"587"0"0,12-1-675 0 0,18-8-2366 0 0,0 0 0 0 0,0 0-1 0 0,0 0 1 0 0,-1 0 0 0 0,1 0-1 0 0,0 0 1 0 0,0 0 0 0 0,0 0 0 0 0,0 0-1 0 0,-1 0 1 0 0,1 0 0 0 0,0 0-1 0 0,0 0 1 0 0,0 1 0 0 0,0-1-1 0 0,0 0 1 0 0,-1 0 0 0 0,1 0 0 0 0,0 0-1 0 0,0 0 1 0 0,0 0 0 0 0,0 0-1 0 0,0 1 1 0 0,0-1 0 0 0,0 0 0 0 0,0 0-1 0 0,-1 0 1 0 0,1 0 0 0 0,0 1-1 0 0,0-1 1 0 0,0 0 0 0 0,0 0 0 0 0,0 0-1 0 0,0 0 1 0 0,0 1 0 0 0,0-1-1 0 0,0 0 1 0 0,0 0 0 0 0,0 0 0 0 0,0 0-1 0 0,0 1 1 0 0,0-1 0 0 0,0 0-1 0 0,0 0 1 0 0,1 0 0 0 0,-1 0-1 0 0,0 1 1 0 0,10 4 2567 0 0,16 0 623 0 0,116 6 117 0 0,29 1-3306 0 0,-58-9-334 0 0,-113-3 103 0 0,1 0-1 0 0,-1 0 1 0 0,1 0 0 0 0,-1 0 0 0 0,1 0 0 0 0,0 0 0 0 0,-1 0 0 0 0,1 0 0 0 0,-1 0 0 0 0,1 0 0 0 0,-1 0 0 0 0,1-1 0 0 0,-1 1 0 0 0,1 0 0 0 0,-1 0 0 0 0,1-1 0 0 0,-1 1-1 0 0,1 0 1 0 0,-1-1 0 0 0,1 1 0 0 0,-1 0 0 0 0,1-1 0 0 0,-1 1 0 0 0,0-1 0 0 0,1 1 0 0 0,-1 0 0 0 0,0-1 0 0 0,1 1 0 0 0,-1-1 0 0 0,0 1 0 0 0,0-1 0 0 0,1 1 0 0 0,-1-1-1 0 0,0 0 1 0 0,0 0 0 0 0,-3-22-8938 0 0,0 4 4365 0 0,3 8 3041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83 120 620 0 0,'-3'-4'930'0'0,"-1"-1"0"0"0,1 1-1 0 0,1-1 1 0 0,-1 1 0 0 0,1-1 0 0 0,-1 0 0 0 0,-1-8 0 0 0,-7-12 3404 0 0,9 21-3334 0 0,1 0 0 0 0,0 0 1 0 0,0 0-1 0 0,0 1 0 0 0,1-1 0 0 0,-1 0 0 0 0,1 0 0 0 0,0 0 0 0 0,1-4 1 0 0,-1 2-60 0 0,0 6-416 0 0,18 22 396 0 0,-15-15-833 0 0,7 9 74 0 0,-2 1-1 0 0,0 0 1 0 0,-1 1 0 0 0,-1 0-1 0 0,7 31 1 0 0,-10-32-143 0 0,-2 1 1 0 0,0-1 0 0 0,-1 1-1 0 0,0 0 1 0 0,-1 0 0 0 0,-2-1-1 0 0,1 1 1 0 0,-7 19 0 0 0,-7 13 53 0 0,-33 69 0 0 0,41-102-71 0 0,-23 65 26 0 0,31-79 26 0 0,6-10-24 0 0,5-18-2 0 0,-6-32-46 0 0,-2-67 1 0 0,0 1 25 0 0,-2 100-6 0 0,0-16 3 0 0,2 0-1 0 0,2 0 1 0 0,2 0-1 0 0,12-43 0 0 0,-18 81-4 0 0,-1 0 0 0 0,0 0 0 0 0,1 1 0 0 0,-1-1 0 0 0,1 0 0 0 0,-1 0 0 0 0,1 1 0 0 0,-1-1-1 0 0,1 0 1 0 0,-1 1 0 0 0,1-1 0 0 0,-1 1 0 0 0,1-1 0 0 0,0 1 0 0 0,0-1 0 0 0,-1 1 0 0 0,1-1 0 0 0,0 1-1 0 0,0 0 1 0 0,-1-1 0 0 0,1 1 0 0 0,0 0 0 0 0,0 0 0 0 0,0-1 0 0 0,0 1 0 0 0,-1 0 0 0 0,1 0 0 0 0,0 0-1 0 0,0 0 1 0 0,0 0 0 0 0,0 0 0 0 0,0 0 0 0 0,-1 1 0 0 0,1-1 0 0 0,0 0 0 0 0,0 0 0 0 0,0 1-1 0 0,-1-1 1 0 0,1 0 0 0 0,0 1 0 0 0,0-1 0 0 0,-1 1 0 0 0,1-1 0 0 0,0 1 0 0 0,-1-1 0 0 0,1 1 0 0 0,0 0-1 0 0,1 1 1 0 0,0-1 0 0 0,0 1 0 0 0,0-1-1 0 0,0 1 1 0 0,0 0 0 0 0,-1 0 0 0 0,1 0-1 0 0,-1 0 1 0 0,1 0 0 0 0,-1 0 0 0 0,0 0-1 0 0,0 0 1 0 0,0 0 0 0 0,0 1 0 0 0,0-1-1 0 0,0 4 1 0 0,-2 12-4 0 0,-1 0 0 0 0,-1 0 0 0 0,-1 0 0 0 0,-10 30 0 0 0,7-24 4 0 0,-8 39 0 0 0,-3 123-1 0 0,14-139 10 0 0,6 25 4 0 0,0-25-16 0 0,-4-44 12 0 0,-3-8-4 0 0,-3-10 7 0 0,1-15-8 0 0,5 23-4 0 0,0 0 0 0 0,0-1 0 0 0,1 1 1 0 0,0 0-1 0 0,0-1 0 0 0,1-13 0 0 0,2 2-1 0 0,1 1 0 0 0,1 0 0 0 0,1 0 0 0 0,1 0 0 0 0,0 0 0 0 0,15-27 0 0 0,-5 16 0 0 0,1 0 1 0 0,39-47-1 0 0,12-12 6 0 0,-96 119-43 0 0,14-17 40 0 0,1 0 1 0 0,0 1-1 0 0,1 0 0 0 0,1 1 0 0 0,-15 28 0 0 0,19-25-6 0 0,0-1-1 0 0,2 1 1 0 0,0 0-1 0 0,1 0 1 0 0,-1 22 0 0 0,0 97 16 0 0,5-138-12 0 0,5 47 49 0 0,-5-47-31 0 0,-19-35 26 0 0,18 35-46 0 0,1-1 1 0 0,-1 1-1 0 0,1-1 1 0 0,-1 1 0 0 0,1-1-1 0 0,0 1 1 0 0,-1-1-1 0 0,1 1 1 0 0,0-1-1 0 0,-1 0 1 0 0,1 1-1 0 0,0-1 1 0 0,0 1 0 0 0,0-1-1 0 0,-1 0 1 0 0,1 1-1 0 0,0-1 1 0 0,0 0-1 0 0,0 1 1 0 0,0-1-1 0 0,0 0 1 0 0,0 1 0 0 0,0-1-1 0 0,0 1 1 0 0,1-2-1 0 0,13-1-335 0 0,0 1-338 0 0,-13 2 272 0 0,1 0 0 0 0,0 0 0 0 0,-1-1 0 0 0,1 1 0 0 0,0 0 0 0 0,-1-1 0 0 0,1 0 0 0 0,-1 1 0 0 0,1-1 0 0 0,-1 0 0 0 0,0 0 0 0 0,1 0 0 0 0,-1 0 0 0 0,0 0 0 0 0,1 0 0 0 0,-1 0 0 0 0,0 0 0 0 0,0-1 0 0 0,0 1 0 0 0,0 0 0 0 0,0-1 0 0 0,0 1 0 0 0,-1-1 0 0 0,1 1 0 0 0,0-1 0 0 0,-1 1 0 0 0,1-1 0 0 0,-1 0 0 0 0,1 1 0 0 0,-1-3 0 0 0,0 1-599 0 0,1-1-1 0 0,-1 1 1 0 0,-1 0 0 0 0,1-1 0 0 0,0 1-1 0 0,-1 0 1 0 0,-1-5 0 0 0,-6-12-1457 0 0,-2 4 689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53 109 684 0 0,'-16'-40'3050'0'0,"15"38"-2841"0"0,0 0 0 0 0,1 0 1 0 0,-1 0-1 0 0,1 0 0 0 0,0 0 0 0 0,0 0 1 0 0,-1-1-1 0 0,1 1 0 0 0,1 0 0 0 0,-1 0 1 0 0,0 0-1 0 0,0 0 0 0 0,1-1 1 0 0,-1 1-1 0 0,1 0 0 0 0,1-3 0 0 0,-1 4 324 0 0,-1-1 0 0 0,0 1 0 0 0,0-1 0 0 0,0 0 0 0 0,0 1 0 0 0,0-1-1 0 0,0 1 1 0 0,0-1 0 0 0,0 1 0 0 0,-1-1 0 0 0,1 1 0 0 0,0-1 0 0 0,-1 1 0 0 0,1-1-1 0 0,-3-4 4240 0 0,10 16-2563 0 0,-4-7-2156 0 0,1 4-22 0 0,0 0 0 0 0,-1 0-1 0 0,0 0 1 0 0,0 1 0 0 0,0-1 0 0 0,-1 1 0 0 0,0-1 0 0 0,0 1-1 0 0,-1 0 1 0 0,0 10 0 0 0,0 11 260 0 0,-4 44 0 0 0,0-9-89 0 0,1-32-123 0 0,-1 0-1 0 0,-13 52 0 0 0,1 3 8 0 0,11-51 17 0 0,2 37 0 0 0,2-72-49 0 0,0-1 1 0 0,0 1-1 0 0,0-1 1 0 0,0 1-1 0 0,0 0 1 0 0,0-1-1 0 0,0 1 1 0 0,0-1-1 0 0,0 1 0 0 0,-1-1 1 0 0,1 1-1 0 0,0-1 1 0 0,0 1-1 0 0,-1 0 1 0 0,1-1-1 0 0,0 1 1 0 0,-1-1-1 0 0,1 0 1 0 0,-1 1-1 0 0,1-1 1 0 0,0 1-1 0 0,-1-1 1 0 0,1 0-1 0 0,-1 1 1 0 0,1-1-1 0 0,-1 0 1 0 0,1 1-1 0 0,-1-1 1 0 0,1 0-1 0 0,-1 0 1 0 0,0 1-1 0 0,1-1 1 0 0,-1 0-1 0 0,1 0 1 0 0,-1 0-1 0 0,0 0 1 0 0,0 0-1 0 0,-10 0-5146 0 0,41-13-15654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61 152 0 0,'5'-3'653'0'0,"-1"0"0"0"0,1-1 0 0 0,-1 1 0 0 0,1-1 0 0 0,4-5 0 0 0,7-7 426 0 0,-4 7-141 0 0,8-1 693 0 0,-29 22-494 0 0,-30 22-198 0 0,-193 162 1622 0 0,145-114-2017 0 0,30-24-296 0 0,43-41-221 0 0,0 0 1 0 0,1 1-1 0 0,0 1 0 0 0,2 0 0 0 0,-10 20 1 0 0,12-17 6 0 0,0 1 1 0 0,-8 28 0 0 0,17-50-35 0 0,0 0 1 0 0,0 0 0 0 0,0 0 0 0 0,0 0 0 0 0,-1 0 0 0 0,1 0 0 0 0,0-1 0 0 0,0 1 0 0 0,-1 0 0 0 0,1 0 0 0 0,-1 0 0 0 0,1-1 0 0 0,-1 1 0 0 0,1 0 0 0 0,-1-1-1 0 0,1 1 1 0 0,-1 0 0 0 0,0-1 0 0 0,1 1 0 0 0,-1-1 0 0 0,0 1 0 0 0,0-1 0 0 0,1 1 0 0 0,-3 0 0 0 0,3-1-1 0 0,-1 0 0 0 0,0-1 0 0 0,0 1 0 0 0,0 0 0 0 0,0 0-1 0 0,0-1 1 0 0,0 1 0 0 0,1 0 0 0 0,-1-1 0 0 0,0 1 0 0 0,0-1 0 0 0,1 1 0 0 0,-1-1 0 0 0,0 1 0 0 0,1-1 0 0 0,-1 0 0 0 0,0 1 0 0 0,1-1 0 0 0,-1-1 0 0 0,-3-2-9 0 0,2 0 0 0 0,-1 0 0 0 0,0 0 0 0 0,1-1 0 0 0,0 1 0 0 0,0-1 0 0 0,-2-7 0 0 0,3 4-296 0 0,0 1 1 0 0,0-1-1 0 0,1 0 1 0 0,0 1-1 0 0,2-13 1 0 0,2 0-1962 0 0,1-1 1 0 0,8-22-1 0 0,3-6-856 0 0,-11 22 1895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5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97 684 0 0,'-4'-12'616'0'0,"-1"1"0"0"0,0 0-1 0 0,-9-15 1 0 0,0 3 732 0 0,5 9 111 0 0,40 58 1216 0 0,-11-16-1480 0 0,13 15 126 0 0,114 141 872 0 0,-48-75-1992 0 0,-29-41-1669 0 0,-66-64 1261 0 0,8 2-3083 0 0,-12-7 3107 0 0,0 1 0 0 0,1-1 0 0 0,-1 1 0 0 0,0 0 0 0 0,0-1 0 0 0,1 1 0 0 0,-1-1 0 0 0,0 1 0 0 0,0-1-1 0 0,0 1 1 0 0,0 0 0 0 0,1-1 0 0 0,-1 1 0 0 0,0-1 0 0 0,0 1 0 0 0,0-1 0 0 0,0 1 0 0 0,0-1 0 0 0,0 1 0 0 0,0-1 0 0 0,-1 1 0 0 0,1-1 0 0 0,0 1 0 0 0,0-1 0 0 0,0 1 0 0 0,-1-1 0 0 0,-2-11-1961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61 72 0 0,'5'-4'560'0'0,"-1"1"1"0"0,0 0-1 0 0,1 0 1 0 0,0 0-1 0 0,7-2 1 0 0,-8 3-143 0 0,0 0 1 0 0,0 0 0 0 0,0 0 0 0 0,0 0-1 0 0,-1-1 1 0 0,1 0 0 0 0,-1 1 0 0 0,1-1-1 0 0,-1 0 1 0 0,4-6 0 0 0,0 3 2675 0 0,-5 10-861 0 0,-8 25 406 0 0,2-15-1816 0 0,0 0-1 0 0,-1-1 1 0 0,-8 17-1 0 0,0-13-525 0 0,1-1 0 0 0,-2 0 0 0 0,0-1 0 0 0,-1 0 1 0 0,-1-1-1 0 0,0-1 0 0 0,-26 17 0 0 0,-135 67 632 0 0,146-81-717 0 0,-147 83 552 0 0,152-82-676 0 0,1 2 0 0 0,-21 21 0 0 0,30-25-77 0 0,-23 30 0 0 0,31-35-10 0 0,-11 15 13 0 0,14-9-7 0 0,4-12 54 0 0,0-5 34 0 0,1 0-96 0 0,1 1 1 0 0,-1-1-1 0 0,0 0 1 0 0,1 1-1 0 0,-1-1 1 0 0,0 1-1 0 0,1-1 1 0 0,-1 1-1 0 0,1 0 1 0 0,-1-1-1 0 0,1 1 1 0 0,-1-1-1 0 0,1 1 1 0 0,-1 0-1 0 0,1-1 1 0 0,-1 1-1 0 0,1 0 0 0 0,-1 0 1 0 0,1-1-1 0 0,0 1 1 0 0,-1 0-1 0 0,2 0 1 0 0,50-19-1601 0 0,-35 12-2668 0 0,-1-2 0 0 0,17-9 0 0 0,10-13-3423 0 0,-26 18 6029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0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53 584 0 0,'-32'-38'5856'0'0,"14"23"1429"0"0,17 15-6695 0 0,0 7 1135 0 0,-2 2-3 0 0,2-7-1518 0 0,0 0-1 0 0,1 0 0 0 0,-1 0 1 0 0,1 0-1 0 0,-1 0 0 0 0,1 1 1 0 0,-1-1-1 0 0,1 0 0 0 0,0 0 1 0 0,0 0-1 0 0,1 4 1 0 0,0 0-57 0 0,1-1 0 0 0,1 1 0 0 0,-1-1 0 0 0,1 0 1 0 0,0 1-1 0 0,0-1 0 0 0,0 0 0 0 0,1 0 0 0 0,-1-1 1 0 0,1 1-1 0 0,0-1 0 0 0,9 7 0 0 0,8 6 128 0 0,35 21-1 0 0,-38-26-121 0 0,216 129 269 0 0,-114-73-388 0 0,-42-19-34 0 0,-1 2 3 0 0,-27-15 11 0 0,-44-31 122 0 0,15 12-143 0 0,9 11-333 0 0,-27-25 442 0 0,0 1 1 0 0,0 0 0 0 0,-1 0-1 0 0,1 0 1 0 0,-1 0-1 0 0,3 6 1 0 0,-1 15 1773 0 0,-1-25-1829 0 0,0 1 1 0 0,0-2 0 0 0,1 1-1 0 0,-1 0 1 0 0,0-1 0 0 0,0 1 0 0 0,0-1-1 0 0,0 0 1 0 0,0 0 0 0 0,4-2-1 0 0,-7 3-35 0 0,1 0 0 0 0,-1 0-1 0 0,1 0 1 0 0,-1 0-1 0 0,0 0 1 0 0,1-1-1 0 0,-1 1 1 0 0,1 0 0 0 0,-1 0-1 0 0,1-1 1 0 0,-1 1-1 0 0,0 0 1 0 0,1-1-1 0 0,-1 1 1 0 0,0 0 0 0 0,1-1-1 0 0,-1 1 1 0 0,0 0-1 0 0,1-1 1 0 0,-1 1-1 0 0,0-1 1 0 0,0 1 0 0 0,0 0-1 0 0,1-1 1 0 0,-1 1-1 0 0,0-1 1 0 0,0 1-1 0 0,0-1 1 0 0,0 1 0 0 0,0-1-1 0 0,0 0 1 0 0,0 0 1 0 0,-1 0 1 0 0,0 0-1 0 0,0 0 1 0 0,0 0 0 0 0,0 0-1 0 0,0 0 1 0 0,0 0-1 0 0,0 1 1 0 0,0-1-1 0 0,0 0 1 0 0,0 1-1 0 0,0-1 1 0 0,-2 0-1 0 0,-2 1-32 0 0,12 7 11 0 0,-5-6 10 0 0,-1 1 1 0 0,1-1-1 0 0,0 0 0 0 0,0 0 1 0 0,0 0-1 0 0,0 0 0 0 0,0 0 1 0 0,0 0-1 0 0,0 0 0 0 0,4 0 0 0 0,-6-1-1 0 0,1 0-1 0 0,-1 0 0 0 0,0 0 1 0 0,1 0-1 0 0,-1 0 0 0 0,0 0 1 0 0,0 0-1 0 0,1 0 0 0 0,-1 0 1 0 0,0-1-1 0 0,0 1 0 0 0,1 0 1 0 0,-1 0-1 0 0,0 0 0 0 0,0 0 0 0 0,1-1 1 0 0,-1 1-1 0 0,0 0 0 0 0,0 0 1 0 0,0-1-1 0 0,1 1 0 0 0,-1 0 1 0 0,0 0-1 0 0,0-1 0 0 0,0 1 1 0 0,0 0-1 0 0,0 0 0 0 0,0-1 1 0 0,0 1-1 0 0,1 0 0 0 0,-1-1 0 0 0,0 1 1 0 0,0 0-1 0 0,0 0 0 0 0,0-1 1 0 0,0 1-1 0 0,0 0 0 0 0,0-1 1 0 0,-1 1-1 0 0,1 0 0 0 0,0 0 1 0 0,0-1-1 0 0,0 1 0 0 0,0 0 1 0 0,0-1-1 0 0,0 1 0 0 0,-1 0 0 0 0,1-1 0 0 0,0 0 0 0 0,0 0 0 0 0,-1 1-1 0 0,1-1 1 0 0,0 0 0 0 0,-1 1 0 0 0,1-1-1 0 0,0 0 1 0 0,-1 1 0 0 0,1-1 0 0 0,-1 1-1 0 0,1-1 1 0 0,-1 1 0 0 0,0-1 0 0 0,1 1-1 0 0,-1-1 1 0 0,1 1 0 0 0,-1 0 0 0 0,0-1-1 0 0,-2 0 1 0 0,1 1-1 0 0,0-1 0 0 0,0 1 0 0 0,0 0 0 0 0,-1 0 0 0 0,1 0 0 0 0,0 0 0 0 0,0 0 0 0 0,0 1 1 0 0,0-1-1 0 0,-1 1 0 0 0,1-1 0 0 0,0 1 0 0 0,0 0 0 0 0,0-1 0 0 0,0 1 0 0 0,0 0 0 0 0,0 1 1 0 0,0-1-1 0 0,1 0 0 0 0,-1 0 0 0 0,0 1 0 0 0,1-1 0 0 0,-1 1 0 0 0,1-1 0 0 0,-3 4 0 0 0,-3 3 29 0 0,3-8 1 0 0,2-21-37 0 0,2 20 8 0 0,-1 1-1 0 0,0-1 0 0 0,0 0 1 0 0,0 1-1 0 0,1-1 1 0 0,-1 1-1 0 0,0-1 1 0 0,0 1-1 0 0,0 0 1 0 0,0-1-1 0 0,0 1 0 0 0,0 0 1 0 0,0-1-1 0 0,0 1 1 0 0,0 0-1 0 0,0 0 1 0 0,0 0-1 0 0,0 0 0 0 0,0 0 1 0 0,0 0-1 0 0,0 0 1 0 0,0 0-1 0 0,0 1 1 0 0,-2-1-1 0 0,-13-1 10 0 0,16 2-15 0 0,0 0 4 0 0,0-1 21 0 0,-9 2-44 0 0,6 0 30 0 0,-1-1-4 0 0,3 0-3 0 0,0 0-9 0 0,2 10 1922 0 0,3-3-4031 0 0,-55-20-21842 0 0,32 3 22016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2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85 260 0 0,'-11'-84'10678'0'0,"11"83"-10572"0"0,-4 16 1895 0 0,-4 22-13 0 0,-7 47-226 0 0,-4-1 1 0 0,-54 153 0 0 0,24-89-1137 0 0,-71 265-314 0 0,114-384-271 0 0,0-4 596 0 0,-12 37-1 0 0,17-61-597 0 0,1 0 0 0 0,0 0 0 0 0,0 0 0 0 0,0 0 0 0 0,-1 1 0 0 0,1-1 0 0 0,0 0 1 0 0,0 0-1 0 0,0 0 0 0 0,0 1 0 0 0,-1-1 0 0 0,1 0 0 0 0,0 0 0 0 0,0 0 0 0 0,0 1 0 0 0,0-1 0 0 0,0 0 0 0 0,0 0 0 0 0,0 1 0 0 0,0-1 0 0 0,0 0 0 0 0,0 0 0 0 0,-1 1 0 0 0,1-1 0 0 0,1 0 0 0 0,-1 0 0 0 0,0 1 0 0 0,0-1 0 0 0,0 0 0 0 0,0 0 0 0 0,0 1 0 0 0,0-1 0 0 0,0 0 0 0 0,0 0 0 0 0,0 1 0 0 0,0-1 0 0 0,0 0 0 0 0,1 0 0 0 0,-1 0 0 0 0,0 1 0 0 0,0-1 0 0 0,0 0 0 0 0,0 0 0 0 0,1 0 0 0 0,-1 1 0 0 0,0-1 0 0 0,0 0 0 0 0,0 0 0 0 0,1 0 0 0 0,13-8 273 0 0,17-23-642 0 0,-14 5-2933 0 0,17-38-14325 0 0,-26 49 15225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0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89 112 0 0,'-23'0'5295'0'0,"35"2"-2691"0"0,41 0-1087 0 0,131-19-429 0 0,81-1-493 0 0,-178 20-381 0 0,-1 3 1 0 0,117 23-1 0 0,-195-26 244 0 0,7 0 2038 0 0,-1-1 2250 0 0,-14-1-4736 0 0,-1 1-7 0 0,-1 0 0 0 0,0-1 0 0 0,0 1 1 0 0,0 0-1 0 0,0-1 0 0 0,0 1 0 0 0,0-1 0 0 0,0 0 1 0 0,0 0-1 0 0,0 0 0 0 0,0 0 0 0 0,0 0 0 0 0,0 0 1 0 0,-3-1-1 0 0,0 1-33 0 0,-6-1 27 0 0,0-1 1 0 0,0 0 0 0 0,0 0-1 0 0,1-1 1 0 0,-1-1-1 0 0,-19-9 1 0 0,16 7-6 0 0,-1 0 0 0 0,-25-6 1 0 0,5 8 21 0 0,0 1-1 0 0,0 2 1 0 0,-69 6 0 0 0,-4 0-38 0 0,104-5 24 0 0,-90-4-19 0 0,85 3 21 0 0,0 0-1 0 0,0-1 0 0 0,0-1 1 0 0,0 1-1 0 0,1-1 0 0 0,-1-1 1 0 0,1 0-1 0 0,-9-5 0 0 0,8 5 2 0 0,7 4-3 0 0,1 0 0 0 0,0-1 0 0 0,0 1 0 0 0,-1 0 1 0 0,1-1-1 0 0,0 1 0 0 0,0-1 0 0 0,0 0 0 0 0,0 1 0 0 0,-1-1 0 0 0,1 0 0 0 0,0 0 0 0 0,0 0 0 0 0,0 0 0 0 0,1 0 0 0 0,-1 0 0 0 0,0 0 0 0 0,0 0 0 0 0,0-1 0 0 0,38 6 40 0 0,145 30 28 0 0,21 2-157 0 0,-130-25 45 0 0,-28-4 35 0 0,67 2-1 0 0,-178-8 46 0 0,-99-2-111 0 0,-205-13 129 0 0,314 10-58 0 0,108 11 10 0 0,231-20-24 0 0,1-1-1 0 0,-281 14 19 0 0,8 0-4 0 0,0 0 0 0 0,-1 1 0 0 0,14 2 0 0 0,-51 9 18 0 0,-86 9 36 0 0,-212 10-1 0 0,250-26-53 0 0,-31-3-57 0 0,136-8 86 0 0,45-4-1 0 0,-1 7-11 0 0,-83 8 22 0 0,9-5-35 0 0,-1 0 0 0 0,1 1 0 0 0,0-1 0 0 0,-1 0 0 0 0,1 0 0 0 0,0 1 0 0 0,-1-1 0 0 0,1 0 1 0 0,0 0-1 0 0,-1 0 0 0 0,1 0 0 0 0,-1 0 0 0 0,1 0 0 0 0,-1 0 0 0 0,1 0 0 0 0,0 0 0 0 0,-1 0 0 0 0,1 0 0 0 0,-1 0 0 0 0,1 0 1 0 0,0 0-1 0 0,-1 0 0 0 0,1 0 0 0 0,-1 0 0 0 0,1-1 0 0 0,0 1 0 0 0,-1 0 0 0 0,1 0 0 0 0,0 0 0 0 0,-1-1 0 0 0,1 1 0 0 0,0 0 1 0 0,-1 0-1 0 0,1-1 0 0 0,-1 1 0 0 0,1-1 2 0 0,0 1 0 0 0,0-1 0 0 0,-1 1 0 0 0,1-1 0 0 0,0 1 0 0 0,0-1 0 0 0,-1 1-1 0 0,1-1 1 0 0,-1 1 0 0 0,1-1 0 0 0,0 1 0 0 0,-1 0 0 0 0,1-1 0 0 0,-1 1 0 0 0,1 0 0 0 0,-1-1 0 0 0,1 1 0 0 0,-1 0 0 0 0,1 0 0 0 0,-1-1 0 0 0,1 1 0 0 0,-1 0 0 0 0,0 0 0 0 0,1 0 0 0 0,-1 0 0 0 0,1 0 0 0 0,-2 0 0 0 0,-21 1-65 0 0,-15 6 34 0 0,-41 2-1 0 0,4 0-35 0 0,38-6 91 0 0,13-3-59 0 0,13 4 32 0 0,11-3 1 0 0,0-1 1 0 0,0 0-1 0 0,1 0 1 0 0,-1 1-1 0 0,0-1 1 0 0,0 0-1 0 0,0 1 1 0 0,0-1-1 0 0,1 0 1 0 0,-1 0-1 0 0,0 1 0 0 0,0-1 1 0 0,0 0-1 0 0,1 0 1 0 0,-1 0-1 0 0,0 1 1 0 0,0-1-1 0 0,1 0 1 0 0,-1 0-1 0 0,0 0 1 0 0,1 0-1 0 0,-1 0 0 0 0,0 0 1 0 0,0 1-1 0 0,1-1 1 0 0,-1 0-1 0 0,0 0 1 0 0,1 0-1 0 0,-1 0 1 0 0,0 0-1 0 0,1 0 1 0 0,-1 0-1 0 0,0 0 0 0 0,1 0 1 0 0,-1 0-1 0 0,0-1 1 0 0,1 1-1 0 0,-1 0 1 0 0,0 0-1 0 0,0 0 1 0 0,1 0-1 0 0,197-9-24 0 0,197-34 0 0 0,-355 38 23 0 0,15-2 55 0 0,-43 5-16 0 0,-38 6-20 0 0,-131 17-2 0 0,-292 46-96 0 0,432-64 80 0 0,16-3 17 0 0,12-3-3 0 0,184-35 35 0 0,105 4-121 0 0,-279 32 50 0 0,-18 3 22 0 0,-15 2 14 0 0,-114 19 1 0 0,52-7-8 0 0,-2-3 1 0 0,-96 2-1 0 0,177-17-6 0 0,0 0 0 0 0,0-1 0 0 0,1 2 0 0 0,-1-1 0 0 0,1 1 0 0 0,7-3 0 0 0,3 2 26 0 0,1 1 0 0 0,28-1 0 0 0,-45 3-14 0 0,1 0-7 0 0,2 0-2 0 0,-2 0 22 0 0,15-6-572 0 0,22-20-10305 0 0,-19 11 5318 0 0,-9 4 3499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292 226 136 0 0,'-5'-3'679'0'0,"4"3"-612"0"0,0 0-1 0 0,1 0 0 0 0,-1 0 0 0 0,0 0 1 0 0,1 0-1 0 0,-1 0 0 0 0,1-1 0 0 0,-1 1 1 0 0,0 0-1 0 0,1 0 0 0 0,-1-1 0 0 0,1 1 1 0 0,-1 0-1 0 0,1-1 0 0 0,-1 1 0 0 0,1 0 0 0 0,-1-1 1 0 0,1 1-1 0 0,-1-1 0 0 0,1 1 0 0 0,-1-1 1 0 0,1 1-1 0 0,0-1 0 0 0,-1 1 0 0 0,1-1 1 0 0,0 0-1 0 0,0 1 0 0 0,-1-1 0 0 0,1 1 1 0 0,0-1-1 0 0,0 0 0 0 0,0 1 0 0 0,0-1 1 0 0,0 0-1 0 0,0 1 0 0 0,0-1 0 0 0,0 0 0 0 0,0 1 1 0 0,0-1-1 0 0,0 0 0 0 0,0 1 0 0 0,0-1 1 0 0,0 1-1 0 0,1-1 0 0 0,-1 0 0 0 0,8-13 1007 0 0,-7 13-734 0 0,0 0 1 0 0,0 0-1 0 0,0-1 0 0 0,-1 1 1 0 0,1 0-1 0 0,0-1 0 0 0,-1 1 1 0 0,1 0-1 0 0,-1-1 0 0 0,0 1 1 0 0,1-1-1 0 0,-1 1 0 0 0,0-3 1 0 0,0 3-154 0 0,-1-1 0 0 0,0 1 0 0 0,0-1 1 0 0,0 1-1 0 0,1-1 0 0 0,-1 1 1 0 0,-1-1-1 0 0,1 1 0 0 0,0 0 1 0 0,0-1-1 0 0,0 1 0 0 0,-1 0 1 0 0,1 0-1 0 0,0 0 0 0 0,-4-1 0 0 0,5 1-71 0 0,-1 1 0 0 0,1 0 0 0 0,-1-1 0 0 0,0 1 0 0 0,1-1 0 0 0,-1 1 0 0 0,1 0 0 0 0,-1-1 0 0 0,1 1 0 0 0,0-1 0 0 0,-1 0 0 0 0,1 1 0 0 0,-1-1 0 0 0,1 1 0 0 0,0-1-1 0 0,0 0 1 0 0,-1 1 0 0 0,1-1 0 0 0,0 1 0 0 0,0-1 0 0 0,0 0 0 0 0,-1 1 0 0 0,1-1 0 0 0,0 0 0 0 0,0 0 0 0 0,0 1 0 0 0,0-1 0 0 0,0 0 0 0 0,1 1 0 0 0,-1-1 0 0 0,0 0-1 0 0,0 1 1 0 0,0-1 0 0 0,1 0 0 0 0,-1 1 0 0 0,0-1 0 0 0,1 0 0 0 0,1-2-39 0 0,0 1-1 0 0,0 0 0 0 0,0-1 1 0 0,1 1-1 0 0,-1 0 1 0 0,1 0-1 0 0,-1 0 1 0 0,5-1-1 0 0,10-9 722 0 0,-1 0 0 0 0,0 0 1 0 0,17-19-1 0 0,-28 27-757 0 0,1 1 0 0 0,-1-1 0 0 0,0 1 0 0 0,1 0 0 0 0,0 0 0 0 0,-1 1 0 0 0,1 0 0 0 0,0 0 0 0 0,0 0 0 0 0,1 1 0 0 0,-1 0 0 0 0,0 0 0 0 0,7 0 1 0 0,14 0-79 0 0,43 3 1 0 0,-67-1 44 0 0,-2-1-9 0 0,33 1 2 0 0,-1 3 0 0 0,1 0 0 0 0,43 13 0 0 0,-76-17 5 0 0,-1 1 1 0 0,1 0 0 0 0,0 0 0 0 0,-1-1-1 0 0,1 1 1 0 0,-1 0 0 0 0,1 0 0 0 0,-1 0-1 0 0,0 0 1 0 0,1 0 0 0 0,-1-1-1 0 0,0 1 1 0 0,0 0 0 0 0,1 0 0 0 0,-1 0-1 0 0,0 0 1 0 0,0 0 0 0 0,0 0 0 0 0,0 0-1 0 0,0 0 1 0 0,0 0 0 0 0,0 0 0 0 0,-1 0-1 0 0,1 0 1 0 0,0 0 0 0 0,0 0 0 0 0,-1-1-1 0 0,1 1 1 0 0,-1 0 0 0 0,1 0-1 0 0,-1 0 1 0 0,0 1 0 0 0,-19 40 506 0 0,16-35-431 0 0,2-2-65 0 0,0 0-1 0 0,1 0 1 0 0,-1 0 0 0 0,1 0 0 0 0,1 1 0 0 0,-1-1 0 0 0,1 0 0 0 0,0 7 0 0 0,0-7-10 0 0,0 0 0 0 0,0-1 0 0 0,0 1 0 0 0,-1 0 1 0 0,0-1-1 0 0,0 1 0 0 0,0-1 0 0 0,0 1 0 0 0,-4 5 0 0 0,-2 0 129 0 0,-1-1 0 0 0,-1 0 0 0 0,1 0 0 0 0,-2-1 0 0 0,1 0 0 0 0,-1-1 0 0 0,0 0-1 0 0,-1 0 1 0 0,-12 5 0 0 0,-28 19 38 0 0,26-12-83 0 0,-2-2-1 0 0,0-1 1 0 0,-1-1 0 0 0,-45 17 0 0 0,24-18-29 0 0,18-6-80 0 0,-19 3 223 0 0,0 2 0 0 0,-86 36 0 0 0,132-47-202 0 0,0 1 0 0 0,0-1 0 0 0,0 1 0 0 0,0 0 0 0 0,1 0 0 0 0,-1 0 0 0 0,-4 6 0 0 0,7-8 1 0 0,0-1-1 0 0,1 1 1 0 0,-1 0 0 0 0,0 0 0 0 0,1 0-1 0 0,-1 0 1 0 0,0 0 0 0 0,1 0 0 0 0,-1 0-1 0 0,1 0 1 0 0,0 0 0 0 0,-1 1 0 0 0,1-1-1 0 0,0 0 1 0 0,0 0 0 0 0,-1 0-1 0 0,1 0 1 0 0,0 0 0 0 0,0 1 0 0 0,0-1-1 0 0,1 0 1 0 0,-1 0 0 0 0,0 0 0 0 0,0 0-1 0 0,1 1 1 0 0,-1-1 0 0 0,0 0-1 0 0,1 0 1 0 0,-1 0 0 0 0,1 0 0 0 0,0 0-1 0 0,-1 0 1 0 0,1 0 0 0 0,0 0 0 0 0,0 1-1 0 0,5 2 7 0 0,-1 0-1 0 0,0 0 0 0 0,1 0 0 0 0,0 0 0 0 0,0-1 1 0 0,0 0-1 0 0,0 0 0 0 0,1-1 0 0 0,-1 0 1 0 0,1 0-1 0 0,-1 0 0 0 0,1-1 0 0 0,7 1 0 0 0,3-1 3 0 0,0 0 0 0 0,-1-2 0 0 0,1 0-1 0 0,21-4 1 0 0,11-3-1 0 0,53-9-1 0 0,168-7 0 0 0,-151 22-6 0 0,-118 2-13 0 0,-1 1-6 0 0,0 0 26 0 0,0-1 9 0 0,4 12-2 0 0,-2-10-229 0 0,-5-3-340 0 0,-10-3-1051 0 0,-4-5-5133 0 0,1-1 1 0 0,-15-12 0 0 0,27 19 5804 0 0,-5-3-815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152 167 728 0 0,'-4'0'374'0'0,"-28"-2"2386"0"0,31 2-2651 0 0,1 0-1 0 0,-1 0 1 0 0,0 0-1 0 0,0 0 1 0 0,0 0-1 0 0,1 0 1 0 0,-1-1-1 0 0,0 1 1 0 0,0 0-1 0 0,1-1 1 0 0,-1 1-1 0 0,0 0 1 0 0,0-1-1 0 0,1 1 1 0 0,-1-1-1 0 0,0 1 1 0 0,1-1-1 0 0,-1 1 1 0 0,1-1-1 0 0,-1 1 1 0 0,1-1-1 0 0,-1 0 1 0 0,1 1-1 0 0,-1-1 1 0 0,1 0-1 0 0,-1 1 1 0 0,1-1-1 0 0,0 0 1 0 0,-1 0-1 0 0,1 0 1 0 0,2-2 124 0 0,0-1-1 0 0,0 1 1 0 0,0 0-1 0 0,0 0 1 0 0,1 0-1 0 0,-1 0 1 0 0,1 1 0 0 0,0-1-1 0 0,0 1 1 0 0,0 0-1 0 0,3-3 1 0 0,7-5 611 0 0,-1-1-274 0 0,0 0-1 0 0,1 1 1 0 0,1 1-1 0 0,-1 0 1 0 0,1 1 0 0 0,1 0-1 0 0,0 1 1 0 0,0 1-1 0 0,0 0 1 0 0,1 1-1 0 0,24-5 1 0 0,-28 8-547 0 0,0 1 0 0 0,0 0 0 0 0,1 0 1 0 0,-1 2-1 0 0,1-1 0 0 0,-1 1 0 0 0,0 1 0 0 0,0 1 0 0 0,1-1 0 0 0,-2 2 1 0 0,1 0-1 0 0,0 0 0 0 0,-1 1 0 0 0,0 0 0 0 0,18 12 0 0 0,-25-14 17 0 0,-1 0-1 0 0,0 1 0 0 0,1-1 1 0 0,-1 1-1 0 0,-1 0 1 0 0,1 0-1 0 0,0 0 0 0 0,-1 0 1 0 0,0 0-1 0 0,0 0 0 0 0,0 1 1 0 0,-1-1-1 0 0,2 8 1 0 0,0 1 472 0 0,0 0 0 0 0,-1 0 0 0 0,0 23 0 0 0,-2-26-480 0 0,-1 0 0 0 0,1 0 0 0 0,-2-1 0 0 0,0 1 0 0 0,0 0-1 0 0,0 0 1 0 0,-1-1 0 0 0,-1 0 0 0 0,0 1 0 0 0,0-1 0 0 0,0-1 0 0 0,-1 1 0 0 0,-1-1 0 0 0,1 1 0 0 0,-1-1 0 0 0,-14 13 0 0 0,-13 9 157 0 0,-1-1 1 0 0,-1-1 0 0 0,-68 39 0 0 0,-3 3 459 0 0,-73 49-539 0 0,147-98-43 0 0,32-21-66 0 0,0 0 0 0 0,0 1-1 0 0,0-1 1 0 0,0 0 0 0 0,0 0 0 0 0,0 1-1 0 0,0-1 1 0 0,0 0 0 0 0,0 1 0 0 0,0-1 0 0 0,0 0-1 0 0,0 1 1 0 0,0-1 0 0 0,0 0 0 0 0,0 1-1 0 0,0-1 1 0 0,0 0 0 0 0,0 1 0 0 0,0-1-1 0 0,0 0 1 0 0,1 0 0 0 0,-1 1 0 0 0,0-1-1 0 0,0 0 1 0 0,0 0 0 0 0,0 1 0 0 0,1-1 0 0 0,-1 0-1 0 0,0 0 1 0 0,0 1 0 0 0,1-1 0 0 0,-1 0-1 0 0,0 0 1 0 0,0 0 0 0 0,1 0 0 0 0,-1 1-1 0 0,0-1 1 0 0,1 0 0 0 0,-1 0 0 0 0,0 0-1 0 0,1 0 1 0 0,-1 0 0 0 0,0 0 0 0 0,0 0 0 0 0,1 0-1 0 0,0 0 1 0 0,14 5 87 0 0,-2-4 34 0 0,0 0 0 0 0,0-1 0 0 0,0 0 0 0 0,0-1 0 0 0,0 0 0 0 0,0-1 0 0 0,17-6 0 0 0,14 0-76 0 0,23-2 2 0 0,8-2-33 0 0,113-3 0 0 0,-124 13-2 0 0,-63 2-12 0 0,7 0-14 0 0,-7 0 25 0 0,11 1 144 0 0,-10 5 1353 0 0,-2-5-1285 0 0,0 0-95 0 0,0-2-127 0 0,0 0 5 0 0,6 1 96 0 0,19-10-11099 0 0,-10-9-195 0 0,-6 12 8585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5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1 142 720 0 0,'0'-6'1632'0'0,"0"5"-1542"0"0,-1 0 1 0 0,1 0-1 0 0,0 1 1 0 0,0-1-1 0 0,0 0 1 0 0,0 0-1 0 0,0 0 1 0 0,0 0-1 0 0,0 0 1 0 0,0 0-1 0 0,1 0 1 0 0,-1 0-1 0 0,0 0 1 0 0,1 0-1 0 0,-1 1 1 0 0,0-1-1 0 0,1 0 1 0 0,-1 0-1 0 0,1 0 1 0 0,-1 1-1 0 0,1-1 1 0 0,-1 0-1 0 0,1 0 1 0 0,0 1-1 0 0,-1-1 1 0 0,1 1-1 0 0,0-1 1 0 0,1 0-1 0 0,25-16 867 0 0,1 1-1 0 0,1 1 1 0 0,0 2-1 0 0,0 1 1 0 0,54-14-1 0 0,-66 22-898 0 0,0 1 0 0 0,0 0 1 0 0,1 2-1 0 0,-1 0 0 0 0,1 0 0 0 0,-1 2 0 0 0,1 0 0 0 0,-1 1 0 0 0,1 1 1 0 0,-1 0-1 0 0,0 2 0 0 0,18 6 0 0 0,-33-10 18 0 0,1 0-1 0 0,-1 0 1 0 0,1 0-1 0 0,-1 0 0 0 0,0 0 1 0 0,1 0-1 0 0,-1 1 1 0 0,0 0-1 0 0,0-1 1 0 0,0 1-1 0 0,0 0 1 0 0,0 0-1 0 0,-1 0 1 0 0,1 0-1 0 0,0 0 1 0 0,-1 0-1 0 0,0 0 1 0 0,1 1-1 0 0,-1-1 1 0 0,0 0-1 0 0,0 1 1 0 0,0-1-1 0 0,-1 1 1 0 0,1-1-1 0 0,0 1 1 0 0,-1 0-1 0 0,0-1 1 0 0,0 1-1 0 0,0 5 1 0 0,-1 2 466 0 0,-2 1 0 0 0,1 0 0 0 0,-2-1 0 0 0,1 1 1 0 0,-10 18-1 0 0,8-19-485 0 0,-20 52 216 0 0,17-38 237 0 0,-2-1 0 0 0,-16 28-1 0 0,21-43-344 0 0,0 0 0 0 0,-1 0-1 0 0,0-1 1 0 0,0 1-1 0 0,-1-2 1 0 0,0 1 0 0 0,0-1-1 0 0,-1 0 1 0 0,-13 9 0 0 0,-226 127 1209 0 0,239-137-1353 0 0,0 1 1 0 0,0-1 0 0 0,1 1-1 0 0,0 0 1 0 0,-8 10 0 0 0,12-13-12 0 0,0 0 0 0 0,1 0 0 0 0,0 1 0 0 0,-1-1 0 0 0,1 1 0 0 0,1-1 0 0 0,-1 1 0 0 0,0 0 0 0 0,1 0 0 0 0,0-1 0 0 0,0 1 0 0 0,0 0 0 0 0,0 0 0 0 0,1 6 0 0 0,1-10 43 0 0,0 1 0 0 0,0 0 1 0 0,0-1-1 0 0,0 1 0 0 0,0-1 1 0 0,0 1-1 0 0,0-1 1 0 0,0 1-1 0 0,0-1 0 0 0,0 0 1 0 0,0 0-1 0 0,1 0 0 0 0,-1 1 1 0 0,0-1-1 0 0,0 0 0 0 0,0 0 1 0 0,1-1-1 0 0,1 1 0 0 0,25-1 365 0 0,103-7-238 0 0,233 14-1 0 0,-324-2-160 0 0,85 5 395 0 0,-125-9-160 0 0,2 0 1212 0 0,-3-7-1166 0 0,-5-8-1944 0 0,5 13 564 0 0,-1 1 1 0 0,1-1-1 0 0,-1 1 1 0 0,1 0-1 0 0,-1-1 1 0 0,0 1-1 0 0,0 0 1 0 0,1 0 0 0 0,-1 0-1 0 0,0 0 1 0 0,0 0-1 0 0,0 0 1 0 0,-3 0-1 0 0,-19-3-5642 0 0,11 3 4865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1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292 148 44 0 0,'-19'-9'2016'0'0,"0"-2"0"0"0,-21-15 1 0 0,39 25-1939 0 0,1 1 0 0 0,-1 0 0 0 0,1-1 1 0 0,-1 1-1 0 0,0-1 0 0 0,1 1 0 0 0,-1 0 1 0 0,1-1-1 0 0,0 1 0 0 0,-1-1 1 0 0,1 0-1 0 0,-1 1 0 0 0,1-1 0 0 0,0 1 1 0 0,-1-1-1 0 0,1 0 0 0 0,0 1 0 0 0,0-1 1 0 0,-1 0-1 0 0,1 1 0 0 0,0-1 1 0 0,0 0-1 0 0,0 1 0 0 0,0-1 0 0 0,0 0 1 0 0,0 1-1 0 0,0-1 0 0 0,0 0 0 0 0,0 1 1 0 0,0-2-1 0 0,1 0-6 0 0,0 1-1 0 0,0-1 1 0 0,0 1-1 0 0,0 0 1 0 0,0-1-1 0 0,1 1 1 0 0,-1 0 0 0 0,0 0-1 0 0,1-1 1 0 0,-1 1-1 0 0,3-1 1 0 0,46-21 44 0 0,-48 23-85 0 0,24-10 31 0 0,2 2-1 0 0,-1 0 1 0 0,1 2 0 0 0,49-4 0 0 0,-65 9-35 0 0,0 1-1 0 0,0 1 1 0 0,0-1 0 0 0,-1 2-1 0 0,1-1 1 0 0,0 2 0 0 0,-1 0-1 0 0,1 0 1 0 0,-1 1 0 0 0,0 0 0 0 0,0 1-1 0 0,0 0 1 0 0,19 14 0 0 0,-25-16-13 0 0,-1 1 1 0 0,0-1-1 0 0,0 1 1 0 0,0 0-1 0 0,0 0 1 0 0,-1 0-1 0 0,1 1 1 0 0,-1-1-1 0 0,0 1 1 0 0,-1 0-1 0 0,1 0 1 0 0,-1 0-1 0 0,0 0 1 0 0,0 0-1 0 0,1 9 1 0 0,-2-6 95 0 0,0-1 0 0 0,-1 1-1 0 0,0 0 1 0 0,0-1 0 0 0,-1 1 0 0 0,0-1-1 0 0,0 1 1 0 0,-1-1 0 0 0,0 0 0 0 0,-3 10 0 0 0,-4 1 117 0 0,0 0 1 0 0,0 0-1 0 0,-2-1 1 0 0,0 0 0 0 0,-1-1-1 0 0,-1 0 1 0 0,-24 23 0 0 0,-15 5-169 0 0,-2-1 0 0 0,-3-4 0 0 0,-96 53 0 0 0,-34 23-25 0 0,179-110 53 0 0,0 1 0 0 0,1 0-1 0 0,0 0 1 0 0,0 1 0 0 0,-7 8 0 0 0,12-13 124 0 0,1 0 0 0 0,-1 1 0 0 0,0-1 0 0 0,1 1 0 0 0,0-1 0 0 0,-1 1 0 0 0,1-1 0 0 0,0 1 0 0 0,0 0 0 0 0,1 0 0 0 0,-1-1 0 0 0,1 1 0 0 0,-1 0 0 0 0,1 0 0 0 0,0 0 0 0 0,0 0 0 0 0,0-1 0 0 0,0 1 0 0 0,0 0 0 0 0,1 0 0 0 0,1 4 0 0 0,-1-5-124 0 0,0 0 0 0 0,1 0-1 0 0,0 0 1 0 0,-1 0 0 0 0,1 0 0 0 0,0-1-1 0 0,0 1 1 0 0,0-1 0 0 0,0 1-1 0 0,0-1 1 0 0,1 1 0 0 0,-1-1-1 0 0,0 0 1 0 0,1 0 0 0 0,-1 0-1 0 0,1 0 1 0 0,-1-1 0 0 0,1 1 0 0 0,3 0-1 0 0,49 5 169 0 0,62-7-68 0 0,213-30-1 0 0,63-2-125 0 0,-375 32 1628 0 0,-18 1-1706 0 0,-1 0 1 0 0,1-1-1 0 0,0 1 0 0 0,0 0 1 0 0,0 0-1 0 0,0 0 1 0 0,0 0-1 0 0,0 0 1 0 0,0 0-1 0 0,0 0 1 0 0,0 0-1 0 0,0 0 1 0 0,0 0-1 0 0,0 0 1 0 0,0 0-1 0 0,0 0 1 0 0,0 0-1 0 0,0 0 0 0 0,0-1 1 0 0,0 1-1 0 0,0 0 1 0 0,0 0-1 0 0,0 0 1 0 0,0 0-1 0 0,0 0 1 0 0,0 0-1 0 0,0 0 1 0 0,0 0-1 0 0,0 0 1 0 0,0 0-1 0 0,0 0 0 0 0,0 0 1 0 0,0 0-1 0 0,0-1 1 0 0,0 1-1 0 0,0 0 1 0 0,0 0-1 0 0,0 0 1 0 0,0 0-1 0 0,0 0 1 0 0,0 0-1 0 0,0 0 1 0 0,0 0-1 0 0,0 0 1 0 0,0 0-1 0 0,1 0 0 0 0,-1 0 1 0 0,0 0-1 0 0,0 0 1 0 0,0 0-1 0 0,0 0 1 0 0,0 0-1 0 0,0 0 1 0 0,0 0-1 0 0,0 0 1 0 0,0 0-1 0 0,0 0 1 0 0,0 0-1 0 0,0 0 1 0 0,0 0-1 0 0,1 0 0 0 0,-1 0 1 0 0,0 0-1 0 0,0 0 1 0 0,0 0-1 0 0,0 0 1 0 0,-25-9-7215 0 0,0 0-291 0 0,6-2 2142 0 0,9 4 3663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1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187 164 48 0 0,'-4'0'833'0'0,"-1"-1"-1"0"0,0 1 1 0 0,1-1 0 0 0,-1 0-1 0 0,1-1 1 0 0,-1 1 0 0 0,1-1 0 0 0,-1 0-1 0 0,1 0 1 0 0,0-1 0 0 0,0 1-1 0 0,0-1 1 0 0,0 0 0 0 0,1 0-1 0 0,-1 0 1 0 0,-3-4 0 0 0,5 5-445 0 0,1 0 1 0 0,0 1-1 0 0,-1-1 0 0 0,1 0 1 0 0,0 0-1 0 0,0 0 1 0 0,0 1-1 0 0,0-1 0 0 0,1 0 1 0 0,-1 0-1 0 0,0 0 1 0 0,1 0-1 0 0,0-1 0 0 0,-1 1 1 0 0,1 0-1 0 0,0 0 1 0 0,0 0-1 0 0,0 0 1 0 0,1-4-1 0 0,-1 4-322 0 0,1 0 0 0 0,0 0 0 0 0,0 0 0 0 0,0 0 0 0 0,0 0-1 0 0,0 0 1 0 0,1 0 0 0 0,-1 0 0 0 0,0 0 0 0 0,1 1 0 0 0,0-1 0 0 0,-1 0 0 0 0,4-2 0 0 0,6-3 16 0 0,0 0 0 0 0,1 1 1 0 0,0 0-1 0 0,0 1 0 0 0,0 0 1 0 0,0 1-1 0 0,1 0 0 0 0,0 1 1 0 0,-1 0-1 0 0,16-1 0 0 0,-16 3-74 0 0,-1 1 1 0 0,0 0-1 0 0,0 0 0 0 0,1 1 0 0 0,-1 0 0 0 0,0 1 0 0 0,13 4 1 0 0,-20-5-8 0 0,0 1 1 0 0,0 0-1 0 0,0 0 1 0 0,0 0-1 0 0,-1 1 1 0 0,1-1-1 0 0,-1 1 1 0 0,1 0-1 0 0,-1 0 1 0 0,0 0-1 0 0,0 0 1 0 0,-1 0-1 0 0,1 1 1 0 0,-1-1-1 0 0,1 1 1 0 0,-1 0-1 0 0,0 0 1 0 0,0 0-1 0 0,-1 0 1 0 0,1 0-1 0 0,-1 0 1 0 0,0 0-1 0 0,0 0 1 0 0,-1 0-1 0 0,1 1 1 0 0,-1-1-1 0 0,0 0 1 0 0,0 6-1 0 0,0 2 14 0 0,-1-1 1 0 0,0 0-1 0 0,-1 0 0 0 0,0 0 0 0 0,-5 16 0 0 0,-13 18 87 0 0,7-25 24 0 0,0 0 1 0 0,-18 19 0 0 0,14-20-12 0 0,-1 0 0 0 0,-2-1 0 0 0,1-1-1 0 0,-2-1 1 0 0,0-1 0 0 0,-1-1 0 0 0,-26 13 0 0 0,28-17 154 0 0,0-2-1 0 0,-1 0 0 0 0,0-1 0 0 0,-43 8 0 0 0,52-12 393 0 0,11 0-187 0 0,22 3 56 0 0,40 0-172 0 0,21 1-250 0 0,142 33 0 0 0,-59-8 94 0 0,-196-39 772 0 0,-10-4-1025 0 0,18 3 12 0 0,50-4-2489 0 0,7-1-2655 0 0,-19 8 596 0 0,1-1 1 0 0,-2 0-1 0 0,22-13 1 0 0,-23 9 2068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2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87 224 0 0,'1'-16'6347'0'0,"3"-7"-1774"0"0,0-15 889 0 0,-3 32-3304 0 0,-2 2 534 0 0,-4 10-1732 0 0,2-2-1190 0 0,-12 13 736 0 0,0 0 1 0 0,-1-1-1 0 0,0-1 0 0 0,-2-1 1 0 0,-30 19-1 0 0,-106 53 1105 0 0,17-11-621 0 0,92-48-775 0 0,29-19-165 0 0,2 0 1 0 0,-1 1-1 0 0,1 0 0 0 0,0 1 0 0 0,1 1 0 0 0,0 0 0 0 0,-22 26 0 0 0,34-36-49 0 0,0 0 0 0 0,0 1 1 0 0,1-1-1 0 0,-1 0 0 0 0,0 1 0 0 0,0-1 0 0 0,1 0 0 0 0,-1 1 0 0 0,1-1 0 0 0,-1 1 0 0 0,1-1 0 0 0,0 1 1 0 0,-1 0-1 0 0,1-1 0 0 0,0 1 0 0 0,0-1 0 0 0,0 1 0 0 0,0-1 0 0 0,0 1 0 0 0,1-1 0 0 0,-1 1 0 0 0,0 0 1 0 0,1-1-1 0 0,-1 1 0 0 0,2 1 0 0 0,0-1-1 0 0,0 1 0 0 0,0-1 0 0 0,0 0 0 0 0,0 1 0 0 0,0-1 0 0 0,1 0 0 0 0,-1 0 0 0 0,1-1 1 0 0,-1 1-1 0 0,1-1 0 0 0,0 1 0 0 0,3 0 0 0 0,10 4-3 0 0,0-1 0 0 0,1 0 1 0 0,26 3-1 0 0,71 10 18 0 0,183 6 0 0 0,-296-24-22 0 0,-33-4-854 0 0,30 3 456 0 0,0 1 0 0 0,0-1 1 0 0,0 1-1 0 0,0-1 0 0 0,1 0 0 0 0,-1 1 1 0 0,0-1-1 0 0,0 0 0 0 0,1 0 0 0 0,-1 0 1 0 0,-1-2-1 0 0,2 2 45 0 0,1 1 0 0 0,-1-1 1 0 0,1 1-1 0 0,0-1 0 0 0,0 1 0 0 0,-1-1 0 0 0,1 1 1 0 0,0-1-1 0 0,0 0 0 0 0,-1 1 0 0 0,1-1 0 0 0,0 1 1 0 0,0-1-1 0 0,0 0 0 0 0,0 1 0 0 0,0-1 0 0 0,0 1 1 0 0,0-1-1 0 0,0 0 0 0 0,0 1 0 0 0,0-1 0 0 0,1 1 1 0 0,-1-1-1 0 0,0 0 0 0 0,15-20-9153 0 0,1 7 7778 0 0,2 0-287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2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25 1212 0 0,'-47'-6'5478'0'0,"28"5"-2647"0"0,7 1 174 0 0,29 1 844 0 0,14 2-1096 0 0,1 1-1826 0 0,-11-3-313 0 0,27-1 99 0 0,147-10 581 0 0,-136 2-1291 0 0,-46 4-706 0 0,-22 0-4697 0 0,-21 4-8038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2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20 1104 0 0,'-137'20'10127'0'0,"137"-20"-10003"0"0,-1 0 0 0 0,0 0 0 0 0,1 0 0 0 0,-1 0 0 0 0,0 0 0 0 0,1 0-1 0 0,-1 0 1 0 0,0 0 0 0 0,1 1 0 0 0,-1-1 0 0 0,1 0 0 0 0,-1 0 0 0 0,0 1 0 0 0,1-1 0 0 0,-1 0 0 0 0,1 1 0 0 0,-1-1 0 0 0,1 0 0 0 0,-1 1-1 0 0,1-1 1 0 0,-1 1 0 0 0,1-1 0 0 0,-1 1 0 0 0,0 0 0 0 0,12 8 2938 0 0,14-1-571 0 0,-14-6-2193 0 0,173 6 1592 0 0,-59-15-1557 0 0,-1-6 366 0 0,-43 1 441 0 0,-55 7 239 0 0,-24 1-375 0 0,-17 0-680 0 0,-20 4-487 0 0,34 0-77 0 0,25-6-10037 0 0,12-12-3718 0 0,-27 13 12033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2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164 257 708 0 0,'-6'-2'854'0'0,"0"0"0"0"0,0 0 0 0 0,0 0 0 0 0,0-1-1 0 0,0 0 1 0 0,1 0 0 0 0,-6-5 0 0 0,6 5 21 0 0,1-1 0 0 0,0 1 0 0 0,0-1 0 0 0,0 0 0 0 0,0-1 0 0 0,1 1 0 0 0,-1-1 0 0 0,1 1 0 0 0,1-1 0 0 0,-1 0 0 0 0,1 0 0 0 0,-4-10 0 0 0,6 12-754 0 0,-1 1 0 0 0,1-1-1 0 0,0 1 1 0 0,0-1 0 0 0,1 1-1 0 0,-1-1 1 0 0,1 1 0 0 0,-1-1-1 0 0,1 1 1 0 0,0-1-1 0 0,0 1 1 0 0,0 0 0 0 0,0-1-1 0 0,0 1 1 0 0,0 0 0 0 0,1 0-1 0 0,1-3 1 0 0,32-37 694 0 0,-29 36-659 0 0,2-1-85 0 0,0 0 1 0 0,1 0-1 0 0,0 1 0 0 0,0 0 0 0 0,0 0 0 0 0,0 1 0 0 0,1 1 0 0 0,0 0 1 0 0,0 0-1 0 0,0 0 0 0 0,1 2 0 0 0,-1-1 0 0 0,1 1 0 0 0,14 0 0 0 0,-8 0-44 0 0,0 2 1 0 0,1 0-1 0 0,0 1 0 0 0,20 3 0 0 0,-23-1-4 0 0,0 1 0 0 0,20 7 0 0 0,-31-10-21 0 0,1 1 1 0 0,0 0-1 0 0,-1 1 1 0 0,0-1-1 0 0,0 1 0 0 0,1 0 1 0 0,-1 0-1 0 0,-1 0 1 0 0,1 0-1 0 0,0 0 0 0 0,-1 1 1 0 0,0 0-1 0 0,0 0 1 0 0,0 0-1 0 0,0 0 1 0 0,-1 0-1 0 0,1 1 0 0 0,-1-1 1 0 0,0 1-1 0 0,-1-1 1 0 0,1 1-1 0 0,-1 0 1 0 0,2 9-1 0 0,-2-6 3 0 0,-1 0 0 0 0,0 0 0 0 0,0 0 0 0 0,-1 0 0 0 0,0 0 0 0 0,0 0 0 0 0,-4 11 0 0 0,-14 29 34 0 0,6-24 66 0 0,-23 31-1 0 0,16-28 79 0 0,-2-1 0 0 0,-28 26 0 0 0,18-23 112 0 0,-44 31 0 0 0,-2-9-12 0 0,43-31-121 0 0,-41 27 191 0 0,69-42-330 0 0,0 0 1 0 0,1 1-1 0 0,0-1 0 0 0,0 1 0 0 0,1 1 0 0 0,0-1 1 0 0,0 1-1 0 0,-6 9 0 0 0,10-14-23 0 0,1 0 0 0 0,-1-1 1 0 0,1 1-1 0 0,-1 0 0 0 0,1-1 0 0 0,0 1 0 0 0,0 0 1 0 0,0 0-1 0 0,0 0 0 0 0,0-1 0 0 0,0 1 0 0 0,0 0 1 0 0,0 0-1 0 0,1-1 0 0 0,-1 1 0 0 0,1 0 0 0 0,-1-1 1 0 0,1 1-1 0 0,0 0 0 0 0,0-1 0 0 0,-1 1 0 0 0,1-1 1 0 0,0 1-1 0 0,0-1 0 0 0,1 1 0 0 0,-1-1 0 0 0,0 0 1 0 0,0 0-1 0 0,1 1 0 0 0,-1-1 0 0 0,1 0 0 0 0,-1 0 1 0 0,1 0-1 0 0,-1-1 0 0 0,1 1 0 0 0,2 1 0 0 0,4 2 3 0 0,0 0-1 0 0,1 0 0 0 0,-1-1 0 0 0,1 0 0 0 0,17 3 1 0 0,14-1-2 0 0,1-2 1 0 0,58-3-1 0 0,22-7 3 0 0,-24 1 8 0 0,-54 1-8 0 0,-11 0 120 0 0,-12 4 250 0 0,-19 1 4 0 0,12 3 211 0 0,-5 1-505 0 0,-10-5 103 0 0,1 0-173 0 0,0 1 0 0 0,0-1 0 0 0,1 1 0 0 0,-1-1 0 0 0,1 1 0 0 0,-1-1 0 0 0,1 0-1 0 0,-1 1 1 0 0,1-1 0 0 0,-1 0 0 0 0,1 1 0 0 0,-1-1 0 0 0,1 0 0 0 0,0 1 0 0 0,-1-1 0 0 0,1 0 0 0 0,0 0 0 0 0,0 0 0 0 0,-1 0 0 0 0,1 0 16 0 0,0 1-23 0 0,0-2-2 0 0,0 2 67 0 0,14 0-26 0 0,-15-2-1121 0 0,-4-6-3051 0 0,2-2-3423 0 0,3-18-5614 0 0,0 19 11311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3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37 186 168 0 0,'-3'-2'367'0'0,"1"-1"-1"0"0,-1 0 1 0 0,0 1-1 0 0,1-1 1 0 0,-1 0-1 0 0,1-1 1 0 0,0 1 0 0 0,0 0-1 0 0,0-1 1 0 0,1 1-1 0 0,-1-1 1 0 0,1 1-1 0 0,0-1 1 0 0,0 0-1 0 0,-1-5 1 0 0,-2-34 2591 0 0,4 16-803 0 0,0 17-1265 0 0,1 2-71 0 0,6 4-60 0 0,12 12-392 0 0,8 13-588 0 0,-15-9 206 0 0,-9-10 105 0 0,19 29-59 0 0,-4-5-18 0 0,-31-35 9 0 0,12 8-19 0 0,-1 0 0 0 0,1 0 0 0 0,-1 0 1 0 0,1 0-1 0 0,-1 0 0 0 0,1 0 0 0 0,0 0 0 0 0,0-1 0 0 0,-1 1 0 0 0,1-1 0 0 0,0 1 1 0 0,0-1-1 0 0,0 1 0 0 0,-1-3 0 0 0,1 1-2 0 0,0 0 0 0 0,0 1 0 0 0,0-1 0 0 0,1 0 0 0 0,-1 1 0 0 0,1-1 0 0 0,-1 0 0 0 0,1 0 0 0 0,0 1 0 0 0,0-1 0 0 0,0 0 0 0 0,1 0 0 0 0,-1 1 0 0 0,0-1 0 0 0,1 0 0 0 0,0 0 0 0 0,0 1 0 0 0,0-1 0 0 0,0 1 0 0 0,0-1 0 0 0,0 1 0 0 0,1-1 0 0 0,-1 1 0 0 0,1 0 0 0 0,0 0 0 0 0,-1 0 0 0 0,1-1 0 0 0,0 2 0 0 0,0-1 0 0 0,1 0 0 0 0,-1 0 0 0 0,0 1 0 0 0,0-1 0 0 0,4-1 0 0 0,-3 2 1 0 0,1-1-1 0 0,-1 0 0 0 0,0 1 1 0 0,1 0-1 0 0,-1 0 1 0 0,1 0-1 0 0,0 0 1 0 0,-1 1-1 0 0,1-1 0 0 0,0 1 1 0 0,-1 0-1 0 0,1 0 1 0 0,0 0-1 0 0,-1 1 0 0 0,1-1 1 0 0,0 1-1 0 0,-1 0 1 0 0,1 0-1 0 0,-1 0 0 0 0,1 0 1 0 0,-1 1-1 0 0,0 0 1 0 0,1-1-1 0 0,-1 1 0 0 0,0 0 1 0 0,0 0-1 0 0,3 4 1 0 0,-3-4-3 0 0,0 1 1 0 0,0 0 0 0 0,-1 0 0 0 0,1 0-1 0 0,-1 0 1 0 0,0 0 0 0 0,1 1 0 0 0,-1-1-1 0 0,-1 1 1 0 0,1-1 0 0 0,-1 1 0 0 0,1 0 0 0 0,-1-1-1 0 0,0 1 1 0 0,0 0 0 0 0,-1 0 0 0 0,1 0-1 0 0,-1 0 1 0 0,0 0 0 0 0,0 0 0 0 0,-1 4-1 0 0,0-4 3 0 0,0 0-1 0 0,0 0 0 0 0,-1 0 0 0 0,0-1 0 0 0,0 1 0 0 0,0-1 1 0 0,0 1-1 0 0,0-1 0 0 0,-1 0 0 0 0,1 0 0 0 0,-1 0 0 0 0,0 0 1 0 0,0 0-1 0 0,0-1 0 0 0,0 1 0 0 0,-1-1 0 0 0,1 0 0 0 0,-1 0 1 0 0,1 0-1 0 0,-8 2 0 0 0,6-2 47 0 0,1 1 1 0 0,0-2-1 0 0,-1 1 1 0 0,0-1-1 0 0,1 1 1 0 0,-1-1-1 0 0,0-1 0 0 0,0 1 1 0 0,0-1-1 0 0,1 1 1 0 0,-1-1-1 0 0,0-1 0 0 0,0 1 1 0 0,0-1-1 0 0,0 0 1 0 0,1 0-1 0 0,-1 0 1 0 0,-6-3-1 0 0,11 3 13 0 0,-1 1 0 0 0,0-1 0 0 0,1 0 0 0 0,0 0 0 0 0,-1 1 0 0 0,1-1 0 0 0,-1 0 0 0 0,1 0 0 0 0,0 0 0 0 0,0 1 0 0 0,-1-1 0 0 0,1 0 0 0 0,0 0 0 0 0,0 0 0 0 0,0 0 0 0 0,0 0 0 0 0,0 0 0 0 0,0 1 0 0 0,0-1 0 0 0,0 0 0 0 0,1 0 0 0 0,-1 0 0 0 0,0 0 0 0 0,0 0 0 0 0,1 1 0 0 0,-1-1 0 0 0,0 0 1 0 0,1 0-1 0 0,-1 1 0 0 0,1-1 0 0 0,-1 0 0 0 0,1 0 0 0 0,0 1 0 0 0,-1-1 0 0 0,2 0 0 0 0,24-29 779 0 0,-24 27-782 0 0,4-3 7 0 0,67-63 269 0 0,-66 63-334 0 0,0 0 0 0 0,0 1-1 0 0,1 1 1 0 0,-1-1 0 0 0,1 1 0 0 0,1 0 0 0 0,-1 1 0 0 0,17-5-1 0 0,-23 7-1 0 0,-1 1-1 0 0,1 0 0 0 0,-1 0 0 0 0,1-1 1 0 0,0 1-1 0 0,-1 0 0 0 0,1 0 0 0 0,-1 0 1 0 0,1 1-1 0 0,0-1 0 0 0,-1 0 0 0 0,1 1 1 0 0,-1-1-1 0 0,1 1 0 0 0,2 0 1 0 0,-4 0 2 0 0,1-1 1 0 0,-1 1 0 0 0,1-1-1 0 0,0 1 1 0 0,-1 0 0 0 0,1-1 0 0 0,-1 1-1 0 0,0 0 1 0 0,1-1 0 0 0,-1 1-1 0 0,0 0 1 0 0,1-1 0 0 0,-1 1 0 0 0,0 0-1 0 0,0 0 1 0 0,1-1 0 0 0,-1 1-1 0 0,0 0 1 0 0,0 0 0 0 0,0-1 0 0 0,0 1-1 0 0,0 1 1 0 0,-1 1 27 0 0,1 0-1 0 0,-1 0 1 0 0,0-1 0 0 0,0 1-1 0 0,0-1 1 0 0,0 1 0 0 0,0 0-1 0 0,-1-1 1 0 0,1 0 0 0 0,-1 1-1 0 0,1-1 1 0 0,-1 0 0 0 0,0 0-1 0 0,0 0 1 0 0,-3 3 0 0 0,-49 31 855 0 0,49-33-854 0 0,-1 0-1 0 0,1-1 1 0 0,0 0 0 0 0,-1 0 0 0 0,0 0 0 0 0,1-1 0 0 0,-1 1-1 0 0,0-1 1 0 0,-6 0 0 0 0,11-1-19 0 0,6-6-6 0 0,4-4-1470 0 0,-9 4-2966 0 0,-19-7-3119 0 0,-6 6 3355 0 0,19 5 3329 0 0,-12-3-640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3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49 234 280 0 0,'-28'-33'6692'0'0,"8"5"7168"0"0,23 37-13242 0 0,7 63 489 0 0,-9-59-1059 0 0,0-1 0 0 0,1 0 0 0 0,0 1 0 0 0,0-1 0 0 0,2 0 0 0 0,-1 0 0 0 0,2-1 0 0 0,5 13 0 0 0,-2-11-26 0 0,-4-5-12 0 0,1 0 0 0 0,-1 0-1 0 0,2-1 1 0 0,10 12 0 0 0,-13-17-8 0 0,-1 0 0 0 0,1 1 0 0 0,0-2 0 0 0,0 1 1 0 0,0 0-1 0 0,0 0 0 0 0,1-1 0 0 0,-1 0 0 0 0,0 0 0 0 0,1 0 1 0 0,-1 0-1 0 0,0 0 0 0 0,1-1 0 0 0,-1 1 0 0 0,1-1 1 0 0,3 0-1 0 0,9-1 7 0 0,-1 0 0 0 0,0-1 1 0 0,0-1-1 0 0,1 0 0 0 0,-2-2 1 0 0,25-9-1 0 0,85-46 184 0 0,-75 34-25 0 0,198-124 342 0 0,-58 31-467 0 0,-88 58 595 0 0,-91 52 104 0 0,-10 4-266 0 0,-1 5-467 0 0,0 0 0 0 0,0 1 0 0 0,0-1-1 0 0,-1 0 1 0 0,1 0 0 0 0,0 0 0 0 0,0 1 0 0 0,0-1-1 0 0,0 1 1 0 0,0-1 0 0 0,0 1 0 0 0,0-1-1 0 0,1 1 1 0 0,-1-1 0 0 0,0 1 0 0 0,0 0 0 0 0,0 0-1 0 0,-1 1 1 0 0,-20 17-62 0 0,18-19 53 0 0,4 0-4 0 0,-1 0-32 0 0,0 0 23 0 0,0 0 1 0 0,0 0-1 0 0,0 0 1 0 0,0 0-1 0 0,0 0 0 0 0,0 0 1 0 0,0 0-1 0 0,0 0 1 0 0,0 0-1 0 0,1 1 1 0 0,-1-1-1 0 0,0 0 0 0 0,0 1 1 0 0,0-1-1 0 0,0 0 1 0 0,0 1-1 0 0,1-1 1 0 0,-1 1-1 0 0,0-1 0 0 0,0 1 1 0 0,1 0-1 0 0,-1-1 1 0 0,0 1-1 0 0,0 1 1 0 0,6 7-282 0 0,-3-8-991 0 0,-8-12-8341 0 0,5 10 8693 0 0,1-1-1 0 0,0 1 1 0 0,0 0 0 0 0,-1 0 0 0 0,1-1-1 0 0,0 1 1 0 0,0 0 0 0 0,0 0 0 0 0,0-1 0 0 0,0 1-1 0 0,1 0 1 0 0,0-3 0 0 0,2 0-726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3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437 144 544 0 0,'-7'-1'739'0'0,"1"0"1"0"0,-1 0-1 0 0,1 0 0 0 0,-1-1 1 0 0,1 0-1 0 0,0 0 0 0 0,0-1 1 0 0,-7-3-1 0 0,10 5-208 0 0,0-1-1 0 0,-1 0 1 0 0,1 0-1 0 0,0 0 1 0 0,0 0-1 0 0,0 0 1 0 0,1-1-1 0 0,-1 1 1 0 0,0-1-1 0 0,1 0 1 0 0,0 0-1 0 0,-1 0 1 0 0,1 0-1 0 0,1 0 1 0 0,-4-7-1 0 0,5 8-442 0 0,0 1 0 0 0,0-1 0 0 0,0 0 0 0 0,0 1 0 0 0,0-1 0 0 0,1 0 0 0 0,-1 1 0 0 0,0-1 1 0 0,1 1-1 0 0,0-1 0 0 0,-1 1 0 0 0,1-1 0 0 0,0 1 0 0 0,0-1 0 0 0,0 1 0 0 0,0 0 0 0 0,0 0 0 0 0,0-1 0 0 0,0 1 0 0 0,0 0 0 0 0,0 0 0 0 0,1 0 0 0 0,-1 0 0 0 0,0 0 0 0 0,1 0 0 0 0,-1 0 0 0 0,2 0 0 0 0,45-21 313 0 0,-46 21-344 0 0,10-3 120 0 0,0 1-1 0 0,1 0 1 0 0,21-3-1 0 0,-29 5-102 0 0,0 1 1 0 0,1 0-1 0 0,-1 0 1 0 0,0 0-1 0 0,1 0 0 0 0,-1 1 1 0 0,0 0-1 0 0,1 0 1 0 0,-1 1-1 0 0,0-1 0 0 0,7 4 1 0 0,-11-4-41 0 0,0-1-1 0 0,1 1 1 0 0,-1 0 0 0 0,0 0 0 0 0,0 0-1 0 0,0 0 1 0 0,0 0 0 0 0,0 0 0 0 0,0 0-1 0 0,0 0 1 0 0,0 1 0 0 0,-1-1 0 0 0,1 0-1 0 0,0 0 1 0 0,-1 1 0 0 0,1-1 0 0 0,-1 0-1 0 0,1 1 1 0 0,-1-1 0 0 0,0 1 0 0 0,1-1-1 0 0,-1 3 1 0 0,0-1 28 0 0,-1 1 0 0 0,1-1 0 0 0,-1 1 0 0 0,1-1 1 0 0,-1 1-1 0 0,0-1 0 0 0,-1 0 0 0 0,1 1 0 0 0,-2 2 0 0 0,-5 8 148 0 0,0-2 0 0 0,0 1 0 0 0,-14 14 0 0 0,-98 100 579 0 0,22-26-556 0 0,98-100-233 0 0,-1 0-1 0 0,0-1 0 0 0,0 1 1 0 0,0 0-1 0 0,1-1 0 0 0,-1 1 1 0 0,0 0-1 0 0,1 0 0 0 0,-1 0 1 0 0,0-1-1 0 0,1 1 0 0 0,-1 0 1 0 0,1 0-1 0 0,0 0 0 0 0,-1 0 1 0 0,1 0-1 0 0,0 0 0 0 0,-1 2 1 0 0,18-7-9 0 0,8-3 36 0 0,-17 6-25 0 0,0 0 1 0 0,0 1-1 0 0,0 0 0 0 0,0 0 1 0 0,0 1-1 0 0,0 0 1 0 0,0 0-1 0 0,-1 1 0 0 0,1 0 1 0 0,0 0-1 0 0,-1 1 1 0 0,1 0-1 0 0,-1 0 0 0 0,0 1 1 0 0,12 7-1 0 0,-16-9 1 0 0,0 0 0 0 0,0 1 0 0 0,-1-1-1 0 0,1 1 1 0 0,-1-1 0 0 0,1 1 0 0 0,-1 0 0 0 0,0 0-1 0 0,0 0 1 0 0,0 0 0 0 0,0 0 0 0 0,-1 1 0 0 0,1-1-1 0 0,-1 0 1 0 0,0 1 0 0 0,0-1 0 0 0,0 1 0 0 0,0 0-1 0 0,-1-1 1 0 0,1 1 0 0 0,-1-1 0 0 0,0 1 0 0 0,0 0-1 0 0,0-1 1 0 0,-1 1 0 0 0,1 0 0 0 0,-1-1 0 0 0,0 1-1 0 0,0-1 1 0 0,0 1 0 0 0,0-1 0 0 0,-1 0 0 0 0,0 1-1 0 0,1-1 1 0 0,-1 0 0 0 0,-3 3 0 0 0,-6 11 133 0 0,-2-1-1 0 0,0-1 1 0 0,0 0 0 0 0,-2-1-1 0 0,0 0 1 0 0,0-1 0 0 0,-1-1 0 0 0,-31 18-1 0 0,23-16 60 0 0,-1-1 1 0 0,-1-2-1 0 0,0 0 0 0 0,-1-2 0 0 0,-48 11 0 0 0,67-18-169 0 0,-1-1 0 0 0,0 0 0 0 0,1 0 0 0 0,-1-1 0 0 0,0 0 0 0 0,-8-2 0 0 0,15 2-25 0 0,0 0 1 0 0,0 0-1 0 0,0-1 0 0 0,0 1 0 0 0,0-1 1 0 0,1 0-1 0 0,-1 1 0 0 0,0-1 0 0 0,0 0 1 0 0,1 0-1 0 0,-1 0 0 0 0,1 0 0 0 0,-1 0 0 0 0,1 0 1 0 0,-1-1-1 0 0,1 1 0 0 0,0 0 0 0 0,-1-1 1 0 0,1 1-1 0 0,0-1 0 0 0,0 0 0 0 0,0 1 1 0 0,0-1-1 0 0,1 0 0 0 0,-1 1 0 0 0,0-1 0 0 0,1 0 1 0 0,-1 0-1 0 0,1 0 0 0 0,-1 1 0 0 0,1-1 1 0 0,0 0-1 0 0,0-3 0 0 0,0 1 1 0 0,3-30 16 0 0,-2 32-18 0 0,-1 1 0 0 0,0 0 0 0 0,1-1 0 0 0,0 1 1 0 0,-1 0-1 0 0,1 0 0 0 0,0 0 0 0 0,0-1 0 0 0,-1 1 1 0 0,1 0-1 0 0,0 0 0 0 0,0 0 0 0 0,0 0 0 0 0,0 0 0 0 0,1 1 1 0 0,-1-1-1 0 0,0 0 0 0 0,0 0 0 0 0,0 1 0 0 0,1-1 1 0 0,-1 1-1 0 0,0-1 0 0 0,2 0 0 0 0,33-6-19 0 0,-18 3 25 0 0,1 0 0 0 0,-1-1 1 0 0,21-9-1 0 0,-36 13-153 0 0,0 0 1 0 0,0 0-1 0 0,0 1 1 0 0,0-1-1 0 0,0 1 1 0 0,1 0-1 0 0,4 0 0 0 0,14 0-4314 0 0,-1-5-4528 0 0,-3-4 3696 0 0,10-2 1463 0 0,-6 4 1883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3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60 692 0 0,'0'-5'375'0'0,"0"1"1"0"0,-1-1-1 0 0,1 1 1 0 0,-1-1-1 0 0,0 1 0 0 0,0-1 1 0 0,-1 1-1 0 0,1 0 0 0 0,-1 0 1 0 0,0-1-1 0 0,-5-6 0 0 0,16 12 393 0 0,-8 1 678 0 0,-16 0 1 0 0,-7-3 2184 0 0,40-1-2662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23 28 0 0,'10'-22'9701'0'0,"-21"31"-7526"0"0,-8 10-691 0 0,0 0 0 0 0,-1-2 0 0 0,-1 0 0 0 0,-39 23 0 0 0,-101 45 210 0 0,76-42-847 0 0,10-5-319 0 0,24-13 130 0 0,-83 55-1 0 0,133-79-652 0 0,-1-1 1 0 0,1 1-1 0 0,0 0 0 0 0,0-1 0 0 0,0 1 0 0 0,0 0 1 0 0,0 0-1 0 0,0 0 0 0 0,0 0 0 0 0,1 0 0 0 0,-1 0 0 0 0,0 0 1 0 0,0 0-1 0 0,1 0 0 0 0,-1 0 0 0 0,1 1 0 0 0,-1-1 1 0 0,1 0-1 0 0,-1 3 0 0 0,1-3-2 0 0,0-1-1 0 0,1 1 1 0 0,-1 0 0 0 0,0-1-1 0 0,1 1 1 0 0,-1 0 0 0 0,1-1-1 0 0,-1 1 1 0 0,1-1-1 0 0,-1 1 1 0 0,1-1 0 0 0,0 1-1 0 0,-1-1 1 0 0,1 1 0 0 0,0-1-1 0 0,-1 1 1 0 0,1-1 0 0 0,0 0-1 0 0,0 0 1 0 0,-1 1 0 0 0,1-1-1 0 0,0 0 1 0 0,1 0 0 0 0,10 3 12 0 0,1-2 1 0 0,-1 1 0 0 0,15-2 0 0 0,-16 1-3 0 0,16 1 44 0 0,-1 1 1 0 0,0 2-1 0 0,0 1 0 0 0,0 1 0 0 0,0 1 0 0 0,-1 1 1 0 0,-1 1-1 0 0,0 1 0 0 0,43 27 0 0 0,-45-25-48 0 0,-5-1 1 0 0,1-2 0 0 0,0 0 0 0 0,0-1-1 0 0,36 12 1 0 0,-53-22-253 0 0,0 0 0 0 0,0 0 0 0 0,0 0 0 0 0,0 0 1 0 0,0 0-1 0 0,0 0 0 0 0,0 0 0 0 0,0 0 0 0 0,-1 0 0 0 0,1 0 0 0 0,0 0 0 0 0,-1 0 0 0 0,1-1 0 0 0,-1 1 0 0 0,1 0 0 0 0,-1-1 0 0 0,0 1 0 0 0,1-3 0 0 0,9-19-4882 0 0,30-19-3291 0 0,6 5 3902 0 0,-14 13 2727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5 248 0 0,'-150'-4'11838'0'0,"191"10"-7380"0"0,94-7-2197 0 0,-65 0-4313 0 0,-35 1-2491 0 0,-1 0-3384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31 232 0 0,'-5'3'782'0'0,"1"0"-1"0"0,0 0 1 0 0,-1-1-1 0 0,0 0 1 0 0,1 0 0 0 0,-1 0-1 0 0,0 0 1 0 0,0-1 0 0 0,-6 1-1 0 0,-47 3 10987 0 0,54-7-8659 0 0,13-1-2312 0 0,19-1-833 0 0,22 5-108 0 0,58-2 6 0 0,-38-6-3761 0 0,-52 3-259 0 0,0 0 0 0 0,0-1 0 0 0,31-15 1 0 0,-27 12 1915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182 168 464 0 0,'-2'-1'445'0'0,"-9"-4"1939"0"0,1 0 0 0 0,0-1 0 0 0,-12-8 0 0 0,19 12-1697 0 0,1-1 0 0 0,-1 0 0 0 0,0 1 0 0 0,1-1 0 0 0,-1 0 0 0 0,1 0 0 0 0,0 0 0 0 0,0-1 0 0 0,0 1 0 0 0,1 0 0 0 0,-1-1 0 0 0,1 1 0 0 0,-2-8 0 0 0,3 9-603 0 0,-1-1 1 0 0,1 1-1 0 0,0 0 1 0 0,1-1 0 0 0,-1 1-1 0 0,0 0 1 0 0,1-1 0 0 0,-1 1-1 0 0,1 0 1 0 0,0-1 0 0 0,0 1-1 0 0,0 0 1 0 0,0 0 0 0 0,0 0-1 0 0,0 0 1 0 0,0 0 0 0 0,1 0-1 0 0,-1 0 1 0 0,1 0 0 0 0,-1 0-1 0 0,1 1 1 0 0,0-1 0 0 0,0 1-1 0 0,0-1 1 0 0,0 1 0 0 0,0 0-1 0 0,0 0 1 0 0,0 0 0 0 0,0 0-1 0 0,3-1 1 0 0,6-3-79 0 0,0 1 0 0 0,0 0 1 0 0,0 1-1 0 0,21-3 0 0 0,-6 2-1 0 0,1 2 0 0 0,43 2 0 0 0,-52 2-3 0 0,-1 0 1 0 0,23 6-1 0 0,4 8 2 0 0,-42-16-3 0 0,0 1-1 0 0,-1 0 1 0 0,1-1 0 0 0,-1 1-1 0 0,1 0 1 0 0,-1 0-1 0 0,1 0 1 0 0,-1 0 0 0 0,0 1-1 0 0,1-1 1 0 0,-1 0 0 0 0,0 1-1 0 0,0-1 1 0 0,0 0-1 0 0,0 1 1 0 0,0-1 0 0 0,0 1-1 0 0,0 0 1 0 0,-1-1 0 0 0,1 1-1 0 0,-1 0 1 0 0,1 1-1 0 0,-1-1 7 0 0,0 1-1 0 0,0-1 0 0 0,0 0 0 0 0,-1 1 1 0 0,1-1-1 0 0,-1 0 0 0 0,1 0 0 0 0,-1 1 1 0 0,0-1-1 0 0,0 0 0 0 0,0 0 0 0 0,0 0 0 0 0,-1 0 1 0 0,-1 3-1 0 0,-6 5 71 0 0,0 0 0 0 0,-1-1-1 0 0,0 1 1 0 0,-15 9 0 0 0,24-18-67 0 0,-131 90 1081 0 0,-2 2-132 0 0,52-24-500 0 0,76-63-436 0 0,1 0-1 0 0,-1 0 1 0 0,1 1-1 0 0,0 0 1 0 0,1-1-1 0 0,-1 2 1 0 0,1-1-1 0 0,1 0 1 0 0,-5 13-1 0 0,7-17-21 0 0,1-1 0 0 0,-1 0 0 0 0,1 1 0 0 0,-1-1 0 0 0,1 1 0 0 0,0-1 0 0 0,0 1 0 0 0,0-1 0 0 0,0 1 0 0 0,0-1 0 0 0,1 1 0 0 0,-1-1 0 0 0,1 0 0 0 0,-1 1 0 0 0,1-1-1 0 0,0 0 1 0 0,0 1 0 0 0,0-1 0 0 0,0 0 0 0 0,1 0 0 0 0,-1 0 0 0 0,1 0 0 0 0,-1 0 0 0 0,1 0 0 0 0,0 0 0 0 0,-1 0 0 0 0,1-1 0 0 0,0 1 0 0 0,0-1 0 0 0,0 1 0 0 0,0-1 0 0 0,1 0 0 0 0,-1 0 0 0 0,5 2 0 0 0,4 0-3 0 0,0 1 0 0 0,0-2 0 0 0,0 0 0 0 0,0 0 0 0 0,0-1 0 0 0,1 0 0 0 0,-1-1 0 0 0,1-1 0 0 0,20-2 1 0 0,-7-2-28 0 0,0 0 1 0 0,0-1-1 0 0,31-13 1 0 0,-32 9-1192 0 0,35-21 0 0 0,56-47-18419 0 0,-101 65 17237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57 652 0 0,'-1'-1'196'0'0,"0"0"-1"0"0,0 0 1 0 0,0 0 0 0 0,0 0-1 0 0,1 0 1 0 0,-1 0 0 0 0,1-1 0 0 0,-1 1-1 0 0,1 0 1 0 0,-1 0 0 0 0,1 0-1 0 0,-1-1 1 0 0,1 1 0 0 0,0 0-1 0 0,0-1 1 0 0,0 1 0 0 0,0 0-1 0 0,0 0 1 0 0,0-1 0 0 0,0 1-1 0 0,0 0 1 0 0,0-1 0 0 0,1 1-1 0 0,-1 0 1 0 0,1 0 0 0 0,-1-1-1 0 0,1 1 1 0 0,-1 0 0 0 0,1 0-1 0 0,-1 0 1 0 0,1 0 0 0 0,0 0 0 0 0,0 0-1 0 0,0 0 1 0 0,1-2 0 0 0,-1 2-27 0 0,0 0 0 0 0,0 0 0 0 0,0 0 1 0 0,0 0-1 0 0,0 0 0 0 0,0 0 0 0 0,0 0 1 0 0,1 1-1 0 0,-1-1 0 0 0,0 0 1 0 0,1 1-1 0 0,-1-1 0 0 0,0 1 0 0 0,1-1 1 0 0,-1 1-1 0 0,0 0 0 0 0,1-1 0 0 0,-1 1 1 0 0,1 0-1 0 0,-1 0 0 0 0,1 0 1 0 0,-1 0-1 0 0,1 0 0 0 0,-1 1 0 0 0,0-1 1 0 0,1 0-1 0 0,-1 1 0 0 0,1-1 0 0 0,-1 1 1 0 0,0-1-1 0 0,2 1 0 0 0,-3 0-72 0 0,1 0 0 0 0,-1-1-1 0 0,1 1 1 0 0,-1 0-1 0 0,0-1 1 0 0,1 1 0 0 0,-1 0-1 0 0,0-1 1 0 0,1 1 0 0 0,-1 0-1 0 0,0 0 1 0 0,0-1 0 0 0,0 1-1 0 0,0 0 1 0 0,0 0 0 0 0,0-1-1 0 0,0 1 1 0 0,0 0-1 0 0,0 0 1 0 0,0-1 0 0 0,0 1-1 0 0,-1 0 1 0 0,1 0 0 0 0,0-1-1 0 0,0 1 1 0 0,-1 0 0 0 0,1-1-1 0 0,0 1 1 0 0,-1 0 0 0 0,1-1-1 0 0,-1 1 1 0 0,0 0 0 0 0,-17 23 1395 0 0,15-21-1163 0 0,-10 12 305 0 0,-1-2 0 0 0,0 1-1 0 0,-1-2 1 0 0,-21 14 0 0 0,-73 41 493 0 0,58-38-715 0 0,12-6-178 0 0,-33 19 162 0 0,2 3 0 0 0,-110 92 0 0 0,168-126-378 0 0,1 0 1 0 0,0 1-1 0 0,-11 18 0 0 0,18-25-19 0 0,1 1 0 0 0,-1-1 0 0 0,1 1 0 0 0,1-1 0 0 0,-1 1 0 0 0,1 0 0 0 0,0 0 0 0 0,1 0 0 0 0,-1 0 0 0 0,1 1 0 0 0,0 6 0 0 0,1-13 1 0 0,0 0-1 0 0,-1 0 1 0 0,1 0 0 0 0,0 0-1 0 0,0 0 1 0 0,0 0 0 0 0,0 1-1 0 0,0-1 1 0 0,0 0 0 0 0,1 0 0 0 0,-1 0-1 0 0,0 0 1 0 0,0 0 0 0 0,0 0-1 0 0,0 1 1 0 0,0-1 0 0 0,0 0-1 0 0,0 0 1 0 0,0 0 0 0 0,0 0-1 0 0,0 0 1 0 0,0 0 0 0 0,0 0 0 0 0,0 0-1 0 0,0 0 1 0 0,1 1 0 0 0,-1-1-1 0 0,0 0 1 0 0,0 0 0 0 0,0 0-1 0 0,0 0 1 0 0,0 0 0 0 0,0 0 0 0 0,0 0-1 0 0,0 0 1 0 0,1 0 0 0 0,-1 0-1 0 0,0 0 1 0 0,0 0 0 0 0,0 0-1 0 0,0 0 1 0 0,0 0 0 0 0,0 0-1 0 0,1 0 1 0 0,-1 0 0 0 0,0 0 0 0 0,0 0-1 0 0,0 0 1 0 0,0 0 0 0 0,0 0-1 0 0,0 0 1 0 0,0 0 0 0 0,1 0-1 0 0,-1 0 1 0 0,0 0 0 0 0,0 0 0 0 0,0 0-1 0 0,0-1 1 0 0,11-7-16 0 0,6-12-38 0 0,9-29-413 0 0,6 2-4321 0 0,15-27-8172 0 0,-25 37 8561 0 0,-16 19 2910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76 280 0 0,'-16'-12'2292'0'0,"0"-1"1"0"0,-21-25-1 0 0,36 38-2116 0 0,1 0-1 0 0,0-1 0 0 0,-1 1 0 0 0,1 0 1 0 0,0 0-1 0 0,-1-1 0 0 0,1 1 1 0 0,0 0-1 0 0,-1 0 0 0 0,1-1 1 0 0,0 1-1 0 0,-1 0 0 0 0,1-1 0 0 0,0 1 1 0 0,0 0-1 0 0,0-1 0 0 0,-1 1 1 0 0,1 0-1 0 0,0-1 0 0 0,0 1 0 0 0,0-1 1 0 0,0 1-1 0 0,0-1 0 0 0,0 1 1 0 0,0 0-1 0 0,0-1 0 0 0,0 1 0 0 0,0-1 1 0 0,0 1-1 0 0,0 0 0 0 0,0-1 1 0 0,0 1-1 0 0,0-1 0 0 0,15 6 2823 0 0,22 17-183 0 0,128 115 1023 0 0,220 131-3143 0 0,-296-209-665 0 0,-30-19-38 0 0,-1 1 183 0 0,-20-13 130 0 0,-34-26 1389 0 0,-8-7-611 0 0,-3-3-439 0 0,5 4-470 0 0,2 4 70 0 0,0-7-307 0 0,-1 4-1029 0 0,0 0 0 0 0,1 0 0 0 0,-1 0 1 0 0,-1 0-1 0 0,1 1 0 0 0,0-1 1 0 0,-1 1-1 0 0,1-1 0 0 0,-1 1 1 0 0,0-1-1 0 0,0 1 0 0 0,0 0 0 0 0,0 0 1 0 0,-3-3-1 0 0,-34-26-7340 0 0,20 19 6419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1 252 0 0,'-8'-1'6005'0'0,"2"2"-2380"0"0,4 16-204 0 0,11 18-466 0 0,-2-10-1505 0 0,0 23 169 0 0,7 24-261 0 0,-3-15-925 0 0,4 65-1 0 0,-14-104-419 0 0,2 22 97 0 0,-2 1 0 0 0,-5 45 0 0 0,2-74-34 0 0,1 0 1 0 0,-2 0 0 0 0,0 0-1 0 0,-1 0 1 0 0,0 0-1 0 0,0-1 1 0 0,-1 1 0 0 0,-1-1-1 0 0,0 0 1 0 0,0-1-1 0 0,-11 14 1 0 0,9-15-40 0 0,0-1 1 0 0,-1 0-1 0 0,0 0 1 0 0,0-1-1 0 0,0 0 0 0 0,-1 0 1 0 0,0-1-1 0 0,-15 7 1 0 0,19-11-39 0 0,0 1 0 0 0,1-1 0 0 0,-1 0 0 0 0,0-1 0 0 0,0 1 1 0 0,0-1-1 0 0,0-1 0 0 0,0 1 0 0 0,0-1 0 0 0,-1 0 0 0 0,1 0 1 0 0,0 0-1 0 0,0-1 0 0 0,0 0 0 0 0,0-1 0 0 0,0 1 0 0 0,-10-5 0 0 0,14 5-20 0 0,-1-1-1 0 0,1 0 0 0 0,-1 0 0 0 0,1 0 0 0 0,0 0 0 0 0,0 0 0 0 0,0-1 0 0 0,0 1 0 0 0,0-1 1 0 0,0 1-1 0 0,0-1 0 0 0,1 0 0 0 0,0 1 0 0 0,-1-1 0 0 0,1 0 0 0 0,0 0 0 0 0,0 0 0 0 0,1 0 1 0 0,-1 0-1 0 0,1 0 0 0 0,-1 0 0 0 0,1 0 0 0 0,0-1 0 0 0,0 1 0 0 0,0 0 0 0 0,1 0 0 0 0,0-4 1 0 0,1-9-847 0 0,1 0 0 0 0,1 0 0 0 0,10-25 0 0 0,15-46-5370 0 0,10-46-3170 0 0,-29 87 7173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1 420 0 0,'-32'127'364'0'0,"14"4"-276"0"0,4 3-280 0 0,18 3-148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357 117 644 0 0,'0'-4'208'0'0,"0"0"-1"0"0,-1 1 1 0 0,1-1 0 0 0,-1 0-1 0 0,1 0 1 0 0,-1 1-1 0 0,0-1 1 0 0,0 0 0 0 0,-1 1-1 0 0,1-1 1 0 0,-1 1-1 0 0,0 0 1 0 0,0-1 0 0 0,-3-2-1 0 0,1 1 79 0 0,0 1 0 0 0,-1 0 0 0 0,1 0 0 0 0,-1 0 0 0 0,0 1 0 0 0,-1 0-1 0 0,1 0 1 0 0,-6-3 0 0 0,2 2 8 0 0,1 0 0 0 0,-1 1-1 0 0,0 0 1 0 0,0 0 0 0 0,0 1-1 0 0,0 0 1 0 0,-1 1 0 0 0,1 0-1 0 0,0 0 1 0 0,-1 1 0 0 0,1 0-1 0 0,-1 1 1 0 0,-10 2 0 0 0,12-1-193 0 0,1 0 0 0 0,0 0 0 0 0,0 1 0 0 0,-1 0 0 0 0,2 1 0 0 0,-1-1 0 0 0,0 1 0 0 0,-10 8 0 0 0,10-6-26 0 0,0 1-1 0 0,1-1 1 0 0,0 1 0 0 0,-9 12 0 0 0,11-12-25 0 0,-1-1 1 0 0,1 1 0 0 0,1 1-1 0 0,-1-1 1 0 0,1 0-1 0 0,0 1 1 0 0,1 0 0 0 0,0 0-1 0 0,0-1 1 0 0,-1 15 0 0 0,3-17-36 0 0,0-1 0 0 0,0 0 0 0 0,1 0 0 0 0,-1 0 0 0 0,1 1 0 0 0,0-1 0 0 0,0 0 0 0 0,0 0 0 0 0,1 0 0 0 0,-1 0 0 0 0,1-1 0 0 0,0 1 0 0 0,0 0 0 0 0,1-1 0 0 0,-1 1 0 0 0,1-1 0 0 0,-1 0 0 0 0,1 0 0 0 0,0 0 0 0 0,0 0 0 0 0,1 0 0 0 0,5 3 0 0 0,1-1 42 0 0,-1 0-1 0 0,1 0 1 0 0,0-1 0 0 0,1-1-1 0 0,-1 0 1 0 0,1 0 0 0 0,-1-1-1 0 0,1 0 1 0 0,0-1 0 0 0,0 0 0 0 0,0-1-1 0 0,-1 0 1 0 0,16-3 0 0 0,-14 2 240 0 0,-1-1 0 0 0,1 0 0 0 0,-1-1 0 0 0,0-1 0 0 0,0 0 0 0 0,20-10 0 0 0,-24 10 17 0 0,0 0-1 0 0,-1-1 1 0 0,0 1 0 0 0,0-1 0 0 0,0-1-1 0 0,7-7 1 0 0,-11 10-216 0 0,1 0 0 0 0,-1-1 0 0 0,0 1 0 0 0,0-1 0 0 0,0 1 0 0 0,0-1 0 0 0,0 0 0 0 0,-1 1 0 0 0,0-1 0 0 0,2-4 0 0 0,-3 4-54 0 0,0 1 1 0 0,0 0-1 0 0,0 0 0 0 0,0 0 0 0 0,0 0 1 0 0,-1-1-1 0 0,1 1 0 0 0,-1 0 0 0 0,0 0 0 0 0,0 0 1 0 0,0 0-1 0 0,0 0 0 0 0,-1 0 0 0 0,1 1 1 0 0,-1-1-1 0 0,-3-5 0 0 0,-5-3-44 0 0,-1 0 0 0 0,-1 1-1 0 0,1 0 1 0 0,-2 0 0 0 0,-20-12 0 0 0,-10-8-68 0 0,42 29-27 0 0,1 1 0 0 0,-1 0 0 0 0,1 0 0 0 0,-1-1 0 0 0,1 1 0 0 0,-1-1 0 0 0,1 1 1 0 0,-1 0-1 0 0,1-1 0 0 0,-1 1 0 0 0,1-1 0 0 0,0 1 0 0 0,-1-1 0 0 0,1 1 0 0 0,0-1 0 0 0,0 1 0 0 0,-1-1 0 0 0,1 1 1 0 0,0-1-1 0 0,0 1 0 0 0,0-1 0 0 0,0 1 0 0 0,-1-1 0 0 0,1 0 0 0 0,0 1 0 0 0,0-1 0 0 0,13-3-4450 0 0,23 11-3191 0 0,-19 1 5324 0 0,-2 2 546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4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9 472 0 0,'-2'-8'3352'0'0,"-1"7"-2384"0"0,-1 14-1270 0 0,4-12-64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5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74 246 276 0 0,'19'-75'2998'0'0,"-8"35"-1450"0"0,-8 33-799 0 0,-1 0-1 0 0,0 0 1 0 0,-1 1-1 0 0,1-1 0 0 0,-1-9 1 0 0,-1 16-620 0 0,0-1 0 0 0,0 0 0 0 0,0 1 0 0 0,0-1 0 0 0,0 0-1 0 0,0 0 1 0 0,0 1 0 0 0,1-1 0 0 0,-1 0 0 0 0,0 1 0 0 0,0-1 0 0 0,0 1 0 0 0,1-1 0 0 0,-1 0 0 0 0,0 1 0 0 0,1-1 0 0 0,-1 1 0 0 0,0-1 0 0 0,1 0 0 0 0,0 0 0 0 0,-1 1-62 0 0,1 1 0 0 0,-1-1 0 0 0,1 0 0 0 0,-1 1 0 0 0,0-1 1 0 0,1 0-1 0 0,-1 1 0 0 0,0-1 0 0 0,1 0 0 0 0,-1 1 0 0 0,0-1 1 0 0,0 1-1 0 0,1-1 0 0 0,-1 1 0 0 0,0-1 0 0 0,0 1 0 0 0,0-1 1 0 0,0 1-1 0 0,0-1 0 0 0,0 0 0 0 0,0 1 0 0 0,1-1 0 0 0,-1 1 1 0 0,0-1-1 0 0,-1 1 0 0 0,1-1 0 0 0,0 1 0 0 0,0-1 0 0 0,0 1 1 0 0,0-1-1 0 0,0 1 0 0 0,-6 64 2851 0 0,-17 33-950 0 0,1-1-983 0 0,13-28-655 0 0,7-47-276 0 0,1 1 1 0 0,3 36-1 0 0,-2-35-39 0 0,0 13-3 0 0,0-36-8 0 0,0 0-1 0 0,0 0 1 0 0,0 1 0 0 0,0-1-1 0 0,0 0 1 0 0,0 0 0 0 0,1 0-1 0 0,-1 0 1 0 0,0 1 0 0 0,1-1-1 0 0,-1 0 1 0 0,1 0 0 0 0,-1 0-1 0 0,1 0 1 0 0,0 0 0 0 0,-1 0-1 0 0,1 0 1 0 0,0 0 0 0 0,1 1 0 0 0,-1-2-2 0 0,0 0 1 0 0,-1 0 0 0 0,1-1-1 0 0,-1 1 1 0 0,1 0 0 0 0,-1 0-1 0 0,1-1 1 0 0,0 1 0 0 0,-1 0-1 0 0,1-1 1 0 0,-1 1 0 0 0,0 0-1 0 0,1-1 1 0 0,-1 1 0 0 0,1-1 0 0 0,-1 1-1 0 0,1-1 1 0 0,-1 1 0 0 0,0-1-1 0 0,1 1 1 0 0,-1-1 0 0 0,0 1-1 0 0,0-1 1 0 0,0 1 0 0 0,1-1-1 0 0,-1 0 1 0 0,0 0 0 0 0,7-20 8 0 0,-7 21-11 0 0,9-40 3 0 0,-2 0 0 0 0,-2 0 0 0 0,-2 0 0 0 0,-3-66 0 0 0,-1 62-2 0 0,-3-84-6 0 0,-5 45 8 0 0,8 69 5 0 0,1 12-6 0 0,0-1-1 0 0,0 1 1 0 0,0 0-1 0 0,-1-1 1 0 0,1 1 0 0 0,-1 0-1 0 0,1 0 1 0 0,-1-1 0 0 0,0 1-1 0 0,0 0 1 0 0,-2-3 0 0 0,3 5-3 0 0,0 0 1 0 0,-1 0 0 0 0,1 0-1 0 0,0 0 1 0 0,-1 0 0 0 0,1 0-1 0 0,0 0 1 0 0,-1 0 0 0 0,1 0-1 0 0,0 1 1 0 0,-1-1 0 0 0,1 0-1 0 0,0 0 1 0 0,-1 0 0 0 0,1 0-1 0 0,0 1 1 0 0,-1-1 0 0 0,1 0-1 0 0,0 0 1 0 0,0 1 0 0 0,-1-1-1 0 0,1 0 1 0 0,0 0 0 0 0,0 1-1 0 0,0-1 1 0 0,0 0 0 0 0,-1 0-1 0 0,1 1 1 0 0,0-1 0 0 0,0 0-1 0 0,0 1 1 0 0,0-1 0 0 0,0 0-1 0 0,0 1 1 0 0,0-1 0 0 0,0 1-1 0 0,-6 13 9 0 0,-25 135 36 0 0,23-78 16 0 0,1 86 0 0 0,2 100 1010 0 0,3-258-1010 0 0,0 0 0 0 0,0-1 0 0 0,1 1 0 0 0,-1 0 0 0 0,0-1-1 0 0,1 1 1 0 0,-1-1 0 0 0,0 1 0 0 0,1-1 0 0 0,0 0 0 0 0,-1 0 0 0 0,1 0 0 0 0,-2-3 0 0 0,2 0-62 0 0,0 0 1 0 0,0 1-1 0 0,1-1 0 0 0,-1 0 1 0 0,1 0-1 0 0,0 0 0 0 0,0 0 1 0 0,1 0-1 0 0,-1 0 1 0 0,1 0-1 0 0,2-7 0 0 0,3-3-5 0 0,0 1-1 0 0,10-19 1 0 0,-9 18-4 0 0,0 0 0 0 0,6-18 0 0 0,-2 3-8 0 0,-8 23 21 0 0,0-1 1 0 0,0 0 0 0 0,-1 0-1 0 0,0 0 1 0 0,0-1-1 0 0,0-8 1 0 0,-8-5-14 0 0,5 19 9 0 0,-1 0 0 0 0,1 0 0 0 0,0 0 0 0 0,0-1 0 0 0,1 1 0 0 0,-1 0 0 0 0,1-1 0 0 0,-1-5 0 0 0,3 11-21 0 0,1 11 70 0 0,0-3-48 0 0,-2-5-20 0 0,-1-4 3 0 0,0-1 10 0 0,0 2-1 0 0,0 0-1 0 0,0 4 17 0 0,0-4 12 0 0,0-1 16 0 0,0 1 26 0 0,0-2-78 0 0,0-1 15 0 0,0 0 2 0 0,0 1 6 0 0,-2 5-14 0 0,-1-1 17 0 0,-3 2-7 0 0,-19 10-38 0 0,21-14 30 0 0,2 0 33 0 0,2-2-26 0 0,0 1 1 0 0,-1-1-1 0 0,1 1 0 0 0,-1-1 0 0 0,1 1 1 0 0,-1-1-1 0 0,1 1 0 0 0,-1-1 1 0 0,1 0-1 0 0,-1 1 0 0 0,0-1 1 0 0,1 0-1 0 0,-1 1 0 0 0,1-1 1 0 0,-1 0-1 0 0,0 0 0 0 0,1 0 1 0 0,-1 0-1 0 0,0 1 0 0 0,1-1 0 0 0,-2 0 1 0 0,2 0 2 0 0,-7 5-8 0 0,7-6-200 0 0,7-6-470 0 0,31-21-8443 0 0,31-21-1178 0 0,-43 32 8224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3:5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29 170 336 0 0,'0'2'692'0'0,"-2"8"3761"0"0,-4-10 1333 0 0,-7-28-240 0 0,10 20-4473 0 0,2 6-961 0 0,1-1-1 0 0,-1 1 1 0 0,0 0 0 0 0,1 0 0 0 0,-1-1 0 0 0,1 1 0 0 0,0 0 0 0 0,-1-1 0 0 0,1 1 0 0 0,0 0 0 0 0,1-1 0 0 0,-1 1-1 0 0,0 0 1 0 0,1-1 0 0 0,-1 1 0 0 0,1 0 0 0 0,0 0 0 0 0,1-4 0 0 0,1 2-88 0 0,-1 0 0 0 0,1 1 1 0 0,-1 0-1 0 0,1-1 0 0 0,0 1 1 0 0,0 0-1 0 0,0 0 0 0 0,1 1 1 0 0,-1-1-1 0 0,6-2 0 0 0,24-13-7 0 0,23-2-4 0 0,-28 13-22 0 0,0 1 1 0 0,0 2 0 0 0,37-2-1 0 0,-52 5 6 0 0,-1 1 0 0 0,1 1 0 0 0,18 2 0 0 0,-26-1 1 0 0,0-1 1 0 0,-1 0 0 0 0,1 1 0 0 0,0 0 0 0 0,8 5 0 0 0,8 10-1 0 0,-20-15 2 0 0,1 1 1 0 0,-1 0-1 0 0,0-1 1 0 0,0 1-1 0 0,0 0 0 0 0,0 0 1 0 0,0 0-1 0 0,-1 0 1 0 0,1 0-1 0 0,-1 0 0 0 0,0 0 1 0 0,0-1-1 0 0,0 1 1 0 0,0 4-1 0 0,-8 43 4 0 0,7-47-5 0 0,-10 42 41 0 0,-3-1-1 0 0,-22 49 1 0 0,32-84 19 0 0,-1 0 1 0 0,1 0 0 0 0,-1-1-1 0 0,-10 12 1 0 0,5-8 83 0 0,-1-1 0 0 0,0-1 1 0 0,0 1-1 0 0,-19 11 1 0 0,3-4 237 0 0,-33 15 0 0 0,2-4-3 0 0,53-27-352 0 0,-1 1 16 0 0,-31 16 200 0 0,18-3-122 0 0,18-16-117 0 0,1 0-1 0 0,0 1 1 0 0,0-1-1 0 0,-1 0 1 0 0,1 0-1 0 0,0 1 1 0 0,0-1-1 0 0,-1 0 1 0 0,1 1-1 0 0,0-1 0 0 0,0 0 1 0 0,0 1-1 0 0,0-1 1 0 0,0 0-1 0 0,0 1 1 0 0,0-1-1 0 0,-1 0 1 0 0,1 1-1 0 0,0-1 0 0 0,0 1 1 0 0,0-1-1 0 0,0 0 1 0 0,0 1-1 0 0,1-1 1 0 0,-1 0-1 0 0,0 1 1 0 0,0-1-1 0 0,0 0 1 0 0,0 1-1 0 0,0-1 0 0 0,0 0 1 0 0,1 1-1 0 0,-1-1 1 0 0,13 7 56 0 0,15-3 16 0 0,67-10-57 0 0,48-16 10 0 0,-28 4-17 0 0,-36 6 89 0 0,-28 4 142 0 0,76-3 1 0 0,-126 11 13 0 0,-6-1-198 0 0,1 1-1 0 0,-1 0 1 0 0,0 0 0 0 0,0 0-1 0 0,1 0 1 0 0,-1 1 0 0 0,0 0-1 0 0,1 0 1 0 0,-1 0 0 0 0,0 0-1 0 0,1 1 1 0 0,0 0 0 0 0,-1 0-1 0 0,1 0 1 0 0,-6 4 0 0 0,10-5-58 0 0,-1 0 1 0 0,1 0 0 0 0,-1 1 0 0 0,1-1 0 0 0,0 0 0 0 0,-1 1 0 0 0,1-1-1 0 0,0 0 1 0 0,0 1 0 0 0,0-1 0 0 0,0 0 0 0 0,0 1 0 0 0,0-1 0 0 0,1 0-1 0 0,-1 1 1 0 0,0-1 0 0 0,1 0 0 0 0,-1 1 0 0 0,1-1 0 0 0,0 2 0 0 0,-1-2-1 0 0,0 0 0 0 0,0 1 0 0 0,1-1 0 0 0,-1 0 1 0 0,0 1-1 0 0,1-1 0 0 0,-1 0 0 0 0,1 1 0 0 0,-1-1 0 0 0,1 0 1 0 0,-1 0-1 0 0,1 0 0 0 0,0 0 0 0 0,0 0 0 0 0,0 0 1 0 0,-1 0-1 0 0,1 0 0 0 0,0 0 0 0 0,0 0 0 0 0,1 0 0 0 0,0 1 1 0 0,5 4 6 0 0,7-1 44 0 0,-13-5-55 0 0,7 0-8 0 0,-7 0 8 0 0,0 0 1 0 0,2 0 4 0 0,-3 0-3 0 0,1 0 1 0 0,-1 0-1 0 0,0 0 1 0 0,1 0-1 0 0,-1 0 1 0 0,1 0-1 0 0,-1 0 0 0 0,1 0 1 0 0,-1 1-1 0 0,0-1 1 0 0,1 0-1 0 0,-1 0 1 0 0,0 0-1 0 0,1 0 1 0 0,-1 1-1 0 0,1-1 1 0 0,-1 0-1 0 0,0 1 1 0 0,0-1-1 0 0,1 0 1 0 0,-1 1-1 0 0,0-1 1 0 0,1 0-1 0 0,-1 1 1 0 0,0-1-1 0 0,0 0 1 0 0,0 1-1 0 0,1-1 1 0 0,-1 1-1 0 0,0-1 1 0 0,0 0-1 0 0,0 1 0 0 0,0-1 1 0 0,0 1-1 0 0,0-1 1 0 0,0 0-1 0 0,0 1 1 0 0,0-1-1 0 0,0 1 1 0 0,0-1-1 0 0,0 1 1 0 0,0 0-1 0 0,2 1-4 0 0,-3-2 6 0 0,1 0 0 0 0,0 0 0 0 0,0 0 0 0 0,0 0-1 0 0,-1 0 1 0 0,1 0 0 0 0,0 0 0 0 0,0 0 0 0 0,0 1 0 0 0,-1-1-1 0 0,1 0 1 0 0,0 0 0 0 0,0 0 0 0 0,0 0 0 0 0,0 0-1 0 0,-1 0 1 0 0,1 0 0 0 0,0 0 0 0 0,0 0 0 0 0,0 1-1 0 0,0-1 1 0 0,0 0 0 0 0,-1 0 0 0 0,1 0 0 0 0,0 0 0 0 0,0 0-1 0 0,0 1 1 0 0,0-1 0 0 0,0 0 0 0 0,0 0 0 0 0,0 0-1 0 0,0 1 1 0 0,0-1 0 0 0,0 0 0 0 0,-1 0 0 0 0,1 0-1 0 0,0 0 1 0 0,0 1 0 0 0,0-1 0 0 0,0 0 0 0 0,0 0 0 0 0,0 0-1 0 0,1 1 1 0 0,-1-1 0 0 0,0 0 0 0 0,0 0 0 0 0,0 0-1 0 0,0 1 1 0 0,0-1 0 0 0,0 0 0 0 0,0 0 0 0 0,0 0-1 0 0,0 0 1 0 0,0 1 0 0 0,1-1 0 0 0,-1 0 0 0 0,0 0 0 0 0,0 0-1 0 0,0 0 1 0 0,0 0 0 0 0,0 0 0 0 0,1 1 0 0 0,-1-1-1 0 0,0 0 1 0 0,0 0 0 0 0,0 0 0 0 0,1 0 0 0 0,4-3 426 0 0,-2-12-7353 0 0,-7-9-7935 0 0,0 20 12729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0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336 109 616 0 0,'-21'-1'2523'0'0,"0"0"2178"0"0,8 10 1739 0 0,-20-5-4801 0 0,31-4-1243 0 0,0 0-1 0 0,0 0 1 0 0,-1 0 0 0 0,1 0-1 0 0,0-1 1 0 0,0 1-1 0 0,-1-1 1 0 0,1 1-1 0 0,0-1 1 0 0,0 0-1 0 0,0 0 1 0 0,-3-2-1 0 0,-4-2-797 0 0,8 5 423 0 0,0-25 676 0 0,7 18-699 0 0,1 1 0 0 0,0-1 0 0 0,0 1 0 0 0,0 0 0 0 0,1 1 0 0 0,0 0 0 0 0,0 0-1 0 0,0 0 1 0 0,0 1 0 0 0,1 1 0 0 0,-1-1 0 0 0,1 1 0 0 0,0 1 0 0 0,0 0 0 0 0,11-2 0 0 0,-1 1 2 0 0,1 1 0 0 0,-1 0 0 0 0,0 2 0 0 0,0 0 0 0 0,0 1 0 0 0,31 5 0 0 0,-44-4-2 0 0,0-1 1 0 0,0 1-1 0 0,-1 0 0 0 0,1 0 1 0 0,-1 1-1 0 0,1 0 1 0 0,-1 0-1 0 0,0 0 0 0 0,0 0 1 0 0,-1 1-1 0 0,1 0 0 0 0,0 0 1 0 0,-1 0-1 0 0,5 7 0 0 0,-6-8 0 0 0,-2 0 0 0 0,1 0 0 0 0,0 0 0 0 0,0 0 0 0 0,-1 1-1 0 0,0-1 1 0 0,0 0 0 0 0,0 1 0 0 0,0-1 0 0 0,0 1-1 0 0,-1-1 1 0 0,1 1 0 0 0,-1 0 0 0 0,0-1 0 0 0,0 1-1 0 0,0-1 1 0 0,-1 1 0 0 0,1-1 0 0 0,-1 1 0 0 0,0-1-1 0 0,0 1 1 0 0,0-1 0 0 0,-1 0 0 0 0,-2 6 0 0 0,-2 2 9 0 0,-1 0 0 0 0,-1-1 0 0 0,0 1 0 0 0,0-2 0 0 0,-1 1 0 0 0,0-1 0 0 0,-19 14 0 0 0,10-10 11 0 0,-1 0 0 0 0,0-2 0 0 0,-35 16 0 0 0,24-14 216 0 0,-63 16 0 0 0,102-34 208 0 0,1-1-428 0 0,0 0 0 0 0,21-8 0 0 0,-23 12-19 0 0,1 0 0 0 0,-1 1-1 0 0,1-1 1 0 0,-1 2-1 0 0,1-1 1 0 0,-1 1 0 0 0,1 0-1 0 0,0 1 1 0 0,-1 0 0 0 0,15 4-1 0 0,-18-4 10 0 0,0 1-1 0 0,0 0 0 0 0,0 1 1 0 0,0-1-1 0 0,0 1 0 0 0,0 0 1 0 0,-1 0-1 0 0,0 0 0 0 0,1 1 1 0 0,-1 0-1 0 0,-1 0 1 0 0,1 0-1 0 0,0 0 0 0 0,-1 0 1 0 0,0 1-1 0 0,0-1 0 0 0,4 11 1 0 0,-3-6 58 0 0,0 1 0 0 0,-1 0 0 0 0,0 0 0 0 0,-1 0 0 0 0,0 0-1 0 0,-1 0 1 0 0,0 1 0 0 0,0-1 0 0 0,-1 0 0 0 0,-1 1 0 0 0,1-1 0 0 0,-2 0 0 0 0,0 1 0 0 0,0-1 0 0 0,0 0 0 0 0,-1 0 0 0 0,-1-1 0 0 0,0 1 0 0 0,0-1 0 0 0,-1 0 0 0 0,0 0 0 0 0,-1 0 0 0 0,0 0 0 0 0,0-1 0 0 0,0 0 0 0 0,-1 0 0 0 0,-1-1 0 0 0,1 0 0 0 0,-1 0 0 0 0,0-1 0 0 0,-18 11 0 0 0,6-7 35 0 0,0-1 1 0 0,0-1-1 0 0,0 0 1 0 0,-1-1-1 0 0,-1-2 1 0 0,1 0-1 0 0,-1-1 1 0 0,1-1 0 0 0,-1-1-1 0 0,0-1 1 0 0,0-1-1 0 0,0-1 1 0 0,0-1-1 0 0,1-1 1 0 0,-37-9-1 0 0,55 12-90 0 0,1-1-1 0 0,0 1 0 0 0,-1-1 1 0 0,1 0-1 0 0,-1 0 0 0 0,1 0 1 0 0,0 0-1 0 0,0 0 0 0 0,-1 0 1 0 0,1-1-1 0 0,0 1 0 0 0,0-1 1 0 0,0 1-1 0 0,1-1 0 0 0,-1 0 1 0 0,0 0-1 0 0,1 0 0 0 0,-1 0 1 0 0,1 0-1 0 0,-1 0 0 0 0,1 0 1 0 0,0 0-1 0 0,0-1 0 0 0,0 1 1 0 0,0 0-1 0 0,1-1 0 0 0,-1 1 1 0 0,0-1-1 0 0,1 1 0 0 0,0-1 1 0 0,-1-2-1 0 0,2 5-11 0 0,58 2 15 0 0,-57-2-12 0 0,-1 0 0 0 0,1 0 1 0 0,-1 0-1 0 0,1-1 0 0 0,-1 1 0 0 0,1 0 0 0 0,-1-1 0 0 0,1 1 0 0 0,-1-1 0 0 0,1 1 0 0 0,-1-1 0 0 0,0 0 0 0 0,1 0 0 0 0,-1 0 0 0 0,2-1 0 0 0,-2 1 4 0 0,-1 1 0 0 0,1-1 1 0 0,0 0-1 0 0,0 1 0 0 0,0-1 0 0 0,0 1 0 0 0,0-1 0 0 0,0 1 0 0 0,0 0 0 0 0,0-1 1 0 0,0 1-1 0 0,0 0 0 0 0,0 0 0 0 0,2 0 0 0 0,38-12-10 0 0,-36 10 23 0 0,8-2-10 0 0,-12 4-1 0 0,-1 0 3 0 0,0-2-3 0 0,9 2-28 0 0,-9 0 51 0 0,13 2-39 0 0,-12-2 20 0 0,0 2-30 0 0,7-2 29 0 0,-8 2-6 0 0,0-2 40 0 0,1 3-69 0 0,-1 0 30 0 0,0 0-1 0 0,0 1 1 0 0,0-1 0 0 0,-1 0 0 0 0,1 0 0 0 0,-1 0 0 0 0,-1 5 0 0 0,1-1-3 0 0,1-7 2 0 0,-1 1 1 0 0,1 0 0 0 0,0 0-1 0 0,0 0 1 0 0,-1 0 0 0 0,1-1-1 0 0,0 1 1 0 0,-1 0 0 0 0,1 0-1 0 0,-1-1 1 0 0,1 1 0 0 0,-1 0-1 0 0,1-1 1 0 0,-1 1 0 0 0,1 0-1 0 0,-1-1 1 0 0,0 1 0 0 0,1-1-1 0 0,-1 1 1 0 0,0-1-1 0 0,0 1 1 0 0,1-1 0 0 0,-1 1-1 0 0,0-1 1 0 0,0 0 0 0 0,0 0-1 0 0,0 1 1 0 0,-6-3-4541 0 0,2-9-2694 0 0,-8-11-3180 0 0,8 14 7870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1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1 444 0 0,'18'9'780'0'0,"-13"-3"-364"0"0,-5 1-196 0 0,-14 0-456 0 0,-5-1-520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1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97 117 596 0 0,'-21'-26'6535'0'0,"20"25"-6150"0"0,1 0 1 0 0,-1-1-1 0 0,1 1 0 0 0,-1 0 1 0 0,1 0-1 0 0,-1 0 0 0 0,1-1 1 0 0,0 1-1 0 0,-1 0 0 0 0,1-1 1 0 0,0 1-1 0 0,0 0 0 0 0,0-1 1 0 0,0 1-1 0 0,0 0 0 0 0,0 0 0 0 0,1-1 1 0 0,-1 1-1 0 0,0 0 0 0 0,1-1 1 0 0,0 0-1 0 0,5-8 3825 0 0,-8 25-3350 0 0,-24 94-72 0 0,10-47-269 0 0,-11 90 0 0 0,26-140-425 0 0,-5 53 6 0 0,5-21 395 0 0,11-77 239 0 0,8-58-659 0 0,37-115 0 0 0,-19 118-96 0 0,0-5-3 0 0,-95 203 26 0 0,46-82 12 0 0,2 1 1 0 0,0 0-1 0 0,2 0 1 0 0,-8 46-1 0 0,12-43 16 0 0,1 1 0 0 0,1 33 0 0 0,1-43 226 0 0,0-16 405 0 0,1-16 14 0 0,-1-4-524 0 0,0-7-76 0 0,2 20-80 0 0,5-8-427 0 0,4 0-1125 0 0,18-8-4898 0 0,14-5-7535 0 0,-31 16 11687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1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114 198 336 0 0,'-11'2'956'0'0,"-51"12"3178"0"0,21-11 2912 0 0,71-10-2244 0 0,-5-1-4390 0 0,286-26 1102 0 0,-240 31-1491 0 0,-1 3 1 0 0,101 13-1 0 0,-167-13-24 0 0,0 1 0 0 0,0-1 0 0 0,0 1 0 0 0,0 0 0 0 0,0 0 0 0 0,0 0 0 0 0,-1 1 0 0 0,1 0 0 0 0,3 2 0 0 0,-7-4 0 0 0,0 1 0 0 0,0-1-1 0 0,-1 0 1 0 0,1 1-1 0 0,0-1 1 0 0,-1 1 0 0 0,1-1-1 0 0,0 0 1 0 0,-1 1-1 0 0,1-1 1 0 0,-1 0 0 0 0,1 1-1 0 0,-1-1 1 0 0,1 0 0 0 0,-1 0-1 0 0,1 0 1 0 0,-1 1-1 0 0,1-1 1 0 0,-1 0 0 0 0,1 0-1 0 0,-1 0 1 0 0,1 0-1 0 0,-1 0 1 0 0,1 0 0 0 0,-1 0-1 0 0,1 0 1 0 0,-1 0-1 0 0,1 0 1 0 0,-1 0 0 0 0,1 0-1 0 0,-1 0 1 0 0,1-1-1 0 0,-1 1 1 0 0,1 0 0 0 0,-2-1-1 0 0,-17-5-357 0 0,13-1-1656 0 0,0 1 1 0 0,1-1-1 0 0,0 0 0 0 0,0-1 0 0 0,-4-8 1 0 0,-1-1-472 0 0,6 11 2387 0 0,-1 1-1 0 0,1-1 1 0 0,-1 1-1 0 0,0 1 1 0 0,0-1-1 0 0,-1 1 0 0 0,1-1 1 0 0,-1 1-1 0 0,0 1 1 0 0,-8-5-1 0 0,7 5 824 0 0,0-1 0 0 0,0 0 0 0 0,1-1-1 0 0,-1 0 1 0 0,1 0 0 0 0,-7-7 0 0 0,13 11-654 0 0,0 1 0 0 0,-1 0 0 0 0,1 0 0 0 0,0-1 1 0 0,0 1-1 0 0,0 0 0 0 0,0 0 0 0 0,0-1 0 0 0,-1 1 0 0 0,1 0 0 0 0,0 0 1 0 0,0-1-1 0 0,0 1 0 0 0,0 0 0 0 0,0-1 0 0 0,0 1 0 0 0,0 0 1 0 0,0 0-1 0 0,0-1 0 0 0,0 1 0 0 0,0 0 0 0 0,0-1 0 0 0,0 1 1 0 0,0 0-1 0 0,1 0 0 0 0,-1-1 0 0 0,0 1 0 0 0,0 0 0 0 0,0 0 0 0 0,0-1 1 0 0,0 1-1 0 0,1 0 0 0 0,-1 0 0 0 0,0-1 0 0 0,0 1 0 0 0,0 0 1 0 0,1 0-1 0 0,-1 0 0 0 0,0-1 0 0 0,16-6 1548 0 0,16-1 183 0 0,-19 7-1310 0 0,1 0 0 0 0,-1 1-1 0 0,0 1 1 0 0,1 0 0 0 0,-1 1 0 0 0,0 0-1 0 0,0 1 1 0 0,0 0 0 0 0,0 1 0 0 0,22 11-1 0 0,-30-13-433 0 0,-1 0-1 0 0,1 0 0 0 0,-1 1 0 0 0,0 0 0 0 0,0-1 1 0 0,0 2-1 0 0,0-1 0 0 0,-1 0 0 0 0,1 1 0 0 0,-1 0 1 0 0,0-1-1 0 0,0 1 0 0 0,0 1 0 0 0,0-1 0 0 0,-1 0 1 0 0,0 1-1 0 0,0-1 0 0 0,0 1 0 0 0,0-1 0 0 0,-1 1 1 0 0,0 0-1 0 0,0 0 0 0 0,0 0 0 0 0,0 0 0 0 0,-1 0 0 0 0,0 0 1 0 0,0 0-1 0 0,0 0 0 0 0,-1 0 0 0 0,0 0 0 0 0,-2 8 1 0 0,0-3-9 0 0,0 1 1 0 0,-1-1 0 0 0,-1 0 0 0 0,0-1-1 0 0,0 1 1 0 0,-1-1 0 0 0,0 0 0 0 0,-1 0-1 0 0,-11 12 1 0 0,-7 3-110 0 0,-46 35 0 0 0,24-21-525 0 0,42-33-3705 0 0,16-9-337 0 0,22-14-2311 0 0,-27 15 6230 0 0,13-8-1927 0 0,-1-4 689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1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239 152 380 0 0,'-54'-7'4922'0'0,"39"4"-3478"0"0,0-1 0 0 0,0-1 0 0 0,-18-8 0 0 0,32 13-1221 0 0,-1-1 0 0 0,0 0 0 0 0,1 1 0 0 0,-1-1 0 0 0,1 0 0 0 0,-1 0 0 0 0,1 0 0 0 0,-1 0 0 0 0,1 0 0 0 0,0 0 1 0 0,-1-1-1 0 0,1 1 0 0 0,0 0 0 0 0,0-1 0 0 0,0 1 0 0 0,0-1 0 0 0,0 1 0 0 0,0-1 0 0 0,1 1 0 0 0,-1-1 0 0 0,0 1 0 0 0,1-1 1 0 0,-1-2-1 0 0,1 2-86 0 0,0 0 0 0 0,1 0 0 0 0,-1 1 0 0 0,1-1 0 0 0,-1 0 0 0 0,1 0 0 0 0,0 0 0 0 0,0 1 0 0 0,0-1 0 0 0,0 0 0 0 0,0 1 0 0 0,0-1 1 0 0,0 0-1 0 0,0 1 0 0 0,1 0 0 0 0,-1-1 0 0 0,2 0 0 0 0,5-5 79 0 0,-1 1 0 0 0,1 1 0 0 0,16-9 1 0 0,3 1 63 0 0,14 3-111 0 0,-31 9-149 0 0,0 0 0 0 0,0 1 0 0 0,-1 0 0 0 0,1 1 0 0 0,17 2 0 0 0,-23-2-17 0 0,0 0 0 0 0,0 0-1 0 0,1 1 1 0 0,-1-1 0 0 0,0 1 0 0 0,-1 0 0 0 0,1 0 0 0 0,0 0-1 0 0,0 1 1 0 0,-1-1 0 0 0,4 5 0 0 0,-5-6-2 0 0,0 2 1 0 0,0-1-1 0 0,-1 0 0 0 0,0 0 1 0 0,1 0-1 0 0,-1 1 1 0 0,0-1-1 0 0,0 1 1 0 0,0-1-1 0 0,0 1 0 0 0,-1-1 1 0 0,1 1-1 0 0,-1-1 1 0 0,1 1-1 0 0,-1 0 1 0 0,0-1-1 0 0,0 1 0 0 0,0-1 1 0 0,-1 6-1 0 0,0-2 4 0 0,0-1 0 0 0,-1 1 0 0 0,0 0 0 0 0,0-1 0 0 0,0 0 0 0 0,0 1-1 0 0,-1-1 1 0 0,0 0 0 0 0,0 0 0 0 0,0 0 0 0 0,-1 0 0 0 0,-7 7 0 0 0,-3 1 17 0 0,-1-1 0 0 0,-26 17 0 0 0,0 1 0 0 0,41-30-22 0 0,-11 10 46 0 0,22-9 7 0 0,-1-1-47 0 0,19 0-10 0 0,0 2 0 0 0,41 7 0 0 0,-59-7 16 0 0,-1 0 0 0 0,1 1 1 0 0,-1 0-1 0 0,0 1 1 0 0,0 0-1 0 0,0 1 1 0 0,0 0-1 0 0,-1 0 0 0 0,17 13 1 0 0,-25-17 5 0 0,0 0 0 0 0,0-1 0 0 0,0 1 0 0 0,0 0 0 0 0,0-1 0 0 0,0 1 0 0 0,-1 0 0 0 0,1 0 0 0 0,0 0-1 0 0,0 0 1 0 0,-1 0 0 0 0,1 0 0 0 0,-1 0 0 0 0,1 0 0 0 0,-1 0 0 0 0,1 0 0 0 0,-1 0 0 0 0,1 0 0 0 0,-1 1 0 0 0,0-1 0 0 0,0 0 0 0 0,0 0 0 0 0,0 0 0 0 0,0 1 0 0 0,0-1 0 0 0,0 0 0 0 0,0 0 0 0 0,0 0 0 0 0,0 0 0 0 0,0 1 0 0 0,-1-1 0 0 0,1 0 0 0 0,-1 0-1 0 0,1 0 1 0 0,-1 0 0 0 0,1 0 0 0 0,-1 0 0 0 0,1 0 0 0 0,-1 0 0 0 0,0 0 0 0 0,0 0 0 0 0,1 0 0 0 0,-1 0 0 0 0,0-1 0 0 0,0 1 0 0 0,0 0 0 0 0,0 0 0 0 0,0-1 0 0 0,0 1 0 0 0,0-1 0 0 0,-1 1 0 0 0,-6 3 59 0 0,-1 0 0 0 0,1 0 1 0 0,0-1-1 0 0,-1 0 0 0 0,-10 2 0 0 0,-24 4 63 0 0,-71 6-1 0 0,94-14-1031 0 0,0 0 0 0 0,1-2 0 0 0,-1 0 0 0 0,0-1 0 0 0,-37-10 0 0 0,51 10 37 0 0,1 1 1 0 0,0-1 0 0 0,0 0 0 0 0,0-1 0 0 0,1 0 0 0 0,-1 1 0 0 0,0-1 0 0 0,1-1 0 0 0,0 1 0 0 0,0-1 0 0 0,0 1 0 0 0,0-1 0 0 0,1 0-1 0 0,-1-1 1 0 0,-4-6 0 0 0,2-5-1648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2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68 308 0 0,'8'-10'859'0'0,"4"-11"4561"0"0,-12 10 218 0 0,-1 11-5417 0 0,0 0-1 0 0,0 0 1 0 0,0 0-1 0 0,0 0 1 0 0,0 0-1 0 0,0 1 1 0 0,1-1-1 0 0,-1 0 1 0 0,0 1-1 0 0,0-1 1 0 0,0 1-1 0 0,0-1 1 0 0,0 1-1 0 0,0 0 1 0 0,1-1-1 0 0,-1 1 1 0 0,-1 0-1 0 0,-61 42 2107 0 0,36-26-1896 0 0,0 2 0 0 0,1 0 1 0 0,-44 43-1 0 0,66-56-415 0 0,-1-1-1 0 0,1 1 1 0 0,0 0 0 0 0,0 0-1 0 0,1 0 1 0 0,0 0 0 0 0,0 1-1 0 0,0-1 1 0 0,1 1 0 0 0,0 0-1 0 0,0-1 1 0 0,1 1 0 0 0,-1 12-1 0 0,-3-103-321 0 0,4 71 295 0 0,-1 0 0 0 0,0 0 1 0 0,0 0-1 0 0,-2 0 0 0 0,-6-16 1 0 0,6 16 47 0 0,0 1-1 0 0,0 0 1 0 0,1-1 0 0 0,1 0 0 0 0,-1-17 0 0 0,3 29-34 0 0,0 0 0 0 0,0 0 0 0 0,0 0 0 0 0,0 1 0 0 0,0-1 0 0 0,0 0 0 0 0,0 0 0 0 0,0 0 0 0 0,0 1 0 0 0,0-1 0 0 0,1 0-1 0 0,-1 0 1 0 0,0 1 0 0 0,1-1 0 0 0,-1 0 0 0 0,1 1 0 0 0,-1-1 0 0 0,1 0 0 0 0,-1 1 0 0 0,1-1 0 0 0,-1 1 0 0 0,1-1 0 0 0,-1 1 0 0 0,1-1 0 0 0,0 1 0 0 0,-1-1 0 0 0,1 1 0 0 0,1-1 0 0 0,0 0-1 0 0,0 1-1 0 0,0 0 1 0 0,0 0-1 0 0,0 0 1 0 0,0 0-1 0 0,-1 0 1 0 0,1 0 0 0 0,0 0-1 0 0,0 1 1 0 0,0-1-1 0 0,3 2 1 0 0,2 0 40 0 0,0 1 0 0 0,-1 0 0 0 0,1 0 0 0 0,-1 1 0 0 0,11 8 0 0 0,-2 3 112 0 0,-1 0 0 0 0,-1 2 0 0 0,0-1 0 0 0,19 36 0 0 0,-20-31-33 0 0,2-1 1 0 0,0 0-1 0 0,20 21 1 0 0,-26-31-2 0 0,1-1-1 0 0,0 0 1 0 0,1-1 0 0 0,0 0 0 0 0,1-1 0 0 0,-1 0 0 0 0,1 0 0 0 0,0-1 0 0 0,1-1 0 0 0,0 0 0 0 0,22 7-1 0 0,-33-12-97 0 0,-1 0 0 0 0,0 0 0 0 0,1 0 0 0 0,-1 1 0 0 0,0-1 0 0 0,1 0 0 0 0,-1 0 0 0 0,0 0 0 0 0,1 0 0 0 0,-1 0 0 0 0,0 0 0 0 0,1 0 0 0 0,-1 0 0 0 0,0 0 0 0 0,1 0 0 0 0,-1 0 0 0 0,0 0 0 0 0,1 0 0 0 0,-1-1 0 0 0,0 1 0 0 0,1 0 0 0 0,-1 0 0 0 0,0 0 0 0 0,1 0 0 0 0,-1 0 0 0 0,0-1 0 0 0,0 1 0 0 0,1 0 0 0 0,-1 0 0 0 0,0-1 0 0 0,0 1 0 0 0,1 0 0 0 0,-1 0 0 0 0,0-1 0 0 0,0 1 0 0 0,0 0 0 0 0,1-1 0 0 0,-1 1 0 0 0,0 0 0 0 0,0-1-1 0 0,0 1 1 0 0,0 0 0 0 0,0-1 0 0 0,0 1 0 0 0,0 0 0 0 0,0-1 0 0 0,0 1 0 0 0,0-1 0 0 0,-7-20 369 0 0,2 4-2629 0 0,5 11-1681 0 0,0 5 3099 0 0,0 0-1 0 0,0 0 1 0 0,0 0 0 0 0,0 0 0 0 0,0-1 0 0 0,0 1 0 0 0,0 0 0 0 0,0 0 0 0 0,0 0 0 0 0,-1 0 0 0 0,1 0 0 0 0,0 0 0 0 0,-1 0 0 0 0,1 0 0 0 0,-1 0 0 0 0,1 0 0 0 0,-2-2 0 0 0,-3-1-1665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67 168 0 0,'-47'-17'2166'0'0,"39"15"-1830"0"0,-1 0-1 0 0,1-1 1 0 0,-1 0-1 0 0,1 0 0 0 0,0-1 1 0 0,0 0-1 0 0,-11-9 1 0 0,14 10-309 0 0,3 2-98 0 0,9 1-23 0 0,-7 0-4 0 0,24-9-3292 0 0,-20 7 2530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13 356 0 0,'0'0'264'0'0,"0"-1"0"0"0,0 1-1 0 0,1-1 1 0 0,-1 1 0 0 0,0-1 0 0 0,0 1 0 0 0,-1-1 0 0 0,1 1-1 0 0,0-1 1 0 0,0 1 0 0 0,0 0 0 0 0,0-1 0 0 0,0 1-1 0 0,0-1 1 0 0,-1 1 0 0 0,1-1 0 0 0,0 1 0 0 0,0-1 0 0 0,-1 1-1 0 0,1 0 1 0 0,0-1 0 0 0,-1 1 0 0 0,1 0 0 0 0,0-1 0 0 0,-1 1-1 0 0,1 0 1 0 0,-1-1 0 0 0,1 1 0 0 0,0 0 0 0 0,-1-1-1 0 0,-16 5 3635 0 0,-28 27-2187 0 0,25-16-315 0 0,4-5-1279 0 0,0 1-1 0 0,0 1 1 0 0,1 0 0 0 0,1 0-1 0 0,0 2 1 0 0,0 0-1 0 0,2 0 1 0 0,-20 29-1 0 0,31-42-116 0 0,1-1 0 0 0,-1 1-1 0 0,1 0 1 0 0,-1 0 0 0 0,1 0 0 0 0,-1 0 0 0 0,1 0-1 0 0,0 0 1 0 0,0 0 0 0 0,-1 0 0 0 0,1 0-1 0 0,0 0 1 0 0,0 0 0 0 0,0 0 0 0 0,0 0-1 0 0,0 0 1 0 0,0 0 0 0 0,0 0 0 0 0,0 0 0 0 0,1 0-1 0 0,-1 0 1 0 0,0 1 0 0 0,1-2 1 0 0,0 0-1 0 0,-1 0 1 0 0,1 0 0 0 0,0 0 0 0 0,-1-1 0 0 0,1 1-1 0 0,0 0 1 0 0,-1 0 0 0 0,1 0 0 0 0,0-1 0 0 0,-1 1-1 0 0,1 0 1 0 0,-1-1 0 0 0,1 1 0 0 0,-1-1-1 0 0,1 1 1 0 0,0 0 0 0 0,-1-1 0 0 0,0 1 0 0 0,1-1-1 0 0,-1 1 1 0 0,1-1 0 0 0,-1 0 0 0 0,0 1 0 0 0,1-1-1 0 0,-1 1 1 0 0,0-1 0 0 0,0 0 0 0 0,1 1 0 0 0,-1-1-1 0 0,0 0 1 0 0,0 0 0 0 0,2-4-1 0 0,0 1 1 0 0,-1 0 0 0 0,1 0-1 0 0,-1-1 1 0 0,0 1 0 0 0,0-1-1 0 0,-1 1 1 0 0,0-1-1 0 0,1 0 1 0 0,-1 1 0 0 0,-1-1-1 0 0,1 1 1 0 0,-1-1-1 0 0,0 1 1 0 0,-1-7 0 0 0,-1 3 42 0 0,0 0 0 0 0,0 1 1 0 0,-1-1-1 0 0,0 0 1 0 0,0 1-1 0 0,0 0 1 0 0,-9-10-1 0 0,13 17-4 0 0,0-1 0 0 0,-1 0-1 0 0,1 1 1 0 0,0-1 0 0 0,-1 1 0 0 0,1-1-1 0 0,0 1 1 0 0,-1-1 0 0 0,1 1-1 0 0,-1-1 1 0 0,1 1 0 0 0,-1-1 0 0 0,1 1-1 0 0,-1 0 1 0 0,1-1 0 0 0,-1 1 0 0 0,0 0-1 0 0,1-1 1 0 0,-1 1 0 0 0,1 0-1 0 0,-1 0 1 0 0,0 0 0 0 0,1-1 0 0 0,-1 1-1 0 0,0 0 1 0 0,1 0 0 0 0,-1 0 0 0 0,0 0-1 0 0,0 0 1 0 0,1 1 7 0 0,0 0 0 0 0,0 0 0 0 0,0 0 0 0 0,0 0 0 0 0,1-1 0 0 0,-1 1 0 0 0,0 0 0 0 0,1 0 0 0 0,-1-1 0 0 0,1 1 0 0 0,-1 0 0 0 0,1-1 0 0 0,-1 1 0 0 0,1 0 0 0 0,-1-1 0 0 0,1 1 0 0 0,-1 0 0 0 0,1-1 0 0 0,0 1 0 0 0,-1-1 0 0 0,1 0 0 0 0,0 1 0 0 0,0-1 0 0 0,0 1 0 0 0,26 17 777 0 0,96 61 237 0 0,-60-41-1014 0 0,40 20-332 0 0,-104-58 19 0 0,1-1 0 0 0,-1 1 1 0 0,1-1-1 0 0,0 1 1 0 0,-1-1-1 0 0,1 1 1 0 0,0-1-1 0 0,-1 1 1 0 0,1-1-1 0 0,0 1 0 0 0,0-1 1 0 0,-1 1-1 0 0,1-1 1 0 0,0 1-1 0 0,0-1 1 0 0,0 0-1 0 0,0 1 1 0 0,0-1-1 0 0,0 1 1 0 0,0-1-1 0 0,0 0 0 0 0,0 1 1 0 0,0-1-1 0 0,0 1 1 0 0,0-1-1 0 0,0 0 1 0 0,1 1-1 0 0,-1-1 1 0 0,0 1-1 0 0,0-1 0 0 0,1 1 1 0 0,-1-1-1 0 0,0 1 1 0 0,1-1-1 0 0,-1 1 1 0 0,0-1-1 0 0,1 1 1 0 0,-1-1-1 0 0,1 1 0 0 0,-1 0 1 0 0,1-1-1 0 0,-1 1 1 0 0,1-1-1 0 0,26-21-6234 0 0,-5 12 4674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65 168 0 0,'-12'-14'2800'0'0,"11"12"-2578"0"0,-1 0-1 0 0,1 1 0 0 0,0-1 1 0 0,-1 0-1 0 0,1 1 0 0 0,-1-1 1 0 0,1 1-1 0 0,-1-1 0 0 0,0 1 1 0 0,1 0-1 0 0,-1 0 0 0 0,0 0 1 0 0,0 0-1 0 0,0 0 1 0 0,0 0-1 0 0,0 1 0 0 0,0-1 1 0 0,0 0-1 0 0,0 1 0 0 0,0 0 1 0 0,0-1-1 0 0,-1 1 0 0 0,1 0 1 0 0,0 0-1 0 0,0 0 0 0 0,-4 1 1 0 0,-1 1 315 0 0,0 0-1 0 0,1 0 1 0 0,-1 1 0 0 0,1 0-1 0 0,-1 0 1 0 0,1 1 0 0 0,-11 8 0 0 0,-41 37 1350 0 0,25-19-1250 0 0,-7 9-401 0 0,32-31-226 0 0,0 0 0 0 0,0 0 0 0 0,0 0-1 0 0,-1-1 1 0 0,0-1 0 0 0,-12 7 0 0 0,25-18-20 0 0,-1 1-1 0 0,0-1 1 0 0,0 0 0 0 0,-1 0-1 0 0,1-1 1 0 0,2-7 0 0 0,-2 3 7 0 0,-2 10 3 0 0,30-80-5 0 0,-29 73 10 0 0,0 0 0 0 0,-1 0 0 0 0,0 0 0 0 0,0 0 0 0 0,0 0 0 0 0,-1 0 0 0 0,0 0 0 0 0,0 0 0 0 0,-1 0 0 0 0,-1-7 0 0 0,2 13-1 0 0,0 0 1 0 0,0 0 0 0 0,-1 0-1 0 0,1 0 1 0 0,0 0-1 0 0,-1 0 1 0 0,1 0-1 0 0,0 1 1 0 0,-1-1 0 0 0,1 0-1 0 0,-1 0 1 0 0,0 0-1 0 0,1 1 1 0 0,-1-1-1 0 0,0 0 1 0 0,1 0 0 0 0,-2 0-1 0 0,1 1 12 0 0,1 0 0 0 0,-1 0 0 0 0,1 0-1 0 0,0 0 1 0 0,-1 0 0 0 0,1 0 0 0 0,-1 0 0 0 0,1 0-1 0 0,-1 0 1 0 0,1 0 0 0 0,-1 0 0 0 0,1 0 0 0 0,0 0 0 0 0,-1 0-1 0 0,1 1 1 0 0,-1-1 0 0 0,1 0 0 0 0,0 0 0 0 0,-1 0-1 0 0,1 1 1 0 0,0-1 0 0 0,-1 0 0 0 0,1 1 0 0 0,0-1 0 0 0,-1 1-1 0 0,-1 1 94 0 0,0 1 0 0 0,1-1 0 0 0,-1 1 0 0 0,1-1-1 0 0,-1 1 1 0 0,1 0 0 0 0,0 0 0 0 0,0-1-1 0 0,-1 6 1 0 0,2-3-38 0 0,0 0-1 0 0,0 0 1 0 0,0 0-1 0 0,1 0 1 0 0,0 0-1 0 0,0 0 1 0 0,0 0-1 0 0,1 0 1 0 0,-1-1-1 0 0,1 1 1 0 0,0-1-1 0 0,1 1 1 0 0,-1-1-1 0 0,1 0 1 0 0,0 1-1 0 0,0-1 1 0 0,0-1-1 0 0,6 7 1 0 0,1 0-58 0 0,0-1 0 0 0,19 14 1 0 0,3-2 39 0 0,-14-10-363 0 0,51 27 901 0 0,-64-36-998 0 0,-1 0 1 0 0,1 0-1 0 0,1 0 1 0 0,-1-1-1 0 0,0 0 1 0 0,0 0-1 0 0,0 0 1 0 0,1 0-1 0 0,-1-1 1 0 0,0 0-1 0 0,8-1 1 0 0,-8-1-759 0 0,0 0-1 0 0,0 0 1 0 0,0-1-1 0 0,0 0 1 0 0,0 0 0 0 0,0 0-1 0 0,-1 0 1 0 0,0-1 0 0 0,6-5-1 0 0,-3 2 11 0 0,7-6-404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82 140 0 0,'0'-4'829'0'0,"0"1"0"0"0,1-1 0 0 0,-1 0 0 0 0,1 1 0 0 0,-1-1 0 0 0,1 0 0 0 0,2-3 0 0 0,-1 3-463 0 0,0 1 0 0 0,0 0 0 0 0,0 0 0 0 0,0 0 0 0 0,1 0-1 0 0,-1 0 1 0 0,1 0 0 0 0,0 1 0 0 0,0-1 0 0 0,0 1 0 0 0,0 0-1 0 0,0 0 1 0 0,0 0 0 0 0,1 0 0 0 0,-1 1 0 0 0,1-1 0 0 0,-1 1-1 0 0,6-1 1 0 0,-9 1-329 0 0,1 1 0 0 0,-1 0 0 0 0,0 0 0 0 0,1 0 0 0 0,-1-1 0 0 0,0 1-1 0 0,1 0 1 0 0,-1 0 0 0 0,1 0 0 0 0,-1 0 0 0 0,0 0 0 0 0,1-1 0 0 0,-1 1 0 0 0,1 0 0 0 0,-1 0 0 0 0,0 0-1 0 0,1 0 1 0 0,-1 0 0 0 0,1 0 0 0 0,-1 1 0 0 0,0-1 0 0 0,1 0 0 0 0,-1 0 0 0 0,1 0 0 0 0,-1 0-1 0 0,0 0 1 0 0,1 1 0 0 0,-1-1 0 0 0,0 0 0 0 0,1 0 0 0 0,-1 0 0 0 0,0 1 0 0 0,1-1 0 0 0,-1 0-1 0 0,0 1 1 0 0,1-1 0 0 0,-1 0 0 0 0,0 1 0 0 0,-5 17 1195 0 0,-19 17 453 0 0,-2-10-540 0 0,-54 42-1 0 0,57-50-997 0 0,0 1-1 0 0,2 2 0 0 0,-38 42 1 0 0,57-60-145 0 0,1-1 0 0 0,0 1-1 0 0,0 0 1 0 0,0 0 0 0 0,0 0 0 0 0,0 0 0 0 0,0 0 0 0 0,0 0-1 0 0,0 0 1 0 0,1 0 0 0 0,-1 1 0 0 0,1-1 0 0 0,0 3 0 0 0,0-5-7 0 0,0 0 0 0 0,0 0 0 0 0,0 0 0 0 0,0 0 0 0 0,0 1 0 0 0,0-1 0 0 0,0 0 1 0 0,0 0-1 0 0,0 0 0 0 0,0 0 0 0 0,0 1 0 0 0,0-1 0 0 0,0 0 0 0 0,0 0 0 0 0,0 0 0 0 0,1 0 0 0 0,-1 0 1 0 0,0 1-1 0 0,0-1 0 0 0,0 0 0 0 0,0 0 0 0 0,0 0 0 0 0,1 0 0 0 0,-1 0 0 0 0,0 0 0 0 0,0 0 0 0 0,0 0 1 0 0,0 0-1 0 0,0 0 0 0 0,1 0 0 0 0,-1 1 0 0 0,0-1 0 0 0,0 0 0 0 0,0 0 0 0 0,0 0 0 0 0,1 0 1 0 0,-1 0-1 0 0,0 0 0 0 0,0 0 0 0 0,0 0 0 0 0,0-1 0 0 0,1 1 0 0 0,-1 0 0 0 0,0 0 0 0 0,0 0 0 0 0,15-12-739 0 0,-8 3-733 0 0,0 0 0 0 0,-1 0 0 0 0,-1-1 1 0 0,1 0-1 0 0,-2 0 0 0 0,8-19 0 0 0,14-68-3104 0 0,-25 93 4691 0 0,7-33 2097 0 0,-8 37-2093 0 0,1 0-1 0 0,-1 0 1 0 0,0 0-1 0 0,0 0 1 0 0,0 1 0 0 0,0-1-1 0 0,1 0 1 0 0,-1 0-1 0 0,0 0 1 0 0,0 0 0 0 0,0 0-1 0 0,1 0 1 0 0,-1 0-1 0 0,0 0 1 0 0,0 0 0 0 0,0 0-1 0 0,1 0 1 0 0,-1 0 0 0 0,0 0-1 0 0,0 0 1 0 0,0 0-1 0 0,1 0 1 0 0,-1 0 0 0 0,0 0-1 0 0,0 0 1 0 0,0 0-1 0 0,1 0 1 0 0,-1 0 0 0 0,0-1-1 0 0,0 1 1 0 0,0 0-1 0 0,1 0 1 0 0,-1 0 0 0 0,0 0-1 0 0,0 0 1 0 0,0-1-1 0 0,0 1 1 0 0,0 0 0 0 0,1 0-1 0 0,-1 0 1 0 0,0 0-1 0 0,0-1 1 0 0,0 1 0 0 0,0 0-1 0 0,0 0 1 0 0,0 0-1 0 0,0-1 1 0 0,0 1 0 0 0,0 0-1 0 0,0 0 1 0 0,0 0-1 0 0,0-1 1 0 0,0 1 0 0 0,15 25 1169 0 0,-9-16-457 0 0,4 6-666 0 0,1-1 0 0 0,1 0 0 0 0,0-1 1 0 0,1-1-1 0 0,1 0 0 0 0,0-1 0 0 0,0 0 0 0 0,1-1 0 0 0,30 15 0 0 0,22 3-2526 0 0,-54-24 379 0 0,1-1 1 0 0,25 4-1 0 0,7-8-3394 0 0,-24-3 3195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27 188 0 0,'-5'2'9475'0'0,"-22"12"-9185"0"0,-90 55 763 0 0,-22 15 4 0 0,119-70-996 0 0,34-23-45 0 0,-7 3-21 0 0,-1 1 0 0 0,1-1 0 0 0,-1-1-1 0 0,-1 1 1 0 0,1-1 0 0 0,6-10 0 0 0,-5 5-1 0 0,0 0 1 0 0,-1-1-1 0 0,-1 1 1 0 0,1-1 0 0 0,-2 0-1 0 0,3-14 1 0 0,-6-17 163 0 0,-1 43-143 0 0,6 14 282 0 0,-1-1-88 0 0,6 13 156 0 0,18 35-65 0 0,-3-25-265 0 0,-1-6-27 0 0,-19-22-30 0 0,0 0-1 0 0,0 0 1 0 0,1 0-1 0 0,12 9 1 0 0,-7-7-41 0 0,27 14-3297 0 0,-35-21 2738 0 0,-1-1-1 0 0,1 0 0 0 0,0 0 0 0 0,-1 0 1 0 0,1-1-1 0 0,0 1 0 0 0,0-1 0 0 0,-1 0 1 0 0,1 0-1 0 0,6-1 0 0 0,8-1-1185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23 576 0 0,'1'-1'564'0'0,"-1"0"0"0"0,0 0 0 0 0,0 0-1 0 0,0-1 1 0 0,0 1 0 0 0,0 0 0 0 0,0 0 0 0 0,0 0-1 0 0,-1 0 1 0 0,1 0 0 0 0,0 0 0 0 0,-1 0 0 0 0,1 0 0 0 0,-1 0-1 0 0,1-1 1 0 0,-1 2 0 0 0,1-1 0 0 0,-1 0 0 0 0,-1-2 0 0 0,1 3-380 0 0,1 0 1 0 0,-1 0 0 0 0,0 0 0 0 0,0 0 0 0 0,0 1-1 0 0,1-1 1 0 0,-1 0 0 0 0,0 0 0 0 0,0 0 0 0 0,1 1 0 0 0,-1-1-1 0 0,0 0 1 0 0,1 1 0 0 0,-1-1 0 0 0,0 1 0 0 0,1-1-1 0 0,-1 1 1 0 0,0-1 0 0 0,1 1 0 0 0,-1-1 0 0 0,1 1-1 0 0,-1 0 1 0 0,1-1 0 0 0,-1 2 0 0 0,-22 22-147 0 0,0-2 1 0 0,-2 0 0 0 0,-48 32-1 0 0,-35 13-53 0 0,77-41-866 0 0,44-39-5987 0 0,-6 5 6156 0 0,0 0 0 0 0,-1 0 0 0 0,0-1 0 0 0,0 0 0 0 0,8-18 0 0 0,-12 22 772 0 0,0 0 1 0 0,-1 0-1 0 0,1 0 1 0 0,-1 0-1 0 0,0-1 1 0 0,0 1-1 0 0,0 0 1 0 0,-1-1-1 0 0,0 1 1 0 0,0-1-1 0 0,0 1 1 0 0,-1 0-1 0 0,-1-6 1 0 0,1 9 36 0 0,1 1 1 0 0,-1 0 0 0 0,0-1-1 0 0,1 1 1 0 0,-1 0-1 0 0,0 0 1 0 0,0 0-1 0 0,0 0 1 0 0,0 0-1 0 0,0 0 1 0 0,0 0 0 0 0,0 0-1 0 0,0 0 1 0 0,-1 0-1 0 0,-1-1 1 0 0,3 2-55 0 0,-1 0 1 0 0,1-1 0 0 0,0 1-1 0 0,-1 0 1 0 0,1 0-1 0 0,0 0 1 0 0,-1 0-1 0 0,1 0 1 0 0,-1-1 0 0 0,1 1-1 0 0,0 0 1 0 0,-1 0-1 0 0,1 0 1 0 0,0 0-1 0 0,-1 0 1 0 0,1 0 0 0 0,-1 0-1 0 0,1 0 1 0 0,0 0-1 0 0,-1 0 1 0 0,1 0-1 0 0,-1 0 1 0 0,1 1 0 0 0,0-1-1 0 0,-1 0 1 0 0,1 0-1 0 0,0 0 1 0 0,-1 0-1 0 0,1 1 1 0 0,0-1 0 0 0,-1 0-1 0 0,1 0 1 0 0,0 1-1 0 0,0-1 1 0 0,-1 0-1 0 0,1 1 1 0 0,0-1 0 0 0,0 0-1 0 0,-1 0 1 0 0,1 1-1 0 0,0-1 1 0 0,0 1-1 0 0,0-1 1 0 0,0 0 0 0 0,0 1-1 0 0,-1-1 1 0 0,1 0-1 0 0,0 1 1 0 0,0-1-1 0 0,0 1 1 0 0,0-1 0 0 0,0 0-1 0 0,0 1 1 0 0,0-1-1 0 0,1 1 1 0 0,-1 2 92 0 0,1-1 0 0 0,0 1 0 0 0,-1-1-1 0 0,1 0 1 0 0,1 1 0 0 0,-1-1 0 0 0,0 0 0 0 0,0 1 0 0 0,1-1 0 0 0,0 0 0 0 0,3 4 0 0 0,24 24 214 0 0,-24-26-317 0 0,39 36 64 0 0,25 25-3164 0 0,-69-64 2954 0 0,1-1 1 0 0,-1 0 0 0 0,0 0-1 0 0,1 1 1 0 0,-1-1-1 0 0,0 0 1 0 0,1 1-1 0 0,-1-1 1 0 0,0 0 0 0 0,1 1-1 0 0,-1-1 1 0 0,0 0-1 0 0,0 1 1 0 0,0-1-1 0 0,1 0 1 0 0,-1 1 0 0 0,0-1-1 0 0,0 1 1 0 0,0-1-1 0 0,0 0 1 0 0,0 1-1 0 0,0-1 1 0 0,0 1 0 0 0,0-1-1 0 0,0 1 1 0 0,0-1-1 0 0,0 0 1 0 0,0 1-1 0 0,0-1 1 0 0,0 1 0 0 0,0-1-1 0 0,0 1 1 0 0,-1-1-1 0 0,1 0 1 0 0,0 1 0 0 0,0-1-1 0 0,0 0 1 0 0,-1 1-1 0 0,1-1 1 0 0,0 0-1 0 0,0 1 1 0 0,-1-1 0 0 0,1 0-1 0 0,0 1 1 0 0,-1-1-1 0 0,1 0 1 0 0,0 0-1 0 0,-1 1 1 0 0,0-1 0 0 0,-11 3-1622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20 872 0 0,'0'-1'250'0'0,"0"0"-1"0"0,-1 1 1 0 0,1-1-1 0 0,0 0 1 0 0,-1 1-1 0 0,1-1 1 0 0,-1 0-1 0 0,1 1 1 0 0,0-1-1 0 0,-1 0 1 0 0,1 1-1 0 0,-1-1 1 0 0,0 1-1 0 0,1-1 1 0 0,-1 1-1 0 0,1-1 1 0 0,-1 1-1 0 0,0 0 1 0 0,1-1-1 0 0,-1 1 1 0 0,-4-3 3509 0 0,20 2-1082 0 0,-19-2-5724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14 464 0 0,'-5'-3'1362'0'0,"1"1"1"0"0,-1 0-1 0 0,1 1 0 0 0,-1-1 1 0 0,0 1-1 0 0,-9-2 0 0 0,15 4-1376 0 0,-1-1 0 0 0,0 0 0 0 0,0 0 0 0 0,0 1 0 0 0,0-1 0 0 0,0 0 0 0 0,0 0 0 0 0,1 1 0 0 0,-1-1 0 0 0,0 0 0 0 0,0 1 0 0 0,0-1-1 0 0,0 0 1 0 0,0 0 0 0 0,0 1 0 0 0,0-1 0 0 0,0 0 0 0 0,0 1 0 0 0,0-1 0 0 0,0 0 0 0 0,0 0 0 0 0,0 1 0 0 0,-1-1 0 0 0,1 0 0 0 0,0 1 0 0 0,0-1 0 0 0,0 0 0 0 0,0 0 0 0 0,0 1-1 0 0,-1-1 1 0 0,1 0 0 0 0,0 0 0 0 0,0 0 0 0 0,0 1 0 0 0,-1-1 0 0 0,1 0 0 0 0,0 0 0 0 0,-1 1 0 0 0,-3 5-2102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0 272 0 0,'-19'2'3680'0'0,"8"-1"-2381"0"0,17 5-1252 0 0,-5-5-243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0 184 0 0,'-3'0'544'0'0,"1"0"0"0"0,-1 1 1 0 0,1-1-1 0 0,-1 0 0 0 0,1 1 0 0 0,-1 0 1 0 0,1-1-1 0 0,0 1 0 0 0,-1 0 0 0 0,1 0 1 0 0,-3 2-1 0 0,-14 13 348 0 0,17-14-885 0 0,-13 9 4 0 0,14-9-9 0 0,1-2-18 0 0,0 0 0 0 0,0 0 0 0 0,1 0 0 0 0,-1 1 0 0 0,0-1 0 0 0,0 0 0 0 0,0 0 0 0 0,1 0 0 0 0,-1 0 0 0 0,0 1 0 0 0,0-1 0 0 0,1 0 0 0 0,-1 0 0 0 0,0 0 0 0 0,0 0 0 0 0,0 0 0 0 0,1 0 0 0 0,-1 0 1 0 0,0 0-1 0 0,1 0 0 0 0,-1 0 0 0 0,0 0 0 0 0,0 0 0 0 0,1 0 0 0 0,-1 0 0 0 0,0 0 0 0 0,0 0 0 0 0,1 0 0 0 0,-1 0 0 0 0,0 0 0 0 0,0 0 0 0 0,1 0 0 0 0,-1 0 0 0 0,0-1 0 0 0,0 1 0 0 0,0 0 0 0 0,1 0 0 0 0,-1 0 0 0 0,0-1 0 0 0,1 1-172 0 0,-1 0-1 0 0,1 0 0 0 0,-1 0 0 0 0,1-1 0 0 0,-1 1 1 0 0,1 0-1 0 0,-1-1 0 0 0,1 1 0 0 0,-1 0 0 0 0,1-1 0 0 0,-1 1 1 0 0,0 0-1 0 0,1-1 0 0 0,-1 1 0 0 0,1-1 0 0 0,-1 1 0 0 0,0-1 1 0 0,0 1-1 0 0,1-1 0 0 0,-1 1 0 0 0,0-2 0 0 0,1-2-1156 0 0,3-1 108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2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87 268 0 0,'-3'-6'203'0'0,"-1"0"1"0"0,1 0-1 0 0,-1 1 1 0 0,-1-1-1 0 0,1 1 1 0 0,-1 0-1 0 0,0 0 1 0 0,0 0-1 0 0,0 1 1 0 0,-1 0-1 0 0,1 0 0 0 0,-1 0 1 0 0,0 1-1 0 0,0 0 1 0 0,-1 0-1 0 0,1 0 1 0 0,-1 1-1 0 0,1 0 1 0 0,-1 0-1 0 0,0 1 1 0 0,0 0-1 0 0,1 0 0 0 0,-1 0 1 0 0,0 1-1 0 0,0 0 1 0 0,0 1-1 0 0,0-1 1 0 0,0 1-1 0 0,1 1 1 0 0,-1-1-1 0 0,0 1 1 0 0,-9 4-1 0 0,-3 3-23 0 0,1 2 0 0 0,0 0 0 0 0,0 1 0 0 0,1 1 0 0 0,1 1 0 0 0,0 0 0 0 0,-14 18 0 0 0,19-20-169 0 0,1 1 1 0 0,0 0-1 0 0,1 0 1 0 0,1 1-1 0 0,0 0 1 0 0,1 1-1 0 0,1-1 1 0 0,0 1-1 0 0,-8 31 1 0 0,13-40-11 0 0,0 0 1 0 0,0 1-1 0 0,1-1 1 0 0,0 0-1 0 0,0 0 1 0 0,0 0-1 0 0,1 0 0 0 0,0 0 1 0 0,0 0-1 0 0,0 0 1 0 0,1 0-1 0 0,0 0 1 0 0,0 0-1 0 0,0-1 1 0 0,1 1-1 0 0,0-1 1 0 0,0 1-1 0 0,0-1 0 0 0,1 0 1 0 0,0 0-1 0 0,0-1 1 0 0,0 1-1 0 0,0-1 1 0 0,1 0-1 0 0,0 0 1 0 0,0 0-1 0 0,0-1 1 0 0,0 0-1 0 0,11 5 0 0 0,0 0 4 0 0,0-2-1 0 0,1 0 1 0 0,0-1-1 0 0,0 0 1 0 0,0-2-1 0 0,0 0 1 0 0,1-1-1 0 0,-1 0 1 0 0,24-2-1 0 0,-20-1 0 0 0,0-1-1 0 0,-1-1 1 0 0,25-6-1 0 0,-37 7 0 0 0,1-1 0 0 0,-1 0 0 0 0,1 0 0 0 0,-1-1 0 0 0,0 0 0 0 0,0 0 0 0 0,-1-1 0 0 0,0 0 0 0 0,1 0 0 0 0,6-8 0 0 0,-11 10 14 0 0,0 0 0 0 0,-1-1-1 0 0,0 1 1 0 0,0-1 0 0 0,0 1 0 0 0,0-1-1 0 0,0 0 1 0 0,-1 1 0 0 0,1-1 0 0 0,-1 0-1 0 0,0 0 1 0 0,-1 0 0 0 0,1 0 0 0 0,0 0-1 0 0,-1 0 1 0 0,0 0 0 0 0,-1-8 0 0 0,-1-5 175 0 0,-1 1 1 0 0,-1 0-1 0 0,-6-19 1 0 0,0 2 154 0 0,2 9-92 0 0,-1-1 1 0 0,-1 1-1 0 0,-1 1 0 0 0,-2-1 1 0 0,0 2-1 0 0,-19-25 0 0 0,30 45-252 0 0,0-1-1 0 0,0 0 0 0 0,-1 1 0 0 0,1 0 0 0 0,-1 0 0 0 0,0-1 1 0 0,1 1-1 0 0,-1 1 0 0 0,0-1 0 0 0,0 0 0 0 0,0 1 0 0 0,-1 0 1 0 0,1-1-1 0 0,0 1 0 0 0,0 1 0 0 0,-1-1 0 0 0,1 0 0 0 0,0 1 1 0 0,-1 0-1 0 0,1-1 0 0 0,-1 1 0 0 0,1 1 0 0 0,-1-1 1 0 0,1 0-1 0 0,0 1 0 0 0,-7 2 0 0 0,-6 2-13 0 0,0 1 1 0 0,1 0-1 0 0,0 2 0 0 0,-19 11 1 0 0,6-3 3 0 0,18-11 8 0 0,0 1 1 0 0,0 1-1 0 0,1 0 1 0 0,0 0-1 0 0,0 0 0 0 0,1 1 1 0 0,0 1-1 0 0,-8 9 0 0 0,13-14-4 0 0,0 0 0 0 0,1 0 0 0 0,-1 0 0 0 0,1 0 0 0 0,0 0 0 0 0,0 1 0 0 0,0-1 0 0 0,1 1 0 0 0,0-1 0 0 0,0 1-1 0 0,0-1 1 0 0,0 1 0 0 0,1 0 0 0 0,0 0 0 0 0,0-1 0 0 0,0 1 0 0 0,0 0 0 0 0,1-1 0 0 0,0 1 0 0 0,0 0 0 0 0,0-1 0 0 0,3 7-1 0 0,0-1 8 0 0,1 0 0 0 0,0-1-1 0 0,1 0 1 0 0,0 0-1 0 0,0 0 1 0 0,1-1-1 0 0,0 0 1 0 0,0 0-1 0 0,1-1 1 0 0,0 0 0 0 0,1 0-1 0 0,-1-1 1 0 0,1 0-1 0 0,1 0 1 0 0,-1-1-1 0 0,1-1 1 0 0,0 1-1 0 0,0-1 1 0 0,0-1 0 0 0,19 4-1 0 0,-27-7 0 0 0,-1 0 0 0 0,0 0-1 0 0,1 0 1 0 0,-1 0 0 0 0,0 0-1 0 0,0 0 1 0 0,1 0 0 0 0,-1-1-1 0 0,0 1 1 0 0,0-1 0 0 0,1 1 0 0 0,-1-1-1 0 0,0 1 1 0 0,0-1 0 0 0,0 0-1 0 0,0 1 1 0 0,0-1 0 0 0,0 0 0 0 0,0 0-1 0 0,0 0 1 0 0,0 0 0 0 0,0 0-1 0 0,-1 0 1 0 0,1 0 0 0 0,0 0-1 0 0,0 0 1 0 0,-1 0 0 0 0,1 0 0 0 0,-1 0-1 0 0,1 0 1 0 0,-1-1 0 0 0,0 1-1 0 0,1 0 1 0 0,-1 0 0 0 0,0-1 0 0 0,0 1-1 0 0,0 0 1 0 0,0-1 0 0 0,0 1-1 0 0,0 0 1 0 0,0 0 0 0 0,0-1 0 0 0,-1 1-1 0 0,1 0 1 0 0,0 0 0 0 0,-1-1-1 0 0,1 1 1 0 0,-2-2 0 0 0,-6-5 10 0 0,4 11-369 0 0,4-2 157 0 0,0 0 1 0 0,0 0-1 0 0,1 0 0 0 0,-1-1 1 0 0,0 1-1 0 0,0 0 0 0 0,1 0 0 0 0,-1 0 1 0 0,0-1-1 0 0,1 1 0 0 0,-1 0 0 0 0,1 0 1 0 0,-1-1-1 0 0,1 1 0 0 0,0 0 0 0 0,-1-1 1 0 0,1 1-1 0 0,-1-1 0 0 0,1 1 1 0 0,0-1-1 0 0,0 1 0 0 0,-1-1 0 0 0,1 1 1 0 0,0-1-1 0 0,0 1 0 0 0,0-1 0 0 0,-1 0 1 0 0,1 0-1 0 0,1 1 0 0 0,11 3-3350 0 0,-8-2 2081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96 340 0 0,'-153'-14'4352'0'0,"-51"-1"1026"0"0,167 14-1266 0 0,-60 9 0 0 0,96-8-3999 0 0,-30 7 2416 0 0,31-7-2495 0 0,0 0 0 0 0,0 0 0 0 0,-1 0 0 0 0,1 0 0 0 0,0 1 0 0 0,0-1 0 0 0,-1 0 0 0 0,1 0 0 0 0,0 0 1 0 0,0 0-1 0 0,0 1 0 0 0,-1-1 0 0 0,1 0 0 0 0,0 0 0 0 0,0 0 0 0 0,0 1 0 0 0,0-1 0 0 0,-1 0 0 0 0,1 0 0 0 0,0 1 1 0 0,0-1-1 0 0,0 0 0 0 0,0 0 0 0 0,0 1 0 0 0,0-1 0 0 0,0 0 0 0 0,0 1 0 0 0,0-1 0 0 0,0 0 0 0 0,0 0 0 0 0,0 1 1 0 0,0-1-1 0 0,13 12 584 0 0,5-4-400 0 0,1-2 0 0 0,-1 0-1 0 0,1 0 1 0 0,1-2-1 0 0,-1 0 1 0 0,34 1 0 0 0,-25-2-107 0 0,659 20 303 0 0,-509-24-376 0 0,373-19 146 0 0,-545 20-128 0 0,-3 0 6 0 0,0 0 0 0 0,1 0 0 0 0,-1-1 0 0 0,0 1 0 0 0,1 0 1 0 0,-1-1-1 0 0,0 0 0 0 0,0 0 0 0 0,0 0 0 0 0,1 0 0 0 0,-1-1 1 0 0,3-1-1 0 0,-6 2-47 0 0,0 1 0 0 0,0-1 1 0 0,0 1-1 0 0,0-1 0 0 0,-1 1 1 0 0,1-1-1 0 0,0 1 1 0 0,0-1-1 0 0,0 1 0 0 0,-1 0 1 0 0,1-1-1 0 0,0 1 0 0 0,0-1 1 0 0,-1 1-1 0 0,1 0 0 0 0,0-1 1 0 0,-1 1-1 0 0,1 0 1 0 0,0-1-1 0 0,-1 1 0 0 0,1 0 1 0 0,-1-1-1 0 0,1 1 0 0 0,0 0 1 0 0,-1 0-1 0 0,1 0 0 0 0,-1-1 1 0 0,1 1-1 0 0,-1 0 1 0 0,1 0-1 0 0,-1 0 0 0 0,1 0 1 0 0,-1 0-1 0 0,0 0 0 0 0,-22-7 60 0 0,22 7-55 0 0,-67-19-84 0 0,58 10-1814 0 0,3-14-5792 0 0,5-22-5747 0 0,2 38 12234 0 0,0-4-423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54 80 0 0,'2'-3'604'0'0,"-1"0"0"0"0,0 0 0 0 0,0 1-1 0 0,-1-1 1 0 0,1 0 0 0 0,-1 0 0 0 0,1 0 0 0 0,-1 1 0 0 0,0-1 0 0 0,0 0-1 0 0,0 0 1 0 0,0 0 0 0 0,-2-4 0 0 0,2-2 4442 0 0,-2 10-4993 0 0,1-1-1 0 0,-1 2 1 0 0,0-1 0 0 0,1 0-1 0 0,-1 0 1 0 0,1 0 0 0 0,-1 1-1 0 0,1-1 1 0 0,0 1 0 0 0,0-1-1 0 0,-1 1 1 0 0,1 0 0 0 0,-1 2-1 0 0,-5 6 27 0 0,-26 29 65 0 0,-11 11-74 0 0,-25 26 5 0 0,58-66-69 0 0,-7 5 27 0 0,17-15-33 0 0,0 0 1 0 0,0 0 0 0 0,0 0 0 0 0,0 0 0 0 0,0 0-1 0 0,0-1 1 0 0,0 1 0 0 0,0 0 0 0 0,0-1 0 0 0,0 1 0 0 0,1 0-1 0 0,-1-1 1 0 0,0 1 0 0 0,0-1 0 0 0,0 0 0 0 0,1 1-1 0 0,-1-1 1 0 0,0 0 0 0 0,0 1 0 0 0,1-1 0 0 0,-1 0 0 0 0,1 0-1 0 0,-1 1 1 0 0,0-3 0 0 0,-4-4 16 0 0,0-1 0 0 0,1 0-1 0 0,0 0 1 0 0,-5-12 0 0 0,-6-16 170 0 0,-30-43 4760 0 0,54 90-4827 0 0,0 1-1 0 0,2-2 1 0 0,-1 0 0 0 0,1 0-1 0 0,1 0 1 0 0,0-2 0 0 0,25 15-1 0 0,105 45-262 0 0,-94-48 198 0 0,-12-2-358 0 0,-11-6-908 0 0,36 12 1 0 0,-53-21-907 0 0,0-1 0 0 0,0 0 0 0 0,1-1-1 0 0,16 1 1 0 0,-24-2 1843 0 0,-1 0 1 0 0,1 0-1 0 0,0 0 0 0 0,0 0 0 0 0,-1 0 0 0 0,1 0 0 0 0,0 0 0 0 0,-1 0 0 0 0,1 0 0 0 0,0 0 0 0 0,-1-1 0 0 0,1 1 0 0 0,0 0 0 0 0,-1-1 1 0 0,1 1-1 0 0,0 0 0 0 0,-1-1 0 0 0,2 0 0 0 0,2-3-1543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0 1260 0 0,'-40'4'7824'0'0,"36"-2"-7365"0"0,1-1-1 0 0,-1 1 1 0 0,1 0 0 0 0,0 0-1 0 0,0 0 1 0 0,0 0-1 0 0,0 0 1 0 0,-5 6-1 0 0,-120 115 1759 0 0,76-64-2280 0 0,52-58 63 0 0,0-1-1 0 0,0 0 0 0 0,0 0 0 0 0,-1 0 0 0 0,1 0 0 0 0,0 0 0 0 0,0 0 1 0 0,0 0-1 0 0,0 0 0 0 0,-1 0 0 0 0,1 0 0 0 0,0 0 0 0 0,0 0 1 0 0,0 0-1 0 0,-1 0 0 0 0,1 0 0 0 0,0 0 0 0 0,0 0 0 0 0,0 0 0 0 0,-1 0 1 0 0,1 0-1 0 0,0 0 0 0 0,0 0 0 0 0,0 0 0 0 0,0 0 0 0 0,-1 0 1 0 0,1 0-1 0 0,0 0 0 0 0,0 0 0 0 0,0-1 0 0 0,0 1 0 0 0,-1 0 1 0 0,1 0-1 0 0,0 0 0 0 0,0 0 0 0 0,0 0 0 0 0,0-1 0 0 0,0 1 0 0 0,0 0 1 0 0,0 0-1 0 0,-1 0 0 0 0,1 0 0 0 0,0-1 0 0 0,-6-13-9 0 0,-2-16 17 0 0,-1-2 40 0 0,7 26-35 0 0,0 0 0 0 0,0-1 0 0 0,0 1 0 0 0,0-14-1 0 0,2 20-3 0 0,0 0 1 0 0,0 0-1 0 0,1-1 0 0 0,-1 1 0 0 0,0 0 0 0 0,1 0 0 0 0,-1-1 0 0 0,0 1 0 0 0,1 0 0 0 0,-1 0 0 0 0,0 0 0 0 0,1 0 0 0 0,-1-1 0 0 0,0 1 0 0 0,1 0 0 0 0,-1 0 0 0 0,0 0 0 0 0,1 0 0 0 0,-1 0 0 0 0,1 0 0 0 0,-1 0 0 0 0,0 0 1 0 0,1 0-1 0 0,-1 0 0 0 0,0 0 0 0 0,1 0 0 0 0,-1 0 0 0 0,0 0 0 0 0,1 1 0 0 0,-1-1 0 0 0,1 0 0 0 0,-1 0 0 0 0,0 0 0 0 0,1 1 0 0 0,15 5 336 0 0,52 34 245 0 0,-47-26-499 0 0,1 0 1 0 0,33 14 0 0 0,-47-25-902 0 0,0-1 1 0 0,-1 0-1 0 0,1 0 1 0 0,13 2-1 0 0,-16-4-338 0 0,0 0 0 0 0,1 0 0 0 0,-1 0 0 0 0,1-1-1 0 0,-1 1 1 0 0,0-1 0 0 0,9-3 0 0 0,1-3-1095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26 344 0 0,'-22'-2'4111'0'0,"19"1"-3841"0"0,1 1-1 0 0,-1 0 1 0 0,0 0-1 0 0,1 0 1 0 0,-1 0-1 0 0,0 0 1 0 0,1 0-1 0 0,-1 0 1 0 0,0 1-1 0 0,1 0 1 0 0,-1-1-1 0 0,1 1 1 0 0,-1 0-1 0 0,1 0 1 0 0,-1 0-1 0 0,-2 3 1 0 0,-100 70 2927 0 0,7-4-3167 0 0,54-31-52 0 0,30-24 6 0 0,17-62-34 0 0,21-105 103 0 0,-24 151-39 0 0,0 0 0 0 0,0-1 0 0 0,0 1 0 0 0,1 0 0 0 0,-1 0 0 0 0,0-1 1 0 0,0 1-1 0 0,1 0 0 0 0,-1 0 0 0 0,1-1 0 0 0,-1 1 0 0 0,1 0 0 0 0,-1 0 0 0 0,1 0 0 0 0,0 0 0 0 0,0 0 0 0 0,-1 0 0 0 0,1 0 0 0 0,0 0 0 0 0,0 0 0 0 0,0 0 0 0 0,0 0 0 0 0,0 1 1 0 0,0-1-1 0 0,0 0 0 0 0,1 1 0 0 0,-1-1 0 0 0,0 1 0 0 0,0-1 0 0 0,0 1 0 0 0,1-1 0 0 0,-1 1 0 0 0,0 0 0 0 0,1 0 0 0 0,-1-1 0 0 0,0 1 0 0 0,0 0 0 0 0,1 0 0 0 0,1 1 0 0 0,3 0 117 0 0,-1 1-1 0 0,1 0 0 0 0,-1 1 0 0 0,0-1 0 0 0,0 1 0 0 0,0 0 0 0 0,0 0 0 0 0,6 5 1 0 0,38 34-147 0 0,-29-24 240 0 0,1-1 0 0 0,32 21-1 0 0,-45-33-818 0 0,-1-2 0 0 0,1 1 0 0 0,0-1 0 0 0,13 4 0 0 0,-15-6-239 0 0,-1 0-1 0 0,1 0 0 0 0,-1 0 1 0 0,1-1-1 0 0,-1 0 0 0 0,0 0 0 0 0,1-1 1 0 0,6-1-1 0 0,3-2-1225 0 0,3-4 369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42 28 0 0,'-9'-15'7246'0'0,"-14"-7"-2598"0"0,22 21-4497 0 0,-1 1 0 0 0,0-1 0 0 0,1 0 1 0 0,-1 1-1 0 0,1 0 0 0 0,-1-1 0 0 0,0 1 1 0 0,1 0-1 0 0,-1 0 0 0 0,0-1 0 0 0,1 2 1 0 0,-1-1-1 0 0,0 0 0 0 0,1 0 0 0 0,-1 0 1 0 0,0 1-1 0 0,1-1 0 0 0,-1 1 0 0 0,0-1 1 0 0,1 1-1 0 0,-1 0 0 0 0,1-1 0 0 0,-1 1 1 0 0,-1 1-1 0 0,-38 29 1378 0 0,31-23-1224 0 0,-10 11-155 0 0,-1 1 1 0 0,2 1-1 0 0,1 1 1 0 0,1 0-1 0 0,-29 50 1 0 0,44-68-484 0 0,-21 30 822 0 0,10-22-2345 0 0,13-12 1711 0 0,0 0 0 0 0,0 0 0 0 0,-1 0 0 0 0,1 1 0 0 0,0-1 0 0 0,0 0 0 0 0,-1 0 0 0 0,1 0 0 0 0,0 0 0 0 0,0 0 0 0 0,-1 0 0 0 0,1 0 0 0 0,0 0 0 0 0,0 0 0 0 0,-1 0 0 0 0,1 0 0 0 0,0 0 0 0 0,-1 0 0 0 0,1 0 1 0 0,0-1-1 0 0,0 1 0 0 0,-1 0 0 0 0,1 0 0 0 0,0 0 0 0 0,0 0 0 0 0,0 0 0 0 0,-1-1 0 0 0,1 1 0 0 0,0 0 0 0 0,0 0 0 0 0,0 0 0 0 0,-1-1 0 0 0,1 1 0 0 0,0 0 0 0 0,0 0 0 0 0,0 0 0 0 0,0-1 0 0 0,0 1 0 0 0,-1 0 0 0 0,1 0 0 0 0,0-1 0 0 0,-14-28-7682 0 0,6 14 5959 0 0</inkml:trace>
  <inkml:trace contextRef="#ctx0" brushRef="#br0" timeOffset="1">2 117 120 0 0,'-2'-17'2161'0'0,"3"2"2531"0"0,-1 14-4491 0 0,1 1 0 0 0,0 0 0 0 0,0-1 0 0 0,0 1 0 0 0,0-1 0 0 0,0 1 0 0 0,-1 0 0 0 0,1 0-1 0 0,0-1 1 0 0,0 1 0 0 0,0 0 0 0 0,0 0 0 0 0,0 0 0 0 0,0 0 0 0 0,0 0 0 0 0,0 0 0 0 0,0 0 0 0 0,0 1 0 0 0,1-1 0 0 0,9 2 642 0 0,0 0 0 0 0,-1 1-1 0 0,1 0 1 0 0,15 7 0 0 0,4 5-530 0 0,37 24-1 0 0,-40-23-172 0 0,-21-13-330 0 0,25 18-371 0 0,-30-21 235 0 0,1 1-1 0 0,-1 0 1 0 0,0 0 0 0 0,1 1-1 0 0,-1-1 1 0 0,0 0 0 0 0,0 0-1 0 0,0 1 1 0 0,0-1 0 0 0,0 1-1 0 0,0-1 1 0 0,0 0 0 0 0,0 1-1 0 0,0 0 1 0 0,-1-1 0 0 0,1 3-1 0 0,-1-2 2 0 0,-1-1-1 0 0,0 0 1 0 0,0 0-1 0 0,0 0 1 0 0,0 0-1 0 0,0 0 1 0 0,0 0-1 0 0,0 0 1 0 0,0-1-1 0 0,-1 1 1 0 0,1 0-1 0 0,0 0 0 0 0,0-1 1 0 0,-1 1-1 0 0,1-1 1 0 0,0 1-1 0 0,-1-1 1 0 0,1 0-1 0 0,-1 0 1 0 0,1 1-1 0 0,-2-1 1 0 0,1 0-32 0 0,-19 5-1481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36 572 0 0,'-3'-4'273'0'0,"0"1"0"0"0,-1 0 0 0 0,0 0 0 0 0,0 0 0 0 0,0 0 0 0 0,0 1-1 0 0,0 0 1 0 0,0 0 0 0 0,0 0 0 0 0,-1 0 0 0 0,1 0 0 0 0,-1 1 0 0 0,0 0 0 0 0,1 0 0 0 0,-1 0 0 0 0,0 1 0 0 0,1-1-1 0 0,-11 2 1 0 0,1-1 98 0 0,0 1-1 0 0,-1 0 0 0 0,1 1 0 0 0,0 1 1 0 0,-18 5-1 0 0,12 0-60 0 0,0 0-1 0 0,1 2 1 0 0,0 0 0 0 0,0 1 0 0 0,1 0 0 0 0,1 2 0 0 0,0 0 0 0 0,1 1 0 0 0,-28 31 0 0 0,27-25-198 0 0,1 1 0 0 0,1 0 0 0 0,1 1 0 0 0,1 0 0 0 0,0 2 0 0 0,2-1 0 0 0,-15 47 0 0 0,22-57-113 0 0,1-1 1 0 0,1 1 0 0 0,0 0 0 0 0,0-1-1 0 0,1 1 1 0 0,1 0 0 0 0,0 0-1 0 0,1 0 1 0 0,0 0 0 0 0,4 13 0 0 0,-4-20-1 0 0,1 1 0 0 0,0-1 1 0 0,1 0-1 0 0,-1 0 1 0 0,1 0-1 0 0,0 0 1 0 0,1-1-1 0 0,-1 1 1 0 0,1-1-1 0 0,1 0 0 0 0,-1 0 1 0 0,0 0-1 0 0,1 0 1 0 0,0-1-1 0 0,0 0 1 0 0,1 0-1 0 0,-1 0 1 0 0,1-1-1 0 0,0 0 1 0 0,-1 0-1 0 0,10 3 0 0 0,-1-2 5 0 0,1-1 0 0 0,-1 0-1 0 0,1-1 1 0 0,0 0-1 0 0,0-1 1 0 0,0-1-1 0 0,0 0 1 0 0,-1-1 0 0 0,1-1-1 0 0,0 0 1 0 0,-1-1-1 0 0,1-1 1 0 0,-1 0-1 0 0,0-1 1 0 0,0-1 0 0 0,24-13-1 0 0,-23 12 61 0 0,-1-2 0 0 0,-1 1 0 0 0,1-2 0 0 0,-2 0 0 0 0,1 0 0 0 0,-1-1 0 0 0,-1-1 1 0 0,0 0-1 0 0,-1 0 0 0 0,0-1 0 0 0,-1-1 0 0 0,0 1 0 0 0,-1-1 0 0 0,-1-1 0 0 0,8-20 0 0 0,-11 22 98 0 0,-1 0 0 0 0,0 0 0 0 0,-1 0-1 0 0,0 0 1 0 0,-1 0 0 0 0,-1-1 0 0 0,0 1 0 0 0,-1 0 0 0 0,0-1 0 0 0,-5-19 0 0 0,4 25-134 0 0,0 1 0 0 0,-1-1 0 0 0,0 1 1 0 0,0 0-1 0 0,-1 0 0 0 0,1 0 0 0 0,-2 0 0 0 0,1 1 1 0 0,-1 0-1 0 0,0-1 0 0 0,0 2 0 0 0,0-1 0 0 0,-1 1 1 0 0,0-1-1 0 0,0 2 0 0 0,0-1 0 0 0,-1 1 0 0 0,0 0 1 0 0,-10-5-1 0 0,8 5-53 0 0,0 1 0 0 0,-1 0 0 0 0,0 0 1 0 0,-15-1-1 0 0,-10 4-1669 0 0,33 1 1193 0 0,-1-1 1 0 0,0 1-1 0 0,1 0 1 0 0,-1 0-1 0 0,1 0 1 0 0,-1 0 0 0 0,1 0-1 0 0,-1 0 1 0 0,-3 3-1 0 0,6-3 264 0 0,-1-1-1 0 0,1 1 1 0 0,-1 0-1 0 0,1-1 1 0 0,0 1-1 0 0,-1-1 1 0 0,1 1 0 0 0,0 0-1 0 0,-1-1 1 0 0,1 1-1 0 0,0 0 1 0 0,-1-1-1 0 0,1 1 1 0 0,0 0-1 0 0,0 0 1 0 0,0-1-1 0 0,0 1 1 0 0,0 0 0 0 0,0 0-1 0 0,0 1 1 0 0,0 6-1899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3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230 177 184 0 0,'-188'-34'6877'0'0,"147"24"-1894"0"0,41 10-4601 0 0,27 0 1087 0 0,281-19-490 0 0,-157 7-956 0 0,49-6-83 0 0,174-6 611 0 0,124 0 849 0 0,-145 2-1429 0 0,-84 27 178 0 0,-170 0 1106 0 0,197-15 0 0 0,-208 1-1097 0 0,0 4-1 0 0,108 8 0 0 0,-185-3-162 0 0,-1 1 0 0 0,1 0 0 0 0,0 1 0 0 0,0 0 0 0 0,-1 0 0 0 0,1 1 0 0 0,10 5 0 0 0,-19-5 10 0 0,0 0-1 0 0,0 1 1 0 0,0-1-1 0 0,-1 0 1 0 0,1 1-1 0 0,-1-1 1 0 0,0 1-1 0 0,0 0 0 0 0,0-1 1 0 0,0 7-1 0 0,2-1 11 0 0,0 2 134 0 0,0 1-1 0 0,-1-1 1 0 0,0 0-1 0 0,-1 1 1 0 0,0-1-1 0 0,0 1 1 0 0,-2-1-1 0 0,-1 16 1 0 0,-21 87 147 0 0,22-96-263 0 0,0 1 0 0 0,2-1 0 0 0,0 0 0 0 0,1 0-1 0 0,0 0 1 0 0,7 23 0 0 0,1 9 327 0 0,-5-11-214 0 0,-2-1 0 0 0,-2 40 0 0 0,-1-54-132 0 0,1-8-16 0 0,0-16 3 0 0,-1 1 0 0 0,0 0 0 0 0,1 0 0 0 0,-1 0 1 0 0,0 0-1 0 0,0 0 0 0 0,0 0 0 0 0,0 0 0 0 0,0 0 0 0 0,0 0 0 0 0,0 0 1 0 0,0 0-1 0 0,0 0 0 0 0,-1 0 0 0 0,1 0 0 0 0,0 0 0 0 0,-1 0 0 0 0,1 0 1 0 0,0 0-1 0 0,-1 0 0 0 0,1 0 0 0 0,-1-1 0 0 0,0 1 0 0 0,1 0 0 0 0,-1 0 1 0 0,0-1-1 0 0,1 1 0 0 0,-1 0 0 0 0,0-1 0 0 0,0 1 0 0 0,0 0 0 0 0,1-1 1 0 0,-1 1-1 0 0,0-1 0 0 0,0 0 0 0 0,0 1 0 0 0,0-1 0 0 0,-1 1 0 0 0,-21 11 3 0 0,19-9-2 0 0,1-1 0 0 0,-1 0-1 0 0,1 0 1 0 0,-1 0 0 0 0,0-1 0 0 0,0 1 0 0 0,0-1 0 0 0,0 0 0 0 0,0 0-1 0 0,0 0 1 0 0,0-1 0 0 0,0 1 0 0 0,0-1 0 0 0,0 0 0 0 0,-6-1 0 0 0,-45-2-10 0 0,0 2 0 0 0,-57 6 1 0 0,46-1 2 0 0,-18 0-3 0 0,-582 9 12 0 0,70-3-101 0 0,393-3 102 0 0,-141-5 39 0 0,179-3-88 0 0,-180-27 27 0 0,318 25 15 0 0,-64-1-14 0 0,65 4 27 0 0,0-1 1 0 0,0-2-1 0 0,-26-5 1 0 0,51 8-12 0 0,0 0 1 0 0,0 0-1 0 0,-1-1 0 0 0,1 1 1 0 0,0 0-1 0 0,0-1 1 0 0,-1 1-1 0 0,1-1 0 0 0,0 0 1 0 0,0 1-1 0 0,0-1 0 0 0,0 0 1 0 0,0 0-1 0 0,0 0 0 0 0,0 0 1 0 0,0 0-1 0 0,0 0 0 0 0,0 0 1 0 0,1 0-1 0 0,-1 0 0 0 0,0 0 1 0 0,1 0-1 0 0,-1 0 0 0 0,0-2 1 0 0,0-1-3 0 0,1 1-1 0 0,0-1 1 0 0,0 0 0 0 0,0 1-1 0 0,0-1 1 0 0,1-7 0 0 0,1-13 4 0 0,-2 9-1 0 0,1 0 0 0 0,0 0 0 0 0,0-1 0 0 0,2 1 0 0 0,0 0 0 0 0,1 1 0 0 0,0-1 0 0 0,1 1 0 0 0,1-1-1 0 0,0 1 1 0 0,1 1 0 0 0,0-1 0 0 0,1 1 0 0 0,1 1 0 0 0,0 0 0 0 0,15-16 0 0 0,172-142-77 0 0,-190 165 77 0 0,8-8 1 0 0,-35 11-3 0 0,18 2 1 0 0,-48-4 4 0 0,51 5-12 0 0,0 0-1 0 0,0 0 0 0 0,1 0 0 0 0,-1 0 0 0 0,0 0 0 0 0,1 0 1 0 0,-1 1-1 0 0,0-1 0 0 0,1 0 0 0 0,-1 0 0 0 0,1 0 0 0 0,-1 0 1 0 0,1-1-1 0 0,0 1 0 0 0,0 0 0 0 0,-1 0 0 0 0,3 1 1 0 0,-3-1-19 0 0,9 9-408 0 0,3 6-4211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56 784 0 0,'-2'-1'635'0'0,"0"1"0"0"0,-1-1 0 0 0,1 0 0 0 0,0 1 0 0 0,0-1 0 0 0,0-1 0 0 0,0 1 0 0 0,0 0 0 0 0,0 0 0 0 0,0-1 0 0 0,0 1 0 0 0,1-1 0 0 0,-1 1 0 0 0,0-1 0 0 0,1 0 0 0 0,-1 0 0 0 0,1 1 0 0 0,0-1 0 0 0,0 0 0 0 0,-1 0 0 0 0,1-1 0 0 0,0-1 0 0 0,-4-8 3993 0 0,1 4-1294 0 0,3 21-2353 0 0,5 137 1345 0 0,1 13-2060 0 0,-4-162-263 0 0,2 5-31 0 0,-2-10-208 0 0,-1 1 0 0 0,1-1-1 0 0,0 1 1 0 0,0 0 0 0 0,0 0 0 0 0,0-1-1 0 0,4-4 1 0 0,13-24-6179 0 0,18-23-9697 0 0,-27 44 14218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29 1008 0 0,'1'-4'1344'0'0,"-7"-20"11837"0"0,-9 51-9429 0 0,-22 31-1 0 0,-19 11-2714 0 0,14-25-240 0 0,6-13-435 0 0,-10 9 31 0 0,23-10-172 0 0,23-30-202 0 0,-1 1 1 0 0,1 0 0 0 0,-1 0 0 0 0,1 0-1 0 0,-1 0 1 0 0,1 0 0 0 0,0 0-1 0 0,-1 0 1 0 0,1 0 0 0 0,0 0-1 0 0,0 0 1 0 0,0 0 0 0 0,0 0 0 0 0,0 0-1 0 0,0 0 1 0 0,0 0 0 0 0,0 0-1 0 0,0 0 1 0 0,0 0 0 0 0,0 0-1 0 0,1 0 1 0 0,-1 0 0 0 0,0 0 0 0 0,1 0-1 0 0,-1 0 1 0 0,1 0 0 0 0,0 1-1 0 0,1 0 21 0 0,1 0 1 0 0,-1 0-1 0 0,0 0 0 0 0,0 0 0 0 0,1-1 0 0 0,-1 1 0 0 0,1-1 0 0 0,-1 0 0 0 0,1 0 0 0 0,3 2 1 0 0,8 1 94 0 0,0 0 1 0 0,28 3-1 0 0,-41-7-135 0 0,140 16 122 0 0,-83-13-560 0 0,-20-3-319 0 0,-36 0-113 0 0,0-1 0 0 0,0 1 0 0 0,0-1 0 0 0,0 0 0 0 0,0 0-1 0 0,0 0 1 0 0,-1 0 0 0 0,1 0 0 0 0,0 0 0 0 0,-1 0 0 0 0,1-1-1 0 0,0 1 1 0 0,-1-1 0 0 0,0 1 0 0 0,1-1 0 0 0,-1 0 0 0 0,0 1-1 0 0,0-1 1 0 0,0 0 0 0 0,0 0 0 0 0,0 0 0 0 0,1-4 0 0 0,8-11-2675 0 0,0 5 1715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36 336 0 0,'-3'1'652'0'0,"0"0"-1"0"0,0 0 1 0 0,0 0 0 0 0,0 0-1 0 0,0 0 1 0 0,0 0 0 0 0,0-1-1 0 0,0 0 1 0 0,-1 0 0 0 0,1 0 0 0 0,0 0-1 0 0,0 0 1 0 0,0 0 0 0 0,0-1-1 0 0,-1 0 1 0 0,-4-1 0 0 0,-14-4 9436 0 0,38-2-9426 0 0,7 1-857 0 0,0 2 0 0 0,38-4 0 0 0,-24 6-4901 0 0,-2 2-6664 0 0</inkml:trace>
  <inkml:trace contextRef="#ctx0" brushRef="#br0" timeOffset="1">90 117 1228 0 0,'-70'36'17168'0'0,"76"-36"-14017"0"0,25-4-1746 0 0,38-10-4374 0 0,83-26-14449 0 0,-133 34 15737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85 824 0 0,'-5'-1'981'0'0,"0"0"1"0"0,0 0-1 0 0,1 0 0 0 0,-1-1 0 0 0,0 0 0 0 0,1 0 1 0 0,-1 0-1 0 0,1 0 0 0 0,0-1 0 0 0,-1 1 0 0 0,1-1 1 0 0,-4-4-1 0 0,8 6-834 0 0,0 0 0 0 0,0 1 0 0 0,0-1 0 0 0,0 0-1 0 0,0 1 1 0 0,0-1 0 0 0,0 0 0 0 0,0 0 0 0 0,0 1 0 0 0,1-1 0 0 0,-1 0 0 0 0,0 1 0 0 0,1-1 0 0 0,-1 1-1 0 0,0-1 1 0 0,1 0 0 0 0,-1 1 0 0 0,1-1 0 0 0,-1 1 0 0 0,1-1 0 0 0,-1 1 0 0 0,1-1 0 0 0,-1 1 0 0 0,1 0-1 0 0,0-1 1 0 0,-1 1 0 0 0,1-1 0 0 0,-1 1 0 0 0,1 0 0 0 0,0-1 0 0 0,23-11 1037 0 0,-23 11-1096 0 0,9-3 16 0 0,1-1 0 0 0,-1 2 0 0 0,1 0 1 0 0,1 0-1 0 0,-1 0 0 0 0,0 2 0 0 0,0-1 1 0 0,1 2-1 0 0,-1-1 0 0 0,1 2 0 0 0,-1-1 0 0 0,20 5 1 0 0,-30-5-90 0 0,0 0 1 0 0,0 0-1 0 0,1 0 0 0 0,-1 1 1 0 0,0-1-1 0 0,0 0 1 0 0,0 1-1 0 0,0-1 1 0 0,0 1-1 0 0,0-1 1 0 0,0 1-1 0 0,0-1 1 0 0,0 1-1 0 0,-1 0 1 0 0,1-1-1 0 0,0 1 1 0 0,0 0-1 0 0,0 0 1 0 0,-1 0-1 0 0,1-1 0 0 0,0 1 1 0 0,-1 0-1 0 0,1 0 1 0 0,-1 0-1 0 0,1 0 1 0 0,-1 0-1 0 0,0 0 1 0 0,1 0-1 0 0,-1 0 1 0 0,0 1-1 0 0,0-1 1 0 0,0 0-1 0 0,1 0 1 0 0,-1 0-1 0 0,0 0 0 0 0,-1 0 1 0 0,1 0-1 0 0,0 0 1 0 0,0 0-1 0 0,0 1 1 0 0,-1-1-1 0 0,1 0 1 0 0,0 0-1 0 0,-1 0 1 0 0,1 0-1 0 0,-1 0 1 0 0,1 0-1 0 0,-1 0 1 0 0,0-1-1 0 0,1 1 1 0 0,-1 0-1 0 0,-1 1 1 0 0,-3 5 73 0 0,-1-1 0 0 0,1 0 1 0 0,-1-1-1 0 0,0 1 1 0 0,-13 8-1 0 0,-11 9-16 0 0,30-23-73 0 0,-1 0 0 0 0,1 0 0 0 0,-1 1 0 0 0,1-1 0 0 0,0 0 0 0 0,-1 1 0 0 0,1-1 0 0 0,-1 0 0 0 0,1 1 0 0 0,0-1 0 0 0,-1 0 0 0 0,1 1 0 0 0,0-1 0 0 0,0 1 0 0 0,-1-1 0 0 0,1 1 0 0 0,0-1 0 0 0,0 1 0 0 0,0-1 0 0 0,0 1 0 0 0,-1-1 0 0 0,1 1 0 0 0,0-1 0 0 0,0 1-1 0 0,0-1 1 0 0,0 1 0 0 0,0-1 0 0 0,0 1 0 0 0,0-1 0 0 0,0 1 0 0 0,1-1 0 0 0,-1 1 0 0 0,0-1 0 0 0,0 1 0 0 0,0-1 0 0 0,1 1 0 0 0,-1-1 0 0 0,0 1 0 0 0,0-1 0 0 0,1 1 0 0 0,-1-1 0 0 0,0 1 0 0 0,1-1 0 0 0,-1 0 0 0 0,0 1 0 0 0,1-1 0 0 0,-1 0 0 0 0,1 1 0 0 0,-1-1 0 0 0,1 0 0 0 0,-1 0 0 0 0,1 1 0 0 0,-1-1 0 0 0,1 0 0 0 0,-1 0 0 0 0,1 0 0 0 0,-1 0 0 0 0,1 0 0 0 0,-1 0 0 0 0,1 1 0 0 0,-1-1 0 0 0,1 0 0 0 0,-1-1 0 0 0,1 1 0 0 0,-1 0 0 0 0,1 0 0 0 0,16 2 19 0 0,1-1-1 0 0,18-2 0 0 0,33 2 2 0 0,-63 0-20 0 0,-1-1 0 0 0,1 1-1 0 0,0 1 1 0 0,-1-1-1 0 0,1 1 1 0 0,-1 0 0 0 0,0 0-1 0 0,0 1 1 0 0,6 3 0 0 0,-10-6 3 0 0,0 1 1 0 0,0-1 0 0 0,0 1 0 0 0,0 0 0 0 0,0-1-1 0 0,0 1 1 0 0,0 0 0 0 0,0 0 0 0 0,-1 0 0 0 0,1 0-1 0 0,0 0 1 0 0,0 0 0 0 0,-1 0 0 0 0,1 0-1 0 0,-1 0 1 0 0,1 0 0 0 0,-1 0 0 0 0,1 0 0 0 0,-1 0-1 0 0,0 0 1 0 0,0 1 0 0 0,1-1 0 0 0,-1 0 0 0 0,0 0-1 0 0,0 0 1 0 0,0 1 0 0 0,0-1 0 0 0,0 0-1 0 0,-1 0 1 0 0,1 0 0 0 0,0 0 0 0 0,-1 1 0 0 0,1-1-1 0 0,0 0 1 0 0,-1 0 0 0 0,1 0 0 0 0,-1 0 0 0 0,0 0-1 0 0,1 0 1 0 0,-1 0 0 0 0,-1 1 0 0 0,-2 3 2 0 0,0-1 0 0 0,0 0 0 0 0,-1 0 0 0 0,1 0-1 0 0,-1 0 1 0 0,-9 5 0 0 0,4-3-528 0 0,-1-1-1 0 0,0 0 0 0 0,0-1 0 0 0,0 0 1 0 0,-18 4-1 0 0,15-6-1575 0 0,-1 0 0 0 0,1-1 0 0 0,-1 0 1 0 0,1-1-1 0 0,-1-1 0 0 0,1 0 0 0 0,-17-4 0 0 0,8 0 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29 548 0 0,'-8'-1'1398'0'0,"0"0"0"0"0,0 0 0 0 0,0 0 1 0 0,1-1-1 0 0,-1 0 0 0 0,-9-9 6689 0 0,51 4-4824 0 0,13 4-1145 0 0,83 8-1 0 0,-113-4-1921 0 0,-1 2 0 0 0,1 0 0 0 0,-1 1 0 0 0,0 0 0 0 0,0 1 0 0 0,0 1 0 0 0,-1 1 0 0 0,23 13 0 0 0,-35-18-174 0 0,0 0 1 0 0,0 0 0 0 0,0 0 0 0 0,0 1-1 0 0,0-1 1 0 0,-1 1 0 0 0,1 0-1 0 0,-1 0 1 0 0,0 0 0 0 0,0 0 0 0 0,0 0-1 0 0,0 1 1 0 0,0-1 0 0 0,-1 1-1 0 0,1-1 1 0 0,-1 1 0 0 0,0-1-1 0 0,0 1 1 0 0,0 7 0 0 0,-1-6-15 0 0,0 0 0 0 0,0-1 0 0 0,-1 1 0 0 0,0 0 0 0 0,0-1 0 0 0,0 1 0 0 0,0-1 0 0 0,-1 1 0 0 0,0-1 0 0 0,0 0 0 0 0,0 1 0 0 0,0-1 0 0 0,-1 0 0 0 0,0 0 0 0 0,-4 5 0 0 0,-10 10-94 0 0,-1-1 0 0 0,0-1 0 0 0,-1 0 1 0 0,-35 22-1 0 0,36-28-736 0 0,-1-1 0 0 0,-21 9 0 0 0,26-13-881 0 0,0-1 0 0 0,-1-1-1 0 0,-22 4 1 0 0,31-7 749 0 0,-1-1 0 0 0,1 1 0 0 0,0-1 0 0 0,0 0 0 0 0,0 0 0 0 0,0-1 0 0 0,0 0 0 0 0,-1 0 0 0 0,1-1 0 0 0,1 1 0 0 0,-1-1 0 0 0,0-1 0 0 0,0 1 0 0 0,-5-4 0 0 0,-7-5-1244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0 804 0 0,'13'3'7403'0'0,"16"-2"-5568"0"0,-3 0-1471 0 0,-9 2 174 0 0,-1 1-1 0 0,1 0 1 0 0,-1 2-1 0 0,0 0 1 0 0,0 0 0 0 0,-1 2-1 0 0,0 0 1 0 0,0 0-1 0 0,-1 2 1 0 0,0 0-1 0 0,-1 0 1 0 0,0 1-1 0 0,-1 1 1 0 0,14 16-1 0 0,-14-14-338 0 0,-1 1-1 0 0,-1 0 1 0 0,0 1-1 0 0,-1 0 1 0 0,-1 0-1 0 0,0 1 1 0 0,-2 0 0 0 0,0 0-1 0 0,0 1 1 0 0,-2 0-1 0 0,0 0 1 0 0,-1 0-1 0 0,0 19 1 0 0,-1 16-75 0 0,-2 0 0 0 0,-3 1 1 0 0,-2-1-1 0 0,-2-1 0 0 0,-21 77 1 0 0,12-76 66 0 0,-1 0 1 0 0,-4 0 0 0 0,-49 90-1 0 0,53-113-134 0 0,-3-1 0 0 0,0-1 1 0 0,-2-1-1 0 0,0-1 0 0 0,-2-1 0 0 0,-1-1 0 0 0,-41 31 0 0 0,-24 5 46 0 0,-3-5 0 0 0,-128 57 0 0 0,218-110-63 0 0,-1-1-1 0 0,1 1 0 0 0,-1-1 0 0 0,0 0 1 0 0,0 0-1 0 0,1 0 0 0 0,-7 0 0 0 0,10-1-32 0 0,-1 0 0 0 0,0 0-1 0 0,0 0 1 0 0,0 0 0 0 0,0 0 0 0 0,1 0-1 0 0,-1-1 1 0 0,0 1 0 0 0,0 0 0 0 0,1 0-1 0 0,-1-1 1 0 0,0 1 0 0 0,0-1 0 0 0,1 1-1 0 0,-1 0 1 0 0,0-1 0 0 0,1 1 0 0 0,-1-1-1 0 0,1 0 1 0 0,-1 1 0 0 0,0-1 0 0 0,1 1-1 0 0,0-1 1 0 0,-1 0 0 0 0,1 0-1 0 0,-1 1 1 0 0,1-1 0 0 0,0 0 0 0 0,-1 0-1 0 0,1 1 1 0 0,0-1 0 0 0,0 0 0 0 0,0 0-1 0 0,-1 0 1 0 0,1 1 0 0 0,0-1 0 0 0,0 0-1 0 0,0 0 1 0 0,0 0 0 0 0,1 0 0 0 0,-1-1-2 0 0,-1 0 0 0 0,1 0 0 0 0,0 0 1 0 0,-1 1-1 0 0,1-1 0 0 0,-1 0 0 0 0,0 1 1 0 0,1-1-1 0 0,-1 1 0 0 0,0-1 0 0 0,0 0 1 0 0,0 1-1 0 0,0 0 0 0 0,-1-1 0 0 0,1 1 1 0 0,0 0-1 0 0,0-1 0 0 0,-1 1 0 0 0,1 0 1 0 0,-1 0-1 0 0,1 0 0 0 0,-1 0 0 0 0,1 1 1 0 0,-1-1-1 0 0,0 0 0 0 0,1 1 1 0 0,-1-1-1 0 0,0 1 0 0 0,1-1 0 0 0,-1 1 1 0 0,0 0-1 0 0,0 0 0 0 0,0 0 0 0 0,-2 0 1 0 0,3 0-23 0 0,1 0-7 0 0,1 1 0 0 0,-1-1 0 0 0,1 1 0 0 0,-1-1 0 0 0,1 1 0 0 0,-1-1 0 0 0,1 0 0 0 0,-1 1 0 0 0,1-1 0 0 0,0 0 0 0 0,-1 1 0 0 0,1-1-1 0 0,-1 0 1 0 0,1 0 0 0 0,0 0 0 0 0,-1 1 0 0 0,1-1 0 0 0,0 0 0 0 0,-1 0 0 0 0,1 0 0 0 0,0 0 0 0 0,-1 0 0 0 0,2 0 0 0 0,-2 0-84 0 0,1-1-1 0 0,-1 1 1 0 0,0 0 0 0 0,1 0-1 0 0,-1 0 1 0 0,0 0 0 0 0,1 0-1 0 0,-1 0 1 0 0,1-1 0 0 0,-1 1-1 0 0,0 0 1 0 0,1 0 0 0 0,-1-1-1 0 0,0 1 1 0 0,0 0 0 0 0,1-1-1 0 0,-1 1 1 0 0,0 0 0 0 0,0-1-1 0 0,1 1 1 0 0,-1 0 0 0 0,0-1-1 0 0,0 1 1 0 0,0 0 0 0 0,0-1-1 0 0,1 1 1 0 0,-1 0 0 0 0,0-1-1 0 0,0 1 1 0 0,0-1 0 0 0,0 1-1 0 0,0 0 1 0 0,0-1-1 0 0,0 1 1 0 0,0-1 0 0 0,-1-5-1557 0 0,0 1 1 0 0,0-1-1 0 0,0 1 0 0 0,0-1 1 0 0,-1 1-1 0 0,0-1 1 0 0,-1 1-1 0 0,-2-5 1 0 0,0-2-64 0 0,-1-3-235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976 1641 556 0 0,'-4'1'540'0'0,"0"1"0"0"0,0-1 0 0 0,-1 0 1 0 0,1 0-1 0 0,-1 0 0 0 0,1-1 0 0 0,0 1 0 0 0,-1-1 0 0 0,1 0 1 0 0,-9-1-1 0 0,-46-12 2317 0 0,27 5-2029 0 0,-98-21 3910 0 0,-163-57 1 0 0,263 76-4427 0 0,0-2 0 0 0,1-1 0 0 0,1-2 0 0 0,0-1 0 0 0,1-1 0 0 0,-33-27 0 0 0,46 32-289 0 0,0-2 1 0 0,0 1 0 0 0,2-2-1 0 0,-1 0 1 0 0,2 0-1 0 0,0-1 1 0 0,1-1 0 0 0,1 0-1 0 0,0 0 1 0 0,2-1 0 0 0,-11-32-1 0 0,8 10-32 0 0,2 1 0 0 0,2-1 0 0 0,1 0 0 0 0,2-1 0 0 0,5-77 0 0 0,6 45 23 0 0,3-1 1 0 0,27-95-1 0 0,-23 117-5 0 0,3 0-1 0 0,2 2 1 0 0,2 0 0 0 0,45-73-1 0 0,-55 104-14 0 0,2 0 0 0 0,0 1-1 0 0,1 1 1 0 0,1 0 0 0 0,19-17 0 0 0,-26 27 2 0 0,0 0 0 0 0,0 0 0 0 0,0 1 0 0 0,1 0 0 0 0,0 0 0 0 0,0 1 0 0 0,0 1 0 0 0,1 0 0 0 0,0 0 0 0 0,0 1 1 0 0,0 0-1 0 0,15-2 0 0 0,-22 5 2 0 0,0 0 0 0 0,0 1 0 0 0,1-1 0 0 0,-1 0 1 0 0,0 1-1 0 0,0 0 0 0 0,0 0 0 0 0,0 1 0 0 0,0-1 0 0 0,0 1 1 0 0,0-1-1 0 0,0 1 0 0 0,-1 1 0 0 0,1-1 0 0 0,5 5 0 0 0,-1 4 51 0 0,-16-11-266 0 0,-25-13-4949 0 0,-13-18-9467 0 0,37 27 13431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35 161 536 0 0,'-2'0'224'0'0,"0"0"0"0"0,1 0 0 0 0,-1 0 1 0 0,0 0-1 0 0,1-1 0 0 0,-1 1 0 0 0,0-1 0 0 0,1 1 0 0 0,-1-1 0 0 0,1 0 0 0 0,-1 1 1 0 0,1-1-1 0 0,-1 0 0 0 0,1 0 0 0 0,0 0 0 0 0,-1 0 0 0 0,1 0 0 0 0,0-1 0 0 0,0 1 0 0 0,0 0 1 0 0,0 0-1 0 0,-2-3 0 0 0,3 2-104 0 0,0 1 0 0 0,1-1 0 0 0,-1 0 0 0 0,0 1-1 0 0,0-1 1 0 0,1 1 0 0 0,-1-1 0 0 0,1 1 0 0 0,0-1 0 0 0,-1 1 0 0 0,1-1 0 0 0,0 1 0 0 0,0 0 0 0 0,0-1 0 0 0,0 1 0 0 0,0 0-1 0 0,0 0 1 0 0,0 0 0 0 0,0-1 0 0 0,0 1 0 0 0,1 0 0 0 0,-1 1 0 0 0,0-1 0 0 0,3-1 0 0 0,17-13 680 0 0,1 2 0 0 0,1 0 0 0 0,-1 2-1 0 0,2 1 1 0 0,-1 0 0 0 0,2 2 0 0 0,41-9 0 0 0,-47 13-350 0 0,1 1 0 0 0,0 1 0 0 0,-1 1 0 0 0,1 0 0 0 0,0 2 0 0 0,-1 0 0 0 0,1 2 0 0 0,0 0 0 0 0,-1 1 0 0 0,29 9 0 0 0,-41-10-352 0 0,0 0 0 0 0,0 0 0 0 0,0 0 0 0 0,0 1 0 0 0,-1 0 0 0 0,0 0 0 0 0,1 1 0 0 0,-2-1 1 0 0,1 1-1 0 0,0 1 0 0 0,-1-1 0 0 0,0 1 0 0 0,-1 0 0 0 0,1 0 0 0 0,6 13 0 0 0,-8-12-62 0 0,0 0 0 0 0,-1 0 0 0 0,0 0 0 0 0,-1 0 0 0 0,0 0-1 0 0,0 0 1 0 0,0 1 0 0 0,-1-1 0 0 0,0 0 0 0 0,0 0 0 0 0,-1 1 0 0 0,0-1 0 0 0,0 0 0 0 0,-1 0 0 0 0,0 0-1 0 0,-4 11 1 0 0,-1-3-174 0 0,0 0 0 0 0,-1 0 0 0 0,-12 15 0 0 0,-14 28-6894 0 0,60-60-4705 0 0,-24 0 10888 0 0,24-8-1002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22 1500 0 0,'-4'-7'4958'0'0,"-13"-1"-1500"0"0,-14 2-93 0 0,-5 7 477 0 0,31 0-3318 0 0,-1 0 0 0 0,1 0 1 0 0,-1 1-1 0 0,1-1 0 0 0,0 2 0 0 0,-9 4 0 0 0,9-5-344 0 0,1 1-1 0 0,-1 1 0 0 0,1-1 0 0 0,0 1 1 0 0,0-1-1 0 0,1 1 0 0 0,-5 6 0 0 0,-10 21-311 0 0,14-22 126 0 0,0 1 0 0 0,-1-1 0 0 0,0 0 0 0 0,-1-1 0 0 0,0 1 0 0 0,-14 14 0 0 0,18-21 0 0 0,1 0 1 0 0,-1-1 0 0 0,0 1-1 0 0,1-1 1 0 0,-1 1-1 0 0,0-1 1 0 0,0 0-1 0 0,0 1 1 0 0,0-1-1 0 0,0 0 1 0 0,-1-1-1 0 0,1 1 1 0 0,0 0 0 0 0,0 0-1 0 0,-1-1 1 0 0,1 0-1 0 0,0 1 1 0 0,-1-1-1 0 0,1 0 1 0 0,0 0-1 0 0,-1 0 1 0 0,1 0-1 0 0,0-1 1 0 0,-1 1 0 0 0,1 0-1 0 0,0-1 1 0 0,0 0-1 0 0,-1 0 1 0 0,1 1-1 0 0,0-1 1 0 0,0-1-1 0 0,0 1 1 0 0,0 0-1 0 0,0 0 1 0 0,0-1 0 0 0,1 1-1 0 0,-4-4 1 0 0,2 1 14 0 0,0 0 0 0 0,0 0 0 0 0,0 0 1 0 0,1 0-1 0 0,0 0 0 0 0,0-1 0 0 0,0 0 0 0 0,0 1 1 0 0,1-1-1 0 0,-2-6 0 0 0,1 0 65 0 0,0 0 1 0 0,0-1-1 0 0,1-12 0 0 0,1 21 33 0 0,0 1 0 0 0,0-1 0 0 0,0 0 0 0 0,0 0 0 0 0,1 0 0 0 0,-1 1 0 0 0,1-1 0 0 0,0 0 0 0 0,0 1 0 0 0,0-1 0 0 0,2-3 0 0 0,-2 5-66 0 0,-1 0-1 0 0,1 0 1 0 0,0 0-1 0 0,1 1 1 0 0,-1-1-1 0 0,0 0 1 0 0,0 0-1 0 0,0 1 1 0 0,0-1-1 0 0,0 1 1 0 0,1-1-1 0 0,-1 1 1 0 0,0 0-1 0 0,0-1 1 0 0,1 1-1 0 0,-1 0 1 0 0,0 0-1 0 0,1 0 1 0 0,-1 0-1 0 0,0 0 1 0 0,1 0-1 0 0,-1 0 0 0 0,0 0 1 0 0,1 0-1 0 0,-1 1 1 0 0,0-1-1 0 0,2 1 1 0 0,22 6 184 0 0,0 2 1 0 0,-1 0-1 0 0,0 1 1 0 0,24 15-1 0 0,87 60-240 0 0,-134-85 14 0 0,14 12-540 0 0,18 11-1593 0 0,-16-18-2830 0 0,-2-8-4727 0 0,7-10 3818 0 0,-8 5 3888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82 832 0 0,'12'-6'1761'0'0,"0"-1"1"0"0,-1 0-1 0 0,0-1 0 0 0,19-17 0 0 0,-5-4 6665 0 0,-37 34-3088 0 0,-9 7-5056 0 0,-49 41-167 0 0,-111 109 0 0 0,180-161-248 0 0,0 0 0 0 0,1-1 1 0 0,-1 1-1 0 0,0-1 0 0 0,0 1 1 0 0,0-1-1 0 0,1 1 1 0 0,-1-1-1 0 0,0 1 0 0 0,0-1 1 0 0,0 1-1 0 0,0-1 0 0 0,0 0 1 0 0,0 0-1 0 0,0 0 0 0 0,0 1 1 0 0,0-1-1 0 0,0 0 1 0 0,0 0-1 0 0,0 0 0 0 0,0 0 1 0 0,1-1-1 0 0,-1 1 0 0 0,0 0 1 0 0,-2-1-1 0 0,1 0-214 0 0,0 0-1 0 0,0 0 1 0 0,0-1-1 0 0,0 1 0 0 0,0-1 1 0 0,0 1-1 0 0,0-1 1 0 0,0 0-1 0 0,-3-3 1 0 0,-1-4-410 0 0,0 0 0 0 0,0-1 0 0 0,-6-14 0 0 0,8 11 790 0 0,0 0 0 0 0,-5-21 0 0 0,3 7 1287 0 0,6 26-1165 0 0,0 1 1 0 0,0-1-1 0 0,-1 0 1 0 0,1 1-1 0 0,0-1 1 0 0,0 0-1 0 0,0 1 0 0 0,0-1 1 0 0,0 0-1 0 0,0 0 1 0 0,0 1-1 0 0,0-1 1 0 0,0 0-1 0 0,0 1 1 0 0,0-1-1 0 0,0 0 1 0 0,1 1-1 0 0,-1-1 1 0 0,0 0-1 0 0,0 1 0 0 0,1-1 1 0 0,-1 0-1 0 0,0 1 1 0 0,1-1-1 0 0,-1 1 1 0 0,1-1-1 0 0,-1 1 1 0 0,1-1-1 0 0,-1 1 1 0 0,2-1-1 0 0,-1 0 18 0 0,1 1 0 0 0,-1-1 0 0 0,1 1 0 0 0,0-1 0 0 0,-1 1 0 0 0,1 0 0 0 0,0 0 1 0 0,0 0-1 0 0,-1 0 0 0 0,1 0 0 0 0,0 0 0 0 0,2 1 0 0 0,9 2 180 0 0,0 1 0 0 0,19 8 0 0 0,-25-10-79 0 0,54 23 116 0 0,50 16-15 0 0,-94-36-1311 0 0,1-1 0 0 0,23 2 1 0 0,-37-6-243 0 0,0 0 1 0 0,0 0-1 0 0,0-1 1 0 0,0 1-1 0 0,0-1 1 0 0,-1 0-1 0 0,1 0 1 0 0,0-1-1 0 0,-1 1 1 0 0,1-1-1 0 0,5-3 1 0 0,11-5-2956 0 0,-3 4 1879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5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75 856 0 0,'6'-4'893'0'0,"-1"0"-1"0"0,-1 0 1 0 0,1 0-1 0 0,-1-1 1 0 0,1 1 0 0 0,3-7-1 0 0,10-17 6103 0 0,-18 28-6881 0 0,0 0 0 0 0,0 0 0 0 0,1-1 0 0 0,-1 1 1 0 0,0 0-1 0 0,0 0 0 0 0,0 0 0 0 0,0 0 1 0 0,1-1-1 0 0,-1 1 0 0 0,0 0 0 0 0,0 0 0 0 0,0 0 1 0 0,0-1-1 0 0,0 1 0 0 0,0 0 0 0 0,1 0 0 0 0,-1 0 1 0 0,0-1-1 0 0,0 1 0 0 0,0 0 0 0 0,0 0 1 0 0,0-1-1 0 0,0 1 0 0 0,0 0 0 0 0,0 0 0 0 0,0-1 1 0 0,0 1-1 0 0,0 0 0 0 0,0 0 0 0 0,0-1 0 0 0,0 1 1 0 0,0 0-1 0 0,-1 0 0 0 0,1 0 0 0 0,0-1 1 0 0,0 1-1 0 0,0 0 0 0 0,0 0 0 0 0,0 0 0 0 0,0-1 1 0 0,-1 1-1 0 0,1 0 0 0 0,0 0 0 0 0,0 0 1 0 0,0 0-1 0 0,-1-1 0 0 0,1 1 0 0 0,0 0 0 0 0,0 0 1 0 0,0 0-1 0 0,-1 0 0 0 0,1 0 0 0 0,0 0 0 0 0,-1-1 1 0 0,-11 10 2017 0 0,-22 38-1580 0 0,-28 42-75 0 0,39-53-381 0 0,-40 49 0 0 0,60-81-215 0 0,0 0 0 0 0,-1 0-1 0 0,1 0 1 0 0,-1-1 0 0 0,0 0-1 0 0,1 1 1 0 0,-1-1 0 0 0,-1-1-1 0 0,-6 5 1 0 0,10-7-31 0 0,0 0 0 0 0,0 1 0 0 0,0-1 0 0 0,0 0 1 0 0,0 0-1 0 0,0 0 0 0 0,0 0 0 0 0,0 0 0 0 0,0 0 0 0 0,0 0 1 0 0,0 0-1 0 0,0 0 0 0 0,0 0 0 0 0,0 0 0 0 0,0-1 0 0 0,0 1 0 0 0,0 0 1 0 0,0-1-1 0 0,-1 0 0 0 0,0-1-183 0 0,0 1 0 0 0,1-1-1 0 0,-1 1 1 0 0,0-1 0 0 0,1 0 0 0 0,0 0 0 0 0,-1 0 0 0 0,1 0-1 0 0,0 0 1 0 0,0 0 0 0 0,0 0 0 0 0,-1-3 0 0 0,-19-61-3419 0 0,-3-36 3523 0 0,22 94 271 0 0,-4-11 456 0 0,-6-16 1292 0 0,12 34-1546 0 0,0 0 1 0 0,-1 0-1 0 0,1 0 1 0 0,-1-1-1 0 0,1 1 1 0 0,0 0-1 0 0,0 0 1 0 0,0-1-1 0 0,0 1 0 0 0,0 0 1 0 0,0 0-1 0 0,0-1 1 0 0,0 1-1 0 0,1 0 1 0 0,-1 0-1 0 0,0-1 1 0 0,1 0-1 0 0,0 2-136 0 0,-1 0 1 0 0,1-1-1 0 0,-1 1 0 0 0,1 0 0 0 0,-1 0 0 0 0,1 0 0 0 0,-1 0 1 0 0,1 0-1 0 0,-1 0 0 0 0,1 0 0 0 0,-1 0 0 0 0,1 0 0 0 0,-1 0 0 0 0,1 0 1 0 0,-1 1-1 0 0,1-1 0 0 0,-1 0 0 0 0,1 0 0 0 0,-1 0 0 0 0,0 1 1 0 0,1-1-1 0 0,-1 0 0 0 0,1 0 0 0 0,-1 1 0 0 0,0-1 0 0 0,1 0 1 0 0,-1 1-1 0 0,0-1 0 0 0,1 1 0 0 0,-1-1 0 0 0,0 0 0 0 0,1 1 0 0 0,14 18 588 0 0,-12-14-342 0 0,50 55 116 0 0,-33-38-377 0 0,1-1 0 0 0,25 18 0 0 0,-33-29-1001 0 0,1-1 0 0 0,1 0 1 0 0,27 12-1 0 0,-30-15-844 0 0,1-2-1 0 0,0 0 1 0 0,1-1 0 0 0,-1 0 0 0 0,20 2 0 0 0,17-4-4040 0 0,-27-2 3648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3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1 377 996 0 0,'3'-3'14368'0'0,"7"-7"-6397"0"0,4 83-4978 0 0,-24 44-1605 0 0,6-88-1232 0 0,1 0-1 0 0,1 0 1 0 0,4 48 0 0 0,-2-74-153 0 0,0-1 1 0 0,0 1-1 0 0,0-1 1 0 0,1 1 0 0 0,-1 0-1 0 0,1-1 1 0 0,0 1 0 0 0,0-1-1 0 0,-1 0 1 0 0,2 1-1 0 0,-1-1 1 0 0,0 0 0 0 0,0 1-1 0 0,1-1 1 0 0,0 0 0 0 0,-1 0-1 0 0,1 0 1 0 0,0 0-1 0 0,0-1 1 0 0,0 1 0 0 0,0 0-1 0 0,0-1 1 0 0,0 1 0 0 0,0-1-1 0 0,1 0 1 0 0,-1 0-1 0 0,0 0 1 0 0,1 0 0 0 0,-1 0-1 0 0,1 0 1 0 0,-1-1 0 0 0,1 1-1 0 0,0-1 1 0 0,-1 0-1 0 0,1 0 1 0 0,-1 0 0 0 0,1 0-1 0 0,0 0 1 0 0,-1 0-1 0 0,1-1 1 0 0,-1 1 0 0 0,1-1-1 0 0,-1 0 1 0 0,1 0 0 0 0,4-2-1 0 0,21-8 7 0 0,0-1 0 0 0,0-2 0 0 0,-2-1-1 0 0,41-29 1 0 0,93-84-30 0 0,8-22 8 0 0,56-48 58 0 0,-163 149-44 0 0,120-73-1 0 0,-155 106 7 0 0,-19 11-1 0 0,-16 8 1 0 0,0 4-54 0 0,2-8-1437 0 0,4-1 801 0 0,-7-3-5222 0 0,-8-4-6549 0 0,5 8 7759 0 0,4 3 2358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3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81 716 0 0,'5'-25'5219'0'0,"-3"23"-5017"0"0,0-1 0 0 0,-1 1-1 0 0,1-1 1 0 0,0 1 0 0 0,1 0-1 0 0,-1 0 1 0 0,0 0 0 0 0,0 0-1 0 0,1 0 1 0 0,-1 1 0 0 0,6-3-1 0 0,29-15 1402 0 0,-31 17-1464 0 0,-1 1 1 0 0,0-1-1 0 0,1 1 1 0 0,-1 0-1 0 0,1 0 1 0 0,0 0-1 0 0,-1 1 1 0 0,1 0-1 0 0,-1 0 1 0 0,1 1-1 0 0,-1-1 1 0 0,1 1-1 0 0,-1 0 1 0 0,1 1 0 0 0,-1-1-1 0 0,1 1 1 0 0,5 3-1 0 0,-7-3 26 0 0,-1 0 0 0 0,0 0 0 0 0,0 0 1 0 0,0 0-1 0 0,0 0 0 0 0,-1 1 0 0 0,1 0 0 0 0,-1-1 0 0 0,1 1 0 0 0,-1 0 1 0 0,0 0-1 0 0,0 0 0 0 0,0 0 0 0 0,0 1 0 0 0,-1-1 0 0 0,1 1 0 0 0,-1-1 0 0 0,0 1 1 0 0,0-1-1 0 0,0 1 0 0 0,-1-1 0 0 0,1 1 0 0 0,-1 0 0 0 0,0-1 0 0 0,0 1 0 0 0,-1 7 1 0 0,-5 28 1201 0 0,-2 0 1 0 0,-23 65 0 0 0,22-77-1173 0 0,-32 129 760 0 0,4-13-314 0 0,22-92-324 0 0,2 0-1 0 0,-10 92 1 0 0,22-132-292 0 0,0 0 0 0 0,1-1 0 0 0,0 1 1 0 0,1 0-1 0 0,1 0 0 0 0,-1 0 0 0 0,2-1 0 0 0,-1 1 0 0 0,7 13 0 0 0,-7-19-21 0 0,0-1-1 0 0,0 1 1 0 0,1-1-1 0 0,0 0 1 0 0,0 0-1 0 0,0-1 1 0 0,0 1-1 0 0,1 0 1 0 0,-1-1 0 0 0,1 0-1 0 0,0 0 1 0 0,0 0-1 0 0,0 0 1 0 0,0-1-1 0 0,0 0 1 0 0,1 0-1 0 0,-1 0 1 0 0,1 0-1 0 0,-1 0 1 0 0,1-1 0 0 0,0 0-1 0 0,0 0 1 0 0,5 0-1 0 0,0 0-14 0 0,-1-1 0 0 0,0 0 0 0 0,0-1 0 0 0,0 0 0 0 0,1 0 0 0 0,-1-1 0 0 0,14-5 0 0 0,58-27 1068 0 0,-80 33-1023 0 0,0 0 0 0 0,0 0 0 0 0,0 0-1 0 0,0 0 1 0 0,0 0 0 0 0,0 0 0 0 0,0 0 0 0 0,-1 0 0 0 0,1 0 0 0 0,0 0-1 0 0,-1 0 1 0 0,1 0 0 0 0,-1-1 0 0 0,0 1 0 0 0,1 0 0 0 0,-1 0 0 0 0,0-1 0 0 0,0 1-1 0 0,1 0 1 0 0,-1 0 0 0 0,0-1 0 0 0,0 1 0 0 0,0 0 0 0 0,-1-1 0 0 0,1 1-1 0 0,0 0 1 0 0,0 0 0 0 0,-2-3 0 0 0,1 2-372 0 0,0-1 0 0 0,0 0 0 0 0,0 0 0 0 0,0 1 1 0 0,0-1-1 0 0,1 0 0 0 0,-1 0 0 0 0,1 0 0 0 0,0 0 0 0 0,0-5 0 0 0,1 0-1776 0 0,1-1 0 0 0,0 1 0 0 0,0 0 0 0 0,7-14 0 0 0,4-19-5828 0 0,-13 30 6140 0 0,-4 2 362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3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91 576 0 0,'-1'-1'163'0'0,"0"1"-1"0"0,1-1 1 0 0,-1 1 0 0 0,1-1-1 0 0,-1 1 1 0 0,1-1 0 0 0,-1 0-1 0 0,1 1 1 0 0,-1-1 0 0 0,1 0-1 0 0,0 0 1 0 0,-1 1 0 0 0,1-1-1 0 0,0 0 1 0 0,0 0 0 0 0,0 0-1 0 0,-1 1 1 0 0,1-1 0 0 0,0 0 0 0 0,0 0-1 0 0,0 0 1 0 0,0 1 0 0 0,0-1-1 0 0,0 0 1 0 0,1 0 0 0 0,-1 0-1 0 0,0 1 1 0 0,0-1 0 0 0,0 0-1 0 0,1 0 1 0 0,-1 0 0 0 0,1 1-1 0 0,-1-1 1 0 0,0 0 0 0 0,1 1-1 0 0,-1-1 1 0 0,1 0 0 0 0,-1 1-1 0 0,2-2 1 0 0,22-25 3120 0 0,-18 23-2748 0 0,-1 0 0 0 0,1 0 0 0 0,-1 1-1 0 0,1 0 1 0 0,0 0 0 0 0,0 1 0 0 0,1 0 0 0 0,-1 0-1 0 0,0 0 1 0 0,1 0 0 0 0,-1 1 0 0 0,1 0 0 0 0,0 1-1 0 0,-1 0 1 0 0,13 0 0 0 0,-15 1-368 0 0,0 0 0 0 0,0 0-1 0 0,0 0 1 0 0,0 1 0 0 0,0-1 0 0 0,0 1 0 0 0,0 0 0 0 0,0 0-1 0 0,-1 0 1 0 0,1 0 0 0 0,-1 1 0 0 0,1 0 0 0 0,-1-1 0 0 0,0 1 0 0 0,0 0-1 0 0,0 1 1 0 0,-1-1 0 0 0,1 0 0 0 0,-1 1 0 0 0,0 0 0 0 0,0-1-1 0 0,0 1 1 0 0,0 0 0 0 0,-1 0 0 0 0,3 7 0 0 0,-1 4-19 0 0,0 1 0 0 0,-1 0-1 0 0,0-1 1 0 0,-1 1 0 0 0,-1 0 0 0 0,-1 0 0 0 0,0 0 0 0 0,-5 23 0 0 0,6-35-187 0 0,-1 1 0 0 0,0 0 0 0 0,0-1 0 0 0,0 1 1 0 0,-1-1-1 0 0,0 0 0 0 0,0 1 0 0 0,0-1 0 0 0,0 0 1 0 0,0 0-1 0 0,-1 0 0 0 0,0 0 0 0 0,0-1 0 0 0,0 1 1 0 0,0-1-1 0 0,0 0 0 0 0,-1 0 0 0 0,0 0 0 0 0,1 0 1 0 0,-1 0-1 0 0,0-1 0 0 0,-1 0 0 0 0,1 0 0 0 0,0 0 1 0 0,0 0-1 0 0,-1-1 0 0 0,1 0 0 0 0,-1 0 1 0 0,1 0-1 0 0,-1 0 0 0 0,-6 0 0 0 0,-49 7-4866 0 0,23-3-3279 0 0,-46 1 1 0 0,70-8 6689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2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42 704 0 0,'-3'-6'1200'0'0,"0"-1"-1"0"0,-1 1 1 0 0,0 0 0 0 0,-9-11 1233 0 0,35 39 2715 0 0,-17-14-4583 0 0,-1-1 0 0 0,1 0 0 0 0,-2 1 0 0 0,1 0 0 0 0,-1 0 0 0 0,0 0 0 0 0,-1 0 0 0 0,0 0 1 0 0,0 1-1 0 0,0-1 0 0 0,-1 1 0 0 0,-1-1 0 0 0,1 1 0 0 0,-2-1 0 0 0,1 1 0 0 0,-1-1 0 0 0,-4 18 0 0 0,-3 1-142 0 0,-1 0 0 0 0,-2-1 0 0 0,-1 1 0 0 0,-16 24 0 0 0,-16 39 623 0 0,37-67-975 0 0,10-15-25 0 0,10-10 15 0 0,13-17 26 0 0,-25 19-87 0 0,-1 0 0 0 0,1-1 1 0 0,0 1-1 0 0,-1 0 0 0 0,1-1 1 0 0,-1 1-1 0 0,1-1 0 0 0,-1 1 1 0 0,1-1-1 0 0,-1 1 0 0 0,0-1 1 0 0,1 1-1 0 0,-1-1 0 0 0,0 1 1 0 0,1-1-1 0 0,-1 0 0 0 0,0 1 0 0 0,0-1 1 0 0,1 1-1 0 0,-1-1 0 0 0,0 0 1 0 0,0 1-1 0 0,0-1 0 0 0,0 0 1 0 0,0 1-1 0 0,0-1 0 0 0,0 0 1 0 0,0 1-1 0 0,0-1 0 0 0,0 0 1 0 0,0 1-1 0 0,-1-1 0 0 0,1 0 1 0 0,0 1-1 0 0,-1-2 0 0 0,0 0-148 0 0,0 1-1 0 0,0-1 0 0 0,0 0 0 0 0,0 0 0 0 0,1 0 1 0 0,-1 0-1 0 0,0-1 0 0 0,1 1 0 0 0,0 0 0 0 0,-1 0 1 0 0,1 0-1 0 0,0 0 0 0 0,0 0 0 0 0,1-3 0 0 0,0-23-5404 0 0,0 12-2200 0 0,3 1-1471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4:05:1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 10957 102 0,'6'-7'413'0,"0"0"82"16,-6-2 61-16,4 1 7 0,-4 1-61 0,0 0-43 0,0 2-14 15,0 1-10-15,0 0 5 0,0 1-7 16,0 1-26-16,0 1-52 0,0-1-66 0,0 1-61 15,0 1-56-15,0 0-38 0,0 3-24 0,0 1-20 16,4 4-7-16,-2 1 1 0,2 3 2 0,1 5-9 16,1 0-14-16,0 3-12 0,4 1-12 0,-1 2-16 15,5-1-10-15,-2 0-4 0,3 1-3 16,1 0-2-16,-1-3-4 0,5 2 2 0,-5-2 1 0,6-2 1 16,-5 0-1-16,3-2-1 0,-3 0 0 15,3-1-3-15,-7-3 0 0,3-2-2 0,-5 1-2 16,-4-4 1-16,3 0-2 0,-5-4-8 0,-2 2-34 15,-2-1-56-15,-6-4-60 0,1 0-67 0,-5-2-92 16,0-2-115-16,-1-2-102 0,-3-3-86 0,-1 1-63 0,-1-5-37 16,4-1 10-16,3-3 40 0,-1 0 70 0,4-2 108 15,2-5 105-15,4 1 96 0</inkml:trace>
  <inkml:trace contextRef="#ctx0" brushRef="#br0" timeOffset="290.31">1808 10928 167 0,'0'-16'330'0,"4"4"57"0,-4 1 33 16,0 0-27-16,0 3-17 0,-4 0-5 0,4 4 4 15,0-1 10-15,0 3 19 0,0 0-7 0,0 2-24 16,0 4-39-16,-2 2-48 0,-2 5-58 0,-2 4-64 16,3 3-45-16,-7 3-32 0,-2 4-19 0,-1 2-13 15,-3 5-4-15,1 0-4 0,-3 1-5 0,-5 3-5 16,2-2-5-16,1 1-3 0,-5-2-3 0,8-1-8 16,-7-3-1-16,7 0-5 0,1-2-1 0,-3-4-4 15,7 0 0-15,-1-4-2 0,3-3-4 0,4-3 0 16,1-2-1-16,1-2 1 0,4-4-2 0,0-1 3 15,0 1-2-15,0-4 0 0,0-1-2 0,4-4-4 16,-2 0 1-16,1-2-4 0,3 0-5 0,-2-3-23 16,0 0-38-16,-2-1-55 0,-2-1-86 0,4 0-97 15,-4 0-100-15,2 0-78 0,-2-1-53 0,4-1-18 16,-4-1 26-16,0-3 52 0,3 2 63 0,-3-3 64 16,0 1 48-16,0-5 29 0,0 0 10 15,-3 0 21-15,-1-1 30 0</inkml:trace>
  <inkml:trace contextRef="#ctx0" brushRef="#br0" timeOffset="598.16">1455 11068 58 0,'-15'-4'223'0,"1"2"36"0,3 2-8 0,-5 0-23 16,3 2-9-16,1 1-1 0,2-1 4 0,-1 2 7 16,5-3 1-16,-2 1-8 0,2 0-20 0,2 1-28 15,2-3-32-15,-1 1-22 0,3-1-2 0,0-1 21 16,0 1 36-16,3-3 60 0,3 1 44 16,0 0 15-16,2 1 3 0,-2 1-23 0,5-2-33 15,-1 4-49-15,2-1-29 0,1 6-9 16,3-1-15-16,-1 5-5 0,5 1-7 0,1 4-9 0,-2 2-17 15,3 4-20-15,-1-1-17 0,4 1-18 0,0 2-13 16,0-1-12-16,1-1-10 0,-1-1-4 0,2-1-2 16,-2 0 1-16,0-4-3 0,1-3-2 0,-1 1 3 15,-4-3-2-15,0-4-2 0,-1-1 0 0,-1-2-4 16,-7 1 2-16,1-4-1 0,-3 1-2 0,-4-1-4 16,-6-2-11-16,-4-1-34 0,-6 2-50 0,-1-2-60 15,-5 0-87-15,-3-1-107 0,-3 2-100 0,-7-1-75 16,2-1-50-16,-2 1-23 0,-2-2 15 0,4 0 47 15,-2-2 65-15,4-3 65 0,-2 0 51 0,1-1 39 16,7-1 50-16,-6-2 49 0</inkml:trace>
  <inkml:trace contextRef="#ctx0" brushRef="#br0" timeOffset="817.79">1393 11251 106 0,'-19'-10'223'0,"3"2"22"16,-3 1-39-16,4 3-43 0,-1 1-29 0,4 1-5 16,-1 0 7-16,3 1 17 0,2-1 18 15,1 2 10-15,7 0-1 0,0 0 0 0,0 0-2 16,0 0-4-16,4 0 6 0,-1 2 24 0,5-1 41 15,6 1 16-15,-3-2 9 0,9 0-11 0,-1 0-29 16,2-3-39-16,5 1-59 0,5-1-38 16,0-1-42-16,6 0-23 0,1-1-10 0,5 0-12 15,1 1 0-15,-3-1-6 0,4 1-1 0,-8-1 0 16,3 1-2-16,-9 1-2 0,0-1-4 0,-6 4-24 16,-3-3-61-16,-3 3-81 0,-7 3-87 0,-3-3-85 15,-5 2-81-15,-4 2-54 0,-4-3-20 0,-1 0-3 16,-5 1 2-16,-6-2 41 0,1 0 60 0,-1-2 67 15</inkml:trace>
  <inkml:trace contextRef="#ctx0" brushRef="#br0" timeOffset="8973.07">11736 11667 269 0,'-6'1'373'15,"-3"-1"21"-15,-1 0 11 0,0-1-120 0,2 1-128 16,-1 0-77-16,3 0-41 0,-2 0-18 16,2 0-2-16,1 0 11 0,1 0 7 0,2 0 7 15,-2 1 3-15,4-1 11 0,4 2 12 0,-2-1 9 16,2 2 26-16,5-1 33 0,-3 0 41 15,4 1 30-15,1-1 11 0,3-1 9 0,-2 2-11 16,3-3-33-16,1 2-39 0,3 0-35 0,2-2-27 16,4 2-31-16,5-1-21 0,-3-1-10 15,8 1-6-15,-1-1-8 0,3 2-3 0,0-1-5 16,4-1-1-16,-1 2 1 0,1-1 2 0,4-1-2 16,-3 0 17-16,7 0 47 0,-1 0 31 15,3 0 25-15,5-1 13 0,0-1 15 0,4 2-5 16,2-1-39-16,0-1-25 0,-2 1-24 15,6 1-18-15,-4 0-10 0,4 0-7 0,0 0-4 16,-4 0-5-16,4 0-4 0,0-1 0 16,2 1-2-16,-5-2-3 0,-1 2-2 0,4-2 1 0,-7 0-2 15,4 2 1-15,-4-3 6 0,1 3 5 16,2-1-3-16,0 0 0 0,-6 0 5 0,4 1-1 16,0-3-5-16,-2 1-4 0,-2 2 0 0,1-2-1 15,-3 0-2-15,-2 1 0 0,-5 0-2 16,1 1-1-16,-5-2 0 0,1 1 3 15,-7-1 0-15,4 1 0 0,-4 1 2 0,1-2 0 16,-1 1 1-16,0-1 0 0,2 1 1 0,-2-1 0 16,-2 1-6-16,5-1 1 0,-3 0 2 0,2 2-2 15,-2-1 0-15,-2 1 1 0,1 0 3 16,-5 0-1-16,6 0-3 0,-8 0 0 0,2 0 0 16,-2 0-2-16,-2 0 3 0,-1 0 1 0,-5 0 3 15,2 0 10-15,-1-2 10 0,-3 2 6 16,-2-1 6-16,3 0 1 0,-1-1 2 0,-1 1-12 15,-3-1-7-15,4 0-5 0,-3 0-8 16,-1-1-2-16,-1 0-4 0,-2 1 6 0,-3 1 3 16,3-1 11-16,-8 1 12 0,2-1 19 0,-1 2 19 15,-5-1 9-15,4-1 4 0,0 2-7 0,-4 0-7 16,2-1-15-16,-2 1-21 0,0-1-14 16,0 1-9-16,0 0-5 0,0 0-4 0,0 0-2 15,0 0 0-15,0 0 1 0,0 0 0 0,0-2 1 16,0 2-1-16,0-2 1 0,0 0 1 15,4-1-2-15,-4 1-1 0,2-4 2 0,-2 2 0 16,0 0-2-16,0-2-2 0,0 2 0 0,0-3 2 16,0 2 0-16,0-2 0 0,0 1 0 15,0-2 1-15,0-1 2 0,0 0-1 16,4-2-3-16,-4 1 1 0,0-1 1 0,4 0-1 16,-4-2 1-16,2-1 2 0,-2-1 1 0,0 1 7 15,0-3 7-15,0-1 4 0,-2-2 3 0,-2-1-1 16,0-1 3-16,2-1-3 0,-2 1-7 0,-2-2-1 15,2-1 0-15,-1-2-3 0,-1 0 0 16,0-2-3-16,-4 1 0 0,6-2-4 0,-5-1-2 16,3 2-1-16,0 1-3 0,0-3 1 15,-1 4-2-15,5-1 1 0,-4 3-3 0,2 2 2 16,0 1 2-16,2-2 0 0,-2 4-2 0,4-1 3 16,0 1-1-16,0 0-1 0,0 3 0 15,0-3 0-15,4 5 1 0,-2-4 0 0,-2 2 3 16,0 3-3-16,0-3-1 0,0 2 0 0,0-1-1 15,0 2-2-15,-2 1 0 0,-2-2 2 16,2 2 0-16,-2-1 0 0,1 3 0 0,-3-1 1 16,-4 0 0-16,4 2 0 0,-3-1-3 15,-1-2 1-15,2 5-1 0,-2-3 1 0,1 2 1 16,3 0-2-16,-2 1 3 0,2-1 0 0,4 4 0 16,-1 0-2-16,-1-4 1 0,2 3 0 15,-2 2 1-15,4-2-1 0,0 1-1 0,0-1 2 16,-2 2 0-16,-2-1 1 0,4 0 1 15,0 0-2-15,-4 0 0 0,4-1-2 0,-6 2 2 0,1-1 1 16,-1-1-2-16,-2 1 1 16,-4 1 1-16,3 0 0 0,-7-1-2 0,1 2 0 15,-1 0 0-15,-3 0 1 0,-3 2-2 0,-3-1 3 16,6 2 1-16,-8 0 0 0,2 0 0 0,-1 0-2 16,-5 0 0-16,2 2-1 0,-2-1 1 0,0 2 0 15,0-3-3-15,-4 2 4 0,-1-2 1 0,-1 1 0 16,-2-1-2-16,-4 0-1 0,-1 0 1 15,-7 0-4-15,-1 0 2 0,0-1 0 0,-6-1-1 16,-1-1-1-16,-1 0 2 0,2 0 1 16,-6 0 1-16,-2 0-1 0,2 0 3 0,-5 1-1 15,-7-2 0-15,-1 2-1 0,-5 0-1 0,-5 0-3 16,0 0-1-16,2 2 5 0,-8-3 0 16,5 3 1-16,-7-1 1 0,2 0-2 0,2-1 2 15,-2 1-7-15,0-2 1 0,4 1 3 0,2-4-3 16,5 1 4-16,5 1 0 0,1 0 5 15,9-1-5-15,1 2 0 0,4 0 0 0,-2 0-2 16,7 2 0-16,1 1-1 0,4 0 0 16,2 0 0-16,-1 1 2 0,9 2-1 0,1-1 0 15,2 1 3-15,8-1 1 0,4 3-1 0,2-4-1 16,5 3 2-16,5-3-2 0,5 0-2 16,-1 3-2-16,5-3 1 0,2 2-1 0,0 0 1 15,4 2 0-15,4-1 0 0,0 0 2 16,-2 2 1-16,2-2 0 0,-1-1 0 0,-1 0 0 15,2 0 1-15,-4-2 2 0,2 1 0 0,-4-1-1 16,2 1 1-16,-4 1-1 0,-1-2 1 16,1 2-1-16,-2 0 0 0,0 0-2 0,0 0 1 15,-2-1-2-15,7-1 1 0,-3 2-2 0,2-1-1 16,-2-1 0-16,4-1 1 0,-4 1 1 16,4-1 1-16,0 2 0 0,0 0 0 0,0-1 1 15,0 0-2-15,4 1 2 0,-4 1 1 16,0-3-1-16,0 0-1 0,0 2-1 0,0-2 2 15,0 3-1-15,0 0 0 0,0-1 0 0,-4 7 1 16,-2-1 4-16,4 3-4 0,-6 3 2 16,3 4-2-16,-5 4-1 0,0 5 3 0,3 4 0 15,-7 4 0-15,4 5 0 0,-1 4 2 0,-3 6 2 16,2 3-1-16,-1 6-1 0,1 2 1 0,-3 4-2 16,-1 1 0-16,3-1-4 0,-3-1-2 15,5 3 1-15,-5-4 4 0,6-3 14 0,1 0 9 16,-1-3 9-16,2-3 4 0,0 0 2 15,3-1-3-15,-1-2-14 0,0 0-11 0,2-3-5 16,0-2-4-16,2-2-2 0,2-6-1 0,-4 0 1 16,8-5-1-16,-2-3-2 0,-2-3 1 0,8-3 1 15,-6-3-3-15,8-2 1 0,-5-3 1 16,-1-5-1-16,2 1-1 0,0-1-2 0,-2-3 2 16,0-2 0-16,-2-1-3 0,-2-1 1 15,0-2 3-15,0 0 1 0,-2 1 1 0,-2-1 1 16,0-2 2-16,-2 1-2 0,0 0-2 15,2-1 1-15,-1 0-3 0,1 0 1 0,-2-1 0 16,4 1 2-16,-2-1-1 0,0-1 0 16,-2 2 2-16,5-1-2 0,-3-1 0 0,4 1-2 15,-4 0 2-15,4 1 1 0,0-2-2 0,-2 2 0 16,2 0-2-16,0-2-1 0,0 2-5 0,2-1 0 16,-2 1 2-16,4-3 0 0,1 1 3 0,1 0-1 15,2-2 5-15,-2 0-1 0,4 1 2 16,-1-1-2-16,-1 0 0 0,6 2 2 0,-3-2-4 15,-1-1 0-15,0 3 0 0,5-3 2 16,-5 1 0-16,5-2 1 0,-3-1 3 0,3 0-1 16,-1 1-2-16,1-1 0 0,-3-1-1 0,2 0 0 15,-3 2-3-15,-1-1 3 0,-4 3 1 16,3-1 0-16,-3 2 0 0,-2 2 0 0,6 1 0 16,-4 0 1-16,3 1-2 0,3 2 0 15,3 2-8-15,5-3-42 0,5 2-54 0,0-4-67 16,10 2-117-16,-2-2-176 0,6-2-190 15,-2 0-142-15,-1-1-121 0,-1-2-23 0,4 1 67 16,-8 0 151-16,-4-1 185 0</inkml:trace>
  <inkml:trace contextRef="#ctx0" brushRef="#br0" timeOffset="9466.28">11393 11703 157 0,'-15'0'277'0,"1"1"32"16,-2 1-18-16,5-2-60 0,1 2-49 15,4-1-32-15,2 0-6 0,4 1 8 0,6-2 15 16,4 2 17-16,5-2 26 0,5-2 15 0,1-1-7 16,10 0-21-16,4-2-30 0,6-1-33 15,3-2-39-15,5 3-32 0,5-3-24 0,2 2-20 16,0 0-13-16,1 0-7 0,-5 1 4 16,2 2-3-16,-7 2-1 0,-1 0 5 0,-5-1 0 15,-4 2-1-15,-2 0-4 0,-4 0 2 0,-2 0 0 16,-8 0-5-16,0 0 4 0,-7 0 0 0,1 0 0 15,-5 0 41-15,-4 0 50 0,0 0 39 16,-6 0 41-16,-2-1 37 0,-2-1 27 0,-2 2-12 16,-4-1-29-16,1 1-20 0,-1-1-31 15,4 1-27-15,-3 0-26 0,3 0-19 0,2 0-23 0,-2 0-20 16,4-2-8-16,-2 2-13 0,4 0-4 16,0 0-5-16,0 0 0 0,6-2 0 0,-2 2-3 15,2-1-3-15,-2 0-1 0,1-1-13 16,-3 0-73-16,2 1-131 0,2-1-164 0,-6-1-155 15,0 3-146-15,-2-1-132 0,-2-1-4 0,-2 2 93 16,-3 0 141-16,-1 0 151 0</inkml:trace>
  <inkml:trace contextRef="#ctx0" brushRef="#br0" timeOffset="11768.32">26730 4892 13 0,'-10'-6'225'0,"2"2"14"0,-1-2 15 15,-1 2-70-15,0 0-58 0,1 2-26 16,-1 0-3-16,2 2 2 0,-2 2-1 0,3 0 6 16,1 5 2-16,0 0-1 0,2 3 13 15,2 2 12-15,-2 4 1 0,4 0 11 0,0 4 16 16,4 2 23-16,-2 3 12 0,-2 0 14 0,4 6 27 16,2-2-5-16,-6 5-17 0,4 4-33 15,-4 3-32-15,0 1-34 0,-4 5-8 16,-6 5 20-16,2 4 7 0,-5 6 6 0,-3 4-2 15,-5 3-3-15,-2 0-28 0,-4 1-44 0,-2 2-23 16,-4-1-10-16,-2-4-9 0,-6 2-4 16,0 0-3-16,-3-1 20 0,1-1 9 0,-7 0 6 0,3-4 3 15,-3 1 4-15,-2-3 7 0,-3-1-6 16,-1-3-8-16,-2-3-3 0,-2-1 1 0,-6-4 0 16,0-2-11-16,-6-4-12 0,-3 0 12 0,-5-6 8 15,-1-1 7-15,-4-3 1 0,1-4 7 16,-5-1 2-16,2-3-1 0,0 1-1 0,0-4 1 15,5-1 2-15,7 0-1 0,3-1 0 16,6-1-15-16,8-1-11 0,4 0-12 0,7 0-7 16,6-1-6-16,7-2-1 0,3 0-7 0,5-2 1 15,5 0 0-15,2-2 0 0,1 1-2 0,3-1 1 16,1-1 0-16,-1-2 1 0,5 0-1 16,-2 1 1-16,3-3-1 0,-3 0 3 0,2-2-1 15,1 0 0-15,-1-1-1 0,4 2-1 16,-4-4 4-16,7 3-2 0,-3-4-2 0,6 1-1 15,-6-1-1-15,6 0 0 0,0 1-4 0,0-1 1 16,0 0-1-16,0-1-1 0,6 1 0 0,-2-1-4 16,1-3-41-16,1 1-78 0,4 0-129 15,-4-1-195-15,3-2-204 0,-3-1-197 0,4 2-97 16,0-3 7-16,-5 2 92 0,3 0 175 0,0 0 198 16</inkml:trace>
  <inkml:trace contextRef="#ctx0" brushRef="#br0" timeOffset="12139.35">24212 7067 77 0,'0'-7'324'16,"-3"0"38"-16,-1-1 30 0,4 2-34 0,-2 2-97 15,-2-1-51-15,4 1-15 0,0 0 15 16,0 4 34-16,-4-3 57 0,4 2 70 0,-2 1 51 16,-2 4 6-16,-6-2-14 0,-1 6-40 0,-5 1-67 15,-5 4-91-15,-8 4-75 0,-2 0-36 0,-4 5-20 16,0 2-9-16,-4 1 1 0,1-2 4 0,3 2 4 16,4-1-11-16,4 2-13 0,5 0-11 15,9 0-16-15,7 3-14 0,8-1-8 16,11 0-2-16,7 3-3 0,7-3-4 0,4 1 1 15,10-3-1-15,5 0 1 0,-1-2-4 0,1-1 2 16,5-5-3-16,-5 0-6 0,1-3-22 0,-3-2-52 16,-7-2-85-16,-2-4-138 0,-8-4-167 15,-2-1-161-15,-5-4-132 0,-5-4-109 0,-5-3-2 16,0-1 90-16,-5-2 146 0,-5-6 155 0</inkml:trace>
  <inkml:trace contextRef="#ctx0" brushRef="#br0" timeOffset="12424.18">24243 7039 259 0,'-7'-7'386'0,"1"-1"36"16,0 1 17-16,2 1-111 0,-2 1-121 0,4 2-57 16,2 2-17-16,-3-1 41 0,3 4 80 15,3-1 106-15,-1 5 70 0,2 1 44 0,2 1-2 16,4 4-41-16,1 3-72 0,3 1-95 0,3 5-59 15,-1 5-47-15,3 1-33 0,3 4-24 16,-3 0-26-16,2 2-18 0,-5 0-17 0,-3 0-9 16,-3-3-12-16,-8 1-9 0,-2-2-3 0,-8-1-5 15,-5-2-3-15,-7 0-5 0,-1-6-4 16,-4 1-26-16,-2-3-72 0,-2-2-123 0,-2-3-205 16,3-3-231-16,-1-2-213 0,4-5-87 0,0-2 9 15,0-4 92-15,0-1 190 0,3-4 223 16</inkml:trace>
  <inkml:trace contextRef="#ctx0" brushRef="#br0" timeOffset="15077.93">2231 8247 88 0,'5'6'345'0,"-1"-1"42"0,-2 2 23 0,-4-1-43 16,-2 1-130-16,4 1-64 0,-5-2-20 0,5-1 17 15,-4-1 52-15,2-1 56 0,-2 0 67 16,-2 0 35-16,6 1-15 0,-4-2-37 0,-2 1-63 0,2-2-57 15,3 1-65-15,-5 0-47 0,-2-1-29 0,2 0-14 16,0-1-2-16,-3 0-3 0,-1-1-5 16,0 0-2-16,-1-3-4 0,-5 0-4 0,3-2-10 15,-3-3-10-15,-1 1-3 0,-3-4-6 0,-1 0-7 16,-2-4-1-16,-3-2-5 0,-1-6 0 0,-4-4-1 16,2-4 1-16,-8-3 2 0,1-9 0 15,-5-3 2-15,-4-6 2 0,5-2-1 0,-3-7 1 0,-2-2 3 16,9-5-1-16,-3-4-1 0,6-4-2 0,0-6 2 15,6-2 0-15,2-6-3 0,5 0 7 16,3-3 1-16,3-2 2 0,3-2-4 0,7-1-2 0,2 2-4 16,2 2-2-16,2 5 0 0,4 6 7 0,3 5 0 15,5 5 5-15,-3 6 4 0,9 4-2 16,-5 2-5-16,7 4-5 0,-3 3 2 0,6 0-4 16,0 2 0-16,3 2 0 0,1 3 4 0,-2 1 0 15,4 3-1-15,-2 5 4 0,-2 2-2 0,2 5 1 16,-4 0 2-16,-3 4 0 0,-1 3-3 0,-2 3-1 15,1 4 6-15,-9 1-4 0,-1 3 0 0,0 3 4 0,-1 2 1 16,-3-1-2-16,-4 4-5 0,2 1 4 16,-4 0 0-16,0 2-3 0,4 0 2 0,-4 0 2 15,0 2-3-15,2-1-1 0,-2 2 0 0,0-1-4 16,0 1 0-16,0-2 1 0,0 2 0 16,4-1 0-16,-4 1-1 0,0 0 3 0,0 0 0 0,-4 0-3 15,4 0-49-15,-2-1-105 0,-2-1-142 0,-2 2-138 16,0-2-130-16,-3 0-114 0,3-2-77 0,-4 2 38 15,0-3 105-15,1-1 120 0,-3 4 118 16</inkml:trace>
  <inkml:trace contextRef="#ctx0" brushRef="#br0" timeOffset="15349.78">1661 5313 91 0,'-6'-2'211'15,"0"1"22"-15,-4-2-36 0,5 0-40 0,-5 2-10 16,4-1-3-16,2 0 0 0,2 0-6 0,-2 0-14 0,4-1-4 15,0 0-8-15,6-2-10 0,4-2 1 0,2-1 15 16,7-1 3-16,0-1-9 0,7 1-12 16,1-2 5-16,-2 1 20 0,10 1-4 0,-4 1-3 15,4 3-3-15,-2 4-2 0,1 2-15 0,1 4-46 16,-4 6-22-16,0 4-9 0,-5 4-3 0,-1 4 0 16,0 4-7-16,-6 3 6 0,-3 3-5 15,-5 3-2-15,-1 1-5 0,-6 1-3 0,-4 1-3 0,-4-2-6 16,-6-1 7-16,1 0-14 0,-7-3-70 15,1-2-133-15,-7-5-171 0,-3-2-121 0,0-4-69 16,0-4-19-16,-6-4 51 0,6-3 124 0</inkml:trace>
  <inkml:trace contextRef="#ctx0" brushRef="#br0" timeOffset="15987.21">17267 8464 31 0,'-112'18'36'0,"9"-4"-45"0</inkml:trace>
  <inkml:trace contextRef="#ctx0" brushRef="#br0" timeOffset="24359.06">1171 4703 179 0,'-12'0'248'0,"2"0"29"0,-3 0-46 0,1 0-26 16,2-2 0-16,-1 2 23 0,1-2 29 0,4 2 27 15,-2 0 42-15,8 0 42 0,0 0 36 16,0 0 10-16,0 0-8 0,0 0-25 16,0 0-42-16,0 0-53 0,0 0-60 0,-5 0-46 15,5 0-29-15,0 0-14 0,0 0-13 16,0 0-14-16,0 0-13 0,0 0-15 0,0 0-18 15,0 0-16-15,0 0-16 0,0 0-14 0,0 0-4 16,0 0-2-16,0 0 8 0,5 2 11 16,9 1 12-16,5-2 8 0,3-1 4 0,3 0 8 15,6 0-5-15,0-1-10 0,6 0-9 0,1-3-7 16,5 2-6-16,2-2-7 0,1 0-9 16,1-1-1-16,-1-1-6 0,3 1 2 0,-3-1-1 0,1 2-1 15,-7-2 0-15,5 0-1 0,-8 2 2 16,0-2 1-16,-6 3-4 0,-2-1-1 0,-2 2 2 15,-4-1 2-15,-7 3-4 0,-1-1 2 0,-3 1 4 16,-3-2 20-16,1 2 25 0,-4-2 22 0,-2 2 23 16,2 0 15-16,-6 0 10 0,5 0-13 0,-5 0-21 15,0 0-18-15,4 0-23 0,-4-1-15 0,0 1-13 16,0 0-8-16,0-1-4 0,0 1-5 0,0 0 0 16,0 0-1-16,0 0-1 0,0 0 1 0,-4 0-5 15,2 0 0-15,-1 0-2 0,-3 1-1 0,2-1-4 16,-2 1 1-16,2-1-17 0,-6 2-42 0,5 0-65 15,-5-1-79-15,2-1-96 0,-1 1-150 16,-5 1-179-16,4-2-153 0,-1 0-109 0,1-2-70 16,0 1 21-16,1 0 108 0,3-3 178 0,0 2 182 15</inkml:trace>
  <inkml:trace contextRef="#ctx0" brushRef="#br0" timeOffset="24718.05">1798 4519 51 0,'-11'-2'280'16,"1"0"35"-16,-5-2 29 0,5 2-43 0,-2-1-52 16,-1-2-7-16,7 2 6 0,-4 0 15 0,4-1 29 15,6 1 29-15,0-3 19 0,0 0 14 0,6 0 3 16,4 0-15-16,0-1-28 0,1-2-46 0,3 3-38 16,1-1-53-16,1 3-34 0,3-1-23 0,-1 2-13 15,1 1-4-15,2 2-9 0,-1 2-4 0,-5 3-13 16,6 1-10-16,-5 2-9 0,3 3-11 0,-7 3-3 15,2 3 3-15,-3 0 2 0,-1 3 3 0,0 1-1 16,-5 0-4-16,-1 0-14 0,2 2-12 16,-6-2-7-16,0-1-9 0,0-1-5 0,-6 0-1 0,2 0 2 15,-1-2-4-15,-5-1-2 0,-2-1-1 16,-3 2-1-16,-1-5-3 0,-3-1-3 0,-1-1-5 16,-1-2-16-16,2-2-22 0,-3-2-25 0,3-3-27 15,2-1-32-15,-3-3-38 0,5 0-51 0,5-3-57 0,-2-1-57 16,5-1-50-16,1 1-43 0,4-2-32 0,-2 0-13 15,4-2 1-15,0 0 7 0,0 3-8 16,-4-1-3-16,2 1 34 0,-2-1 56 0,-1 4 69 16</inkml:trace>
  <inkml:trace contextRef="#ctx0" brushRef="#br0" timeOffset="25106.97">1659 4557 203 0,'-4'-8'292'15,"2"-1"32"-15,-2 1-18 0,0 2-48 0,-2-1-24 16,3 1-4-16,1-1 6 0,2 1 13 0,-4 1 14 16,4-1 9-16,0 1 6 0,0-1-5 0,4 0-5 15,-2-1-5-15,1 3-18 0,1 0-31 0,-2 0-37 16,2 2-9-16,0 2-15 0,-2 1-19 16,2 4-7-16,-4 3 2 0,2 5-5 0,-2 2-16 15,-2 5-12-15,2 3-12 0,-4 1-5 0,-2 2 1 0,6 2 2 16,-4 0 3-16,2 1-1 0,-2-1 0 15,4 2-13-15,0-2-11 0,4 0-8 0,-2-3-13 0,-2-1-14 16,4-3-6-16,2-1-5 0,-2-3-6 16,2 0 0-16,-1-4-2 0,-1-3 1 0,2-1-4 15,0-3 3-15,-2 0 14 0,-4-3 19 0,4-2 14 16,-2-1 7-16,-2-3 6 0,0-1 1 0,0-1-13 16,0-1-22-16,0 1-12 0,-2-3-7 0,-2 2-7 15,0 0-6-15,2 1-5 0,-2 0-2 0,0 3-4 16,2-2-6-16,2 2-33 0,0 0-69 15,6-1-90-15,4 0-159 0,0 0-210 0,5-1-214 0,6-2-166 16,1-2-34-16,9 0 38 0,4-4 133 0,3 1 195 16,3-2 213-16</inkml:trace>
  <inkml:trace contextRef="#ctx0" brushRef="#br0" timeOffset="45056.89">12286 5421 88 0,'-9'2'380'0,"3"2"40"16,-4-3 20-16,1 0-26 0,-1-1-144 0,4 2-114 15,0-2-77-15,2 0-39 0,2 0-19 16,-1 0-8-16,3 0 8 0,-2 0 15 0,2 0 18 16,2 0 20-16,-2 0 30 0,5 0 38 15,3 0 34-15,0 0 25 0,5 0 23 0,3 0 24 16,-1 0 1-16,7 0-12 0,-3 0-19 16,10-2-22-16,-2 1-25 0,8 1-34 0,2-1-32 15,4-3-25-15,3 3-26 0,3 0-20 0,-1-3-13 16,5 4-10-16,1-1-3 0,-2 0 2 15,7-1-4-15,-7 2 2 0,2 0-1 0,3-2-1 16,-3 2 0-16,4-1-5 0,4 1 3 16,-2-1-4-16,6-1-6 0,-2 1 4 0,6-2-1 15,-2 1 2-15,0-1 4 0,0 0 3 0,0 0 6 16,0 0-2-16,-4 0 2 0,0 1-1 0,0 0-8 16,2-1 2-16,-6 2-6 0,2-1-2 0,2 0-1 15,-6 2 2-15,0-1 2 0,0 1 0 16,-5 0 5-16,-1 1-1 0,1-1-1 0,-5 0-2 15,1 0 2-15,-1 0 0 0,-1-1 2 16,1 1 2-16,-1-1 1 0,1-1-4 0,1 0-1 16,-1 1-6-16,5-2-4 0,-1 0-3 0,-3 3 3 15,3-2-3-15,-4 2 1 0,1-3 7 0,-1 1 3 16,-5 1 4-16,0 1-4 0,0 0 6 16,-3-1-2-16,-1 1-1 0,0 0-4 0,4 0 3 15,-6 1 2-15,1-1 2 0,5 0-1 0,0 0-3 16,-1 0-2-16,1 0-8 0,6-1 1 15,1 1-2-15,-1-4 1 0,-1 3 1 0,1 0 5 16,-3-3 1-16,-3 3-1 0,-4-2 2 0,3 0 1 16,-5 2 3-16,-4-1-1 0,4 1 0 15,-2-2 11-15,-2 1 19 0,-2 1 10 0,6 1 6 16,-4-2 3-16,0 2 8 0,0 0-14 0,4 0-18 16,-4 0-9-16,4 0-10 0,-2 0-4 15,6 2-5-15,-5-2-1 0,-1 0-2 0,6 1 0 16,-6-1-2-16,2 0-1 0,0 0 2 0,-4 0 3 15,0 0 0-15,-6-1-2 0,2 1 5 16,-2-2-1-16,1 1 0 0,-1-1 1 16,-4 2 4-16,2 0 9 0,-1-2 7 0,-3 2 4 0,-1-1 2 15,1 1 7-15,-4 0 2 0,1 0-5 16,-1 0-7-16,1 1 3 0,-3-1 1 0,-1 2-5 16,-2-2 0-16,-1 0 0 0,1 2 5 0,-4-2 0 15,0 0 5-15,0-2 6 0,-3 2 6 16,3 0 4-16,-6-2 5 0,6 2 1 0,-6-1-4 15,4 1-7-15,-4 0-8 0,0 0-10 16,4 0-7-16,-4 0-8 0,0 0-5 0,2 0-4 16,-2 0-1-16,0 1 0 0,0 1-3 15,4 0 0-15,-4-1 0 0,4 1 1 0,-3 1-1 16,-1 0 0-16,4-2 1 0,-2 1 0 0,-2-1 1 16,0-1 0-16,0 1 5 0,0-1 1 0,0 0 2 15,0 0 5-15,0 0 1 0,0 0 5 0,0 0-4 16,-2 0-1-16,-2 0-3 0,4 0-6 0,-1 2-2 15,-3-2-3-15,4 0-2 0,0 2 0 0,-4-2 0 16,4 0-1-16,0 1 1 0,0-1-1 16,0 0-1-16,0 1-1 0,0-1-3 0,4 0 1 15,-4 2-3-15,4-2-6 0,-3 0-28 0,3 0-55 16,-2-2-77-16,2 1-123 0,0-4-176 0,-2 1-175 16,-4-2-142-16,-6-2-110 0,2 1-5 15,-9-1 77-15,-4-3 152 0,-9-2 167 0</inkml:trace>
  <inkml:trace contextRef="#ctx0" brushRef="#br0" timeOffset="45919.16">14445 3792 216 0,'-2'-10'386'0,"-2"4"59"0,4-4 53 16,-5 1-42-16,5 2-31 0,-4-1 34 15,4 1 36-15,0-1 8 0,0 2-4 0,0 0-30 16,0 0-56-16,0-1-93 0,0 1-86 0,0 1-44 16,0 2-29-16,0-1-23 0,0 1-19 15,0 1-15-15,0 0-17 0,4 1-15 0,-4 1-6 16,0 1-7-16,2 3-3 0,1 2 0 15,3 1 4-15,-2 6-1 0,2 1-9 0,-2 3-5 0,-2 2-2 16,6 6-3-16,-3 0-4 0,1 2 1 16,0 3 0-16,2 1 0 0,-1 1-4 0,1 2-7 15,0 1-3-15,2-1-7 0,-1 1-5 16,1-1-5-16,2-1-2 0,-5-1-1 0,1-4 0 16,-4-1-1-16,2-1 0 0,-2-7 1 0,-2 1 0 15,2-3 1-15,-4-4-2 0,0-3 2 16,0 0 1-16,0-3 1 0,-4-3 0 0,2 1-2 15,2-4 1-15,-4 1 0 0,-2-4-3 16,2-1-2-16,2 0 1 0,-2-1-3 0,2-2-2 16,-1 0-2-16,-1 0-1 0,4-2-6 15,0 0-13-15,0-1-41 0,0 2-70 0,4-3-86 16,-1-1-139-16,-1 2-183 0,2-1-195 0,-2-1-141 16,2 0-108-16,-4 3-7 0,4-2 91 0,-8 3 163 15,4 1 193-15</inkml:trace>
  <inkml:trace contextRef="#ctx0" brushRef="#br0" timeOffset="46325.56">14379 4154 212 0,'-5'-2'296'16,"-5"-2"36"-16,4 2-20 0,4-2-38 0,-2 2-27 16,0-1-9-16,4 1-2 0,-2 1 5 15,-1-1 4-15,3 1 20 0,3 1 46 0,-1 1 51 16,2 2 22-16,2 0 5 0,0 3-8 0,4 2-43 15,-1 1-70-15,1 1-79 0,0 4-46 16,-1-1-38-16,3 2-23 0,-2 0-16 0,-1 2-14 16,1 1-13-16,-2 0-13 0,1-3-8 15,-3 4-7-15,4 0-4 0,0-3-5 0,3 0 2 0,-1 0-2 16,0-2-1-16,5-1 2 0,0-4-1 16,-1 1 0-16,3-4-1 0,1-2 2 0,-3-2-1 15,2-2 0-15,-3-2 0 0,-1-2-1 16,1-2 1-16,-1-2 3 0,-1 1 28 0,-4-3 21 15,-3-4 22-15,3 2 22 0,-6 0 16 16,-2-3 14-16,2 3-20 0,-4-2-11 0,-4-1-20 16,-2 2-19-16,0 1-19 0,1-1-17 15,-5 2-9-15,0-1-8 0,0 0-5 0,1 3-3 16,-3-1-3-16,2 3-3 0,5 0-5 0,1 2-32 16,-2 0-60-16,2 1-72 0,4 3-112 0,0-2-151 15,4 0-175-15,0-1-136 0,-2 0-103 16,2 1-57-16,1-1 43 0,-5-1 117 0,0 2 160 15,-3-3 159-15</inkml:trace>
  <inkml:trace contextRef="#ctx0" brushRef="#br0" timeOffset="46518.21">14430 4148 27 0,'-22'3'380'16,"-3"-2"65"-16,6-1 42 0,1 0 23 16,3 0-112-16,1 0-78 0,5 1 11 0,7-1 60 15,-2 4 42-15,8-2 20 0,-2 0 1 16,7 1-29-16,7-2-86 0,-1 1-118 0,11-1-81 15,-1 1-55-15,4-2-33 0,2-2-24 16,0 1-15-16,0-2-7 0,4 0-6 0,-4-1-7 16,-4 0-23-16,-2-1-73 0,-2 3-131 0,-5-3-168 15,1 1-169-15,-7-1-158 0,-3 2-132 16,1-1-9-16,-4-3 90 0,-6 2 146 0,4-3 160 16</inkml:trace>
  <inkml:trace contextRef="#ctx0" brushRef="#br0" timeOffset="47304.32">14153 2803 206 0,'2'0'427'0,"-2"0"66"16,-6-2 59-16,0 0 8 0,-4-1-18 0,-1 3-5 15,-3-2-18-15,-1 2-13 0,-5 2-29 0,-1 1-68 16,-4 1-112-16,-6 2-94 0,4 5-56 0,-8 1-39 15,4 2-16-15,-4 4-11 0,4 2-5 0,2 3-8 16,2 1-12-16,7 2-9 0,-1-1-16 16,11 0-12-16,1 2-5 0,9 0-7 15,3-1-6-15,7-2-1 0,2-2-1 0,9-1-2 16,2-4-3-16,4 1-6 0,2-6-42 0,2-3-91 0,4-3-166 16,-2-5-221-16,2-1-233 0,2-4-173 15,-2-4-54-15,0-1 42 0,2-1 141 16,-3-3 209-16</inkml:trace>
  <inkml:trace contextRef="#ctx0" brushRef="#br0" timeOffset="47638.16">14443 2914 218 0,'-9'-9'358'16,"-1"0"32"-16,-6 2 30 0,5 0-67 0,-3 1-60 15,-1-1-7-15,-1 2 26 0,1 4 41 0,-1 0 30 16,1 1 4-16,-1 2-24 0,1 3-48 15,1-1-59-15,-1 5-60 0,-1-2-43 0,6 5-42 16,1 0-30-16,-3 0-20 0,8 1-11 0,-2 2-13 16,3-1-15-16,6 1-6 0,-3-1-4 0,6 0-3 15,4-1-6-15,0 2 1 0,1-4-2 16,5 0 0-16,1-2-1 0,1-3-1 0,1 0 2 16,2-4-6-16,-1 0 3 0,1-2-1 0,-2-2-3 15,-3 0 3-15,3-4 32 0,-7 0 27 16,0-2 14-16,-3-1 9 0,-1 1 8 0,-6-4 2 15,-2 1-28-15,-6 0-25 0,0-1-16 0,-3 0-14 16,-1 0-7-16,-2 2-17 0,3-2-54 0,-5 4-106 16,8-4-159-16,0 5-183 0,3-1-183 0,3 1-159 15,3 1-39-15,3 1 60 0,4 1 136 16,2 1 171-16</inkml:trace>
  <inkml:trace contextRef="#ctx0" brushRef="#br0" timeOffset="48040.95">14536 2895 219 0,'4'-1'408'0,"-4"-3"85"0,-4 2 97 16,4-2 30-16,-3 2 15 0,1-2-6 0,2 3-16 16,-4 0-41-16,4-2-78 0,-2 1-125 15,2 2-124-15,-4 2-88 0,4 1-66 0,0 0-38 16,4 4-16-16,-2 1-7 0,2 0-8 0,1 3-5 16,5-1-2-16,0 2-6 0,1 1-6 0,3-2-5 15,-2 1-1-15,1-1-2 0,-1-1 0 16,-1-2-1-16,3 0-1 0,-4 0 0 0,-1-3-1 15,-3 1 2-15,0-1 0 0,-2-3 5 0,-2-2-1 16,2 0 4-16,-4-2-2 0,0-2 3 0,0-1 1 16,0-2 1-16,-4-2 0 0,4 0-4 0,0-3 5 15,-2-1-2-15,2-1 0 0,2-1-2 0,-2-4 1 16,0 1 3-16,4 0-4 0,-2-2-1 16,1 2 0-16,3 2-1 0,-2 0 0 0,2 0 1 15,4 4 2-15,-5 2 2 0,1 0-2 16,4 5 0-16,0-1 1 0,-1 3-1 0,-3 1-2 15,4 4 0-15,-4-1 0 0,3 4 3 0,-3-1-2 16,4 4 1-16,-4-1 0 0,1 5 0 0,-1-4 1 16,-4 4-3-16,6-2-3 0,-6 1-4 0,2 0-1 15,-2 0-3-15,2-2-8 0,-1 1-48 0,-1-4-94 16,2 0-178-16,-4-4-223 0,6 0-228 0,-2-4-150 16,2 0-33-16,0-4 53 0,3-3 157 15,1-1 211-15</inkml:trace>
  <inkml:trace contextRef="#ctx0" brushRef="#br0" timeOffset="48443.03">15042 2507 210 0,'-2'-24'464'15,"-2"4"83"-15,-1-1 77 0,-5 3 36 0,6 2-62 16,-4 4-56-16,0 4-56 0,3 0-50 0,3 4-52 16,-6 2-83-16,6 2-91 0,-2 5-68 15,0 2-46-15,4 2-28 0,4 3-24 0,0 2-11 16,2 3-12-16,4 0-9 0,1 3-3 0,3 1-2 15,1 2-3-15,1 0-4 0,1-1-1 0,1 3 0 16,-1-1-3-16,-1-5-3 0,-1 2 1 16,1-4 3-16,-3-2-1 0,-1 0 0 0,-3-5 2 15,-3-1 2-15,2-1-1 0,-2-3-2 0,-4-1 4 16,-2-4-2-16,4 0 2 0,-8-4-1 0,4-1 2 16,-2-1-1-16,-2-2-1 0,-2-3 0 15,-4 3-1-15,5-3 2 0,-5 1-1 0,-2 1 3 0,-1 2-1 16,-3 0 1-16,-3 1 1 0,3 6-2 15,-5 0 0-15,0 2-2 0,-4 4 0 0,3 1 0 16,-1 5 2-16,-2 2 0 0,3 1-1 16,3-1 0-16,4 4 2 0,3-1 1 0,2 0-3 15,4 0 1-15,3 1 0 0,3-2-1 0,5-1 1 16,5-2-2-16,0 0 1 0,5 0 2 0,1-5-3 16,3 1-5-16,2-3-8 0,5-2-37 0,-5-3-98 15,-2-1-158-15,3-1-186 0,-7-3-199 0,5-4-161 16,-7 0-54-16,-1 1 52 0,-1-4 131 0,-1 1 175 15</inkml:trace>
  <inkml:trace contextRef="#ctx0" brushRef="#br0" timeOffset="48695.08">15306 2637 294 0,'0'-2'526'0,"0"0"94"0,-4 1 56 0,4 0 5 16,4 1-74-16,-2 1-77 0,-2 0-68 0,4 3-53 15,1-2-25-15,1 3-61 0,2 0-87 16,-2 0-61-16,3 2-46 0,-3 1-37 0,6-1-31 16,-4 2-22-16,-3-2-11 0,5 2-11 0,-4 0-9 15,0 0-6-15,0 0-1 0,-3 1-1 0,1-3-5 16,-2 0-2-16,2-1-2 0,-4-1-11 16,0-1-33-16,0 0-59 0,-4 0-107 0,-2-4-133 15,3 0-157-15,-5-4-137 0,0 0-101 0,2 0-81 16,-3-5 23-16,3 0 93 0,-4-2 133 0,0-2 135 15</inkml:trace>
  <inkml:trace contextRef="#ctx0" brushRef="#br0" timeOffset="48842.44">15127 2428 259 0,'-5'-14'369'0,"-3"1"32"0,2 3 16 0,0 1-116 16,2 3-84-16,4 1-44 0,0 3-20 0,-2 0-8 15,2 0-7-15,0 4-8 0,-3 0-26 16,3 0-26-16,-2 1-30 0,-2 3-23 15,0 0-27-15,2 0-83 0,-6 0-115 0,6 0-161 0,-4-2-98 16,-1 1-52-16,1-2-11 0,0 0 60 16</inkml:trace>
  <inkml:trace contextRef="#ctx0" brushRef="#br0" timeOffset="49124.96">15282 2251 427 0,'8'-13'544'0,"-6"2"111"16,2-1 113-16,2 4-44 0,0-3-98 0,-2 4-79 16,1 3-77-16,1 0-86 0,4 2-89 15,0 0-74-15,-1 4-52 0,3 1-38 0,-2 3-31 16,5 2-16-16,-1 3-16 0,1 1-15 0,1 4-8 16,3 0-12-16,-2 4-3 0,3 1-9 0,-1 0-8 15,-1 1-5-15,-3 0-5 0,1 1-2 16,-1-1-2-16,-5 1-4 0,0-2-2 0,-5-1-1 15,3-1 0-15,-6-1-4 0,-2-2-18 0,0 0-45 16,-6-5-81-16,2 1-132 0,-3-1-165 0,-1-3-153 16,-2-3-128-16,-1 1-84 0,-1-4-32 0,2 0 71 15,1-4 134-15,-1 1 141 0,0-2 137 16</inkml:trace>
  <inkml:trace contextRef="#ctx0" brushRef="#br0" timeOffset="49283.51">15465 2538 127 0,'-4'-8'310'15,"-2"1"57"-15,0-1 42 0,0 0-22 0,-1 3-26 16,5-1 0-16,-2-1 16 0,2 1 28 15,-2 2 16-15,4 0-15 0,0-2-32 0,4 1-50 16,-2-1-65-16,2 0-78 0,5 0-77 0,-3 2-45 16,6-2-33-16,1-1-13 0,-1 2-16 15,3 0-14-15,-5-1-54 0,6 1-112 0,-7-1-142 0,-3 4-140 16,4-3-123-16,-4 1-98 0,-2 1-37 0,1 0 38 16,1-2 104-16,-2 1 119 0,0-1 116 15</inkml:trace>
  <inkml:trace contextRef="#ctx0" brushRef="#br0" timeOffset="49477.87">15622 2332 21 0,'5'-7'249'0,"1"1"40"0,0 0 21 0,-2 0-29 0,2 0-28 16,0 1-12-16,-3 1 6 0,3 1 12 0,0 0 27 16,-2 1 27-16,2 2 29 0,-2 0 32 15,1 2 11-15,5 1-14 0,-4 2-37 0,0 0-50 16,3 1-57-16,-5 3-71 0,6 2-56 0,0-1-34 16,-4 1-25-16,-1 2-12 0,1-1-15 15,0 2-9-15,2-4-3 0,-2 2-4 0,-5 0 0 16,7-3-7-16,-6-1-29 0,2 0-91 0,0-1-164 15,-2-3-172-15,-2-1-177 0,0-3-154 0,-2-1-57 16,-2-2 50-16,0-2 137 0,-6 0 162 0</inkml:trace>
  <inkml:trace contextRef="#ctx0" brushRef="#br0" timeOffset="49621.51">15664 2264 161 0,'-9'-20'275'0,"3"-1"37"15,0 0-3-15,0 0-55 0,-4 3-32 0,7 0-11 16,-3 1-8-16,-4 2-20 0,4 3-24 0,2 0-33 15,-1 3-34-15,3 2-35 0,-2 1-27 0,4 2-13 16,6 2-13-16,-3 0-35 0,3 4-67 0,6 0-74 16,-2-1-82-16,5 2-107 0,4 0-66 0,1 0-7 15,-3 0 44-15,7-1 65 16</inkml:trace>
  <inkml:trace contextRef="#ctx0" brushRef="#br0" timeOffset="50199.75">15903 2092 55 0,'2'0'325'0,"1"-1"56"16,-3-2 55-16,-3 1 4 0,3-1-51 15,-6 2-17-15,4-1 13 0,-2 0 14 0,-2 2-3 16,-2 0-21-16,3 2-46 0,-1 1-58 0,2 2-71 16,-2 2-60-16,0 0-50 0,2 4-33 0,-1 0-12 15,5 1-9-15,0 1-4 0,3 2-4 16,-1 0-8-16,6 0-4 0,0 0-8 0,0-1-4 0,3-1-4 16,-1-1-6-16,2 0 3 0,1-3-7 15,-1-1 1-15,3-1-5 0,-5-2-18 16,5-4-27-16,-5-1-25 0,6-1-15 0,-7-4-6 0,3-2-5 15,-2-1 16-15,-5-1 26 0,3-1 26 0,-2-4 19 16,-2 1 5-16,-2-1 17 0,-2-1 5 16,-2-2 1-16,-2 1 3 0,0 1-1 0,2 1 3 15,-2-2-2-15,-1 4 5 0,5 0-1 0,-4 2 2 16,4 1-1-16,4 1 2 0,-3 2-3 0,3 2-6 16,2 1 0-16,4 1-6 0,-4 2 6 15,3 2-5-15,1 3-4 0,0-1 2 0,-1 4 2 16,1 0 2-16,2 1-7 0,-3 3 7 0,1 0 4 15,2-1-4-15,-3 2-1 0,3-1-1 0,-2 0 3 16,-1 0-5-16,5-3-4 0,-2-1 3 16,-3-1 1-16,3-2-4 0,-2-2 4 0,3-2 2 15,-5-2-3-15,2-2 1 0,-5-2-2 0,5-4 5 16,-2 0-4-16,-6-1 1 0,4-4 3 0,-2 1 1 16,-1-2 3-16,-1-3-5 0,-2-2 1 15,0 1-3-15,0-4 1 0,0-1-1 0,0-2 3 0,0 1-2 16,0-3-1-16,0 1 34 0,6 2 18 15,-2 2 13-15,2 1 1 0,2 3 2 0,-1 2 4 16,3 4-30-16,0 1-19 0,-1 5-11 0,3 1-4 16,-2 3-2-16,3 1-2 0,-1 4 1 15,-2 2-1-15,1 2 0 0,-1 3-2 0,0 3 2 0,1 2 1 16,3 1-2-16,-5 2 1 0,3-1-2 16,-2 0-1-16,1 2-5 0,-1-5-7 0,0-1-16 15,-4-3-80-15,1-1-127 0,-1-2-141 0,-4-4-144 16,2-4-130-16,-4-2-101 0,4-2 12 15,-2-5 96-15,-2-3 124 0,4 1 139 0</inkml:trace>
  <inkml:trace contextRef="#ctx0" brushRef="#br0" timeOffset="51214.08">16703 1544 110 0,'15'-11'178'0,"1"-1"1"16,-4-1-13-16,3 0-11 0,-5 0-6 0,5 0-13 15,-5-1-5-15,0 3-7 0,-4-4-5 0,3 2 0 16,-3 0 3-16,0 2 6 0,-2-1 1 15,-4 1-3-15,-4-1-1 0,-2 1-4 0,-4 3-16 0,-5-2-10 16,-1 3 0-16,-3 1 12 0,-2 0 12 0,-1 2 9 16,-7-1 7-16,4 4 8 0,-6-2 2 0,-2 3-8 15,-2-2-18-15,-5 4-19 0,-1-2-18 0,-6 3-19 16,-3-2-27-16,-10 4-16 0,-2-2-11 16,-10 2-9-16,-3-1-1 0,-7 0 1 0,-5 2 7 0,-4 0-1 15,-8 2 2-15,-8 1-5 0,-9 2 3 0,-2 2-9 16,-4 2 63-16,-2 3 57 0,-2 2 31 15,2 5 26-15,-2 1 3 0,2 3 11 0,4 4-67 0,1 3-50 16,7 3-33-16,4 4-17 0,1 4-6 16,4 5-7-16,2-2-1 0,1 4-7 0,3 2 0 15,4-2-2-15,6 4-1 0,-1-1 10 0,3 2 1 16,4 1 3-16,3 1 0 0,3 4-1 0,3-1-2 16,6 5-7-16,4-1-1 0,6 1 0 15,5-1 2-15,11-3-1 0,3 0 6 0,12-1 0 16,5-2 1-16,9 1 2 0,7-3-4 0,2 1 4 15,8-1-4-15,3-4-6 0,7 1-1 16,1-5-3-16,9-1 1 0,-1-2-2 0,10-5-1 16,1-2 6-16,9-3-1 0,7-3 0 15,3-3 5-15,7-4 1 0,5-4-2 0,13-3 1 16,3-2-1-16,2-5 0 0,9-4-5 0,2-5 2 16,1-3 4-16,6-5-2 0,2-3 1 0,3-2-5 15,-1-4 2-15,5-3-7 0,-3-3-2 16,1-2 2-16,-1-2 2 0,-3-4 3 0,1-3-4 15,-4-3 2-15,3-6-3 0,-5-1-2 16,-4-4-3-16,-4-3 3 0,-2-2 3 0,-4-2 3 0,-4 1 8 16,3-5 1-16,-5 2 2 0,-3-5-4 15,-1 0-1-15,-1-1 1 0,-1-2-5 0,-7 0 2 16,-2-4-1-16,0-1 2 0,-4 1 18 0,2-2 13 16,-6 0 14-16,-2-1 8 0,0 2 1 0,1-3 2 15,-7 0-18-15,0-3-14 0,-3 0-17 16,-6 1-5-16,-7 0-2 0,-6 1-3 0,-9 4-2 15,-3 3-1-15,-11 3 1 0,-7 2-2 0,-7 3 0 16,-11 4-1-16,-1 2 1 0,-8 2-3 0,-4 4 1 16,-8 2 5-16,-7 3-3 0,-1 4 1 0,-5 5 0 15,-8 2 2-15,2 2 0 0,-8 4-2 0,-2 3-3 16,-3 3 1-16,1 3 5 0,2 2 0 0,-1 2-2 16,5 1 3-16,4 5 2 0,6 0-4 0,-1 0-6 15,7 5-1-15,0 1-4 0,3 2-29 16,6 2-78-16,1 2-110 0,3 4-146 0,-2 4-146 0,6 3-148 15,-2 0-111-15,0 6 5 0,4 1 74 0,-4 1 127 16,4 1 138-16</inkml:trace>
  <inkml:trace contextRef="#ctx0" brushRef="#br0" timeOffset="52834.44">16955 1600 26 0,'-2'3'214'0,"-2"1"13"0,0-2-18 15,2 0-61-15,-2 0-42 0,4-1-11 0,0 0 18 16,0 1 44-16,-2-2 58 0,-1 0 68 0,3 0 72 15,0 0 79-15,0 0 60 0,0 0 21 0,-4 2-18 16,4-2-44-16,0 0-70 0,0 0-99 0,4 0-96 16,-1-2-74-16,3 2-45 0,6-3-33 0,3 0-13 15,11-1-7-15,3-3-6 0,4 1-3 16,7-5-1-16,5 3-4 0,1-3 1 0,5 0 0 16,1 0 3-16,4 1-4 0,1-1 3 0,-3 1-5 15,2-1-3-15,-4 2-1 0,3 0-2 0,-7 1 4 16,-3-1-1-16,-5 2 3 0,-3 1 0 0,-6 0-2 15,-2-1 2-15,-4 1-2 0,-5 2 1 0,-3 0 4 16,-3 0 18-16,-5 0 20 0,-1 1 9 0,-4 0 10 16,0 2 2-16,-2-2-4 0,-4-1-15 0,-2 2-17 15,0-1-13-15,-2 1-6 0,-3 0-4 0,-1 2 0 16,4-2-4-16,-4 2-1 0,3-2 2 16,-1 2-3-16,0 0-1 0,4 0-5 0,-1 0-2 15,1 0 2-15,0 0-4 0,4 0-15 0,-6 0-49 16,6 0-107-16,-6 0-143 0,2 0-180 0,-2-1-167 15,1 1-154-15,1-1-53 0,-6-1 52 0,4-1 117 16,-3 2 166-16,7-3 159 0</inkml:trace>
  <inkml:trace contextRef="#ctx0" brushRef="#br0" timeOffset="53160.28">17815 1324 19 0,'-4'-1'262'0,"1"-2"36"0,1 0 30 16,-2 0-45-16,2 0-53 0,-2 0-24 0,4 0 2 15,4-2 21-15,-2 1 21 0,4 2 33 0,3-1 29 16,-3 1 22-16,8 0 15 0,-3 1-7 16,5-2-20-16,1 2-38 0,1 1-42 0,-3 4-50 15,1-2-43-15,3 4-38 0,-3 0-24 0,-1 3-17 16,1 3-15-16,-1 0-12 0,1 3-8 0,-7 1-9 15,-3 2-6-15,2-1-3 0,-6 1-6 0,-2 1-1 16,0-2-3-16,-6 1 0 0,-4 0-6 0,1-1-1 16,-1-2-2-16,-6 0 0 0,1 0-2 0,-3-3-3 15,-1-2-1-15,4-2-48 0,-5-2-114 0,3-2-159 16,-3-4-166-16,1-2-169 0,3-4-154 16,-5 0-39-16,8-2 69 0,-5-3 138 0,3-1 154 15</inkml:trace>
  <inkml:trace contextRef="#ctx0" brushRef="#br0" timeOffset="53392.36">17699 1305 161 0,'6'-11'289'0,"-2"0"31"15,2 1 2-15,-3-2-49 0,3 3-21 0,-4-1 10 16,6 1 37-16,-2 1 56 0,0 2 36 0,-3-1 4 16,-1 2-18-16,2 2-21 0,-4 3-38 0,4 3-54 15,-4 3-46-15,0 5-30 0,-4 3-23 0,0 1-35 16,2 7-32-16,-3-1-28 0,-3 4-19 0,2 0-16 15,0 0-10-15,2 2-3 0,2-4-7 0,-1 2-4 16,3-1-6-16,0-5-2 0,3 0-4 16,-1-2-7-16,-2-3-4 0,4-1-39 0,2-1-118 15,4-5-168-15,-4-1-177 0,7-2-158 0,-1-4-155 16,3-4-45-16,5-2 74 0,-3-1 144 0,6-2 167 16</inkml:trace>
  <inkml:trace contextRef="#ctx0" brushRef="#br0" timeOffset="53721.23">18536 1017 308 0,'6'-9'415'15,"2"1"59"-15,-6 2 63 0,2-2-67 0,-4 1-44 16,0 3-23-16,2 0-16 0,-2 3-5 0,0 1-19 15,0 1-32-15,0 3-36 0,0 2-41 0,0 2-31 16,3 5-23-16,-3 4-22 0,0 0-22 0,4 5-17 16,-4 3-16-16,2 0-11 0,-2 0-23 0,4 3-14 15,-4-1-15-15,2-1-15 0,2 2-12 16,0-1-5-16,-2 0-8 0,-2-2-4 0,0 0-6 16,4 0-1-16,-4-2 0 0,0-1-6 0,0-1 1 15,0-1-1-15,0-4-3 0,0-1-6 0,-4-2-4 16,4-1-18-16,0-4-70 0,-2-1-138 0,-2-2-207 15,-2-4-229-15,0-2-228 0,-1-2-101 0,1-3 3 16,-4-4 103-16,4-2 191 0,0 1 223 0</inkml:trace>
  <inkml:trace contextRef="#ctx0" brushRef="#br0" timeOffset="53883.97">18424 1327 29 0,'-12'-1'433'0,"3"-1"83"15,-1-1 46-15,0 1 29 0,4 0-120 16,2 0-130-16,4 1-64 0,0-2-18 0,4 1 7 15,2 1 0-15,4-2-20 0,5-2-27 0,5 1-46 16,1-1-61-16,4 1-54 0,6-1-32 0,0 0-17 16,0 3-29-16,4-3-98 0,-6 2-159 0,-2 2-165 15,2-1-181-15,-5-1-118 0,-5 3-43 0,-3 0 58 16,-1 2 137-16,-5-1 156 0</inkml:trace>
  <inkml:trace contextRef="#ctx0" brushRef="#br0" timeOffset="54181.38">18848 1296 230 0,'8'-2'401'16,"-2"-4"49"-16,-4 0 45 0,2 0-52 0,1 0-62 16,-1 0-10-16,2 0 26 0,0 1 26 0,-2 1-2 15,2 1-29-15,-2 1-43 0,-3 2-74 0,3 0-84 16,2 2-69-16,0 4-32 0,2 2-11 0,-2 1-13 16,-1 3-12-16,-1 1-7 0,2 1-5 0,0 2-8 15,-2-1-10-15,2 3-9 0,-3-1-4 0,-1-2-6 16,2-1 2-16,0 0-1 0,-4-2-3 0,2-2-2 15,-2-3 0-15,0 0 3 0,0-2 0 16,-2-2 0-16,-2-3-2 0,4-3 3 0,0-2 0 0,0-2-3 16,0-2-8-16,4-3 1 0,-2 0 2 0,4-2-2 15,2-2-4-15,-1-1-1 0,3 1-1 0,0-2-3 16,-1 0-29-16,3 0-74 0,2 4-123 0,-5 1-174 16,1-1-176-16,-2 4-183 0,1 1-91 15,1 3 11-15,-4 1 92 0,4 1 158 0,-1 4 170 16</inkml:trace>
  <inkml:trace contextRef="#ctx0" brushRef="#br0" timeOffset="54566.77">19308 1317 175 0,'0'-3'311'0,"-6"0"41"0,4-1 25 0,-2-3-47 16,0 1-15-16,4 0 14 0,-6 0 37 0,6 1 39 15,0 3 24-15,-2-2-8 0,2 3-46 0,-4-2-64 16,4 3-75-16,0 0-75 0,0 3-57 0,0 2-33 15,0 1-19-15,0 1-4 0,0 4-1 0,0 1-2 16,-3 1-14-16,3-1-10 0,0 2-5 0,-2-1-4 16,2 1-5-16,0-1-4 0,0-1 2 0,2 0 0 15,-2-1-3-15,3-3-1 0,3 3 0 0,0-6-1 16,-2 1 0-16,2-3-4 0,0 0-1 0,3-3-1 16,-5-2 1-16,6 0-1 0,-4-5 2 0,-1 1-3 15,1-1 6-15,-2-3-2 0,0-1 0 0,-2-2 3 16,2 0-1-16,-2-2 2 0,6-2-1 0,-3 0 3 15,1 0-3-15,0 1-1 0,2 2 19 16,-1-1 8-16,-3 3 7 0,6 3 4 0,-4 2 2 16,0 2 2-16,1 4-15 0,-1 2-10 0,0 2-4 15,0 3 0-15,4 3-2 0,-1 2-2 0,-3 1 0 16,4 1 2-16,-1 2-6 0,1 0-3 0,-2 0-1 16,2 1-2-16,-1-2-9 0,1 0-54 0,-4-1-129 15,3-2-180-15,-3-1-192 0,4-1-194 0,-4-2-108 16,-2-2-11-16,1 0 101 0,1-2 161 0,-2-2 185 15</inkml:trace>
  <inkml:trace contextRef="#ctx0" brushRef="#br0" timeOffset="55073.6">19695 1437 97 0,'8'-1'303'0,"0"-4"37"0,1 1 33 16,1-2-51-16,0 4-60 0,1-3-17 16,3-1 4-16,1 1 15 0,-3 0 10 0,4-1 5 15,-3-2-3-15,3 2-25 0,-5-1-28 0,5-2-38 16,-3-1-37-16,3 0-42 0,-5 0-33 0,-1-2-25 15,4-1-22-15,-5-3-15 0,-1 1-5 0,2-3 1 0,-4-1-6 16,-2-1-2-16,1-1 3 0,-1 1 28 16,-4 1 43-16,4 4 26 0,-8-3 14 0,4 3 11 15,-4 5 3-15,-1-1-26 0,-5 4-33 0,4 4-13 16,-4 3-7-16,1 3-3 0,-3 6-3 0,2 1 4 16,4 5-11-16,1 0-12 0,-3 5-10 0,6-1-6 15,-2 2-2-15,4 0-4 0,4-1-1 0,-2 0 5 16,6 0 3-16,-3-2 0 0,5 0 2 0,2-3-4 15,1 0-1-15,-1-3-5 0,7-1-4 0,-1-2 4 16,1-3-2-16,3-1-1 0,-3-3-2 0,2 2 2 16,-1-4 3-16,1-2-1 0,-6-1 1 0,5 0-1 15,-9 0 3-15,3-3-2 0,-4 4 3 0,-5-4 32 16,1 0 26-16,0 1 25 0,-6-1 19 16,0 1 15-16,0 0 9 0,0 1-24 0,-2-1-20 15,-2 2-16-15,2 0-15 0,-2 1-14 0,1 0-11 16,1-1-6-16,-2 3-9 0,4-1-6 0,0 1-5 0,-2 1-1 15,2-1-2-15,0 3-1 0,0-1 0 0,2 0 0 16,-2 1-1-16,0 0-2 0,6 2 1 16,-6-2-1-16,3 0 0 0,3 0 0 0,-2 1 0 15,-2-3-1-15,2 1 0 0,0 0-4 0,-2-1-1 16,-2 0-12-16,4-1-37 0,-4-1-39 0,0 0-57 16,0-3-79-16,-4 3-107 0,4-3-102 0,-6 1-81 15,2 1-66-15,-2-1-44 0,0 2-1 0,-3-1 17 16,3 0 37-16,-4 1 75 0,1 1 86 0,-1 0 87 15</inkml:trace>
  <inkml:trace contextRef="#ctx0" brushRef="#br0" timeOffset="56042.08">20730 1117 46 0,'-6'-3'313'0,"2"0"55"0,-2-1 53 15,3-1 0-15,-3 1-46 0,0 1 5 0,2 0 29 16,4 0 40-16,-6 2 17 0,6-1-13 0,-2 0-38 16,2 1-64-16,-4 1-84 0,4 0-89 0,0 0-72 15,-3 3-28-15,3 3-22 0,0 3-9 0,0 3-6 16,0 2-1-16,0 3 1 0,0 3-11 15,3 1-8-15,3 0-6 0,0 3-4 16,-2-2-2-16,2 3-2 0,0-2-3 0,1 1 2 0,-1 0-4 16,0-3 2-16,0 0-2 0,-2-1 0 0,1-3-2 15,1 0 0-15,-2-3 3 0,0-2 0 0,-2-2 0 16,-2-2 15-16,4-1 28 0,0-2 32 0,-4-3 19 16,2 2 12-16,-2-6 7 0,5-1-7 0,3-3-28 15,0-1-30-15,6-4-22 0,-3-3-12 0,5-3-7 16,3-3-6-16,0-3-3 0,3-2-2 0,3-3-1 15,6-3-1-15,0-6-2 0,8-3-3 0,-6-2 0 16,11-3 1-16,-1 0-1 0,1-2-1 0,3-1 0 16,3 2 5-16,3 1 1 0,-3-1 1 0,4 5-1 15,-1 3 2-15,-3 3 0 0,-3 7-1 16,-7 6-3-16,-5 4-2 0,-8 4 2 16,-2 5 1-16,-3 3 0 0,-7 2 1 0,-5 2-1 15,-2 2 0-15,-6 2 3 0,-2 1-1 0,-2 1 1 16,-2 1 1-16,-2-1-1 0,-2 0 1 15,2 1 0-15,5-1-3 0,-3 0-1 0,0-4-4 16,4 3 0-16,0-2 0 0,0-1-2 16,4 0 1-16,0-1-4 0,1-2-17 0,1 1-43 15,0-3-62-15,-2 2-85 0,2-1-135 16,-1 1-158-16,-5 1-140 0,4 2-99 0,-8 2-86 16,-1 1-1-16,-5 3 90 0,-6 2 137 15,-1 3 149-15</inkml:trace>
  <inkml:trace contextRef="#ctx0" brushRef="#br0" timeOffset="59738.28">884 5293 541 0,'-10'4'1011'0,"-5"2"-197"0,5 4-254 0,4 2 26 16,0-1-185-16,6 5-678 0,2-3-361 16,8 1-176-16,0-2-37 0,5-2 109 0,-3 0 260 15</inkml:trace>
  <inkml:trace contextRef="#ctx0" brushRef="#br0" timeOffset="60930.4">2201 8292 169 0,'-11'-1'377'0,"-9"2"54"0,5 1 38 0,-6 1-40 15,5 1-81-15,-3 0-7 0,7-1 25 0,-1 1 27 16,1-3 22-16,-2 0 2 0,5 1-29 0,1-2-63 15,-2-2-83-15,4 1-74 0,-3 0-50 0,5-3-32 16,-6 1-15-16,4-1-10 0,1 0 2 0,-5 0-2 16,4-1 1-16,-4-2-3 0,1 1-3 0,-1-1-2 15,0-1-8-15,-1 1-6 0,-5-2-8 0,1 0-5 16,-1-2-3-16,1-2-5 0,-5 2-2 0,-1-4-1 16,2 0-2-16,-3-1-5 0,1-4-5 0,-2-1 1 15,-3-1-4-15,5-6 1 0,0 1 1 16,-2-2 1-16,1-3 2 0,1-2 0 0,0-2 1 15,-3-3-1-15,3-2-5 0,0-4 4 0,1-2-3 0,-5-4 1 16,4-3-3-16,0-7 0 0,-3-2-2 16,3-6-1-16,0-3-2 0,1-3 5 0,1-2 0 15,7 0 1-15,-1-3 2 0,7 0-1 16,6-3-2-16,0 1-2 0,4 1-1 0,2 0-2 16,3 2 0-16,7 4 4 0,-1 4 1 0,5 4 3 15,1 3 0-15,4 4 1 0,0 1-1 0,6 4-3 16,0 1 0-16,0 1-3 0,4 2 0 0,0 2 2 15,-2-1-1-15,2 4 2 0,-6-1 0 0,-2 5-1 0,-2 2 2 16,-5 1 1-16,-3 4-1 0,-1 3-1 16,-7 3 1-16,1 2 3 0,-6 1-1 0,-2 2-2 15,-2 4 2-15,0-2 1 0,-2 4-1 0,-2 3-2 16,2 1 3-16,-2 2-3 0,0-1 1 0,2 5-1 16,2-1-1-16,0 2 2 0,0 0-2 0,2 1 0 15,2 0-4-15,0 0 4 0,2 0 3 0,0 0-2 16,0 0-1-16,-1 0-2 0,3 1 3 0,-2 1-5 15,0 0 2-15,-2 2 1 0,-2-2 3 0,1 3-1 16,1 0-2-16,-2-1 3 0,-2 0-4 0,0 2 0 16,4 0 0-16,-4 0 2 0,0 0 0 0,0 0-1 15,0 0 0-15,0 0 0 0,0 0-4 0,0 0-2 16,-4 0-1-16,4 0-6 0,0-1-50 0,-6 1-91 16,1-1-159-16,-9-1-202 0,2 1-195 15,-7 1-182-15,-2 0-46 0,-4 1 38 0,-1 2 130 0,-5 0 192 16,0 1 189-16</inkml:trace>
  <inkml:trace contextRef="#ctx0" brushRef="#br0" timeOffset="61263.58">1543 5364 210 0,'-6'3'337'16,"0"2"26"-16,-4-1 15 0,-5 2-115 0,1 0-52 15,-1 1-8-15,3-1 29 0,-3 0 69 0,5 0 86 16,0-2 56-16,0 1-7 0,5-2-32 0,1 0-68 15,2-2-86-15,2 1-99 0,6-2-71 0,3 0-39 16,3 0-20-16,7-2-7 0,1 0-10 0,7-2-1 16,2 2-3-16,4-4 2 0,6 1 0 15,1-1-3-15,3 2 5 0,-2-3 1 0,3 3 5 16,3 0-1-16,-3-1-2 0,-1 3 0 0,-2 0 0 0,-1 0 2 16,-5 4-5-16,2 2 3 0,-6 1-2 15,-2 2-2-15,-8 4-1 0,-1 3-4 0,-5 5-1 16,-3 2 0-16,-12 4-1 0,0 7 7 0,-10 4-6 15,-1 3-1-15,-9 4 2 0,-1 3 1 0,-4-2 0 16,-6 1-6-16,0-1 1 0,2 1-2 16,-2-4-1-16,4-3-3 0,1-3-29 0,7-5-99 0,3-7-140 15,1 1-157-15,9-8-148 0,2-3-140 0,4-4-59 16,4-3 53-16,2-3 120 0,4-3 144 0</inkml:trace>
  <inkml:trace contextRef="#ctx0" brushRef="#br0" timeOffset="77614.48">6951 4219 182 0,'-2'-3'477'16,"2"2"103"-16,-3-3 89 0,-3 3 34 16,2-2-73-16,2 2-88 0,-2 1-81 0,4-2-74 15,-2 1-70-15,2 1-64 0,0-2-57 0,0 1-37 16,2-1-17-16,2 0-8 0,2 1-2 16,0 1-7-16,-3-2-6 0,3 2-5 0,0 0-3 15,4 2-4-15,-4 1 3 0,1 2-3 0,-1-1-4 16,0 5-5-16,0 1-8 0,0 0-12 15,3 7-11-15,-5-3-9 0,2 4-9 0,4-1-10 16,-5 2-7-16,1-1-9 0,4-1-4 16,-6 0-8-16,5 0-4 0,1-2-4 0,-2 0-1 15,0-3 2-15,-1 0-1 0,3-2 1 0,0-3-2 16,-4 2 4-16,3-5-4 0,1 1 0 16,-4-5-1-16,4 0 1 0,-1-5 3 0,3-2-3 15,-2-3 2-15,3-5 2 0,3-4 0 0,-1-5-3 16,1-4-1-16,5-7 0 0,-2-5-1 15,8-5-2-15,2-5-2 0,2-5-1 0,6 2-1 16,4-1 3-16,0-1 2 0,3 3 0 0,-1 4 2 16,1 1 1-16,1 3 0 0,-6 5-2 15,0 3-1-15,-5 3 0 0,-1 7-1 0,-4 1-1 16,-3 4 1-16,-5 3 0 0,-6 2-2 16,1 4 2-16,-1 2 0 0,-5 1 1 0,0 3-1 15,-4 1 1-15,0 0 0 0,-3 2 2 0,1 0-2 16,-2 2 1-16,2-3 2 0,-4 4 0 0,0-1 2 15,0 1-3-15,0 0 2 0,2-2-2 16,-2 2 0-16,0 0-1 0,0 0 0 0,0 0 0 16,0 0-3-16,0 0 0 0,0 0 0 15,0 0 0-15,0 0-1 0,0 2 2 0,0-2 2 16,0 0-1-16,0 1-1 0,-2-1 2 0,2 0 0 16,0 2-2-16,0 0-1 0,0-1 2 15,0 0 3-15,-4-1-4 0,4 2 0 0,-2 0 1 16,-2-1 1-16,4-1-1 0,-3 2 0 0,3-1 0 15,-2 1 0-15,2-1 1 0,-4-1-1 0,4 0 1 16,0 1-3-16,0-1 3 0,-2 0-1 16,2 2 1-16,0-2-1 0,0 0 0 0,0 0 3 15,0 0-3-15,0 0 2 0,0 0-1 16,0 0 0-16,0 0 1 0,0 0-4 0,0 0 1 16,0 0 0-16,0 1-1 0,-4-1 2 0,4 0 0 15,0 4 1-15,0-4-1 0,0 0-1 16,0 2 1-16,0 1 0 0,0-3-1 0,0 1 1 15,0-1 0-15,0 1-1 0,0-1 1 0,-4 0 1 16,4 1-1-16,0-1 0 0,0 0 1 16,0 0 0-16,0 0 1 0,0 0-1 0,0 0 1 15,0 0-1-15,0 0 0 0,0 0 1 0,0 0 1 16,0 0-1-16,0 0 0 0,-2 0 2 16,2 0-1-16,0 0 0 0,0 3-2 0,0-3 1 15,0 0 0-15,0 0-2 0,0 0 1 16,0 0 1-16,0 0-2 0,0 0 0 0,0 0 2 15,-4 0-2-15,4 0 1 0,0 0 1 16,0 0-2-16,0 0 1 0,0 0-2 0,0 2 2 16,0-2-1-16,0 0-3 0,0 2 1 15,0-2 0-15,0 0 1 0,-4 2-1 0,4-2 0 16,0 1 2-16,-2-1 1 0,2 1 2 0,0-1-1 16,0 2 1-16,0-2 1 0,-4 0-1 0,4 1-1 15,0-1 0-15,-1 0-1 0,1 0-2 16,0 0 0-16,-4 0-6 0,4 0-6 0,0 0-17 15,0 0-66-15,0 0-93 0,-4 0-133 0,4-1-226 16,4 1-278-16,-4-3-212 0,4 2-58 16,1-1 26-16,-3 0 104 0,2 2 211 0,2 4 274 15</inkml:trace>
  <inkml:trace contextRef="#ctx0" brushRef="#br0" timeOffset="79836.7">15439 4228 103 0,'0'0'316'0,"-3"0"30"0,3 0 16 0,-2 0-75 15,4 1-85-15,1-1-22 0,1 3 20 16,2-3 49-16,0 0 78 0,4 0 87 0,-1 0 46 15,3 2-17-15,-2 0-36 0,3 1-50 0,-1 0-75 16,-2 1-72-16,1 3-44 0,-1 1-13 16,0 2-15-16,-5 4-9 0,1-1-5 0,-2 4-10 15,0 2-11-15,-4 0-11 0,0-1-12 16,0 3-8-16,0 0-10 0,-4-3-7 0,4-2-13 16,0 1-9-16,0-3-9 0,4-3-9 0,-2 0-5 15,-2-4-4-15,4 1-1 0,2-4 2 0,-1-2-1 16,3-4 1-16,0-2 15 0,5-4 11 15,-1-4 4-15,7-4 7 0,-3-2 8 0,5-5 5 16,3-2-10-16,1-6-11 0,-2-3-4 16,10-5-9-16,-2-4-8 0,2-4-9 0,6-2-5 15,1-3-1-15,3 0 0 0,2 0 0 0,1 2-2 16,4 1 0-16,1 1 0 0,-3 4 1 16,3 5-3-16,-5 1 4 0,3 7 1 0,-7 3 2 15,-1 2-2-15,-6 5 2 0,-4 2 1 0,-2 5-4 16,-8 2 1-16,-5 3-1 0,-1 2 0 15,-3 1 2-15,-2 1-1 0,-7 1 1 0,-1 1-2 16,-2 1 2-16,-2 0 2 0,2 2 10 16,-3 0 8-16,-3 0 5 0,0 0 4 0,2 0 0 0,-2 2 2 15,0 0-13-15,3-2-7 0,-3 2-6 16,2-1-3-16,4 2-2 0,-6-2-2 0,6 1 0 16,-4 1-4-16,4 0 3 0,-2 0 0 15,2 0 0-15,-4 1 1 0,4-1 0 0,0 0 1 16,0 0-1-16,0-2 0 0,0 3-1 15,0-3 1-15,0 2-1 0,0-1 1 0,0-1 1 0,0 1-1 16,0-1 2-16,0 1 0 0,0-1 0 16,0-1-2-16,0 1 0 0,0-1 1 15,0 2-3-15,0-2 2 0,0 0-2 0,0 0 2 16,0 1 0-16,-2-1-2 0,2 2 4 16,0 0-3-16,-3-2 1 0,3 2 1 0,0 1 0 15,0-2 2-15,-4 0-5 0,4 0 3 0,0 2-1 16,0-1-1-16,0 0 2 0,-2 0-2 15,2-1 3-15,0 0-2 0,-4 1 3 0,4-2-1 16,0 0-3-16,0 1 1 0,0-1 0 0,0 2-4 16,0-2 4-16,0 0-3 0,0 0 3 15,0 0 0-15,0 0 0 0,0 0 1 0,0 0-2 0,0 0 1 16,0 0-1-16,0 0 0 0,0 0-1 16,0 0 3-16,0 0-1 0,0 0-1 0,0 0 1 15,0 0 0-15,0 0 0 0,0 0 0 16,0 0 0-16,0 0 1 0,0 0-1 0,0 0 0 15,0 0 0-15,0 0-1 0,0 0 1 0,0 0-1 16,0 0 1-16,0 0 1 0,0 0 0 16,0 0-2-16,0 0 0 0,0 0-2 0,0 0 2 15,0 0 0-15,0 0 1 0,0 0 2 16,0 0 0-16,4 0 0 0,-4 0-1 0,0 0-1 16,0 0-2-16,-4-2-5 0,4 2-21 0,0-1-69 15,-6-1-93-15,2 2-152 0,-2-1-226 0,-3 1-235 16,-1 1-195-16,-6 2-49 0,1 2 32 15,-1 1 122-15,-5 4 210 0,0 1 229 16</inkml:trace>
  <inkml:trace contextRef="#ctx0" brushRef="#br0" timeOffset="80936.11">8527 5509 289 0,'-12'-3'701'0,"3"0"134"16,-5 0 73-16,2 0 37 0,3 0-224 16,-1 0-230-16,4 2-208 0,2-3-136 0,4 3-72 15,4-2-23-15,6 0-1 0,5 0 5 0,7 0 8 16,3 0 15-16,10-1 6 0,5 1-2 15,11 0-11-15,5 0-8 0,6 1-14 0,10 1-13 16,5 1-7-16,9-1-9 0,1 1-6 0,6 0-8 16,-2 0-2-16,0 0 2 0,-4 1-2 15,4-1 2-15,-7 3-1 0,1-1-1 0,-4 2-1 16,-3-3-5-16,-3 2-3 0,-7 2 2 16,-2-2-2-16,-10 0 3 0,-5-2 1 0,-7 1 14 15,-7-1 20-15,-6 1 13 0,-2-1 16 0,-8-1 17 16,-5 0 18-16,-1 0 2 0,-5 0-8 15,2 0-6-15,-8 0-13 0,1 0-16 0,1-1-17 16,-2-1-12-16,0 1-13 0,-2-1-6 0,-2-1-5 16,4 0-2-16,-4 0 0 0,0 0-3 0,0 0-3 15,-4 2-4-15,4-2-7 0,-6 0-37 16,2 1-49-16,-4 1-61 0,1 0-84 0,-5-3-133 16,-1 3-174-16,1-2-146 0,-4 0-104 15,1-3-98-15,-4 4 1 0,3-5 92 0,1 1 159 16,-1 0 169-16</inkml:trace>
  <inkml:trace contextRef="#ctx0" brushRef="#br0" timeOffset="81213.02">10205 5332 180 0,'4'-3'499'16,"-4"0"114"-16,-4 0 96 0,-2 2 37 16,2-1-96-16,-1 2-92 0,-1-2-103 0,2 2-88 15,2-1-62-15,2 1-52 0,2 0-46 0,2 1-31 16,2-1-6-16,5 2-3 0,7 1-12 15,-1-1-8-15,3 1-16 0,5 0-18 0,2 1-19 16,-2 3-15-16,4 2-19 0,-2-1-15 0,-2 3-8 16,1 1-11-16,-5 3-7 0,-2 1-7 15,-7 2-5-15,1 4-1 0,-7-2-5 0,-2 3-1 16,-8 1 0-16,-2-1-2 0,-7 1-2 0,1 2 0 16,-7-5-4-16,1 1-3 0,-5-4-27 15,-2-2-56-15,2-4-66 0,-6-3-101 0,4-5-148 16,-3-2-185-16,-1-4-157 0,2-2-113 0,2-3-61 15,0-4 31-15,3-3 116 0,3-1 169 16,0-3 173-16</inkml:trace>
  <inkml:trace contextRef="#ctx0" brushRef="#br0" timeOffset="81514.07">10068 5351 178 0,'-2'-11'618'0,"-2"2"154"0,-2 1 83 15,-4 2 43-15,4 2-172 0,-1 0-213 0,-1-1-180 16,0 4-138-16,6-1-53 0,-2 0-10 15,4 4 10-15,0 0 12 0,0 2 13 0,6 0 3 16,-2 3-12-16,2 3-9 0,0-2-20 0,3 4-11 16,1 1-10-16,-4 2-3 0,2 1-7 0,-3 1-12 15,-3 2-9-15,2 2-11 0,-4 2-14 16,-4 1-13-16,2 0-11 0,-3-1-8 16,-3 1-2-16,2 1-4 0,0-3-5 0,0 0-2 15,-1-2-2-15,1-2 0 0,4-3-5 0,-2-3-1 16,0-2 2-16,4-2-1 0,0-2 0 0,4-3-2 15,0-2 0-15,2-2 0 0,-4-2-3 16,5-5-2-16,-1 1-5 0,0-3-53 0,-2 1-77 16,-2-2-90-16,-2 3-145 0,-2-3-186 15,-2 4-186-15,0 0-117 0,2 1-88 0,-2 0 2 16,2 2 99-16,-1-2 164 0,3-1 178 16</inkml:trace>
  <inkml:trace contextRef="#ctx0" brushRef="#br0" timeOffset="85965.21">20558 1096 51 0,'3'0'174'0,"3"0"5"0,2 0-27 15,-2-1-10-15,-4 0 14 0,2-3 27 0,-1 3 40 0,-1-2 46 16,-2 0 51-16,0 0 50 0,0 0 65 0,0 0 43 16,0 0 1-16,0 1-16 0,-2-1-36 0,-1 1-47 15,3 1-74-15,-4-1-64 0,2 2-36 0,-2-4-28 16,2 4-22-16,-2-1-21 16,4 1-16-16,0 0-16 0,-4-2-15 0,4 2-16 0,0 0-17 15,-2 0-12-15,2 0-14 0,0 2-8 0,0-2-8 16,0 0-4-16,0 1-4 0,0 3-2 0,2-2 1 15,-2 1 1-15,0 2 0 0,4 1 4 0,-4 3 17 16,4 1 13-16,-2 4 6 0,-2-1 2 0,4 2 2 16,-2 4-4-16,-2 0-14 0,4 0-10 15,-4 2-4-15,3 2-4 0,-1-2 0 0,4 1-1 0,-2 1-1 16,0-2-4-16,2-1 0 0,0 3 0 16,-1-4 0-16,-1-2-1 0,2-1-4 0,0 1 1 15,4-2 0-15,-5-1-1 0,-1-3 1 0,6 0 0 16,-4-2 2-16,0-1 2 0,3-2 0 0,-3-2-2 15,-2-1 1-15,2-1 16 0,0-4 11 0,1 2 9 16,-5-5 5-16,6-1 2 0,-6 0 7 0,4-1-6 16,-2-2-2-16,-4 0-2 0,4 1 4 0,-3-2 2 15,-1 1-2-15,0 0-9 0,0 0-7 0,0 0-6 16,0 0-9-16,0 2-6 0,0-1-6 0,4-1-3 16,-2-1-2-16,8 1-1 0,0-4-1 0,5 0 0 0,1-4-1 15,9 3 1-15,0-6 2 0,6-1-1 0,8-1-1 16,0-4-2-16,5-3 0 0,3-2-4 0,-1-2-2 15,5-3 2-15,-1 1-1 0,0-6 0 16,3-2 0-16,3-1 7 0,0-3 1 0,0-1-1 16,0-1 0-16,5-1-3 0,-1-1 0 15,-4 3-5-15,-4 3-2 0,0 3 2 0,-7 6 2 16,-4 7 3-16,-4 3-1 0,-8 3 2 16,-8 7 2-16,-2 2-2 0,-7 4 1 0,2 0-2 15,-5 7 2-15,-3-2-1 0,0 3 0 0,-2 4-1 16,-2 3 0-16,-2-2 2 0,5 4 1 15,-5 0 0-15,4-1-2 0,0 0 1 16,-2-1 0-16,2-1 1 0,2-1 0 0,-6 0 1 16,6-2 2-16,-6 1 0 0,4 0-1 15,-4-2 0-15,3 0 1 0,-3 0-1 0,2 0 0 16,-2 0 3-16,0-2-1 0,-2 0-1 0,2 2-2 16,-3-1 1-16,3-1-1 0,-4 2 0 15,4-1 1-15,-2 0-3 0,-2-1 1 0,-2 2 1 16,6 0-1-16,-4 0 0 0,2 0-4 15,-2 0 1-15,4 0-1 0,0 0-2 16,-4 0-1-16,4 2 1 0,0-1 0 0,0 2 2 16,0-2 4-16,0 3 0 0,0-3 0 0,0 2 0 15,0 0 0-15,0-1-1 0,0-1 0 16,0-1 1-16,0 1 0 0,0 1 0 0,0 0 1 16,0-2 1-16,0 0-2 0,0 1 0 15,0-1 3-15,0 0-1 0,-1 0 2 0,-3 0-1 16,4 0 1-16,-2 1-2 0,-2-1-1 15,0 0-1-15,4 2 0 0,-2-2-1 0,-2 0-1 16,4 0 0-16,0 0 2 0,0 0-1 16,0 0 0-16,0 0 1 0,0 0-1 0,0 0 1 15,0 0 0-15,0 0 0 0,0 0-1 16,0 0 1-16,0 0 1 0,0 0-1 16,0 0-1-16,0 0-1 0,0 0 2 0,0 0-1 15,0 0 1-15,0 0 0 0,0 0 0 0,0 0 4 16,0 0-4-16,-2 0 0 0,2 0 0 15,0 0 0-15,0 0 0 0,0 0-2 0,0 0 3 16,0 0 0-16,0 0-1 0,0 0 0 16,0 0-2-16,0 0 3 0,2 0-1 0,-2 0-1 15,0 0-1-15,0 0 1 0,0 0 1 16,0 0-1-16,0 0 0 0,0 0 1 16,0 0 1-16,0 0 1 0,0 0-1 0,0 0 1 15,0 0-1-15,0 0-1 0,0 0-1 16,0 0 1-16,0 0 1 0,0 0-1 0,0 0 0 15,0 0 0-15,0 0 0 0,0 0 0 0,0 0 0 16,0 0 0-16,0 0 0 0,0 0 1 16,0 0 2-16,0 0-3 0,0 0 0 0,0 0 1 15,0 0-2-15,0 0 0 0,0 0 0 16,0 0 1-16,0 0 0 0,-2 0-2 16,2 2 2-16,0-2-1 0,0 0-1 0,0 0 1 15,0 0-3-15,0 0 3 0,0 0 0 0,0 0 0 16,0 0 2-16,0 0-1 0,0 0 2 15,0 0-2-15,0 0 0 0,0 0-2 0,0 0 1 16,0 0 2-16,0 0 0 0,0 0 1 16,0 0 0-16,0 0 3 0,0 0-4 0,0 0 0 15,0 0 1-15,0 0-2 0,0 0 2 16,0 0-3-16,2 0 1 0,-2 0 0 16,0 0 2-16,0-2 2 0,0 2-1 0,0 0 1 15,0 0 1-15,0 0-1 0,0 0-3 16,0 0-2-16,0 0 0 0,0 0 0 0,0 0-1 15,0 0 0-15,0 0 2 0,0 0 0 0,0 0 1 16,0 0 0-16,0 0 1 0,-2 0 1 16,2 0-2-16,-4-2-1 0,0 2 1 0,4 0 0 15,-1 0-2-15,-3 0 0 0,4 0 0 16,-2-1-1-16,-2 1 1 0,4 0-2 16,0 0 2-16,0 0-2 0,0 0 2 0,0 0 1 15,-4 0-2-15,4 0 2 0,0 0-1 16,0-1 1-16,0 1 0 0,0 0 1 0,0 0 1 15,0 0-2-15,0 0 1 0,0 0 1 16,0 0-2-16,0 0-3 0,0 0 2 16,0 0 1-16,0 0-1 0,0 0 0 0,0 0-2 15,0 0 3-15,0 0-1 0,0 0 1 0,0 0-2 16,0 1 1-16,0-1 1 0,0 0-2 0,0 0 0 16,0 0-1-16,0 0 2 0,0 0 0 15,0 0 0-15,0 0 2 0,0 1-1 0,0-1 2 16,-2 0-2-16,2 0-1 15,-4 2-1-15,4-2 0 0,0 0 0 0,-4 2 2 16,4-2 3-16,0 0 1 0,0 0-2 0,-2 2 1 16,2-2-2-16,0 0 0 0,-4 0-1 0,4 0 1 15,0 0 0-15,0 0-2 0,0 3 0 16,0-3 0-16,0 0 2 0,0 0-4 16,0 0 2-16,0 0 1 0,0 0 1 0,0 0 1 15,0 0-3-15,0 0 0 0,0 0-1 16,0 0 0-16,0 0 2 0,0 0 0 0,0 0 0 15,0 0 1-15,0 0 0 0,0 0 4 16,0 0-3-16,0 0-1 0,0 0-1 0,0 0 0 16,0 0 2-16,0 0-2 0,0 0-1 15,0 0 0-15,0 0 1 0,0 0 1 0,4 0-2 16,-4 0-1-16,0-3 2 0,0 3-1 16,0 0 0-16,0 0-3 0,0 0 3 15,0 0 0-15,0 0 1 0,0 0 0 0,0 0 0 16,0 0 2-16,0 0-1 0,0 0 2 15,0 0 0-15,0 0 0 0,0 0-2 0,0 0 0 16,2 0-1-16,-2 0-2 0,0 0-1 0,0 0 1 16,0 0 1-16,0 0-1 0,0 0 1 15,0 0 1-15,0 0 1 0,0 0-1 0,0 0-1 16,0 0-1-16,0 0-4 0,0 0-2 16,0 0-7-16,0-2-5 0,-2 2-39 15,2 0-66-15,0 0-79 0,0 0-98 0,0 0-157 16,-4 0-211-16,4 0-186 0,-1 2-143 0,-7-2-27 15,2 3 41-15,-4-3 131 0,-5 1 200 0,-3-1 221 16</inkml:trace>
  <inkml:trace contextRef="#ctx0" brushRef="#br0" timeOffset="87416.06">20821 6726 71 0,'0'-9'164'16,"-4"3"-21"-16,2 4-89 0,-2-1-91 16,1 3-64-16,-3 0-39 0,6 3-8 15</inkml:trace>
  <inkml:trace contextRef="#ctx0" brushRef="#br0" timeOffset="88878.37">9858 6214 128 0,'-6'6'562'16,"-3"0"141"-16,-7 0 78 0,1 0 41 15,-5 0-150-15,-1 0-201 0,2 0-165 0,-3-1-137 16,7 1-67-16,1-1-1 0,7-1 19 0,3 0 15 15,4-2 18-15,4 1 12 0,7 0 3 0,5 0-36 16,5-2-37-16,12 1-24 0,4-2-23 16,9 0-12-16,8 0-12 0,5-2-4 0,10-1-5 15,-1 2-2-15,8-1-5 0,-4 1 0 0,-1 0 2 16,5 1-3-16,-5 0-3 0,-3 1-1 16,4 0-1-16,-6 1-3 0,0 1-3 0,-4 1 2 15,-6 1 1-15,-6 1-2 0,-3-2 2 0,-6 3 3 16,-7-1-3-16,-3-1 2 0,-5 1-4 15,-5-4 0-15,-5 4-3 0,-3-4-13 0,-3 1-40 16,-8-3-86-16,2 0-134 0,-4-3-176 0,-6 1-169 16,-4-1-151-16,0-2-91 0,-5-1 12 15,-6 1 99-15,-5 1 156 0,-3 1 163 16</inkml:trace>
  <inkml:trace contextRef="#ctx0" brushRef="#br0" timeOffset="89186.13">10017 6611 97 0,'-41'14'493'0,"5"-3"119"0,-1 0 82 0,-2-3 59 15,8 0-148-15,0-4-144 0,6 2-96 0,5-3-96 16,5 0-61-16,3-1-26 0,7-1 3 16,1 1-5-16,9-4-12 0,5 1 1 0,4-2 0 15,7 0-20-15,10 1-24 0,10-1-21 0,9 0-23 16,6 0-25-16,12 2-18 0,4 1-15 15,7 0-12-15,-1 0-3 0,3 1-2 0,6 2 0 16,-5 0 0-16,5 2-3 0,0-2 1 0,-5 0-4 16,-1 1-6-16,0-1-2 0,-9 0 1 0,0 0 0 15,-8 0-3-15,-6 0 3 0,-8 0-13 16,-3-2-36-16,-7 1-48 0,-9 1-81 0,-5-3-122 16,-7 2-145-16,-3-2-133 0,-13 0-95 15,-3 0-67-15,-7 0-34 0,-9 0 59 0,-9 0 111 16,-2 2 129-16,-8 1 123 0</inkml:trace>
  <inkml:trace contextRef="#ctx0" brushRef="#br0" timeOffset="89470.26">9678 7238 147 0,'-48'25'588'0,"5"-5"151"16,4-1 96-16,6-5 51 0,4-4-141 0,8-1-233 15,11-3-169-15,10-3-147 0,6-5-96 16,17-1-47-16,4-4-27 0,10-1-6 0,12-3-2 16,3 1-4-16,8-2 2 0,8 2-3 0,7-1-2 15,3 2-9-15,9 2-6 0,-2 0-2 16,3 2-2-16,-1 1 5 0,-6 2-3 0,4 0 5 16,-3 2 2-16,-5 2 0 0,1-2 1 0,-3 2-7 15,-3 2 0-15,-6 1-3 0,-4-3-20 0,-8 2-55 16,-5 0-88-16,-9-1-111 0,-1 0-116 15,-12 0-121-15,-1-2-96 0,-11 2-61 16,-1-3 1-16,-12 2 66 0,-4-2 94 0,-8 2 110 16</inkml:trace>
  <inkml:trace contextRef="#ctx0" brushRef="#br0" timeOffset="89737.43">10159 7486 60 0,'-45'17'493'0,"8"-3"101"0,0 1 68 16,-1 0 35-16,7-2-125 0,0-3-201 0,5 2-137 0,5-3-100 16,2-1-67-16,7-1-36 0,2-2-15 15,5 2-5-15,5-1-1 0,5-1 20 0,7-2 37 16,11 0 21-16,10-2 12 0,8-1-1 16,9-3 6-16,7-1-21 0,8-3-35 0,3-4-22 15,6 3-12-15,-2-3-2 0,1 2-8 16,-3 1 0-16,-2 0-10 0,2 1-2 0,-8 2-24 15,-6 3-60-15,-4-2-81 0,-7 2-103 0,-5 2-111 16,-9 2-115-16,-2 0-100 0,-11 1-41 16,-5-2 29-16,-7 2 75 0,-10 2 98 0,-7-2 113 15</inkml:trace>
  <inkml:trace contextRef="#ctx0" brushRef="#br0" timeOffset="90691.66">12159 6334 301 0,'-10'5'474'0,"0"-1"69"16,-1 0 58-16,1 0-59 0,0-1-117 0,4-2-98 0,1 3-77 15,1-3-10-15,0 0 31 0,2 1 6 16,2-1 12-16,0 2 13 0,0-1 22 0,2 1-20 15,2 0-46-15,-4 4-11 0,4 2-11 16,-3 3-6-16,3 4-6 0,-4 4-10 0,0 4-16 16,-4 2-15-16,4-1-18 0,-1 3-15 15,-3 2-18-15,0-4-20 0,2-1-19 0,2-1-22 16,0-4-15-16,6-2-17 0,-2-1-11 16,1-8-10-16,7 2-6 0,3-5-3 0,5-6-2 0,1-6 0 15,8-5-2-15,2-3 0 0,10-5-2 16,0-6 1-16,9-5-1 0,2-4-4 0,3-2-2 15,3-3 0-15,-2-2 0 0,0 3-3 16,-2 0 2-16,-1 2 0 0,-7 2 1 0,-1 1 0 16,-3 3 0-16,-7 4 0 0,0 1-3 0,-4 2 2 15,-6 4-1-15,1 1-2 0,-5 3-2 16,-6-1-25-16,1 5-44 0,-3 0-61 0,-3 3-74 16,-2 1-85-16,0 3-117 0,-6 1-160 0,-2 1-174 15,0 4-137-15,-6 2-113 0,2 4-12 0,-8 4 66 16,-3 5 157-16,1 3 206 0,-7 6 189 15</inkml:trace>
  <inkml:trace contextRef="#ctx0" brushRef="#br0" timeOffset="91140.36">12434 7024 234 0,'-6'-2'421'0,"-2"-1"76"15,-3 2 63-15,-3-1-35 0,-2-1-67 0,5 1 5 16,-5 2 4-16,3-2-10 0,1 2-6 16,1 0-9-16,-3 0-39 0,8 0-75 0,-4 0-67 15,5 0-58-15,1 0-51 0,2 0-39 0,-2 2-24 16,4-2-13-16,4 5 3 0,-2-3 5 15,4 2 13-15,3 0 6 0,1-1-4 0,5-2-8 16,5-1-19-16,1-2-10 0,8-4-14 16,2 0-17-16,4-6-10 0,4 0-7 0,9-2-3 15,-1-3-3-15,5-1-3 0,2-3-3 0,-1-1 0 16,3 0 1-16,-6-3-2 0,3 0 0 16,-5 1-1-16,-5-2 0 0,-3 4-1 0,-3 1-1 15,-2 2 0-15,-10 1 0 0,1 4 2 0,-11 2 0 16,1 1-1-16,-7 4-1 0,3 0-2 15,-8 2-1-15,2-1-2 0,-6 4-4 0,0-1-8 16,0 1-42-16,0 2-52 0,-6 2-63 0,2 1-80 16,-2 2-128-16,-4 3-174 0,1 0-144 15,-3 3-105-15,2 1-84 0,-5 1-28 0,-1 2 71 16,1 3 152-16,-1 0 168 0,-3 0 150 0</inkml:trace>
  <inkml:trace contextRef="#ctx0" brushRef="#br0" timeOffset="91578.17">12593 7283 155 0,'-20'8'328'0,"-1"-2"24"16,0-1 11-16,-1-4-79 0,3-1-127 16,3 0-48-16,1-1-4 0,1-2 18 0,3-2 46 0,-3 2 61 15,8 0 66-15,-3 0 37 0,3 1 3 16,2 1-19-16,2 1-39 0,-2 1-22 0,4 2-39 15,0 2-40-15,0 4-13 0,4 2-7 16,-4 4-9-16,0 1-29 0,2 2-17 0,2 0-9 16,0 1-14-16,2 1-3 0,-1-4-6 0,1 1-14 15,4-4-11-15,3 2-5 0,3-7 5 16,1 1-2-16,3-4 1 0,9-2-3 0,-2-3 0 16,8-4-8-16,0-4-13 0,5-1-8 15,1-5-7-15,-2-1-3 0,5-3-2 0,1-1 2 16,-2-3-2-16,1-1-2 0,-3-3 2 15,0 0 5-15,-1-1 0 0,-3 2-2 0,0 0-2 16,-2 0 4-16,0 2-3 0,-4 1-4 0,-4-1 0 16,2 2 0-16,-4 3 3 0,-4 0-1 0,-1 3 0 15,-5-1 1-15,1 5 1 0,-7 0-1 16,3 4-1-16,-6 1-3 0,2-1 3 0,-6 4-3 16,2-2-4-16,-1 3-28 0,-3-1-63 15,0 3-121-15,0 0-172 0,-3 3-180 0,-1-1-160 16,-6 3-132-16,4-2-22 0,-6 6 79 15,3-1 146-15,-3 3 168 0</inkml:trace>
  <inkml:trace contextRef="#ctx0" brushRef="#br0" timeOffset="93688.3">12761 7757 33 0,'-9'19'422'16,"-7"-2"103"-16,1-3 76 0,-1 0 50 0,4-1-120 16,-1 0-124-16,3-3-86 0,4 1-47 15,1-4-21-15,5 1-11 0,5-1-2 0,1-1-4 16,4-2-2-16,5-1-37 0,5-3-42 0,5-1-24 16,10-5-28-16,2-5-21 0,3 0-16 15,11-8-12-15,-1 0-10 0,2-4-15 0,1 1-6 16,7-3-7-16,-4-1-4 0,0 0-6 15,-3 0-6-15,-3 4 1 0,0 1-1 0,-3 2 1 0,-8 2 0 16,-6 0 10-16,-4 6 11 0,-2-1 10 16,-8 3 13-16,-3 2 16 0,-1 1 17 0,-5 1 8 15,-1-1 6-15,-3 2 1 0,0 3-7 16,-2-2-12-16,2 2-16 0,-6-1-16 0,6 1-12 16,-6 1-11-16,3-2-9 0,-3 2-3 0,0 0-5 15,0 0 0-15,0-1-2 0,0 1 1 16,0 0 2-16,0 0 1 0,0 0 2 0,0 0 0 15,0 0-3-15,0 0 1 0,0 0-3 0,0 0-3 16,0 0 2-16,0 0 0 0,0 0-1 16,0 0 0-16,4 0 1 0,-4 0 2 0,0 0-2 15,0 0 0-15,0 0 0 0,2 0 0 0,-2 1 0 16,0-1-2-16,0 0-1 0,0 0 1 16,0 0 3-16,0 0-1 0,0 0 1 0,0 0 1 15,0 0 3-15,0 0-1 0,0 0-2 16,0 0-1-16,0 0 4 0,0 0-2 0,0 0 2 15,0 0 2-15,0 0 1 0,0 0 1 0,0 0-1 16,0 0 1-16,4 0-1 0,-4 2-4 16,0-2 0-16,2 0-2 0,-2 1 0 0,4 1 0 15,-4-1-2-15,0-1 0 0,0 0 2 16,4 1-1-16,-4-1 0 0,0 2-1 0,2-2 0 16,-2 0 4-16,0 1-5 0,0-1 0 0,4 2 0 15,-4-2 1-15,0 0 2 0,0 0-3 16,0 0 2-16,0 0 0 0,0 2 3 0,0-2-2 15,0 0 0-15,0 0 2 0,0 0-2 0,0 0-2 16,0 0 0-16,0 0 0 0,0 0 0 16,0 0-2-16,0 0 4 0,2 0 0 0,-2 0-1 15,0 0-2-15,0 0 1 0,4 2 3 0,-4-2-4 16,0 3-1-16,0-3 1 0,0 0 1 16,0 1-1-16,3-1 1 0,-1 0 0 15,-2 1 1-15,4-1-1 0,0 1 0 0,-2-1 1 16,-2 0-3-16,4 3-1 0,-2-3 3 0,-2 0 3 15,0 0-3-15,0 0 0 0,4 0 3 0,-4 0 1 16,0 0-2-16,0 0 0 0,0 0 5 0,0 0 16 16,0 0 10-16,0 0 5 0,0 0 1 15,0 0 1-15,0 0 0 0,0 0-19 0,0 2-10 16,0-2-6-16,0 0-1 0,0 0-3 16,0 0-2-16,0 0 1 0,0 0 0 0,4 0 0 15,-2 0 1-15,-2 0-1 0,0 0 1 16,3 0-1-16,-3 0 0 0,2 0 2 0,-2 0-2 15,0 0 0-15,0 0 1 0,0 0 1 0,0 0-1 16,0 0-1-16,0 0 0 0,0 0 0 0,0 0 0 16,0 0 0-16,0 0 0 0,0 0 2 15,0 0 1-15,0 0 1 0,0 0 0 16,0 0 0-16,0 0-1 0,0 0-1 0,0 0-2 0,0 0-2 16,0 0 0-16,0 0-1 0,0 0 2 15,0 2 0-15,0-2 0 0,0 0 3 0,0 0-1 16,0 0 0-16,0 0 0 0,0 0-1 0,0 0 1 15,0 0 0-15,0 0 1 0,0 0-2 16,0 0 2-16,0 0-2 0,0 0 0 0,0 0 1 16,0 0-3-16,0 0 2 0,0 0 0 15,0 2-1-15,0-2 1 0,0 0-3 0,4 0 2 16,-4 0 3-16,0 0 1 0,0 0 3 16,0 0-2-16,0 0-1 0,0 0 0 0,0 0-3 15,0 0-3-15,0 0-2 0,4 0 1 0,-4 0 2 16,0 1 0-16,0-1 1 0,0 0 0 15,0 0 1-15,0 1 2 0,0-1-1 0,0 0 2 16,0 2 1-16,0-2 0 0,2 0-2 0,-2 1-2 16,0-1 2-16,0 2 0 0,0-2-4 15,0 0 0-15,0 1 0 0,0-1 1 0,0 0 1 16,0 0 0-16,0 0 0 0,0 0 0 0,0 0 2 16,0 0-1-16,0 0-1 0,0 0 1 15,0 0 2-15,0 0-2 0,0 0 0 16,0 0-3-16,0 0 1 0,0 0-3 0,0 0 0 15,0 2 3-15,0-2 2 0,4 1 2 0,-4 1-2 16,0-2 2-16,0 1-2 0,0-1-3 0,0 2 1 16,2-1 0-16,-2-1 1 0,0 2 0 15,0 0 0-15,4-2 4 0,-4 1-2 0,0 0-1 16,0 1-1-16,0-2 0 0,4 1 1 0,-4 1-3 16,0-2 1-16,0 0 1 0,0 1-2 15,0-1 2-15,0 0 0 0,0 0 3 0,0 0-2 16,0 0 0-16,0 0 9 0,0 0 13 15,0 0 8-15,0 1 4 0,0-1 5 0,0 0 3 0,0 0-4 16,-4 0-15-16,4 0-9 0,0 2-4 16,0-2-4-16,0 0-2 0,0 1-2 15,0-1-3-15,0 2 0 0,0-2 0 0,0 0 1 16,0 0-2-16,0 0 2 0,0 0 0 0,0 0 2 16,0 0-3-16,0 0 0 0,0 0 1 15,0 0-2-15,0 0 1 0,0 0-1 0,0 0 1 16,0 0-1-16,0 0 1 0,0 0 0 0,0 0 1 15,0 0 2-15,0 0-2 0,0 0 0 16,0 0-1-16,0 0 2 0,0 0-2 0,0 0 0 16,0 2-1-16,0-1 2 0,0-1-1 0,4 1-1 15,-2 1-1-15,-2 0 1 0,0-1 1 16,3 1 0-16,-3-2 0 0,0 1 1 0,4 1 3 16,-4-2-3-16,2 0 0 0,-2 0 0 15,0 1-1-15,0-1-1 0,0 0-1 0,0 0 3 16,0 0 0-16,0 0-1 0,0 0 3 0,0 0 0 15,0 0-1-15,0 0-2 0,0 0 1 16,0 0 0-16,0 0-2 0,0 0 1 0,0 0 0 16,0 0 0-16,0 0 0 0,0 0 0 15,0 0 1-15,0 0 0 0,0 0-3 0,0 0 0 16,0 0 1-16,0 0 0 0,0 0 0 0,0 0 1 16,0 0 2-16,0 0-1 0,0 0 0 0,0 0-1 15,0 0-1-15,0 0 1 0,0 0 0 16,0 0 0-16,0 0 0 0,0 0 0 0,0 0 1 15,0 0-1-15,0 0 0 0,0 0 0 0,0 0-1 16,0 1 0-16,0-1 0 0,0 0 2 16,0 0-1-16,0 0 1 0,0 0 1 0,4 0 0 15,-4 2-1-15,0-2-2 0,2 0 0 16,-2 1 0-16,0 1 3 0,0 0-1 0,0-2-1 16,0 0 2-16,0 0-2 0,0 0 1 0,0 2-2 15,0-2 1-15,0 0 0 0,0 0 0 16,0 0 0-16,0 0 2 0,0 0-1 0,0 0-1 15,0 0-1-15,0 0-1 0,0 0 1 16,0 0-2-16,0 0 1 0,0 0 2 0,0 0 1 16,0 0-1-16,0 0-2 0,0 0 1 0,0 0 0 15,0 0-2-15,0 0 0 0,0 0 2 0,0 0 2 16,0 0 1-16,0 0 0 0,0 3 2 16,4-3-2-16,-4 0 0 0,0 1-1 0,0-1-1 15,0 0-3-15,0 0 1 0,0 0 2 16,0 0 0-16,0 0-2 0,0 0 1 0,0 1 2 15,0-1 0-15,0 0-1 0,0 0 1 0,0 1-1 16,0-1 1-16,4 0-1 0,-4 3-1 16,0-3 1-16,0 0 0 0,0 0-1 0,0 0-1 15,0 0 0-15,0 0-1 0,0 0-3 0,0 0-2 16,0 0-34-16,0 0-56 0,-4 0-74 0,4 0-77 16,0-3-121-16,0 1-181 0,0-2-171 15,4 2-137-15,-2-3-96 0,2-1-12 0,-2-2 74 16,1 1 158-16,1 0 193 0</inkml:trace>
  <inkml:trace contextRef="#ctx0" brushRef="#br0" timeOffset="95306.25">2155 8333 48 0,'-2'-2'255'0,"-2"0"16"16,-2 1 10-16,-1 1-83 0,1 0-77 0,0 0-37 15,0 0-13-15,2 0 9 0,2 0 15 0,-2 0 12 16,4 0 6-16,-3 0-6 0,1 0-20 0,2 0-23 16,0-2-24-16,2 1-11 0,1 1 9 15,-3-1 13-15,6-3 14 0,-6 3 8 0,4 0 7 16,-2-1-2-16,2 0-7 0,-4 1-4 0,4 1-2 16,-2-1 1-16,-2 1 1 0,0 0 2 0,0 0-4 15,0 0-13-15,0 1-13 0,0 0-6 0,-2 1-8 16,2 1-8-16,0-2-4 0,-4 3 1 0,4-3 3 15,0 0-1-15,0 1 0 0,0-2-2 16,0 0-5-16,0 0-1 0,0 0-3 16,0-2-1-16,4 0-3 0,-4-2-1 0,2 0 3 0,-2-2-4 15,4-3-4-15,-4 2-5 0,2-3-16 16,1 1-32-16,3-1-37 0,-2-1-38 0,2 1-37 16,0-1-36-16,3 0-21 0,1 0-10 0,0-1-11 15,0 1-30-15,1-1-50 0,3 2-8 16,-7-1 13-16,3-1 28 0</inkml:trace>
  <inkml:trace contextRef="#ctx0" brushRef="#br0" timeOffset="96455.77">2583 7847 115 0,'-9'-3'306'15,"-1"3"24"-15,-2-1 13 0,1 1-79 0,-3 1-102 16,-1-1-31-16,-1 3-3 0,1-3 25 0,-5 4 43 15,5-1 49-15,-1 1 34 0,-3 4 3 16,1-2-9-16,-1 3-27 0,0 1-42 0,3 4-39 16,-5 3-32-16,5 0-21 0,-3 5-28 0,1 3-19 15,3 5-8-15,-4 1-17 0,3 4-14 0,1 1-17 16,1 4-3-16,2 2 1 0,3 2 0 0,3 0-7 16,0 1 3-16,2 2-1 0,4-1 6 0,0 2-1 15,6-3-6-15,4-1 5 0,1-2-4 16,7-1 4-16,-1-5-6 0,8-3 0 0,1-4 0 15,5-3-5-15,3-3 6 0,3-5 3 0,4-5-1 16,0-5-5-16,3-5-1 0,-1-5 5 0,1-5-9 16,3-2 4-16,-2-7 1 0,-3-3 3 15,3-6 3-15,-5-4 1 0,3 0-1 0,-4-7-2 16,-2-1-4-16,-2-2 4 0,-4-3 2 0,-4 0-3 16,-2-1 3-16,-2-1 2 0,-5 0 1 0,-9 1 0 15,1 0 20-15,-10 0 33 0,-4-3 24 16,-2 3 13-16,-9-3 15 0,-1 4 14 0,-5-2-15 15,-4 3-25-15,-4 1-17 0,-4 2-6 0,-2 5-16 16,0 1-17-16,0 7-7 0,-6 6-6 0,5 4-4 16,-5 5-8-16,0 7-4 0,-3 3-2 0,5 6-1 15,-2 2-5-15,2 7 0 0,-1 3-2 16,3 5 4-16,2 2 5 0,0 4 0 0,4 3-2 16,0 2-1-16,0 2 0 0,0 0-3 0,2 3 4 15,6 0-3-15,-2-1 5 0,1 3-5 0,7 0 4 16,1-1 2-16,3 2-1 0,1 0 1 0,2 1-2 15,7 0 5-15,3-1-5 0,3-2-1 0,9-2 1 16,-2 0 3-16,5-3 1 0,7-1 0 0,1-2 2 16,8-3 1-16,6-4-1 0,1-4-4 0,5-1-4 15,7-5 1-15,3-4 1 0,1-6-2 16,2-5 2-16,0-2 2 0,-3-5 4 0,3-6 0 16,-6-3-1-16,-3-3-1 0,-1-3-1 0,-1-4 3 15,-8-1-4-15,2-5 2 0,-8 0-1 0,3-5-1 16,-6-1 2-16,-3-3-1 0,-4 0 4 0,-2-5-3 15,-3 0-2-15,-4 1 3 0,-5-5 0 0,-5 1-2 16,-4-1-2-16,-5-1-2 0,-5 2 0 0,-4 0 0 16,-5 2-3-16,-4 5-1 0,0 1 1 15,-4 4 3-15,2 5 3 0,-3 4 0 0,3 4-1 16,2 3 2-16,4 6 0 0,1 2-3 0,5 4 2 16,-1 1-1-16,7 2 3 0,-1 3-7 0,4 0-3 15,6 0 0-15,-4 3-48 0,4 0-92 0,0 2-142 16,4-1-155-16,-4 0-164 0,0-1-165 15,0 3-46-15,-4-1 48 0,2-1 114 0,-1 1 146 16</inkml:trace>
  <inkml:trace contextRef="#ctx0" brushRef="#br0" timeOffset="97659.08">1909 8158 58 0,'2'2'257'15,"-2"-2"32"-15,0 0-10 0,4 1-50 16,-4-1-54-16,0 0-46 0,0-1-27 0,0 1-4 16,4-3 10-16,-3 1 23 0,-1-2 36 0,4 0 29 15,-4 0 18-15,2 2 14 0,-2-3 24 0,4 3 38 16,-4 0 45-16,0 1 32 0,0 1 7 0,-4 0-20 15,2 0-42-15,-2 0-66 0,-1 0-81 16,-1 1-60-16,0-1-38 0,-2 0-15 0,-1 0-3 0,1 0-3 16,-2-1-1-16,0-2-9 0,-1 0-6 15,-3-1-5-15,5-4-10 0,-7 1-6 0,1-4-4 16,-1-2-1-16,-3-2-2 0,1-3-2 0,-1 0 0 16,-2-3 0-16,-5-1 0 0,5 0 1 0,-2-1 4 15,1-1 0-15,-3 1 4 0,4 1 10 0,2-3 5 16,-7 3 0-16,5-1 2 0,2-1 5 0,-3 1-4 15,3-1-7-15,-2 1-6 0,1-3-4 0,5-1-2 16,-3 0-3-16,-1-1-1 0,3-4-4 0,-3-2 0 16,4-2 1-16,-1-5-2 0,1-4 0 0,-1-2-4 15,1-2 3-15,-1 1 2 0,1-1-1 16,-1 0-3-16,-3 3-2 0,3 1 2 0,-3 3 0 16,1 0-1-16,3 2 1 0,-5 2 4 15,7 3 0-15,1 3 3 0,-1 0-3 16,7 4 0-16,-4 1 0 0,8 1-2 0,-2 0 4 15,8 1-5-15,2-2 3 0,4-3-2 0,1-1 2 16,5-2 0-16,3-5-1 0,3 0 3 16,1-5 0-16,2 1 3 0,-2-1-2 0,3-3 2 15,-1 1 2-15,-2 2 0 0,-2 0-5 0,-3-1 1 16,1 4-2-16,-3-2 0 0,-1 3 0 16,-1 3 3-16,-3 3 17 0,-1-1 8 0,0 5 4 0,-1 0 3 15,1 3 1-15,-2-2-3 0,1 3-15 16,5-1-8-16,-2-1-4 0,3 2-1 0,-1 1-4 0,3-2 2 15,3 1-2-15,-1-2 2 0,2 1 0 0,1 1-3 16,1-1 0-16,-2 0 1 0,4 3 0 16,-3-1-2-16,3 2 0 0,-4 2 0 0,1 0 2 15,1 4 0-15,-6 2-2 0,-1 1 1 0,1 1 0 16,-1 3-1-16,-5 1 0 0,-1 2-3 16,0 2 4-16,-5 0-1 0,1 0 0 0,0 2 1 0,-2 0-2 15,0 0 1-15,-2 1-1 0,2-1 2 0,-4 2 3 16,0-1 0-16,0 1 3 0,2 0 1 0,-2-3-1 15,0 3 0-15,-2 0-6 0,2 0 1 0,0 0-2 16,-4 0 0-16,-2 0-3 0,2 3-1 0,-2-2 1 16,0 1-3-16,1 3-3 0,-5-1-5 0,6-1-37 15,-6 2-54-15,5-1-67 0,3 0-120 0,-2-1-142 16,-2 0-149-16,6-1-100 0,0-2-61 0,0 0-37 16,0 0 37-16,0-2 101 0,2 1 131 15,2-1 125-15</inkml:trace>
  <inkml:trace contextRef="#ctx0" brushRef="#br0" timeOffset="99694.65">1481 5398 23 0,'-10'2'232'0,"0"1"21"0,-1 0 21 16,-3-2-58-16,2 2-31 0,-1 2 14 0,5-3 39 15,-2 2 53-15,1-2 53 0,3 0 42 0,-2 0 12 16,2-1-15-16,6-1-50 0,-6 1-65 0,6-1-69 16,0 0-45-16,4-1-17 0,-2 0-13 0,4-3-3 15,4 0 8-15,-1-2 1 0,5-1-22 0,2-2-29 16,1-2-19-16,2-1-14 0,7-1-14 0,-1 0-9 16,2 0-5-16,4 0-5 0,2 1-8 0,0 1-2 15,-2 2-1-15,4 3 1 0,-4-1-1 0,0 1-1 16,0 2 3-16,2 3 0 0,-6 0-5 15,2-1-2-15,-4 2-1 0,-2 0 5 0,1 0-2 16,-3 2 2-16,0-2 3 0,-1 1 2 0,-5-1 1 16,-3 0-3-16,1 1 1 0,-3-1-5 0,2 0 1 15,-7 0 1-15,3 0-2 0,-6 2-1 0,2-2 2 16,2 0 3-16,-6 2 1 0,4-2 2 0,-4 0 0 16,2 0 6-16,-2 0 12 0,0 2 6 0,0 2 7 15,0-2-2-15,0 5-1 0,-2 2-3 0,2 1-12 0,-4 3-3 16,2 1-7-16,-2 5 0 0,0 0 5 15,2 2 13-15,-6 1 7 0,6 1 3 0,-3 4 4 16,-3 0 2-16,2 1-7 0,0 2-16 0,0-1-7 16,3 1-5-16,-3-1-4 0,2 0 0 0,-2-2 1 15,2-2 0-15,2-3-2 0,2-1 0 0,0-3-1 16,2-4-3-16,2-2 0 0,2-2 0 16,-2-2 0-16,-2-1 0 0,5-4 0 0,-5 0 1 0,2 0 2 15,2-3-1-15,-6 0 1 0,0-2 14 16,0 1 11-16,0-2 7 0,-6 1 2 0,0-2 5 0,-3 0 1 15,-1 0-11-15,0 0-12 0,-5 1 3 16,3-2 7-16,-1 2 3 0,-3-2-3 0,5 1 4 16,-3-2-1-16,-2-1-9 0,5-1-10 0,-3-1-6 0,-1 0-3 15,3-3 1-15,-1-2-3 0,1 0 0 16,-2-3-3-16,3-1 0 0,-5-1 2 0,3-1-2 16,1-1 0-16,-3 0-1 0,3-1 1 0,-5 1 1 0,5 0-1 15,-4 1 1-15,1 1-1 0,-1 2 2 16,1 1-1-16,-1 0-1 0,-3 0-2 0,3 1 1 15,1 2 1-15,-1 2 0 0,-3-1 4 0,4 4 14 16,-1-3 16-16,1 4 8 0,-1 1 6 0,3 0 3 16,1 2 1-16,2 1-13 0,-1 0-14 0,1 0-9 15,6 2-3-15,-2-2-6 0,0 3 0 0,6-2-3 16,-4 1-1-16,3 1 1 0,1-2-2 0,-4 2-2 16,4 0 1-16,4-2-1 0,-4 2 0 0,1-1-3 15,-1 1 2-15,0 0 1 0,4 0-2 0,-4 0 3 16,0 0-3-16,0 0 2 0,0 0 1 0,0 0-1 15,0 0 0-15,0 0 0 0,0 0 3 0,0 0-3 16,0 0-2-16,0 0 2 0,0 0 0 0,0 0 0 16,0 0 0-16,0-1 4 0,0 1 0 0,0 0-1 15,0-2-2-15,0 2 0 0,0-1 1 0,-4 1-3 16,3-3 1-16,-3 2 0 0,-2-1 0 0,0-1-2 16,2 2-3-16,-2-3 4 0,-1 3 0 15,1 0 0-15,4 1 0 0,-6 0 1 0,6 0 3 16,-2 0 0-16,-2 0-2 0,6 1-1 0,-3-1 0 15,1 1 1-15,2-1-4 0,-4 0 0 0,4 0 3 16,0 0-1-16,0 0-2 0,0 0 0 0,0 0 3 0,0 0-2 16,0 0 1-16,0 2 0 0,4-2 2 15,-4 2 0-15,2-2-1 0,1 1 1 0,-3-1-4 16,4 1 3-16,-2 1 0 0,2 1-1 0,-4-2 0 16,6 2 0-16,-6 0 3 0,6 0-2 0,-6 0-2 15,4 0 2-15,-2 2 2 0,1-4-1 0,-3 2 0 16,4 2 1-16,-4-3-1 0,2 0 0 0,-2 1 1 15,0-2-1-15,4 3 0 0,-4-3 1 0,4 0-2 16,-2 1 0-16,2 1-2 0,-4-3 1 0,6 2 0 16,-2-2 1-16,-3 0-2 0,5 3 1 0,2-2 1 15,-2 1 0-15,0-1-1 0,0 1-2 0,1 0 2 16,-1-1 1-16,0 0-1 0,4 3 1 0,-5-3-1 16,1 0 1-16,4 1 2 0,-6 0-2 0,2-1 0 15,-1-1-1-15,-1 1 0 0,2 1-1 0,-6-1 1 16,6-1 1-16,-6 2 1 0,4-2-3 0,-4 1 2 15,2-1 0-15,-2 0 0 0,4 0-1 0,-4 0 1 16,0 0 2-16,0 0 0 0,0 0 1 0,0 0 2 16,0 0-4-16,0 0 1 0,0 0 0 0,0-1-2 15,-4 1 0-15,4-2-1 0,-2 2 3 16,2 0-3-16,0-1 3 0,-4-1-2 0,2 1 0 16,-2-2 1-16,0 1 0 0,2 1 0 0,-2 0-2 15,2-3 1-15,-5 4 0 0,5-1-2 0,-2 0 2 0,-2 1 0 16,2-2 2-16,4 2-2 0,-2 0 0 0,-2 0 2 15,4 0-3-15,4 2 0 0,-2 0-1 0,2 2 0 16,2 2 2-16,0-1 0 0,3 4-1 16,5-1 1-16,1 2-3 0,1 1 2 0,-1 1 1 15,5 0-1-15,1 1 1 0,0 2 1 0,1 2 4 16,3 1-2-16,0 0-3 0,0 3 1 0,1 1 0 16,1 1-1-16,2 1 0 0,-4 0 1 0,6 0 1 15,-6-3-1-15,2 1 2 0,2-1 1 0,-7-2 0 16,3-4 0-16,-4 2 3 0,-1-4 0 15,-1 0-3-15,-4-2-2 0,-3-1-2 0,-2-4 0 0,-1-1-1 16,-3 0 0-16,-2 0 2 0,-4-2-1 0,0-2 1 16,0-1-1-16,-4 2 1 0,-2-4 1 15,-3 2-2-15,3-3 0 0,-8-1-1 0,3-1 0 16,1-2-1-16,-5-1-1 0,3-2 0 0,-4-1 0 16,1-2-1-16,-4-2 0 0,3-2 1 0,-3 0 0 15,-1-3 0-15,3 0 2 0,-6-2-4 0,5-2 3 16,-3-1-2-16,-2 2 2 0,1-1 1 0,3-2-1 15,-6 2 2-15,3 3 0 0,1-1 0 0,-4 4-1 16,4 0 1-16,-3 3 1 0,3 1-1 0,2 4 0 16,3-1 1-16,-5 2 0 0,5 3-1 15,1 0-1-15,-1 3 2 0,7 1-1 0,-3-2-1 0,2 2 0 16,1 0 0-16,3 0 0 0,2 2-1 0,-2-1 2 16,2 1 1-16,2-1 0 0,-2 1-1 0,4 0 1 15,0 0-3-15,0 0 0 0,-3 0 0 0,3-2 2 16,0 2 1-16,0 0-2 0,0 0 2 0,0 0 0 15,-2 0-2-15,2 0 0 0,0 0 0 0,0 0 3 16,0 0-1-16,0 0 0 0,0 0 0 16,0 0-1-16,0 2 0 0,0-2 0 0,0 0-2 0,2 1 2 15,-2-1 0-15,3 1 1 0,1 1 0 16,-2 0-1-16,2-1-1 0,-4 0 0 0,6 1 0 16,-2-2 1-16,-2 2-3 0,-2-1 2 0,4-1 0 15,-2 0 1-15,1 1-1 0,-3-1 0 0,0 2 2 16,0-2-1-16,4 0 0 0,-4 0 0 0,0 0 0 15,2 0 0-15,-2-2 1 0,0 1 0 0,0 0 1 16,4-3-1-16,0-2-1 0,-2 2-1 0,2-5 2 16,2 1-1-16,-1 1 1 0,5-4-1 0,-4 1 1 15,4 1 1-15,3-2-3 0,-1 1-1 0,-3-1 0 16,7 0 0-16,-1 3 0 0,1-3 1 0,-1 2-1 16,1 2 2-16,3-1 0 0,-3 1 1 0,-1-1-2 15,1 2 0-15,-1-1 1 0,1 1 0 16,-1 1-1-16,-1-1-1 0,-2 2-2 0,-3 1 3 0,1-2-1 15,0 2 3-15,-5 0 0 0,1 0-1 16,-6 2 3-16,4 1 0 0,-2-2-1 0,-4 1 0 0,-2 1-1 16,-2 0 0-16,3 0 2 0,-3 0-4 0,-4 1 1 15,0 1-1-15,5-2 1 0,-5 1 0 0,4 2-4 16,0-3 1-16,0 1-2 0,3 1 1 16,-1-2-21-16,2 0-63 0,2 0-68 0,0-2-80 15,2 0-151-15,2-1-186 0,1-3-174 0,5 0-109 16,-4-2-63-16,4-1 13 0,-1 1 112 0,1-1 170 0,2 2 182 15</inkml:trace>
  <inkml:trace contextRef="#ctx0" brushRef="#br0" timeOffset="102972.12">19873 5421 174 0,'-15'0'217'0,"-3"0"10"16,-1 0-63-16,4 0-39 0,-1 1-4 0,3-1 13 15,1 1 20-15,2-1 23 0,1 0 10 0,3 0-1 16,2 0-18-16,-2 0-27 0,4 0-31 16,-2 0 2-16,4 2 22 0,4-2 37 0,-2 2 54 15,4-2 59-15,-2 0 62 0,5 0 13 16,1-2-23-16,2 0-38 0,3 0-50 0,1-2-53 16,7 2-50-16,0-2-33 0,2 3-18 0,4-2-10 15,6 2-11-15,2-2-12 0,0 0-14 16,10 1-15-16,-3-1-10 0,3 1-11 0,3 0-5 15,2-1-2-15,-1 0-3 0,-1 0 4 0,2-1-4 16,-1-1 0-16,-1 2 1 0,3-2 4 16,-3 1 0-16,4-3-2 0,-5 1 1 0,9 0-1 15,-10-1 0-15,8 0-8 0,1-1 4 0,-1 1 0 16,0-1-3-16,-2 1-1 0,-1 1 3 16,-3 0 1-16,2-1-2 0,-7 4-1 0,1-2 2 15,1 1-1-15,-6 2 1 0,-1-2 0 16,1 2 1-16,-2-1 1 0,-2 0 2 0,-1 0-2 0,-1 0 0 15,2-2 2-15,-2 2-3 0,4-1-3 16,-2-1 1-16,-1 1-2 0,5 0 1 0,-2-1-2 16,0-1 3-16,-1 4 6 0,-1-4-2 15,4 4-2-15,-6-2 1 0,0 1 1 0,-2 1-2 16,-2 1-2-16,-2 0 1 0,0-1 2 16,-6 2-1-16,2-2-1 0,-5 2-1 0,1 0 1 15,-6 0 2-15,5 2 3 0,-5-2-2 0,5 2 0 16,-3-1 3-16,0 0-4 0,1 1-2 15,3 0 0-15,3 0 1 0,-3-2-1 0,4 3-2 16,0-2 4-16,0 0-1 0,1-1-3 0,-5 0 0 16,6 1 3-16,-2-1 1 0,-2 0-1 15,-1 0-1-15,3 0 4 0,-4-1-1 0,1 1-6 16,1-1 4-16,-2 1-1 0,1-1 1 0,-3 1 0 16,2-3 17-16,2 3 12 0,-5 0 3 15,3 3 6-15,2-2 0 0,-1-1-3 0,-1 1-15 16,-1 0-9-16,1 1-4 0,-2-2-6 15,3 3 0-15,-7-3-1 0,4 0 1 0,1 0-1 16,-3 2 1-16,-1-2 1 0,-1 3 1 0,-1-3 4 16,-3 3 8-16,3-3 16 0,-2 1 9 15,-3-1 5-15,5 2 1 0,-6 0 1 0,5-1-8 16,-1 0-20-16,-2 1-7 0,-1 0-7 0,3-1-2 16,-2 2-2-16,-1-1-5 0,1 0 6 15,0 0 0-15,-5-1 0 0,1 2-1 0,0-2-2 16,-2 1 3-16,2 0 0 0,-2-1-1 0,-1-1 0 15,-1 2 2-15,-2-2 3 0,0 1 7 16,0-1 6-16,4 0 0 0,-4 0 3 0,0 0-2 16,2 2 0-16,-2-2-5 0,0 0-8 0,0 1 0 15,0-1-6-15,4 2 1 0,-4-1-1 16,4 2-1-16,-2-2 0 0,-2 1 1 0,4 0 0 16,-4-1 0-16,2 0 0 0,-2-1-1 0,0 2 1 15,0 0-1-15,0-2 1 0,0 0 1 16,0 0 2-16,0 0-1 0,-2 0-1 0,-2 1 1 15,2-1-1-15,-2 0 0 0,4 1-1 0,-4-1 0 16,4 0-1-16,0 3 0 0,0-2 0 16,0 0 1-16,0 2-1 0,0 0 2 15,0-3 0-15,4 2-1 0,-4-2 0 0,4 3-1 16,-4-2 0-16,2 1-1 0,-2-2 0 0,0 1 1 16,0-1 1-16,0 2 0 0,0-2 2 15,0 0 2-15,0 2 2 0,0-2 13 0,0 0 9 16,0 0 5-16,0 0 0 0,-2 0 1 0,-2 0-2 15,4 1-15-15,-4-1-9 0,4 1-5 0,-2-1-3 16,2 0-2-16,0 2-1 0,-4 0 1 16,4-2-1-16,0 1 1 0,4 0 1 15,-4 1-1-15,0-2 2 0,2 2 0 0,-2-2 0 16,0 1 1-16,0-1-3 0,0 0 1 0,0 0 0 16,0 0-1-16,0 1 0 0,0-1 0 0,-2 0 2 15,2 0-1-15,0 0-1 0,0 0 0 16,-4 0 0-16,4 2-1 0,0-2 2 0,0 0 1 15,0 1-1-15,0 1 0 0,0-1-1 16,0-1 0-16,0 1-1 0,0 1 1 0,0-2 1 16,0 0 1-16,0 2 1 0,0-1-2 0,0-1 0 15,0 0 1-15,4 2-1 0,-4-2 0 16,0 0-1-16,0 1 3 0,-4-1-1 0,4 0 0 16,0 0 0-16,0 0 0 0,0 0 3 0,0 0-3 15,0 2 0-15,0-2-2 0,-2 0 1 16,2 1 0-16,0-1-2 0,0 2-2 0,0-2 3 15,0 0 1-15,0 0-1 0,0 1 1 0,0-1 0 16,0 0 1-16,-3 2-1 0,3-2 0 0,0 1 0 16,0-1-2-16,0 0 2 0,0 1-1 0,-4-1 1 15,4 0 0-15,0 0 1 0,0 0 0 16,0 0 0-16,-2 0-1 0,-2 0-1 0,4 0-2 16,-4 0 1-16,4 0-1 0,-2 0-3 15,2 0-3-15,-4 0-1 0,4 0-20 0,0 0-43 16,0 2-49-16,4-2-73 0,-4 2-114 0,2-2-139 15,-2 0-127-15,4-2-102 0,-4 0-89 0,0 2-62 16,0-1 45-16,0-2 100 0,-4 2 132 16,2-2 131-16</inkml:trace>
  <inkml:trace contextRef="#ctx0" brushRef="#br0" timeOffset="108392.17">2740 7849 132 0,'-4'-5'358'0,"-5"2"33"0,-3-2 16 16,2 0-54-16,-5 2-134 0,-1-1-96 16,1 1-48-16,1-2-12 0,3 2 9 0,-5-2 23 15,3 3 25-15,1-1 21 0,-4 0 14 0,1 0-6 16,-1 0 1-16,-3 2-7 0,4 1 1 0,-5 0 11 16,3 1 19-16,-3 2 27 0,-1 3 5 15,-4 1-8-15,0 2-24 0,-1 4-22 0,-3 4-40 16,2 3-39-16,-8 2-32 0,4 4 9 0,-5 2 11 15,1 2 8-15,4 2 10 0,-4 1 10 0,0-1 8 16,4 2-22-16,4-2-17 0,-2 4-14 0,3-4-7 16,5 3-7-16,2 0 0 0,3 1 1 0,5 1-2 15,7 2-2-15,2-1-5 0,4 4-6 0,4-1-5 16,7 1-3-16,-1-1 0 0,7-2-4 16,1-2 0-16,5-2 1 0,2-2-1 0,2-5-1 15,2-2 0-15,0-4 3 0,6-4-3 0,2-1-2 16,-3-6 2-16,5-3 1 0,2-3-1 0,1-4-3 15,3-4 0-15,-3-3 0 0,-1-4-3 0,2-5 0 16,1-4-1-16,-5-1 4 0,-1-4 1 0,1-2 2 16,0 1-1-16,-6-4 0 0,2 0 0 0,-6-2-2 15,-2 1 1-15,2-1-1 0,-6-2 2 16,0 1 3-16,-4-1 0 0,1 0-3 0,-3 0 2 0,-3-1 0 16,-1 1-1-16,-1 0 0 0,-7 1-1 15,3-1 3-15,-6 1-3 0,-4 1 0 0,-4 0 0 16,-2 1 0-16,0-2 11 0,-7 0 14 0,1 1 9 15,-3 2 4-15,-5 0 4 0,-1 2 3 16,0 2-8-16,-3 0-13 0,-1 6-9 0,-2 2-4 16,-2 4-6-16,-2 2-4 0,0 7-6 0,-6 1 1 15,-2 4-1-15,3 5 0 0,-5 4 1 0,0 2 1 16,1 4 1-16,-1 1-1 0,4 4 1 0,-2 2 0 16,6 1 0-16,-2 2-2 0,4 1-2 15,0-1 0-15,6 2 1 0,-4 0-1 0,4-1 2 16,4 1 1-16,-1 2-2 0,3-3 2 0,3 2-2 15,5 3 5-15,1-1-3 0,4 4-1 0,2-1 1 16,8 3 2-16,-2 0 0 0,4 1-2 16,4-1 3-16,5 2-3 0,-1-2 3 0,7 0-1 15,0-5 0-15,9 0-3 0,-3-4 1 0,8-6 0 16,-1-2-1-16,7-4 1 0,2-8 1 0,1-3 3 16,3-7-3-16,-1-2 2 0,3-7-2 0,-1-4-2 15,-3-3-1-15,1-4-3 0,1-4 5 0,-3-2-1 16,-1-2 1-16,2-2 0 0,-9-2 3 0,3-2 3 15,-8 0-4-15,0-2 0 0,-4-1-1 16,-3-1 0-16,-3 2-3 0,-9-1-2 16,-5 0 0-16,-5 1 2 0,-4-1 3 0,-5 3 2 0,-5 0 2 15,-4 4-1-15,-3 0 2 0,-6 5 0 0,2 4-1 16,-6 1-2-16,-1 5-2 0,3 3 4 0,-4 3-3 16,2 2-1-16,2 4-3 0,2 2 1 15,0 0 1-15,3 1 0 0,3 2 0 16,0 0 0-16,7 2 0 0,-2-2 0 0,7 0 1 15,-3 3-3-15,6-2 2 0,2-1-1 0,-2 1 2 0,4 0-2 16,4 2-1-16,-2-1 3 0,2 0 1 16,-2 0-1-16,2 0-1 0,2 0 1 0,-2-1 0 15,-3 1 0-15,3-1 0 0,-4 1 0 0,4-2 1 16,-2 1 0-16,-2 1 0 0,0-2 2 16,0 2-2-16,0-2 0 0,0 1-2 0,0 2 1 15,-2-1-2-15,-2-1-2 0,0 2 0 0,3-2 1 16,-3 2 3-16,-2 0 0 0,0 0 3 0,2 0-2 15,2 0 1-15,-2-1 0 0,0 1-3 0,3-2 1 16,1 0 0-16,0 1-1 0,-4-2-1 16,4 2-2-16,0-2 4 0,0 0 1 0,0 0-2 15,0 1 2-15,0-1-1 0,0 0 2 0,0 1-3 16,0-1-2-16,0 2 1 0,0-2 0 0,0 0 3 16,4 2-2-16,-4-2 1 0,0 0 2 0,-4 2-2 15,4 1-1-15,0-2 1 0,-2 1 1 16,-2 3-1-16,4-3-2 0,0 2 3 0,-4 1-3 15,4-2-2-15,0 0-2 0,-2-1 0 0,2-1-7 16,0 0-34-16,2 3-17 0,-2-4-34 0,0 1-48 16,0 0-83-16,4-1-86 0,-4 2-73 0,0-2-84 15,4 1-79-15,-2-1-50 0,-2 0-23 0,0 0-6 16,0 0 53-16,0 0 77 0,0 0 98 16</inkml:trace>
  <inkml:trace contextRef="#ctx0" brushRef="#br0" timeOffset="109260.48">25077 4251 6 0,'-25'-17'104'15,"-6"6"-47"-15,-4 4-68 0,-2 4-42 16,-6 6-22-16</inkml:trace>
  <inkml:trace contextRef="#ctx0" brushRef="#br0" timeOffset="111786.48">22143 3882 191 0,'-6'-3'421'0,"0"-3"73"15,-2 0 67-15,6 0-1 0,-1 2-97 16,1-2-44-16,-2 1-5 0,4 3-9 0,0 0-13 15,4 1-22-15,1 1-29 0,1 1-23 16,6 1-59-16,1 0-39 0,-1 3-27 0,4 1-22 16,-1 1-6-16,1 2-13 0,-3 3 4 0,-1 3-3 15,-3 2-1-15,1 5-1 0,-4 2-6 16,-2 4 3-16,0 5-12 0,-4 3-14 0,-4 0-15 16,4 0-20-16,-4 0-22 0,2-1-20 0,-2-6-18 15,4 2-10-15,-4-6-10 0,8-2-1 16,-4-4-3-16,4-3-1 0,2-3 10 0,0-3 25 15,3-3 24-15,3-6-18 0,7-7-43 0,3-2 0 16,3-9 0-16,10-1 0 0,0-9 0 0,7-6 0 16,3-1 0-16,5-5 0 0,6-4 0 15,3-2 0-15,6-5 0 0,1-4 0 16,4-3 0-16,-2-3 0 0,4-3 0 0,-1 2 0 16,1-3 0-16,-2 5 0 0,-4 2 0 15,0 4 0-15,-10 6 0 0,-4 4 0 0,-2 7 0 0,-9 4 0 16,-4 7 0-16,-12 2 0 0,2 7 0 15,-9 1 0-15,-3 3 0 0,-3 3 0 0,-2 2 0 16,-5 0 0-16,1 2 0 0,-2-1 0 16,2 4 0-16,-2-1 0 0,-2 1 0 0,-2 1 0 15,4 0 0-15,-4-1 0 0,0 2 0 0,3-1 0 16,-3 1 0-16,2-2 0 0,-2 2 0 0,0 0 0 16,0 0 0-16,0 0 0 0,0 0 0 15,0 0 0-15,0 0 0 0,0 0 0 0,0 0 0 16,0 0 0-16,0 0 0 0,-2 0 0 15,2 2 0-15,0-2 0 0,0 0 0 16,0 0 0-16,0 0 0 0,0 0 0 0,0 0 0 16,0 0 0-16,0 0 0 0,0 0 0 0,0 0 0 15,0 0 0-15,0 0 0 0,0 0 0 0,0 0 0 16,0 0 0-16,0 0 0 0,0 0 0 16,0 0 0-16,0-2 0 0,0 2 0 0,0 0 0 15,0 0 0-15,0 0 0 0,0 0 0 16,0 0 0-16,0 0 0 0,0 0 0 0,0 0 0 15,0 0 0-15,0 0 0 0,0 0 0 0,0 0 0 16,0 0 0-16,0 0 0 0,0 0 0 16,0 0 0-16,0 0 0 0,2 0 0 0,-2 0 0 15,0 0 0-15,0 0 0 0,0 0 0 16,0 0 0-16,0 0 0 0,0 0 0 0,0 0 0 0,0 0 0 16,0 0 0-16,0 0 0 0,0 0 0 15,0 0 0-15,0 0 0 0,0 0 0 0,0 0 0 16,0 0 0-16,0 0 0 0,0 0 0 15,0 0 0-15,0 0 0 0,-2 0 0 0,-1 2 0 16,3-2 0-16,-4 1 0 0,-2-1 0 16,6 0 0-16,-2 0 0 0,-2 0 0 0,4 0 0 15,0 0 0-15,0 0 0 0,0 0 0 0,-4 0 0 16,4 0 0-16,0 0 0 0,0 0 0 16,0 0 0-16,0 0 0 0,0 0 0 0,0 0 0 15,0 0 0-15,0 0 0 0,0 0 0 16,0 0 0-16,0 0 0 0,0 0 0 0,0 0 0 0,0 0 0 15,0 2 0-15,0-2 0 0,0 0 0 16,0 0 0-16,0 0 0 0,-2 0 0 0,2 0 0 16,0 0 0-16,0 0 0 0,0 0 0 15,0 0 0-15,0 0 0 0,0 0 0 0,0 0 0 16,0 0 0-16,0 0 0 0,0 0 0 16,0 0 0-16,0 0 0 0,0 0 0 0,0 0 0 15,0 0 0-15,0 0 0 0,0 0 0 0,0 0 0 16,0 0 0-16,0 0 0 0,0 0 0 0,0 0 0 15,0 0 0-15,0 0 0 0,0 0 0 16,0 0 0-16,0 0 0 0,0 0 0 16,0 0 0-16,0 0 0 0,0 0 0 0,0 0 0 15,0 0 0-15,0 0 0 0,0 0 0 0,0 0 0 16,2 0 0-16,-2 0 0 0,0 0 0 0,0 0 0 16,0 0 0-16,0 0 0 0,0 0 0 15,-2 0 0-15,2 0 0 0,0 0 0 0,0 0 0 16,0 0 0-16,0 0 0 0,0 0 0 0,0 0 0 15,0 0 0-15,0 0 0 0,0 0 0 16,0 0 0-16,0 0 0 0,0 0 0 0,0 0 0 16,0 0 0-16,0 0 0 0,0 0 0 0,0 0 0 15,0 0 0-15,0 0 0 0,0 0 0 16,2 0 0-16,-2 0 0 0,0 0 0 16,0 0 0-16,0 0 0 0,0 0 0 0,0 0 0 15,0 0 0-15,0 0 0 0,0 0 0 16,0 0 0-16,0 0 0 0,0 0 0 0,0 0 0 0,-2 0 0 15,2 0 0-15,0 1 0 0,0-1 0 16,0 0 0-16,0 0 0 0,0 0 0 0,0 0 0 16,0 0 0-16,0 0 0 0,0 0 0 0,-4 0 0 15,4 0 0-15,0 0 0 0,0 0 0 16,0 0 0-16,0 0 0 0,0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16,0 0 0-16,0 0 0 0,0 0 0 0,0 0 0 15,0 0 0-15,0 0 0 0,0 0 0 16,0 0 0-16,0 0 0 0,0 1 0 0,4-1 0 16,-4 2 0-16,0 1 0 0,2-3 0 0,-2 2 0 15,0 0 0-15,0 2 0 0,0-2 0 16,0 1 0-16,4 1 0 0,-4-1 0 0,0-2 0 15,0 3 0-15,0-3 0 0,0 0 0 0,0-1 0 16,0 2 0-16,0-1 0 0,0-1 0 0,0 0 0 16,0 0 0-16,0 0 0 0,0 0 0 15,0 0 0-15,0 0 0 0,0 0 0 0,0 0 0 16,0 0 0-16,0 0 0 0,0 0 0 16,0 0 0-16,0 0 0 0,0 0 0 0,0 0 0 15,0 0 0-15,0 0 0 0,0 0 0 16,0 0 0-16,0 0 0 0,0 0 0 15,0 0 0-15,0 0 0 0,0 0 0 0,0 0 0 0,0 0 0 16,-4 0 0-16,4 2 0 0,0-2 0 16,0 0 0-16,0 0 0 0,0 0 0 0,0 0 0 15,0 0 0-15,0 0 0 0,0 0 0 16,0 0 0-16,0 0 0 0,0 0 0 0,0 0 0 16,0 0 0-16,0 0 0 0,0 0 0 0,0 0 0 15,0 0 0-15,0 0 0 0,0 0 0 0,0 0 0 16,0 0 0-16,0 0 0 0,0 0 0 15,0 0 0-15,0 0 0 0,0 0 0 0,0 0 0 16,0 0 0-16,0 0 0 0,0 0 0 16,0 0 0-16,0 0 0 0,0 0 0 15,0 0 0-15,0 0 0 0,-2 0 0 0,2 0 0 16,0 0 0-16,0 0 0 0,0 0 0 0,0 0 0 16,0 0 0-16,0 0 0 0,0 0 0 0,0 0 0 15,0 0 0-15,0 0 0 0,0 0 0 16,0 0 0-16,0 0 0 0,0 0 0 0,0 0 0 15,0 0 0-15,0 0 0 0,-4 0 0 0,4 0 0 16,0 0 0-16,0 0 0 0,0 0 0 0,0 0 0 16,0 0 0-16,0 0 0 0,0 0 0 15,0 0 0-15,0 0 0 0,0 0 0 0,0 0 0 16,0 0 0-16,0 0 0 0,0 0 0 16,0 0 0-16,0 0 0 0,0 0 0 15,0 0 0-15,4 0 0 0,-4 0 0 0,0 0 0 16,0 0 0-16,0 0 0 0,0 0 0 0,0 0 0 15,0 0 0-15,0 0 0 0,0 0 0 0,0 0 0 16,0 0 0-16,0 0 0 0,0 0 0 16,0 0-74-16,2 0-273 0,-2 0-101 0,0-2-130 15,4 2-172-15,0-1-151 0,-4 1-127 0,-4-2-21 16,0 0 47-16,-2-2 140 0,-3 0 209 0,-1 0 214 16</inkml:trace>
  <inkml:trace contextRef="#ctx0" brushRef="#br0" timeOffset="113785.57">20720 3596 405 0,'4'-1'599'0,"-4"-1"117"16,4 1 85-16,-4 0-46 0,2-1-140 0,-2 1-132 16,0 1-107-16,0 0-78 0,0 1-48 0,4 1-25 15,-2 2 2-15,-2 3-11 0,0 1-13 16,4 3-15-16,-4 4-14 0,0 1-22 0,0 3-24 16,-4 1-15-16,4 3-15 0,0-2-15 0,-2 1-13 15,2 3-11-15,-4-3-9 0,4-1-10 16,0 0-9-16,0 0-11 0,4-2-7 0,-4-1-5 15,0-1-5-15,2-2-3 0,-2-2-2 16,0 1-2-16,0-6-3 0,0 2-1 0,4-4-4 16,-4-1-27-16,0-1-50 0,0-2-65 0,0 1-81 15,-4-6-124-15,4-3-167 0,0-1-159 16,0-3-118-16,0-4-82 0,0-2-41 0,0-3 60 16,0-4 138-16,0-2 168 0,0-2 160 0</inkml:trace>
  <inkml:trace contextRef="#ctx0" brushRef="#br0" timeOffset="113993.47">20711 3329 216 0,'-2'-8'419'0,"-2"0"68"0,-2 1 57 0,2-3-33 16,-2 5-56-16,4 0-5 0,-2 1 10 16,1-1-1-16,3 2-11 0,-2 2-28 0,-2-1-62 15,4 0-92-15,0 0-89 0,0 0-65 16,4 1-44-16,-2 0-30 0,-2-1-20 0,3 0-12 15,1 2-13-15,-2 0-32 0,-2 0-78 16,4 2-135-16,-2 0-175 0,-2 0-170 0,0 3-147 16,0 1-112-16,-2 2-2 0,-2 0 96 0,4 6 153 15,0-1 164-15</inkml:trace>
  <inkml:trace contextRef="#ctx0" brushRef="#br0" timeOffset="114445.78">20852 3623 246 0,'16'9'340'0,"-7"-1"37"0,3-2 23 16,-4 0-48-16,-1 1-15 0,-3-3 54 0,2 1 91 16,-2 2 58-16,0-1 27 0,-4 0-11 0,-4-1-48 15,0 5-95-15,-2 2-116 0,-3 0-81 16,-1 1-61-16,4 2-44 0,-4 0-27 0,5 0-21 16,1 2-12-16,-2-2-14 0,6 0-12 0,0 0-7 15,4-2-6-15,-2 2-7 0,7-3-3 16,-5-2-2-16,6 0-2 0,-4-3-1 0,3-1 0 15,-3-2-1-15,0-1-1 0,2-2 2 0,-2-2-1 16,-4-4 5-16,1 0-2 0,1-4 1 16,-2-2-1-16,-2 0-1 0,0-6 3 0,0 0-2 15,4-5 0-15,-2 0 1 0,2-6 0 0,2 1 1 16,0-1-4-16,1-2-1 0,3 2 2 0,2 2 1 16,-3 2 1-16,3 4-1 0,-2 3 1 15,-1 5 2-15,3 2-1 0,-2 4 0 0,-1 1 1 16,1 5 14-16,0 5 10 0,-1 1 10 15,-1 4 9-15,6 2 8 0,-5 4 7 0,1-1-5 16,2 3-5-16,-3 0-3 0,1 2-8 16,0-2-5-16,-2 0-8 0,1 0-6 0,-3-2-4 15,4-1-8-15,-4 0-1 0,-3-3-5 0,3 0-1 16,2-3-5-16,-6 1-8 0,4-3-1 0,-2-2-38 16,0 0-63-16,-3-2-83 0,3 0-125 15,-2-3-158-15,-2-3-185 0,4-1-132 0,2-3-98 16,-2 0-31-16,2-1 65 0,-1-3 133 0,5-2 170 15,0 1 163-15</inkml:trace>
  <inkml:trace contextRef="#ctx0" brushRef="#br0" timeOffset="114705.05">21494 3541 62 0,'5'-9'260'0,"1"0"31"0,0 0 13 0,-2 2-52 15,-4-1-42-15,4 2-4 0,-2 1 22 0,-2-1 53 16,0 2 72-16,4 2 73 0,-8-3 40 0,4 5 9 15,-2 0-26-15,-2 2-56 0,-2 2-76 16,-4 3-84-16,-3 2-63 0,1 5-37 0,-3 0-20 16,-1 3-12-16,1 2-8 0,-1 0-14 0,3 1-13 15,1 0-14-15,2 0-15 0,4-1-14 16,3 1-15-16,6-3-6 0,-1 2-3 0,8-4-3 16,0-2 0-16,5 0-5 0,7-2-26 15,-3-3-62-15,2-2-106 0,3-4-147 0,-3 1-169 16,0-3-166-16,0-4-150 0,-1-3-38 0,-5 0 55 15,1-3 118-15,-1-2 154 0,-5-1 159 16</inkml:trace>
  <inkml:trace contextRef="#ctx0" brushRef="#br0" timeOffset="114972.01">21695 3478 271 0,'4'-15'591'0,"-4"2"124"16,-4 2 78-16,4 1 25 0,-2 1-161 0,-2 2-170 15,4 1-140-15,0 2-99 0,0 4-58 16,4 0-53-16,-2 4-30 0,6 0-16 0,0 3-18 15,-1 4-18-15,5 1-20 0,-2-1-13 16,5 5-7-16,-5 0-9 0,5-1-3 0,-3 2-3 16,2-2 1-16,-3 0-5 0,-1-2 2 0,-4-1 2 15,1-1-1-15,-5-2 0 0,4-2-2 16,-6-1 5-16,0-3 1 0,0-1 0 16,0-2 0-16,-2-3-2 0,-2-3-1 0,4-3-2 15,-2-3-1-15,2-3-1 0,0-3-2 0,0-2-12 16,2-2-37-16,4-3-91 0,-2 3-133 0,0 0-149 15,2 4-148-15,-2 2-125 0,-2 3-99 0,1 4 17 16,-1 3 92-16,2 4 129 0,-4 4 138 16</inkml:trace>
  <inkml:trace contextRef="#ctx0" brushRef="#br0" timeOffset="116666.06">21964 3498 348 0,'10'4'410'15,"-4"-1"28"-15,4-1 11 0,5-5-119 16,-1 0-97-16,1-3-38 0,3 0 9 0,1-4 31 0,0 0 38 15,-1-3 25-15,5-1 9 0,-5-2-24 16,1-3-39-16,0 1-40 0,-3-1-43 0,-1 1-27 16,-3 0-20-16,-2 0-5 0,-5 0-4 0,-5 2 0 15,0 1-5-15,0 0-4 0,-5 1-15 16,-5 3-13-16,-2 1-8 0,-3 2-8 16,-1 1 2-16,-3 4 1 0,-2 3 7 0,-3 5 2 15,3 1 3-15,2 5-3 0,1 3-5 0,-1 4-12 16,7 3-13-16,3 3-10 0,3 4-10 15,2-2-5-15,8 3-4 0,-2-3-3 0,7 2-1 0,3-4 1 16,3-1-2-16,3-3-3 0,-1-1-4 16,3-3-17-16,-1-2-43 0,2-4-74 0,-1-3-117 15,-3-1-149-15,5-6-146 0,-9 0-118 16,3-4-64-16,-1-2-4 0,-5-4 68 0,1-2 127 16,-3-1 164-16,-2-2 157 0,-4-3 137 15,2-2 111-15,0-4 84 0,-2 1 60 0,2-4 36 16,-3 0 32-16,-1 1 32 0,4 0 40 0,2 1 54 15,-2 4 64-15,0 1 46 0,-2 4 1 16,4 2-26-16,-6 4-54 0,4 2-80 0,-4 1-95 16,3 4-88-16,-1 3-55 0,4 3-32 15,-2 2-15-15,2 2-6 0,2 5-5 0,-1 0 0 16,1 2-4-16,0 3-4 0,2-2 2 0,-5 1-5 16,5 0 0-16,0 0-4 0,-1-3-1 0,-3 1-3 15,0-4-3-15,-2-2 2 0,2 2-3 16,-2-3 1-16,-1-5 2 0,-1 0 3 0,-2-2-1 15,4-2 0-15,-2-5 0 0,-2 0-1 0,4-4 0 16,-4 0 0-16,4-3 1 0,-2-3-2 16,2 1 1-16,-2-2 1 0,2 0 2 0,0-2 2 15,-3 2 22-15,-1 2 17 0,4 2 10 16,-4 1 11-16,0 3 2 0,0 1-1 0,2 3-18 16,-2 1-15-16,0 3-11 0,0 2-10 0,4 5-2 15,0-1-2-15,-2 5-3 0,2 1-3 16,2 2 0-16,3 0-2 0,-3 1-1 0,4 2-3 15,1-2 0-15,-1-1 1 0,0-1-2 16,0-2-1-16,1 0 1 0,-1-1 0 0,0-4 3 16,-1-1-2-16,1-2 2 0,0-2-1 0,-3-3 2 15,-3-3-1-15,6 0 2 0,-6-3 2 0,2-2 0 16,-1 0 1-16,-1-3-1 0,-2-2 0 16,4-1-1-16,-2-1-3 0,-4 0 6 0,6 0 2 15,-2 1 2-15,-1 3 2 0,-3 1 4 16,2 1 0-16,-2 4-5 0,4 1 1 0,-2 4-4 15,-2 1-3-15,4 3-2 0,2 1-1 0,-2 3 0 16,2 2 1-16,-1 1-2 0,5 3 0 16,0 1-2-16,1 0-1 0,5 1 2 0,-2-2 0 0,1 0 3 15,1 0 0-15,-1-3 0 16,6 0-1-16,-1-1 0 0,1-2-6 0,-2-2 0 0,3-2-2 16,1-2 2-16,-6-2 4 0,3-1 2 15,-5-1 1-15,1-2 2 0,-3-1 2 0,-1 0-2 16,-6-3 0-16,0 0-2 0,-2 0 3 15,-4-3 3-15,-4 2 0 0,-2-1 1 0,0 1 3 16,-6 3 2-16,-1 0-2 0,1 4 5 0,-3 1 6 16,1 5 2-16,-1 3-3 0,3 3 2 0,-2 1 1 15,9 5-8-15,-5 1-2 0,6 0-4 16,4 4-1-16,0 0-4 0,8-1-4 0,1-1 0 16,-1 0-3-16,2-1-4 0,5-1 1 15,1-2 1-15,-1-2-2 0,5-3-16 0,-1-2-24 16,-1-2-29-16,1-4-30 0,0-1-30 0,-1-3-36 15,-3 0-8-15,-1-3 8 0,-2-2 20 0,-3 1 31 16,-3-3 23-16,-2-2 35 0,2 0 30 16,-6-2 19-16,4-1 9 0,-1 2 5 0,-3-1 19 15,2 3 38-15,-2-1 23 0,4 5 13 0,-2-2 8 16,-2 3 3-16,0 3-7 0,4 0-30 16,0 3-29-16,-2 0-11 0,4 3-5 0,-2 0-2 15,-1 3 0-15,-1 0-1 0,4 3 6 0,2 0-5 16,-2 2-1-16,0 2 1 0,-1 0-6 0,-1 0-5 15,6 2-2-15,-4 0-1 0,0-2-1 16,1 1-5-16,-5-1-2 0,4 0-1 0,2-4-4 16,-6 1 3-16,4-2-3 0,-3-3 0 0,3 0 4 15,-2-4 5-15,-2 0-1 0,2-3 2 16,0-2 0-16,-2-4-2 0,-2 2 1 0,0-3-1 16,4-2-2-16,-4-1 2 0,0-2 2 0,0 0 0 15,0-3-1-15,4-1-1 0,-4-2 2 0,0 0-3 16,0-1 15-16,2-1 25 0,1-1 20 15,-1 5 14-15,6-1 11 0,-6 4 4 0,4 5-11 16,2 1-24-16,-3 5-21 0,1 2-13 0,0 5-9 16,4 2-6-16,-1 4 0 0,-3 1 3 15,4 5 1-15,3 3-2 0,-1-2 0 0,-2 4 0 16,1 1-4-16,3 0-3 0,-2 0 0 0,-3 0-1 0,3-1-1 16,1-3-2-16,-1 3 1 0,-2-7-2 0,3 0 0 15,-5-1-7-15,6-3-24 0,-5-3-25 16,1-2-22-16,2-2-15 0,-1-2-7 0,-1-3 6 15,-2-3 21-15,0-2 25 0,-1-1 25 16,-1-4 13-16,-4-1 12 0,2-3-2 0,0-4 1 16,-2-2 5-16,-2-5 2 0,4-1 2 0,-1-5 3 15,-3-5 22-15,0 3 30 0,0-4 27 0,0 3 29 16,0 1 28-16,0 4 22 0,0 4 6 0,0 4-14 16,0 6-20-16,0 2-29 0,2 6-23 15,-2 3-27-15,4 4-24 0,-2 4-14 0,6 2-9 16,0 6-3-16,-4 3-4 0,7 3 0 0,-3 4 1 15,2 4-1-15,1 3 0 0,1 2 1 0,-2 6-2 16,-1 1 0-16,7 1-2 0,-7 2 0 16,3-2-1-16,-2-2-2 0,-1-1 0 0,1-1 0 15,-4-2-5-15,0-5-4 0,-6 0-36 0,4-5-63 16,-8-2-84-16,4-4-142 0,-6-1-183 0,-4-6-169 16,3 1-116-16,-3-5-44 0,-4 0 13 0,5-6 105 15,1 0 191-15,0-3 200 0,0 0 191 16,1-1 150-16,1 0 122 0,2-2 95 0,-2 1 66 15,4-2 50-15,-2 3 53 0,4 0 70 0,0 1 48 16,0-1 3-16,4 0-32 0,-2 2-57 16,2-4-80-16,2 4-110 0,0-3-96 0,1 2-60 15,5 0-36-15,0 1-20 0,7-2-13 0,0 3-21 16,3-1-111-16,3-1-167 0,2 1-198 0,-2 1-198 16,0 0-133-16,-1-4-54 0,-3 1 71 0,-2 0 147 15,-1-1 185-15</inkml:trace>
  <inkml:trace contextRef="#ctx0" brushRef="#br0" timeOffset="116903.33">24406 2269 55 0,'-4'-6'64'16,"0"0"-53"-16,-5 0-80 0</inkml:trace>
  <inkml:trace contextRef="#ctx0" brushRef="#br0" timeOffset="118454.22">24709 2191 174 0,'-10'-12'237'0,"0"-3"3"0,0 0-12 15,-1 0-7-15,-1 0 9 0,-5-4 6 16,1 1 3-16,-1-1 12 0,-6 0 11 0,1-4 14 0,-5 4-3 15,-2-1-6-15,-2-2-14 0,-4 1-28 16,-2 3-30-16,-3-1-34 0,-5 0-26 0,-1 2-17 0,-5 0 1 16,-5 1 6-16,-6 2-9 0,-10-3-7 15,-3 4-9-15,-9 0-4 0,-7 1-13 16,-6 3-14-16,-9 0 3 0,-1 4-2 0,-11 2 0 0,-4 4-11 16,-6 4-13-1,-6 0-2-15,-3 5-17 0,-5 4-8 0,-5 2-4 0,-2 3-4 0,0 5 7 16,1-1-7-16,-3 3 9 0,6 2 4 0,-3 1 4 15,1 2 2-15,0 1-3 0,7 2 3 0,3 2-12 16,-1 3-4-16,3 3-4 0,1 2-1 0,2 6-2 16,4 3-2-16,6 5 2 0,4 4-1 0,5 2-1 15,7 5-5-15,3 0-1 0,2 2-2 0,12 0 3 16,4-1 4-16,4 1-1 0,9-2 3 16,6 2 2-16,8-1 3 0,2-2-5 0,7 1-5 15,3-1-1-15,9-5 2 0,2-2-2 0,8 0-2 16,4-4 5-16,1-1 3 0,7 2 2 15,5-3-2-15,4 1-2 0,2-1 1 0,8 0-4 16,6 2-1-16,5-3-1 0,3-1 4 0,11 0 8 16,2-4 1-16,14-1 2 15,3-3 1-15,12-2 0 0,10-3 0 0,3-5-6 0,7-1-2 16,3-5 3-16,4-1 1 0,5-6 1 0,4-2-2 16,11-5 0-16,2-2-3 0,3-4-7 15,4-3 1-15,6-2 3 0,0-4-5 0,2-4-2 16,8-2-1-16,0-1-2 0,0-6-5 15,1 0-14-15,1-5-15 0,2-2-26 0,-1-4-39 16,1-4-57-16,-4-3-75 0,-4-5-46 0,-6-3-31 16,-2-5 4-16,-8-3 27 0,5-2 54 0,-5-5 66 15,4-3 57-15,-3-3 51 0,-1-4 33 16,1-1 12-16,-1 0 24 0,6-5 55 0,-2 2 55 16,1-1 64-16,-5 2 39 0,-9 3 36 0,-2 2 11 15,-12 4-23-15,-8 1-36 0,-5 1-50 16,-8 0-35-16,-4-2-23 0,-12 1-23 0,0-4-18 15,-11-1-17-15,0-9-17 0,-8-1-14 0,-6-3-14 16,-6-5 2-16,-6 3-6 0,-7-7-5 0,-6 0 1 16,-8 0-3-16,-3-3-2 0,-13 1-3 15,-7 1-4-15,-11 1-1 0,-13 8 4 0,-13 2 5 0,-9 10 2 16,-14 5-4-16,-16 7 0 0,-9 5-1 16,-12 10 3-16,-8 7-3 0,-7 7-17 0,-9 10-40 15,-3 7-72-15,4 7-121 0,-2 6-141 0,4 10-144 16,1 2-110-16,9 6-67 0,5 6-32 0,6 3 67 15,13 7 107-15,5 0 130 0,11 4 120 0</inkml:trace>
  <inkml:trace contextRef="#ctx0" brushRef="#br0" timeOffset="119758.05">24780 2787 46 0,'-9'-2'275'0,"-1"-1"23"15,2 2 19-15,-5-3-61 0,3 2-62 0,-2-2-27 16,3 0 9-16,-1 3 35 0,0-2 54 15,0 1 65-15,5 1 54 0,-1-2 22 0,2 3-14 0,4-2-37 16,0 1-62-16,4 1-64 0,2 0-56 0,7 0-40 16,5 1-21-16,1 2-10 0,12 0-1 15,0 0-16-15,10 3-15 0,-1 1-16 16,11 1-12-16,1 3-13 0,2 0-8 0,5-1-8 0,5 2-8 16,1 0-4-16,-3 1-1 0,0-3-1 0,-5 3 4 15,-1-2-3-15,-2-3 1 0,-7 0 3 16,-7-1-3-16,-3-2-1 0,-6-2-4 0,-2-2 4 15,-7-1-2-15,-1-3-5 0,-8 0 6 0,-3-3-3 16,-2-1-22-16,-4-2-76 0,-4-1-109 0,-4-1-140 16,-2-2-147-16,-4 1-135 0,-1 1-104 15,-5 0-34-15,-3 1 54 0,-1-2 111 0,-1 4 127 16,2-4 129-16</inkml:trace>
  <inkml:trace contextRef="#ctx0" brushRef="#br0" timeOffset="120161.18">25127 2557 32 0,'6'0'241'0,"0"0"36"15,-2-1 14-15,-4-1-37 0,4 0-27 0,-3 2-4 16,-1-1 3-16,-1 0 7 0,-3-3 10 0,0 3 5 15,-2-2 6-15,-4 0 0 0,-5 2 5 0,3-2 17 16,-7 1 10-16,1 1-4 0,-7 1-19 0,0 0-23 16,-4 0-32-16,-2 1-43 0,-4 2-36 0,-2 2-21 15,2 2-20-15,-5 2-5 0,-1 3-5 16,0 1-4-16,0 0-7 0,5 5-4 0,1-2-3 0,4 4-9 16,6 0-6-16,3-1-7 0,7 1-6 15,1 1-8-15,6 1-3 0,5-2-1 0,3 3-5 16,0-3-4-16,5-2-4 0,1 0-2 0,4 1 0 15,3-6-5-15,-1 1 2 0,7 0 1 0,-3-4-1 16,3-1 0-16,3 0-2 0,-1-3 1 16,4-2-1-16,0 1-3 0,4-1-2 0,-5-4-28 15,1 0-59-15,4 0-107 0,-8-4-140 16,4-1-147-16,-3 1-131 0,1-5-87 0,-6 0-32 0,3-1 34 16,-1-2 79-16,-1-2 97 0,-3 1 105 15,-1-2 101-15</inkml:trace>
  <inkml:trace contextRef="#ctx0" brushRef="#br0" timeOffset="120525.13">25050 2734 92 0,'2'-21'151'0,"5"-1"-17"0,-7 0-29 0,2-1-23 16,-2 3-5-16,0 1 7 0,0 1 14 16,-2 0 14-16,2 4 11 0,0 2 11 0,-4 0 18 15,1 2 10-15,3 2 21 0,0 0 21 0,0 3 35 16,0-1 35-16,-2 4 34 0,2-3 37 0,0 4 17 16,-4 0-3-16,4-1-31 0,0 0-42 0,0 1-60 15,-4 2-43-15,4 3-32 0,-6 0-24 0,0 5-5 16,-3 2-3-16,-1 2 8 0,-2 5-11 15,-1 3-11-15,-3 2-11 0,5 4-7 0,-5-1 1 16,2 5-5-16,-1-1-8 0,-1 2-12 0,5-4 0 16,-3 1-11-16,3 1-7 0,1-4-5 0,-2-2-2 15,3-1 1-15,-1-4-3 0,0-1-1 16,1-1 6-16,3-4 6 0,0-2 7 0,0-1 5 16,-2-2 9-16,6-2 7 0,-1-2-4 0,-3-1-7 15,2 0-7-15,4-1-10 0,-2-2-13 0,-2 0-11 16,4-2-6-16,0 0-6 0,-2 0-5 0,2-2-5 15,2 0 0-15,-2 1-2 0,0-1-1 0,6-1-4 16,-2 1-1-16,2-1 0 0,-1 1-18 16,-1-2-51-16,6 2-65 0,-4 0-75 0,0 2-104 15,1-3-153-15,-5 5-154 0,-2 0-112 0,0 0-74 16,-2 2-64-16,-5 3 24 0,-5 1 112 16,-4 4 150-16,-5-2 151 0</inkml:trace>
  <inkml:trace contextRef="#ctx0" brushRef="#br0" timeOffset="123234.55">16333 2646 20 0,'-6'-7'244'0,"2"3"22"0,4 0 11 16,-2 0-79-16,-2 3-74 0,4 0-38 15,4-1-13-15,-2 4 16 0,-2-2 28 0,4 2 43 16,2 0 62-16,2 1 71 0,-3 2 74 0,1-1 67 16,4 1 35-16,0 2 6 0,-5-1-21 15,7 0-35-15,-2 0-60 0,-1 3-66 0,1 0-38 0,2 3-21 16,3 1-16-16,1 2-19 0,-1 4-17 15,5 0-20-15,1 3-26 0,-2 4-27 0,7 0-23 16,-1 2-16-16,2-1-20 0,-2 2-13 0,6-1-7 16,-2 1-7-16,2-3-6 0,0 2-6 15,-2-3-3-15,-2-1-2 0,2 0-3 0,-1-1 0 16,-5-4-2-16,0-1 1 0,-4-1-2 0,-3-4 0 16,-1 1-2-16,-5-6-2 0,0 2 0 15,-4-6-1-15,-1 0-3 0,-1 1-26 0,-4-5-43 16,-4-3-59-16,2-1-68 0,-3-2-85 15,-3-2-127-15,-4-1-138 0,3-3-118 0,-3 0-92 0,-2-1-65 16,-1-2-32-16,-1-1 70 16,-3-1 129-16,4 1 148 0,-1-3 141 0</inkml:trace>
  <inkml:trace contextRef="#ctx0" brushRef="#br0" timeOffset="123811.49">16501 2595 100 0,'-5'-3'250'0,"-1"1"21"0,0 1-14 0,-4 0-62 15,1 1-31-15,-1 1-10 0,-2 2 11 0,-1 0 24 16,3 1 30-16,-5 4 16 0,3 1 14 0,-2 2 14 16,-1 3 12-16,3 4 15 0,-3 2 6 15,1 3-3-15,3 3-13 0,-5 1-27 0,6 3-41 16,-1 0-45-16,1 0-43 0,0 1-33 0,6-3-27 15,-1-1-24-15,3-4-7 16,-2 2-11-16,4-6-7 0,0 2-5 0,4-8-3 0,-2 1 2 16,2-2-3-16,-3-3-4 0,7-1-3 0,-6-4 3 15,4-2 3-15,2-4-3 0,-2-1-4 0,-5-3 3 16,7-3 0-16,-6-3-5 0,-2-1 4 16,0-2 2-16,0-4 0 0,-2 0-2 0,-2-3 0 0,-1-4 0 15,1-1-3-15,-2-3-2 0,2-2-1 16,2 3 4-16,-2-3-1 0,2 1 5 0,2 1-2 15,2 1 1-15,4 3 1 0,-2-2-2 16,6 4 0-16,1 2-1 0,5 2 2 0,-1 1 2 16,3 4 3-16,-1 1-1 0,4 1 2 0,-1 2 0 0,1 4 0 15,2 2 1-15,-5 2 1 0,5 0-3 16,-6 5-2-16,3-1 1 0,-1 5-2 0,-1-1-4 16,-3 3 0-16,-1 2 1 0,1 2 8 0,-3 1 5 15,-4 2 7-15,-3 3 12 0,-3 1 6 0,-2 0 10 16,-2 0 4-16,-1 2 4 0,-3 0 5 15,0-1-1-15,-8-1 1 0,3 0-5 0,-3 0-5 16,-3 0-10-16,-3 0-13 0,-1 1-7 0,-4 0-7 16,0 1-5-16,-3 0-2 0,-1-2-1 0,-2 2 0 15,2-1-5-15,-2 0-1 0,4-2-3 16,-2-2-3-16,8-1-6 0,-1-1-40 0,3-1-83 16,4-2-134-16,5-3-171 0,0 0-170 0,4-1-150 15,6-1-96-15,0-2 9 0,4 2 96 16,-2-1 154-16,4 1 161 0</inkml:trace>
  <inkml:trace contextRef="#ctx0" brushRef="#br0" timeOffset="127045.11">8271 4438 213 0,'-4'4'340'0,"4"0"24"0,-2 1 16 16,-2-3-122-16,4-1-91 0,-3 2-23 0,6-3 19 15,-3 0 46-15,10 0 60 0,0-4 65 16,1-3 53-16,9-3-7 0,1-1-45 0,8-4-56 16,4-5-67-16,6-3-66 0,3-2-56 15,7-6-27-15,-1 1-21 0,9-3-9 0,-3-2-6 16,2 1 0-16,6-1-6 16,-2 2-6-16,-2 0 1 0,8 1-4 0,-6 3 1 0,2-3-5 15,0 4 1-15,-2 0-1 0,-3 2-1 0,-7 1-1 16,0-1 8-16,-7 2 14 0,-2 3 7 15,-6 0 7-15,-4 2 7 0,-6 3 6 0,-6 3-5 16,-7 2-6-16,-3 2-6 0,-7 2-8 16,-4 3-4-16,-3 0-9 0,-5 4-8 0,-4 4-11 0,-1 0-4 15,-1 2-3-15,1-2-23 0,-1 2-53 16,5-1-85-16,-3-1-110 0,4 1-124 0,-1-3-124 16,1 1-101-16,4 1-88 0,-3 0 5 15,-1-1 69-15,-2 3 104 0,-3 2 115 0</inkml:trace>
  <inkml:trace contextRef="#ctx0" brushRef="#br0" timeOffset="128196.35">8314 4420 123 0,'9'-7'289'0,"-1"-2"19"16,-2 0 8-16,0 0-101 0,0 2-71 0,-1 1-25 16,3 0 12-16,-6 0 50 0,2 2 68 15,-4 1 54-15,0 2 26 0,0-1-5 0,-4 1-32 16,2 1-61-16,-2 1-75 0,-2 1-56 0,3-2-39 16,1 3-21-16,-2-2-15 0,-2 2-6 15,6 0-4-15,-4 1-5 0,4 2-7 0,0 0 0 16,0 4 1-16,0 0-2 0,4 1 0 0,2-1-2 15,-2 1-2-15,1 0-2 0,1-1 0 16,0-1 3-16,4-2 1 0,-4-1 5 0,3 0 2 16,1-1 3-16,-4-1-1 0,3-1-6 0,-3 0-5 15,2-1-2-15,-2-1 4 0,0-1-2 16,-1 0 21-16,-1 0 28 0,-4-3 34 0,6 1 19 16,-6-2 10-16,0 0 4 0,0-3-14 15,-6-1-23-15,2-1-28 0,3 0-16 0,-7-2-10 16,-4 1 0-16,6-1 8 0,-3 0 4 0,-5-2 10 15,6 1 2-15,-1 1 5 0,-1 1-2 16,0 0-7-16,4 2-3 0,-3 1-7 0,5-1-7 16,2 4-6-16,-2-1-8 0,2 1-4 0,-2 1-4 15,4 0-1-15,-4 1-1 0,4 0 0 16,0 2 1-16,0 0-3 0,0-3 0 0,0 3-2 16,0-1 2-16,0 1-2 0,0 0 2 0,4-1-2 15,-4 1-5-15,4-1 8 0,-2 1-2 16,2 0 2-16,-2 0-1 0,2 1 2 0,0 0 5 15,-2-1-8-15,-2 4-2 0,0-4 3 16,0 4 5-16,0-1-3 0,-2-2-1 0,-2 2 3 16,4-1 0-16,0-1-2 0,-4 1-4 0,4-2-3 15,-2-2-1-15,2 1-4 0,2-4-14 16,2 1-38-16,0-4-48 0,1-1-49 0,1 0-50 16,0-3-47-16,4 2-33 0,-4 0 6 15,3 0 33-15,1 1 43 0,-4 1 48 0,-2 3 48 16,1 0 46-16,-5 2 30 0,0 1 21 0,0 1 7 15,-3 2 5-15,-3 1 4 0,0 1 4 16,0 2 2-16,0 0 25 0,-1 1 30 0,1 1 19 16,0-1 19-16,0 2 16 0,-2 2 12 15,3 0-3-15,-1 2 4 0,2 4 5 0,2 1 3 16,-4 3-2-16,-2 2-1 0,3 2-9 0,-1 1-19 16,0 0-19-16,-2 0-15 0,2 0-17 0,1-3-13 15,1 0-14-15,2-3-8 0,-2-3-9 16,2-1-8-16,2-5-2 0,-4-1-1 0,8-2 2 15,-4 0-6-15,2-4 3 0,2-3 11 0,-2 0 9 16,5-5 7-16,-1-1 2 0,0-1 3 16,0-3-1-16,0 2-10 0,3-3-7 0,-5-1-7 15,2 2-7-15,0 1 0 0,-2-1-2 16,2 0-1-16,-3 1 1 0,3 0 2 0,-2-1 2 16,2 0 0-16,0-1 1 0,0 1-2 15,3-3 0-15,1 1-3 0,0-2 0 0,1 3 1 16,5-3-3-16,-3 3 1 0,3 0-1 15,-5 3 2-15,5-1 4 0,-1 3-2 0,3 0 5 0,-1 2-3 16,-1 1 1-16,-1 2-3 0,5-3-3 16,-5 3 2-16,5-2-6 0,-5-2 5 0,3 1 4 15,1-2 3-15,-4 2-3 0,5-1-4 16,-9-1 2-16,3 0-3 0,-2 0 2 0,-7 1-5 16,3-1-2-16,-6 1-63 0,-8 1-124 0,1 1-154 15,-5 1-152-15,-2 0-128 0,-3 2-130 16,-5 2-5-16,1-1 87 0,0-1 134 0,1 0 138 15</inkml:trace>
  <inkml:trace contextRef="#ctx0" brushRef="#br0" timeOffset="128778.29">8496 4123 21 0,'-6'-5'311'0,"2"4"27"0,-6-2 14 16,5 3-16-16,-5 3-147 0,0 0-86 0,4 3-47 15,1 0-10-15,-5 0 15 0,8 0 22 16,-2 2 27-16,4-1 38 0,4 1 40 0,2-1 24 15,0 4 13-15,5-1 6 0,7 2 7 0,-1 2-1 16,-1-1 1-16,7 2-2 0,-2-1-18 16,4 2-21-16,-3-1-31 0,3 2-34 15,-4 0-40-15,-1-2-33 0,-1 2-25 0,-3 0-12 16,-1-1-2-16,-3 1 7 0,-3-2 12 0,-3-2 9 16,-2 1 14-16,-2-2 10 0,2 0 14 0,-4-3-4 15,-4-1-3-15,2 0-6 0,-2-2-10 16,-2 0-11-16,2-2-13 0,-3 0-11 0,-3-2-9 15,-4 1-8-15,5-3-1 0,-3 0-4 16,-3-3 0-16,-1 1 1 0,1-2 0 0,-5-2 0 16,1 1 2-16,-2-3 6 0,-1-1 3 0,3 0 0 15,-2-1-2-15,5-1 2 0,-3 3-2 0,9-3-3 16,-2 2-8-16,8-2-4 0,4 2 0 16,4 1-1-16,2-3-2 0,4 1-3 0,5-1 4 15,1-1 0-15,3 1 0 0,3 1 0 16,-3 0-1-16,2-1 1 0,-1 1-3 0,-3 1 3 15,-1 3-2-15,-3 0 0 0,-1 4 0 0,-3 0 1 16,-3 4 1-16,-6 4-2 0,-6 2 6 16,1 5-3-16,-9 6 2 0,-1 2-1 0,-7 4 2 15,1-2 1-15,-4 3-4 0,0 0 1 16,-1-1 0-16,1-3 3 0,4-1-1 0,1-4-1 16,3 0-1-16,3-4 1 0,5-4-2 0,7-3-1 15,-2-2-4-15,8-4-2 0,-2-3 5 0,7-1-1 16,1-6-3-16,2-1-12 0,1-1-17 15,-1-1-11-15,3-4-18 0,-1 2-18 0,-2 0-15 16,-3-2-7-16,1 2 2 0,2 3-2 16,-8 0-11-16,1 1-18 0,-1 4-33 15,-4 1-52-15,0 0-63 0,-4 2-73 0,2 1-66 0,-5 1-59 16,1 2-35-16,0 2-25 0,-4-1 2 16,5 2 47-16,-5 2 71 0,4-1 83 0</inkml:trace>
  <inkml:trace contextRef="#ctx0" brushRef="#br0" timeOffset="130226.21">9719 3552 182 0,'0'-4'197'0,"0"2"-25"16,0-3-49-16,0 1-26 0,2-2-10 0,-2 1 3 15,0-1 9-15,5 0 15 0,-5 1 3 16,4-2 1-16,2 1-2 0,-6 2-8 0,4 1-6 15,-2 0-2-15,2-1 15 0,-4 4 19 0,0-3 22 16,0 2 18-16,0 1 10 0,0 0-2 0,0 0-16 16,0 0-28-16,0 0-33 0,0 1-33 15,-4-1-20-15,4 3-19 0,0-3-13 0,0 0-10 16,0 0-7-16,0 0 1 0,0 0 0 0,0 0-4 16,0 0-3-16,4-3 6 0,-4 3 3 15,0-1-5-15,0 1-3 0,0 0 3 0,0-1 0 16,0 1-5-16,0-1 1 0,0 1-13 0,0 0-57 15,-4-3-91-15,2 3-101 0,2-2-106 0,-4 2-126 16,4 0-49-16,0-2 22 0,0 2 75 16,0 0 89-16</inkml:trace>
  <inkml:trace contextRef="#ctx0" brushRef="#br0" timeOffset="141232.29">11961 13381 154 0,'0'-1'294'16,"0"-2"18"-16,-2-1 5 0,-2 2-106 15,-2-1-79-15,2 0-28 0,-1 2 6 0,-5-1 32 16,0 2 54-16,2 0 73 0,-5 0 83 0,3 2 73 15,0-2 33-15,3 1 3 0,-3 0-31 16,0-1-52-16,6 2-76 0,-1-2-78 0,-1 1-54 16,2-1-33-16,4 0-14 0,-2 0-3 0,-2 0 2 15,4 0 5-15,-4 0 5 0,4 0 1 16,0-1-7-16,0 1-12 0,0-3-11 16,4 2-18-16,0-1-16 0,-2-1-16 0,8 0-14 15,-5-1-12-15,3 0-6 0,0 1-7 0,6 2-4 16,1-2-1-16,1 1 7 0,5 2 9 0,2 0 4 15,4 0 4-15,4 0 4 0,4 2 0 16,2 1-7-16,4 0-4 0,3 2-5 0,3-1-7 16,3 0-3-16,2 1-4 0,5-1-3 0,9-2-5 15,-1 0 1-15,3-2-1 0,4-1-2 16,4-2 2-16,-5-1 3 0,1-1 1 0,4-3 0 16,-1 1 2-16,-1-2 0 0,5 0-5 0,3-2-1 15,-5 3-1-15,5-2 0 0,-1 1-2 16,-4-1 2-16,-5 3 4 0,0-1 1 0,-2 2 0 15,-3 1-1-15,-1 3 1 0,-4-2-2 0,-5 4-3 16,3 0 2-16,-6 0-1 0,-2 2 0 16,1-2 0-16,-3 2 0 0,-4-1 0 0,-1-1 2 15,-4 0-2-15,-1 0 1 0,-3 0 1 0,-2-1 2 16,0-1 0-16,-2 0-1 0,-4 0 3 16,2-3 0-16,0 2 1 0,0-1-1 0,-6 1 0 15,4 0 2-15,-4 1-2 0,-1-1-1 0,-1 2-1 16,-6-1-2-16,1 1 2 0,-7-1-3 15,1 1 2-15,-2 1 6 0,-1-1 13 0,-3 1 17 16,-2 0 15-16,0 0 16 0,-2 0 11 16,-2 0 6-16,4 0-8 0,-2 0-11 0,-2 0-14 15,0 0-15-15,0 0-12 0,4 0-11 0,-4 0-4 16,0 0-7-16,0 0-1 0,0 0-2 16,4 0 0-16,-4 0-2 0,1 0 0 0,3 0 3 15,-2 0-2-15,2 0 0 0,0 0-1 0,-2 0 2 16,2 0-1-16,0 0 0 0,-2 0-2 15,2 0 3-15,-4 0 2 0,1 0 2 0,-1-2 1 16,0 2-2-16,0 0 4 0,0-2-1 0,-1 1-2 16,-3-2-2-16,2 1-2 0,-2 0 0 15,0-2-1-15,2 3 1 0,-2-1 1 0,0 1 0 16,4-2-1-16,0 3-1 0,0 0-2 0,-2-2 0 16,2 2 0-16,0 0-1 0,0-3 3 15,0 1 1-15,2 1 2 0,-2-2-3 0,4-1 2 16,2-2 2-16,-2-2-4 0,0-2-1 15,-2 1 0-15,3-3 3 0,-5 0-2 0,4-4-3 16,-4 2-1-16,0-4 3 0,4-1 1 16,-4-5 0-16,0-1 0 0,0-1 1 0,-4-6 3 15,4 1-3-15,-4-6-5 0,3 0-1 16,-3-4-1-16,-2-2 1 0,-4-5-2 0,4-2 1 0,-3 0 2 16,3 0 3-16,-4 0-1 0,0 6-1 15,5 0 2-15,-5 3 2 0,4 5 1 0,0 5-2 16,2 2 1-16,-1 2 0 0,1 6 0 0,2 0 0 15,-2 4-1-15,0 1 0 0,4 3-2 16,-2 1 5-16,-2 1-3 0,4 0 2 0,-4 3-1 16,4 0-1-16,-2 2 0 0,2 0 0 15,-3 2 2-15,1-1-2 0,-2 1 0 0,0 1 2 16,4 0-1-16,-6 0-2 0,4 2-1 0,-2-1-2 16,4 0 0-16,-4 1 2 0,4 1-1 15,-2-1 0-15,-1 1 1 0,3 0 1 16,-4 0 0-16,2 0-2 0,-2 0 2 0,2 1-2 0,-6 0 1 15,2 3 2-15,1-3-1 0,-5 2 1 16,4 0 0-16,-8 1 1 0,3-1 3 0,-1 3-2 16,-3-1-1-16,-3-1 1 0,-3 0-2 0,0 1 0 15,-5-2-3-15,-3 1 1 0,-2 1 1 0,0-1 1 16,-5-2 0-16,-1 0 0 0,-4 1-1 16,-4-3-1-16,5 0 2 0,-5 0-4 0,-1-3 1 15,3 3 2-15,-2-4-3 0,-1 1 4 16,-4 2 0-16,-1-1 3 0,1-1-1 0,-3 2-1 15,-3 1 0-15,-4-1-3 0,-2 1 0 16,-4 0-1-16,0 1 0 0,2-1-1 0,-1 0 1 16,-1 1 0-16,6 2 1 0,-2-3 2 0,5 1 0 15,1 0 2-15,0 0 3 0,6-1 1 0,-1 3-3 16,-1-3-3-16,7 2-1 0,-1 0 0 16,-1 1-3-16,3 0-1 0,-3 0 1 0,5 0-1 15,-3 0 2-15,4 0-4 0,1 0 3 0,3-1 0 16,-2 0-1-16,6 1 2 0,-2 0 0 15,0-2 3-15,8 3-2 0,-4-3 0 0,2 1 1 16,4-2-1-16,0 1-1 0,3-1-1 0,3 0 2 16,-2 0 0-16,1 0-1 0,5 0 0 15,-3-1 1-15,-1 1 0 0,4 0 2 0,-5 1 0 16,1-1-1-16,1 3-1 0,-5 0 2 16,2 0-1-16,-1 0-3 0,1 1 1 0,-2 1 1 15,-2 0-1-15,3 2 1 0,1-5-3 0,2 5 3 16,-3-2 2-16,7 1-2 0,1-3 0 0,3 1 1 15,1-1 2-15,0-1-1 0,4-1-3 16,1 0 0-16,1-1 0 0,2 2 1 0,-2-2-2 16,0-2 0-16,-2 2 3 0,0-1-1 15,3 1 0-15,-3-1-1 0,2 1 0 0,-2 0 0 16,0-2 0-16,2 2 1 0,-1 0 1 16,-1 0 0-16,2 0 0 0,-2 0-1 0,0 2 1 15,2-2 1-15,4 0 0 0,-5 0 0 0,5 0 1 16,-6 0 1-16,6 0-1 0,-4 0-1 15,-2 0 0-15,2 0 1 0,2 0-2 0,-2 0 1 16,-1 0 2-16,-1 1-3 0,-2-1 1 0,6 1 0 16,-2 1 1-16,-2-2-1 0,2 2-1 0,4-2 1 15,-1 1-3-15,-3 1 1 0,4-1 1 16,0 1 2-16,0 1 0 0,0 0-1 0,0 1 1 16,0 0-1-16,4 0 0 0,-3 1-3 15,-1-2 0-15,0 2 2 0,0 0 1 0,4 1 0 16,-4 0-1-16,0 2 1 0,0 0 2 0,0 4-1 15,-4 1 1-15,4 4-2 0,-1 3 1 16,-3 4 2-16,4 2-2 0,-6 5 1 0,6 1-3 16,0 5 2-16,-4 0 0 0,8 2 1 15,-4 2 0-15,0 2 0 0,6 2-2 0,-6-3 4 16,4 4-1-16,-3-2-1 0,3 3 1 16,-4-1 0-16,0 1 3 0,0 0-3 0,-4 0 0 15,3 0-2-15,-3-1 0 0,-2-3 0 16,2 0 2-16,-2-6 0 0,6-2 0 0,-2-4 0 0,2-2-3 15,0-5 1-15,0-3-2 0,2-4 0 16,4-1-2-16,-2-2 0 0,2-3 3 0,3-2-3 16,-3-1 1-16,0-3 0 0,4 1 2 15,-6-1 0-15,1-2 0 0,-1-1 0 0,-2 0 2 16,-2 0-2-16,4 1 1 0,-4-3-1 16,0 0 0-16,0 0 1 0,-4 2-1 0,4-2 1 15,-2 0 0-15,-2 0 0 0,4 0 0 0,-2 0 3 16,2-2-2-16,-3 2-2 0,3 0 0 15,0 0 0-15,0 0 0 0,0 0-1 0,0 0 1 0,0 0 0 16,0-3 0-16,0 3-2 16,3-2-2-16,-3 2 3 0,2 0-2 0,-2-1 1 0,4 1 1 15,-4 0 1-15,2-1 0 0,-2 1 0 16,0 0 1-16,0 0-2 0,4 0 1 0,-4 0-1 16,0 0 2-16,0 0-1 0,0 0-2 0,0 0 1 15,0 0 2-15,0 0 0 0,0 0-2 16,-4 0 1-16,4 0 0 0,0 0 2 0,0 0-2 15,0 0 0-15,0 0 1 0,0 0 0 16,0 0-1-16,0 0 0 0,0 0-2 0,0 0 0 16,0 0 1-16,0 0-1 0,0-2 0 15,0 2 0-15,4 0 1 0,-4 0-1 0,0 0-1 0,0 0-2 16,0 0 3-16,-4 0-4 0,4 0-29 16,0 0-30-16,-6-2-29 0,6 1-27 0,-5 0-27 15,1-1-19-15,-2-1 1 0,6 2 1 16,-6-1-8-16,6 0-13 0,0 1-15 0,0-2-33 15,0 0-81-15,2 0-120 0,2-3-128 16,2 2-114-16,-2-2-104 0,1 1-62 0,1-1 46 16,-2 2 117-16,2-1 146 0,-2 1 147 0</inkml:trace>
  <inkml:trace contextRef="#ctx0" brushRef="#br0" timeOffset="141819.09">11573 13429 67 0,'-11'2'241'0,"5"0"25"16,-2-2-7-16,2 1-70 0,4-1-48 15,-2 0-35-15,1 1-13 0,1-1 6 0,2 2 27 16,0 0 38-16,5 0 44 0,-1 1 43 0,2 1 37 15,0 1 19-15,4-2 0 0,1 3-10 16,3-2-12-16,7 1-16 0,0 0-18 0,9-1-26 16,6-1-30-16,5 0-27 0,6 2-36 0,7-5-32 15,2 3-38-15,0-2-23 0,6 2-13 16,0-3-11-16,4 2-2 0,-2 0-6 0,0-2 3 16,2 0-1-16,0 0-4 0,-4-4-5 15,2 3-5-15,-6-1 1 0,-2-2-2 0,-5 2 1 16,-1-3 2-16,-9 3 5 0,-1-2-1 0,-5 2 1 15,-8 0 4-15,-1 0 12 0,-5 0 21 16,-6 2 30-16,-5-2 32 0,0 0 18 0,-4 2 10 16,-3-1-2-16,-3 1-11 0,-3 0-22 0,-3-1-22 15,0 1-11-15,-4 0-6 0,1 0-5 16,-1 0-8-16,0 0-1 0,-1 0-8 0,1 1-3 16,0-1-5-16,4 0-5 0,-3 1-2 15,3-1-5-15,2 0-1 0,2 0-6 0,-2 0-5 16,4 0-1-16,-2 0 0 0,-2 0 0 0,4 0-3 15,0 2 3-15,0-2 0 0,-4 0-2 16,4 0 1-16,0 0-3 0,0 0 1 0,0 0-1 16,0 0 2-16,-1 0-3 0,-3 2-3 0,0-2-5 15,-2 0-19-15,0 1-20 0,-4 0-25 0,5 1-19 16,-5 1-25-16,4-2-26 0,-4 1-21 16,5-2-58-16,1 2-80 0,4-1-100 0,-2-1-91 15,-2 0-76-15,4 1-48 0,4-1 2 16,-2 2 41-16,2 1 48 0,-2-3 64 0,1 2 79 15,3-2 74-15</inkml:trace>
  <inkml:trace contextRef="#ctx0" brushRef="#br0" timeOffset="143323.51">15093 12208 89 0,'-10'1'312'0,"0"-1"35"0,-1 0 20 16,-1 3-62-16,4-3-73 0,-3 0-40 0,7 0-4 15,-2 0 27-15,0 2 45 0,2-2 43 16,-2 0 34-16,6 0 35 0,0 0 11 0,4 0-21 16,4 0-37-16,0 2-51 0,3-2-48 15,11-2-65-15,3 2-62 0,6-5-34 0,4 2-26 16,5-2-13-16,5-1-13 0,2-2-6 15,3-1-3-15,-2 2-1 0,3-2-4 0,-5 1 3 0,3 1 0 16,-7-1-2-16,3 2 3 0,-8 0-3 16,-2 1-3-16,0 3-4 0,-8-3 0 0,-2 2 1 15,0 0-2-15,-9 2 0 0,-1-1 3 0,-1 1 3 16,-7-1 2-16,1 1-7 0,-6 1-27 0,-2-2-54 16,-2 2-76-16,-6-2-108 0,1 2-111 15,-11 0-98-15,3 0-64 0,-1 0-28 0,-5 2 8 16,0 0 45-16,-5-1 26 0,1 1 56 15,-4-1 65-15,2 2 68 0</inkml:trace>
  <inkml:trace contextRef="#ctx0" brushRef="#br0" timeOffset="143689.97">15226 12081 147 0,'0'-3'346'0,"0"-2"40"0,-6-2 25 0,6 3-60 15,-1-1-85-15,-3 0-41 0,4 0-16 16,0 1 12-16,0 1 29 0,0 0 33 0,0 0 35 16,0 2 17-16,0-1 10 0,0 2-6 0,0-1-11 15,0 1-20-15,-4 0-42 0,2 1-42 16,-4 2-39-16,-4 3-37 0,-3 1-39 0,-3 3-36 15,-1 2-18-15,-3 2-10 0,-1 0-2 16,-2 3-1-16,2 0-2 0,-1 0-1 0,3 1-4 0,3-1-5 16,1 1-9-16,9-3-7 0,2 2-5 15,0-3-5-15,8 0-6 0,6-3-2 0,1 1-4 16,3-2-9-16,2-2-37 0,5-2-53 16,0-4-88-16,2 0-137 0,3-2-169 0,-5-2-160 15,4 0-119-15,-4-3-93 0,1 0 12 0,-3-2 96 16,-3-1 149-16,3-1 160 0</inkml:trace>
  <inkml:trace contextRef="#ctx0" brushRef="#br0" timeOffset="143908.72">15379 12064 413 0,'-2'-8'637'16,"-1"-1"156"-16,-3 2 93 0,0 1-38 15,-4 2-136-15,1 0-121 0,3 3-137 0,-4-1-123 16,4 4-56-16,-3 1-39 0,3 2-31 0,0 1-33 15,-2 4-32-15,6 0-30 0,-2 6-34 0,4-1-24 16,6 1-20-16,-2 2-16 0,6-1-9 16,1 1-6-16,5-4-14 0,-1 3-48 0,1-1-63 15,3-2-85-15,1 0-145 0,-3-4-212 0,2 1-206 16,-3-1-166-16,-1-3-48 0,1-1 24 16,-1-1 115-16,-1-1 196 0,-2-2 210 0</inkml:trace>
  <inkml:trace contextRef="#ctx0" brushRef="#br0" timeOffset="144370.94">16114 12126 156 0,'-6'-5'380'15,"0"0"54"-15,2 1 37 0,-1 0-44 0,-1-1-86 16,2 0-40-16,2 3-5 0,-2 0 28 0,4-1 36 16,0 2 21-16,0 0-4 0,0 1-24 0,4 0-44 15,-2 0-67-15,2 0-60 0,2 1-43 0,-1 0-27 16,5 1-20-16,-4 1-8 0,4-1 0 15,-5 3 9-15,5 0 6 0,-6 1 0 0,6 2 1 16,-5 2-1-16,1-1-3 0,0 6-8 16,-2 0-2-16,2 1-9 0,-2 3-4 0,-4-2-6 15,3 3-10-15,-1-1-6 0,2 2-13 0,-2-1-6 16,2-1-11-16,0-1-7 0,2 0-5 0,0-3-5 16,-1-1-3-16,-1-1 0 0,2-4 1 15,0 0-2-15,-2-3 1 0,0 1-1 0,-2-4-1 16,-2 2-2-16,0-5-4 0,0 0-27 15,-6 0-45-15,2-5-55 0,-2 2-63 0,0-6-87 16,0 3-134-16,-1-1-138 0,5-2-127 0,-2 0-97 16,2 1-93-16,-2-3 6 0,4 1 93 15,0-3 143-15,0 1 158 0</inkml:trace>
  <inkml:trace contextRef="#ctx0" brushRef="#br0" timeOffset="144555.01">16098 12248 393 0,'-11'4'692'15,"-3"-1"126"-15,3-2 66 0,-1 1-18 0,-2-1-204 16,9-1-201-16,-5 0-177 0,6 2-108 16,2-2-50-16,-2 0-24 0,8-2-15 0,-2 2-13 15,8-1-16-15,-1-1-24 0,7-2-24 0,5 0-36 16,2-1-66-16,3-1-99 0,-1 0-125 0,2 2-131 16,-2-4-120-16,0 3-83 0,2 0-34 15,-1 2 9-15,-1-1 48 0,-4 1 92 0,-1 0 105 16,-5 2 99-16</inkml:trace>
  <inkml:trace contextRef="#ctx0" brushRef="#br0" timeOffset="144853.26">16372 12208 253 0,'2'0'465'16,"-2"0"81"-16,0-1 66 0,0 0-37 0,3-2-51 16,3 1-33-16,-2 0-35 0,2 0-24 15,4 1-25-15,-5 0-28 0,7 1-63 0,-2 0-72 16,-1 1-56-16,1 2-45 0,2 1-36 15,-3 1-29-15,1 3-12 0,-4-1-6 0,2 1-8 0,-3 1-3 16,-3 1-1-16,2-1 3 0,0 3-5 16,-4-1-6-16,0-2-9 0,-4 2-7 0,4-3-5 15,-4 0-6-15,4-1-6 0,-5-1-1 0,5 0 0 16,0-3 1-16,-2 0 0 0,2-1-6 16,0-4 1-16,2-1-2 0,-2-3-4 0,3-1-4 15,3-4-4-15,0-3-15 0,0-4-34 0,2 2-39 16,-2-4-48-16,3 0-73 0,-3 0-111 15,0 1-129-15,-2 1-116 0,-2 1-101 0,2 4-73 16,-4 3-37-16,3 0 28 0,-3 4 101 0,2 3 129 16,-2 0 127-16</inkml:trace>
  <inkml:trace contextRef="#ctx0" brushRef="#br0" timeOffset="145405.47">16633 12162 105 0,'6'3'341'15,"-2"-2"52"-15,2 2 39 0,0-3-37 0,-3 2-41 16,3-2 5-16,0 1 48 0,-2 0 51 15,2-1 36-15,-2 4 12 0,-4-3-18 0,5 2-55 16,-5 3-89-16,0 0-82 0,4 2-53 0,-4 0-36 16,-4 5-32-16,4-1-19 0,0 1-17 15,0 1-13-15,-2-1-19 0,2 0-15 0,2-2-14 16,-2 1-14-16,6-1-11 0,2-2-9 0,0-2-2 16,1 1-3-16,1-2-5 0,6-4 0 15,-1 1 0-15,1-3-6 0,3-4-2 0,2 1-4 16,-1-3-9-16,1 0-13 0,-5-3-11 15,-1 0-6-15,1-1-3 0,-3-2 1 0,-3-1 8 16,-4 0 12-16,-3-2 13 0,-1 0 10 0,-2 1 9 16,-2-4 2-16,-1 4 6 0,-1-1 1 0,-2 1 5 15,2 2 1-15,-2 2 6 0,0 0 16 16,3 3 12-16,-3 2 11 0,4 1 3 16,-2 1 4-16,0 2-7 0,2 1-12 0,-2 4-14 15,4 2-8-15,-4 3-9 0,2 2-6 0,2 1-1 16,0 1 0-16,6 1-2 0,0 0-2 15,2 3 2-15,3-3-3 0,1-1-4 0,2 1-3 16,5-3 1-16,-2 1-1 0,7-1-1 0,-1-5-2 16,0 1 1-16,2-3 1 0,-3-1-2 0,5-3-5 15,-2-3-1-15,-2 0-6 0,-1-3-6 16,-1 0-5-16,-6-2-2 0,5-1 3 0,-5 1 1 16,-3-2 10-16,-2 1 7 0,-7 1 8 0,3-3 7 15,-2 2 3-15,-4 2 3 0,-4-2 2 16,-2 3 14-16,1 2 15 0,-3 1 13 0,0 0 7 15,0 0 3-15,-3 3 0 0,5 0-16 0,-4 2-16 16,6-1-17-16,-1 2-11 0,-1 0-8 16,2 0-12-16,4 0-33 0,0 0-49 0,0 2-65 15,4-3-79-15,-2 3-129 0,2-3-172 0,1-2-165 16,-1 0-143-16,-2 0-91 0,2-2-3 16,0 0 88-16,-4-3 157 0,-4 0 187 0</inkml:trace>
  <inkml:trace contextRef="#ctx0" brushRef="#br0" timeOffset="147375.06">27753 5751 64 0,'43'17'283'16,"-3"0"-29"-16,-3 0-77 0,2-1-147 15,-8 1-163-15,0-2-94 0,0 1-42 0</inkml:trace>
  <inkml:trace contextRef="#ctx0" brushRef="#br0" timeOffset="149103.54">27739 6242 41 0,'0'-2'483'0,"4"-3"131"16,-4-2 117-16,2 1 100 0,-2-2-73 15,0 3-106-15,0-3-96 0,0 1-77 0,0-1-64 16,0 3-57-16,0-1-37 0,0 0-32 0,0 2-28 16,0-1-28-16,4 2-29 0,-4-1-27 15,4 1-34-15,-4 1-25 0,0 2-19 0,0 0-13 16,2 0-4-16,2 2 0 0,-2 2 10 15,2 1-6-15,0 2-86 0,-3 0 0 0,-1 4 0 16,4 2 0-16,-2 0 0 0,-2 2 0 0,-2 4 0 16,-2 4 0-16,3 2 0 0,-7 4 0 15,2 1 0-15,0 4 0 0,-4 0 0 0,5 3 0 0,-5-1 0 16,0 0 0-16,4-3 0 0,-3 1 0 16,3-2 0-16,0-4 0 0,-2 1 0 15,3-4 0-15,3-2 0 0,-2-2 0 0,0-3 0 16,4-3 0-16,-2-2 0 0,2-1 0 15,-4-3 0-15,4-1 0 0,0-2 0 0,0-2 0 16,0-1 0-16,0 0 0 0,0-1 0 0,0-1 0 16,0 0 0-16,4-1 0 0,-4 0 0 0,0-1 0 15,0 0 0-15,0-1 0 0,0 0 0 16,0 2 0-16,0-1 0 0,2 0 0 0,-2-1 0 16,0 2 0-16,0-2 0 0,4 1 0 0,-4 0 0 15,6 1 0-15,-3-2 0 0,3 1 0 16,-2-1 0-16,-2 1 0 0,2 1-131 0,0-2-383 15,-4 1-107-15,2 1-114 0,-2 0-103 0,0 0-80 16,0 0-72-16,0 0 17 0,0 0 104 16,0 0 156-16,0-2 175 0</inkml:trace>
  <inkml:trace contextRef="#ctx0" brushRef="#br0" timeOffset="150419.99">28737 6151 234 0,'8'-7'440'16,"0"-1"53"-16,-2 0 26 0,0-2-48 15,-1 3-89-15,-1-1-34 0,-2 3 16 0,2-1 32 0,-4 4 37 16,0 0 13-16,0 0-20 15,-4 2-54-15,-2 4-77 0,1 0-55 0,-5 4-37 0,0 1-20 16,-1 2-16-16,-5 2-15 0,-3 2-3 16,-1 2-13-16,-3 2-10 0,-2 2-16 0,-4 1-10 15,-2 2-12-15,4 3-16 0,-12-1-9 0,8-1-8 16,-4 3-4-16,2-3-2 0,-2 0 4 16,4-2 3-16,2-1 0 0,4-3-3 15,0-1-6-15,7-4-8 0,3-2-10 0,1-1-10 0,5-3-10 16,3 0-2-16,0-2 0 0,2-2 2 15,4 3 3-15,0-2 6 0,8-2 2 0,0 2 0 16,1 1-1-16,5-1-5 0,3 1-3 16,3 0-5-16,-1 3 0 0,2-2-4 0,5 3 1 15,-1 1 1-15,0-1 1 0,2 3-2 0,-2-1-1 16,4 0-1-16,-5 1 1 0,5 2-2 0,0-5-1 16,-6 5-1-16,6-2 0 0,-8-1 1 15,5 0-1-15,-5-2 2 0,-2 1 1 0,-3 0 2 16,-3-4-1-16,-1 0 3 0,-2-1-1 15,-5-1 0-15,1-1 3 0,-2-1 1 0,0-2 2 16,-4 1-2-16,0 0 0 0,-4-2-2 0,0 0-7 16,-2 0-7-16,1-2-9 0,-5 0-34 15,0 1-57-15,1 1-75 0,3-1-94 0,-4-1-126 16,4 1-199-16,2 1-205 0,2-3-185 0,4 1-80 16,8-1 15-16,0-3 85 0,5 0 185 15,8-1 229-15</inkml:trace>
  <inkml:trace contextRef="#ctx0" brushRef="#br0" timeOffset="150935.01">29381 6306 501 0,'-10'-8'728'0,"-3"1"107"15,5-2 55-15,-6-1-44 0,5-1-175 0,-1 3-180 16,-2 1-141-16,6 2-63 0,1-1-23 16,-5 3-21-16,2 2-30 0,2 1-33 0,1 1-32 15,-1 5-31-15,0 2-21 0,-2 2-12 0,2 2-9 16,-3 2-9-16,3 2-8 0,2 3-9 0,-2 3-9 15,0 0-6-15,-3 2-6 0,7 2-7 16,-8-1-7-16,2 2-5 0,3-1-4 16,-1-2-1-16,2-1-2 0,2 0-1 0,4 0 1 15,2-2 1-15,2-3-2 0,3-3-1 0,5 2-1 16,-3-6 0-16,5-2 1 0,-1-1-2 0,7-1 1 16,-3-4-2-16,2 0 0 0,-1-3 1 0,1 0-3 15,2 0 1-15,-1-2 2 0,-1 2 2 16,0 0 2-16,3 4-1 0,-3-2 0 0,0 3 0 15,-1 1 0-15,1 3 0 0,-6 2 1 16,1-1 0-16,1 4 1 0,-9-1 1 0,0 2 3 16,-6 1-2-16,-2-2 3 0,-2 3 0 15,-8-3 3-15,-5 3 0 0,-5-4-5 0,-1 1-1 16,-8-2-7-16,-2-1-13 0,4-4-46 0,-8-1-72 16,4-5-95-16,0-1-164 0,2-4-228 0,4-4-234 15,5-2-161-15,3-3-39 0,3-3 40 16,6-2 133-16,-1-2 216 0,5-1 237 0</inkml:trace>
  <inkml:trace contextRef="#ctx0" brushRef="#br0" timeOffset="151108.67">29286 6373 203 0,'8'-19'704'0,"-6"4"137"0,-2-2 68 0,3 2 42 16,-1 0-156-16,-2 3-277 0,4 1-234 15,2 3-128-15,0 0-65 0,4 3-39 0,3 1-19 16,5 2-7-16,5 1-8 0,4 2-24 0,4 1-81 15,4 1-165-15,2 0-215 0,1 1-235 0,-1 1-142 16,0-3-60-16,-4 4 38 0,-2-1 138 16,-4 1 202-16</inkml:trace>
  <inkml:trace contextRef="#ctx0" brushRef="#br0" timeOffset="152417.21">27703 6216 89 0,'2'-5'414'0,"1"-1"72"0,-3 0 55 15,4-1 20-15,-8-1-76 0,4 2-17 0,0 0-12 16,-3 1-1-16,3 3 0 0,0-2-22 16,0 2-53-16,-2 0-99 0,2 1-89 0,0 1-69 15,0 0-48-15,0 1-25 0,0 3-6 0,0 1 6 16,0 1 9-16,2 0 15 0,-2 2 8 16,0 3 6-16,0 1 1 0,0-1-2 15,0 4-4-15,0 0-4 0,-2 2-1 0,-2 2 1 0,2 2-1 16,-2 3-2-16,0 2-2 0,-2 2-5 15,-3 2-3-15,3 3-8 0,2-2-9 0,-2 3-7 16,4-1-6-16,-2 0-6 0,0-1-3 16,4 0-4-16,4-3 0 0,0-1-1 0,-2 0-4 15,2-5-2-15,-2 1-1 0,2-5-5 0,2 1-3 16,-3-3-2-16,-1-2 0 0,2-2-2 0,-4-3-3 16,4 1 5-16,-4-3 2 0,2-2 4 15,-2-2 13-15,0-1 13 0,0 0 10 16,0-1 3-16,0-1 2 0,0-1 0 0,0-1-13 15,-2 1-7-15,2-3-11 0,0 1-6 0,-4 1-5 16,4-1-5-16,0 1-2 0,0-1-8 0,0-1-5 16,0 0-17-16,0 2-51 0,0-2-67 15,0 0-91-15,0 0-114 0,4-2-174 0,-2 0-211 16,2 2-172-16,2-4-129 0,3-4-14 16,7 1 61-16,5-2 151 0,3-1 212 0,3-6 214 15</inkml:trace>
  <inkml:trace contextRef="#ctx0" brushRef="#br0" timeOffset="153226.1">28770 6217 76 0,'-1'-3'295'15,"1"2"34"-15,-4-3 28 0,0 0-65 0,4 0-55 16,-2 0-31-16,-2-1-10 0,4-1-6 16,-2 1 5-16,2-1 2 0,0 0-12 0,0 0-15 15,0 0-9-15,0-1 0 0,2 2 9 0,-2 1 0 16,4-1 8-16,-2 3 6 0,2-2-1 16,0 2-3-16,-3-2-19 0,3 2-14 0,-2 2-10 15,-2-3-20-15,0 3-16 0,4-1-22 16,-4 1-14-16,0 0-12 0,0 0-7 0,-4 1 7 15,2 4 10-15,-3 0 13 0,-3 2 14 0,0 2 14 16,-8 3 10-16,-1 2-4 0,2 1-5 0,-7 3-7 16,-3 1-7-16,0 0-6 0,-2 4-6 15,-2 1-4-15,-2 0-6 0,4-1-1 0,-3 4-4 16,5-2-4-16,0-2-8 0,4 1-9 16,1-2-6-16,5-2-5 0,-1 0-9 0,1-3-7 15,5 1-4-15,0-3-2 0,-1-1-3 16,7-3-4-16,-2-1 0 0,0-1 1 0,2-2-1 15,-1-1-2-15,5-1-1 0,-2-1 2 0,2-1 0 16,-4-2-1-16,4 1 0 0,-4 0 1 0,4-2 3 16,0 0-2-16,4 0 1 0,0 0-1 15,-4 0 3-15,2-2-2 0,3 0-2 0,-1 2 2 16,0 0-3-16,2 0 0 0,0 0 0 0,0 4 0 16,3-2 2-16,5 2-3 0,-2 3 2 15,-1-2-2-15,9 3 0 0,-5 2 2 0,4 0-3 16,1 2 0-16,-3 1 1 0,3-1-2 0,-1 2 2 15,-3 0-3-15,1-1 1 0,-2 1 1 16,5 0 0-16,-5-1 1 0,1-2 0 0,-3 2-1 16,-1-1 2-16,2-3-1 0,-7 0 0 15,3-1 0-15,0-2 0 0,-1 1 0 0,-3-2 2 16,0-2-1-16,-2 0 1 0,0-1 2 0,-2-2-2 16,-2 2 0-16,4 0-1 0,-2-2-1 15,-2-2-1-15,0 2-1 0,0-2-3 0,0 2-5 16,0-2-29-16,-2 2-64 0,-2-3-80 0,2 3-158 15,-2-1-212-15,0 0-222 0,2-3-177 0,2 2-47 16,2 0 22-16,6-3 129 0,-6 3 198 16,7-3 218-16</inkml:trace>
  <inkml:trace contextRef="#ctx0" brushRef="#br0" timeOffset="154392.6">29689 6339 90 0,'8'-3'199'0,"-8"1"3"0,2-3-34 16,-2 3-30-16,0-2-22 0,4 0-6 15,-4 1 7-15,0-2 0 0,0 3 5 0,0-3-3 16,0 1-6-16,0-1-2 0,0 2-6 0,0-1 0 15,2 1-5-15,-2-2-1 0,0 3 0 16,3-2 2-16,-3 2 5 0,0-2 1 0,0 3 2 16,0-2 0-16,-3 3 0 0,-3-3-7 15,-4 3-16-15,0 0 3 0,-1-2 4 0,-5 2 12 16,-3 0 18-16,-2 0 31 0,1 0 30 0,-5-3 25 16,2 3 10-16,-3 0 0 0,-3-2-11 0,4 2-22 15,-2-1-25-15,-2 1-21 0,4 0-17 16,0 0-21-16,3 1-16 0,3 1-16 0,1-2-15 15,5 3-22-15,1-3-13 0,3 2-7 16,-1-2-3-16,8 0-8 0,-6 3 0 0,6-2-1 16,-2-1 1-16,2 2-1 0,2-2-2 0,-3 0 3 15,-1 1-1-15,4-1 1 0,0 0-2 16,0 0 0-16,0 0 4 0,0 1-1 0,-2-1 1 16,2 0 2-16,0 0-1 0,0 0 9 15,0 0 8-15,0 0 3 0,0 0 3 0,0 0 2 16,0 0 2-16,0 0-11 0,-4 0-8 15,4 3-6-15,0-1-4 0,0 2-1 0,-4 0-1 16,4 0 0-16,0 2 1 0,-2 2-2 0,2 2-2 16,0 1 2-16,0 2 1 0,0 0 3 0,2 1-2 15,-2 3 3-15,4 1 2 0,0 0-3 16,-2 2-1-16,2-1-2 0,-1 0 1 0,-1 1 2 16,4-2-2-16,-2 0-1 0,0-2-1 0,-4-1-1 15,2 0-3-15,-2-1 1 0,0-2 5 16,0-1 2-16,-2 0 1 0,2-2 4 0,-8 1 4 15,6-2 0-15,-2 0 4 0,2-1 4 16,-5-1 3-16,7 2-3 0,-6-2-1 0,6 0-4 16,0-2-4-16,0 0-6 0,4 1-2 0,2-2-2 15,-1 0 2-15,5-1-1 0,0 0-1 16,1-2 1-16,5 0 0 0,-3-2 1 0,3 0-4 16,-1-1 1-16,1-1-3 0,0-1-2 0,-1 0 1 15,4-1-1-15,-1 1 3 0,-3-1 1 16,5 0 0-16,-5 1-1 0,8 1 2 0,-5 1 0 15,1 1-1-15,3 2-2 0,-7 0 2 16,4 2 0-16,1 1-2 0,-8 1-1 0,-1 2 1 16,3 2 0-16,-5 2 3 0,1 0-1 0,-4 3 1 15,-4 0 3-15,2 1-3 0,0 1 1 16,-8 1-1-16,4 1 1 0,-4 0 1 0,-2-1 2 16,4 0 1-16,-6 1 2 0,3-2 1 0,-5 0 1 15,4 0 7-15,-4-2 2 0,1 0 5 16,1 0 0-16,-6-2-1 0,-1-3-2 0,-1 1-3 15,-3-3-7-15,-6-1-5 0,1-2-6 0,-8-2-4 16,-1-1-11-16,-6-3-24 0,6 1-39 16,-6-5-74-16,2 0-142 0,2 0-190 0,1-4-192 15,3 0-182-15,3 1-72 0,3-1 20 0,4 1 113 16,3 2 179-16,3 1 193 0</inkml:trace>
  <inkml:trace contextRef="#ctx0" brushRef="#br0" timeOffset="155916.47">30673 6534 275 0,'0'-6'487'16,"-1"-2"77"-16,-3 1 62 0,4-2-38 16,0-1-64-16,4 2-39 0,-3-1-32 0,-1 1-6 15,8-1-1-15,-6 2-1 0,2-1-40 0,-2-1-53 16,6 3-46-16,-6-2-46 0,2 4-40 15,-3 0-33-15,3 1-30 0,2 3-23 0,-2 0-19 16,2 3-9-16,-2 1-6 0,2 2-8 0,-1 4-11 16,1 1-8-16,4 3-7 0,-4 0-14 0,1 4-12 15,1 0-7-15,0 1-8 0,-2 1-5 0,0 4-6 16,-3-1-1-16,3 3-13 0,-6 0 0 16,4-1 0-16,-4 0 0 0,0 2 0 0,0-1 0 15,0-1 0-15,-4-1 0 0,4 0 0 0,-4-1 0 16,4-1 0-16,-2-1 0 0,-1-1 0 15,3-2 0-15,0-2 0 0,0 0 0 0,-2-3 0 0,2-1 0 16,0-4 0-16,0 2 0 0,0-3 0 16,0-3 0-16,0 0 0 0,0-2 0 0,-4-2 0 15,4 0 0-15,-4-2 0 0,4-2 0 0,0-3 0 16,0 0 0-16,0-4 0 0,0-1 0 16,4-1 0-16,0-3 0 0,3-3 0 0,3 0 0 15,6-5 0-15,7-2 0 0,4-5 0 0,8-4 0 16,6-4 0-16,11-6 0 0,8-3 0 0,8-6 0 15,11-3 0-15,5-2 0 0,3-2 0 0,4 1 0 16,6 1 0-16,0 4 0 0,3 2 0 0,-3 1 0 16,-4 5 0-16,-5 6 0 0,-7 1 0 0,-9 5 0 15,-6 3 0-15,-10 4 0 0,-10 3 0 0,-5 1 0 16,-2 5 0-16,-16 2 0 0,0 3 0 16,-5 0 0-16,-5 2 0 0,-1 3 0 0,-4 1 0 15,-1 3 0-15,-3-1 0 0,2 1 0 0,-2 2 0 16,-2 0-2-16,2 2-1 0,0-1 1 0,-4 1-2 15,2 1 0-15,-2 0 2 0,0-1 1 16,0 1 1-16,0 0 0 0,0 1 0 0,-2-1-1 16,-2 1 3-16,4 1 0 0,-4-1 1 0,-2 1 0 15,0-1-2-15,-3 2 2 0,7-1 0 0,-8 1-2 16,4-2-1-16,-2 2-1 0,3-1 1 0,1 1 1 16,-2-1-1-16,6 0 0 0,-6 0 1 15,6-1-1-15,-4 0 0 0,4 1-1 0,0-2-1 16,-2 2-1-16,2-2 1 0,-4 0 2 0,4 0 3 15,0 0-3-15,0 0 2 0,-2 0-1 0,2 1-1 16,0-1-3-16,-7 0 2 0,5 0 0 16,-2 0 0-16,0 0-1 0,-2 0-1 0,0 1-1 15,2-1-3-15,-1 0-2 0,-1 0-4 0,-4 0-5 16,8 2-7-16,-6-2-9 0,6 2-19 0,-1-2-19 16,3 0-18-16,-4 1-15 0,4 0-11 15,0 4 2-15,0-3 9 0,0 1 14 0,4 0 14 0,-4 0 13 16,0-1 12-16,0 0 7 0,0 0 5 15,0 0 2-15,0-1-5 0,-4 0-11 0,-2-1-13 16,0 2-16-16,2-2-20 0,-2 0-16 16,-3-2-16-16,3 2-9 0,4-1-17 0,-8 0-26 15,3-1-39-15,1 0-61 0,4 0-74 0,-8 0-79 0,4 0-73 16,-3 1-54-16,-1-2-28 0,-4 0 6 16,3 3 8-16,-5 0 44 0,-3-2 74 15,1 2 82-15,-5 0 81 0</inkml:trace>
  <inkml:trace contextRef="#ctx0" brushRef="#br0" timeOffset="158034.04">27637 7738 375 0,'9'-6'540'0,"3"0"86"0,-2-1 69 16,-1-2-49-16,-3 2-72 0,4-2-73 15,-4 3-58-15,0 0-28 0,-3 1-22 0,1 2-39 16,-2 0-65-16,2 0-62 0,-4 1-56 0,0 4-53 16,-4 1-31-16,-2 3-17 0,3 3 3 0,-5 4 6 15,-6 4 6-15,-1 3 1 0,3 5-4 16,-5 2-11-16,1 1-13 0,1 3-12 15,-1 1-10-15,6 0-4 0,-1 2-7 0,1-3-3 0,8 3-4 16,-6-4-5-16,8-1-5 0,4 1-2 16,2-5-4-16,4-2 2 0,1 0-4 15,3-2 0-15,2-3 0 0,5-1-2 0,2-4 1 16,0-2-1-16,3-3 2 0,5-3-1 16,-2-2-1-16,2-3 2 0,0-3 0 0,-2-2 3 0,-2 0-2 15,-4-4 1-15,-5-2 3 0,-3 0 2 16,-5-4-1-16,-4 1-2 0,-6-1 3 0,-6-3 1 15,-4 0-2-15,-2 1-2 0,-7 0-4 0,-6 2-1 16,0 2-3-16,-6 2-4 0,0 5-4 16,0 2-4-16,-4 4-7 0,4 2-30 0,6 4-51 15,-1 1-63-15,5 1-92 0,6 1-141 0,5 0-170 16,8 1-152-16,2-1-118 0,2 0-96 16,8-1 11-16,9-2 99 0,2-1 158 0,6-1 168 15</inkml:trace>
  <inkml:trace contextRef="#ctx0" brushRef="#br0" timeOffset="158818.31">28749 7822 220 0,'0'-4'413'0,"-4"-1"44"16,4-2 29-16,-2 1-53 0,-2-1-78 15,4 0-19-15,0 1 36 0,0 0 49 0,0 1 36 16,0-1 8-16,4 2-29 0,-2-2-67 15,-2 3-98-15,0-1-82 0,4 1-54 0,-4 1-38 16,4-1-21-16,-4 3-8 0,0 0 8 0,0 2 13 16,-4 2 16-16,0 2 16 0,-4 3 12 0,-1 1 2 15,-5 6-8-15,-1 0-14 0,-5 4-17 16,-3 1-15-16,-2 3-6 0,-4-2 1 0,-6 1 1 16,4 2 5-16,0-1 4 0,-4 0-1 15,4-3-8-15,0-1-11 0,6-2-14 0,4-2-13 0,1-3-17 16,5-2-6-16,3-1-5 0,2-3-6 15,5-1-3-15,1-2-1 0,4-1 3 0,4 0-2 16,1-3-2-16,5 2 1 0,0-2-1 16,1 0 1-16,5 0 2 0,-1 1 0 15,1 1 0-15,3 1-2 0,-3 1-1 0,3 0 1 16,-1 5-1-16,-3-1-1 0,4 3 0 0,3 1 1 16,-7-1 2-16,9 5-2 0,-7-2 0 0,6 3 0 15,-1-2 1-15,-1 2-1 0,2-1 0 16,-5 0-1-16,5 2 1 0,-6-2 2 0,6 0-1 15,-7-1 1-15,0 0 1 0,-5-1-2 16,3-1-1-16,-7 1 1 0,3-3-1 0,-4 0-1 16,2-1 1-16,-2-2 1 0,-5 0 1 0,3-3-2 15,0 1 1-15,-2-2 1 0,-2-1-3 0,0-2-3 16,0 0-8-16,0-1-22 0,-2 0-62 16,-6 0-86-16,3-1-106 0,-5 0-161 0,2-2-202 15,-1-1-196-15,3 0-150 0,-2-2-55 16,8-1 29-16,4-1 125 0,2-5 189 0,9-2 209 15</inkml:trace>
  <inkml:trace contextRef="#ctx0" brushRef="#br0" timeOffset="159313.84">29340 7838 129 0,'2'-7'529'0,"-2"0"130"16,0-2 103-16,0 0 72 0,-6 0-110 0,2 0-124 15,-1 1-110-15,-1 2-83 0,0 4-60 16,-4-1-56-16,1 3-30 0,-1 3-29 0,-2 4-35 16,-1 2-33-16,1 3-29 0,0 1-26 0,-1 5-23 15,1 2-21-15,3 1-17 0,3 0-13 16,-2 3-12-16,2-3-6 0,6 1-5 0,0-1-7 15,4-1-1-15,-2 1-3 0,2-2-2 0,0-3-1 16,-2 1 0-16,4-3 3 0,-3-2 1 0,3-1-3 16,0 0 2-16,2-2-1 0,-2-4 0 15,-1 2-1-15,5-3 0 0,0 0 0 0,-1-4 1 16,3 3 0-16,2-6 1 0,1 3-1 16,-3 0 1-16,3-2 0 0,5 0-1 0,-5 2 2 15,5 0-1-15,-5 0 0 0,1 2-1 0,-1 0-1 16,1 4 1-16,-5 0-2 0,5 1 1 15,-7 4-2-15,5-1 3 0,-6 2 0 0,-4 1-1 16,1 0 2-16,-5 1 2 0,0 0 3 16,-2 1 1-16,-5 0-1 0,1-1 1 0,-6 3-2 15,-1-3-2-15,-3 0-2 0,1-1-1 0,-5-3-1 16,-1 0-3-16,4-2-5 0,-9-2-18 16,3-2-54-16,-2-2-84 0,4-6-124 0,-1 0-190 15,3-2-224-15,3-5-207 0,1-1-101 0,5-3-4 16,4-1 83-16,3-5 169 0,3-2 217 15</inkml:trace>
  <inkml:trace contextRef="#ctx0" brushRef="#br0" timeOffset="159507.16">29220 7824 395 0,'-6'-8'664'0,"0"2"114"0,1 2 60 0,1-2-39 15,2 1-171-15,4 3-156 0,2-2-133 0,5 3-68 16,7-2-30-16,1 1-16 0,8 1-26 15,6-2-43-15,4 2-47 0,2-3-44 0,2 2-32 16,-2-1-22-16,3 2-37 0,-5 0-79 0,-4 0-166 16,-2-2-234-16,-11 1-243 0,-3 2-166 15,-5 0-65-15,-6 0 29 0,-4 0 137 0,-4 5 221 16</inkml:trace>
  <inkml:trace contextRef="#ctx0" brushRef="#br0" timeOffset="160228.25">27530 8141 382 0,'14'-3'463'0,"-12"1"43"0,2 0 22 0,-3-1-138 16,-1 0-106-16,0 1-59 0,0 1-1 15,0 0 44-15,0-1 58 0,0 1 39 0,0-1 2 16,0 2-29-16,-1-1-67 0,1 1-80 16,0 0-79-16,0-2-49 0,0 2-29 0,0 0-18 15,0 2-9-15,-4-1-10 0,4 1-2 0,0 1-8 16,0-1-20-16,-2 2-66 0,2-3-99 15,0 2-130-15,0-1-154 0,0-2-154 0,0 0-127 16,0-5-15-16,2 0 58 0,-2 0 111 16,5-1 144-16</inkml:trace>
  <inkml:trace contextRef="#ctx0" brushRef="#br0" timeOffset="160736.13">29689 8119 102 0,'0'2'297'0,"-2"-1"21"16,-2-1 12-16,0 0-89 0,-1 0-87 0,3-1-65 15,-6 1-25-15,2 0-9 0,4-2-2 0,-6 2-1 16,3 0-2-16,-1 0-4 0,2 0-14 16,-2 0-13-16,2 0-10 0,4 2-6 15,-2-2-3-15,4 0-1 0,-2 1-1 0,4-1 0 0,2 2-2 16,2-2-11-16,-1 0-22 15,1-2-28-15,0 1-29 0,2 1-31 0,-5-3-30 0,3 1-17 16,-2 1-9-16,0-1-7 0,0 0-27 16,-3-1-7-16,1 1 13 0,-2-1 18 0</inkml:trace>
  <inkml:trace contextRef="#ctx0" brushRef="#br0" timeOffset="161561.31">31065 7860 380 0,'15'-7'562'16,"-3"-4"79"-16,4-1 48 0,-7 0-53 0,5 0-89 15,-4 1-89-15,-3 2-69 0,3 1-29 0,0-2-9 16,-1 3-23-16,-3-1-45 0,0 4-51 0,-2-2-48 16,0 3-45-16,-2-1-37 0,-2 4-29 15,-2 2-16-15,-2 1-5 0,-2 5 7 0,-4 2 7 16,-3 5 10-16,-5 4 4 0,-1 1-5 0,-2 5-7 16,-5 5-13-16,-3 1-9 0,-2 2 0 15,0 1-2-15,-4 1-1 0,-1 0 1 0,5 1 1 16,-4-2 6-16,4-2-2 0,0 0-1 0,2-3-2 0,5-2-5 15,1 1-6-15,2-4-9 0,1-1-8 16,5 0-10-16,3-6-1 0,-1-1-6 0,3-1 2 16,4-4-2-16,0 0 0 0,1-4-1 15,1 0 0-15,2-2-1 0,2-2-1 0,-4-1-2 0,4-2-8 16,0-2-21-16,-4-1-43 0,4-2-58 16,0 0-76-16,-2-1-98 0,-2-3-146 0,-2 0-163 0,3-2-138 15,-3-1-108-15,2 0-79 0,2-1 17 16,-2 0 110-16,4-4 162 0,0 3 170 15</inkml:trace>
  <inkml:trace contextRef="#ctx0" brushRef="#br0" timeOffset="162344.97">30540 7855 280 0,'-10'-6'498'0,"0"-1"94"0,1 1 69 15,3-2-25-15,4 2-81 0,-6 2-72 0,6-1-68 16,-2 2-44-16,4 1-23 0,0 2-28 16,6 0-33-16,2 3-30 0,-6 2-27 0,8 1-22 15,1 3-23-15,3 2-16 0,-3 1-18 0,9 3-13 16,-5-1-11-16,7 5-11 0,-3 1-10 0,6 3-10 16,4 1-11-16,-6 4-12 15,10-1-10-15,-5 0-10 0,3 4-16 0,3-2-10 0,1 2-11 16,-2 1-5-16,2-1-3 0,0-1-4 0,0 0-1 15,-4-2-1-15,2-1 0 0,0-1 1 0,-6-3-3 16,-2-1 0-16,4-3 1 0,-6-1 1 0,3-2-2 16,-3-2-1-16,-6-2 1 0,3 0 0 0,-5-3 0 15,-3-1-2-15,-2-2 2 0,-1-2 0 16,-3 0 7-16,2 0 7 0,-6-3 16 0,2 0 12 16,-2-1 15-16,-2 0 12 0,0 0 10 0,0 0 8 15,-2-1 0-15,2 1 1 0,0-1-73 0,-4 1-15 16,4-1 0-16,0 1 0 0,0-3 0 0,0 3 0 15,0 0 0-15,0-1 0 0,0 1 0 16,0 0 0-16,-2 0 0 0,2-1 0 0,0 1 0 16,0 0 0-16,0 0 0 0,0 0 0 0,2 0 0 15,-2 1 0-15,0-1 0 0,0 0 0 0,0 0 0 16,0 0 0-16,0 0 0 0,0 0 0 16,0 1 0-16,0-1 0 0,4 3 0 0,-4-2 0 0,0 0 0 15,0 0 0-15,0-1 0 0,0 3 0 16,0-3 0-16,0 0 0 0,0 2 0 0,0-2 0 15,0 0 0-15,0 0 0 0,0 0 0 0,0 0 0 16,0 0 0-16,0 0 0 0,0 0 0 16,0 0 0-16,0 0 0 0,-4 0 0 0,4-2 0 15,0 2 0-15,0-3 0 0,0 2 0 0,0 0 0 16,0 1 0-16,0-1 0 0,0-2 0 0,0 3 0 16,0 0 0-16,0-1 0 0,0 1 0 0,0 0 0 15,0 0 0-15,0 0 0 0,4 0 0 0,-4 0 0 16,0 0 0-16,0 0 0 0,0 0 0 15,0 1 0-15,0-1 0 0,0 0 0 0,0 3 0 16,2-3 0-16,-2 1 0 0,0 0 0 0,0 0 0 16,0 2 0-16,0-3 0 0,3 0 0 0,-3 2 0 15,0-2 0-15,0 0 0 0,0 0 0 0,0 0 0 16,0 0 0-16,0 0 0 0,0 0 0 16,0 0 0-16,0 0 0 0,0 0 0 0,0 0 0 15,0 0 0-15,0 0 0 0,0 0 0 0,0 0-275 16,4 0-90-16,-4 0-77 0,0 0-105 15,-4 0-121-15,4 0-115 0,0 0-99 0,-3-5-73 16,-3 3 10-16,-4-3 102 0,2-1 158 0,-9 0 171 16</inkml:trace>
  <inkml:trace contextRef="#ctx0" brushRef="#br0" timeOffset="163971.13">11730 4002 28 0,'-9'-8'584'16,"-1"1"168"-16,4-1 92 0,-4-1 49 0,5-1-85 15,-5 1-228-15,4 1-205 0,2 1-138 0,2 0-59 16,-2 4-12-16,4-2 3 0,-2 1 15 16,2 3-4-16,0 0-12 0,2-1-16 0,2 4-15 15,-2 0-11-15,6 4-1 0,-2 3 0 0,0 4 4 16,3 2 4-16,1 1 4 0,0 4 3 16,-3 1-6-16,3 1-4 0,0 2-13 0,-1 3-14 15,3 1-17-15,-2 0-17 0,-1 2-15 16,3 0-12-16,2-2-9 0,-3 1-4 0,5-1-8 15,-3-1-6-15,3 0-7 0,-1-1-8 0,1-2 0 16,-1-3 0-16,1-2 0 0,-3-1 0 16,-1-1 0-16,-2-3 0 0,1-3 0 0,-3-2 0 15,-2-2 0-15,0-1 0 0,-2-2 0 16,-2 1 0-16,1-5 0 0,-3 0 0 0,0 0 0 16,-3-4 0-16,1-1 0 15,-2 1-15-15,-2 0-64 0,0-2-56 0,-2-2-66 0,3 1-77 0,-5-1-84 16,4 1-104-16,-4-1-116 0,5 0-119 15,-5 2-91-15,0-1-57 0,-1 1-47 0,-3 0 42 16,2 3 119-16,-3 2 154 0,3-2 147 16</inkml:trace>
  <inkml:trace contextRef="#ctx0" brushRef="#br0" timeOffset="164286.31">11740 4440 178 0,'-10'2'424'0,"1"0"95"16,-1 0 86-16,0-2-1 0,2 1-25 0,1-1-30 15,1 1-45-15,0-1-52 0,6 0-51 16,-4 3-63-16,2-2-65 0,2 0-58 0,0 3-41 15,2 0-21-15,2 2-15 0,2 0-11 16,0 1-17-16,3 2-19 0,5 2-15 0,-2-2-20 0,3-1-16 16,1 3-14-16,3 0-3 0,0-3-4 15,3 0-6-15,-1 0-1 0,2-1-4 0,0-1-2 16,3-1-4-16,-3-1-1 0,-2-3 0 16,4 1-1-16,-3-4 0 0,-1 1 3 0,-2-2-2 15,1-1 0-15,-5-1 4 0,-3-2-1 16,-2 0 0-16,-5-3 1 0,-1 1 0 0,-4 1 1 0,0-3-2 15,-4 0-2-15,-5 1 1 16,1-1-2-16,-2 2-2 0,-3 1-3 0,-3 0-2 0,5 1-3 16,-3-2-16-16,-1 3-41 0,3-1-60 15,-4 3-89-15,3-2-136 0,-3 1-154 0,5-1-146 16,-3 2-102-16,3-2-69 0,-3 1-29 0,2 1 78 16,1-2 124-16,1 1 144 0,-4 0 136 15</inkml:trace>
  <inkml:trace contextRef="#ctx0" brushRef="#br0" timeOffset="164486.24">11721 4382 129 0,'-16'4'495'16,"-3"5"140"-16,3-1 101 0,-5-1 37 16,5-1-93-16,1-1-103 0,-1 2-109 0,1-3-93 15,5 2-55-15,0-2-31 0,5 0-20 0,1-3-25 16,2-1-23-16,4 0-32 0,6-1-35 16,3-4-37-16,5-1-33 0,3-1-28 0,6-4-24 15,2 1-12-15,4-2-10 0,4-1-9 0,2 2-10 16,-2 0-18-16,0 1-42 0,-4 2-62 15,0 0-78-15,-6 2-125 0,0-1-163 0,-5 3-164 16,-5 1-126-16,-3 0-108 0,-6 3-15 0,1 0 83 16,-5 0 143-16,-2 4 168 0</inkml:trace>
  <inkml:trace contextRef="#ctx0" brushRef="#br0" timeOffset="167627.66">30801 6435 77 0,'-7'-6'228'15,"-7"-1"10"-15,2 0-24 0,-3 1-75 16,-1-1-62-16,-1-1-35 0,0 0-14 0,-3 3 2 16,5-3 11-16,-1 2 20 0,6 0 14 15,1 0 10-15,-1 4-4 0,4-4-8 0,0 6-15 0,6-3-19 16,-3 1-17-16,3 2-5 0,0-2 14 15,0 2 17-15,0 0 20 0,3 0 24 0,-3 0 32 16,0 0 37-16,4 0 36 0,-4 0 46 0,0 2 57 16,0-2 66-16,0 0 43 0,0 0 10 0,0 0-15 15,0 0-39-15,0 0-53 0,0 0-69 16,0 0-53-16,0 0-34 0,0 0-22 0,-4 0-15 16,4 1-18-16,0-1-20 0,0 0-18 0,0 1-21 15,0-1-15-15,0 3-12 0,0-3-5 0,4 2-3 16,-2 3 0-16,-2 1 7 0,6 1 4 15,-2 4 5-15,0 2 18 0,-2 2 17 0,6 5 7 16,-7 2 1-16,3 2 14 0,-2 5 7 0,2 1-8 16,-4 3-9-16,4 0-4 0,-2 1-6 0,2 2-13 15,-2 1-11-15,-2 0-8 0,4-1-6 0,-4 0-3 16,4-2-2-16,-3-1-3 0,-1 0-2 0,4-4-2 16,0-1-1-16,-2-2-4 0,-2-3-2 15,4-3 1-15,-2 0-2 0,2-5-1 0,0-3 0 16,-4-1 3-16,0-1 2 0,0-3 28 0,0-2 29 15,2 0 25-15,-2-4 17 0,0-1 5 0,0 0 3 16,0-1-24-16,0-4-27 0,-2-1-24 16,2 0-16-16,0-2-9 0,0 1-6 0,0-1-3 15,0-2-1-15,0 2-2 0,0 1 1 0,0-2-1 16,0 0 1-16,2 2-2 0,-2-3 0 0,4 3 1 16,-3-1-2-16,3-2 2 0,2 1-1 0,0 0 0 15,4-3-3-15,-3 0 0 0,5-1-1 16,0-2 1-16,3-1 0 0,3-2 0 0,3-3 3 15,4 0 0-15,2-4 3 0,8-4 0 0,6-1 1 16,5-3-1-16,9-5-1 0,3 0-1 0,12-6-4 16,3 0-2-16,9-5-7 0,-1 3 2 0,6-1 2 15,4 1-2-15,-4 4 2 0,5 0 2 16,-7 3 6-16,-2 3-2 0,-7 3 0 0,-8 4 2 16,-5 1-1-16,-6 2 1 0,-9 3-1 0,-7 3-1 15,-6 1 1-15,-4 1 0 0,-6 5 1 0,-4 0 0 16,-5 2 1-16,1 1 0 0,-1 2-1 0,-9 1 0 15,3 1 0-15,-4 1-3 0,4 1-1 0,-1 0 1 16,1 2 0-16,0 0-2 0,-1 0 0 16,1 2 2-16,-2-1 1 0,0 1 0 0,-1 0-1 15,-3 0 3-15,0 0 1 0,-2 0-1 0,2 0 1 16,-2 0-2-16,-2 0 2 0,0 0-1 0,4 0 1 16,-4 0 2-16,0 0-3 0,0 0 3 15,0 0-3-15,0 0 2 0,0 0-2 0,0 0-1 16,0 0 1-16,0 0-1 0,0 0 1 15,0 0 1-15,0 0 3 0,0 0-2 0,0 0 2 0,0 0-1 16,0 0-3-16,0 0-2 0,0 0-5 0,0 0 3 16,0 0 0-16,0 0-1 0,0 0 4 0,0 1 1 15,0-1 2-15,-4 0-2 0,4 2 0 16,0-2 1-16,0 0-1 0,0 2-1 0,0-2 1 16,0 0-1-16,-2 0 1 0,2 0-3 0,0 0 3 15,0 0-1-15,-4 0 0 0,4 0 1 16,0 0 0-16,-2 0 1 0,-2 0-2 0,0 0 1 15,-1 0 1-15,3 0 0 0,-2 0 2 0,0 0-2 16,-2 0-1-16,4 0 1 0,2 0-2 0,-4 0 0 16,0 0-2-16,4 0 1 0,-2 0 1 0,2 0 1 15,0 0 0-15,-3 0 0 0,3 0-2 16,0 0 1-16,0 0 1 0,0 0-2 0,0 0 0 16,0 0 2-16,0 0-3 0,0 0 3 0,0 0-1 15,0 0 0-15,0 0 2 0,0 0 2 0,0 0 0 16,0 0 0-16,0 0-1 0,0 0 1 15,0 0-1-15,-4 0 0 0,4 0-2 0,0 0 0 16,0 0-1-16,0 0-1 0,0 0 0 0,-2 0 0 16,-2 0 2-16,4-2 0 0,0 2 0 0,-2 0 1 15,-2 0 2-15,4 0-1 0,0 0-1 0,0 0-1 16,0 0 0-16,0 0-1 0,0 0-2 16,0 0 2-16,0 0 1 0,0 0 1 0,0 0 0 15,0 0-1-15,0 0 0 0,0 0-2 0,0 0 1 16,0 0 0-16,0 0 0 0,0 0 1 0,0 0 0 15,0 0 1-15,0 0-1 0,0 0 0 0,0 0 0 16,0 0 0-16,0 0 0 0,0 0 0 16,0 0-1-16,0 0-1 0,0 0 0 0,0 0 0 15,0 0 2-15,0 0 0 0,0 0 1 0,0 0-1 16,0 0 2-16,0 0-1 0,0 0-2 16,0 0-1-16,0 0 1 0,0 0 1 0,0 0 0 0,0 0 0 15,0 0 2-15,0 0-2 0,0 0 1 16,0 0 0-16,0 0-1 0,0 0 2 0,0 0-2 15,0 0 1-15,0 0 1 0,0 0 0 0,0 0 0 16,0 0-2-16,0 0 1 0,0 0-1 0,0 0 0 16,0 0 0-16,0 0 0 0,0 0 0 0,0 0 0 15,0 0 0-15,0 0 0 0,0 0-1 16,0 0-1-16,0 0 1 0,0 0 2 0,0 0-1 16,0 0 0-16,0 0-1 0,0 0 0 0,0 0 1 15,0 0 0-15,0 0 0 0,0 0 1 16,0 0 3-16,0 0-3 0,0 0-1 0,0 0-1 15,0 0 0-15,0 0-1 0,0 0-1 0,0 0 3 16,0 0 0-16,0 0-1 0,0 0 0 0,0 0 1 16,0 0 0-16,0 0 0 0,0 0 0 0,0 0 2 15,0 0-1-15,0 0-3 0,0 0 1 0,0 0 0 16,0 0 2-16,-4 0-1 0,4 2 0 16,-2-2 1-16,-2 0 0 0,2 1 2 0,2 0-4 15,-3-1-1-15,3 2 1 0,-4-2 1 0,4 2 0 16,0-2-2-16,0 0 1 0,0 0 0 0,0 0 2 15,0 0-2-15,-2 1-1 0,2-1 1 16,-4 0 0-16,4 1 0 0,0 1 0 0,-4 1 2 16,4-3 0-16,-2 0-1 0,-2 0 0 0,4 2 0 15,0-2 1-15,0 0 0 0,0 0 1 0,-2 0 1 16,2 0-2-16,0 0 0 0,0 0-1 16,0 0-1-16,0 0 0 0,0 0-2 0,0 0 3 15,-4 0 0-15,4 0 0 0,0 0 0 0,0 0 2 16,0 0-1-16,0 0 0 0,0 0-1 0,0 0 0 15,0 0 0-15,0 0 0 0,0 0 1 16,4 0 0-16,-4 0-1 0,0 0 0 0,0 0-1 16,0 0 0-16,0 0 1 0,0 0-2 0,0 0 0 15,0 0 1-15,0 0 3 0,0 0-1 0,0 0-1 16,0 0 2-16,0 0-2 0,0 0 0 0,0 0 0 16,0 0-2-16,0 0 4 0,0 0-2 0,0 0 0 15,0 0 1-15,0 0 1 0,0 0-1 16,0 0-3-16,0 0 0 0,0 0-2 0,2 0-2 15,-2 0-1-15,0 0-10 0,0-2-54 0,0 2-74 16,0 0-100-16,0 0-118 0,0 0-197 0,0 0-241 16,0 0-193-16,0-5-82 0,0 3 16 0,0-4 76 15,0-2 175-15,-2 1 237 0</inkml:trace>
  <inkml:trace contextRef="#ctx0" brushRef="#br0" timeOffset="168951.81">20352 6942 161 0,'-4'0'462'0,"4"-4"74"0,-6 2 41 15,1-3 12-15,1 1-72 0,-2 0-44 0,6 2-22 16,-6-2-1-16,6 3 12 0,-4 0-16 0,4-1-71 16,0 0-93-16,-2 2-83 0,2 2-68 0,0 1-35 15,-4 4-17-15,4 4-1 0,0-1 4 16,-3 6 4-16,3 0 2 0,0 2-14 16,0-1-14-16,0 2-17 0,3 0-3 0,3-2-4 15,-2 1 0-15,2-3-2 0,4 0-3 16,1-1-2-16,3-4-9 0,1-2-6 0,5-4-3 0,1-2-6 15,6-5-1-15,2-5 0 0,2-1 0 16,0-4-3-16,8-3-1 0,-2-3 3 0,0-2 1 16,3-1 0-16,-5-1-3 0,2 1 0 0,-2 0-1 15,2-3 1-15,-6 4-2 0,-2 2-2 16,-4 1-3-16,-4 1-1 0,-5 4 1 0,-1 0-23 16,-1 3-43-16,-8 3-57 0,-1-1-73 0,1 2-117 15,-6 2-153-15,0 1-158 0,-2 2-137 16,-2-1-123-16,3 4-32 0,-7-1 60 0,2 2 124 15,0 1 165-15,-4 2 168 0</inkml:trace>
  <inkml:trace contextRef="#ctx0" brushRef="#br0" timeOffset="169733.67">20474 7288 329 0,'-10'9'654'0,"-5"-2"120"0,-4 0 73 0,1 0-21 16,-5 1-165-16,5-1-166 0,-1 1-155 0,0 1-86 15,3-2-41-15,1 1-16 0,5-1-28 16,-2 0-34-16,7 2-36 0,-3 0-33 0,8-1-27 16,0 1-19-16,4 2-11 0,2-3-2 0,3 1-1 15,5-1-2-15,-3 1-3 0,11-2 0 16,-3-4 1-16,2 0-2 0,5-3-1 0,3 0 0 15,-2-5 0-15,4-1 1 0,4-3 0 0,-4-2 1 16,4-1-1-16,-4-3 3 0,3-2-1 16,-3 1-1-16,0-4 0 0,-1 1-1 0,-3-1-1 15,-2 2 0-15,-4-1 1 0,-5 3 2 16,-1 0-1-16,1-1 3 0,-7 6 2 0,1 1 0 16,-4 1-3-16,-2 2 1 0,2 0 0 0,-3 3-1 15,-1 1-1-15,-2 0-3 0,4 0 3 16,-4 2-3-16,0-1 1 0,4 2-1 0,-4 0-1 15,0 0 0-15,0 2 2 0,0-1 0 0,0 2 0 16,0-1 0-16,0 0 0 0,0 1 2 16,0 0-2-16,0 0-1 0,0 1 1 0,0-2 2 15,0 1-1-15,0 0-1 0,0 0 0 0,0-2 2 16,0 3-1-16,0-3-2 0,0 0 1 16,0 1 1-16,0 0 1 0,0-2 2 15,0 0-3-15,0 1-1 0,0-1 1 0,0 0 1 0,0 0-2 16,0 0 0-16,0 0 2 0,0 0 11 15,0 0 9-15,0 0 5 0,0 0 4 0,0 0-1 16,0 0 0-16,0 0-10 0,0 0-9 16,0 0-6-16,0 0-2 0,0 0-2 0,0 2 0 15,0-2-3-15,0 0 3 0,0 1-1 16,2 1 3-16,-2-1 1 0,0-1-2 0,0 1 1 16,0 1-4-16,0 0-2 0,0-1 0 0,0 1 0 15,0-2 3-15,0 2 1 0,0 1 1 16,0-2 2-16,0 1-4 0,0 1-1 0,0-3-1 15,0 2-1-15,0-2-2 0,0 4 2 0,0-4 4 16,0 2-1-16,0-2 1 0,0 0 1 16,0 0 2-16,0 0-2 0,0 0-3 0,0 0 1 15,0 0 1-15,0 0-2 0,0 0 1 0,0 2 0 16,0-2 1-16,0 0-1 0,0 0-1 16,0 0-1-16,0 0 0 0,0 0 0 0,0 0 2 15,0 0-3-15,0 0 1 0,0 0 0 0,0 0 1 16,0 0-1-16,0-2-6 0,0 2-30 15,0 0-51-15,-2-1-79 0,2 0-129 0,-4 1-157 16,4-2-163-16,0 0-129 0,0 0-114 16,0-1-9-16,0 1 83 0,0-4 135 0,0 3 152 15</inkml:trace>
  <inkml:trace contextRef="#ctx0" brushRef="#br0" timeOffset="171287.52">31096 7905 146 0,'6'-3'215'0,"0"-3"5"16,1 1-67-16,1-1-61 0,0 0-40 0,2-1-25 15,-9-2-13-15,9 0-6 0,-4-2-4 0,-2 0-2 16,2 0-1-16,-2-2 10 0,-3 0 11 16,7 1 18-16,-6 1 13 0,4 0 9 0,2 0 6 15,-6 1-2-15,7 1-6 0,-3 0-8 0,4 1 1 16,0 2 8-16,-5 1 18 0,9-1 20 0,-8 3 19 16,0 1 22-16,-1-2 14 0,3 2 4 0,-6 2-4 15,2-2 17-15,-4 4 33 0,-4-2 59 16,-2 6 54-16,-3 1 42 0,-7 4 24 0,-3-1-15 15,-7 5-40-15,-5 2-66 0,0 0-66 0,-9 7-41 16,-1-1-24-16,-5 4-3 0,-1 2 2 0,-3 1-2 16,-1 3 2-16,-1 0 1 0,2 0-1 0,-1 1-4 15,5-2-10-15,1-2-11 0,6-1-13 16,1-1-15-16,7-4-17 0,3-1-18 0,3 0-9 16,2-2-13-16,6-3-6 0,1-1-3 0,1-3-4 15,1-1-2-15,4-1-2 0,1-3 4 16,3-2-3-16,0-1-2 0,2-1 4 0,-2-1-3 0,4-3 1 15,2 1-4-15,-4-2 2 0,1-2-1 16,3 1-3-16,0-3 0 0,0-1-6 0,3-1-2 16,1 0-28-16,-2-3-47 0,4 1-53 0,2-3-70 15,0 1-100-15,-1-3-134 0,1 0-119 0,6-2-98 16,-3 0-69-16,3-2-28 0,-3 0 22 0,9-1 59 16,-5 1 92-16,1-2 116 0,3-2 106 15,-3 1 91-15</inkml:trace>
  <inkml:trace contextRef="#ctx0" brushRef="#br0" timeOffset="171784.02">30681 7692 154 0,'2'-10'221'0,"-2"2"2"0,0 0-37 0,0 2-21 16,-2-1-3-16,2 3 6 0,-8-2 15 16,7 1 24-16,-7 0 28 0,6 2 25 0,-2-1 27 15,-2 0 28-15,2 4 19 0,4-4-5 0,-2 3-32 16,-2 1-16-16,4 0-5 0,0 2-23 0,0 3-21 15,4 1-9-15,-2 3 9 0,2 2-16 0,0 4-28 16,2 1-21-16,-4 2-18 0,7 5-9 0,-1 1-12 16,0 2 3-16,0 5-1 0,-1 2 4 15,9 6 1-15,-2 3-8 0,5-1-4 0,-2 6-18 16,7-1-19-16,-1 2-19 0,6 0-17 0,2-2-13 16,0 0-10-16,0-1-10 0,0-3-4 0,4 0-3 15,-4-3-3-15,0-3-4 0,2-1-3 0,-2-4 0 16,-4-2 1-16,-2-4-1 0,0-4 1 15,1 0 0-15,-7-6 1 0,-2 0 3 0,3-4-1 16,-9-1 0-16,3-4 17 0,-4 0 24 0,-5-3 20 16,1 0 15-16,0-1 10 0,-6-2 5 0,4 0-12 15,0-2-21-15,-8 2-17 0,4-5-16 16,-4 4-8-16,2-1-5 0,-2-1-5 0,4 1 0 16,-2 0-5-16,-2-1-1 0,4 2-2 0,-3-1-3 15,3 2 0-15,0-2 0 0,0 1-1 0,0 1 1 16,0-1 0-16,0 1 0 0,0-2 0 15,-2 1-3-15,2-1 0 0,0 1-4 0,-4-2-3 16,4-2-12-16,-4 1-29 0,4-1-33 0,-6 1-45 16,4-2-54-16,-2 0-59 0,-2-3-59 0,3 1-62 15,-3-1-111-15,0-1-130 0,0-1-129 0,-4-2-103 16,1 0-87-16,-5-2 6 0,-1-4 104 16,-1 1 150-16,-1-1 173 0</inkml:trace>
  <inkml:trace contextRef="#ctx0" brushRef="#br0" timeOffset="173106.46">10693 6109 28 0,'2'-7'350'0,"-2"1"42"15,-2-4 20-15,-1 2 2 0,-3 0-154 0,2 1-107 16,-2-1-41-16,2 2-10 0,-2 1 13 15,1 1 11-15,-1 0 5 0,-2 4 5 0,6 0-24 16,-2 0-31-16,-2 3-33 0,3 2-26 0,1 5-12 16,-2 3 5-16,2 5 57 0,-2 6 53 15,0 2 27-15,4 6 20 0,-2 6 26 16,-2 7 52-16,0 5-23 0,2 5-38 0,-1 7-13 0,-3 5-12 16,0 3-15-16,-4 7-57 0,1 8-13 15,-3 4-3-15,-4 9-7 0,1 2 0 0,-5 6-11 16,5-5 17-16,-4 0-5 0,3-2 2 0,1-6 9 15,-1-6 4-15,6-6 2 0,1-8-20 16,3-7-14-16,0-6-16 0,6-8-15 16,0-9-9-16,0-7-5 0,2-5-1 0,2-6-3 15,2-6 2-15,1-2-2 0,-1-7-1 0,0-5 1 16,0-3-1-16,4-6-3 0,-5-2 0 0,1-3 3 16,-2-3-2-16,2 0-1 0,-2-2-4 0,-4 2-1 15,0 2-2-15,-4-3-32 0,4 2-39 16,-6 1-79-16,2-3-108 0,-2 1-132 0,4 0-134 15,-5-1-93-15,5-2-61 0,-2-1-11 16,4-1 18-16,0-3 72 0,0-1 102 0,4-3 104 16,2-2 97-16</inkml:trace>
  <inkml:trace contextRef="#ctx0" brushRef="#br0" timeOffset="175032.21">11843 6313 196 0,'13'-13'222'0,"-1"-2"6"0,-1 2-77 0,-1 0-70 15,0-2-33-15,-4 3 0 0,1 0 18 16,-5 2 32-16,-2-1 32 0,0-2 41 0,-5 5 39 16,1-1 34-16,-2 1 27 0,0 3 22 15,-4 0 23-15,5 2 16 0,-1 2-10 0,-2-1-32 16,6 2-38-16,-2 2 3 0,4 1-23 0,0 3-20 15,6 1-11-15,-2 3-2 0,2 1 7 16,3 2-41-16,1 1-20 0,2 1-8 0,3 1-5 16,-1 3 7-16,5 2-5 0,-1 3 2 15,1 1 10-15,6 7-5 0,-4 1-1 0,9 6-4 0,-3 4-4 16,2 4-7-16,2 2-16 0,0 5-13 16,0 2-12-16,4 2-12 0,-2 4-13 0,5 2-11 15,-1 2-7-15,0 2-10 0,4 1-5 0,3-5-8 16,3 0-6-16,-1-8-4 0,3-2-1 15,-1-5-3-15,1-4-1 0,-1-6 0 0,-3-2 2 16,-1-6-3-16,-5-3 0 0,0-2 0 0,-2-5 2 16,-6-3-1-16,-2-3-3 0,-4-1 2 15,-4-5-1-15,-5 0 1 0,-1-3-1 0,-5-2 0 16,1 1 1-16,-7-2 1 0,2-2 1 16,-2 1 0-16,-4-2 1 0,0-2 0 0,-4 1-1 15,2-1 2-15,-6 1 4 0,7-1 10 0,-5 2 4 16,-2-2 4-16,6 1 4 0,-4-1-2 0,2 1-3 15,0 0-10-15,4 1-4 0,-2-2-6 16,2 2-2-16,-3-1 1 0,3 1-4 16,0 0 3-16,0-2-4 0,0 2 3 0,0-1-2 15,0 1-4-15,0 0 2 0,0 0-1 0,0 0-1 16,0 0 1-16,0 0 0 0,0 0 0 0,0 0-1 16,0 0 2-16,0 0 0 0,0 0-1 15,0 0 3-15,0 1-1 0,0-1 0 0,0 0-1 16,0 2-1-16,0-2 1 0,0 0-3 0,0 0 0 15,0 1 3-15,0-1-2 0,0 0 2 16,0 0-2-16,0 2-1 0,0-2 2 0,0 0-2 16,0 1 3-16,0-1-2 0,3 1 1 15,-3-1 2-15,0 0 2 0,2 0-1 0,-2 0-1 16,0 0-1-16,0 0 1 0,0 0 0 0,0 0-1 16,0 0 0-16,0 0 0 0,0 0 2 15,0 0 1-15,0 0-3 0,0 0 1 0,0 0 0 16,0 0 0-16,0 0 1 0,0 0 0 0,0 0-2 15,0-1 0-15,0 0-1 0,-2 1-1 0,-1-2 1 16,3 1-1-16,-4-1 2 0,2 2 1 16,2-1-1-16,0 1 0 0,-4-1-2 0,4 1 2 15,0 0 0-15,0-2 0 0,0 2 1 16,0 0 0-16,0 0-1 0,0 0-2 0,0 0 1 16,0 0 1-16,4 0-1 0,-2 2 1 15,2-2 0-15,1 0 2 0,-1 1-1 0,2-1 0 0,0 0 0 16,-2 0 0-16,2 0 0 0,-1 0-2 15,-1 0 0-15,2 0-2 0,-2 0 2 0,-4 0 0 16,6 0 1-16,-6 0-1 0,4-1-1 16,-2 1 2-16,-2 0 0 0,4 0-1 0,-4 0 1 15,0 0 1-15,0 0 0 0,0 0 0 0,0 0-2 16,0 0 1-16,0 0-1 0,0 0 2 16,3 0-2-16,-3 0 2 0,0 0 3 0,2 0-4 15,-2-2 0-15,0 2 0 0,0-2 0 16,4 2 0-16,-4-1-2 0,2 0 2 0,-2 1 0 15,4-2-1-15,-4 2-1 0,4 0 0 0,-4-2 2 16,2 2 1-16,-2 0 0 0,0 0-1 16,0 0 0-16,4 0 0 0,-4 0 2 15,0 0-3-15,0 0 3 0,0 0 0 0,0 0 0 16,0 0 0-16,0 0-4 0,0 0 0 0,0 0-1 16,0 0-2-16,0 0-1 0,0 0 3 0,0 0 3 15,0 0 1-15,0 0 0 0,0 0 1 16,0 0 2-16,2 0-3 0,-2 0-2 0,4 0 2 15,-4 0-1-15,3 0-2 0,-3 0 1 0,2 0 4 16,-2 0-1-16,0 0-1 0,0 0 1 16,4 0 1-16,-4 0 0 0,0 0-3 0,0 0 0 15,0 0-1-15,0 0 0 0,0 0 1 0,0 0-3 16,0 0 1-16,0 0 2 0,0 0 1 16,0 0 1-16,0 0-1 0,0 0-1 0,0 0 1 15,0 0 1-15,0 0-3 0,0 0-1 0,0 0 2 16,0 0 0-16,0 0-1 0,0 0-1 15,0 0 2-15,0 0 3 0,0 0-1 0,0 0-1 16,0 0-1-16,0 0 0 0,0 0-2 16,0 0 1-16,0 0-2 0,0 0 3 0,0 0 0 15,0 2 1-15,0-2-1 0,0 0-1 0,0 0-1 16,0 0 1-16,0 0 0 0,0 2 1 16,0-2 0-16,0 0 1 0,0 0 2 0,0 0-4 15,0 0-1-15,0 0 1 0,0 0-2 16,0 0 2-16,0 0 0 0,0 0 2 0,0 0 0 15,0 1 2-15,0-1-2 0,0 1-1 16,0-1 0-16,0 0 0 0,0 0 0 0,0 0-1 16,0 0 0-16,0 0 1 0,0 0 0 0,0 0 0 15,0 0 0-15,0 0 3 0,0 0-1 0,0 0-1 16,0 0 2-16,0 0-2 0,0 0-1 16,0 0 1-16,0 0 1 0,0 0 1 0,0 0-4 15,0 0 1-15,0 0 3 0,0-1-4 0,4 1 0 16,-4 0 1-16,0-1 1 0,0 1 4 15,0 0-5-15,0 0 3 0,0 0 0 0,0 0-2 16,0 0-1-16,0 0 0 0,0 0-2 16,0 0 1-16,2 0 1 0,-2 0 0 0,0 0-1 15,0 0-1-15,0 0 2 0,0 0 0 0,0 0-2 16,0 0 0-16,0-2 2 0,0 2 0 0,0 0 1 16,0 0-1-16,0 0 1 0,0 0 0 15,0 0-1-15,4 0 0 0,-4-2 1 0,2 2 1 16,-2-1-2-16,4 1 0 0,-4 0 0 15,4-2-2-15,-2 2 2 0,-2-1-1 0,3 1 1 16,-3 0 0-16,2-2 0 0,-2 2-1 0,4-1-2 16,-4 1 2-16,0 0 1 0,0 0 1 0,0 0 3 15,0-2 0-15,4 2-2 0,-4 0-1 16,0 0-1-16,0 0 0 0,0 0 0 0,0 0 0 16,0 0 0-16,0 0-3 0,0 0-1 0,0 0 1 15,0 0 0-15,0 0 3 0,0 0 0 16,0 0 3-16,0 2 1 0,0-2 0 0,0 0-4 15,0 0-2-15,0 0-1 0,2 0 0 0,-2 0-2 16,0 0 0-16,4 0 4 0,-4 0-3 16,2 0-3-16,2 0-6 0,-4 0-35 0,4 0-65 15,-2 1-87-15,-2-1-116 0,-2 0-216 0,-2 2-281 16,-2-2-233-16,-4 3-80 0,1-2 9 16,-3 3 80-16,-2-2 197 0,-1 2 275 0</inkml:trace>
  <inkml:trace contextRef="#ctx0" brushRef="#br0" timeOffset="180819.22">12515 6494 43 0,'-19'0'-7'15</inkml:trace>
  <inkml:trace contextRef="#ctx0" brushRef="#br0" timeOffset="184282.07">3006 9124 271 0,'-4'-7'336'16,"2"-1"44"-16,-2 0-4 0,4 1-50 0,0-2-13 15,-4 2 20-15,4-1 68 0,4 1 60 16,-4 1 26-16,0 0 10 0,0 4-16 0,0-5-43 16,0 3-88-16,0 0-77 0,0 1-46 0,0 0-31 15,-4 1-18-15,4 0-10 0,0 2-8 0,-2-2-8 16,2 1-9-16,-4 1-13 0,4 0-25 15,0 0-22-15,0 0-24 0,0 1-19 0,0 1-17 16,0 0-11-16,6 3-4 0,-2 2 14 0,6 6 19 16,1 4 14-16,5 3 13 0,3 4 12 0,3 5 10 15,3 4-6-15,0 3-12 0,6 5-4 0,0 5-6 16,0 1-5-16,4 3-4 0,0 1-21 16,2 3-32-16,-3-7 0 0,1 1 0 0,-4-4 0 15,0-1 0-15,0-5 0 0,0-1 0 0,-2-5 0 16,-3-2 0-16,-1-4 0 0,-4-2 0 0,0-1 0 15,-1-5 0-15,-5-1 0 0,-3-3 0 0,-2 0 0 16,-7-2 0-16,-1-3-41 0,-4 0-113 0,-1-3-59 16,-7-2-63-16,-2-4-62 0,-3-1-32 15,-1-7-36-15,1-1-67 0,-5-5-80 0,-1-6-89 16,-4-3-70-16,0-2-51 0,0-4-40 0,-5-1 52 16,3-4 105-16,-4 2 135 0,0 0 124 15</inkml:trace>
  <inkml:trace contextRef="#ctx0" brushRef="#br0" timeOffset="185045.16">2951 9130 119 0,'-11'-23'209'0,"-5"1"21"16,1 3-44-16,1 2-41 0,3-1-9 0,-5 5 9 16,6 1 17-16,1 1 13 0,-1 4 15 0,-2 1 18 15,9 0 9-15,-3 4 1 0,0-3-12 0,2 4-18 16,-2 1-10-16,6 3-1 0,0 2 14 15,0 6 13-15,4 2 18 0,-2 5 24 0,2 2-1 0,2 5-21 16,-2 0-32-16,1 4-29 0,-3 1-25 16,6 1-31-16,-2 1-21 0,-2-1-13 0,2 2-7 15,-1-1-13-15,1-1-12 0,-2-2-8 16,2-1-5-16,0-4-4 0,-2-1-10 0,-2-6-3 16,1-1 2-16,3-3 19 0,-2-4 14 0,0-4 7 0,-2-1 8 15,-2-5 6-15,4-4-5 0,-4-4-18 16,0-3-17-16,-4-3-10 0,-2-5-8 0,2-2-5 15,-5-3-2-15,1-2 1 0,-6-2-3 0,-1-3-1 16,3 0 0-16,-3 0 1 0,1-2-4 16,-1 0 3-16,5 2-4 0,-2-1 0 0,3 1 2 15,5 2 2-15,2 2 0 0,4 0-2 0,2 1 3 16,5-1 1-16,3 3 0 0,3-1-2 0,5-1 1 16,5 4 0-16,-4-1 5 0,8 5-1 0,-2 0-1 15,3 2 1-15,1 5 1 0,-4 3-3 0,2 3 0 16,-4 6 0-16,2 3 1 0,-8 6 0 15,3 3-1-15,-7 7 0 0,-1-2 1 0,-3 5-1 16,-5 4 0-16,2 1 5 0,-6 1 12 0,-2 3 8 16,-6-1 7-16,0 2 4 0,1 0 4 0,-9 0 3 15,2 2-2-15,-7-2 1 0,3 1 3 16,-3-2 5-16,-6 1 9 0,4-4 8 0,-1 0 4 16,1-2 3-16,-2-3 1 0,1-4 5 0,3-1-1 15,3-4 3-15,1-2 3 0,3-2 5 0,3-2 0 16,-1-2-2-16,4-2-5 0,0-1-8 0,2 0-11 15,1-1-13-15,1-2-10 0,2 0-10 16,0-2-10-16,0 0-7 0,0 0-5 0,0 0-6 16,0 0-3-16,0 1-1 0,0 0-1 15,0 1 1-15,0-2 1 0,0 2 1 0,0 0-2 0,0 0 0 16,0 0 1-16,0-2-1 0,0 2-1 16,0 0-1-16,0-1 3 0,0 0-2 0,-4-2 0 15,4 1-1-15,-2-1 1 0,2 2 0 0,-4-2 0 16,4-1-1-16,-4 2-1 0,4-1 2 0,0 1-2 15,-2 0 1-15,-2-2-3 0,4 3 2 16,0-2 0-16,0 0 0 0,0 0-1 0,0 0-3 16,0 0-1-16,0 0-13 0,0 1-24 0,0-3-34 15,4 3-49-15,-4-2-66 0,0 3-71 0,0 0-103 16,0-1-144-16,-4 0-165 0,4 1-144 0,0 1-123 16,0 0-26-16,0 0 65 0,0-1 137 15,6-3 189-15,-6 2 183 0</inkml:trace>
  <inkml:trace contextRef="#ctx0" brushRef="#br0" timeOffset="187797.65">19680 5104 207 0,'-26'2'241'16,"3"-1"8"-16,-2 2-64 0,0-2-86 0,2 1-44 16,-5 1-22-16,9-2 7 0,-2 1 18 15,1 0 28-15,3-1 31 0,1 0 33 0,3-1 27 16,1 3 9-16,3-3 3 0,-1 1-12 16,4-1-18-16,0 0-28 0,-2 1-28 0,7-1-29 15,-7 3-25-15,2 0-20 0,-4-1-12 0,-1 4-8 16,-1 1-8-16,-5 1-1 0,1-1-1 15,-1 2-2-15,-3 0-1 0,5 0 4 0,-5-2 2 16,5-1-1-16,3-1 0 0,-1 0 0 16,7-1-3-16,-4 0-2 0,8-3 1 0,-2-1 3 15,4 0 2-15,4-1 9 0,2-3 16 0,0 1 16 16,4-1 19-16,-1 2 22 0,3-1 25 16,1 0 27-16,3 2 26 0,1-3 31 0,-1 4 27 15,7 0 17-15,-2 0 4 0,1 3-11 16,3-2-24-16,0 1-28 0,6 3-33 0,-2-3-32 15,2 1-12-15,4 0-15 0,-2 0-10 0,8-1-9 16,-1-2-5-16,5 1-3 0,2-1-6 0,5 0-3 16,2 0-3-16,2 0-7 0,4 0-3 0,4 1-8 15,2-1-7-15,6 2-5 0,3 0-7 16,1-2-5-16,-2 1-3 0,5 2 5 16,-1-1-1-16,3-1 1 0,0 0 1 0,7 1 3 15,-1-1-1-15,0-1-6 0,4 0-1 0,-4 0-1 16,1 2 5-16,-3-2 3 0,2 1-1 15,-6 0 5-15,1 1 5 0,-1 0 2 0,1 1 0 0,-5 0 5 16,-1 0 6-16,-5 0-1 0,-3 1 1 16,-2-1-2-16,-6 0 0 0,2 1 1 0,-7 0-2 15,-3-2-3-15,-2 3-4 0,-3-3-1 16,-1-2-4-16,1 3-6 0,-3-3-4 16,3 0 1-16,3-3 0 0,1 3-1 0,-1-2-2 0,-2-3-3 15,3 3 0-15,-1-2-2 0,-3 2-2 16,-1-2 0-16,-5 3-1 0,0-2 4 0,-3 0 1 15,-5 2 3-15,-2-1 4 0,2 2 6 0,-6 0 5 16,-1 0 2-16,-1 0 2 0,2 2 2 16,-2-2-6-16,4 1-6 0,-2 0-1 0,4 1-3 15,2-2-5-15,4 0-5 0,0 2 3 16,2-2-2-16,3 0 0 0,-1-2 0 0,0 2-1 16,3 0 0-16,-3-2 2 0,-4 2-1 0,0 0-4 15,-3 0 2-15,-3 2 1 0,-1-2-1 16,-5 0 0-16,-4 2 4 0,0-2 0 0,-1 1-1 15,-1-1 0-15,-1 1-1 0,-3-1-1 0,4 0 0 16,-3 2 0-16,3-2 2 0,-1 2-1 16,1-2-1-16,1 0 1 0,-3 1 0 0,6-1 0 15,-5 1 1-15,5-1 3 0,-6 0-2 16,3 3 1-16,-1-3 3 0,-3 1 7 0,-1-1 9 16,-3 0 8-16,1 0 6 0,-7 0 7 0,4 0 5 15,-4 0 7-15,-1 0 5 0,-1 0 8 16,0 0 3-16,-2 0 2 0,2 0-9 0,-2 0-11 15,2 0-14-15,0 0-14 0,-2 0-9 0,7 1-6 16,-3-1-1-16,4 0-3 0,3 1 2 0,-5-1 2 16,6 2-1-16,-3-2-1 0,3 3-1 15,-2-3 1-15,-3 0 1 0,1 2-1 0,-4-2 0 16,3 0-2-16,-5 0 3 0,-2 3 10 16,4-3 11-16,-6 0 16 0,4 0 18 0,-4 0 17 15,0 0 5-15,0 0-6 0,0 0-11 16,-4-3-19-16,4 3-15 0,0 0-14 0,-2 0-11 15,-2 0-11-15,4 0 0 0,0 0 0 0,0 0 0 16,0 0 0-16,0 0 0 0,0 0 0 16,0 0 0-16,0 0 0 0,0 0 0 0,0 0 0 15,0 0 0-15,0 0 0 0,0 0 0 0,0 0 0 16,0 0 0-16,0 0 0 0,0 0 0 0,0 0 0 16,0 0 0-16,-2 0 0 0,2 0 0 15,0 0 0-15,0 0 0 0,0 0 0 0,0 0 0 16,0 0 0-16,0 0 0 0,-4 0 0 15,4 0 0-15,0 0 0 0,-3 0 0 0,3 0 0 16,0 0 0-16,0 0 0 0,0 3 0 16,-2-3 0-16,2 0 0 0,0 1 0 0,-4-1 0 15,4 2 0-15,0-1 0 0,-4 1 0 0,4-2 0 16,-2 2 0-16,2-1 0 0,0 0 0 16,-4 1 0-16,4 0 0 0,0-2 0 0,0 1 0 15,0 0 0-15,0 1 0 0,0-2 0 0,0 2 0 16,0-1 0-16,0-1 0 0,0 0 0 0,0 1 0 15,0-1 0-15,-2 2 0 0,2-2 0 16,0 1 0-16,0-1 0 0,0 2 0 0,0-1 0 16,0 0 0-16,0 1 0 0,0-2 0 15,0 2 0-15,0-1 0 0,0 1 0 0,0 1 0 16,0-2 0-16,0 1 0 0,-4-1 0 16,4 2 0-16,0-2 0 0,0 3 0 0,0-3 0 15,-4 2 0-15,4-1 0 0,-2 0 0 0,-1 2 0 16,3-3 0-16,-2 2 0 0,-2 0 0 0,4-3 0 15,-4 2 0-15,4-2 0 0,-2 0 0 16,-2 3 0-16,4-2 0 0,0-1 0 0,-4 2 0 16,4-2 0-16,0 0 0 0,0 1 0 15,0-1 0-15,0 2 0 0,0-2 0 0,0 0 0 16,0 0 0-16,0 0 0 0,0 0 0 0,0 0 0 16,0 0 0-16,0 0 0 0,0 0 0 15,0 0 0-15,0 0 0 0,0 0 0 0,0 0 0 16,0-2 0-16,-2 2 0 0,2 0 0 15,0 0 0-15,-4 0 0 0,4 0 0 0,0 0 0 16,0 0 0-16,-2 0 0 0,2 0 0 0,-3 0 0 16,3 0 0-16,0 2 0 0,0-2 0 0,-4 0 0 15,4 2 0-15,-2-1 0 0,-2 0 0 16,4-1 0-16,0 2 0 0,-2 0 0 0,2-2 0 16,-4 0 0-16,4 1 0 0,0-1 0 15,0 1 0-15,0-1 0 0,-4 2 0 0,4-2 0 16,0 2 0-16,0-1 0 0,-2-1 0 0,-2 1 0 15,4 1 0-15,0-1 0 0,-2 2 0 16,2-2 0-16,0 1 0 0,-3 0 0 0,-1-1 0 16,4 1 0-16,0 1 0 0,0-3 0 0,-2 1 0 15,2 1 0-15,0-1 0 0,-4-1 0 16,4 2 0-16,0-1 0 0,0-1 0 0,0 0 0 16,0 1 0-16,0-1 0 0,0 2 0 0,0 0 0 15,0-1 0-15,0-1 0 0,0 1 0 16,0 1 0-16,-4 0 0 0,4-1 0 15,0 0 0-15,0-1 0 0,0 2 0 0,0 0 0 0,0-2 0 16,0 0 0-16,0 1 0 0,0-1 0 16,0 0 0-16,0 0 0 0,0 0-46 15,0 0-41-15,0-1-57 0,0 1-66 0,0-2-75 16,0 0-100-16,-2 0-132 0,2-2-153 0,-4 2-137 16,4-3-102-16,-6-1-70 0,2 0 24 15,-1-1 121-15,-5 0 174 0,-6-4 182 0</inkml:trace>
  <inkml:trace contextRef="#ctx0" brushRef="#br0" timeOffset="189803.69">5322 5395 344 0,'-14'2'423'16,"2"-1"33"-16,3-1 28 0,-1 0-118 0,0-1-73 15,-1-1-28-15,5 0 30 0,-2 1 66 0,2 1 40 16,4-1 15-16,-5-1-15 15,5-1-33-15,-2 2-68 0,-2-2-84 0,2 1-62 0,2 1-45 16,-2 1-29-16,4 0-28 0,4 0-19 16,-2 1-17-16,4 1-2 0,4 1 19 0,3 0 13 15,8 0 13-15,5 1 15 0,5-1 14 0,4 0 12 16,7-1-12-16,9 1-8 0,5-2-9 16,10-1-12-16,5 2-10 0,7-1-14 0,7 0-8 15,2 1-10-15,1 0-2 0,3 0-4 0,2 2-1 16,4-3-2-16,3 2-2 0,7-1-2 15,0 0-4-15,1 0-5 0,-1 1 5 0,1-3 0 16,3 2 1-16,1-2 1 0,0 0 0 16,7 0 2-16,-7 0-6 0,4-2 4 0,-3 2-1 0,3-3 1 15,-4 0-1-15,3 0-1 0,-5 0 0 16,3-2-2-16,-5 1 0 0,-7-2 2 0,-4 3 1 16,-6-1 0-16,-8 1 2 0,-1-1-2 15,-11 2 2-15,-5-1-3 0,-4 1 1 0,-2 1 0 16,-7 0 1-16,-5-1 1 0,-5 0-2 15,-3 1-1-15,1 0-3 0,-6-3 0 0,2 3 1 16,-6-2-1-16,-2 1 0 0,-2-1 3 0,-4 2 2 16,-5-2 1-16,1 1-1 0,-7 2-2 15,1-3 2-15,-3 1 1 0,-4 1 0 0,0 1 2 16,-3 0 1-16,-1 0 3 0,-2 0 2 0,0 0 5 16,0 0 5-16,0 0 3 0,0 0 2 15,0 0 1-15,0 0-3 0,0 0-5 0,0 0-9 16,4 0-4-16,-4 0-1 0,0 1 0 0,4-1-2 15,-2 2 3-15,-2 1 0 0,4-3 0 16,2 0-1-16,-6 2 0 0,6-2 2 0,-6 3-1 16,3-3 1-16,-1 1-3 0,2 1 1 15,-4-2-2-15,0 0-1 0,4 1-1 0,-4-1 4 16,0 0 10-16,0 0 10 0,0 2 8 16,-4-2 7-16,0 0 2 0,2 2 7 0,-1-1-1 15,1 0-1-15,-2-1 0 0,-2 2-4 0,6-2-2 16,-4 2-5-16,4-2-10 0,0 0-10 15,0 1-8-15,0-1 1 0,0 1-2 0,4-1-3 16,-4 2 0-16,2-2 3 0,2 0 1 0,0 2-2 16,-2-2 0-16,1 1-1 0,-3-1 1 0,6 1 1 15,-6-1-2-15,0 2 2 0,4-2 3 16,-4 0 3-16,0 0 3 0,0 1 4 0,0-1 8 16,0 0 3-16,-4 0 3 0,4 0 0 0,-4 0-2 15,2 2-2-15,-1-2-5 0,1 1-4 16,-2-1-3-16,0 0-3 0,2 1-6 0,-2-1-3 15,4 0-1-15,-2 0-2 0,2 0-2 16,-4 0-1-16,4 0 1 0,0 0 1 0,0 0-1 16,0 0 0-16,0 2-1 0,4-2 3 15,-2 0 1-15,-2 2-4 0,0-2 2 0,4 1-2 0,-4-1 2 16,2 0-2-16,-2 2 1 0,4-2 1 16,-4 0 2-16,0 1-1 0,0-1-1 15,0 2 3-15,0-2-2 0,0 0 3 0,0 0 0 16,0 0-2-16,0 0 0 0,0 0-1 0,0 1-1 15,0-1-4-15,0 0 0 0,0 0 2 0,0 0 1 16,0 0-1-16,0 0 0 0,0 0-4 16,0 0-1-16,0 0-4 0,0 0-5 0,4 0-6 15,-2-1-32-15,-2 1-44 0,0 0-61 16,0-2-73-16,0 1-92 0,0-2-138 0,-2-2-147 16,-2 2-151-16,-2-1-124 0,-4 1-95 15,1-1 3-15,-1 0 96 0,-2 3 153 0,-1-2 187 16</inkml:trace>
  <inkml:trace contextRef="#ctx0" brushRef="#br0" timeOffset="191954.07">12267 5453 14 0,'-2'-2'172'0,"-2"0"2"16,-2 2-9-16,1-1-7 0,-5 1 6 0,6 1 18 16,-6-1 17-16,5 4 19 0,-5-3 18 15,4 2 17-15,-4-1 4 0,5 0-1 0,-1 1-9 16,2-1-23-16,2 0-33 0,-2 0-38 16,0 1-24-16,4-1-4 0,0 1 12 0,0-2 30 15,4 2 41-15,2 0 29 0,-2 0 12 0,5-1-17 16,1-1-30-16,2 0-41 0,3-1-45 15,1 2-31-15,3-2-20 0,2 0-16 16,1 0-13-16,3 0-4 0,6 0-6 0,-2 0-2 0,2 0 1 16,6 0 7-16,2 0 3 0,3 0 0 15,3 0 0-15,1-2 0 0,5 2-7 0,1 0-12 16,2-1-2-16,-1 1-2 0,3 0-2 0,0-1-5 16,0 1 1-16,0-2 1 0,6 2-7 15,-1 0 0-15,4-2 0 0,1 1 0 0,0 1 0 16,0-3 0-16,-2 2 0 0,2-2 3 0,0 0-6 15,-4 1 4-15,-2-1 1 0,0 0-3 16,-2 0 6-16,-2 0-1 0,-1-1 1 0,-3 1 0 16,2 2 1-16,-5-3 1 0,1 2-6 15,0-2 6-15,-3 3 6 0,-3-2 2 0,-1 0 5 16,2 1 4-16,-3 2 5 0,-1-3-8 0,0 0-3 16,-3 2-5-16,3-3-5 0,-4 3-6 15,4-2 0-15,-1 0 0 0,-3 2 1 0,4-3-1 16,0 3 2-16,-1-2-1 0,1 2-3 0,0-1 1 15,-1 1-2-15,5-2-2 0,-2 1 1 16,1 2 2-16,-3-3 3 0,1 1-1 0,-3 1-2 16,-2 0 3-16,4-1-5 0,-4 1 1 0,-3-2-3 15,-3 2 4-15,4-1 0 0,-4 0 0 16,0 1 2-16,0 0 3 0,-2-1 2 0,2 2 0 16,0-2 0-16,-1 2-1 0,1 0 1 15,0-1-1-15,0 1 1 0,0 0-1 0,0 0-2 16,0 0 3-16,1 0-1 0,-4 0-2 0,3 0 0 15,0 0 0-15,0 0 3 0,-2 0-2 16,-2 0 2-16,-2 1-1 0,4-1-2 0,-4 0 0 16,2 0-1-16,-1 2-2 0,3-2 2 15,-2 0-2-15,-2 0 2 0,6 0-1 0,0 0 3 16,-2 0-2-16,2 2 1 0,-4-2 1 0,6 0-2 16,-6 1 1-16,4-1-3 0,-2 1 0 0,-1-1-1 15,-3 2 0-15,0-2 0 0,0 0 0 0,-4 2 0 16,5-2 0-16,-5 1 2 0,-2-1 1 15,3 1-1-15,-3 1 2 0,2-2-1 0,3 0-1 16,-3 1-2-16,0 1 0 0,-1-1 0 16,1-1-2-16,0 1 2 0,-1-1 0 0,1 2 2 15,-2-2-3-15,-3 0 0 0,-1 2 1 0,1-2 0 16,-1 1 0-16,1-1-2 0,-6 0 2 16,3 0 1-16,-1 2 1 0,1-2-1 0,-1 0 0 15,1 1-2-15,-1-1 0 0,4 2 1 0,-5-2-1 16,7 0 1-16,-7 1 0 0,5-1 0 15,-1 2 1-15,-5-2 4 0,2 0 11 0,-3 1 9 16,1-1 5-16,0 0 6 0,-5 0 4 0,1 0-3 16,2 0-10-16,-6 0-5 0,2 0-2 15,-2 2-5-15,-2-2 1 0,4 0 1 0,-4 0 3 16,0 0-4-16,0 0 0 0,4 0 2 16,-4 0-3-16,0 0-3 0,2 0-3 0,-2 0 0 15,3 0 0-15,-3 0-2 0,2 0-2 0,2 0 0 16,0 0-1-16,-2 0 1 0,2 0-1 15,0 0-2-15,-2-2 0 0,4 2-2 0,-3 0 0 16,3 0 0-16,-2 0 0 0,-2 0 2 0,2 0 0 16,0 0 0-16,-2 0 2 0,-2 0 0 15,4-1 3-15,-4 1-1 0,0 0 5 0,0 0 1 16,0 0-2-16,0 0 2 0,0 0-2 0,0 0 0 16,0 0-4-16,0 0-2 0,0 0 1 15,0 0-3-15,-4 0-2 0,4 0-1 0,0 0 0 16,0 0-2-16,0 0 4 0,0 0 1 15,0 0 0-15,0 0-2 0,0 0 2 0,4 0 1 16,-4 0-4-16,0 0-2 0,0 0 0 0,0 0 2 16,0 0-2-16,0 0 2 0,0 0 4 15,0 0 1-15,0 0 1 0,0 0-1 0,0 0 1 16,0-2-2-16,-4 2-1 0,4 0-1 0,0 0 0 16,0 0 0-16,0 0 1 0,0 0 1 15,0 2-3-15,0-2 0 0,0 0 0 0,-2 0 1 16,2 1-1-16,0-1-1 0,-4 0 3 15,4 2-1-15,0-2 0 0,0 1-1 0,0-1 2 16,0 0-1-16,0 1-1 0,0-1 0 0,0 0 1 16,0 0-1-16,-4 0 0 0,4 0-1 15,0 2-2-15,0-2 3 0,-2 0 2 0,2 2-1 16,-4-2 0-16,4 0 1 0,0 0-1 16,0 1-1-16,0-1-2 0,0 0 1 0,0 0 0 15,0 0-2-15,0 0 3 0,0 0-3 0,0 0 0 16,0 0 0-16,0 0 1 0,0 0 1 15,0 0-1-15,0 0 3 0,0 0 2 0,0 0-1 16,0 0 0-16,0 0 0 0,0 0-1 0,-2 0 2 16,-2 0 0-16,4 1-1 0,-3-1 1 15,3 0-1-15,-6 2-1 0,6 0 0 0,-2-2-2 16,2 0-3-16,-4 1-3 0,4-1-3 0,0 1-2 16,0-1-24-16,0 2-39 15,4-2-50-15,-4 2-64 0,0-2-97 0,0 0-136 0,0 0-131 16,0-2-114-16,0-1-92 0,-4 0-87 0,4 0 20 15,-4-3 95-15,4 2 132 0,-6-2 141 0</inkml:trace>
  <inkml:trace contextRef="#ctx0" brushRef="#br0" timeOffset="192563.37">14377 5388 36 0,'16'3'241'0,"-1"-1"14"0,1 0 7 16,-4 0-85-16,1-1-75 0,3-1-34 0,5 0-6 16,-2 0 8-16,7 0 13 0,1-1 13 15,4-1 9-15,4 0-2 0,-1 1-9 0,1-2-12 16,-2 2-10-16,6-1-11 0,-4 1-7 16,-2 1-10-16,-2-1-4 0,-2-1-7 0,2 2-4 15,-6 0-3-15,0 0-1 0,-5 0 2 0,-3 2-3 16,-1-2-1-16,-7 1 0 15,1-1 19-15,0 1 31 0,-4 1 33 0,-3-2 40 0,-3 1 43 0,0 1 27 16,-3-1 1-16,-1 2-18 0,2-1-28 16,-2-1-39-16,2-1-43 0,-2 2-32 0,4-2-28 15,-4 1-14-15,4-1-10 0,-2 2-2 16,2-2-1-16,0 0-2 0,-4 0-3 0,4 0-3 16,4 0-28-16,-4 1-69 0,0-1-102 0,0 0-127 15,0-1-131-15,-4-1-126 16,4-1-40-16,-5 0 30 0,-1-1 85 0,-8 1 116 0</inkml:trace>
  <inkml:trace contextRef="#ctx0" brushRef="#br0" timeOffset="194074.36">9740 7357 219 0,'0'1'252'0,"0"1"11"0,0-1-70 16,0 1-70-16,2-2-53 0,-2 2-31 0,4-2-18 15,-4 1-11-15,0-1-4 0,4 0 1 16,-4 1 4-16,2-1 7 0,-2 0 13 0,0 2 17 16,0-2 18-16,4 2 17 0,-4-1 16 0,5 1 16 15,-5-2 12-15,4 1 5 0,-2 1 0 16,2-2-9-16,-4 0-15 0,6 1-18 0,-6-1-14 15,0 0-10-15,4 0 4 0,-4 0 16 16,0 0 23-16,0 0 23 0,0 0 18 0,0 0 9 16,0 0-12-16,0-1-18 0,0 1-31 15,-4 0-32-15,4-2-25 0,0 1-22 0,-2 1-8 0,2 0-6 16,0 0-3-16,-4 0 1 0,4-2 0 16,0 2-1-16,0 0 1 0,0 0 0 15,0 0 4-15,0 0-6 0,0 0-2 0,0 0 3 16,0 0-4-16,0 0-1 0,0 0 0 0,0 0 1 15,0 0 3-15,0 0-5 0,0 0 5 0,0 0-2 16,0 0-2-16,0 0 2 0,0 0-4 16,0 0 5-16,0 0-4 0,0 0 0 0,0 0 1 15,0 0 6-15,0 0-1 0,0 0 2 16,0 0 3-16,0 0-2 0,0 0 0 0,0 0-4 16,0 0 5-16,0 0-4 0,0 0-3 15,0 0 1-15,0 0 0 0,0 0-4 0,0 0-1 16,0 0 4-16,0 0 1 0,0 0 0 0,0 0 0 15,0 0 4-15,0 0-2 0,0 0-6 16,0 0 1-16,0 0 4 0,0 0 1 0,0 0-4 16,0 0 12-16,0 0 17 0,0 2 13 15,-4-2 2-15,4 0 7 0,0 1-1 0,0 1-11 16,-2-2-13-16,-2 1-10 0,4 0-5 0,-4 1-2 16,3-1-1-16,1 1-4 0,0 0-2 15,0-2 0-15,0 0 0 0,0 0-3 0,0 0 1 16,0 0 7-16,0 0-4 0,0 0 3 0,0 0-2 15,0 0-2-15,0 0 1 0,0 0-6 0,0 0 2 16,0 0 4-16,0 0 0 0,0 0 1 16,0 0 1-16,0 0 6 0,0 0 0 15,0 0-13-15,0 0 3 0,0 0-1 0,0 0-1 16,0 0-4-16,0 0 2 0,0 0 5 0,0 0-1 16,0 0 3-16,0 0-5 0,0 0 3 0,0 0 4 15,0 0-4-15,0 2 2 16,0-2-8-16,0 0 7 0,0 3 2 0,0-3-4 0,-4 1 4 15,4 0-2-15,0 0 4 0,0-1 1 16,0 3-5-16,0-3 2 0,0 0 2 0,0 2-2 16,0-2 1-16,0 0-3 0,0 0 1 0,0 0 0 15,0 0-5-15,0 0 1 0,0 0-1 16,0 0 2-16,0 0-1 0,0 0 1 0,0 0 1 16,0-2 1-16,0 2 0 0,0 0-1 15,0 0 2-15,0 0-5 0,0 0 5 0,0 0-5 16,0 0 5-16,0 0 12 0,0 0 12 0,0 0 2 15,0 0 1-15,0 0 0 0,0 0-3 16,0 0-11-16,0 0-6 0,0 0-1 0,-2 0-4 16,2 0 0-16,0-3-4 0,-4 3-1 0,4 0-1 15,0-1-3-15,0 1 3 0,-4-1 1 16,2 1 2-16,2 0-1 0,0-1 2 0,-4 1-2 16,4-3-4-16,0 3 4 0,-2 0 0 15,2 0 3-15,0 0-6 0,-4 0 3 0,4-2 0 16,0 2-1-16,0 0 1 0,0 0 0 0,0 0 1 15,0 0-1-15,0 0 0 0,0 0 0 16,0 0 0-16,0 0 0 0,0 0-1 0,0 0-4 16,0 0 8-16,0 0-4 0,0 2-1 15,0-2 0-15,0 0 1 0,0 0 2 0,0 0-3 0,0 0 4 16,0 0-2-16,0-2 3 16,0 2-2-16,0 0-1 0,0 0-1 0,0 0 2 0,0 0-3 15,0 0-4-15,0 0 7 0,0 2-2 16,0-2 2-16,0 0-6 0,0 0 1 0,0 0 4 15,0 3 0-15,-4-3 4 0,4 1-2 0,0-1-1 16,0 0-2-16,-1 1-1 0,1-1-4 16,-4 1 1-16,4-1-2 0,0 0 5 0,0 0 2 15,0 0 3-15,0 0 1 0,0 0-3 16,0 0 3-16,0 0-4 0,0 0-3 0,-2 3-11 16,2-3-54-16,-4 0-74 0,0 2-78 0,2 0-83 15,-6 0-69-15,6 0-61 0,-3-2-4 16,1 2 24-16,0-2 32 0,2 0 19 0,2-3 18 15,-4 0 38-15,4-4 44 0</inkml:trace>
  <inkml:trace contextRef="#ctx0" brushRef="#br0" timeOffset="194719.04">8787 6601 182 0,'-4'-1'234'0,"4"-1"-13"15,-6 1-95-15,4-1-165 0,-2 2-99 16,0-3-54-16,4 2-27 0</inkml:trace>
  <inkml:trace contextRef="#ctx0" brushRef="#br0" timeOffset="195350.1">8709 7897 150 0,'-4'3'169'0,"4"-1"-41"0,0-1-30 0,-4 2-14 16,4-3-5-16,-2 0 1 0,2 0 0 15,0-1-1-15,0-1-7 0,0 1-11 0,0 1-8 16,0-2-3-16,0 1 3 0,0 1 5 16,0-2 6-16,-4 2 5 0,4 0-2 0,0 0-5 15,0 2-13-15,-1-1-13 0,-3 2-13 16,4 0-11-16,-4 0-5 0,4 1-3 0,-2 1 0 0,-2-1-1 16,4-2-3-16,0 0 2 0,0 0-2 15,-2-1-2-15,2-1 1 0,0 1 1 0,0-1 1 16,-4-1-1-16,4 0 0 0,0 1 0 15,0-4-12-15,0 2-39 0,-4-1-60 16,4 2-84-16,-6-1-74 0,3-3-40 0,1 3-10 0,-2-1 27 16</inkml:trace>
  <inkml:trace contextRef="#ctx0" brushRef="#br0" timeOffset="197302.37">19664 5347 227 0,'-6'1'263'0,"2"2"11"16,-1-2-53-16,-1-1-92 0,2 0-52 0,4 0-16 15,0 1 10-15,0-1 25 0,0 1 35 16,4 1 37-16,0 1 32 0,-2-3 13 0,3 2-1 16,5-2-10-16,-4 0-24 0,4 3-24 15,3-2-15-15,-1-1-15 0,3 2-3 0,1-2-7 16,3-2-1-16,3 1-1 0,3-2-4 0,4 3-5 15,-2-2-11-15,8-4-9 0,6 4-2 0,5-3-4 16,4 0 0-16,7-1-9 0,3 0-5 16,4 0-14-16,2 0-10 0,3 0-9 0,-1 2-14 15,-2-2-4-15,4 2-6 0,-6-1 4 0,2-1 2 16,-1 4-9-16,1-1 3 0,0-1-3 16,-4-1 0-16,4 2-6 0,-4-1-3 0,-2-1 5 15,2 2-5-15,-6-1 3 0,1-1 2 16,-1 2 5-16,0-1 4 0,-2 1-1 0,-1 0 5 15,1 0 20-15,-2 1 18 0,1 1 11 16,3 0 0-16,-2-3 6 0,-2 4 3 0,-1-1-21 0,1 1-23 16,-2 0-13-16,-3 0-1 0,-2 0-3 15,1 0-4-15,-5-1 0 0,3 1-2 0,-1 0-1 16,-2-2 0-16,-1 2-2 0,1-2-4 16,0 1 4-16,-3 1 0 0,1-3 4 0,0 3-4 15,-2-3 0-15,4 3 1 0,-1-2-2 16,-3 2 6-16,4 0-5 0,-1-3-8 0,-1 1 6 15,-2 1 1-15,4 0 2 0,-4 0-7 0,1-2 2 16,-1 1 8-16,0 0-3 0,-2 0-1 16,0 1 0-16,0 0 0 0,-2-1 2 0,-1 2 1 15,1-2-3-15,2 2 2 0,-4 0-2 0,4 0-1 16,0 0 0-16,-2 2-2 0,-2 0 1 16,-2-1 0-16,6 0-1 0,-4 1 2 0,0 0-2 15,0 0 2-15,0 1-1 0,0-2 1 0,0 0 3 16,-2 2 0-16,2-3-2 0,0 3 0 15,-2-3 2-15,-2 2-1 0,2-2-1 0,-2 0-1 16,-1 3 4-16,3-2 3 0,-4 1 1 0,-2-1-6 16,2 1 0-16,-1 0 4 0,-3-1-4 15,0 0-1-15,-1 3 0 0,-1-3 1 0,2 2-1 16,-5 0-3-16,5-2 1 0,-5 2 2 0,3-1-2 16,0 0 1-16,-1 0 2 0,-3 1-1 15,1-1 3-15,3-2-6 0,-3 1 7 0,-3 1-2 16,-1-2-2-16,3 0 3 0,-5 0-1 0,-4 0 9 15,4 0 19-15,-5 0 16 0,-1-2 11 0,0 1 7 16,-2 1 3-16,-2-2-2 0,-2-1-19 16,-2 1-14-16,0 1-12 0,-1 0-8 15,1-1-5-15,-2 2-7 0,0-1-1 0,-4-1-4 16,5 1-8-16,1 1-69 0,-2-1-161 0,2-1-225 16,4-1-244-16,-2 0-126 0,-2-1-60 15,4-4 35-15,-2 3 142 0,-5-2 214 0</inkml:trace>
  <inkml:trace contextRef="#ctx0" brushRef="#br0" timeOffset="205715.2">16379 15084 239 0,'-7'0'314'0,"-7"0"25"0,4 0-34 15,-1-1-83-15,1-1-67 0,4 2-49 0,0 0-27 16,-1-2-10-16,7 2 10 0,-6 0 17 15,6 0 28-15,0 0 29 0,0 0 36 0,0 2 39 16,6-2 37-16,-6 0 34 0,4 2 28 0,1-2 2 16,1 0-18-16,-2 0-38 0,2 0-54 15,-2 0-55-15,0 0-59 0,-2 0-35 0,3 1-12 16,3-1-2-16,0 1 7 0,0-1 7 0,3 2 11 16,3-2-2-16,3 0-14 0,3 0-5 15,-1 0-10-15,4 0-10 0,2 0-10 0,5 0-7 16,1-2-4-16,3 1-7 0,3 0-4 0,0-1-3 15,4-2-1-15,3 1-1 0,1 0 1 16,-2-2 2-16,3 3-2 0,-5-3-1 0,3 3 2 16,-3-1-1-16,-4 0 1 0,4-2 0 15,-5 2 3-15,3 0-2 0,-2 0 1 0,-2 0 3 16,2 2-3-16,3-2 0 0,-5 2-4 0,6-1 3 16,0-1-2-16,-5 1-3 0,9-1 1 0,-2 0 1 15,-3 0 0-15,5 0 2 0,1-1 2 16,-1 0 5-16,-2 0 2 0,1-1 4 0,-1-1 5 15,-3 2 1-15,5 0-2 0,-4-1-5 0,-4 1 0 16,3-1-3-16,-5 2-3 0,2-1-2 16,2 1-2-16,-6 0-1 0,2 0-3 0,-1 1 0 15,3-1-2-15,-2 3-2 0,0-1 1 16,-2-1 1-16,6 2-2 0,-4 0 0 0,1-1 1 16,1 1 2-16,-2-2 0 0,0 1 4 15,-2 1 8-15,6-3 6 0,-4 2 6 0,-2-1 2 16,1 0 2-16,-3 0-4 0,4 2-7 0,-4-4-5 15,0 4-4-15,0-1-4 0,0 0-1 0,-2 1-3 16,2-3 2-16,0 3-3 0,0 0-2 16,0-2 2-16,2 2-1 0,0 0 2 0,-2 0-2 15,4 0-1-15,-4-2 2 0,4 1-1 0,-4-1 0 16,4 0-1-16,-4 2 0 0,4-1 1 16,-4 1-3-16,-4 0 0 0,6-1 1 0,-6-1 1 15,2 2 0-15,-2-1 1 0,-1 1 3 0,1-2 1 16,-2 2-1-16,4 0 0 0,-2 0 2 15,2 0 1-15,-2 2-4 0,2-2-1 0,2 1-3 16,0 1 1-16,0-1-2 0,-2 0-1 16,2 1 3-16,-3 0-1 0,1 1 3 0,-2-3 0 15,2 2 0-15,-4-2 0 0,2 3-1 0,-2-2-1 16,1 0 1-16,-5 0 0 0,2 2 0 16,-2-3-2-16,1 2 2 0,-3 0 0 0,2 1 0 15,3-2 0-15,-7 1 0 0,6-1 1 16,-5 2 0-16,5-1 1 0,-6-1 0 0,5-1 0 15,-3 2 2-15,3-1 0 0,-3-1-3 0,2 0 4 16,-1 0 0-16,1 0 0 0,-2 0-2 16,3 0 3-16,-3 2 2 0,2-2-3 0,-1 0-1 15,1 1 3-15,2-1 0 0,-1 2-5 0,-1-2 2 16,0 2 0-16,-1-1-1 0,1 0-3 16,-2 1-1-16,3-1 0 0,1-1-1 0,-2 2 2 15,0-1 0-15,3 0 1 0,-1 1-2 16,2-2 1-16,0 1 1 0,1 1 0 0,3-2 0 15,-2 2-1-15,4-1 2 0,-6 0 0 0,6-1-1 16,-6 2-1-16,4 0-1 0,-2-1 1 0,2 1 1 16,-1-1 1-16,-3 1-2 0,0 0 0 15,0 0 0-15,0 1 0 0,-3-1 0 0,3 0 1 16,-4 1 0-16,-1-1 2 0,1-1 1 16,-2 2 0-16,1-3-1 0,-3 2-3 0,2 0 1 15,-3-2 1-15,3 0 0 0,-1 2-1 0,-3-1 0 16,3 0 1-16,-1 1 3 0,-1-2 1 0,3 1-2 15,0 1 3-15,-1-1 2 0,1-1-2 16,3 3-2-16,-3-1-1 0,0-1 2 0,-1 1-5 16,1-1 2-16,-3 1 1 0,-1 0-1 15,1-1-2-15,-1 0 1 0,1-1 1 0,-3 2-2 16,-1-1 1-16,1 1-1 0,-1 0 1 0,2 0-2 16,-3-1-1-16,1 3 1 0,3-3-2 15,-5 2 0-15,6-1 2 0,-3-1 2 0,-1 2 3 16,3-1-1-16,-1-1 0 0,-3 0-1 0,5 1-1 15,-1-1 0-15,-1 3-2 0,2-4 0 16,-1 2 2-16,1 1 0 0,-1-2 0 16,1 0 0-16,-1 0 0 0,1-1 1 0,3 3 1 15,-4-3-1-15,1 0 1 0,-1 0-2 0,1 0 1 16,-1 0-3-16,1 0-1 0,-2 0 0 0,-3-3 0 16,5 3 0-16,-7 0 0 0,5-1 1 0,-6 1 0 15,1 0 1-15,-3-1 0 0,2 1 1 16,-6 0 15-16,6-1 11 0,-8 1 10 0,2 0 4 15,-2-3 3-15,0 1 4 0,0 2-12 16,0 0-6-16,0-2-5 0,0 0-5 0,0 2-3 16,0 0-3-16,0 0-3 0,0 0-8 15,0-1-1-15,0 1-1 0,0 0 0 0,0-2-2 16,0 2 3-16,0 0-1 0,0-1 1 0,0 1 4 16,0 0 11-16,0-1 7 0,0-1 0 0,0-1 2 15,0 2-2-15,0-3-3 0,3 2-10 16,-1-3-4-16,2 1-5 0,0-1 1 0,2 3-1 15,0-3-2-15,0 2 2 0,3 0 0 16,1 1-2-16,2-1 1 0,-3 2 0 0,7-1-2 16,-1 1-1-16,1 1-1 0,3-1 2 0,2 1 1 15,3-2-1-15,-3 2 2 0,6 0 0 16,-2 0-2-16,1 0-1 0,5 0-1 0,-2 0 1 16,-2 2-2-16,6-2-3 0,-2 1 2 0,2-1 2 15,0 1 0-15,0 1 2 0,-2-1 3 16,3 1 0-16,1-1 2 0,0 2-2 0,-2 0-2 15,6 0 1-15,-2 1-2 0,3-2 2 16,1 1-4-16,0 1-1 0,3-1 3 0,3 2-2 16,-4-2 0-16,7 0-1 0,-4 0 1 0,1 0 2 15,3-2-2-15,-3 2 0 0,1 1 1 16,1-2 2-16,-5 1 2 0,7-2-2 0,-5 0 1 16,1 0 0-16,-1 2 1 0,3-3-3 0,-1 0 0 15,2 0 0-15,1 2 1 0,1 0-1 16,-1 0-2-16,-1-1 2 0,2 2-1 0,4 0-2 15,-5 0 2-15,3 0 1 0,-5 1 1 0,5 1 1 16,-4-1 1-16,-1 0 0 0,1 1-1 16,-3-1-1-16,3 1-2 0,-4-2 1 0,3 0 0 15,-3 0-3-15,-3-2 3 0,2 1-3 0,-1-2 1 16,-5 2-1-16,0-2 3 0,1 0-1 16,-3-2 0-16,2 2 1 0,-2-2-1 0,-2 2 3 15,-2 0-1-15,2 0 1 0,-1 0 1 16,1 0 0-16,-4 0-1 0,2 0-2 0,2 0-1 15,-4 0 1-15,4 2 0 0,-4-2 1 0,6 0 1 16,-4-2 0-16,0 2-2 0,5 0-2 16,-1-1 0-16,0 1 1 0,-2-2-1 0,6 1-1 0,-1 1 1 15,1-1 1-15,0 1 1 0,3-2-4 16,-1 2 4-16,4 0 3 0,1-1 0 0,0-1 2 16,3 1-2-16,-1 1 2 0,3-2-4 15,3 0-2-15,0 1 0 0,0 0-2 0,0 1-1 16,1-4 2-16,-1 4 0 0,-2 0 2 0,-2 0-2 15,-1 0 2-15,-5 0 3 0,5 4-1 0,-5-4-1 16,-1 2 0-16,1 0 3 0,-1 1-3 16,-3 0-2-16,5 0-2 0,-3 1 1 0,7 0-3 15,-5 1 2-15,5 1 1 0,-1-2 0 16,-1 0 0-16,1 1 2 0,-4-1 0 0,5 1 0 16,-5 1 0-16,5-2 0 0,-7 0 2 0,3 1 0 15,-5 0 1-15,3-1 2 0,0 2-4 16,-3-2 0-16,5 0-1 0,-7 3 0 0,9-3 1 15,-8 3-2-15,1-3 1 0,5 2 0 0,-7-1 0 16,5 0-1-16,-2-1-5 0,-3 0 3 0,1 0-1 16,0 0 1-16,-3-1-1 0,3 0 4 15,0-2 3-15,-4 1-2 0,3-1 3 0,-3-1-2 16,4 2 0-16,-2-2-2 0,-1-2 0 16,3 1 1-16,0-1-4 0,0 2 0 0,-1-1 3 15,1-1 0-15,3 1 0 0,-3 1 0 0,0-2-1 16,0 2 0-16,-5-1-1 0,1 1 1 15,-2 0 1-15,-4 0-2 0,-2 0 2 0,-2 0 3 16,-1-2-4-16,-1 2 0 0,-6-2 1 0,0 2 0 16,-1-1 0-16,-3-1 0 0,-1 1 2 15,-2 0 1-15,-3-1-2 0,3-1 3 0,1 2-1 16,-3-2-3-16,0 0 1 0,1 2-1 0,-1-1-1 16,0 0-1-16,0 1 2 0,-3-2 1 0,3 0-2 15,0 1 1-15,-1 1 0 0,-3-2 2 16,4 1-4-16,-4 0 1 0,0-2 3 0,-3 2-1 15,3-3-2-15,0 1-1 0,-2 1 2 0,0-1-1 16,-2 0 1-16,2-2 0 0,-1-1 0 0,-1 3 1 16,-2-1 0-16,6-2 0 0,-2 1-1 15,0 0 0-15,-2 0 0 0,2-1 1 0,-2 1-1 16,2-1 1-16,1 0 0 0,-5 0 2 0,6-1 0 16,-6 1-1-16,4-2-1 0,-4 0 2 0,4-1 3 15,-4-1 7-15,0 0 5 0,0-1 5 0,-4-1 3 16,4-1 0-16,0 0-1 0,0-4-8 15,0 0-6-15,0 1-3 0,0-1-2 0,4-4-4 16,-2 3-1-16,-2-2 0 0,4 0 1 0,0 0-4 16,-4 0 2-16,2 2 0 0,1-2-1 0,-1 1 1 15,2 1-2-15,-4-2 4 0,4 1-2 0,-2-1-1 16,2 2 2-16,-2-3 0 0,2 2 0 16,-4-1-1-16,4 0 2 0,-2 0 1 0,-2 0-3 15,0-2 0-15,0 0 0 0,0 1 0 0,-2 0 0 16,-2-2-1-16,0 1 0 0,-2 1 2 0,4 0-1 15,-2-1-2-15,0 2 0 0,-1 1 1 0,5 1 1 16,-2 2 0-16,-2 0 1 0,0 1-1 0,4 3 0 16,0-1 2-16,0 1 0 0,0 0-1 15,0 1-1-15,4 1 0 0,-4 0 0 0,4 1-2 16,-4-1 0-16,2 2 0 0,-2-2 1 0,0 3 1 16,0 0 0-16,3-1 0 0,-3 3 0 15,2-1 0-15,-2 2 0 0,0-1 0 0,0 1 0 0,0 1-2 16,4 0 2-16,-4 2 0 0,0-3 0 15,0 1 2-15,0 1-1 0,0 0 0 0,4-1-1 16,-4-1 0-16,0 2 2 0,2-1-2 0,-2-1 0 16,0 1 0-16,0-1 0 0,0 2 0 15,-2-1-4-15,-2 0 3 0,4-2-1 0,-6 3-2 16,1-1 4-16,-5 0-3 0,0 2 2 0,-3 2 1 16,-3-3 1-16,-1 1 1 0,-3 2-2 0,-5 2 0 15,0 1 1-15,0-3-2 0,-6 0 0 0,4 0 1 16,-4 0 0-16,-2 0 1 0,-4 0 0 15,6-5-1-15,-6 4 0 0,-2-2 1 0,-1 0 0 16,-1 0-3-16,-2 0 2 0,-1-2 0 0,1 3 0 16,-5-3 0-16,1 1 0 0,-3-1 0 15,3-1 0-15,-3 1 2 0,-2 0 1 0,-1-2-1 16,-1 0-1-16,-2 1 0 0,0-5-2 16,-5 3-4-16,-3-1-1 0,1 0 2 0,-5-2 0 15,2 1 0-15,-2-1-1 0,2 0 4 0,0 3 1 16,0-3-1-16,0 4 1 0,4-1 3 15,-3 1 2-15,3 1-1 0,-2 0-1 0,-4 2-2 16,2-1-2-16,-6 2-4 0,4 0 2 0,-1-2 0 16,-3 1 2-16,4-2 2 0,-6 1 3 0,3-1 0 15,-3-1-1-15,-2-1 2 0,1-1-4 16,-3 2-3-16,1-4 0 0,1 2 0 0,1 0 1 16,3 0 1-16,4 0 0 0,2-1 3 0,0 2 0 15,4-1-1-15,-2 1-2 0,2 0 0 16,4-2 0-16,-6 3-2 0,-2 0 0 0,2-1 0 15,-1 2 1-15,-1-2-1 0,-4 3-2 0,2-1 4 16,-2 2 1-16,-1-2 0 0,-1 1 1 16,0-1 0-16,-3 1 1 0,1 1-3 0,-5-1-1 15,5-1-1-15,-2 1 2 0,1 1-2 16,3-2 2-16,6 3 2 0,2-2 1 0,0 3 1 16,2-1 0-16,2 0 0 0,4 2-4 15,0-1-1-15,0 0-4 0,3 1 3 0,-3 1-2 16,0 0 0-16,-4-1 0 0,4 1 2 0,-1-2 2 15,1 2 0-15,0 0 1 0,0 0 3 16,5 0-1-16,-5 0-1 0,6 0 1 0,-3 0-3 0,3 2 0 16,0-1-2-16,-3 0 2 0,3 1-1 15,-2 1 0-15,-3-2 2 0,3 2-1 16,2-1 0-16,-1 0-3 0,-1 2 0 0,2-1-1 16,-1 0 4-16,-1 0 0 0,2 0 0 0,-3-1 1 15,-1 2 3-15,5-2-2 0,-5 2-2 16,-2-2 0-16,4 2-3 0,-8-2 1 0,3 3 1 15,5-3-1-15,-4 2 0 0,2-1 1 0,1 1 2 16,-1-2 2-16,6 0-2 0,-7 0 2 0,9-1 1 16,-5-1 0-16,1 1-3 0,2-1-1 15,-7 0 0-15,5 0 0 0,-2 0-1 0,-3 0 0 16,-1-1 1-16,0 1 0 0,4 0 0 0,-5-1-4 16,5-1 2-16,-2 0 1 0,3 0 1 15,-1 2-2-15,2 0 2 0,-1-2 2 0,3 0 0 16,-1-1 1-16,-3 2-2 0,2-2 0 0,-1-2-3 15,-1 2 1-15,2 0-1 0,-1 0-3 16,3 0 3-16,-1 0 0 0,1 0 1 0,3 0-1 16,1 0 4-16,-3 0-1 0,7 2 1 15,-1-1 1-15,0 1 1 0,0 1 0 0,5 0-4 16,-5-2-1-16,0 2-1 0,4 0 0 0,-7 0-3 16,3 0 0-16,-1 0 0 0,-3 0 3 0,0 2-1 15,-1-2-1-15,-1 0 2 0,3 1 2 16,1-1 0-16,2 0 0 0,1 2 1 0,3-2 0 15,-2 1 0-15,8-1-1 0,-4 0 1 0,8 2-2 16,-2-1 3-16,2 2-2 0,2-2 0 16,0 3 0-16,-1-2-3 0,1 0 2 0,4 2-2 15,-8 0 0-15,6 0 1 0,-6 1 0 16,1-1 0-16,-5-1-1 0,2 1 2 0,0 2-3 16,0-4 0-16,-3 2 2 0,1-2-1 15,0 1 1-15,2 0-1 0,-2-2 3 0,0 1 1 0,2 0-1 16,0-2 0-16,0 1 0 0,0-1-2 15,2 2 0-15,-4-1-2 0,-2-1 2 0,4 3 2 16,-4-1 0-16,-2-1-1 0,-2 2-1 16,3 0 1-16,-5 1-1 0,0 0-1 0,-5 0-1 15,1 0 2-15,-1 1 0 0,-1-3-3 0,1 4-18 16,-5-1-14-16,1-1-8 0,3 2-7 16,-3-2-7-16,-1 2-1 0,-1-1 15 0,2-1 10 15,-1 2 10-15,-1 0 7 0,0-2 6 16,-3 1 4-16,5 1 2 0,2 0 5 0,-3-4-2 15,5 2-1-15,1 1 3 0,1-3-1 0,7 2 1 16,2-1 1-16,4-3-1 0,4 1 1 16,2-1 0-16,-1-1-4 0,7 1-15 0,-6-3-7 15,3 1-5-15,3 0-6 0,-2 0-3 16,-4-1 4-16,-1 1 15 0,1 1 5 0,0-2 8 0,-2 3 3 16,-2-2 3-16,2 2 0 0,-2 0-1 15,-2 2-1-15,3-2 3 0,-1 3-3 16,4-2 2-16,-2 1-1 0,-2-1 2 0,8 1 0 0,-4 0-1 15,3-2 2-15,-3 0-1 0,6 2-2 16,-3-2 0-16,3 2 3 0,3-2 0 0,-5 0 0 16,6 0 0-16,-5 2 3 0,5-2-3 15,-5 1-1-15,3 0 1 0,-2 1-1 0,3 0 4 16,-3 0-2-16,3 3 2 0,1-3-1 16,-3 3-2-16,3-2 2 0,-3 3-1 0,7-3-1 0,-5 2 1 15,6-1-1-15,1-1 1 0,-1 0-1 16,4-1 0-16,0-1 1 0,1 0 0 0,1 1 1 15,2 1-2-15,-2-3 1 0,0 0-2 16,4 0 1-16,-6 0 0 0,2 2-1 0,2-2-1 16,-3 0 1-16,-3 3 1 0,2 0-1 0,-4 2 1 15,3-3 0-15,-1 4 2 0,-2 0-4 0,2 2 2 16,-1-1 2-16,-1 3-2 0,4 1 2 16,-2 1-2-16,3-2 3 0,-1 3 0 15,0 0-3-15,0 1 0 0,-2-1 0 0,3 1 4 16,-1 3-3-16,-4-3-2 0,0 3 0 0,-1-3-3 15,-3 3-1-15,3 0 3 0,-3 1 0 0,-1-2-4 16,3 2 3-16,-2-1 3 0,3 1 2 0,-1-1-4 16,-1 1 1-16,3 4 4 0,0-3-3 15,2 2 2-15,1-1 3 0,1 3-1 16,0-3-1-16,2 1 1 0,2 1 3 0,2 0 0 16,0-3-3-16,0 2 3 0,2 0 2 0,2 0 5 15,2 0 6-15,-2 1 9 0,2 1 8 16,3 1 4-16,-3 2 7 0,4 1-2 0,1 0-3 15,3-1-3-15,-2 3-6 0,1-1-6 0,-1 3-6 16,1-5-6-16,-1 4-3 0,-2-4-4 16,1 1-4-16,-1-2 0 0,-4 0-2 0,1-3 1 15,-1-2-1-15,-4 1-2 0,2-2 0 0,-4-4 0 16,4-2 0-16,-4 1-1 0,0-4-1 16,0-2 1-16,-4-2-1 0,4-1-1 0,-6 1 1 15,2-2-15-15,-1-3-39 0,-5 1-62 0,0-2-84 16,-1-2-166-16,-3 0-218 0,-1-3-204 15,-1-1-168-15,1 0-48 0,-1-1 29 0,1-3 135 16,3-1 200-16,-2-1 212 0</inkml:trace>
  <inkml:trace contextRef="#ctx0" brushRef="#br0" timeOffset="206291.96">15848 7582 89 0,'-11'18'252'0,"-3"-2"-61"16,3-2-91-16,1-1-137 0,0-2-126 0,4 1-66 15</inkml:trace>
  <inkml:trace contextRef="#ctx0" brushRef="#br0" timeOffset="208217.54">7021 7542 87 0,'-21'7'179'15,"-8"1"1"-15,-2-2-8 0,0 1-9 16,-4 1-7-16,0-1-5 0,-2-1 2 0,2 2 5 15,-2-4 0-15,6 2 4 0,2-2 6 16,-2 1 7-16,6-1 11 0,0 0 16 0,4-1 18 16,1 0 22-16,5-2 17 0,-1 1 12 0,5-2-14 15,5 1-31-15,-2 1-39 0,6-1-35 16,2 1-20-16,0 0-25 0,6 0-10 0,6 2-1 16,1 0-5-16,8-1-12 0,5-1-22 0,5 3-15 15,9-3-7-15,7-1-2 0,3 1 1 16,6-2-3-16,10 0 0 0,0 0-1 0,2-2-7 15,8 2-2-15,-1 0-5 0,9-1-3 16,3-1-4-16,4 0-5 0,0-1-3 0,0 1-8 16,6-1 10-16,-4-1 1 0,-2-1 3 0,6 0-4 15,-4 1 0-15,4-1 7 0,0 1-10 0,0 0-2 16,-1 0-1-16,-4 3 9 0,-1-3-1 0,-4 2-3 16,0 2 1-16,0-2 2 0,0 2-3 15,3-2-4-15,-7 1-1 0,4-1 1 0,-2 1 2 16,-3 0 6-16,-5-2 0 0,5 0 3 15,-5-1-2-15,-1 0-2 0,1-1-1 0,-1 0-8 16,1-1-1-16,-5 1-3 0,-2-1 3 0,-4 2 0 16,-4 0 1-16,-6-2 3 0,-4 2 0 15,-1 2 0-15,-5-3 5 0,-5 3 2 0,-2-1-6 16,-6 1 2-16,2 1 2 0,-1 0 2 16,-3-1-7-16,4 1 3 0,-4 1 2 0,0-2-6 0,6 1 0 15,-6-3 3-15,4 3 6 0,0 0-1 16,2-1 0-16,-2-1 2 0,-1 1-1 0,-3 0-5 15,4-1-3-15,-8 1-3 0,3 0 2 0,-5 0 8 16,-4 0 7-16,0-1 7 0,-5 3 4 16,3-1 4-16,-3 1 8 0,-5-2-2 0,3 2-1 15,1 0-5-15,-3 2 4 0,2-2-1 16,-3 1-3-16,5-1-4 0,-1 2-1 0,-1-2 0 16,1 1-5-16,1-1-5 0,-1 2 0 0,1-2 3 15,-3 2 1-15,-1-2 0 0,4 1 0 16,-7-1 1-16,3 0-2 0,1 1-3 0,-3-1-5 15,-4 2-6-15,4-2-1 0,-5 0 1 16,1 0 2-16,0 0-1 0,-2 0 2 0,2 0 1 16,-2 0 1-16,-4 0 3 0,5 0-6 0,-1 0 2 15,-2 0-1-15,-2 1-1 0,4-1-3 16,-4 2 1-16,2-2 1 0,-2 0-2 0,4 0 5 16,-4 1 8-16,0-1 7 0,0 0 7 0,0 0 6 15,0 0 5-15,-4 0 4 0,4 0-1 16,0 1 1-16,0-1-4 0,0 0 1 0,0 0-7 15,0 0-6-15,0 0-9 0,0 0-8 0,0 0-5 16,4 0-6-16,-4 0 0 0,0 0-1 0,0 0 3 16,0 0 3-16,0 2 0 0,4-2 1 15,-4 1-3-15,0 1 1 0,2 0 0 16,-2-1-3-16,0-1 1 0,0 0-1 0,0 1 0 16,0-1 2-16,0 0-1 0,0 2-1 0,4 0 1 15,-4-2-1-15,0 3 0 0,0-2 1 16,4 1 0-16,-4-1 2 0,1 2 0 0,-1-2 2 15,4 1 0-15,-4 0 1 0,2-2 0 0,-2 5 0 16,0-4 1-16,0-1-2 0,4 1 4 0,-4-1 7 16,0 1 4-16,0-1 2 0,0 0 3 15,0 0 6-15,0 0-3 0,0 0-5 16,0 0 0-16,0 0 1 0,0 0 0 0,0 0-2 16,0 0-2-16,0 0-1 0,0 0-3 0,0 0-5 15,0 0-4-15,0 0-4 0,0 0-2 0,0 0 1 16,0 0-1-16,0 0 1 0,0 0-2 15,0 0 2-15,0 0 0 0,0 0-3 0,0 0 0 16,0 0 1-16,0 0 2 0,0 0-1 16,0 0 1-16,0 0 3 0,0 3 0 0,0-3 2 15,0 0 0-15,0 0 0 0,0 0 0 16,0 0 0-16,0 0-1 0,0 0-2 0,0 2 1 0,0-2 1 16,0 2 0-16,0-2-3 0,0 2 2 15,-4-2-3-15,4 0-2 0,0 1 0 0,0-1 0 16,0 1 0-16,0-1 0 0,0 0 2 15,0 2 1-15,0-2 0 0,0 0-2 0,0 1 0 16,0-1 1-16,0 2-1 0,0-2-1 0,0 0 1 16,0 0 1-16,0 1 1 0,0-1-2 15,0 0 1-15,0 0 1 0,0 0-3 0,0 0 0 16,0 0 0-16,0 0 1 0,0 0-2 16,0 0 1-16,0 0 1 0,0 0 0 0,0 0-3 15,0 0 1-15,0 2-2 0,0-2-3 16,0 0-6-16,-2 1-26 0,2-1-80 0,-4 2-163 0,4-2-264 15,-5-2-290-15,1 1-177 0,-2-4-68 16,-4 1 30-16,-1-3 135 0,-3 1 252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95 896 0 0,'-2'-3'797'0'0,"1"1"-1"0"0,-1-1 1 0 0,0 0-1 0 0,1 0 1 0 0,-1 1-1 0 0,1-1 1 0 0,0 0-1 0 0,0 0 1 0 0,0 0-1 0 0,1 0 1 0 0,-1-1-1 0 0,0 1 0 0 0,1 0 1 0 0,0 0-1 0 0,0-5 1 0 0,1 5-440 0 0,0 1 1 0 0,-1 0-1 0 0,1 0 0 0 0,0 0 1 0 0,0 0-1 0 0,0 1 1 0 0,1-1-1 0 0,-1 0 0 0 0,0 0 1 0 0,1 1-1 0 0,-1-1 0 0 0,1 1 1 0 0,-1-1-1 0 0,1 1 0 0 0,0 0 1 0 0,0-1-1 0 0,-1 1 1 0 0,1 0-1 0 0,0 0 0 0 0,0 0 1 0 0,0 1-1 0 0,0-1 0 0 0,4-1 1 0 0,-2 1-209 0 0,-1 0 0 0 0,0 0 0 0 0,0 0 1 0 0,1 1-1 0 0,-1-1 0 0 0,0 1 0 0 0,1 0 1 0 0,-1-1-1 0 0,0 2 0 0 0,1-1 0 0 0,-1 0 0 0 0,1 1 1 0 0,-1-1-1 0 0,0 1 0 0 0,0 0 0 0 0,1 0 1 0 0,-1 0-1 0 0,0 1 0 0 0,0-1 0 0 0,0 1 1 0 0,0 0-1 0 0,0-1 0 0 0,-1 1 0 0 0,1 1 0 0 0,0-1 1 0 0,-1 0-1 0 0,0 1 0 0 0,1-1 0 0 0,-1 1 1 0 0,0-1-1 0 0,0 1 0 0 0,-1 0 0 0 0,1 0 1 0 0,0 0-1 0 0,-1 0 0 0 0,2 4 0 0 0,0 4-40 0 0,1 0-1 0 0,-2 0 1 0 0,1 0 0 0 0,-1 1-1 0 0,-1-1 1 0 0,0 0-1 0 0,-1 1 1 0 0,0-1-1 0 0,-3 21 1 0 0,-25 93 45 0 0,-1 9-338 0 0,25-103-570 0 0,3-18-6547 0 0,5-42-4654 0 0,14-13 6223 0 0,-4 16 3572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40 892 0 0,'-23'-20'7397'0'0,"0"0"5049"0"0,25 28-11826 0 0,-1-1-1 0 0,1 1 1 0 0,0-1-1 0 0,1 0 1 0 0,0 0-1 0 0,6 10 1 0 0,-4-5-506 0 0,1 0 0 0 0,6 22 0 0 0,-7-9-52 0 0,0-1 1 0 0,-1 1-1 0 0,-2-1 0 0 0,0 1 0 0 0,-2 0 0 0 0,-2 30 0 0 0,2-53-109 0 0,0 0 0 0 0,-1 0 0 0 0,1 0 0 0 0,0 0 0 0 0,-1 0 0 0 0,1 0 0 0 0,-1 0 0 0 0,0 0 0 0 0,1 0 1 0 0,-1 0-1 0 0,0 0 0 0 0,0 0 0 0 0,0-1 0 0 0,-1 1 0 0 0,1 0 0 0 0,0-1 0 0 0,-1 1 0 0 0,1-1 0 0 0,-1 1 0 0 0,1-1 0 0 0,-1 0 0 0 0,0 1 0 0 0,1-1 0 0 0,-1 0 0 0 0,0 0 0 0 0,0 0 0 0 0,0 0 0 0 0,0-1 0 0 0,0 1 0 0 0,0-1 0 0 0,0 1 1 0 0,0-1-1 0 0,0 1 0 0 0,0-1 0 0 0,0 0 0 0 0,0 0 0 0 0,-1 0 0 0 0,1 0 0 0 0,0-1 0 0 0,0 1 0 0 0,0-1 0 0 0,0 1 0 0 0,0-1 0 0 0,0 1 0 0 0,-3-3 0 0 0,-4-1-317 0 0,0 0 1 0 0,0 0-1 0 0,0-1 0 0 0,1-1 0 0 0,0 1 1 0 0,0-1-1 0 0,1 0 0 0 0,-12-13 0 0 0,12 11-664 0 0,1-1-1 0 0,0 0 1 0 0,0-1 0 0 0,1 1-1 0 0,0-1 1 0 0,1 0-1 0 0,0 0 1 0 0,1 0 0 0 0,-3-12-1 0 0,2 0-903 0 0,0 0 1 0 0,2 0-1 0 0,0-31 0 0 0,2 17 396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81 1020 0 0,'3'-2'432'0'0,"-2"0"0"0"0,1 0 0 0 0,0 0 0 0 0,0 0 0 0 0,0 0 0 0 0,-1 0 0 0 0,0-1-1 0 0,1 1 1 0 0,-1 0 0 0 0,0-1 0 0 0,0 1 0 0 0,0-1 0 0 0,0 1 0 0 0,0-1 0 0 0,-1 0 0 0 0,1 1 0 0 0,-1-1 0 0 0,0 0 0 0 0,0 1-1 0 0,0-1 1 0 0,0 0 0 0 0,0 1 0 0 0,-1-1 0 0 0,1 0 0 0 0,-1 1 0 0 0,0-4 0 0 0,0 5-242 0 0,1 1 0 0 0,-1-1-1 0 0,1 0 1 0 0,-1 0 0 0 0,1 1 0 0 0,-1-1 0 0 0,0 0 0 0 0,1 1 0 0 0,-1-1 0 0 0,0 0 0 0 0,1 1-1 0 0,-1-1 1 0 0,0 1 0 0 0,0 0 0 0 0,0-1 0 0 0,1 1 0 0 0,-1-1 0 0 0,0 1 0 0 0,0 0-1 0 0,0 0 1 0 0,0 0 0 0 0,0-1 0 0 0,0 1 0 0 0,0 0 0 0 0,0 0 0 0 0,-2 0 20 0 0,0 1 0 0 0,1-1 1 0 0,-1 1-1 0 0,1 0 0 0 0,0-1 0 0 0,-1 1 1 0 0,1 0-1 0 0,0 0 0 0 0,-4 2 1 0 0,2 0-101 0 0,1-1 1 0 0,-1 1-1 0 0,0-1 1 0 0,1 1 0 0 0,0 0-1 0 0,-1 0 1 0 0,1 1 0 0 0,1-1-1 0 0,-1 1 1 0 0,-4 7 0 0 0,5-3-72 0 0,0-1 1 0 0,0 1-1 0 0,1 0 1 0 0,0 0-1 0 0,1-1 1 0 0,0 1-1 0 0,0 0 1 0 0,1 0 0 0 0,0 0-1 0 0,0 0 1 0 0,1-1-1 0 0,4 15 1 0 0,-5-19-34 0 0,0 0-1 0 0,0 0 1 0 0,0 0 0 0 0,0-1 0 0 0,1 1-1 0 0,-1 0 1 0 0,1-1 0 0 0,-1 1 0 0 0,1-1 0 0 0,0 1-1 0 0,0-1 1 0 0,0 0 0 0 0,0 0 0 0 0,1 0 0 0 0,-1 0-1 0 0,1 0 1 0 0,-1 0 0 0 0,1-1 0 0 0,-1 1 0 0 0,1-1-1 0 0,0 0 1 0 0,0 1 0 0 0,0-1 0 0 0,0-1 0 0 0,0 1-1 0 0,0 0 1 0 0,0-1 0 0 0,0 1 0 0 0,0-1 0 0 0,0 0-1 0 0,0 0 1 0 0,0 0 0 0 0,0-1 0 0 0,0 1 0 0 0,5-2-1 0 0,-4 1 35 0 0,-1 0-1 0 0,1-1 1 0 0,-1 1-1 0 0,1-1 1 0 0,-1 0-1 0 0,0 0 1 0 0,0 0-1 0 0,0 0 1 0 0,0-1-1 0 0,0 1 0 0 0,0-1 1 0 0,0 1-1 0 0,-1-1 1 0 0,0 0-1 0 0,1 0 1 0 0,-1 0-1 0 0,0-1 1 0 0,-1 1-1 0 0,1 0 1 0 0,0-1-1 0 0,-1 1 1 0 0,0-1-1 0 0,0 0 0 0 0,1-6 1 0 0,-2 8-37 0 0,1-1 1 0 0,-2 1-1 0 0,1-1 0 0 0,0 0 0 0 0,0 1 1 0 0,-1-1-1 0 0,1 0 0 0 0,-1 1 0 0 0,0-1 1 0 0,0 1-1 0 0,0-1 0 0 0,0 1 1 0 0,0 0-1 0 0,-1 0 0 0 0,1-1 0 0 0,-1 1 1 0 0,1 0-1 0 0,-1 0 0 0 0,0 0 1 0 0,0 0-1 0 0,0 1 0 0 0,0-1 0 0 0,0 0 1 0 0,0 1-1 0 0,0-1 0 0 0,-1 1 1 0 0,1 0-1 0 0,-1 0 0 0 0,1 0 0 0 0,0 0 1 0 0,-1 0-1 0 0,0 1 0 0 0,1-1 1 0 0,-1 1-1 0 0,-4-1 0 0 0,-14-1-1251 0 0,30 6-6018 0 0,86 5-4649 0 0,-63-5 10074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1 196 0 0,'-7'5'1618'0'0,"0"0"-1"0"0,0-1 1 0 0,-15 8-1 0 0,17-10-204 0 0,0 0 1 0 0,0 0-1 0 0,0-1 0 0 0,0 0 0 0 0,-1 0 0 0 0,1 0 0 0 0,-8-3 2825 0 0,13 2-4183 0 0,0 0 0 0 0,0 0 1 0 0,0 0-1 0 0,-1 0 1 0 0,1 0-1 0 0,0 0 0 0 0,0 0 1 0 0,0 0-1 0 0,0 0 0 0 0,0 0 1 0 0,0 0-1 0 0,9-6 1153 0 0,12-4-918 0 0,-6 5-267 0 0,0 2 1 0 0,0 0-1 0 0,1 0 0 0 0,0 2 1 0 0,-1 0-1 0 0,26 2 0 0 0,17 2-3116 0 0,-17 0-3021 0 0,1-1-4620 0 0,-37-2 8754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152 219 1620 0 0,'-19'10'2968'0'0,"-1"0"0"0"0,-28 8 0 0 0,-17 8 7387 0 0,90-28-8991 0 0,85-12-2076 0 0,-1 0-6555 0 0,1 2-5270 0 0,-87 10 10874 0 0</inkml:trace>
  <inkml:trace contextRef="#ctx0" brushRef="#br0" timeOffset="1">900 58 392 0 0,'-2'-3'546'0'0,"0"0"-1"0"0,0 0 1 0 0,0 0 0 0 0,-1 0-1 0 0,1 1 1 0 0,-1-1-1 0 0,0 1 1 0 0,1 0 0 0 0,-1-1-1 0 0,-1 1 1 0 0,1 1 0 0 0,0-1-1 0 0,0 0 1 0 0,-1 1-1 0 0,1-1 1 0 0,-5 0 0 0 0,-8-3 1781 0 0,0 1 1 0 0,-19-3 0 0 0,31 6-1641 0 0,-1 0 0 0 0,1 1 0 0 0,-1-1 0 0 0,1 1 0 0 0,-1 0 0 0 0,-5 1 0 0 0,9-1-624 0 0,1 0 1 0 0,0 0-1 0 0,-1 1 1 0 0,1-1-1 0 0,0 0 0 0 0,-1 0 1 0 0,1 0-1 0 0,0 0 0 0 0,-1 1 1 0 0,1-1-1 0 0,0 0 1 0 0,-1 0-1 0 0,1 1 0 0 0,0-1 1 0 0,0 0-1 0 0,-1 1 0 0 0,1-1 1 0 0,0 0-1 0 0,0 1 1 0 0,-1-1-1 0 0,1 0 0 0 0,0 1 1 0 0,0-1-1 0 0,0 0 0 0 0,0 1 1 0 0,0-1-1 0 0,0 0 0 0 0,-1 1 1 0 0,9 18 423 0 0,7 10-95 0 0,-1 1-1 0 0,-1 1 1 0 0,13 46 0 0 0,-22-65-370 0 0,-1 1 0 0 0,0-1 0 0 0,-1 1 0 0 0,-1 0 0 0 0,0-1 0 0 0,0 1 1 0 0,-2 0-1 0 0,1 0 0 0 0,-2 0 0 0 0,-3 18 0 0 0,3-23 148 0 0,3-9-544 0 0,7-19-1996 0 0,7-33-8742 0 0,-15 50 10251 0 0,0-1 0 0 0,0 1 0 0 0,0 0 0 0 0,-1-1 0 0 0,1 1 0 0 0,-1 0 0 0 0,0 0 0 0 0,0 0 0 0 0,0-1 0 0 0,-3-4 0 0 0,-1-3-1101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89 244 0 0,'-3'1'596'0'0,"-1"-1"0"0"0,0 1 0 0 0,0-1-1 0 0,0 0 1 0 0,0 0 0 0 0,0 0 0 0 0,0 0 0 0 0,1-1 0 0 0,-1 0-1 0 0,0 0 1 0 0,0 0 0 0 0,1 0 0 0 0,-1 0 0 0 0,-6-4 0 0 0,10 4-487 0 0,0 1 1 0 0,0-1-1 0 0,1 0 1 0 0,-1 0-1 0 0,0 1 1 0 0,1-1-1 0 0,-1 0 1 0 0,0 0-1 0 0,1 1 1 0 0,-1-1 0 0 0,1 1-1 0 0,-1-1 1 0 0,1 0-1 0 0,-1 1 1 0 0,1-1-1 0 0,0 1 1 0 0,-1-1-1 0 0,1 1 1 0 0,0-1-1 0 0,-1 1 1 0 0,1 0 0 0 0,0-1-1 0 0,0 1 1 0 0,18-12 526 0 0,-1 3-341 0 0,0 1 0 0 0,0 1 0 0 0,0 0 0 0 0,1 1 0 0 0,0 2 0 0 0,0 0 0 0 0,1 0 0 0 0,-1 2 0 0 0,1 0 0 0 0,-1 2 0 0 0,1 0 0 0 0,33 5 0 0 0,-48-4-240 0 0,-1-1 1 0 0,1 1-1 0 0,-1 1 0 0 0,0-1 1 0 0,0 1-1 0 0,0 0 0 0 0,0 0 0 0 0,0 0 1 0 0,0 0-1 0 0,0 1 0 0 0,0-1 0 0 0,-1 1 1 0 0,0 0-1 0 0,1 0 0 0 0,-1 0 1 0 0,0 1-1 0 0,-1-1 0 0 0,1 1 0 0 0,0-1 1 0 0,-1 1-1 0 0,0 0 0 0 0,3 8 1 0 0,-2-5 90 0 0,-2 1 1 0 0,1 0 0 0 0,-1 0-1 0 0,0 0 1 0 0,0 0 0 0 0,-1 1 0 0 0,0-1-1 0 0,-1 0 1 0 0,0 0 0 0 0,0 0 0 0 0,-4 13-1 0 0,-7 22 402 0 0,-1-1 1 0 0,-23 49-1 0 0,-41 58 273 0 0,59-116-673 0 0,12-23-115 0 0,1 1 0 0 0,0-1 0 0 0,1 1 0 0 0,0 0 0 0 0,-2 12 0 0 0,5-20 3 0 0,0-1-1 0 0,1 1 1 0 0,-1-1 0 0 0,1 1-1 0 0,0 0 1 0 0,0-1 0 0 0,0 1-1 0 0,0 0 1 0 0,1-1 0 0 0,-1 1 0 0 0,0-1-1 0 0,1 1 1 0 0,0-1 0 0 0,0 1-1 0 0,0-1 1 0 0,0 1 0 0 0,0-1-1 0 0,0 1 1 0 0,1-1 0 0 0,-1 0 0 0 0,1 0-1 0 0,-1 0 1 0 0,1 0 0 0 0,0 0-1 0 0,0 0 1 0 0,0 0 0 0 0,3 2-1 0 0,0-2 26 0 0,0 0 0 0 0,-1-1-1 0 0,1 1 1 0 0,0-1-1 0 0,0 0 1 0 0,0 0-1 0 0,0 0 1 0 0,0-1-1 0 0,0 0 1 0 0,6 0 0 0 0,54-6 82 0 0,-44 3-122 0 0,225-36-23 0 0,-114 16-61 0 0,-118 22 71 0 0,4-1 75 0 0,-37 1-61 0 0,18 1-63 0 0,1 0 1 0 0,0 1 0 0 0,-1-1-1 0 0,1 0 1 0 0,-1 0 0 0 0,1 0-1 0 0,0 0 1 0 0,-1 0 0 0 0,1 0-1 0 0,-1 0 1 0 0,1 0 0 0 0,0 0 0 0 0,-1 0-1 0 0,1 0 1 0 0,-1 0 0 0 0,1 0-1 0 0,0 0 1 0 0,-1 0 0 0 0,1 0-1 0 0,-1 0 1 0 0,1 0 0 0 0,0-1 0 0 0,-1 1-1 0 0,1 0 1 0 0,0 0 0 0 0,-1-1-1 0 0,1 1 1 0 0,0 0 0 0 0,-1 0-1 0 0,1-1 1 0 0,0 1 0 0 0,-1 0 0 0 0,1-1-1 0 0,0 1 1 0 0,0 0 0 0 0,0-1-1 0 0,-1 1 1 0 0,1 0 0 0 0,0-2-1 0 0,12-12-6739 0 0,0 1 2018 0 0,10-13-3032 0 0,-17 17 5999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49 536 0 0,'-7'-19'3534'0'0,"1"1"1300"0"0,6 18-4752 0 0,0-1 1 0 0,0 1 0 0 0,0-1-1 0 0,1 1 1 0 0,-1-1 0 0 0,0 1 0 0 0,0-1-1 0 0,0 1 1 0 0,1-1 0 0 0,-1 1-1 0 0,0 0 1 0 0,1-1 0 0 0,-1 1-1 0 0,0-1 1 0 0,1 1 0 0 0,-1 0-1 0 0,0-1 1 0 0,1 1 0 0 0,-1 0-1 0 0,1 0 1 0 0,-1-1 0 0 0,1 1 0 0 0,-1 0-1 0 0,0 0 1 0 0,1 0 0 0 0,-1-1-1 0 0,1 1 1 0 0,-1 0 0 0 0,1 0-1 0 0,-1 0 1 0 0,1 0 0 0 0,-1 0-1 0 0,1 0 1 0 0,0 0 0 0 0,16-1 525 0 0,-1 0 0 0 0,1 1 1 0 0,-1 1-1 0 0,1 0 0 0 0,-1 1 1 0 0,0 1-1 0 0,19 6 0 0 0,-28-8-442 0 0,-1 1 0 0 0,1 1 0 0 0,0-1 1 0 0,-1 1-1 0 0,0 0 0 0 0,1 1 0 0 0,-1-1 0 0 0,-1 1 0 0 0,1 1 0 0 0,0-1 0 0 0,-1 1 0 0 0,0 0 0 0 0,0 0 0 0 0,-1 0 0 0 0,1 1 1 0 0,-1-1-1 0 0,0 1 0 0 0,0 0 0 0 0,2 8 0 0 0,-4-9-94 0 0,-1 1 0 0 0,0-1 0 0 0,-1 1 0 0 0,1 0 0 0 0,-1 0-1 0 0,0-1 1 0 0,0 1 0 0 0,-1 0 0 0 0,0-1 0 0 0,0 1 0 0 0,0 0 0 0 0,-1-1 0 0 0,0 1 0 0 0,0-1 0 0 0,0 0 0 0 0,0 0 0 0 0,-1 1 0 0 0,0-2 0 0 0,0 1 0 0 0,-1 0 0 0 0,-5 6 0 0 0,0 0-61 0 0,0-1 0 0 0,-1 0 1 0 0,0-1-1 0 0,-1 0 0 0 0,0 0 1 0 0,0-1-1 0 0,-24 12 0 0 0,32-19-122 0 0,0 1 0 0 0,0-1 0 0 0,0 1 0 0 0,0-1 0 0 0,0 0 0 0 0,-1 0 0 0 0,1-1 0 0 0,0 1 0 0 0,-1 0 0 0 0,1-1 0 0 0,0 0 0 0 0,-1 0 0 0 0,-4-1 0 0 0,6 1-242 0 0,1-1-1 0 0,-1 0 0 0 0,0 0 0 0 0,1 0 1 0 0,-1 0-1 0 0,1 0 0 0 0,-1-1 0 0 0,1 1 1 0 0,0 0-1 0 0,-1-1 0 0 0,1 1 1 0 0,0-1-1 0 0,0 1 0 0 0,0-1 0 0 0,0 1 1 0 0,0-1-1 0 0,0 0 0 0 0,1 0 0 0 0,-1 1 1 0 0,1-1-1 0 0,-1 0 0 0 0,1 0 1 0 0,-1 0-1 0 0,1 1 0 0 0,0-5 0 0 0,-5-62-9017 0 0,5 50 7994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4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29 276 0 0,'-37'-14'5787'0'0,"4"2"575"0"0,11 9 2024 0 0,18 102-4735 0 0,-1-2-3190 0 0,5-89-445 0 0,1 1 0 0 0,-1-1 0 0 0,2 1 0 0 0,-1-1 0 0 0,1 1-1 0 0,0-1 1 0 0,1 0 0 0 0,0 0 0 0 0,0 0 0 0 0,1 0 0 0 0,-1-1 0 0 0,2 1 0 0 0,-1-1 0 0 0,9 10 0 0 0,-5-7-23 0 0,-7-9 122 0 0,-28-27 824 0 0,-14 9-498 0 0,40 16-454 0 0,20 26-140 0 0,-19-24 206 0 0,-1-3-3 0 0,-1-8 17 0 0,0 0-145 0 0,2 11 79 0 0,-27 14 32 0 0,23-13-11 0 0,4-2-22 0 0,-1 0 0 0 0,1 0 0 0 0,-1 0 0 0 0,1 0 0 0 0,-1 1 0 0 0,1-1 0 0 0,-1 0 0 0 0,1 0 0 0 0,-1 0 1 0 0,1 1-1 0 0,0-1 0 0 0,-1 0 0 0 0,1 0 0 0 0,0 1 0 0 0,-1-1 0 0 0,1 0 0 0 0,0 1 0 0 0,-1-1 0 0 0,1 0 0 0 0,0 1 0 0 0,-1-1 0 0 0,1 1 0 0 0,0-1 0 0 0,0 1 0 0 0,0-1 0 0 0,-1 0 0 0 0,1 1 0 0 0,0-1 0 0 0,0 1 0 0 0,0-1 0 0 0,0 1 0 0 0,0-1 0 0 0,0 2 0 0 0,-31 25-3 0 0,30-26-1 0 0,1 1 0 0 0,0-2-2 0 0,14-1-10017 0 0,1-2 4625 0 0,33-12-210 0 0,-27 7 3002 0 0,5-1 971 0 0,1-1 313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0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1658 275 792 0 0,'0'-3'290'0'0,"-1"0"-1"0"0,-1-1 1 0 0,1 1-1 0 0,0 1 1 0 0,-1-1-1 0 0,1 0 1 0 0,-1 0-1 0 0,0 0 1 0 0,0 1-1 0 0,0-1 1 0 0,0 1-1 0 0,-1 0 1 0 0,-2-3-1 0 0,-9-11 84 0 0,6 5-26 0 0,-1 0 1 0 0,0 1 0 0 0,-21-19-1 0 0,13 16-1 0 0,0 0-1 0 0,-2 1 1 0 0,1 1 0 0 0,-21-8-1 0 0,6 4 16 0 0,-1 2 0 0 0,-1 2 0 0 0,-65-13 0 0 0,2 11 430 0 0,0 5 0 0 0,0 4 0 0 0,-182 16 0 0 0,246-9-441 0 0,1 2-1 0 0,0 1 1 0 0,-32 11 0 0 0,36-7-255 0 0,1 0 1 0 0,0 2-1 0 0,1 2 1 0 0,0 0-1 0 0,1 2 0 0 0,-30 22 1 0 0,19-10 360 0 0,0 2-1 0 0,3 1 1 0 0,-57 65 0 0 0,80-82-207 0 0,1 0 0 0 0,0 1 0 0 0,2 0 0 0 0,-1 0-1 0 0,2 1 1 0 0,0 0 0 0 0,1 0 0 0 0,1 1 0 0 0,0 0 0 0 0,1 0-1 0 0,1 0 1 0 0,1 0 0 0 0,-1 28 0 0 0,3-21-114 0 0,1 0 0 0 0,1 0 0 0 0,1 0 0 0 0,2-1-1 0 0,0 0 1 0 0,1 1 0 0 0,2-2 0 0 0,0 1 0 0 0,1-1 0 0 0,1 0 0 0 0,1-1 0 0 0,2 0 0 0 0,24 33 0 0 0,-13-24-37 0 0,1-1 1 0 0,2 0-1 0 0,0-2 1 0 0,2-2-1 0 0,37 27 1 0 0,-42-36-93 0 0,1-1 1 0 0,0-1-1 0 0,0-2 1 0 0,1 0-1 0 0,1-2 1 0 0,0-1-1 0 0,47 10 0 0 0,-11-9-17 0 0,1-4-1 0 0,0-2 0 0 0,106-7 1 0 0,190-40 5 0 0,-107-4 40 0 0,-215 38-39 0 0,-1-2 0 0 0,0-2 0 0 0,-1-2 0 0 0,54-29 0 0 0,-79 37 0 0 0,0 0 0 0 0,0-1 1 0 0,0 0-1 0 0,-1-1 0 0 0,-1 0 0 0 0,1 0 0 0 0,-1-1 0 0 0,-1-1 1 0 0,0 1-1 0 0,-1-1 0 0 0,1-1 0 0 0,-2 1 0 0 0,9-21 0 0 0,-10 17 4 0 0,-1-1 1 0 0,0 1-1 0 0,-1-1 0 0 0,0 0 0 0 0,-2 0 0 0 0,0 0 0 0 0,0 0 0 0 0,-2 0 0 0 0,0 0 0 0 0,-1 0 0 0 0,-3-15 0 0 0,-1 7 21 0 0,0 1-1 0 0,-2 1 1 0 0,0-1-1 0 0,-2 1 0 0 0,0 1 1 0 0,-20-32-1 0 0,9 23 14 0 0,-1 1 0 0 0,-2 0 1 0 0,-45-42-1 0 0,12 23-28 0 0,-1 2-1 0 0,-3 2 1 0 0,-104-55 0 0 0,137 85-14 0 0,1 1 1 0 0,-2 1 0 0 0,1 1-1 0 0,-2 2 1 0 0,1 1 0 0 0,-1 1-1 0 0,-40-3 1 0 0,26 7 10 0 0,1 2 0 0 0,-1 2 0 0 0,1 2 0 0 0,-68 13 0 0 0,55-5 12 0 0,0 2 1 0 0,1 2-1 0 0,-62 26 0 0 0,93-30-10 0 0,0 1-1 0 0,0 1 0 0 0,2 1 0 0 0,-1 1 0 0 0,2 0 0 0 0,0 2 0 0 0,1 1 1 0 0,1 0-1 0 0,-19 23 0 0 0,14-8 7 0 0,0 1 0 0 0,-35 70 0 0 0,-25 81 41 0 0,83-182-55 0 0,-14 30 82 0 0,2 0 1 0 0,2 1-1 0 0,1 0 1 0 0,-7 42-1 0 0,15-67-20 0 0,1 1 0 0 0,1-1 0 0 0,0 0 0 0 0,0 1 0 0 0,0-1 0 0 0,1 1-1 0 0,1-1 1 0 0,0 0 0 0 0,0 0 0 0 0,1 0 0 0 0,0 0 0 0 0,0 0 0 0 0,1 0 0 0 0,0-1-1 0 0,1 0 1 0 0,0 1 0 0 0,0-2 0 0 0,1 1 0 0 0,0-1 0 0 0,0 0 0 0 0,7 7 0 0 0,10 4 22 0 0,1 0 1 0 0,0-1 0 0 0,1-1 0 0 0,1-2 0 0 0,0 0 0 0 0,1-2 0 0 0,46 15-1 0 0,2-6-36 0 0,132 20 0 0 0,-99-26-88 0 0,1-4 0 0 0,165-7 0 0 0,-205-8 11 0 0,-1-2 1 0 0,0-4-1 0 0,0-3 1 0 0,-1-2-1 0 0,77-29 1 0 0,-123 36 22 0 0,-1-1 0 0 0,0 0-1 0 0,0-2 1 0 0,-1 0 0 0 0,0-2 0 0 0,-1 0 0 0 0,0 0-1 0 0,22-24 1 0 0,-29 25 13 0 0,-1 0-1 0 0,0-1 0 0 0,-1 0 1 0 0,0-1-1 0 0,-1 0 0 0 0,-1 0 1 0 0,0-1-1 0 0,-1 0 0 0 0,0 0 1 0 0,-2-1-1 0 0,0 1 0 0 0,4-24 1 0 0,-6 18 6 0 0,0-1 1 0 0,-1 1 0 0 0,-1-1 0 0 0,0 0 0 0 0,-2 0 0 0 0,-1 1-1 0 0,-1 0 1 0 0,0-1 0 0 0,-2 1 0 0 0,0 1 0 0 0,-2-1-1 0 0,0 1 1 0 0,-1 0 0 0 0,-1 1 0 0 0,-1 0 0 0 0,-1 1 0 0 0,0 0-1 0 0,-1 1 1 0 0,-1 0 0 0 0,-1 1 0 0 0,0 1 0 0 0,-1 0 0 0 0,-1 1-1 0 0,0 1 1 0 0,-37-22 0 0 0,-51-18 153 0 0,88 43-138 0 0,16 9 6 0 0,0 0 1 0 0,-1 0-1 0 0,1 0 0 0 0,-1 0 0 0 0,0 0 0 0 0,1 0 1 0 0,-1 0-1 0 0,0 1 0 0 0,0-1 0 0 0,1 1 0 0 0,-4-1 1 0 0,6 1 11 0 0,0 0 0 0 0,0 0-1 0 0,-1 0 1 0 0,1 0 0 0 0,0 0 0 0 0,-1 0 0 0 0,1 0 0 0 0,0 0 0 0 0,-1-1 0 0 0,1 1 0 0 0,0 0 0 0 0,-1 0-1 0 0,1-1 1 0 0,0 1 0 0 0,-1 0 0 0 0,1-1 0 0 0,-1 1 0 0 0,1-1 0 0 0,0 1 0 0 0,-1 0 0 0 0,1-1 0 0 0,-1 1 0 0 0,1-1-1 0 0,-1 0 1 0 0,0 1 0 0 0,1-1 0 0 0,-1 1 0 0 0,0-1 0 0 0,1 0 0 0 0,-1 1 0 0 0,0-1 0 0 0,0 0 0 0 0,1 0 0 0 0,0-8-1733 0 0,0 8 1409 0 0,-1 1 0 0 0,0 0 0 0 0,0-1 0 0 0,0 1 0 0 0,0-1 0 0 0,1 1 0 0 0,-1-1 0 0 0,0 1 0 0 0,0-1 0 0 0,0 1 0 0 0,0 0 0 0 0,0-1 0 0 0,0 1 0 0 0,0-1 0 0 0,0 1 0 0 0,-1-1 0 0 0,1 1 0 0 0,0-1 0 0 0,0 1 0 0 0,0 0 0 0 0,0-1 0 0 0,0 1 0 0 0,-1-1 0 0 0,1 1 0 0 0,0 0 1 0 0,0-1-1 0 0,-1 1 0 0 0,1 0 0 0 0,0-1 0 0 0,-1 1 0 0 0,1 0 0 0 0,0-1 0 0 0,-1 1 0 0 0,1 0 0 0 0,0 0 0 0 0,-1-1 0 0 0,1 1 0 0 0,-1 0 0 0 0,1 0 0 0 0,-1 0 0 0 0,1 0 0 0 0,0-1 0 0 0,-1 1 0 0 0,1 0 0 0 0,-1 0 0 0 0,1 0 0 0 0,-1 0 0 0 0,1 0 0 0 0,-1 0 0 0 0,-34-7-8170 0 0,18 3 6812 0 0,-5 0 107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38 268 0 0,'-4'2'377'0'0,"1"-1"0"0"0,-1 0 0 0 0,0 0-1 0 0,0 0 1 0 0,0 0 0 0 0,0-1 0 0 0,0 1 0 0 0,-1-1 0 0 0,1 0-1 0 0,0 0 1 0 0,0-1 0 0 0,0 1 0 0 0,-7-3 0 0 0,-11 2 6565 0 0,-6 9-3544 0 0,23-7-3021 0 0,1 1 0 0 0,-1 0 0 0 0,1 0 0 0 0,0 0 0 0 0,0 1 0 0 0,0-1 0 0 0,0 1 0 0 0,1 0 0 0 0,-7 6 0 0 0,10-8-365 0 0,0-1 0 0 0,0 0 0 0 0,0 1 0 0 0,0-1 0 0 0,0 0 0 0 0,0 1 0 0 0,0-1 0 0 0,0 1 0 0 0,0-1 0 0 0,0 0 1 0 0,0 1-1 0 0,0-1 0 0 0,1 0 0 0 0,-1 1 0 0 0,0-1 0 0 0,0 0 0 0 0,0 1 0 0 0,0-1 0 0 0,1 0 0 0 0,-1 1 0 0 0,0-1 0 0 0,0 0 0 0 0,1 0 0 0 0,-1 1 0 0 0,0-1 1 0 0,0 0-1 0 0,1 0 0 0 0,-1 1 0 0 0,0-1 0 0 0,1 0 0 0 0,-1 0 0 0 0,0 0 0 0 0,1 0 0 0 0,-1 0 0 0 0,1 1 0 0 0,-1-1 0 0 0,0 0 0 0 0,1 0 0 0 0,-1 0 0 0 0,0 0 1 0 0,1 0-1 0 0,19 4 128 0 0,31-5 102 0 0,0-2 0 0 0,0-2 0 0 0,92-21 0 0 0,-32 4-119 0 0,-36 9-116 0 0,2 2 1 0 0,0 4-1 0 0,78 3 0 0 0,-154 4-5 0 0,1 0-1 0 0,-1 0 1 0 0,1 0 0 0 0,-1 0-1 0 0,1 0 1 0 0,-1 0-1 0 0,1 1 1 0 0,-1-1-1 0 0,1 1 1 0 0,-1-1 0 0 0,1 1-1 0 0,-1-1 1 0 0,0 1-1 0 0,1 0 1 0 0,-1 0-1 0 0,0 0 1 0 0,1-1 0 0 0,-1 1-1 0 0,0 0 1 0 0,1 2-1 0 0,-2-3 1 0 0,0 1 0 0 0,0-1 1 0 0,1 1-1 0 0,-1-1 0 0 0,0 0 0 0 0,0 1 0 0 0,0-1 0 0 0,0 1 0 0 0,-1-1 0 0 0,1 0 0 0 0,0 1 0 0 0,0-1 0 0 0,0 1 0 0 0,0-1 0 0 0,0 0 0 0 0,0 1 1 0 0,-1-1-1 0 0,1 0 0 0 0,0 1 0 0 0,0-1 0 0 0,0 0 0 0 0,-1 1 0 0 0,1-1 0 0 0,0 0 0 0 0,-1 1 0 0 0,-18 10 53 0 0,9-7-44 0 0,-1-1 1 0 0,0 0 0 0 0,0-1-1 0 0,-1 0 1 0 0,1 0-1 0 0,-18-1 1 0 0,22 0-162 0 0,-26-1-2505 0 0,15-3-4785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36 248 0 0,'-6'-5'1094'0'0,"-9"-13"2855"0"0,18 11-2224 0 0,15 3-697 0 0,-11 3-746 0 0,0 1-1 0 0,0-1 1 0 0,0 2-1 0 0,0-1 1 0 0,0 1-1 0 0,0 0 1 0 0,0 1 0 0 0,0 0-1 0 0,-1 0 1 0 0,1 0-1 0 0,0 1 1 0 0,-1 0-1 0 0,0 0 1 0 0,0 1-1 0 0,0-1 1 0 0,0 1 0 0 0,0 1-1 0 0,-1-1 1 0 0,1 1-1 0 0,-1 0 1 0 0,5 6-1 0 0,-6-5-186 0 0,1 0 0 0 0,-1 0-1 0 0,0 1 1 0 0,-1-1-1 0 0,1 1 1 0 0,-1 0 0 0 0,-1-1-1 0 0,1 1 1 0 0,-1 1 0 0 0,0-1-1 0 0,-1 0 1 0 0,0 0-1 0 0,0 1 1 0 0,0-1 0 0 0,-1 1-1 0 0,0-1 1 0 0,-1 0 0 0 0,0 1-1 0 0,-2 12 1 0 0,-1-8-16 0 0,-1 0 1 0 0,0 0 0 0 0,0-1-1 0 0,-1 1 1 0 0,0-1-1 0 0,-1-1 1 0 0,-1 1 0 0 0,1-1-1 0 0,-1 0 1 0 0,-1-1-1 0 0,0 0 1 0 0,-1-1 0 0 0,1 1-1 0 0,-1-2 1 0 0,-1 1-1 0 0,0-2 1 0 0,0 1 0 0 0,0-2-1 0 0,0 1 1 0 0,-24 6-1 0 0,33-11-94 0 0,0 0 0 0 0,0-1 0 0 0,0 1-1 0 0,0-1 1 0 0,1 0 0 0 0,-1 1 0 0 0,0-1 0 0 0,0 0-1 0 0,0 0 1 0 0,0-1 0 0 0,0 1 0 0 0,0 0-1 0 0,0-1 1 0 0,0 1 0 0 0,0-1 0 0 0,0 1-1 0 0,-2-2 1 0 0,2 1-129 0 0,1 0 0 0 0,0 0 0 0 0,0 0 0 0 0,0 0 0 0 0,0 0 1 0 0,0-1-1 0 0,1 1 0 0 0,-1 0 0 0 0,0 0 0 0 0,0-1 0 0 0,1 1 0 0 0,-1-1 0 0 0,1 1 0 0 0,-1 0 0 0 0,1-1 0 0 0,0 1 0 0 0,0-1 0 0 0,-1-1 0 0 0,1-8-1235 0 0,1-1-1 0 0,0 1 1 0 0,0 0 0 0 0,1 0 0 0 0,4-13-1 0 0,0-6-1782 0 0,-5 11 1630 0 0,-1 0 297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433 333 820 0 0,'-6'-27'1512'0'0,"0"1"0"0"0,-2 0 0 0 0,-1 0 0 0 0,-23-47 0 0 0,28 66-1211 0 0,0 0 0 0 0,-1 1 0 0 0,0-1 0 0 0,0 1 0 0 0,0 0-1 0 0,-1 0 1 0 0,1 1 0 0 0,-2 0 0 0 0,-8-7 0 0 0,10 10-170 0 0,1-1 0 0 0,-1 1 0 0 0,1 0 0 0 0,-1 1 0 0 0,0-1 1 0 0,0 1-1 0 0,1 0 0 0 0,-1 0 0 0 0,0 0 0 0 0,0 1 0 0 0,0 0 0 0 0,0 0 0 0 0,0 0 1 0 0,0 1-1 0 0,0-1 0 0 0,-8 3 0 0 0,3 0 17 0 0,0 1-1 0 0,-1 0 1 0 0,1 1-1 0 0,1 0 1 0 0,-1 1 0 0 0,1 0-1 0 0,0 0 1 0 0,0 1-1 0 0,1 0 1 0 0,-1 0 0 0 0,-10 14-1 0 0,6-6-19 0 0,1 0-1 0 0,1 1 0 0 0,1 0 1 0 0,0 1-1 0 0,-13 31 0 0 0,19-38-105 0 0,0 0 0 0 0,1 0 0 0 0,1 1 0 0 0,0-1 1 0 0,0 0-1 0 0,1 1 0 0 0,0-1 0 0 0,1 17 0 0 0,0-24-20 0 0,1 0 1 0 0,-1 0 0 0 0,0 0 0 0 0,1-1 0 0 0,0 1 0 0 0,0 0 0 0 0,0-1 0 0 0,0 1 0 0 0,0-1 0 0 0,0 1 0 0 0,1-1 0 0 0,-1 1 0 0 0,1-1 0 0 0,-1 0 0 0 0,1 0 0 0 0,0 0 0 0 0,0 0 0 0 0,0 0 0 0 0,0 0-1 0 0,1 0 1 0 0,-1-1 0 0 0,0 1 0 0 0,1-1 0 0 0,-1 1 0 0 0,1-1 0 0 0,-1 0 0 0 0,1 0 0 0 0,0 0 0 0 0,-1-1 0 0 0,1 1 0 0 0,0-1 0 0 0,0 1 0 0 0,0-1 0 0 0,-1 0 0 0 0,1 0 0 0 0,0 0 0 0 0,3-1 0 0 0,8 0 151 0 0,1-1 0 0 0,-1-1 0 0 0,-1-1 0 0 0,1 0 0 0 0,0 0 0 0 0,-1-1 0 0 0,0-1 0 0 0,0 0 0 0 0,-1-1 0 0 0,23-16 1 0 0,-21 12 261 0 0,0 0 1 0 0,0 0 0 0 0,-2-2 0 0 0,1 0-1 0 0,-2 0 1 0 0,0-1 0 0 0,0 0 0 0 0,12-22-1 0 0,-21 30-316 0 0,1 0 1 0 0,-1 0-1 0 0,0 0 0 0 0,0 0 0 0 0,0 0 0 0 0,-1 0 0 0 0,0 0 0 0 0,0-1 0 0 0,-1 1 0 0 0,0 0 0 0 0,0-1 1 0 0,0 1-1 0 0,-1 0 0 0 0,0-1 0 0 0,0 1 0 0 0,0 0 0 0 0,-1 0 0 0 0,0 0 0 0 0,0 0 0 0 0,-1 0 0 0 0,0 0 1 0 0,0 1-1 0 0,0-1 0 0 0,-8-9 0 0 0,4 6-146 0 0,-1 1 0 0 0,0 0-1 0 0,0 0 1 0 0,0 0 0 0 0,-1 1 0 0 0,0 1 0 0 0,-1 0 0 0 0,1 0-1 0 0,-1 0 1 0 0,-1 1 0 0 0,1 1 0 0 0,-1 0 0 0 0,-13-3 0 0 0,40 19-13147 0 0,12 6 5387 0 0,-18-11 5931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65 104 580 0 0,'-4'-8'660'0'0,"1"0"0"0"0,0-1 0 0 0,1 1 0 0 0,-1-1 0 0 0,2 1 0 0 0,-1-1 0 0 0,1 0-1 0 0,1 0 1 0 0,0-15 0 0 0,3 22 289 0 0,3 7 177 0 0,4 7 1154 0 0,-7-4-1440 0 0,0 0 0 0 0,0 0 0 0 0,0 0-1 0 0,-1 0 1 0 0,0 0 0 0 0,0 0 0 0 0,-1 1-1 0 0,0-1 1 0 0,-1 13 0 0 0,-6 81 1869 0 0,5-91-2510 0 0,-21 140 1301 0 0,21-104-856 0 0,-1-46 393 0 0,4-10-678 0 0,8-20-599 0 0,1 6-3064 0 0,-33 18-10699 0 0,-13 16 7568 0 0,16-1 4401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22 772 0 0,'-58'-4'2974'0'0,"46"2"-2209"0"0,-1 1 0 0 0,1 0-1 0 0,-1 1 1 0 0,1 0-1 0 0,-1 1 1 0 0,1 1-1 0 0,-17 3 1 0 0,28-5-729 0 0,1 0 0 0 0,-1 0 1 0 0,0 0-1 0 0,1 1 0 0 0,-1-1 0 0 0,1 0 0 0 0,-1 0 1 0 0,0 0-1 0 0,1 1 0 0 0,-1-1 0 0 0,1 0 1 0 0,-1 0-1 0 0,1 1 0 0 0,-1-1 0 0 0,1 1 0 0 0,-1-1 1 0 0,1 0-1 0 0,-1 1 0 0 0,1-1 0 0 0,0 1 0 0 0,-1-1 1 0 0,1 1-1 0 0,0-1 0 0 0,-1 1 0 0 0,1-1 1 0 0,0 1-1 0 0,0 0 0 0 0,-1 0 0 0 0,2 0 2 0 0,-1 0 0 0 0,0-1 1 0 0,1 1-1 0 0,-1 0 0 0 0,1-1 0 0 0,-1 1 0 0 0,1 0 0 0 0,0-1 0 0 0,-1 1 0 0 0,1 0 1 0 0,0-1-1 0 0,-1 1 0 0 0,1-1 0 0 0,0 0 0 0 0,0 1 0 0 0,1 0 0 0 0,37 12 775 0 0,-10-8-577 0 0,1-2-1 0 0,-1-1 1 0 0,34-2-1 0 0,91-13-221 0 0,-79 5 59 0 0,-33 5 19 0 0,24-4 183 0 0,0 3 0 0 0,107 7 0 0 0,-173-3-222 0 0,0 0 0 0 0,0 0 0 0 0,0 0 0 0 0,0 0 0 0 0,0 0 0 0 0,0 0 0 0 0,0 0 0 0 0,0 1 1 0 0,0-1-1 0 0,0 0 0 0 0,0 0 0 0 0,0 0 0 0 0,-1 0 0 0 0,1 0 0 0 0,0 0 0 0 0,0 0 0 0 0,0 0 0 0 0,0 0 0 0 0,0 0 0 0 0,0 0 0 0 0,0 1 0 0 0,0-1 0 0 0,0 0 0 0 0,0 0 0 0 0,0 0 1 0 0,0 0-1 0 0,0 0 0 0 0,0 0 0 0 0,0 0 0 0 0,0 0 0 0 0,0 0 0 0 0,0 0 0 0 0,0 1 0 0 0,0-1 0 0 0,0 0 0 0 0,0 0 0 0 0,1 0 0 0 0,-1 0 0 0 0,0 0 0 0 0,0 0 0 0 0,0 0 0 0 0,0 0 1 0 0,0 0-1 0 0,0 0 0 0 0,0 0 0 0 0,0 0 0 0 0,0 1 0 0 0,0-1 0 0 0,0 0 0 0 0,0 0 0 0 0,0 0 0 0 0,1 0 0 0 0,-1 0 0 0 0,0 0 0 0 0,0 0 0 0 0,0 0 0 0 0,0 0 0 0 0,0 0 0 0 0,0 0 1 0 0,0 0-1 0 0,0 0 0 0 0,0 0 0 0 0,0 0 0 0 0,1 0 0 0 0,-1 0 0 0 0,0 0 0 0 0,0 0 0 0 0,-11 7 1461 0 0,-16 4-575 0 0,19-8-892 0 0,0-1 1 0 0,-1 0-1 0 0,1 0 0 0 0,-17 0 0 0 0,24-2-82 0 0,29-11-738 0 0,-3-9-4398 0 0,-24 19 4670 0 0,0 0 0 0 0,0 0 1 0 0,0 0-1 0 0,-1 0 0 0 0,1 0 1 0 0,-1-1-1 0 0,1 1 0 0 0,-1 0 1 0 0,1 0-1 0 0,-1 0 1 0 0,1 0-1 0 0,-1-1 0 0 0,0 1 1 0 0,0 0-1 0 0,0 0 0 0 0,0 0 1 0 0,0-1-1 0 0,0 1 0 0 0,0 0 1 0 0,0 0-1 0 0,0-1 0 0 0,0 1 1 0 0,-1 0-1 0 0,0-2 1 0 0,-2-3-1138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1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125 102 48 0 0,'17'-33'3547'0'0,"-16"30"-3362"0"0,0 0 1 0 0,0 0 0 0 0,0 1-1 0 0,0-1 1 0 0,0 0-1 0 0,1 1 1 0 0,-1-1 0 0 0,1 1-1 0 0,0-1 1 0 0,-1 1 0 0 0,1 0-1 0 0,0 0 1 0 0,0 0-1 0 0,1 0 1 0 0,-1 0 0 0 0,0 0-1 0 0,1 0 1 0 0,-1 1-1 0 0,1-1 1 0 0,0 1 0 0 0,-1 0-1 0 0,1 0 1 0 0,0 0 0 0 0,0 0-1 0 0,5-1 1 0 0,-1 2 37 0 0,-1-1 0 0 0,1 1 0 0 0,0 1 1 0 0,-1-1-1 0 0,1 1 0 0 0,0 1 0 0 0,-1-1 0 0 0,1 1 0 0 0,-1 0 1 0 0,1 0-1 0 0,-1 1 0 0 0,0 0 0 0 0,0 0 0 0 0,0 0 1 0 0,-1 1-1 0 0,10 7 0 0 0,-4-1 174 0 0,1 0-1 0 0,-1 1 1 0 0,-1 0 0 0 0,0 1 0 0 0,0 0-1 0 0,9 16 1 0 0,-17-24-319 0 0,1 0 0 0 0,-1 0 0 0 0,0 0 0 0 0,0 0 0 0 0,0 0 0 0 0,0 1-1 0 0,-1-1 1 0 0,1 1 0 0 0,-1 0 0 0 0,-1-1 0 0 0,1 1 0 0 0,-1 0 0 0 0,1-1 0 0 0,-1 1 0 0 0,-1 0 0 0 0,1-1 0 0 0,-1 1 0 0 0,1 0-1 0 0,-4 7 1 0 0,2-7-71 0 0,-1 1 0 0 0,0-1-1 0 0,0 0 1 0 0,-1-1 0 0 0,0 1 0 0 0,0 0-1 0 0,0-1 1 0 0,0 0 0 0 0,-1 0-1 0 0,1 0 1 0 0,-1-1 0 0 0,0 0-1 0 0,0 1 1 0 0,0-2 0 0 0,-8 4 0 0 0,-5 2-16 0 0,0 0 1 0 0,-1-1 0 0 0,-22 4 0 0 0,32-8-51 0 0,0-2 1 0 0,0 1-1 0 0,-1-2 0 0 0,1 1 0 0 0,-1-1 0 0 0,1 0 0 0 0,0-1 0 0 0,-17-3 0 0 0,23 3-90 0 0,1 1-1 0 0,0-1 0 0 0,0 0 0 0 0,0 0 0 0 0,0 0 1 0 0,0 0-1 0 0,0 0 0 0 0,0 0 0 0 0,0 0 0 0 0,1-1 1 0 0,-1 1-1 0 0,0-1 0 0 0,1 1 0 0 0,-1-1 0 0 0,1 0 1 0 0,-1 0-1 0 0,1 1 0 0 0,0-1 0 0 0,-2-4 0 0 0,2 2-273 0 0,0 1-1 0 0,0-1 0 0 0,0 0 0 0 0,0 0 1 0 0,1 0-1 0 0,0 0 0 0 0,0 0 0 0 0,0 0 1 0 0,0 0-1 0 0,1-5 0 0 0,3-6-901 0 0,-1 1 0 0 0,2 0 0 0 0,0 0-1 0 0,13-25 1 0 0,-16 36 1396 0 0,0-1 0 0 0,0 1 1 0 0,-1-1-1 0 0,0 0 0 0 0,1 1 0 0 0,-1-1 0 0 0,-1 0 0 0 0,1 0 0 0 0,0 0 1 0 0,-1 1-1 0 0,0-1 0 0 0,0 0 0 0 0,0 0 0 0 0,0 0 0 0 0,-1 0 1 0 0,0 0-1 0 0,0 0 0 0 0,0 1 0 0 0,0-1 0 0 0,0 0 0 0 0,-1 1 0 0 0,1-1 1 0 0,-1 1-1 0 0,0-1 0 0 0,0 1 0 0 0,0 0 0 0 0,-1 0 0 0 0,1 0 0 0 0,-1 0 1 0 0,0 0-1 0 0,1 1 0 0 0,-1-1 0 0 0,0 1 0 0 0,-1 0 0 0 0,1 0 0 0 0,0 0 1 0 0,-4-2-1 0 0,-17-11 1118 0 0,-17-10 1260 0 0,13 19 1999 0 0,28 6-4382 0 0,-1 0-1 0 0,1 0 1 0 0,0 1-1 0 0,-1-1 1 0 0,1 0-1 0 0,0 1 1 0 0,-1-1-1 0 0,1 0 1 0 0,0 0-1 0 0,-1 1 1 0 0,1-1-1 0 0,0 0 1 0 0,0 1-1 0 0,-1-1 1 0 0,1 1-1 0 0,0-1 1 0 0,0 0-1 0 0,0 1 1 0 0,0-1-1 0 0,0 1 1 0 0,-1-1-1 0 0,1 1 1 0 0,0-1-1 0 0,0 0 1 0 0,0 1-1 0 0,0-1 1 0 0,0 1-1 0 0,0-1 0 0 0,0 1 1 0 0,1-1-1 0 0,-1 0 1 0 0,0 1-1 0 0,0-1 1 0 0,0 1-1 0 0,1 0 1 0 0,4 24 1150 0 0,-2-15-429 0 0,3 30 1217 0 0,9 99 1568 0 0,-14-123-3228 0 0,-1 0-1 0 0,-1 0 1 0 0,0 0-1 0 0,-1 0 1 0 0,-1 0-1 0 0,-7 23 1 0 0,1-14 187 0 0,5-13 167 0 0,18-36-597 0 0,9-5 434 0 0,8 6-4434 0 0,5 9-4237 0 0,-31 13 6396 0 0,0 0 0 0 0,-1 1-1 0 0,1 0 1 0 0,0-1 0 0 0,0 2 0 0 0,5-1 0 0 0,7 3-385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0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129 154 248 0 0,'-24'2'2842'0'0,"-37"-2"0"0"0,17-2 1718 0 0,59 9-2742 0 0,9-1-1112 0 0,0-1 0 0 0,0-2 0 0 0,0 0 0 0 0,33-1 0 0 0,101-11-44 0 0,-112 6-374 0 0,873-95 1206 0 0,-476 46-1399 0 0,-350 42-101 0 0,-1 4 0 0 0,1 5 1 0 0,181 20-1 0 0,-228-13 258 0 0,0-3 1 0 0,0-1-1 0 0,1-3 1 0 0,-1-1-1 0 0,54-10 0 0 0,-50 7 362 0 0,-51 5-475 0 0,-24 3 1598 0 0,24 5-1920 0 0,11 7 382 0 0,-7-11-149 0 0,0-1 0 0 0,1 1 0 0 0,-1-1 0 0 0,-1 1 0 0 0,1 0 0 0 0,0 0 0 0 0,-1 1 0 0 0,0-1 0 0 0,0 0 0 0 0,0 1 0 0 0,-1-1 0 0 0,1 1 0 0 0,-1-1 0 0 0,0 1 0 0 0,0 0 0 0 0,-1 0 0 0 0,1 0 0 0 0,-1-1 0 0 0,0 1 0 0 0,-1 0 0 0 0,1 0 0 0 0,-1-1 0 0 0,-1 7-1 0 0,-17 66 520 0 0,10-47-398 0 0,2 2 0 0 0,1-1 0 0 0,1 1 0 0 0,1 0 0 0 0,2 62 0 0 0,6-65-133 0 0,2 0 1 0 0,0-1-1 0 0,11 29 1 0 0,-6-33-24 0 0,-9-20 26 0 0,-1 0 0 0 0,1 0-1 0 0,0 0 1 0 0,-1 0 0 0 0,0 0 0 0 0,0 1 0 0 0,0-1 0 0 0,0 8-1 0 0,-7-15 115 0 0,0 0 0 0 0,0 0-1 0 0,0 1 1 0 0,-12-3 0 0 0,-189 19-174 0 0,-324-3 18 0 0,131 0-7 0 0,-513-25-37 0 0,842 7 48 0 0,47 3-26 0 0,0 2 0 0 0,0 0 0 0 0,0 2 0 0 0,-29 3-1 0 0,42 0 14 0 0,0 0-1 0 0,0 1 1 0 0,0 1-1 0 0,0 0 1 0 0,1 0-1 0 0,0 1 1 0 0,-12 9-1 0 0,-29 15-1 0 0,42-25 14 0 0,-1 1-1 0 0,1-1 1 0 0,0 2-1 0 0,-14 12 1 0 0,50-130 86 0 0,5-63-138 0 0,-9 57 17 0 0,-22 54-172 0 0,17 112-23100 0 0,-17-36 21760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05:0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33 140 0 0,'-31'-5'4298'0'0,"3"-7"-3453"0"0,31 10-1173 0 0,0 1 0 0 0,1-1 0 0 0,-1 1 0 0 0,0 0 0 0 0,0 0 0 0 0,1 0 0 0 0,-1 1 1 0 0,5-1-1 0 0,-1-1-297 0 0,7-2-342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83 228 0 0,'-5'-27'5025'0'0,"4"24"-4431"0"0,0 1 0 0 0,1-1-1 0 0,-1 1 1 0 0,0-1 0 0 0,1 0 0 0 0,0 1-1 0 0,0-1 1 0 0,0 1 0 0 0,0-1 0 0 0,0 0-1 0 0,0 1 1 0 0,1-1 0 0 0,-1 1 0 0 0,2-5-1 0 0,6-5 5186 0 0,-4 11-2082 0 0,-1 26-1541 0 0,-17 181 153 0 0,18-93-1652 0 0,1-67-454 0 0,17 78 1 0 0,-2-56-206 0 0,-18-64 1 0 0,-1 0 0 0 0,1 0 0 0 0,-1 0 0 0 0,-1 0 0 0 0,1 0 0 0 0,0 0 0 0 0,-1 0 0 0 0,0 5-1 0 0,0-9-33 0 0,0 1 1 0 0,0-1-1 0 0,0 1 0 0 0,-1-1 0 0 0,1 1 0 0 0,0-1 0 0 0,0 1 0 0 0,0-1 0 0 0,-1 0 0 0 0,1 1 0 0 0,0-1 0 0 0,0 1 0 0 0,-1-1 0 0 0,1 0 0 0 0,0 1 0 0 0,-1-1 0 0 0,1 0 0 0 0,0 1 0 0 0,-1-1 0 0 0,1 0 0 0 0,0 0 0 0 0,-1 1 1 0 0,1-1-1 0 0,-1 0 0 0 0,1 0 0 0 0,-1 0 0 0 0,0 1 0 0 0,0-1-202 0 0,-1 0 1 0 0,0 0-1 0 0,1-1 1 0 0,-1 1-1 0 0,0 0 1 0 0,1 0-1 0 0,-1-1 1 0 0,1 1-1 0 0,-1-1 1 0 0,1 1-1 0 0,-1-1 0 0 0,-1-1 1 0 0,0 1-564 0 0,1-1 0 0 0,-1 0 0 0 0,1 0 1 0 0,-1 0-1 0 0,1 0 0 0 0,0-1 0 0 0,0 1 0 0 0,0-1 0 0 0,0 1 1 0 0,0-1-1 0 0,1 0 0 0 0,-1 1 0 0 0,1-1 0 0 0,0 0 0 0 0,0 0 1 0 0,-2-4-1 0 0,1-2-1081 0 0,0 1-1 0 0,1-1 1 0 0,-1 1 0 0 0,1-17 0 0 0,1 5 217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36 804 0 0,'-10'-3'733'0'0,"-3"-2"1065"0"0,-1 1 1 0 0,0 0-1 0 0,-16-1 0 0 0,26 5-1196 0 0,-1-1-1 0 0,1 1 1 0 0,-1 1 0 0 0,1-1-1 0 0,-1 0 1 0 0,1 1 0 0 0,-1 0 0 0 0,1 0-1 0 0,-1 0 1 0 0,1 1 0 0 0,0 0-1 0 0,0 0 1 0 0,0 0 0 0 0,-5 3 0 0 0,-5 4 188 0 0,0 1 0 0 0,0 0 0 0 0,1 2 0 0 0,1-1 0 0 0,-22 27 0 0 0,29-32-718 0 0,2 0 1 0 0,-1 0-1 0 0,1 0 1 0 0,-1 1-1 0 0,2 0 1 0 0,-1-1-1 0 0,1 1 1 0 0,-3 14-1 0 0,4-14-15 0 0,1 0 1 0 0,-1 1-1 0 0,1-1 0 0 0,1 0 0 0 0,-1 0 0 0 0,3 8 0 0 0,-2-8-26 0 0,1 0 1 0 0,0 0-1 0 0,0 0 0 0 0,1 0 0 0 0,0 0 1 0 0,0-1-1 0 0,1 1 0 0 0,0-1 0 0 0,0 0 1 0 0,0 0-1 0 0,1 0 0 0 0,-1-1 0 0 0,2 1 1 0 0,10 8-1 0 0,-8-9-29 0 0,0 1 1 0 0,1-1-1 0 0,-1-1 1 0 0,1 0 0 0 0,1 0-1 0 0,-1-1 1 0 0,0 0-1 0 0,1 0 1 0 0,-1-1-1 0 0,14 1 1 0 0,-8-2 21 0 0,0 0 1 0 0,1-1-1 0 0,-1-1 0 0 0,0 0 1 0 0,1-1-1 0 0,-1-1 0 0 0,29-9 1 0 0,-32 8 83 0 0,0-1 0 0 0,-1 0 0 0 0,1-1 0 0 0,-1 0 0 0 0,16-13 0 0 0,-21 16-24 0 0,0-2-1 0 0,-1 1 1 0 0,0-1-1 0 0,0 1 1 0 0,-1-1-1 0 0,1-1 1 0 0,-1 1 0 0 0,0-1-1 0 0,0 1 1 0 0,-1-1-1 0 0,0 0 1 0 0,0 0-1 0 0,0-1 1 0 0,-1 1-1 0 0,0-1 1 0 0,0 1-1 0 0,0-1 1 0 0,-1 0-1 0 0,0 1 1 0 0,-1-1-1 0 0,1 0 1 0 0,-1 0-1 0 0,0 0 1 0 0,-1 0 0 0 0,0 1-1 0 0,0-1 1 0 0,0 0-1 0 0,-1 1 1 0 0,0-1-1 0 0,-1 1 1 0 0,1-1-1 0 0,-1 1 1 0 0,0 0-1 0 0,-7-10 1 0 0,4 7-48 0 0,-1 0 1 0 0,0 0-1 0 0,-1 0 0 0 0,1 1 1 0 0,-2 1-1 0 0,1-1 0 0 0,-1 1 1 0 0,0 1-1 0 0,-17-10 0 0 0,18 12-178 0 0,1 0-1 0 0,-1 0 0 0 0,0 1 0 0 0,0 1 1 0 0,0-1-1 0 0,-1 1 0 0 0,1 0 0 0 0,-1 1 1 0 0,1 0-1 0 0,-1 1 0 0 0,1 0 1 0 0,-1 0-1 0 0,-12 2 0 0 0,17-1-518 0 0,0 1 0 0 0,-1-1 1 0 0,1 1-1 0 0,0 0 0 0 0,0 0 0 0 0,0 1 0 0 0,0 0 0 0 0,0-1 0 0 0,0 1 1 0 0,1 0-1 0 0,0 1 0 0 0,-1-1 0 0 0,1 0 0 0 0,0 1 0 0 0,1 0 1 0 0,-1 0-1 0 0,1 0 0 0 0,-3 5 0 0 0,-3 7-2018 0 0,1 0 0 0 0,1 0-1 0 0,-7 27 1 0 0,4-7 419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1 136 768 0 0,'14'-21'3835'0'0,"1"0"0"0"0,30-31-1 0 0,-6 11 9530 0 0,-38 41-13283 0 0,-5 13 1790 0 0,-13 31-891 0 0,2-1-255 0 0,-1 5-98 0 0,-12 59 0 0 0,25-89-554 0 0,1 1 0 0 0,0 0 0 0 0,1 0 0 0 0,1 0 0 0 0,1 0 0 0 0,5 29 0 0 0,0-16-74 0 0,15 37 0 0 0,-27-96-5470 0 0,4 19 3668 0 0,1 0 1 0 0,0 0-1 0 0,0-1 1 0 0,1 1-1 0 0,0 0 1 0 0,2-15-1 0 0,16-57-9315 0 0,-12 59 9557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190 137 736 0 0,'3'-9'1259'0'0,"0"0"0"0"0,-1-1-1 0 0,0 1 1 0 0,0 0 0 0 0,-1-1-1 0 0,0 1 1 0 0,-1-1 0 0 0,0 1 0 0 0,-1 0-1 0 0,-1-11 1 0 0,1 19-1065 0 0,1 0 0 0 0,0 0 0 0 0,-1-1 0 0 0,1 1 0 0 0,0 0 0 0 0,-1 0 0 0 0,1 0 0 0 0,-1 0 0 0 0,0 0 0 0 0,1 0 0 0 0,-1 0 0 0 0,0 0 0 0 0,0 1 0 0 0,1-1 0 0 0,-1 0 0 0 0,0 0 0 0 0,0 0 0 0 0,0 1 0 0 0,0-1 0 0 0,0 1 0 0 0,0-1 0 0 0,0 1 0 0 0,0-1 0 0 0,-2 0 0 0 0,0 1-43 0 0,1 0 0 0 0,-1 0 0 0 0,1 0 1 0 0,0 0-1 0 0,-1 0 0 0 0,1 0 0 0 0,-1 1 0 0 0,1-1 0 0 0,0 1 0 0 0,0 0 0 0 0,-4 1 0 0 0,-3 2 41 0 0,0 1-1 0 0,0 0 1 0 0,1 1 0 0 0,-15 12-1 0 0,14-9-86 0 0,0 0 0 0 0,0 1 0 0 0,1 0 0 0 0,0 1 0 0 0,1 0 0 0 0,0 0 0 0 0,0 1 0 0 0,2 0 0 0 0,-5 12 0 0 0,7-19-94 0 0,1 0 0 0 0,1 1 0 0 0,-1-1 0 0 0,1 1 0 0 0,0-1 0 0 0,0 1 0 0 0,1-1 0 0 0,0 1 0 0 0,0 0 0 0 0,0-1 0 0 0,0 1 0 0 0,1-1 0 0 0,0 1 0 0 0,0-1 0 0 0,0 1 0 0 0,1-1 0 0 0,0 0 0 0 0,0 1 0 0 0,1-1 0 0 0,-1 0 0 0 0,1 0 0 0 0,0-1 0 0 0,7 9 0 0 0,-6-9 7 0 0,0-1 0 0 0,0 0 0 0 0,1 0 0 0 0,-1 0-1 0 0,1-1 1 0 0,0 0 0 0 0,0 0 0 0 0,0 0 0 0 0,0 0-1 0 0,0-1 1 0 0,0 0 0 0 0,0 0 0 0 0,1 0 0 0 0,-1 0-1 0 0,0-1 1 0 0,1 0 0 0 0,-1 0 0 0 0,0-1-1 0 0,1 1 1 0 0,-1-1 0 0 0,10-3 0 0 0,1-1 165 0 0,0 0 1 0 0,0 0 0 0 0,-1-2-1 0 0,0 0 1 0 0,25-16-1 0 0,-33 19-72 0 0,-1 0 0 0 0,-1-1-1 0 0,1 0 1 0 0,-1 0 0 0 0,1 0-1 0 0,-1-1 1 0 0,-1 0 0 0 0,1 0-1 0 0,-1 0 1 0 0,0-1 0 0 0,-1 1-1 0 0,1-1 1 0 0,-1 0 0 0 0,-1 0-1 0 0,1 0 1 0 0,1-11 0 0 0,-3 13-69 0 0,0 0 0 0 0,-1 0 0 0 0,1-1 1 0 0,-2 1-1 0 0,1 0 0 0 0,0-1 1 0 0,-1 1-1 0 0,0 0 0 0 0,0 0 0 0 0,-1 0 1 0 0,1 0-1 0 0,-5-9 0 0 0,3 9-45 0 0,0 0 0 0 0,0 1 0 0 0,0-1 1 0 0,-1 1-1 0 0,1-1 0 0 0,-1 1 0 0 0,0 0 0 0 0,-6-4 0 0 0,2 2-38 0 0,0 1-1 0 0,0 0 0 0 0,-1 0 1 0 0,0 0-1 0 0,-11-3 1 0 0,-15 0-1751 0 0,32 8 1143 0 0,-1 0-1 0 0,1 0 0 0 0,0 0 1 0 0,-1 1-1 0 0,1-1 1 0 0,-1 1-1 0 0,-4 1 1 0 0,7-2 273 0 0,0 1 1 0 0,0-1 0 0 0,1 0-1 0 0,-1 1 1 0 0,1-1 0 0 0,-1 0-1 0 0,0 1 1 0 0,1-1 0 0 0,-1 1-1 0 0,1-1 1 0 0,-1 1 0 0 0,1-1-1 0 0,-1 1 1 0 0,1 0 0 0 0,-1-1-1 0 0,1 1 1 0 0,0-1 0 0 0,-1 1-1 0 0,1 0 1 0 0,0-1 0 0 0,0 1-1 0 0,-1 0 1 0 0,1 0 0 0 0,0-1-1 0 0,0 1 1 0 0,0 0 0 0 0,0-1-1 0 0,0 1 1 0 0,0 0 0 0 0,0 0-1 0 0,0-1 1 0 0,0 2 0 0 0,11 21-5164 0 0,2-10 3582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56 8 0 0,'-50'-36'8695'0'0,"17"17"6067"0"0,36 20-14698 0 0,123 39 1781 0 0,277 98-1192 0 0,-304-100-494 0 0,-81-30-138 0 0,123 43 274 0 0,-132-51 450 0 0,-23-10-436 0 0,-27-9 2 0 0,32 17-249 0 0,-1 0-1 0 0,0 0 1 0 0,0 1 0 0 0,0 1-1 0 0,0-1 1 0 0,0 2-1 0 0,0-1 1 0 0,0 2 0 0 0,0-1-1 0 0,0 1 1 0 0,0 1-1 0 0,1-1 1 0 0,-1 2 0 0 0,1-1-1 0 0,0 1 1 0 0,0 1-1 0 0,-9 5 1 0 0,-15 12 53 0 0,1 0-1 0 0,2 3 1 0 0,-30 28 0 0 0,34-29 53 0 0,-13 12-25 0 0,3 2-1 0 0,1 1 1 0 0,1 2 0 0 0,-47 77-1 0 0,24-3-47 0 0,57-110-182 0 0,9-12-310 0 0,10-13-1267 0 0,19-34-7901 0 0,-27 38 5034 0 0,1 0 0 0 0,26-29 0 0 0,-10 20 1825 0 0,4-2 687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55 168 1712 0 0,'-27'14'4783'0'0,"26"-13"-4499"0"0,0 0 0 0 0,0-1 1 0 0,0 1-1 0 0,1-1 0 0 0,-1 0 0 0 0,0 1 1 0 0,0-1-1 0 0,0 0 0 0 0,0 1 0 0 0,0-1 1 0 0,0 0-1 0 0,0 0 0 0 0,0 0 1 0 0,0 0-1 0 0,0 0 0 0 0,0 0 0 0 0,0 0 1 0 0,-1 0-1 0 0,1-1 0 0 0,0 1 0 0 0,1 0 1 0 0,-1 0-1 0 0,0-1 0 0 0,0 1 0 0 0,0-1 1 0 0,-2 0-1 0 0,4-2 92 0 0,0 1 1 0 0,0 0-1 0 0,0-1 1 0 0,1 1-1 0 0,-1 0 1 0 0,0 0-1 0 0,1 0 1 0 0,0 0-1 0 0,-1 0 0 0 0,1 0 1 0 0,0 0-1 0 0,4-2 1 0 0,19-17-207 0 0,2 2 0 0 0,0 1 0 0 0,1 1 0 0 0,1 2 1 0 0,0 0-1 0 0,1 2 0 0 0,1 1 0 0 0,36-8 0 0 0,-54 17-7065 0 0,-33 12-3018 0 0,12-6 9113 0 0,-9 3-1175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55 340 0 0,'-39'2'5372'0'0,"37"-1"-4684"0"0,-1-1-1 0 0,1-1 1 0 0,-1 1 0 0 0,1 0-1 0 0,0-1 1 0 0,-1 1 0 0 0,1-1-1 0 0,-1 1 1 0 0,1-1 0 0 0,0 0-1 0 0,-1 0 1 0 0,1 0 0 0 0,-2-2-1 0 0,13-3 4151 0 0,15-2-3390 0 0,47-4 20 0 0,93-6-1 0 0,-104 15-1325 0 0,163 5-156 0 0,-166 3-2130 0 0,-20 1-654 0 0,-53-5-10920 0 0,5 0 11195 0 0,-3-1 230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9 1144 0 0,'-28'15'1751'0'0,"-32"19"3031"0"0,55-31-4046 0 0,1 0 0 0 0,-1 0 0 0 0,1 1 0 0 0,0-1 0 0 0,0 1 1 0 0,0 0-1 0 0,0 1 0 0 0,1-1 0 0 0,-4 6 0 0 0,7-10-569 0 0,0 1 1 0 0,-1-1-1 0 0,1 1 0 0 0,0-1 0 0 0,-1 1 1 0 0,1-1-1 0 0,0 1 0 0 0,0 0 0 0 0,0-1 1 0 0,0 1-1 0 0,-1-1 0 0 0,1 1 0 0 0,0-1 1 0 0,0 1-1 0 0,0 0 0 0 0,0-1 1 0 0,0 1-1 0 0,0-1 0 0 0,0 1 0 0 0,1-1 1 0 0,-1 1-1 0 0,0 0 0 0 0,0-1 0 0 0,0 1 1 0 0,1-1-1 0 0,-1 1 0 0 0,0-1 0 0 0,0 1 1 0 0,1-1-1 0 0,-1 1 0 0 0,0-1 1 0 0,1 1-1 0 0,1 0 34 0 0,-1 0 1 0 0,1-1 0 0 0,-1 1-1 0 0,1 0 1 0 0,-1-1-1 0 0,1 1 1 0 0,-1-1 0 0 0,1 0-1 0 0,0 1 1 0 0,-1-1-1 0 0,4 0 1 0 0,48-5 842 0 0,-48 5-803 0 0,55-9 131 0 0,135-21 232 0 0,-67 3-2013 0 0,-102 19-146 0 0,11-9-5757 0 0,18-7-4559 0 0,-37 19 9644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79 129 864 0 0,'-5'-10'1587'0'0,"-1"0"1"0"0,1-1-1 0 0,1 1 1 0 0,0-1-1 0 0,-4-18 0 0 0,8 26-929 0 0,0 1-1 0 0,0 0 0 0 0,0 0 1 0 0,0-1-1 0 0,1 1 0 0 0,-1 0 0 0 0,0 0 1 0 0,1-1-1 0 0,1-3 0 0 0,3-14 4771 0 0,4 72-1529 0 0,-20 154-950 0 0,3-107-2571 0 0,2-32-224 0 0,-2 44 238 0 0,7-92-249 0 0,0 1-1 0 0,-6 20 0 0 0,3-21 36 0 0,2 0 1 0 0,-1 21 0 0 0,3-34-15 0 0,0 0 0 0 0,0 0 1 0 0,-1-1-1 0 0,1 1 0 0 0,-2 0 1 0 0,1 0-1 0 0,0 0 0 0 0,-1-1 1 0 0,-5 11-1 0 0,7-14-164 0 0,10-8 0 0 0,-10 5 0 0 0,1-1 0 0 0,0 0 0 0 0,-1 1 0 0 0,1-1 0 0 0,0 1 0 0 0,0-1 0 0 0,0 1 0 0 0,0-1 0 0 0,0 1 0 0 0,0 0 0 0 0,0-1 0 0 0,1 1 0 0 0,-1 0 0 0 0,0 0 0 0 0,1 0 0 0 0,-1 0 0 0 0,4-1 0 0 0,8-13-1172 0 0,-3-2-4193 0 0,-9 15 4570 0 0,-1 1 0 0 0,0-1 0 0 0,0 0 1 0 0,1 0-1 0 0,-1 1 0 0 0,0-1 0 0 0,-1 0 1 0 0,1 0-1 0 0,0 1 0 0 0,0-1 0 0 0,-1 0 1 0 0,1 0-1 0 0,-1 1 0 0 0,1-1 0 0 0,-1 0 1 0 0,0 1-1 0 0,0-1 0 0 0,1 1 0 0 0,-1-1 1 0 0,0 1-1 0 0,-1 0 0 0 0,-1-3 0 0 0,-9-10-4533 0 0,3 8 3322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98 872 0 0,'-3'-19'3955'0'0,"2"17"-3301"0"0,1-1 0 0 0,-1 1 1 0 0,1 0-1 0 0,-1 0 0 0 0,1-1 1 0 0,0 1-1 0 0,0 0 1 0 0,0-1-1 0 0,0 1 0 0 0,0 0 1 0 0,1-1-1 0 0,-1 1 0 0 0,1 0 1 0 0,0-1-1 0 0,-1 1 0 0 0,3-3 1 0 0,-1 1 453 0 0,0 0 1 0 0,0 1-1 0 0,0-1 0 0 0,-1-1 1 0 0,1 1-1 0 0,1-8 397 0 0,-7 26-473 0 0,1-1-632 0 0,2 0 0 0 0,0-1 1 0 0,0 25-1 0 0,0 9 241 0 0,-4 30 162 0 0,1-4-473 0 0,-4 0 0 0 0,-2-1-1 0 0,-23 83 1 0 0,23-123-353 0 0,-21 46-1 0 0,41-103-4838 0 0,26-68-9408 0 0,-4 36 7789 0 0,-17 27 4099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0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343 158 1320 0 0,'-8'-13'1016'0'0,"-19"-33"1773"0"0,20 34-1822 0 0,-1 1 0 0 0,0 0 0 0 0,-19-20 0 0 0,24 28-660 0 0,-1 0 1 0 0,1 0-1 0 0,-1 0 1 0 0,1 0-1 0 0,-1 1 0 0 0,0 0 1 0 0,0-1-1 0 0,0 1 1 0 0,-1 1-1 0 0,1-1 1 0 0,0 1-1 0 0,0-1 0 0 0,-1 1 1 0 0,1 0-1 0 0,-1 1 1 0 0,1-1-1 0 0,-1 1 1 0 0,0 0-1 0 0,1 0 1 0 0,-1 0-1 0 0,1 1 0 0 0,-1 0 1 0 0,1-1-1 0 0,-1 2 1 0 0,1-1-1 0 0,-8 4 1 0 0,5-2 0 0 0,0 1 1 0 0,0 0-1 0 0,0 0 1 0 0,1 0-1 0 0,-1 1 1 0 0,-9 10-1 0 0,8-6-114 0 0,0 0 0 0 0,0 1-1 0 0,1 0 1 0 0,1 0 0 0 0,0 0-1 0 0,0 1 1 0 0,-5 15-1 0 0,7-16-146 0 0,0 0 0 0 0,1 0-1 0 0,1 0 1 0 0,-1 0-1 0 0,2 0 1 0 0,-1 1 0 0 0,2-1-1 0 0,-1 1 1 0 0,1-1-1 0 0,1 0 1 0 0,0 1 0 0 0,0-1-1 0 0,1 1 1 0 0,0-1-1 0 0,5 13 1 0 0,-4-18-44 0 0,-1 1 1 0 0,1-1-1 0 0,0 0 1 0 0,0-1-1 0 0,0 1 1 0 0,1 0-1 0 0,0-1 0 0 0,0 0 1 0 0,0 0-1 0 0,0 0 1 0 0,0 0-1 0 0,1-1 1 0 0,0 0-1 0 0,0 0 1 0 0,0 0-1 0 0,0 0 0 0 0,0-1 1 0 0,8 3-1 0 0,-5-3 111 0 0,-1-1 1 0 0,1 0-1 0 0,-1 0 0 0 0,1 0 0 0 0,0-1 0 0 0,-1 0 0 0 0,1-1 0 0 0,0 0 0 0 0,-1 0 0 0 0,1 0 1 0 0,-1-1-1 0 0,13-5 0 0 0,-11 4 37 0 0,-1 0 0 0 0,-1-1 0 0 0,1-1 0 0 0,-1 1 0 0 0,1-1 0 0 0,-1 0 0 0 0,-1-1 0 0 0,1 0 0 0 0,-1 0 0 0 0,0 0 0 0 0,7-10 0 0 0,-9 11-89 0 0,-1 0 0 0 0,0 0 0 0 0,0-1-1 0 0,0 0 1 0 0,-1 1 0 0 0,0-1 0 0 0,0 0 0 0 0,0 0 0 0 0,-1 0-1 0 0,0-1 1 0 0,0 1 0 0 0,0 0 0 0 0,-1 0 0 0 0,0-1 0 0 0,0 1 0 0 0,-2-10-1 0 0,0 4-25 0 0,-1 1-1 0 0,-1 0 0 0 0,1 1 0 0 0,-2-1 0 0 0,-5-10 0 0 0,9 17-96 0 0,-2 0 0 0 0,1 0 0 0 0,0 1 0 0 0,-1-1 0 0 0,0 1 0 0 0,0-1 0 0 0,0 1 0 0 0,0 0 0 0 0,0 0 0 0 0,-1 0 0 0 0,1 0 1 0 0,-1 1-1 0 0,0-1 0 0 0,1 1 0 0 0,-8-3 0 0 0,10 5-171 0 0,0 0 0 0 0,0 0 0 0 0,0-1 0 0 0,0 1 0 0 0,1 0 0 0 0,-1 0 0 0 0,0 0 0 0 0,0 0 0 0 0,0 0 0 0 0,0 0 0 0 0,0 0 0 0 0,0 1 0 0 0,0-1 0 0 0,0 0 0 0 0,0 0 0 0 0,1 1 0 0 0,-1-1 0 0 0,0 0 0 0 0,0 1 0 0 0,0-1 0 0 0,1 1 0 0 0,-1-1 0 0 0,0 1 0 0 0,-1 1 0 0 0,1-1-401 0 0,0 1 0 0 0,-1 0-1 0 0,1 0 1 0 0,0 0 0 0 0,0 0-1 0 0,0 0 1 0 0,0 0 0 0 0,1 1-1 0 0,-2 3 1 0 0,0 6-1774 0 0,1-1 1 0 0,0 1-1 0 0,1 12 1 0 0,0-18 1774 0 0,0 16-1573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1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86 1344 0 0,'-2'0'756'0'0,"0"1"1"0"0,0-1-1 0 0,0 0 1 0 0,0 0-1 0 0,0 0 0 0 0,0 0 1 0 0,-1 0-1 0 0,1-1 0 0 0,0 1 1 0 0,0 0-1 0 0,0-1 0 0 0,0 0 1 0 0,0 1-1 0 0,0-1 0 0 0,0 0 1 0 0,0 0-1 0 0,0 0 0 0 0,-2-2 1 0 0,4 2-602 0 0,0 1 0 0 0,0 0 0 0 0,0-1 0 0 0,0 1 0 0 0,0-1 0 0 0,0 1 0 0 0,0 0 0 0 0,1-1 0 0 0,-1 1-1 0 0,0-1 1 0 0,0 1 0 0 0,0 0 0 0 0,0-1 0 0 0,1 1 0 0 0,-1 0 0 0 0,0-1 0 0 0,0 1 0 0 0,1 0 0 0 0,-1-1 0 0 0,0 1 0 0 0,1 0 0 0 0,-1 0 0 0 0,0-1 0 0 0,1 1 0 0 0,-1 0 0 0 0,0 0 0 0 0,1 0 0 0 0,-1 0 0 0 0,1-1 0 0 0,-1 1 0 0 0,0 0 0 0 0,1 0 0 0 0,0 0 0 0 0,13-6 1279 0 0,46-9 1085 0 0,34 5-662 0 0,64 12-1059 0 0,-119-1-529 0 0,66 8-80 0 0,-33-2-150 0 0,-25-6-40 0 0,-48-1 275 0 0,-19-11-5029 0 0,20 11 4460 0 0,-1 0 0 0 0,1 0 0 0 0,-1-1 1 0 0,1 1-1 0 0,-1 0 0 0 0,1-1 0 0 0,0 1 0 0 0,-1 0 1 0 0,1-1-1 0 0,0 1 0 0 0,-1-1 0 0 0,1 1 0 0 0,0-1 0 0 0,0 1 1 0 0,-1-1-1 0 0,1 1 0 0 0,0-1 0 0 0,0 1 0 0 0,0-1 0 0 0,0 1 1 0 0,-1-1-1 0 0,1 1 0 0 0,0-1 0 0 0,0 1 0 0 0,0-1 0 0 0,0 1 1 0 0,0-1-1 0 0,0 1 0 0 0,1-1 0 0 0,-1 1 0 0 0,0-1 0 0 0,0 1 1 0 0,0-1-1 0 0,0 1 0 0 0,1-1 0 0 0,-1 1 0 0 0,0-1 0 0 0,0 1 1 0 0,1-1-1 0 0,-1 1 0 0 0,0-1 0 0 0,1 1 0 0 0,-1 0 0 0 0,1-1 1 0 0,1-1-449 0 0,0 0 0 0 0,0 1 0 0 0,0-1 0 0 0,0 1 0 0 0,0-1 0 0 0,0 1 0 0 0,0 0 0 0 0,5-2 1 0 0,-5 2 431 0 0,21-8-2144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10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1164 0 0,'-21'0'1463'0'0,"-91"2"6062"0"0,39 6 3578 0 0,92-6-6807 0 0,33 4-3178 0 0,67-1-289 0 0,60 5-347 0 0,144 7-294 0 0,-218-11 859 0 0,-101-6-1498 0 0,-6 0 968 0 0,-20-3 685 0 0,15-1-3835 0 0,32-27-23099 0 0,-24 27 23834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1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14 476 0 0,'-6'-14'18599'0'0,"16"22"-16756"0"0,-5-4-1599 0 0,-1 0 0 0 0,1 1 1 0 0,-1-1-1 0 0,0 1 0 0 0,-1 0 1 0 0,1 0-1 0 0,-1 0 0 0 0,0 1 0 0 0,0-1 1 0 0,-1 1-1 0 0,1 0 0 0 0,-1-1 0 0 0,0 1 1 0 0,-1 0-1 0 0,2 11 0 0 0,0 11 191 0 0,-1-1-1 0 0,-1 36 0 0 0,-2-37 35 0 0,-3 73 803 0 0,-35 193-1 0 0,33-260-1104 0 0,-2 1 0 0 0,-2-2 0 0 0,0 0 1 0 0,-25 49-1 0 0,34-78-166 0 0,0 0 1 0 0,0 1 0 0 0,0-1 0 0 0,-1 0-1 0 0,1 0 1 0 0,0 0 0 0 0,-1 0 0 0 0,0 0-1 0 0,1 0 1 0 0,-1 0 0 0 0,0-1 0 0 0,0 1-1 0 0,0 0 1 0 0,0-1 0 0 0,0 0 0 0 0,0 1-1 0 0,-1-1 1 0 0,1 0 0 0 0,0 0 0 0 0,-1 0-1 0 0,1-1 1 0 0,-1 1 0 0 0,1-1 0 0 0,-1 1-1 0 0,1-1 1 0 0,-1 0 0 0 0,1 0-1 0 0,-1 0 1 0 0,1 0 0 0 0,-1 0 0 0 0,1 0-1 0 0,-1-1 1 0 0,-2 0 0 0 0,1-1-66 0 0,-1 0 0 0 0,1 0 0 0 0,-1-1-1 0 0,1 1 1 0 0,0-1 0 0 0,0 0 0 0 0,1 0 0 0 0,-1-1 0 0 0,0 1 0 0 0,1-1 0 0 0,0 0 0 0 0,0 0-1 0 0,0 0 1 0 0,0 0 0 0 0,1 0 0 0 0,-3-6 0 0 0,-8-21-2132 0 0,2 0 0 0 0,1-1 0 0 0,-8-47 0 0 0,-7-101-11538 0 0,17 106 9106 0 0,3 36 3024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1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170 110 324 0 0,'-1'-5'822'0'0,"1"0"0"0"0,-1-1 0 0 0,-1 1 0 0 0,1 0 0 0 0,-1 0 0 0 0,-3-8 0 0 0,3 8 443 0 0,0 0 0 0 0,0 0 0 0 0,1 0 0 0 0,-1 0 0 0 0,1 0 0 0 0,-1-9 0 0 0,2 13-1122 0 0,1 1 0 0 0,-1-1 0 0 0,0 0-1 0 0,0 0 1 0 0,0 1 0 0 0,0-1 0 0 0,0 0-1 0 0,0 1 1 0 0,-1-1 0 0 0,1 0 0 0 0,0 1-1 0 0,0-1 1 0 0,0 0 0 0 0,-1 1 0 0 0,1-1-1 0 0,0 0 1 0 0,-1 1 0 0 0,1-1-1 0 0,-1 1 1 0 0,1-1 0 0 0,0 1 0 0 0,-1-1-1 0 0,1 1 1 0 0,-1-1 0 0 0,1 1 0 0 0,-1-1-1 0 0,0 1 1 0 0,1 0 0 0 0,-1-1 0 0 0,1 1-1 0 0,-1 0 1 0 0,-1-1 0 0 0,0 1-37 0 0,0 0 0 0 0,0 0 0 0 0,0 0 1 0 0,0 0-1 0 0,0 1 0 0 0,0-1 0 0 0,1 1 0 0 0,-1-1 1 0 0,0 1-1 0 0,0 0 0 0 0,-3 1 0 0 0,-3 3-99 0 0,-1 0 0 0 0,1 1 0 0 0,-14 12 1 0 0,16-12 26 0 0,0 0 0 0 0,0 1 1 0 0,1 0-1 0 0,0 1 1 0 0,0-1-1 0 0,0 1 0 0 0,1 0 1 0 0,1 0-1 0 0,-1 0 1 0 0,1 1-1 0 0,1-1 0 0 0,-4 18 1 0 0,5-22-25 0 0,1 0 0 0 0,0 0 0 0 0,0 0 0 0 0,0-1 0 0 0,0 1 0 0 0,1 0 0 0 0,-1 0 0 0 0,1 0 0 0 0,0 0 0 0 0,0-1 0 0 0,0 1 0 0 0,1 0 0 0 0,-1-1 0 0 0,1 1 0 0 0,0-1 1 0 0,0 0-1 0 0,0 1 0 0 0,1-1 0 0 0,-1 0 0 0 0,1 0 0 0 0,-1 0 0 0 0,1-1 0 0 0,0 1 0 0 0,0-1 0 0 0,0 0 0 0 0,0 1 0 0 0,1-1 0 0 0,-1-1 0 0 0,1 1 0 0 0,-1 0 0 0 0,1-1 0 0 0,3 1 0 0 0,2 0 70 0 0,-1 0 0 0 0,1-1 0 0 0,0-1 0 0 0,-1 1 0 0 0,1-1 0 0 0,0-1 0 0 0,-1 0 0 0 0,1 0 0 0 0,0 0 0 0 0,-1-1 0 0 0,0-1 0 0 0,1 1 0 0 0,-1-1 0 0 0,0-1 0 0 0,0 1 0 0 0,-1-2 0 0 0,1 1 0 0 0,11-9 0 0 0,-14 9 31 0 0,0 0 0 0 0,-1 0 0 0 0,1-1 1 0 0,-1 1-1 0 0,0-1 0 0 0,0 0 0 0 0,0 0 1 0 0,-1 0-1 0 0,1 0 0 0 0,-1-1 0 0 0,4-10 0 0 0,-6 12-51 0 0,0-1-1 0 0,0 1 0 0 0,0 0 0 0 0,-1 0 0 0 0,0-1 0 0 0,0 1 1 0 0,0 0-1 0 0,0-1 0 0 0,0 1 0 0 0,-1 0 0 0 0,0-1 0 0 0,0 1 1 0 0,0 0-1 0 0,0 0 0 0 0,-1 0 0 0 0,0 0 0 0 0,0 0 1 0 0,-3-5-1 0 0,1 4-47 0 0,0-1 0 0 0,-1 1 0 0 0,0 1 1 0 0,1-1-1 0 0,-2 1 0 0 0,1-1 0 0 0,0 1 1 0 0,-1 1-1 0 0,0-1 0 0 0,0 1 0 0 0,0 0 0 0 0,0 1 1 0 0,0-1-1 0 0,0 1 0 0 0,-1 0 0 0 0,-7-1 1 0 0,0 1-767 0 0,0 0 0 0 0,0 0 1 0 0,0 1-1 0 0,0 1 0 0 0,0 1 1 0 0,-24 3-1 0 0,19 3-4084 0 0,19-7 4666 0 0,-1 1-515 0 0,1-1 515 0 0,0 0 0 0 0,0 0 1 0 0,0 1-1 0 0,0-1 0 0 0,0 0 0 0 0,-1 0 0 0 0,1 1 1 0 0,0-1-1 0 0,0 0 0 0 0,0 0 0 0 0,0 1 0 0 0,0-1 0 0 0,0 0 1 0 0,0 0-1 0 0,0 1 0 0 0,0-1 0 0 0,0 0 0 0 0,0 0 1 0 0,0 1-1 0 0,0-1 0 0 0,0 0 0 0 0,0 1 0 0 0,1-1 1 0 0,-1 0-1 0 0,0 0 0 0 0,0 0 0 0 0,0 1 0 0 0,0-1 1 0 0,1 1-1 0 0,1 1-516 0 0,0 0 0 0 0,0 0 0 0 0,1-1 0 0 0,-1 1 0 0 0,1 0 0 0 0,0-1 0 0 0,-1 0 0 0 0,1 1 0 0 0,4 0 0 0 0,19 7-1573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53 236 0 0,'-7'-11'2217'0'0,"3"5"-553"0"0,0 0 0 0 0,0 0 1 0 0,-1 0-1 0 0,0 1 0 0 0,-8-8 8328 0 0,18 16-8060 0 0,8 10-1783 0 0,-6-1 168 0 0,0 1 1 0 0,-1 0 0 0 0,-1 1 0 0 0,0-1-1 0 0,-1 1 1 0 0,3 16 0 0 0,9 87 789 0 0,-11-68-659 0 0,-1-13-141 0 0,-1 0 0 0 0,-1 0 0 0 0,-2 0 0 0 0,-2 0 0 0 0,-1 0 0 0 0,-2 0 0 0 0,-2-1 0 0 0,-10 35 0 0 0,13-61-264 0 0,0 0 0 0 0,0-1 0 0 0,-1 0 0 0 0,0 0 0 0 0,0 0 0 0 0,-1-1 0 0 0,0 1 0 0 0,0-1 0 0 0,-1-1 0 0 0,0 1 0 0 0,0-1 0 0 0,-12 8 0 0 0,13-10-48 0 0,0 0 1 0 0,0-1-1 0 0,-1 0 0 0 0,1 0 1 0 0,-1 0-1 0 0,0 0 1 0 0,0-1-1 0 0,0 0 0 0 0,0-1 1 0 0,0 0-1 0 0,0 0 0 0 0,-1 0 1 0 0,1-1-1 0 0,0 0 1 0 0,0 0-1 0 0,-12-3 0 0 0,17 3-86 0 0,0-1 0 0 0,0 0 0 0 0,0 0 0 0 0,0 0 0 0 0,0 0 0 0 0,0 0 0 0 0,0-1 0 0 0,1 1 0 0 0,-1-1 0 0 0,0 1 0 0 0,1-1 0 0 0,-1 1-1 0 0,1-1 1 0 0,-1 0 0 0 0,1 0 0 0 0,0 0 0 0 0,0 0 0 0 0,0 0 0 0 0,0 0 0 0 0,0 0 0 0 0,0 0 0 0 0,0 0 0 0 0,1 0 0 0 0,-1 0 0 0 0,1-1 0 0 0,0 1-1 0 0,-1-3 1 0 0,1-6-1279 0 0,-1 0 0 0 0,2-1 0 0 0,2-20 0 0 0,-3 30 1188 0 0,12-65-9009 0 0,28-90 1 0 0,-26 107 6898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98 177 1328 0 0,'-8'7'1493'0'0,"1"0"-1"0"0,-1 0 1 0 0,-1-1 0 0 0,1 0-1 0 0,-1 0 1 0 0,-11 5-1 0 0,-9 8 9022 0 0,45-24-8992 0 0,21-8-1061 0 0,274-142-353 0 0,-274 125-13378 0 0,-15 11 5947 0 0,-8 9 5707 0 0,5-3-112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174 117 1288 0 0,'-2'-7'1075'0'0,"-1"0"1"0"0,0 0-1 0 0,0 0 1 0 0,-1 1-1 0 0,1-1 0 0 0,-1 1 1 0 0,-1 0-1 0 0,1 0 1 0 0,-1 1-1 0 0,0-1 0 0 0,-10-7 1 0 0,0 1 1866 0 0,12 9-2395 0 0,-1 1 1 0 0,0-1-1 0 0,0 0 1 0 0,1 1-1 0 0,-2 0 1 0 0,1 0-1 0 0,-7-3 0 0 0,9 5-521 0 0,1 0 0 0 0,-1 0-1 0 0,1 0 1 0 0,-1 0 0 0 0,1 0-1 0 0,-1 1 1 0 0,1-1-1 0 0,-1 0 1 0 0,1 1 0 0 0,-1-1-1 0 0,1 1 1 0 0,0-1 0 0 0,-1 1-1 0 0,1 0 1 0 0,0-1 0 0 0,-1 1-1 0 0,1 0 1 0 0,0 0 0 0 0,0 0-1 0 0,0 0 1 0 0,0 0-1 0 0,0 0 1 0 0,0 1 0 0 0,0-1-1 0 0,0 0 1 0 0,0 0 0 0 0,0 1-1 0 0,0 1 1 0 0,-3 4-20 0 0,0 0 0 0 0,1 0-1 0 0,-1 0 1 0 0,2 0 0 0 0,-1 1-1 0 0,1-1 1 0 0,0 1 0 0 0,1 0 0 0 0,0 0-1 0 0,0 0 1 0 0,0-1 0 0 0,1 1 0 0 0,1 0-1 0 0,-1 0 1 0 0,1 0 0 0 0,0 0 0 0 0,5 13-1 0 0,-3-11 21 0 0,0-1 0 0 0,1 0-1 0 0,0 0 1 0 0,1 0-1 0 0,0-1 1 0 0,0 0-1 0 0,1 0 1 0 0,0 0-1 0 0,1-1 1 0 0,7 8 0 0 0,-10-11 6 0 0,0-1 0 0 0,0 0 0 0 0,1 0 0 0 0,-1-1 1 0 0,1 1-1 0 0,-1-1 0 0 0,1 0 0 0 0,0 0 1 0 0,0-1-1 0 0,0 1 0 0 0,0-1 0 0 0,0 0 0 0 0,0 0 1 0 0,0-1-1 0 0,0 1 0 0 0,0-1 0 0 0,1-1 1 0 0,-1 1-1 0 0,0-1 0 0 0,0 1 0 0 0,7-3 0 0 0,-2-1 9 0 0,1 1-1 0 0,-1-1 1 0 0,0-1-1 0 0,0 0 0 0 0,0 0 1 0 0,-1-1-1 0 0,10-8 1 0 0,-15 12-29 0 0,-1-1 0 0 0,0 1 0 0 0,0-1 0 0 0,0 0 0 0 0,-1 0 0 0 0,1 0 1 0 0,-1 0-1 0 0,1 0 0 0 0,-1 0 0 0 0,0-1 0 0 0,0 1 0 0 0,-1-1 1 0 0,1 1-1 0 0,-1-1 0 0 0,0 0 0 0 0,0 0 0 0 0,0 0 0 0 0,0 0 0 0 0,0 0 1 0 0,-1 0-1 0 0,0 1 0 0 0,0-1 0 0 0,0-5 0 0 0,-1 7-32 0 0,0 0 0 0 0,0 0-1 0 0,0 0 1 0 0,0 0 0 0 0,0 0 0 0 0,0 1-1 0 0,0-1 1 0 0,-1 0 0 0 0,1 0 0 0 0,-1 1-1 0 0,1-1 1 0 0,-1 1 0 0 0,0-1 0 0 0,1 1-1 0 0,-1 0 1 0 0,0 0 0 0 0,0 0 0 0 0,0 0-1 0 0,0 0 1 0 0,0 0 0 0 0,-3-1 0 0 0,-23-5-2824 0 0,4 5-5861 0 0,47 14-2487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52 848 0 0,'0'-3'808'0'0,"1"1"0"0"0,-1-1 0 0 0,0 0 0 0 0,0 0 0 0 0,-1 1-1 0 0,1-1 1 0 0,0 0 0 0 0,-1 1 0 0 0,0-1 0 0 0,-1-4 0 0 0,-8-11 9617 0 0,-4 23-8004 0 0,-32 25-1315 0 0,-122 111 1394 0 0,167-139-2480 0 0,-30 30 418 0 0,18-17-237 0 0,0 2-1 0 0,1 0 0 0 0,-12 22 1 0 0,-4 25 269 0 0,27-62-427 0 0,1-1 1 0 0,0 1 0 0 0,-1-1-1 0 0,1 1 1 0 0,0 0 0 0 0,-1-1-1 0 0,1 1 1 0 0,0-1 0 0 0,0 1 0 0 0,0-1-1 0 0,1 1 1 0 0,-1 0 0 0 0,0-1-1 0 0,1 1 1 0 0,-1-1 0 0 0,0 1-1 0 0,1-1 1 0 0,0 0 0 0 0,-1 1 0 0 0,1-1-1 0 0,0 1 1 0 0,0-1 0 0 0,0 0-1 0 0,0 0 1 0 0,0 1 0 0 0,0-1-1 0 0,0 0 1 0 0,0 0 0 0 0,0 0-1 0 0,1 0 1 0 0,-1 0 0 0 0,0-1 0 0 0,1 1-1 0 0,-1 0 1 0 0,1-1 0 0 0,-1 1-1 0 0,1 0 1 0 0,-1-1 0 0 0,1 0-1 0 0,1 1 1 0 0,9 2 149 0 0,1 0-1 0 0,0-1 1 0 0,-1-1 0 0 0,14 0-1 0 0,-9 0-178 0 0,24 3 108 0 0,81 17-1 0 0,-105-16-118 0 0,1 0-1 0 0,-1 1 0 0 0,0 1 0 0 0,-1 1 1 0 0,1 0-1 0 0,-1 1 0 0 0,16 13 0 0 0,6 14-57 0 0,-39-38-575 0 0,0 0-1 0 0,1 1 0 0 0,-1-1 0 0 0,1 0 0 0 0,-1 1 0 0 0,1-1 0 0 0,0 0 0 0 0,0 0 0 0 0,-1 1 0 0 0,1-1 0 0 0,1 0 0 0 0,-1 0 0 0 0,0 1 0 0 0,0-1 0 0 0,1 0 0 0 0,-1 1 0 0 0,1-1 0 0 0,-1 0 1 0 0,1 1-1 0 0,0-1 0 0 0,-1 0 0 0 0,1 1 0 0 0,0-1 0 0 0,0 1 0 0 0,2-2 0 0 0,14-23-6524 0 0,1 6 3689 0 0,1 3 1076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19 752 0 0,'-42'4'5398'0'0,"-19"7"6776"0"0,72-12-6985 0 0,8 1-3578 0 0,30-3-1381 0 0,222-27-1155 0 0,-321 49-21184 0 0,40-15 20317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1 284 0 0,'-7'7'1984'0'0,"0"0"1"0"0,-1-1-1 0 0,0 0 0 0 0,-16 10 0 0 0,15-10 292 0 0,1-1-1 0 0,0 1 0 0 0,0 0 1 0 0,-13 14-1 0 0,21-20-2195 0 0,0 0 0 0 0,-1 0 1 0 0,1 0-1 0 0,0 1 0 0 0,0-1 0 0 0,-1 0 1 0 0,1 0-1 0 0,0 1 0 0 0,0-1 0 0 0,0 0 1 0 0,0 0-1 0 0,-1 1 0 0 0,1-1 0 0 0,0 0 1 0 0,0 0-1 0 0,0 1 0 0 0,0-1 0 0 0,0 0 1 0 0,0 1-1 0 0,0-1 0 0 0,0 0 0 0 0,0 1 1 0 0,0-1-1 0 0,0 0 0 0 0,0 1 0 0 0,0-1 1 0 0,0 0-1 0 0,0 0 0 0 0,0 1 0 0 0,0-1 0 0 0,0 0 1 0 0,0 1-1 0 0,0-1 0 0 0,1 0 0 0 0,-1 0 1 0 0,0 1-1 0 0,0-1 0 0 0,0 0 0 0 0,0 0 1 0 0,1 1-1 0 0,-1-1 0 0 0,0 0 0 0 0,0 0 1 0 0,1 1-1 0 0,-1-1 0 0 0,0 0 0 0 0,1 0 1 0 0,22 4 1165 0 0,28-7-929 0 0,37-13-516 0 0,-30 0-3126 0 0,-11-1-4202 0 0,-1-3-6365 0 0,-36 15 12034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76 1232 0 0,'-20'-38'10005'0'0,"19"37"-9659"0"0,1 0 1 0 0,-1 0 0 0 0,1 0-1 0 0,-1-1 1 0 0,1 1 0 0 0,0 0-1 0 0,-1 0 1 0 0,1 0 0 0 0,0 0-1 0 0,0 0 1 0 0,0-1 0 0 0,0 1-1 0 0,0 0 1 0 0,0 0 0 0 0,0 0-1 0 0,0 0 1 0 0,0-1 0 0 0,1 1-1 0 0,-1 0 1 0 0,0 0 0 0 0,1 0-1 0 0,-1 0 1 0 0,1 0 0 0 0,-1 0-1 0 0,1 0 1 0 0,-1 0 0 0 0,1 0-1 0 0,0 0 1 0 0,0 0 0 0 0,-1 0-1 0 0,1 0 1 0 0,1 0 0 0 0,-1 0-316 0 0,-1 1 0 0 0,0 0 0 0 0,0 0 1 0 0,1 0-1 0 0,-1 0 0 0 0,0 0 0 0 0,1 0 1 0 0,-1 0-1 0 0,0 0 0 0 0,0 0 0 0 0,1 0 0 0 0,-1 0 1 0 0,0 0-1 0 0,1 0 0 0 0,-1 0 0 0 0,0 0 0 0 0,0 0 1 0 0,1 0-1 0 0,-1 0 0 0 0,0 0 0 0 0,1 0 1 0 0,-1 0-1 0 0,0 0 0 0 0,0 1 0 0 0,1-1 0 0 0,-1 0 1 0 0,0 0-1 0 0,0 0 0 0 0,1 1 0 0 0,-1-1 1 0 0,0 0-1 0 0,0 0 0 0 0,0 0 0 0 0,1 1 0 0 0,-1-1 1 0 0,0 0-1 0 0,0 0 0 0 0,0 1 0 0 0,4 17 713 0 0,-5 17 183 0 0,-3-14-325 0 0,-2 0 1 0 0,-14 40-1 0 0,4-16-68 0 0,-44 144 889 0 0,56-175-1409 0 0,0 0 1 0 0,1 0-1 0 0,1 0 1 0 0,1 1-1 0 0,0 14 1 0 0,1-28-85 0 0,9-8-1668 0 0,-9 6 1150 0 0,1-1 1 0 0,-1 0 0 0 0,1 0-1 0 0,0 0 1 0 0,0 0-1 0 0,-1 0 1 0 0,1 1-1 0 0,0-1 1 0 0,0 0-1 0 0,1 1 1 0 0,1-4 0 0 0,9-16-5774 0 0,-10 18 5307 0 0,-1-1-1 0 0,1 0 1 0 0,0 0-1 0 0,0 1 1 0 0,0-1-1 0 0,0 1 1 0 0,5-6 0 0 0,5-9-1853 0 0,-2 1 1075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211 178 628 0 0,'-29'-46'3748'0'0,"-30"-38"2994"0"0,52 75-4912 0 0,-1 1 0 0 0,0 0 0 0 0,-17-13 0 0 0,24 21-1773 0 0,0 0-1 0 0,0-1 0 0 0,0 1 0 0 0,0 0 0 0 0,0 0 0 0 0,0 0 1 0 0,-1 0-1 0 0,1 0 0 0 0,0 0 0 0 0,0 0 0 0 0,0 0 1 0 0,0 0-1 0 0,0 1 0 0 0,-1-1 0 0 0,1 0 0 0 0,0 1 1 0 0,0-1-1 0 0,0 1 0 0 0,0-1 0 0 0,0 1 0 0 0,0 0 0 0 0,0-1 1 0 0,0 1-1 0 0,1 0 0 0 0,-1 0 0 0 0,0-1 0 0 0,0 1 1 0 0,0 0-1 0 0,1 0 0 0 0,-1 0 0 0 0,1 0 0 0 0,-2 2 1 0 0,-20 32 363 0 0,19-30-387 0 0,1 1-1 0 0,0 0 1 0 0,1 0 0 0 0,-1 1-1 0 0,1-1 1 0 0,0 0-1 0 0,1 0 1 0 0,-1 1 0 0 0,1-1-1 0 0,0 0 1 0 0,1 1-1 0 0,0-1 1 0 0,0 0-1 0 0,0 0 1 0 0,2 7 0 0 0,-1-9 6 0 0,0 1 1 0 0,0-1 0 0 0,0 0 0 0 0,0 1 0 0 0,0-1 0 0 0,1 0 0 0 0,0-1-1 0 0,0 1 1 0 0,0 0 0 0 0,0-1 0 0 0,1 0 0 0 0,-1 1 0 0 0,1-1-1 0 0,0-1 1 0 0,5 4 0 0 0,-3-3-9 0 0,1 0 1 0 0,-1 0-1 0 0,1 0 0 0 0,0-1 0 0 0,0 0 1 0 0,0-1-1 0 0,0 1 0 0 0,1-1 1 0 0,9 0-1 0 0,-8-1 62 0 0,0 0 0 0 0,0-1 0 0 0,0 0 1 0 0,-1 0-1 0 0,1-1 0 0 0,-1 0 0 0 0,1 0 1 0 0,-1-1-1 0 0,0 0 0 0 0,1-1 0 0 0,-2 0 0 0 0,1 0 1 0 0,0-1-1 0 0,-1 1 0 0 0,0-2 0 0 0,12-10 1 0 0,-17 14-29 0 0,-1 0 0 0 0,1 0 1 0 0,0 0-1 0 0,-1 0 1 0 0,1 0-1 0 0,-1-1 0 0 0,0 1 1 0 0,0 0-1 0 0,0-1 1 0 0,0 1-1 0 0,0-1 0 0 0,-1 1 1 0 0,1-1-1 0 0,-1 0 1 0 0,0 1-1 0 0,1-1 0 0 0,-1 0 1 0 0,0 1-1 0 0,-1-5 1 0 0,0 4 0 0 0,0-1 0 0 0,-1 0 0 0 0,1 1 1 0 0,-1 0-1 0 0,1-1 0 0 0,-1 1 0 0 0,0 0 1 0 0,0 0-1 0 0,-1-1 0 0 0,1 2 0 0 0,-1-1 1 0 0,-2-3-1 0 0,-5-2 2 0 0,0 1 0 0 0,0-1-1 0 0,0 2 1 0 0,-1-1 0 0 0,0 2 0 0 0,-23-10 0 0 0,20 11-291 0 0,0 0 1 0 0,0 1-1 0 0,-15-2 1 0 0,-17 1-4325 0 0,13 2-2515 0 0,0-3-4443 0 0,27 5 9451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168 100 828 0 0,'-4'-4'775'0'0,"0"0"0"0"0,1-1 1 0 0,-1 0-1 0 0,1 0 0 0 0,0 0 0 0 0,0 0 0 0 0,1 0 0 0 0,-1 0 0 0 0,1-1 1 0 0,-1-6-1 0 0,2 10-519 0 0,1 1 1 0 0,0-1-1 0 0,0 1 1 0 0,-1 0-1 0 0,1-1 1 0 0,0 1-1 0 0,0-1 1 0 0,1 1-1 0 0,-1 0 1 0 0,0-1-1 0 0,0 1 1 0 0,1-1-1 0 0,-1 1 1 0 0,1 0-1 0 0,-1-1 1 0 0,1 1-1 0 0,-1 0 1 0 0,3-2-1 0 0,-2 1-21 0 0,0 1 0 0 0,1 0 0 0 0,-1 0 0 0 0,0 1-1 0 0,1-1 1 0 0,-1 0 0 0 0,1 0 0 0 0,0 1-1 0 0,-1-1 1 0 0,1 1 0 0 0,0-1 0 0 0,-1 1-1 0 0,1 0 1 0 0,0 0 0 0 0,-1 0 0 0 0,1 0-1 0 0,0 0 1 0 0,-1 0 0 0 0,4 1 0 0 0,1 0-8 0 0,-1 0 0 0 0,0 1 0 0 0,1 0 1 0 0,-1 0-1 0 0,0 0 0 0 0,0 1 0 0 0,-1 0 1 0 0,1-1-1 0 0,0 2 0 0 0,-1-1 0 0 0,0 1 0 0 0,0-1 1 0 0,0 1-1 0 0,0 0 0 0 0,-1 0 0 0 0,1 1 1 0 0,4 8-1 0 0,2 3 112 0 0,-1 1 0 0 0,0-1 1 0 0,-1 2-1 0 0,5 17 0 0 0,-2 0 18 0 0,-2 1-1 0 0,-1-1 1 0 0,-2 2-1 0 0,-2-1 1 0 0,1 41-1 0 0,-5-57-216 0 0,-1-1 0 0 0,-1 1-1 0 0,-1-1 1 0 0,0 0 0 0 0,-2 0-1 0 0,0 0 1 0 0,-1 0 0 0 0,-1-1 0 0 0,0 0-1 0 0,-12 19 1 0 0,13-27-128 0 0,1-1-1 0 0,-2 0 1 0 0,1-1-1 0 0,-1 0 1 0 0,-1 0 0 0 0,0 0-1 0 0,0-1 1 0 0,0 0 0 0 0,-1-1-1 0 0,0 0 1 0 0,0 0 0 0 0,0-1-1 0 0,-1 0 1 0 0,0 0-1 0 0,0-1 1 0 0,0-1 0 0 0,0 0-1 0 0,-1 0 1 0 0,-19 2 0 0 0,25-4-70 0 0,0-1 1 0 0,1 0-1 0 0,-1 1 1 0 0,0-2-1 0 0,0 1 1 0 0,0-1 0 0 0,0 1-1 0 0,0-1 1 0 0,1-1-1 0 0,-1 1 1 0 0,0-1-1 0 0,1 0 1 0 0,-1 0 0 0 0,-6-4-1 0 0,9 5-138 0 0,0-1-1 0 0,0 0 1 0 0,0 0-1 0 0,0 0 1 0 0,1-1 0 0 0,-1 1-1 0 0,1 0 1 0 0,-1-1-1 0 0,1 1 1 0 0,0 0-1 0 0,0-1 1 0 0,0 0-1 0 0,0 1 1 0 0,0-1 0 0 0,0 0-1 0 0,1 1 1 0 0,-1-1-1 0 0,1 0 1 0 0,0 0-1 0 0,0 1 1 0 0,0-1 0 0 0,0 0-1 0 0,1 0 1 0 0,-1 0-1 0 0,1 1 1 0 0,1-5-1 0 0,6-21-3090 0 0,2 1-1 0 0,1 0 1 0 0,24-41-1 0 0,-2 4-681 0 0,-8 8 1333 0 0,7 0 594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92 336 0 0,'-13'-17'2397'0'0,"-25"-27"3291"0"0,10 19 1599 0 0,27 25-7113 0 0,-1-1-1 0 0,1 0 1 0 0,0 1-1 0 0,0-1 1 0 0,0 1-1 0 0,0-1 1 0 0,0 1-1 0 0,-1-1 1 0 0,1 1-1 0 0,0 0 1 0 0,0 0-1 0 0,-1-1 1 0 0,1 1-1 0 0,0 0 1 0 0,-1 0-1 0 0,1 0 1 0 0,0 1-1 0 0,0-1 1 0 0,-1 0-1 0 0,1 0 1 0 0,0 1-1 0 0,-2-1 1 0 0,1 2-97 0 0,-1-1 0 0 0,0 1 0 0 0,1 0 1 0 0,-1-1-1 0 0,1 1 0 0 0,-1 0 1 0 0,1 0-1 0 0,0 1 0 0 0,-2 1 1 0 0,-2 3-105 0 0,2-1 1 0 0,-1 1-1 0 0,1 0 1 0 0,0 0-1 0 0,1 1 1 0 0,-4 10 0 0 0,5-14 36 0 0,1 0 0 0 0,0 1 0 0 0,0-1 0 0 0,1 1 0 0 0,-1-1 0 0 0,1 1 0 0 0,0-1 0 0 0,1 1 0 0 0,-1-1 1 0 0,1 1-1 0 0,-1-1 0 0 0,1 1 0 0 0,1-1 0 0 0,-1 0 0 0 0,1 1 0 0 0,-1-1 0 0 0,6 8 0 0 0,-4-7-15 0 0,1 0-1 0 0,0 0 0 0 0,0 0 0 0 0,1-1 0 0 0,0 0 0 0 0,0 1 0 0 0,0-1 0 0 0,0-1 0 0 0,0 1 0 0 0,1-1 0 0 0,10 5 0 0 0,-7-5 28 0 0,-1 0 0 0 0,1 0-1 0 0,-1-1 1 0 0,1 0-1 0 0,0-1 1 0 0,0 0 0 0 0,0 0-1 0 0,-1-1 1 0 0,1 0-1 0 0,15-2 1 0 0,-18 1 51 0 0,0 0 0 0 0,-1 0-1 0 0,1-1 1 0 0,0 0 0 0 0,-1 0 0 0 0,1-1-1 0 0,-1 1 1 0 0,1-1 0 0 0,8-7 0 0 0,-12 8 16 0 0,0 0 0 0 0,0 0 1 0 0,-1 0-1 0 0,1 0 1 0 0,0 0-1 0 0,-1-1 1 0 0,1 1-1 0 0,-1-1 0 0 0,0 1 1 0 0,0-1-1 0 0,0 1 1 0 0,0-1-1 0 0,0 0 0 0 0,0 1 1 0 0,-1-1-1 0 0,1 0 1 0 0,-1 0-1 0 0,0 0 1 0 0,0 1-1 0 0,0-1 0 0 0,0 0 1 0 0,-1 0-1 0 0,1 0 1 0 0,-1 1-1 0 0,1-1 1 0 0,-1 0-1 0 0,0 1 0 0 0,0-1 1 0 0,0 0-1 0 0,-3-3 1 0 0,1-1 35 0 0,-1 0 0 0 0,-1 0 1 0 0,1 0-1 0 0,-1 0 0 0 0,-1 1 1 0 0,1 0-1 0 0,-1 0 1 0 0,0 0-1 0 0,-8-6 0 0 0,-35-16 109 0 0,46 26-251 0 0,0 1 1 0 0,-1-1-1 0 0,1 1 1 0 0,-1 0-1 0 0,1 1 0 0 0,-1-1 1 0 0,-4 0-1 0 0,-10 7-367 0 0,18-6 294 0 0,-1 1-1 0 0,1-1 1 0 0,0 1 0 0 0,-1-1-1 0 0,1 1 1 0 0,0-1-1 0 0,0 1 1 0 0,0 0 0 0 0,-1-1-1 0 0,1 1 1 0 0,0-1 0 0 0,0 1-1 0 0,0 0 1 0 0,0-1 0 0 0,0 1-1 0 0,0 0 1 0 0,0-1-1 0 0,0 1 1 0 0,0-1 0 0 0,1 1-1 0 0,-1 0 1 0 0,0-1 0 0 0,0 1-1 0 0,0-1 1 0 0,1 1 0 0 0,-1-1-1 0 0,0 1 1 0 0,1 0-1 0 0,-1-1 1 0 0,0 1 0 0 0,1-1-1 0 0,-1 0 1 0 0,1 2 0 0 0,18 18-3952 0 0,-16-18 3402 0 0,13 12-3023 0 0,0-1 1 0 0,23 13-1 0 0,-7-4 341 0 0,0 0 1009 0 0</inkml:trace>
  <inkml:trace contextRef="#ctx0" brushRef="#br0" timeOffset="1">662 712 1728 0 0,'-32'18'4388'0'0,"-21"3"7412"0"0,65-24-8295 0 0,7-5-2190 0 0,-2 1-790 0 0,17-3-207 0 0,0 3-1 0 0,0 0 1 0 0,53-2 0 0 0,109 6-657 0 0,-143 3 52 0 0,-66-12-6486 0 0,-8 4-954 0 0,-41-21 0 0 0,47 19 6056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48 620 0 0,'-4'-5'1403'0'0,"0"0"-1"0"0,1 0 1 0 0,-2 0 0 0 0,1 0 0 0 0,0 0-1 0 0,-1 1 1 0 0,-10-9 2147 0 0,15 13-3437 0 0,0 0 0 0 0,-1 0 1 0 0,1 0-1 0 0,0 0 0 0 0,0 0 0 0 0,0 0 0 0 0,0 0 0 0 0,-4 1 3052 0 0,4 0-3052 0 0,0-1 0 0 0,0 0 0 0 0,0 0 0 0 0,0 0 0 0 0,0 0 0 0 0,0 0 0 0 0,0 1 0 0 0,0-1 0 0 0,0 0 0 0 0,4 16 2913 0 0,12 18-1167 0 0,1 3-517 0 0,-2 28 94 0 0,-12-30-808 0 0,0 39 0 0 0,-12 45-282 0 0,-1 0-584 0 0,10-117 116 0 0,0 0 0 0 0,0 1 1 0 0,1-1-1 0 0,-1 1 0 0 0,0-1 1 0 0,1 0-1 0 0,0 0 0 0 0,-1 1 0 0 0,3 3 1 0 0,-2-5-261 0 0,0 0 1 0 0,-1 0-1 0 0,1 0 0 0 0,0 0 1 0 0,0 0-1 0 0,0 0 1 0 0,0 0-1 0 0,0 0 1 0 0,0-1-1 0 0,0 1 1 0 0,0 0-1 0 0,0-1 0 0 0,1 1 1 0 0,-1 0-1 0 0,0-1 1 0 0,0 0-1 0 0,0 1 1 0 0,1-1-1 0 0,-1 0 0 0 0,0 0 1 0 0,3 1-1 0 0,1-1-1217 0 0,-1-1 1 0 0,1 1-1 0 0,0-1 0 0 0,-1 0 0 0 0,10-2 0 0 0,11-6-1749 0 0,-2-1 418 0 0,1-1 745 0 0</inkml:trace>
  <inkml:trace contextRef="#ctx0" brushRef="#br0" timeOffset="1">650 208 164 0 0,'-5'1'1374'0'0,"1"-1"-1"0"0,-1 1 1 0 0,1-1-1 0 0,-1 0 1 0 0,1-1 0 0 0,-8 0-1 0 0,-10-1 6265 0 0,83-4-1620 0 0,5 0-5548 0 0,41 2-238 0 0,-42 0-224 0 0,-22 3-27 0 0,-36 0-61 0 0,-8-1-357 0 0,-15-4-1198 0 0,-9 0-2174 0 0,18 3 1614 0 0,0 1 1 0 0,0-2-1 0 0,0 1 0 0 0,1-1 0 0 0,0 0 0 0 0,-8-6 0 0 0,4 2 222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5:2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47 172 0 0,'-44'-27'8782'0'0,"19"7"860"0"0,31 23-4673 0 0,25 15-3261 0 0,-26-14-1627 0 0,-1 0-1 0 0,1 1 1 0 0,-1-1 0 0 0,-1 1-1 0 0,1 0 1 0 0,-1 1-1 0 0,0-1 1 0 0,0 1 0 0 0,3 5-1 0 0,-3-1-21 0 0,0 0 1 0 0,-1 0-1 0 0,0 0 0 0 0,0 0 0 0 0,-1 1 0 0 0,0-1 0 0 0,-1 0 0 0 0,-1 13 0 0 0,-3 6-677 0 0,-1 0 0 0 0,-1 0 0 0 0,-1-1 0 0 0,-12 30 0 0 0,8-29-2438 0 0,-2-1-1 0 0,0-1 1 0 0,-25 38-1 0 0,23-43 449 0 0,-1-2 1 0 0,-23 25-1 0 0,3-11 192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4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22 341 52 0 0,'-3'-7'1424'0'0,"0"1"-1"0"0,0-1 1 0 0,0 0-1 0 0,1 0 1 0 0,0 0-1 0 0,0 0 1 0 0,1 0-1 0 0,0-1 1 0 0,0 1 0 0 0,1 0-1 0 0,0-1 1 0 0,0 1-1 0 0,0-1 1 0 0,4-13-1 0 0,-4 20-1261 0 0,0-1 0 0 0,0 1 0 0 0,1 0 0 0 0,-1-1-1 0 0,0 1 1 0 0,1-1 0 0 0,-1 1 0 0 0,1 0 0 0 0,0 0-1 0 0,-1-1 1 0 0,1 1 0 0 0,0 0 0 0 0,0 0 0 0 0,0 0-1 0 0,0 0 1 0 0,1-2 0 0 0,-1 3-111 0 0,-1 0 0 0 0,1 0 0 0 0,0 0 0 0 0,-1 0 0 0 0,1 0 0 0 0,-1 0 0 0 0,1 0 0 0 0,-1 0 0 0 0,1 0 0 0 0,-1 1-1 0 0,1-1 1 0 0,-1 0 0 0 0,1 0 0 0 0,-1 0 0 0 0,1 1 0 0 0,-1-1 0 0 0,1 0 0 0 0,-1 1 0 0 0,0-1 0 0 0,1 0 0 0 0,-1 1 0 0 0,0-1 0 0 0,1 1 0 0 0,-1-1 0 0 0,0 0 0 0 0,1 1 0 0 0,-1-1 0 0 0,1 1 0 0 0,3 6 124 0 0,-1 1 0 0 0,1-1 0 0 0,-1 0 1 0 0,4 13-1 0 0,7 23 108 0 0,8 35-102 0 0,24 81-124 0 0,-19-71-27 0 0,-13-45-17 0 0,36 74 0 0 0,-41-93 15 0 0,-10-20-4 0 0,-7-12-13 0 0,-1-4-15 0 0,1-1 0 0 0,1 0 0 0 0,0 0 0 0 0,1 0 0 0 0,-6-18 0 0 0,-18-73-20 0 0,28 96 22 0 0,-12-56-2 0 0,2-1 0 0 0,4 0 0 0 0,3 0-1 0 0,5-131 1 0 0,1 57 47 0 0,-15 168 45 0 0,9-1 4 0 0,0 0 0 0 0,2 0 0 0 0,1 0 0 0 0,2 1-1 0 0,0-1 1 0 0,2 0 0 0 0,7 38 0 0 0,56 191 527 0 0,-53-219-617 0 0,-7-22 64 0 0,11 41 57 0 0,-11-39 556 0 0,-5-16-28 0 0,-2-6 266 0 0,-2-22-1001 0 0,12 4-4633 0 0,-7 20 3774 0 0,1 0-1 0 0,0 0 1 0 0,0 0 0 0 0,0 0 0 0 0,0 0 0 0 0,0 0-1 0 0,0 0 1 0 0,1 1 0 0 0,-1-1 0 0 0,0 1 0 0 0,1 0-1 0 0,0 0 1 0 0,-1 0 0 0 0,1 0 0 0 0,0 0 0 0 0,-1 0-1 0 0,1 1 1 0 0,0-1 0 0 0,0 1 0 0 0,-1 0 0 0 0,1-1-1 0 0,0 1 1 0 0,0 1 0 0 0,3-1 0 0 0,-1 2-1118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39 348 0 0,'-53'10'2376'0'0,"39"-6"-1403"0"0,-1-1 1 0 0,0-1-1 0 0,-16 1 0 0 0,72-23 1673 0 0,-10 10-2389 0 0,1 2 0 0 0,0 1 0 0 0,60-4 0 0 0,97 7-247 0 0,-125 4 69 0 0,-183 2 3302 0 0,-183 25 0 0 0,276-19-2615 0 0,21-3-375 0 0,18 1-285 0 0,11-1-76 0 0,1-1 0 0 0,0-2 0 0 0,47-1 0 0 0,76-12-2 0 0,-145 10-27 0 0,26-1-10 0 0,-5 0 28 0 0,0-1 0 0 0,45-11 0 0 0,-69 12 9 0 0,-10 1-24 0 0,-11 2-6 0 0,-487 104 2990 0 0,497-100-2436 0 0,24-5-397 0 0,25-5-149 0 0,305-65 131 0 0,-326 64-53 0 0,-29 3-7 0 0,-28 3 8 0 0,15 2-25 0 0,20-2-56 0 0,-1 0-1 0 0,0 1 1 0 0,0 0-1 0 0,1 0 1 0 0,-1 0-1 0 0,-9 4 1 0 0,43-5-219 0 0,-16-2 178 0 0,31-7-4063 0 0,-4-4-9708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41 888 0 0,'1'-2'425'0'0,"0"1"-1"0"0,0 0 1 0 0,0-1 0 0 0,0 1-1 0 0,0 0 1 0 0,-1-1 0 0 0,1 0-1 0 0,-1 1 1 0 0,1-1 0 0 0,-1 1-1 0 0,1-1 1 0 0,-1 1 0 0 0,0-1-1 0 0,-3-17 13476 0 0,-6 24-10849 0 0,-6 8-1973 0 0,-58 71 403 0 0,30-37-626 0 0,-73 105 1 0 0,106-136-788 0 0,0 1 1 0 0,1 0-1 0 0,1 1 1 0 0,1-1-1 0 0,0 2 1 0 0,1-1-1 0 0,1 1 1 0 0,1 0-1 0 0,1 0 1 0 0,-2 38-1 0 0,5-50-63 0 0,0 0 1 0 0,0-1-1 0 0,1 1 0 0 0,0 0 0 0 0,0-1 0 0 0,1 1 1 0 0,0-1-1 0 0,0 1 0 0 0,1-1 0 0 0,-1 0 0 0 0,1 0 0 0 0,0 0 1 0 0,1 0-1 0 0,0-1 0 0 0,5 7 0 0 0,-3-6 0 0 0,0 0 1 0 0,1-1-1 0 0,-1 0 0 0 0,1 0 0 0 0,0 0 0 0 0,1-1 1 0 0,-1 0-1 0 0,1-1 0 0 0,0 1 0 0 0,13 3 0 0 0,9-1 4 0 0,0-1-1 0 0,0-1 0 0 0,1-2 0 0 0,-1-1 0 0 0,44-3 1 0 0,203-26-40 0 0,-195 15 35 0 0,0-5 0 0 0,-1-2 0 0 0,79-33 1 0 0,-146 48-3 0 0,41-19-2 0 0,-52 23 0 0 0,0-1-1 0 0,0 1 1 0 0,-1-1 0 0 0,1 0-1 0 0,-1 0 1 0 0,1 0 0 0 0,-1 0-1 0 0,0 0 1 0 0,0 0 0 0 0,0-1-1 0 0,0 1 1 0 0,0-1 0 0 0,-1 1 0 0 0,1-1-1 0 0,1-3 1 0 0,-3 5 0 0 0,0 0 0 0 0,0-1-1 0 0,-1 1 1 0 0,1 0 0 0 0,0 0 0 0 0,-1-1-1 0 0,1 1 1 0 0,0 0 0 0 0,-1 0 0 0 0,0 0 0 0 0,1 0-1 0 0,-1 0 1 0 0,0 0 0 0 0,1 0 0 0 0,-1 0-1 0 0,0 0 1 0 0,0 0 0 0 0,0 0 0 0 0,0 0 0 0 0,0 0-1 0 0,0 1 1 0 0,0-1 0 0 0,0 0 0 0 0,0 1 0 0 0,0-1-1 0 0,0 1 1 0 0,0-1 0 0 0,-1 1 0 0 0,1-1-1 0 0,-2 1 1 0 0,-40-12-49 0 0,33 9-68 0 0,8 2-27 0 0,0 1 0 0 0,1-1 0 0 0,-1 0-1 0 0,0 1 1 0 0,0-1 0 0 0,0 1 0 0 0,0 0-1 0 0,0-1 1 0 0,0 1 0 0 0,0 0 0 0 0,0 0 0 0 0,0 0-1 0 0,0 1 1 0 0,-3-1 0 0 0,-27 9-25440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216 172 560 0 0,'-7'-20'1347'0'0,"5"16"-981"0"0,0-1 1 0 0,0 0 0 0 0,0 0 0 0 0,0 0 0 0 0,1 0 0 0 0,0-1-1 0 0,0 1 1 0 0,1 0 0 0 0,-1-1 0 0 0,1 1 0 0 0,0 0-1 0 0,0-1 1 0 0,1 1 0 0 0,0 0 0 0 0,0 0 0 0 0,0-1 0 0 0,3-5-1 0 0,15-28 5238 0 0,-12 26-7 0 0,-16 28-1027 0 0,-2 6-4100 0 0,1 0 0 0 0,1 1 1 0 0,1 0-1 0 0,1 1 1 0 0,1-1-1 0 0,1 1 0 0 0,1 0 1 0 0,-2 29-1 0 0,4 20 186 0 0,9 96 0 0 0,-1 56-465 0 0,-7-199-187 0 0,0-1 0 0 0,-2 0 0 0 0,-1 0 0 0 0,-1 0 0 0 0,-1-1-1 0 0,-1 0 1 0 0,-1 0 0 0 0,0 0 0 0 0,-2-1 0 0 0,-1 0 0 0 0,-16 23 0 0 0,20-36 25 0 0,5-10 16 0 0,8-18 3 0 0,32-71-65 0 0,5-14 8 0 0,-20 32-19 0 0,53-175-26 0 0,-56 171 28 0 0,13-99 0 0 0,-28 96 13 0 0,-5 74 11 0 0,0-1 0 0 0,-1 0 1 0 0,1 0-1 0 0,-1 0 0 0 0,-1 0 0 0 0,1 1 0 0 0,-1-1 0 0 0,0 0 0 0 0,0 1 0 0 0,-6-11 0 0 0,8 16 1 0 0,-1-1 1 0 0,1 1 0 0 0,0-1-1 0 0,-1 1 1 0 0,1 0 0 0 0,0-1-1 0 0,-1 1 1 0 0,1-1-1 0 0,0 1 1 0 0,-1 0 0 0 0,1-1-1 0 0,-1 1 1 0 0,1 0 0 0 0,0-1-1 0 0,-1 1 1 0 0,1 0-1 0 0,-1 0 1 0 0,1 0 0 0 0,-1-1-1 0 0,1 1 1 0 0,-1 0 0 0 0,1 0-1 0 0,-1 0 1 0 0,0 0-1 0 0,1 0 1 0 0,-1 0 0 0 0,1 0-1 0 0,-1 0 1 0 0,1 0 0 0 0,-1 0-1 0 0,1 0 1 0 0,-1 0 0 0 0,1 1-1 0 0,-2-1 1 0 0,-13 17-3 0 0,-4 27-1 0 0,14-13 13 0 0,-3 52 0 0 0,3-19 17 0 0,-15 87 1 0 0,-65 242 1 0 0,47-224-23 0 0,23-106-10 0 0,10-37 10 0 0,6-19 24 0 0,0-9-28 0 0,0 1 0 0 0,-1-1 0 0 0,0 1 0 0 0,1 0-1 0 0,-1-1 1 0 0,0 1 0 0 0,0-1 0 0 0,1 1 0 0 0,-1-1 0 0 0,0 1 0 0 0,-1-1 0 0 0,1 1-1 0 0,0-2 1 0 0,-1 2-1 0 0,1-1 1 0 0,0 0-1 0 0,0 1 0 0 0,0-1 0 0 0,0 1 0 0 0,0-1 0 0 0,0 1 0 0 0,0-1 0 0 0,0 1 1 0 0,1-1-1 0 0,-1 1 0 0 0,1-1 0 0 0,-1 1 0 0 0,1-1 0 0 0,-1 1 0 0 0,1-1 0 0 0,0 1 1 0 0,0 0-1 0 0,1-2 0 0 0,-7-19-3713 0 0,-17-24-10813 0 0,-2 26 6842 0 0,6 11 4928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16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97 188 0 0,'-24'-15'838'0'0,"-2"0"1"0"0,0 1-1 0 0,0 2 1 0 0,-31-10-1 0 0,41 17-703 0 0,0 1 0 0 0,0 0 0 0 0,0 2 0 0 0,-1 0 0 0 0,1 1 0 0 0,0 0 0 0 0,-1 2 0 0 0,-30 3 0 0 0,16 3-1 0 0,-1 1 1 0 0,1 1 0 0 0,0 2-1 0 0,1 1 1 0 0,0 2 0 0 0,1 0-1 0 0,1 2 1 0 0,0 1 0 0 0,-34 29 0 0 0,7-1 54 0 0,3 3 0 0 0,2 1 0 0 0,-55 71 1 0 0,86-96-134 0 0,1 1 0 0 0,1 0 0 0 0,1 1 0 0 0,1 1 0 0 0,2 0 0 0 0,-13 38 0 0 0,19-46-46 0 0,2 0 0 0 0,1 1 0 0 0,0 0 0 0 0,1 0 0 0 0,1 0 0 0 0,2 0 0 0 0,-1 0 0 0 0,2 0 0 0 0,1 0 0 0 0,6 28 0 0 0,-3-27-5 0 0,0-1 1 0 0,2 0-1 0 0,1-1 1 0 0,0 0-1 0 0,2 0 0 0 0,0-1 1 0 0,1 0-1 0 0,0 0 1 0 0,2-2-1 0 0,0 1 1 0 0,1-2-1 0 0,0 0 1 0 0,1 0-1 0 0,1-1 0 0 0,0-1 1 0 0,1-1-1 0 0,1 0 1 0 0,19 9-1 0 0,-10-8-8 0 0,0 0-1 0 0,2-2 0 0 0,-1-1 0 0 0,1-2 1 0 0,1 0-1 0 0,-1-2 0 0 0,1-2 0 0 0,0 0 1 0 0,0-2-1 0 0,1-1 0 0 0,57-7 0 0 0,-50 1 5 0 0,0-2-1 0 0,0-2 0 0 0,-1-1 0 0 0,0-2 0 0 0,-1-2 1 0 0,-1-1-1 0 0,0-2 0 0 0,54-34 0 0 0,-63 33 4 0 0,0-1 0 0 0,-2-1 0 0 0,0-1 0 0 0,-2-2 0 0 0,0 0 0 0 0,-1-1-1 0 0,-2-1 1 0 0,0 0 0 0 0,-2-2 0 0 0,28-55 0 0 0,-31 46 4 0 0,-1 1 1 0 0,-2-2-1 0 0,-2 1 1 0 0,-1-1-1 0 0,-1-1 0 0 0,1-40 1 0 0,-6 44-10 0 0,-2 1 1 0 0,-2 0-1 0 0,0-1 1 0 0,-2 1-1 0 0,-2 1 1 0 0,-1-1-1 0 0,-14-38 1 0 0,17 59-5 0 0,-1 0-1 0 0,0 0 1 0 0,-1 1 0 0 0,0 0 0 0 0,-1 0-1 0 0,0 1 1 0 0,-1-1 0 0 0,0 2 0 0 0,0-1-1 0 0,-16-13 1 0 0,15 17-4 0 0,0 0 0 0 0,1 0 0 0 0,-2 1 0 0 0,1 0 0 0 0,-1 1 0 0 0,1 0 0 0 0,-1 1 0 0 0,0 0 0 0 0,0 0 0 0 0,-1 1 0 0 0,1 1 0 0 0,0-1 0 0 0,-15 1 0 0 0,-5 2-384 0 0,-1 1-1 0 0,1 1 0 0 0,0 2 0 0 0,-37 10 0 0 0,-116 44-3681 0 0,119-35 2628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2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96 308 0 0,'-62'2'4222'0'0,"49"-3"-2358"0"0,0 1 1 0 0,0 1-1 0 0,-23 4 0 0 0,36-5-1844 0 0,-1 0 1 0 0,1 0-1 0 0,0 0 0 0 0,0 0 0 0 0,0 0 0 0 0,0 0 1 0 0,0 0-1 0 0,0 0 0 0 0,0 0 0 0 0,0 0 1 0 0,0 0-1 0 0,0 0 0 0 0,-1 0 0 0 0,1 0 0 0 0,0 0 1 0 0,0 0-1 0 0,0 0 0 0 0,0 0 0 0 0,0 0 1 0 0,0 0-1 0 0,0 0 0 0 0,0 0 0 0 0,0 1 0 0 0,0-1 1 0 0,0 0-1 0 0,0 0 0 0 0,0 0 0 0 0,0 0 1 0 0,0 0-1 0 0,0 0 0 0 0,0 0 0 0 0,0 0 0 0 0,0 0 1 0 0,0 0-1 0 0,0 0 0 0 0,0 1 0 0 0,0-1 1 0 0,0 0-1 0 0,0 0 0 0 0,0 0 0 0 0,0 0 1 0 0,0 0-1 0 0,0 0 0 0 0,0 0 0 0 0,0 0 0 0 0,0 0 1 0 0,0 0-1 0 0,0 1 0 0 0,0-1 0 0 0,0 0 1 0 0,0 0-1 0 0,0 0 0 0 0,0 0 0 0 0,0 0 0 0 0,0 0 1 0 0,0 0-1 0 0,0 0 0 0 0,0 0 0 0 0,0 0 1 0 0,1 0-1 0 0,-1 0 0 0 0,0 0 0 0 0,0 0 0 0 0,0 0 1 0 0,0 0-1 0 0,0 0 0 0 0,10 6 479 0 0,14 4-3 0 0,1-5-119 0 0,1-1 0 0 0,-1-2 0 0 0,1 0 0 0 0,41-3 0 0 0,107-19 38 0 0,-91 9-331 0 0,27-3-12 0 0,87-10 3466 0 0,-220 29-243 0 0,-34 10-2580 0 0,-14 4-866 0 0,77-22-416 0 0,0 0 1 0 0,-1 0-1 0 0,1-1 1 0 0,-1 0 0 0 0,6-5-1 0 0,65-59-17057 0 0,-67 59 15701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2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33 134 88 0 0,'-2'0'234'0'0,"1"-1"0"0"0,-1 0 0 0 0,1 0 0 0 0,-1 1 0 0 0,1-1 0 0 0,0 0 1 0 0,-1 0-1 0 0,1 0 0 0 0,0 0 0 0 0,0-1 0 0 0,0 1 0 0 0,0 0 0 0 0,0 0 0 0 0,0-1 0 0 0,0 1 0 0 0,0-1 0 0 0,0 1 0 0 0,0-1 0 0 0,1 1 0 0 0,-1-1 0 0 0,1 1 1 0 0,-1-1-1 0 0,1 1 0 0 0,-1-3 0 0 0,2 1 17 0 0,-1 0 1 0 0,0 0-1 0 0,1 0 0 0 0,0 1 1 0 0,-1-1-1 0 0,1 0 1 0 0,0 1-1 0 0,1-1 0 0 0,-1 0 1 0 0,0 1-1 0 0,1 0 1 0 0,-1-1-1 0 0,3-2 0 0 0,1-1 102 0 0,1 0-1 0 0,-1 0 1 0 0,1 1-1 0 0,0 0 1 0 0,0 0-1 0 0,1 0 1 0 0,0 1 0 0 0,-1 0-1 0 0,14-6 1 0 0,-16 9-301 0 0,-1 0 0 0 0,1 0 0 0 0,0 0 0 0 0,-1 0 0 0 0,1 1 0 0 0,0-1 0 0 0,-1 1 0 0 0,1 0 0 0 0,0 0 0 0 0,0 1 0 0 0,-1-1 1 0 0,1 1-1 0 0,0 0 0 0 0,-1 0 0 0 0,1 0 0 0 0,-1 0 0 0 0,1 0 0 0 0,-1 1 0 0 0,6 3 0 0 0,-5-2 41 0 0,0 1 1 0 0,0-1-1 0 0,0 1 0 0 0,0 0 1 0 0,-1 1-1 0 0,0-1 0 0 0,1 1 0 0 0,-2-1 1 0 0,1 1-1 0 0,0 0 0 0 0,-1 0 1 0 0,2 6-1 0 0,0 2 234 0 0,0 1-1 0 0,-1-1 1 0 0,-1 1 0 0 0,0 0-1 0 0,-1-1 1 0 0,0 1 0 0 0,-1 0-1 0 0,0 0 1 0 0,-6 27 0 0 0,4-33-298 0 0,0-1 0 0 0,-1 1 1 0 0,0-1-1 0 0,-1 1 0 0 0,0-1 1 0 0,0 0-1 0 0,0 0 0 0 0,-1-1 1 0 0,0 1-1 0 0,0-1 1 0 0,-1 0-1 0 0,0 0 0 0 0,-7 5 1 0 0,3-4-72 0 0,1 0 0 0 0,-1-1 1 0 0,0 0-1 0 0,0-1 1 0 0,-1 0-1 0 0,1 0 1 0 0,-1-2-1 0 0,-20 6 0 0 0,29-9-62 0 0,0 1 0 0 0,-1-1-1 0 0,1 0 1 0 0,0 0-1 0 0,0 0 1 0 0,-1 0 0 0 0,1 0-1 0 0,0 0 1 0 0,0 0-1 0 0,-1-1 1 0 0,-1 0 0 0 0,2 0-190 0 0,1 1 0 0 0,0-1 0 0 0,-1 0 0 0 0,1 0 0 0 0,0 0 1 0 0,0 0-1 0 0,0 0 0 0 0,0 0 0 0 0,0 0 0 0 0,0 0 0 0 0,0 0 0 0 0,0 0 1 0 0,0-1-1 0 0,0 1 0 0 0,1 0 0 0 0,-1-1 0 0 0,0 1 0 0 0,1 0 0 0 0,-1-1 1 0 0,0-2-1 0 0,0-3-811 0 0,1 0-1 0 0,-1 1 1 0 0,1-1 0 0 0,1 0 0 0 0,-1 0-1 0 0,1 0 1 0 0,2-10 0 0 0,2-5-500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2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86 56 0 0,'-16'-19'1770'0'0,"11"12"-999"0"0,-1-1 0 0 0,1 1-1 0 0,-2 0 1 0 0,1 1-1 0 0,-1 0 1 0 0,0 0-1 0 0,0 0 1 0 0,-15-8-1 0 0,22 14-717 0 0,0 0-1 0 0,-1 0 0 0 0,1 1 0 0 0,-1-1 0 0 0,1 0 0 0 0,0 0 0 0 0,-1 0 0 0 0,1 0 0 0 0,0 0 0 0 0,-1 0 0 0 0,1 1 0 0 0,-1-1 0 0 0,1 0 0 0 0,0 0 0 0 0,-1 1 0 0 0,1-1 0 0 0,0 0 0 0 0,0 0 0 0 0,-1 1 0 0 0,1-1 0 0 0,0 0 0 0 0,0 1 0 0 0,-1-1 0 0 0,1 0 0 0 0,0 1 0 0 0,0-1 1 0 0,0 0-1 0 0,0 1 0 0 0,-1-1 0 0 0,1 1 0 0 0,0-1 0 0 0,0 0 0 0 0,0 1 0 0 0,0-1 0 0 0,0 1 0 0 0,0-1 0 0 0,0 0 0 0 0,0 1 0 0 0,0-1 0 0 0,0 1 0 0 0,0-1 0 0 0,1 1 0 0 0,-2 26 913 0 0,1-22-625 0 0,-23 358 8807 0 0,17-328-8634 0 0,-1 18-175 0 0,6-54-407 0 0,1 1 0 0 0,-1-1-1 0 0,1 1 1 0 0,0-1 0 0 0,0 1 0 0 0,-1-1-1 0 0,1 1 1 0 0,0-1 0 0 0,0 0 0 0 0,0 1-1 0 0,0-1 1 0 0,-1 1 0 0 0,1-1 0 0 0,0 0-1 0 0,0 1 1 0 0,0-1 0 0 0,0 0 0 0 0,1 1-1 0 0,-1-1 1 0 0,0 1 0 0 0,0-1 0 0 0,0 0 0 0 0,0 1-1 0 0,1-1 1 0 0,-1 1 0 0 0,0-1 0 0 0,0 1-1 0 0,1-1 1 0 0,-1 0 0 0 0,1 1 0 0 0,-1 0-1 0 0,0-1 1 0 0,1 1 0 0 0,-1-1 0 0 0,1 1-1 0 0,-1-1 1 0 0,1 1 0 0 0,-1 0 0 0 0,2-1-1 0 0,2-2-1238 0 0,0 0-1 0 0,1 1 0 0 0,-1-1 1 0 0,1 1-1 0 0,0 0 0 0 0,0 0 1 0 0,-1 1-1 0 0,1-1 0 0 0,7 0 0 0 0,27-2-3266 0 0,-12 4 2809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3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1199 176 312 0 0,'-1'-7'501'0'0,"0"-1"0"0"0,0 1-1 0 0,-1 0 1 0 0,-1-1 0 0 0,1 1 0 0 0,-1 0-1 0 0,0 0 1 0 0,-1 1 0 0 0,-4-8 0 0 0,0 0 125 0 0,6 11-492 0 0,-1 0 0 0 0,1 0 0 0 0,-1 1 0 0 0,0-1 0 0 0,0 1 0 0 0,0-1 0 0 0,0 1 0 0 0,0 0 0 0 0,-1 0 0 0 0,1 1 0 0 0,-1-1 0 0 0,-5-1 0 0 0,-54-17 1387 0 0,47 16-1098 0 0,-15-4 14 0 0,-2 1 0 0 0,1 1 0 0 0,-1 2 0 0 0,1 1 0 0 0,-1 2 0 0 0,0 1 0 0 0,0 2 0 0 0,0 1 0 0 0,1 1 0 0 0,-44 12 0 0 0,48-8-177 0 0,0 1 1 0 0,0 2-1 0 0,1 1 0 0 0,1 0 0 0 0,0 2 0 0 0,1 1 1 0 0,0 1-1 0 0,1 2 0 0 0,1 0 0 0 0,1 1 0 0 0,-35 38 1 0 0,31-27 87 0 0,1 1 1 0 0,2 2-1 0 0,1 0 1 0 0,2 1 0 0 0,-33 74-1 0 0,43-82-310 0 0,1 1 0 0 0,2 1 0 0 0,0-1 0 0 0,2 1 1 0 0,1 0-1 0 0,1 1 0 0 0,2-1 0 0 0,2 36 0 0 0,1-43-28 0 0,1 1 0 0 0,1-1-1 0 0,1 0 1 0 0,1 0 0 0 0,0-1 0 0 0,2 0 0 0 0,0 0 0 0 0,2 0-1 0 0,0-1 1 0 0,1-1 0 0 0,20 27 0 0 0,-18-29-11 0 0,1-1 1 0 0,0 0-1 0 0,1-1 1 0 0,1-1-1 0 0,0 0 1 0 0,1-1-1 0 0,0-1 1 0 0,35 17-1 0 0,-26-17-2 0 0,0-1-1 0 0,0-2 1 0 0,1 0 0 0 0,0-2-1 0 0,0-1 1 0 0,30 2 0 0 0,-14-5 7 0 0,-1-2 0 0 0,1-2 0 0 0,0-1 0 0 0,-1-3 0 0 0,0-1 0 0 0,0-2 0 0 0,-1-2 0 0 0,62-25 0 0 0,-72 21-6 0 0,1-1 0 0 0,-2-2 0 0 0,0-1 0 0 0,-1-1 1 0 0,-2-2-1 0 0,0-1 0 0 0,-1-1 0 0 0,-1-1 0 0 0,-1-1 0 0 0,-2-1 0 0 0,0-1 1 0 0,-2-1-1 0 0,24-46 0 0 0,-33 53 5 0 0,-2 0 0 0 0,0 0 0 0 0,-2 0 0 0 0,0-1 0 0 0,-1 0 0 0 0,-2 0 0 0 0,0-1 0 0 0,-1 0 0 0 0,-2 1 0 0 0,0-1 0 0 0,-2 0 0 0 0,0 0 0 0 0,-2 1 0 0 0,-9-39 0 0 0,7 45-3 0 0,-1 0 1 0 0,-1 1-1 0 0,-1 0 0 0 0,0 0 1 0 0,-1 1-1 0 0,-1 0 1 0 0,0 1-1 0 0,-1 0 1 0 0,0 0-1 0 0,-1 1 1 0 0,-15-12-1 0 0,9 11 5 0 0,-1 0 0 0 0,-1 1 0 0 0,0 1 0 0 0,-1 1 0 0 0,0 1 0 0 0,0 0 0 0 0,-35-9 0 0 0,14 8-1 0 0,0 2 0 0 0,-1 1 1 0 0,-61-2-1 0 0,32 8-34 0 0,-82 8 1 0 0,108-2 25 0 0,1 1 0 0 0,0 3 0 0 0,0 2 0 0 0,1 1 0 0 0,1 3 0 0 0,-63 27 0 0 0,87-32 8 0 0,1 1-1 0 0,0 0 0 0 0,1 2 0 0 0,0 0 0 0 0,1 1 1 0 0,0 0-1 0 0,1 1 0 0 0,1 1 0 0 0,0 1 0 0 0,1 0 0 0 0,0 0 1 0 0,2 1-1 0 0,0 1 0 0 0,0 0 0 0 0,2 1 0 0 0,-11 28 1 0 0,9-12 7 0 0,0 1 0 0 0,3-1 0 0 0,1 2 0 0 0,1-1 1 0 0,2 1-1 0 0,1 50 0 0 0,3-71-9 0 0,2 1-1 0 0,-1-1 1 0 0,2 0 0 0 0,0 0-1 0 0,1-1 1 0 0,1 1 0 0 0,0-1 0 0 0,1 0-1 0 0,1 0 1 0 0,0 0 0 0 0,1-1-1 0 0,0 0 1 0 0,1-1 0 0 0,1 0-1 0 0,0 0 1 0 0,23 21 0 0 0,-14-19-12 0 0,1-1 0 0 0,0-1 1 0 0,1 0-1 0 0,0-2 0 0 0,1 0 1 0 0,0-2-1 0 0,1 0 0 0 0,0-2 0 0 0,0 0 1 0 0,48 6-1 0 0,-20-7 8 0 0,1-2 0 0 0,0-2 1 0 0,-1-3-1 0 0,57-8 0 0 0,-55 2 18 0 0,0-2-1 0 0,0-3 1 0 0,-1-1 0 0 0,-1-3-1 0 0,-1-3 1 0 0,0-1-1 0 0,47-28 1 0 0,-69 32-18 0 0,0-2 0 0 0,-1-1-1 0 0,-1-1 1 0 0,-1-2 0 0 0,29-30 0 0 0,-38 33-4 0 0,-1 0-1 0 0,0-1 1 0 0,-1-1 0 0 0,-2 0 0 0 0,0-1 0 0 0,-1 0 0 0 0,14-41 0 0 0,-20 45 1 0 0,0-1 0 0 0,-1 0 0 0 0,-1 0 0 0 0,0-1 0 0 0,-2 1 0 0 0,0 0 1 0 0,-2-1-1 0 0,-3-31 0 0 0,1 36-3 0 0,0-1 0 0 0,-1 1 0 0 0,-1 0 0 0 0,0 0 0 0 0,-1 1 0 0 0,0 0 0 0 0,-1 0 0 0 0,-1 0 0 0 0,0 1 0 0 0,-1 0 0 0 0,-12-14 0 0 0,18 24-135 0 0,1 1 1 0 0,-1-1 0 0 0,0 1 0 0 0,0-1-1 0 0,0 1 1 0 0,-1 0 0 0 0,1 0 0 0 0,0 1-1 0 0,-1-1 1 0 0,1 1 0 0 0,-1-1 0 0 0,1 1 0 0 0,-1 0-1 0 0,-5-1 1 0 0,4 2-1074 0 0,0 0 1 0 0,1 0-1 0 0,-1 0 1 0 0,0 0-1 0 0,1 1 0 0 0,-1-1 1 0 0,0 1-1 0 0,1 1 1 0 0,-1-1-1 0 0,1 1 0 0 0,-6 2 1 0 0,1 0-945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44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69 137 168 0 0,'-2'-6'1139'0'0,"0"1"-1"0"0,0-1 1 0 0,0 0 0 0 0,1 0 0 0 0,0 0-1 0 0,1 1 1 0 0,-1-1 0 0 0,1 0 0 0 0,0 0-1 0 0,1-9 1 0 0,0-3 5289 0 0,0 10-3531 0 0,2 13-1052 0 0,2 17-961 0 0,-7 12-605 0 0,-2 1 1 0 0,-1-1-1 0 0,-11 37 0 0 0,-3 16-92 0 0,18-79-176 0 0,-6 29 27 0 0,-3 72 0 0 0,8-88-38 0 0,0 3 29 0 0,2-19 345 0 0,3-9 430 0 0,8-35-611 0 0,-3 0 1 0 0,7-55-1 0 0,-12 68-152 0 0,2-18-34 0 0,-2-1 1 0 0,-2 1-1 0 0,-9-88 0 0 0,3 100 29 0 0,2 12 65 0 0,10 40-58 0 0,0 5-26 0 0,-1 1 0 0 0,-1 0-1 0 0,-1 0 1 0 0,0 41 0 0 0,-11 104 46 0 0,0-103-41 0 0,-24 100 0 0 0,27-151 15 0 0,5-30 19 0 0,3-20-31 0 0,0-90-25 0 0,38-231-1 0 0,-41 320-3 0 0,-1 29 6 0 0,-1 0 0 0 0,1 0-1 0 0,0 1 1 0 0,1-1 0 0 0,-1 0-1 0 0,1 0 1 0 0,0 1 0 0 0,0-1-1 0 0,0 0 1 0 0,0 1 0 0 0,1-1-1 0 0,3-5 1 0 0,0 48-20 0 0,-2 24 41 0 0,13 69 0 0 0,-7-63 8 0 0,0 136-21 0 0,-14-78-28 0 0,4-120 31 0 0,-2-6-3 0 0,-2-13-3 0 0,4-117-35 0 0,13 23 33 0 0,-6 62 5 0 0,-2-1 1 0 0,-3-83-1 0 0,-6 83-13 0 0,-3-27-15 0 0,8 71-1 0 0,-1 5 7 0 0,-2 9 0 0 0,-2 21 9 0 0,-23 458 22 0 0,19-428-7 0 0,19-282-12 0 0,-9 140 9 0 0,0 19 2 0 0,-2 0 1 0 0,-9-61 0 0 0,10 118-16 0 0,-1 0 1 0 0,1 0-1 0 0,0-1 1 0 0,0 1 0 0 0,0 0-1 0 0,1 0 1 0 0,-1 0-1 0 0,1-1 1 0 0,1-3 0 0 0,-2 7 2 0 0,0 0 1 0 0,0 0-1 0 0,0 0 1 0 0,0 0 0 0 0,0 0-1 0 0,0 0 1 0 0,0 1-1 0 0,0-1 1 0 0,0 0 0 0 0,0 0-1 0 0,0 0 1 0 0,0 0-1 0 0,0 0 1 0 0,0 0-1 0 0,0 0 1 0 0,0 0 0 0 0,0 0-1 0 0,1 0 1 0 0,-1 0-1 0 0,0 0 1 0 0,0 0-1 0 0,0 0 1 0 0,0 0 0 0 0,0 0-1 0 0,0 0 1 0 0,0 0-1 0 0,0 1 1 0 0,0-1 0 0 0,0 0-1 0 0,1 0 1 0 0,-1 0-1 0 0,0 0 1 0 0,0 0-1 0 0,0-1 1 0 0,0 1 0 0 0,0 0-1 0 0,0 0 1 0 0,0 0-1 0 0,0 0 1 0 0,0 0 0 0 0,1 0-1 0 0,-1 0 1 0 0,0 0-1 0 0,0 0 1 0 0,0 0-1 0 0,0 0 1 0 0,0 0 0 0 0,0 0-1 0 0,0 0 1 0 0,0 0-1 0 0,0 0 1 0 0,0 0 0 0 0,0 0-1 0 0,0-1 1 0 0,0 1-1 0 0,0 0 1 0 0,1 0-1 0 0,-1 0 1 0 0,0 0 0 0 0,0 0-1 0 0,0 0 1 0 0,0 0-1 0 0,0 0 1 0 0,0 0 0 0 0,0 0-1 0 0,0-1 1 0 0,0 1-1 0 0,0 0 1 0 0,0 0-1 0 0,2 19-3 0 0,7 131 5 0 0,-7-122 95 0 0,0-17-229 0 0,-2-12-747 0 0,5-11-9294 0 0,-5 12 9688 0 0,0-1 0 0 0,0 0 0 0 0,0 1 0 0 0,1-1-1 0 0,-1 0 1 0 0,0 0 0 0 0,0 1 0 0 0,0-1 0 0 0,0 0 0 0 0,0 1 0 0 0,0-1-1 0 0,0 0 1 0 0,0 0 0 0 0,-1 1 0 0 0,1-1 0 0 0,0 0 0 0 0,0 1 0 0 0,0-1-1 0 0,-1 0 1 0 0,1 1 0 0 0,0-1 0 0 0,-1 1 0 0 0,1-1 0 0 0,-1 0 0 0 0,-1-1-1459 0 0,-7-3-250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0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163 126 364 0 0,'-19'-1'1980'0'0,"0"0"0"0"0,0-1 0 0 0,-21-6 0 0 0,0-3 4600 0 0,40 11-6389 0 0,-1 0-1 0 0,1 0 1 0 0,-1 0-1 0 0,1 0 1 0 0,-1 0-1 0 0,1 0 1 0 0,-1 0-1 0 0,1 0 1 0 0,-1-1-1 0 0,0 1 1 0 0,1 0 0 0 0,0 0-1 0 0,-1-1 1 0 0,1 1-1 0 0,-1 0 1 0 0,1-1-1 0 0,-1 1 1 0 0,1 0-1 0 0,0-1 1 0 0,-1 1-1 0 0,1-1 1 0 0,0 1 0 0 0,-1 0-1 0 0,1-1 1 0 0,0 1-1 0 0,-1-1 1 0 0,1 1-1 0 0,0-1 1 0 0,0 1-1 0 0,0-1 1 0 0,0 1-1 0 0,-1-1 1 0 0,1 0 0 0 0,0 1-1 0 0,0-1 1 0 0,0 1-1 0 0,0-1 1 0 0,1-1-23 0 0,0 1 1 0 0,0-1-1 0 0,0 1 0 0 0,0 0 1 0 0,0-1-1 0 0,0 1 0 0 0,1 0 1 0 0,-1 0-1 0 0,0 0 1 0 0,1 0-1 0 0,2-2 0 0 0,43-19 78 0 0,-9 9-158 0 0,0 3 0 0 0,1 1-1 0 0,0 2 1 0 0,0 2 0 0 0,1 1 0 0 0,0 2 0 0 0,71 6 0 0 0,-103-3-86 0 0,0 0 1 0 0,0 1 0 0 0,0 0 0 0 0,-1 0-1 0 0,1 1 1 0 0,0 0 0 0 0,9 5-1 0 0,-15-7 1 0 0,-1 0 0 0 0,1 0-1 0 0,-1-1 1 0 0,0 1-1 0 0,0 0 1 0 0,1 0-1 0 0,-1 0 1 0 0,0 1 0 0 0,0-1-1 0 0,0 0 1 0 0,0 0-1 0 0,0 1 1 0 0,0-1-1 0 0,0 0 1 0 0,-1 1-1 0 0,1-1 1 0 0,0 1 0 0 0,-1-1-1 0 0,1 1 1 0 0,-1-1-1 0 0,0 1 1 0 0,1-1-1 0 0,-1 1 1 0 0,0 0 0 0 0,0-1-1 0 0,0 1 1 0 0,0-1-1 0 0,0 1 1 0 0,0 0-1 0 0,-1-1 1 0 0,1 1 0 0 0,-1-1-1 0 0,1 1 1 0 0,-1-1-1 0 0,1 1 1 0 0,-1-1-1 0 0,0 1 1 0 0,1-1-1 0 0,-1 0 1 0 0,0 1 0 0 0,0-1-1 0 0,0 0 1 0 0,-2 2-1 0 0,-6 7 54 0 0,0-1 0 0 0,0 0 1 0 0,-1 0-1 0 0,0-1 0 0 0,-19 12 0 0 0,-63 30 394 0 0,59-32-233 0 0,-29 13 162 0 0,-85 49 537 0 0,131-69-844 0 0,1 0 0 0 0,0 0 0 0 0,1 2 0 0 0,0 0 0 0 0,1 0 0 0 0,-20 28 0 0 0,31-39-66 0 0,1 0-1 0 0,0 0 0 0 0,-1 0 1 0 0,1 0-1 0 0,0 0 1 0 0,0 0-1 0 0,1 0 0 0 0,-1 1 1 0 0,0-1-1 0 0,1 0 1 0 0,-1 1-1 0 0,1-1 0 0 0,0 0 1 0 0,0 1-1 0 0,0-1 0 0 0,0 0 1 0 0,0 1-1 0 0,0-1 1 0 0,1 0-1 0 0,-1 1 0 0 0,1-1 1 0 0,0 0-1 0 0,0 0 1 0 0,0 1-1 0 0,0-1 0 0 0,0 0 1 0 0,0 0-1 0 0,0 0 0 0 0,0 0 1 0 0,1 0-1 0 0,-1 0 1 0 0,1-1-1 0 0,0 1 0 0 0,0 0 1 0 0,-1-1-1 0 0,1 1 1 0 0,0-1-1 0 0,0 0 0 0 0,0 0 1 0 0,0 0-1 0 0,1 0 0 0 0,-1 0 1 0 0,0 0-1 0 0,0 0 1 0 0,0-1-1 0 0,1 1 0 0 0,-1-1 1 0 0,1 1-1 0 0,2-1 1 0 0,19 2 72 0 0,1 0 1 0 0,0-2 0 0 0,0-1 0 0 0,0-1 0 0 0,28-6 0 0 0,125-34 32 0 0,-109 23-105 0 0,139-42 78 0 0,-177 54 473 0 0,-30 7-451 0 0,-2 0 36 0 0,1 0-140 0 0,-1 0 0 0 0,1 0 0 0 0,0 0 0 0 0,-1 0 0 0 0,1 0 0 0 0,0 0 0 0 0,-1 0 0 0 0,1 0 0 0 0,0 0 0 0 0,-1 0 0 0 0,1 0 0 0 0,0 1 0 0 0,-1-1 0 0 0,1 0 0 0 0,0 0 0 0 0,-1 0 0 0 0,1 1 1 0 0,0-1-1 0 0,0 0 0 0 0,-1 0 0 0 0,1 1 0 0 0,0-1 0 0 0,0 0 0 0 0,-1 0 0 0 0,1 1 0 0 0,0-1 0 0 0,0 0 0 0 0,0 1 0 0 0,0-1 0 0 0,-1 0 0 0 0,1 1 0 0 0,0-1 0 0 0,0 1 0 0 0,0-1 0 0 0,0 0 0 0 0,0 1 0 0 0,0-1 0 0 0,0 0 0 0 0,0 1 0 0 0,0-1 0 0 0,0 0 0 0 0,0 1 0 0 0,0-1 0 0 0,0 1 0 0 0,1-1 0 0 0,-1 1 10 0 0,0 0-11 0 0,0 0-1 0 0,0 0 0 0 0,0-1 0 0 0,0 1 1 0 0,0 0-1 0 0,1 0 0 0 0,-1-1 0 0 0,0 1 1 0 0,0 0-1 0 0,1 0 0 0 0,-1-1 0 0 0,0 1 1 0 0,1-1-1 0 0,-1 1 0 0 0,1 0 0 0 0,-1-1 1 0 0,1 1-1 0 0,-1-1 0 0 0,1 1 0 0 0,-1-1 1 0 0,1 1-1 0 0,0-1 0 0 0,-1 1 0 0 0,1-1 1 0 0,0 0-1 0 0,-1 1 0 0 0,1-1 0 0 0,0 0 1 0 0,0 0-1 0 0,-1 1 0 0 0,2-1 0 0 0,5 3 20 0 0,-6-1-18 0 0,-1 0 2 0 0,0-2-3 0 0,1 2-17 0 0,-1-1 16 0 0,0-1 1 0 0,0 0-1 0 0,0 1 1 0 0,0-1-1 0 0,0 0 0 0 0,1 1 1 0 0,-1-1-1 0 0,0 0 1 0 0,0 1-1 0 0,0-1 1 0 0,0 0-1 0 0,0 0 0 0 0,1 1 1 0 0,-1-1-1 0 0,0 0 1 0 0,0 1-1 0 0,1-1 1 0 0,-1 0-1 0 0,0 0 1 0 0,0 0-1 0 0,1 1 0 0 0,-1-1 1 0 0,0 0-1 0 0,1 0 1 0 0,-1 0-1 0 0,0 0 1 0 0,1 0-1 0 0,-1 1 0 0 0,0-1 1 0 0,1 0-1 0 0,-1 0 1 0 0,0 0-1 0 0,1 0 1 0 0,-1 0-1 0 0,0 0 1 0 0,1 0-1 0 0,-1 0 0 0 0,0 0 1 0 0,1 0-1 0 0,-1 0 1 0 0,0-1-1 0 0,1 1 1 0 0,-1 0-1 0 0,1 0 0 0 0,-1 0 24 0 0,4 9-32 0 0,-3-9 3 0 0,-1 0-20 0 0,0 2 27 0 0,0-2 0 0 0,0 0-4 0 0,1 0 2 0 0,-1 0 0 0 0,0-1 0 0 0,0 1 0 0 0,0 0 0 0 0,1 0 0 0 0,-1 0 0 0 0,0 0 0 0 0,0 0 0 0 0,1 0 0 0 0,-1 0 0 0 0,0 0 0 0 0,0 0 0 0 0,1 0 0 0 0,-1 0-1 0 0,0 0 1 0 0,0 0 0 0 0,1 1 0 0 0,-1-1 0 0 0,0 0 0 0 0,0 0 0 0 0,0 0 0 0 0,1 0 0 0 0,-1 0 0 0 0,0 0 0 0 0,0 0 0 0 0,0 1 0 0 0,1-1 0 0 0,-1 0 0 0 0,0 0 0 0 0,0 0 0 0 0,0 1 0 0 0,0-1 0 0 0,1 0 0 0 0,-1 0 0 0 0,0 0 0 0 0,0 1 0 0 0,0-1 0 0 0,0 0 0 0 0,0 0 0 0 0,0 1 0 0 0,10 10 17 0 0,-3-7 5 0 0,-7-4-22 0 0,0 0 0 0 0,0 0-1 0 0,0 0 1 0 0,1 0-1 0 0,-1 0 1 0 0,0 0-1 0 0,0 0 1 0 0,0 1-1 0 0,0-1 1 0 0,1 0 0 0 0,-1 0-1 0 0,0 0 1 0 0,0 0-1 0 0,0 0 1 0 0,0 1-1 0 0,1-1 1 0 0,-1 0-1 0 0,0 0 1 0 0,0 0-1 0 0,0 0 1 0 0,0 1 0 0 0,0-1-1 0 0,0 0 1 0 0,0 0-1 0 0,0 0 1 0 0,0 1-1 0 0,0-1 1 0 0,0 0-1 0 0,0 0 1 0 0,0 1-1 0 0,0-1 1 0 0,0 0 0 0 0,0 0-1 0 0,0 0 1 0 0,0 1-1 0 0,0-1 1 0 0,0 0-1 0 0,0 0 1 0 0,0 0-1 0 0,0 1 1 0 0,0-1 0 0 0,0 0-1 0 0,4 4 0 0 0,-3-4 1 0 0,-1 0 0 0 0,0 0 0 0 0,1 0 0 0 0,-1 0 1 0 0,1 0-1 0 0,-1 0 0 0 0,1 1 0 0 0,-1-1 0 0 0,0 0 0 0 0,1 0 1 0 0,-1 1-1 0 0,0-1 0 0 0,1 0 0 0 0,-1 0 0 0 0,0 1 1 0 0,1-1-1 0 0,-1 0 0 0 0,0 1 0 0 0,1-1 0 0 0,-1 0 1 0 0,0 1-1 0 0,0-1 0 0 0,1 1 0 0 0,-1-1 0 0 0,0 0 1 0 0,0 1-1 0 0,0-1 0 0 0,0 1 0 0 0,0-1 0 0 0,0 1 0 0 0,0-1 1 0 0,0 0-1 0 0,1 1 0 0 0,-1-1 0 0 0,-1 1 0 0 0,1 0 6 0 0,0 9 32 0 0,0-9-8 0 0,0-1-31 0 0,0 0 1 0 0,0 0-1 0 0,0 0 0 0 0,0 1 1 0 0,0-1-1 0 0,0 0 1 0 0,0 0-1 0 0,0 0 0 0 0,0 0 1 0 0,0 1-1 0 0,0-1 1 0 0,0 0-1 0 0,0 0 0 0 0,0 0 1 0 0,0 0-1 0 0,0 1 1 0 0,0-1-1 0 0,0 0 0 0 0,0 0 1 0 0,0 0-1 0 0,0 1 1 0 0,0-1-1 0 0,0 0 0 0 0,0 0 1 0 0,0 0-1 0 0,0 0 1 0 0,0 1-1 0 0,0-1 0 0 0,0 0 1 0 0,1 0-1 0 0,-1 0 1 0 0,0 0-1 0 0,0 0 0 0 0,0 0 1 0 0,0 1-1 0 0,0-1 1 0 0,1 0-1 0 0,-1 0 1 0 0,0 0-1 0 0,0 0 0 0 0,0 0 1 0 0,0 0-1 0 0,1 0 1 0 0,-1 0-1 0 0,0 0 0 0 0,0 0 1 0 0,0 0-1 0 0,0 0 1 0 0,1 0-1 0 0,-1 0 0 0 0,0 0 1 0 0,0 0-1 0 0,1 0 1 0 0,1 2 8 0 0,-3-1 3 0 0,1-1-11 0 0,0 0 1 0 0,0 0-1 0 0,0 0 0 0 0,0 0 0 0 0,1 0 0 0 0,-1 0 1 0 0,0 0-1 0 0,0 0 0 0 0,0 0 0 0 0,0 0 1 0 0,0 0-1 0 0,0 0 0 0 0,1 0 0 0 0,-1 0 0 0 0,0 0 1 0 0,0 0-1 0 0,0 0 0 0 0,0 0 0 0 0,0 0 1 0 0,0 0-1 0 0,1 0 0 0 0,-1 0 0 0 0,0 1 0 0 0,0-1 1 0 0,0 0-1 0 0,0 0 0 0 0,0 0 0 0 0,0 0 1 0 0,0 0-1 0 0,0 0 0 0 0,0 0 0 0 0,0 1 0 0 0,0-1 1 0 0,0 0-1 0 0,0 0 0 0 0,0 0 0 0 0,0 0 1 0 0,1 0-1 0 0,-1 0 0 0 0,0 1 0 0 0,0-1 1 0 0,0 0-1 0 0,-1 0 0 0 0,1 0 0 0 0,0 0 0 0 0,0 0 1 0 0,0 1-1 0 0,0-1 0 0 0,0 0 0 0 0,0 0 1 0 0,0 0-1 0 0,0 0 0 0 0,0 0 0 0 0,0 0 0 0 0,0 0 1 0 0,0 1-1 0 0,0-1 0 0 0,0 0 1 0 0,0-1 0 0 0,0 1-1 0 0,0 0 1 0 0,0 0 0 0 0,0 0-1 0 0,0 0 1 0 0,0 0 0 0 0,0 0-1 0 0,0 0 1 0 0,0 0 0 0 0,0-1-1 0 0,0 1 1 0 0,0 0 0 0 0,0 0-1 0 0,0 0 1 0 0,0 0 0 0 0,0 0-1 0 0,0 0 1 0 0,0 0 0 0 0,-1 0-1 0 0,1 0 1 0 0,0-1 0 0 0,0 1-1 0 0,0 0 1 0 0,0 0 0 0 0,0 0-1 0 0,0 0 1 0 0,0 0-1 0 0,0 0 1 0 0,0 0 0 0 0,0 0-1 0 0,0 0 1 0 0,0 0 0 0 0,-1 0-1 0 0,1 0 1 0 0,0 0 0 0 0,0 0-1 0 0,0 0 1 0 0,0 0 0 0 0,0 0-1 0 0,0 0 1 0 0,0 0 0 0 0,0 0-1 0 0,-1 0 1 0 0,1 0 0 0 0,0 0-1 0 0,0 0 1 0 0,0 0 0 0 0,0 0-1 0 0,0 0 1 0 0,0 0 0 0 0,0 0-1 0 0,0 0 1 0 0,0 0-1 0 0,-1 0 1 0 0,1 0 0 0 0,0 0-1 0 0,0 0 1 0 0,0 0 0 0 0,0 0 15 0 0,0-3 45 0 0,-8-4-186 0 0,7 6 116 0 0,-29-1-248 0 0,8 1-3988 0 0,20 0 3204 0 0,0 1 1 0 0,0-1 0 0 0,1 0-1 0 0,-1 0 1 0 0,0 1 0 0 0,0-2 0 0 0,1 1-1 0 0,-1 0 1 0 0,0 0 0 0 0,-2-3 0 0 0,-15-8-5423 0 0,-16 0 1620 0 0,25 10 3843 0 0,-8-5-481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200 296 24 0 0,'-30'3'2442'0'0,"0"-1"0"0"0,0-1 0 0 0,-1-2 0 0 0,-47-7 2520 0 0,82 6-3354 0 0,16-3-289 0 0,28-2-446 0 0,55 7 20 0 0,1 5 0 0 0,178 31 0 0 0,-216-24-856 0 0,0-4 1 0 0,0-2 0 0 0,70-3-1 0 0,-110-7 442 0 0,-22-1-70 0 0,-15-1-29 0 0,-4 2-358 0 0,0 0 1 0 0,0 2-1 0 0,0-1 1 0 0,-1 2-1 0 0,1 0 1 0 0,-1 1-1 0 0,-18 3 1 0 0,-44-3-424 0 0,77 0 244 0 0,-1 0-1 0 0,1 0 1 0 0,0 0-1 0 0,0 0 1 0 0,0 0 0 0 0,0-1-1 0 0,0 1 1 0 0,0 0-1 0 0,0-1 1 0 0,0 1-1 0 0,0-1 1 0 0,0 1 0 0 0,0-1-1 0 0,0 1 1 0 0,0-1-1 0 0,0 0 1 0 0,0 1-1 0 0,0-1 1 0 0,1 0 0 0 0,-1 0-1 0 0,0 0 1 0 0,1 1-1 0 0,-1-1 1 0 0,0 0 0 0 0,1 0-1 0 0,-1 0 1 0 0,1 0-1 0 0,-1 0 1 0 0,1 0-1 0 0,0 0 1 0 0,-1-1 0 0 0,1 1-1 0 0,0 0 1 0 0,0 0-1 0 0,0 0 1 0 0,0 0-1 0 0,0 0 1 0 0,0 0 0 0 0,0-2-1 0 0,2-6-1577 0 0,-1 1 0 0 0,1 0-1 0 0,1 0 1 0 0,4-12 0 0 0,0 2-422 0 0,-6 14 1960 0 0,0 1 1 0 0,0-1-1 0 0,-1 1 0 0 0,1-1 1 0 0,-1 0-1 0 0,0 0 0 0 0,0 1 1 0 0,-1-1-1 0 0,1 1 0 0 0,-1-1 1 0 0,1 0-1 0 0,-1 1 1 0 0,0-1-1 0 0,0 1 0 0 0,-3-5 1 0 0,-2-4 509 0 0,0 1 0 0 0,-1 0 0 0 0,-9-11-1 0 0,9 14 724 0 0,1 0 0 0 0,0-1 0 0 0,1 0 0 0 0,-8-17 0 0 0,13 25-919 0 0,-1 0 1 0 0,1 0-1 0 0,0 1 0 0 0,0-1 1 0 0,0 0-1 0 0,0 0 1 0 0,0 0-1 0 0,0 1 1 0 0,0-1-1 0 0,0 0 0 0 0,0 0 1 0 0,0 0-1 0 0,0 1 1 0 0,1-1-1 0 0,-1 0 1 0 0,0 0-1 0 0,1 1 0 0 0,-1-1 1 0 0,0 0-1 0 0,1 1 1 0 0,-1-1-1 0 0,1 0 1 0 0,-1 1-1 0 0,1-1 0 0 0,-1 1 1 0 0,1-1-1 0 0,-1 1 1 0 0,1-1-1 0 0,0 1 1 0 0,-1-1-1 0 0,1 1 0 0 0,0-1 1 0 0,-1 1-1 0 0,1 0 1 0 0,0-1-1 0 0,0 1 1 0 0,-1 0-1 0 0,1 0 0 0 0,1-1 1 0 0,39-5 1817 0 0,-29 5-1160 0 0,29-4 1239 0 0,61 0 0 0 0,-81 5-1767 0 0,-1 1 0 0 0,0 1 0 0 0,0 1 1 0 0,-1 1-1 0 0,22 6 0 0 0,-38-9-207 0 0,1 0 0 0 0,-1 0 0 0 0,0 1 1 0 0,1-1-1 0 0,-1 1 0 0 0,0-1 0 0 0,0 1 1 0 0,0 0-1 0 0,0 1 0 0 0,-1-1 0 0 0,1 0 1 0 0,0 1-1 0 0,-1-1 0 0 0,0 1 0 0 0,0 0 1 0 0,0 0-1 0 0,0 0 0 0 0,0 0 0 0 0,0 0 1 0 0,1 5-1 0 0,-2-4 13 0 0,0 1 1 0 0,0-1-1 0 0,-1 1 0 0 0,0-1 1 0 0,0 1-1 0 0,0-1 1 0 0,-1 1-1 0 0,1-1 0 0 0,-1 1 1 0 0,0-1-1 0 0,0 0 1 0 0,0 1-1 0 0,-1-1 0 0 0,0 0 1 0 0,-3 7-1 0 0,-7 9 60 0 0,0-1 0 0 0,-1 0 1 0 0,-1-1-1 0 0,0 0 0 0 0,-1-2 0 0 0,-18 16 0 0 0,-111 85 48 0 0,131-107-156 0 0,1-1-69 0 0,4-1-39 0 0,-1-1 0 0 0,0-1 0 0 0,0 1 0 0 0,-1-2 1 0 0,0 1-1 0 0,0-1 0 0 0,0-1 0 0 0,-18 6 0 0 0,27-10-89 0 0,0 0 1 0 0,0 0-1 0 0,0 0 0 0 0,0 0 1 0 0,0 0-1 0 0,0 0 0 0 0,0-1 1 0 0,1 1-1 0 0,-1 0 0 0 0,0-1 1 0 0,0 1-1 0 0,0 0 0 0 0,0-1 1 0 0,1 1-1 0 0,-1-1 0 0 0,0 1 1 0 0,0-1-1 0 0,1 0 0 0 0,-1 1 1 0 0,1-1-1 0 0,-1 0 0 0 0,0 1 1 0 0,1-1-1 0 0,-1 0 0 0 0,1 0 1 0 0,0 0-1 0 0,-1 1 0 0 0,1-1 1 0 0,-1 0-1 0 0,1 0 0 0 0,0 0 1 0 0,0 0-1 0 0,0 0 0 0 0,0 0 1 0 0,-1 0-1 0 0,1 0 0 0 0,0 1 1 0 0,1-3-1 0 0,1-40-6954 0 0,-1 38 6232 0 0,0-9-1135 0 0,-1 0-1 0 0,-1-24 1 0 0,-3 14 750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2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253 112 324 0 0,'-9'4'1349'0'0,"-1"0"-1"0"0,0 0 1 0 0,-19 4-1 0 0,20-7 190 0 0,1 0 1 0 0,-1 0-1 0 0,1-1 0 0 0,-1 0 0 0 0,-10-1 0 0 0,19 1-1452 0 0,-1 0-1 0 0,1 0 1 0 0,-1 0-1 0 0,1 0 1 0 0,-1 0-1 0 0,1 0 1 0 0,-1 0-1 0 0,1 0 0 0 0,-1-1 1 0 0,1 1-1 0 0,-1 0 1 0 0,1 0-1 0 0,-1 0 1 0 0,1 0-1 0 0,-1-1 1 0 0,1 1-1 0 0,-1 0 1 0 0,1-1-1 0 0,0 1 1 0 0,-1 0-1 0 0,1-1 0 0 0,-1 1 1 0 0,1 0-1 0 0,0-1 1 0 0,-1 1-1 0 0,1-1 1 0 0,0 1-1 0 0,0 0 1 0 0,-1-1-1 0 0,1 1 1 0 0,0-1-1 0 0,0 1 0 0 0,0-1 1 0 0,-1 1-1 0 0,1-1 1 0 0,0 1-1 0 0,0-1 1 0 0,0 1-1 0 0,0-1 1 0 0,0 1-1 0 0,0-1 1 0 0,0 0-1 0 0,0 1 1 0 0,0-1-1 0 0,0 1 0 0 0,1-1 1 0 0,-1 1-1 0 0,0-1 1 0 0,0 1-1 0 0,0-1 1 0 0,1 1-1 0 0,-1 0 1 0 0,0-1-1 0 0,0 1 1 0 0,1-1-1 0 0,-1 1 0 0 0,0-1 1 0 0,1 1-1 0 0,-1 0 1 0 0,1-1-1 0 0,-1 1 1 0 0,0 0-1 0 0,1-1 1 0 0,26-23 1014 0 0,-6 12-931 0 0,0 0-1 0 0,1 1 1 0 0,0 2-1 0 0,0 0 1 0 0,38-9-1 0 0,-42 13-141 0 0,0 2 1 0 0,0 0-1 0 0,1 1 0 0 0,0 0 0 0 0,-1 2 1 0 0,1 0-1 0 0,33 5 0 0 0,-48-4-23 0 0,0 0-1 0 0,0 0 1 0 0,0 0 0 0 0,0 0-1 0 0,0 1 1 0 0,-1-1 0 0 0,1 1-1 0 0,0 0 1 0 0,-1 0-1 0 0,1 1 1 0 0,-1-1 0 0 0,0 1-1 0 0,0-1 1 0 0,0 1 0 0 0,0 0-1 0 0,0 0 1 0 0,3 6-1 0 0,-4-6 20 0 0,-1 0-1 0 0,0 0 1 0 0,0 1-1 0 0,0-1 1 0 0,0 0-1 0 0,0 1 1 0 0,-1-1-1 0 0,0 1 1 0 0,1-1-1 0 0,-1 1 0 0 0,-1-1 1 0 0,1 1-1 0 0,0-1 1 0 0,-1 1-1 0 0,0-1 1 0 0,0 1-1 0 0,0-1 1 0 0,0 0-1 0 0,0 0 1 0 0,-1 1-1 0 0,-1 2 0 0 0,-5 7 124 0 0,0 0 0 0 0,0-1 0 0 0,-1-1-1 0 0,-1 1 1 0 0,1-2 0 0 0,-15 13-1 0 0,-7 3 253 0 0,-35 23 1 0 0,13-17-105 0 0,40-25-244 0 0,0 0 1 0 0,0 1-1 0 0,1 0 1 0 0,0 1-1 0 0,1 0 0 0 0,-1 1 1 0 0,-14 17-1 0 0,26-26-49 0 0,-1-1 0 0 0,1 0 0 0 0,0 1 0 0 0,-1-1 0 0 0,1 1 0 0 0,0-1 0 0 0,-1 1 0 0 0,1-1 0 0 0,0 0 0 0 0,0 1 0 0 0,0-1 0 0 0,-1 1 0 0 0,1-1 0 0 0,0 1 0 0 0,0-1 0 0 0,0 1 0 0 0,0 0 0 0 0,0-1 0 0 0,0 1 0 0 0,0-1 0 0 0,0 1 0 0 0,0-1 0 0 0,0 1 0 0 0,0-1 0 0 0,0 1 0 0 0,1-1 0 0 0,-1 1 0 0 0,0-1 0 0 0,0 1 1 0 0,0-1-1 0 0,1 1 0 0 0,16 5 20 0 0,33-9 1 0 0,-41 2-19 0 0,24-2 0 0 0,113-4 5 0 0,-131 7 0 0 0,0 1 0 0 0,0 1 0 0 0,0 0 0 0 0,0 2 0 0 0,0-1 0 0 0,0 2 1 0 0,20 8-1 0 0,-31-11 59 0 0,0 0 0 0 0,0 0 1 0 0,-1 0-1 0 0,1 0 1 0 0,-1 0-1 0 0,0 1 0 0 0,0-1 1 0 0,1 1-1 0 0,-2 0 1 0 0,1 0-1 0 0,0 0 0 0 0,-1 0 1 0 0,1 1-1 0 0,-1-1 1 0 0,0 1-1 0 0,0-1 0 0 0,0 1 1 0 0,-1 0-1 0 0,1 0 1 0 0,-1 0-1 0 0,0 0 0 0 0,0 0 1 0 0,0 0-1 0 0,-1 0 1 0 0,1 0-1 0 0,-1 0 0 0 0,0 0 1 0 0,0 0-1 0 0,-1 0 1 0 0,1 0-1 0 0,-1 0 0 0 0,0 0 1 0 0,0 0-1 0 0,0 0 1 0 0,0 0-1 0 0,-1 0 0 0 0,0 0 1 0 0,0-1-1 0 0,0 1 1 0 0,0-1-1 0 0,0 1 0 0 0,-1-1 1 0 0,1 0-1 0 0,-1 0 1 0 0,-5 5-1 0 0,-6 4 72 0 0,0 0-1 0 0,-2-1 1 0 0,1 0 0 0 0,-1-1-1 0 0,-1-1 1 0 0,1 0 0 0 0,-2-2 0 0 0,-29 10-1 0 0,0-3-322 0 0,-1-3 0 0 0,-53 7-1 0 0,80-15-1046 0 0,0-1 0 0 0,0-1 0 0 0,-38-3 0 0 0,2-11-5974 0 0,46 10 4532 0 0,1-2 1 0 0,0 1 0 0 0,-15-10 0 0 0,6 1-775 0 0,-4 1 887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4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18 267 332 0 0,'0'0'468'0'0,"-1"0"0"0"0,0 1 0 0 0,0-1 1 0 0,0 0-1 0 0,1 1 0 0 0,-1-1 0 0 0,0 1 0 0 0,1-1 0 0 0,-1 1 0 0 0,0-1 1 0 0,1 1-1 0 0,-1 0 0 0 0,0-1 0 0 0,1 1 0 0 0,-1 0 0 0 0,1-1 0 0 0,0 1 1 0 0,-1 0-1 0 0,1 0 0 0 0,-1-1 0 0 0,1 1 0 0 0,0 0 0 0 0,0 0 0 0 0,-1 0 1 0 0,1-1-1 0 0,0 1 0 0 0,0 0 0 0 0,0 0 0 0 0,0 0 0 0 0,0 0 0 0 0,0 0 0 0 0,0 0 1 0 0,0 46 5062 0 0,0-7-3240 0 0,-1-38-2232 0 0,1 0-1 0 0,-1 0 1 0 0,1 0 0 0 0,-1 0-1 0 0,1 0 1 0 0,0 0 0 0 0,0 0-1 0 0,0 0 1 0 0,0 0 0 0 0,0 0-1 0 0,0 0 1 0 0,0 0 0 0 0,1-1-1 0 0,-1 1 1 0 0,1 0 0 0 0,-1 0-1 0 0,2 2 1 0 0,-1-3-34 0 0,0-1 1 0 0,0 1-1 0 0,0-1 1 0 0,0 1-1 0 0,-1 0 0 0 0,1-1 1 0 0,1 0-1 0 0,-1 1 1 0 0,0-1-1 0 0,0 0 0 0 0,0 1 1 0 0,0-1-1 0 0,0 0 1 0 0,0 0-1 0 0,0 0 0 0 0,0 0 1 0 0,0 0-1 0 0,0 0 1 0 0,1 0-1 0 0,-1 0 0 0 0,0-1 1 0 0,0 1-1 0 0,0 0 1 0 0,0-1-1 0 0,0 1 0 0 0,0 0 1 0 0,0-1-1 0 0,0 1 1 0 0,1-2-1 0 0,29-13 120 0 0,-1-1 1 0 0,33-23-1 0 0,-21 12-113 0 0,193-112 671 0 0,-117 70-2544 0 0,0-2-7777 0 0,-71 40-3377 0 0,-38 24 11109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4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37 115 824 0 0,'-37'24'5425'0'0,"51"-22"-3204"0"0,13-5-977 0 0,83-29 8002 0 0,-108 31-7769 0 0,-6 3-537 0 0,-17 5-182 0 0,-28 5-322 0 0,67-37-50 0 0,-9 15-366 0 0,1 1 0 0 0,0-1 0 0 0,13-9 0 0 0,-12 10-8 0 0,0 0-1 0 0,16-17 1 0 0,-16 17-14 0 0,-7 16 5 0 0,-10 22-12 0 0,-1-19 17 0 0,-1 1 0 0 0,1-1 1 0 0,-2 0-1 0 0,1-1 0 0 0,-2 0 0 0 0,1 0 0 0 0,-12 8 0 0 0,21-17 11 0 0,-1 1 0 0 0,1-1-1 0 0,-1 1 1 0 0,1-1-1 0 0,0 1 1 0 0,-1-1 0 0 0,1 1-1 0 0,-1-1 1 0 0,1 1-1 0 0,-1-1 1 0 0,0 0 0 0 0,1 1-1 0 0,-1-1 1 0 0,1 0-1 0 0,-1 0 1 0 0,0 1 0 0 0,1-1-1 0 0,-1 0 1 0 0,1 0 0 0 0,-1 0-1 0 0,0 0 1 0 0,1 0-1 0 0,-1 0 1 0 0,0 0 0 0 0,-1 0-1 0 0,7-15 242 0 0,20-23-215 0 0,-14 23 63 0 0,-11 15-228 0 0,1 0 1 0 0,-1-1-1 0 0,0 1 0 0 0,0 0 1 0 0,0 0-1 0 0,0-1 0 0 0,0 1 0 0 0,0 0 1 0 0,0 0-1 0 0,0-1 0 0 0,-1 1 1 0 0,1 0-1 0 0,0-1 0 0 0,0 1 0 0 0,0 0 1 0 0,0 0-1 0 0,0-1 0 0 0,0 1 1 0 0,0 0-1 0 0,-1 0 0 0 0,1 0 0 0 0,0-1 1 0 0,0 1-1 0 0,0 0 0 0 0,0 0 1 0 0,-1 0-1 0 0,1-1 0 0 0,0 1 0 0 0,0 0 1 0 0,0 0-1 0 0,-1 0 0 0 0,1 0 1 0 0,0 0-1 0 0,-33-4-11494 0 0,13 4 8608 0 0,5-1 290 0 0,-3-1 612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4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1132 135 984 0 0,'0'-4'265'0'0,"-1"0"0"0"0,0 0 1 0 0,0 0-1 0 0,0 0 0 0 0,-1 0 0 0 0,1 1 0 0 0,-1-1 0 0 0,0 1 1 0 0,0-1-1 0 0,0 1 0 0 0,0-1 0 0 0,-1 1 0 0 0,1 0 0 0 0,-1 0 1 0 0,0 0-1 0 0,0 0 0 0 0,0 1 0 0 0,0-1 0 0 0,0 1 0 0 0,-1 0 1 0 0,1 0-1 0 0,-5-2 0 0 0,-8-4 385 0 0,0 0 1 0 0,0 1-1 0 0,-29-7 0 0 0,21 8 295 0 0,-1 0 1 0 0,0 2-1 0 0,-1 1 0 0 0,1 1 0 0 0,-1 1 0 0 0,1 1 0 0 0,-30 4 1 0 0,24 1-291 0 0,-1 1 1 0 0,2 1-1 0 0,-1 2 1 0 0,1 1-1 0 0,-41 19 1 0 0,39-13-505 0 0,1 2 0 0 0,1 0 1 0 0,0 2-1 0 0,1 2 1 0 0,2 0-1 0 0,0 2 0 0 0,2 0 1 0 0,0 2-1 0 0,2 1 1 0 0,1 1-1 0 0,-23 36 0 0 0,31-39-121 0 0,1 0 0 0 0,1 0 0 0 0,1 1 0 0 0,1 0 0 0 0,2 1-1 0 0,0 0 1 0 0,2 1 0 0 0,1 0 0 0 0,1 0 0 0 0,0 49 0 0 0,4-58-30 0 0,1 0 0 0 0,2 0 1 0 0,0-1-1 0 0,0 1 1 0 0,2-1-1 0 0,0 0 1 0 0,1 0-1 0 0,1-1 1 0 0,1 0-1 0 0,0 0 1 0 0,1 0-1 0 0,1-1 1 0 0,1-1-1 0 0,0 0 1 0 0,1 0-1 0 0,0-1 1 0 0,15 13-1 0 0,-13-15 2 0 0,0-1-1 0 0,1 0 0 0 0,0-1 1 0 0,1-1-1 0 0,0 0 1 0 0,0-1-1 0 0,1-1 1 0 0,0 0-1 0 0,0-2 0 0 0,24 6 1 0 0,-17-7-13 0 0,0-1 1 0 0,1-1 0 0 0,-1-1-1 0 0,1-1 1 0 0,-1-2 0 0 0,0 0-1 0 0,26-6 1 0 0,-12-1-16 0 0,-1-1 1 0 0,0-2-1 0 0,0-2 0 0 0,-2-1 1 0 0,0-2-1 0 0,0-1 1 0 0,-2-2-1 0 0,-1-1 0 0 0,47-40 1 0 0,-53 37 25 0 0,0 0 0 0 0,-2-2 1 0 0,-1 0-1 0 0,-2-2 0 0 0,37-58 0 0 0,-49 69 8 0 0,-1 1 0 0 0,0-1 0 0 0,-1-1 0 0 0,-1 1 0 0 0,-1-1 0 0 0,0 0 0 0 0,-1-1 0 0 0,-1 1 0 0 0,-1-1 0 0 0,0 1 0 0 0,-2-1 0 0 0,-3-35 0 0 0,0 32 0 0 0,-2 0 0 0 0,0 0 0 0 0,-2 1 0 0 0,0 0 0 0 0,-2 1 0 0 0,0 0 0 0 0,-1 0 0 0 0,-1 0 0 0 0,-1 2 0 0 0,0-1 0 0 0,-2 2 0 0 0,0-1 0 0 0,0 2 0 0 0,-2 0 0 0 0,0 1 0 0 0,-1 1 0 0 0,-1 0 0 0 0,0 1 0 0 0,0 1 0 0 0,-31-15 0 0 0,26 17-10 0 0,1 1 0 0 0,-1 1 0 0 0,0 1 1 0 0,-1 1-1 0 0,0 1 0 0 0,0 1 0 0 0,0 1 0 0 0,0 1 0 0 0,-1 1 0 0 0,-26 3 0 0 0,19 1-3 0 0,0 2-1 0 0,1 1 0 0 0,0 2 0 0 0,0 1 1 0 0,0 2-1 0 0,1 0 0 0 0,-34 20 0 0 0,29-13 3 0 0,1 2-1 0 0,1 2 0 0 0,1 1 0 0 0,1 1 0 0 0,1 2 0 0 0,1 1 0 0 0,2 1 0 0 0,0 2 1 0 0,-33 48-1 0 0,48-58-2 0 0,0 0 1 0 0,2 0-1 0 0,0 1 1 0 0,1 0-1 0 0,1 1 1 0 0,1 0-1 0 0,-6 36 1 0 0,10-39 3 0 0,2-1-1 0 0,0 1 1 0 0,1 0-1 0 0,0-1 1 0 0,2 1-1 0 0,0-1 1 0 0,1 1-1 0 0,1-1 1 0 0,1 0 0 0 0,9 22-1 0 0,-6-19 4 0 0,2-2 0 0 0,0 0 0 0 0,1 0 0 0 0,1 0 0 0 0,0-2 0 0 0,1 1 1 0 0,2-2-1 0 0,-1 0 0 0 0,2 0 0 0 0,0-2 0 0 0,1 0 0 0 0,0-1 0 0 0,1 0 0 0 0,0-2 0 0 0,1 0 0 0 0,1-1 0 0 0,25 9 0 0 0,-22-10-48 0 0,1-2-1 0 0,1-1 0 0 0,-1 0 1 0 0,1-2-1 0 0,0-1 1 0 0,0-1-1 0 0,0-1 0 0 0,0-1 1 0 0,0-2-1 0 0,0 0 1 0 0,0-1-1 0 0,-1-2 1 0 0,1-1-1 0 0,41-15 0 0 0,-30 6-308 0 0,0-2 0 0 0,-1-1-1 0 0,-1-2 1 0 0,-1-2-1 0 0,0-1 1 0 0,55-52-1 0 0,-64 52 295 0 0,-1-2 0 0 0,-1 0 0 0 0,-2-1 0 0 0,0-1 0 0 0,-2-1 0 0 0,-1-1-1 0 0,-1-1 1 0 0,18-48 0 0 0,-29 64 79 0 0,0-1 1 0 0,-2 0-1 0 0,1 0 0 0 0,-2-1 0 0 0,0 1 1 0 0,-1-1-1 0 0,-1 1 0 0 0,0 0 0 0 0,-1-1 1 0 0,-1 1-1 0 0,0-1 0 0 0,-1 1 1 0 0,-1 0-1 0 0,0 0 0 0 0,-10-21 0 0 0,9 25 26 0 0,-1 0-1 0 0,0 0 1 0 0,-1 1-1 0 0,0 0 1 0 0,-1 0-1 0 0,0 1 1 0 0,0-1-1 0 0,-1 2 1 0 0,0-1-1 0 0,-1 1 1 0 0,0 1-1 0 0,0 0 1 0 0,0 0-1 0 0,-1 1 1 0 0,0 0-1 0 0,-1 1 1 0 0,1 0-1 0 0,-1 1 1 0 0,-18-4-1 0 0,14 5-1 0 0,1 0 0 0 0,-1 2 0 0 0,0 0 0 0 0,1 0-1 0 0,-27 4 1 0 0,36-3-48 0 0,0 1 0 0 0,0 0 0 0 0,0 0 0 0 0,0 0 0 0 0,0 1 0 0 0,0 0 0 0 0,1 1 0 0 0,-1-1 0 0 0,1 1-1 0 0,-1 0 1 0 0,1 0 0 0 0,0 0 0 0 0,0 1 0 0 0,0 0 0 0 0,0 0 0 0 0,-7 9 0 0 0,11-12-31 0 0,1 0 0 0 0,-1-1 0 0 0,1 1-1 0 0,-1 0 1 0 0,1 0 0 0 0,-1 0 0 0 0,1 0 0 0 0,0-1 0 0 0,-1 1 0 0 0,1 0 0 0 0,0 0 0 0 0,0 0 0 0 0,-1 0-1 0 0,1 0 1 0 0,0 0 0 0 0,0 0 0 0 0,0 0 0 0 0,0 0 0 0 0,0 0 0 0 0,0 0 0 0 0,1 0 0 0 0,-1 0-1 0 0,0-1 1 0 0,0 1 0 0 0,1 0 0 0 0,0 2 0 0 0,0-2-118 0 0,0 1-1 0 0,1-1 1 0 0,-1 0-1 0 0,1 0 1 0 0,-1 1-1 0 0,1-1 1 0 0,-1 0 0 0 0,1 0-1 0 0,0 0 1 0 0,-1-1-1 0 0,1 1 1 0 0,3 1-1 0 0,4 0-867 0 0,-1 0-1 0 0,1 0 1 0 0,0-1-1 0 0,13 0 0 0 0,-12-1-19 0 0,-1 1-166 0 0,1-1-1 0 0,-1-1 0 0 0,1 1 1 0 0,-1-1-1 0 0,0-1 0 0 0,0 0 1 0 0,12-4-1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4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17 1152 0 0,'-45'-7'1034'0'0,"-1"2"0"0"0,1 2 0 0 0,-1 1 0 0 0,1 3 0 0 0,-1 2-1 0 0,1 1 1 0 0,-50 13 0 0 0,55-8-561 0 0,1 2 1 0 0,0 2-1 0 0,1 2 0 0 0,-43 22 0 0 0,54-22 171 0 0,0 2 0 0 0,1 0 0 0 0,-28 25 0 0 0,31-21-266 0 0,2 2-1 0 0,0 0 0 0 0,2 1 0 0 0,0 1 0 0 0,2 1 1 0 0,0 1-1 0 0,2 0 0 0 0,1 1 0 0 0,-15 45 0 0 0,11-22-139 0 0,3 2 0 0 0,3 0 0 0 0,2 0 0 0 0,-6 87-1 0 0,15-118-208 0 0,0 1 0 0 0,2-1-1 0 0,1 1 1 0 0,1-1-1 0 0,0 0 1 0 0,2 0 0 0 0,0 0-1 0 0,2 0 1 0 0,17 38-1 0 0,-17-47-31 0 0,0 0-1 0 0,1-1 0 0 0,0 0 1 0 0,0 0-1 0 0,2-1 1 0 0,-1 0-1 0 0,1 0 0 0 0,1-1 1 0 0,0-1-1 0 0,0 0 0 0 0,1 0 1 0 0,0-1-1 0 0,0-1 0 0 0,1 0 1 0 0,0-1-1 0 0,19 7 0 0 0,-12-7-9 0 0,-1-1 0 0 0,1-1 0 0 0,0 0 0 0 0,1-2 0 0 0,-1 0 0 0 0,0-2 0 0 0,0 0 0 0 0,41-6 0 0 0,-33 1-55 0 0,0-1-1 0 0,-1-2 1 0 0,0-1-1 0 0,0-1 1 0 0,47-26-1 0 0,-35 13 7 0 0,-1-2-1 0 0,-2-1 1 0 0,-1-2-1 0 0,-1-1 1 0 0,-1-2-1 0 0,-2-1 1 0 0,-1-2-1 0 0,28-40 1 0 0,-40 48 53 0 0,0-1 0 0 0,-2-1 0 0 0,-1-1 1 0 0,-1 0-1 0 0,17-56 0 0 0,-27 71 13 0 0,0 0 0 0 0,-1-1 0 0 0,-1 1 0 0 0,-1 0 1 0 0,0-1-1 0 0,0 1 0 0 0,-2-1 0 0 0,1 1 0 0 0,-2-1 0 0 0,0 1 0 0 0,-1 0 1 0 0,0-1-1 0 0,-1 1 0 0 0,-1 1 0 0 0,-7-16 0 0 0,-1 6-189 0 0,0 1 0 0 0,-2 1-1 0 0,-30-35 1 0 0,21 20-2381 0 0,23 32 1951 0 0,-1 0 0 0 0,1 1 1 0 0,0-1-1 0 0,-1 0 1 0 0,2 0-1 0 0,-1 0 0 0 0,0 0 1 0 0,1 0-1 0 0,0 0 0 0 0,0 0 1 0 0,0 0-1 0 0,1 0 0 0 0,-1 0 1 0 0,1 0-1 0 0,0 0 0 0 0,0 0 1 0 0,0 0-1 0 0,1 0 0 0 0,-1 1 1 0 0,1-1-1 0 0,2-4 0 0 0,5-7-880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423 208 1148 0 0,'-57'-19'7586'0'0,"53"17"-6951"0"0,0 0 0 0 0,1 0 0 0 0,-1 0 0 0 0,1 0 0 0 0,-1-1 0 0 0,1 1 0 0 0,0-1 0 0 0,0 0 0 0 0,0 0-1 0 0,0 0 1 0 0,1 0 0 0 0,-3-5 0 0 0,4 7-483 0 0,1-1 1 0 0,-1 1-1 0 0,1-1 0 0 0,0 1 0 0 0,0-1 1 0 0,0 0-1 0 0,0 1 0 0 0,0-1 0 0 0,0 1 1 0 0,0-1-1 0 0,0 1 0 0 0,1-1 0 0 0,-1 1 1 0 0,1-1-1 0 0,-1 1 0 0 0,1-1 0 0 0,-1 1 1 0 0,1 0-1 0 0,0-1 0 0 0,0 1 0 0 0,0 0 1 0 0,0-1-1 0 0,0 1 0 0 0,0 0 0 0 0,0 0 1 0 0,0 0-1 0 0,1-1 0 0 0,4-3 76 0 0,-1 0 0 0 0,1 1 1 0 0,-1 0-1 0 0,12-6 0 0 0,14-6 195 0 0,1 1 0 0 0,1 2 0 0 0,46-12 0 0 0,-64 21-354 0 0,1 1 1 0 0,-1 0-1 0 0,1 1 1 0 0,-1 1-1 0 0,1 0 1 0 0,0 1-1 0 0,-1 1 1 0 0,1 1-1 0 0,30 6 1 0 0,-43-7-58 0 0,0-1 0 0 0,0 1 0 0 0,0 0 0 0 0,-1 0-1 0 0,1 1 1 0 0,0-1 0 0 0,0 0 0 0 0,-1 1 0 0 0,1 0 0 0 0,-1 0 0 0 0,0 0 0 0 0,1 0 0 0 0,-1 0 0 0 0,0 0-1 0 0,0 0 1 0 0,0 1 0 0 0,-1-1 0 0 0,1 1 0 0 0,0-1 0 0 0,-1 1 0 0 0,0 0 0 0 0,0-1 0 0 0,2 7 0 0 0,-2-4 15 0 0,-1 0 1 0 0,0-1 0 0 0,0 1 0 0 0,0 0 0 0 0,-1 0-1 0 0,0 0 1 0 0,1-1 0 0 0,-2 1 0 0 0,1 0 0 0 0,0-1-1 0 0,-1 1 1 0 0,0-1 0 0 0,0 0 0 0 0,-5 8 0 0 0,-5 5 77 0 0,0 1 0 0 0,-1-2 0 0 0,-1 1 0 0 0,-24 20 0 0 0,-71 53 343 0 0,70-59-249 0 0,-8 4 364 0 0,-59 31 0 0 0,100-62-474 0 0,-6 1 143 0 0,10-9-41 0 0,2 2-183 0 0,1 1 0 0 0,-1 0 0 0 0,1 0-1 0 0,0 0 1 0 0,-1 0 0 0 0,1 0 0 0 0,0 0-1 0 0,-1 0 1 0 0,1 0 0 0 0,0 1 0 0 0,0-1-1 0 0,0 0 1 0 0,0 0 0 0 0,2-1 0 0 0,5-2-5 0 0,1 1 1 0 0,0-1 0 0 0,0 2 0 0 0,0-1 0 0 0,0 1 0 0 0,0 0 0 0 0,0 1 0 0 0,0 0 0 0 0,1 1-1 0 0,-1 0 1 0 0,0 0 0 0 0,1 1 0 0 0,-1 0 0 0 0,0 0 0 0 0,0 1 0 0 0,1 1 0 0 0,-2-1 0 0 0,13 6-1 0 0,-10-3 45 0 0,0 0 0 0 0,0 0-1 0 0,0 1 1 0 0,-1 0-1 0 0,0 1 1 0 0,0 1 0 0 0,0-1-1 0 0,-1 1 1 0 0,0 1-1 0 0,-1 0 1 0 0,0 0-1 0 0,0 1 1 0 0,9 15 0 0 0,-14-20 17 0 0,-1 0 0 0 0,-1 0 0 0 0,1 0 1 0 0,-1 0-1 0 0,1 0 0 0 0,-1 0 0 0 0,-1 0 1 0 0,1 1-1 0 0,-1-1 0 0 0,0 0 0 0 0,0 0 0 0 0,0 0 1 0 0,-1 1-1 0 0,0-1 0 0 0,0 0 0 0 0,0 0 1 0 0,-1 0-1 0 0,0 0 0 0 0,0 0 0 0 0,0 0 1 0 0,0-1-1 0 0,-1 1 0 0 0,0-1 0 0 0,-6 9 1 0 0,-1-1 47 0 0,0 0 1 0 0,-1-1-1 0 0,0 0 1 0 0,-1 0-1 0 0,-1-1 1 0 0,1-1 0 0 0,-15 8-1 0 0,-7 2-44 0 0,-1-1 0 0 0,0-2 0 0 0,-64 20-1 0 0,78-30-628 0 0,0 0-1 0 0,0-2 0 0 0,-1-1 1 0 0,1 0-1 0 0,-1-2 0 0 0,0 0 1 0 0,1-2-1 0 0,-26-3 0 0 0,39 3-502 0 0,0-1 0 0 0,-1 0 0 0 0,2-1 0 0 0,-1 0-1 0 0,0 0 1 0 0,0 0 0 0 0,1-1 0 0 0,0 0 0 0 0,0-1 0 0 0,0 0 0 0 0,0 0 0 0 0,1 0-1 0 0,0-1 1 0 0,0 0 0 0 0,0 0 0 0 0,1 0 0 0 0,0-1 0 0 0,0 0 0 0 0,0 0 0 0 0,1 0-1 0 0,-4-10 1 0 0,-2-11-1401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1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111 106 440 0 0,'-7'-14'1026'0'0,"5"12"-838"0"0,0 0-1 0 0,0-1 0 0 0,1 1 0 0 0,-1-1 0 0 0,1 1 0 0 0,0-1 0 0 0,0 0 0 0 0,0 0 0 0 0,0 1 1 0 0,0-1-1 0 0,1 0 0 0 0,-1 0 0 0 0,1 0 0 0 0,-1 0 0 0 0,1 0 0 0 0,0 0 0 0 0,1 0 1 0 0,-1 1-1 0 0,0-1 0 0 0,1 0 0 0 0,-1 0 0 0 0,1 0 0 0 0,2-4 0 0 0,10-14 3986 0 0,-17 34-3061 0 0,-41 117 5048 0 0,9 4-3340 0 0,29-95-2438 0 0,0 1-1 0 0,3 0 1 0 0,1 0-1 0 0,5 76 1 0 0,0-100-341 0 0,1 0 0 0 0,0-1 0 0 0,1 1 0 0 0,0-1 0 0 0,1 0 0 0 0,1 0 0 0 0,1-1 0 0 0,0 1-1 0 0,11 15 1 0 0,-9-17-12 0 0,0 0 0 0 0,1-1 0 0 0,1 0-1 0 0,0-1 1 0 0,1-1 0 0 0,0 1-1 0 0,0-2 1 0 0,1 0 0 0 0,1 0 0 0 0,-1-1-1 0 0,1-1 1 0 0,1 0 0 0 0,-1-1-1 0 0,28 8 1 0 0,5-5 36 0 0,0-1 1 0 0,0-3-1 0 0,96-1 0 0 0,-111-2 601 0 0,-26 2 477 0 0,-21 1-580 0 0,9-3-607 0 0,6-2 22 0 0,0 1-1 0 0,0-1 1 0 0,0 0 0 0 0,-1 0 0 0 0,1 0-1 0 0,0 1 1 0 0,-1-1 0 0 0,1 0 0 0 0,0 0-1 0 0,0 0 1 0 0,-1 0 0 0 0,1 0 0 0 0,0 0-1 0 0,-1 0 1 0 0,1 1 0 0 0,0-1 0 0 0,0 0-1 0 0,-1 0 1 0 0,1 0 0 0 0,0 0 0 0 0,-1 0-1 0 0,1 0 1 0 0,0 0 0 0 0,-1-1 0 0 0,1 1-1 0 0,0 0 1 0 0,-1 0 0 0 0,1 0-1 0 0,0 0 1 0 0,0 0 0 0 0,-1 0 0 0 0,1-1-1 0 0,0 1 1 0 0,0 0 0 0 0,-1 0 0 0 0,1 0-1 0 0,0-1 1 0 0,0 1 0 0 0,-1 0 0 0 0,1 0-1 0 0,0 0 1 0 0,0-1 0 0 0,0 1 0 0 0,0 0-1 0 0,-1-1 1 0 0,1 1 0 0 0,0 0 0 0 0,0 0-1 0 0,0-1 1 0 0,0 1 0 0 0,0 0 0 0 0,0-1-1 0 0,0 1 1 0 0,0 0 0 0 0,0-1 0 0 0,0 1-1 0 0,0 0 1 0 0,0-1 0 0 0,0 1 0 0 0,-2-10-5726 0 0,2 9 5181 0 0,-1 0 0 0 0,1 0-1 0 0,0 1 1 0 0,-1-1 0 0 0,1 0-1 0 0,0 0 1 0 0,0 0 0 0 0,0 1-1 0 0,0-1 1 0 0,0 0 0 0 0,0 0-1 0 0,0 0 1 0 0,0 0 0 0 0,0 1-1 0 0,0-1 1 0 0,0 0 0 0 0,0 0-1 0 0,1 0 1 0 0,-1 1 0 0 0,0-1-1 0 0,1 0 1 0 0,-1 0 0 0 0,0 1-1 0 0,1-1 1 0 0,0-1 0 0 0,4-4-1799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1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88 576 0 0,'1'-2'296'0'0,"1"0"0"0"0,-1 0 0 0 0,0 0 0 0 0,1 0-1 0 0,-1-1 1 0 0,0 1 0 0 0,0 0 0 0 0,-1-1 0 0 0,1 1 0 0 0,0-1 0 0 0,-1 1-1 0 0,0-1 1 0 0,1 1 0 0 0,-1-1 0 0 0,0 1 0 0 0,0-1 0 0 0,0 0 0 0 0,-1 1 0 0 0,1-1-1 0 0,-1 1 1 0 0,1-1 0 0 0,-2-3 0 0 0,-1-8 4805 0 0,1-1 3746 0 0,31 51-6981 0 0,-9-10-1575 0 0,-2 2 0 0 0,22 42 0 0 0,-34-60-270 0 0,-2 1-1 0 0,1 0 1 0 0,-2 0-1 0 0,1 0 1 0 0,-2 1 0 0 0,1-1-1 0 0,-2 1 1 0 0,1 0 0 0 0,-1-1-1 0 0,-2 19 1 0 0,0-23-14 0 0,-1 1 0 0 0,0-1 0 0 0,-1 0 0 0 0,1 0-1 0 0,-1 0 1 0 0,-1 0 0 0 0,1 0 0 0 0,-1 0 0 0 0,-1-1 0 0 0,1 0 0 0 0,-1 0 0 0 0,0 0 0 0 0,-8 7 0 0 0,0-1-5 0 0,0-1 1 0 0,-1 0-1 0 0,0-1 1 0 0,-26 14-1 0 0,30-19-15 0 0,1-1-1 0 0,-2 0 1 0 0,1 0-1 0 0,0-2 1 0 0,-12 3-1 0 0,20-4 0 0 0,-1 0 0 0 0,0-1 0 0 0,1 0 0 0 0,-1 1 0 0 0,0-1 0 0 0,0 0 0 0 0,1 0 0 0 0,-1 0 0 0 0,0-1 0 0 0,1 1 1 0 0,-1-1-1 0 0,0 1 0 0 0,1-1 0 0 0,-1 0 0 0 0,1 0 0 0 0,-1 0 0 0 0,1 0 0 0 0,-1-1 0 0 0,1 1 0 0 0,0 0 0 0 0,0-1 0 0 0,-1 0 0 0 0,1 0 0 0 0,-3-3 0 0 0,4 0-390 0 0,-1-1 0 0 0,1 0 0 0 0,0 1 0 0 0,0-1 0 0 0,0 0 0 0 0,1 0-1 0 0,0 0 1 0 0,0 0 0 0 0,0 0 0 0 0,1 0 0 0 0,0 1 0 0 0,2-8 0 0 0,-1-3-1899 0 0,4-20-2995 0 0,1-43-4619 0 0,-7 63 8818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1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264 132 644 0 0,'-7'-24'2271'0'0,"1"-1"-1"0"0,2 1 1 0 0,-2-35 436 0 0,3 73-1141 0 0,0 0 0 0 0,0 0 0 0 0,-9 21 1 0 0,-43 77 2119 0 0,26-56-2579 0 0,-12 22-209 0 0,19-39-499 0 0,2 2 0 0 0,-25 71 0 0 0,43-106-375 0 0,0 0 0 0 0,1-1 1 0 0,0 1-1 0 0,0 0 0 0 0,1 0 0 0 0,-1 0 0 0 0,1 0 0 0 0,1 0 0 0 0,-1 0 1 0 0,1 0-1 0 0,0 0 0 0 0,0 0 0 0 0,1 0 0 0 0,-1 0 0 0 0,1 0 0 0 0,1-1 1 0 0,4 10-1 0 0,-4-11 25 0 0,0 0 1 0 0,1 0 0 0 0,-1 0-1 0 0,1-1 1 0 0,-1 1 0 0 0,1-1-1 0 0,0 0 1 0 0,1 0-1 0 0,-1-1 1 0 0,0 1 0 0 0,1-1-1 0 0,-1 0 1 0 0,1 0 0 0 0,0 0-1 0 0,0-1 1 0 0,-1 0 0 0 0,1 1-1 0 0,0-2 1 0 0,0 1 0 0 0,0-1-1 0 0,8 0 1 0 0,-6 0 51 0 0,0 0 0 0 0,0-1 0 0 0,-1 0 0 0 0,1-1 0 0 0,0 1 0 0 0,-1-1 1 0 0,1-1-1 0 0,-1 1 0 0 0,0-1 0 0 0,0 0 0 0 0,0 0 0 0 0,7-6 0 0 0,-3 0 345 0 0,1-2-1899 0 0,1 2-4079 0 0,22-21-6283 0 0,-4 4 5928 0 0,-16 14 4083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0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25 576 0 0,'-16'-2'928'0'0,"11"2"-326"0"0,0 0 1 0 0,1-1-1 0 0,-1 0 1 0 0,1 0 0 0 0,-1 0-1 0 0,1 0 1 0 0,-1-1-1 0 0,1 1 1 0 0,0-1 0 0 0,-1 0-1 0 0,-8-9 5392 0 0,23 14-5324 0 0,-9-3-751 0 0,147 56 1677 0 0,-64-23-1455 0 0,45 13 46 0 0,-129-46-139 0 0,0 0 0 0 0,0 0 0 0 0,1 0 0 0 0,-1 0 0 0 0,0 0-1 0 0,0 0 1 0 0,0 0 0 0 0,0 0 0 0 0,0 0 0 0 0,1 1 0 0 0,-1-1 0 0 0,0 0 0 0 0,0 0 0 0 0,0 0 0 0 0,0 0 0 0 0,0 0 0 0 0,0 1 0 0 0,0-1 0 0 0,1 0 0 0 0,-1 0-1 0 0,0 0 1 0 0,0 0 0 0 0,0 0 0 0 0,0 1 0 0 0,0-1 0 0 0,0 0 0 0 0,0 0 0 0 0,0 0 0 0 0,0 0 0 0 0,0 1 0 0 0,0-1 0 0 0,0 0 0 0 0,0 0 0 0 0,0 0 0 0 0,0 1-1 0 0,0-1 1 0 0,0 0 0 0 0,0 0 0 0 0,0 0 0 0 0,0 0 0 0 0,-1 1 0 0 0,1-1 0 0 0,0 0 0 0 0,0 0 0 0 0,0 0 0 0 0,0 0 0 0 0,0 0 0 0 0,0 0 0 0 0,0 1 0 0 0,-1-1-1 0 0,1 0 1 0 0,0 0 0 0 0,0 0 0 0 0,0 0 0 0 0,0 0 0 0 0,0 0 0 0 0,-1 0 0 0 0,1 0 0 0 0,0 0 0 0 0,0 0 0 0 0,0 1 0 0 0,-1-1 0 0 0,-19 13 703 0 0,15-11-753 0 0,1 1 0 0 0,-1 0 0 0 0,0 1 0 0 0,1-1-1 0 0,0 1 1 0 0,-7 7 0 0 0,-20 44 63 0 0,21-34-67 0 0,-2-1 0 0 0,0 1 0 0 0,-1-2-1 0 0,-28 32 1 0 0,-149 129 33 0 0,68-65-37 0 0,116-110 3 0 0,5-5 6 0 0,0 1 0 0 0,0 0 0 0 0,0-1 0 0 0,0 1 0 0 0,0 0 0 0 0,0 0 0 0 0,0 0 0 0 0,1 0 0 0 0,-1 0 0 0 0,0 0-1 0 0,0 0 1 0 0,1 0 0 0 0,-1 0 0 0 0,0 2 0 0 0,1-3 4 0 0,0-36 128 0 0,-1 6-72 0 0,0 17-42 0 0,1 0 1 0 0,0 0-1 0 0,1 0 1 0 0,5-22-1 0 0,77-290-51 0 0,-54 239 26 0 0,-12 42 66 0 0,-14 35-75 0 0,1-4 25 0 0,-4 12-9 0 0,-1 1 0 0 0,1 0-1 0 0,-1 0 1 0 0,1 0 0 0 0,-1-1-1 0 0,1 1 1 0 0,0 0 0 0 0,-1 0-1 0 0,1 0 1 0 0,-1 0 0 0 0,1 0-1 0 0,-1 0 1 0 0,1 0 0 0 0,-1 0-1 0 0,1 0 1 0 0,-1 0-1 0 0,1 0 1 0 0,0 0 0 0 0,-1 0-1 0 0,1 0 1 0 0,-1 1 0 0 0,1-1-1 0 0,-1 0 1 0 0,1 0 0 0 0,0 0-1 0 0,-1 1 1 0 0,1-1 0 0 0,-1 0-1 0 0,1 1 1 0 0,0-1 0 0 0,-1 1-1 0 0,-8 3 41 0 0,33 12-20421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5 148 616 0 0,'-2'-44'2303'0'0,"1"33"-1177"0"0,0 0 0 0 0,1 0 0 0 0,0 0 0 0 0,0 0-1 0 0,5-21 1 0 0,-5 31-1002 0 0,0 0-1 0 0,0 0 0 0 0,1 1 1 0 0,-1-1-1 0 0,0 0 0 0 0,0 0 1 0 0,1 1-1 0 0,-1-1 0 0 0,1 0 1 0 0,-1 1-1 0 0,0-1 0 0 0,1 0 1 0 0,-1 1-1 0 0,1-1 1 0 0,0 1-1 0 0,-1-1 0 0 0,1 1 1 0 0,-1-1-1 0 0,1 1 0 0 0,0-1 1 0 0,-1 1-1 0 0,1 0 0 0 0,0-1 1 0 0,-1 1-1 0 0,1 0 0 0 0,0 0 1 0 0,0-1-1 0 0,-1 1 0 0 0,1 0 1 0 0,0 0-1 0 0,0 0 1 0 0,-1 0-1 0 0,1 0 0 0 0,0 0 1 0 0,0 0-1 0 0,0 0 0 0 0,-1 0 1 0 0,1 0-1 0 0,0 1 0 0 0,1-1 1 0 0,0 1 120 0 0,0 0 1 0 0,0 0 0 0 0,0 0-1 0 0,-1 0 1 0 0,1 0-1 0 0,0 0 1 0 0,-1 0 0 0 0,1 1-1 0 0,0-1 1 0 0,-1 1 0 0 0,0-1-1 0 0,1 1 1 0 0,-1-1-1 0 0,2 3 1 0 0,2 8 180 0 0,0 0-1 0 0,-1 0 1 0 0,0 1 0 0 0,-1-1-1 0 0,0 1 1 0 0,-1 0 0 0 0,-1 0 0 0 0,0-1-1 0 0,0 1 1 0 0,-2 16 0 0 0,-4 19 13 0 0,-15 68 0 0 0,1-14-229 0 0,11-49-980 0 0,4-67-8612 0 0,6 8 7932 0 0,0 1 0 0 0,0-1 0 0 0,0 0 0 0 0,1 1 0 0 0,0-1 0 0 0,4-4 0 0 0,-7 8 1287 0 0,10-17-2247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86 242 1272 0 0,'-9'-148'18945'0'0,"8"143"-18516"0"0,1 1 0 0 0,1-1-1 0 0,-1 0 1 0 0,1 0 0 0 0,-1 1-1 0 0,1-1 1 0 0,1 0 0 0 0,2-7 0 0 0,-4 12-417 0 0,0-1 0 0 0,1 1 0 0 0,-1 0 0 0 0,0 0 0 0 0,0 0 1 0 0,1-1-1 0 0,-1 1 0 0 0,0 0 0 0 0,1 0 0 0 0,-1 0 0 0 0,0 0 0 0 0,1 0 1 0 0,-1 0-1 0 0,0 0 0 0 0,1 0 0 0 0,-1 0 0 0 0,0 0 0 0 0,1 0 1 0 0,-1 0-1 0 0,0 0 0 0 0,1 0 0 0 0,-1 0 0 0 0,0 0 0 0 0,0 0 1 0 0,1 0-1 0 0,-1 0 0 0 0,0 0 0 0 0,1 0 0 0 0,-1 0 0 0 0,0 1 1 0 0,1-1-1 0 0,-1 0 0 0 0,0 0 0 0 0,0 0 0 0 0,1 1 0 0 0,-1-1 1 0 0,0 0-1 0 0,0 0 0 0 0,0 1 0 0 0,1-1 0 0 0,-1 0 0 0 0,0 0 0 0 0,0 1 1 0 0,0-1-1 0 0,0 0 0 0 0,1 1 0 0 0,-1-1 0 0 0,0 0 0 0 0,0 0 1 0 0,0 1-1 0 0,0-1 0 0 0,0 0 0 0 0,0 1 0 0 0,11 21 268 0 0,-11-20-230 0 0,4 9 73 0 0,0 0 0 0 0,-1 1-1 0 0,0-1 1 0 0,-1 1-1 0 0,-1 0 1 0 0,0-1 0 0 0,0 1-1 0 0,-3 21 1 0 0,-16 97 519 0 0,15-115-568 0 0,-7 38 156 0 0,-35 174 295 0 0,22-121-431 0 0,23-104-26 0 0,2-6-24 0 0,8-13-8 0 0,8-27-19 0 0,-16 37-12 0 0,11-37-5 0 0,-2 0 0 0 0,-2-1 0 0 0,-2-1 1 0 0,-2 1-1 0 0,-1-47 0 0 0,-7 44-16 0 0,-12-72-1 0 0,11 101 18 0 0,-1 0 0 0 0,-1 0 1 0 0,0 0-1 0 0,-1 1 0 0 0,-2 0 0 0 0,-13-25 0 0 0,21 42-2 0 0,0-1 0 0 0,0 1 0 0 0,1-1 0 0 0,-1 1 0 0 0,0 0 0 0 0,0-1 0 0 0,-1 1 0 0 0,1 0 0 0 0,0 0 0 0 0,0 0 0 0 0,0 0 0 0 0,-1 0 0 0 0,1 0 0 0 0,-1 0 0 0 0,-1-1-1 0 0,3 3 2 0 0,-1-1-1 0 0,1 0 1 0 0,-1 0-1 0 0,1 0 1 0 0,0 0-1 0 0,-1 1 1 0 0,1-1-1 0 0,-1 0 1 0 0,1 0-1 0 0,0 1 1 0 0,-1-1-1 0 0,1 0 1 0 0,0 1-1 0 0,-1-1 1 0 0,1 0-1 0 0,0 1 1 0 0,-1-1-1 0 0,1 0 1 0 0,0 1-1 0 0,0-1 1 0 0,-1 1-1 0 0,1-1 1 0 0,0 1-1 0 0,0-1 1 0 0,0 1-1 0 0,0-1 1 0 0,0 0-1 0 0,0 1 1 0 0,0-1-1 0 0,0 1 1 0 0,0 0-1 0 0,-1 8 0 0 0,0 0 0 0 0,1 0-1 0 0,1 16 1 0 0,17 112 45 0 0,3 47 92 0 0,0 49-236 0 0,-20-202-690 0 0,-1-20-1981 0 0,-19-29-12504 0 0,6-9 8588 0 0,8 8 4647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240 216 996 0 0,'1'-8'897'0'0,"1"1"-1"0"0,-1-1 1 0 0,0 0 0 0 0,0 0-1 0 0,-1 0 1 0 0,0 1-1 0 0,-2-13 1 0 0,1-32 3670 0 0,3 31-2004 0 0,-2 16-1970 0 0,0 1-1 0 0,0-1 0 0 0,0 0 1 0 0,1 1-1 0 0,0-1 0 0 0,0 0 1 0 0,0 1-1 0 0,0-1 0 0 0,1 1 1 0 0,0-1-1 0 0,0 1 0 0 0,0 0 1 0 0,3-5-1 0 0,-3 11-442 0 0,0 1 0 0 0,-1 0 1 0 0,1-1-1 0 0,-1 1 0 0 0,0 0 0 0 0,0 0 0 0 0,0 0 0 0 0,1 6 1 0 0,-2 6 83 0 0,1-1 1 0 0,-2 1 0 0 0,0 0 0 0 0,0-1-1 0 0,-2 1 1 0 0,-5 21 0 0 0,-34 84 751 0 0,-57 89-7 0 0,-3 6-754 0 0,101-213-234 0 0,-2 4-24 0 0,0 0 0 0 0,1 1 0 0 0,0-1 0 0 0,0 1 0 0 0,0 0 0 0 0,0-1 0 0 0,1 1 0 0 0,1 0 0 0 0,-1 0-1 0 0,1 0 1 0 0,1 8 0 0 0,-1-14-14 0 0,0-1 1 0 0,1 1-1 0 0,-1-1 0 0 0,1 0 0 0 0,-1 1 0 0 0,0-1 0 0 0,1 0 1 0 0,-1 1-1 0 0,1-1 0 0 0,-1 0 0 0 0,1 0 0 0 0,-1 1 0 0 0,1-1 1 0 0,-1 0-1 0 0,1 0 0 0 0,0 0 0 0 0,-1 0 0 0 0,1 0 0 0 0,-1 0 1 0 0,1 0-1 0 0,-1 0 0 0 0,1 0 0 0 0,0 0 0 0 0,-1 0 0 0 0,1 0 1 0 0,-1 0-1 0 0,1 0 0 0 0,-1 0 0 0 0,1-1 0 0 0,-1 1 0 0 0,2-1 1 0 0,17-7-1803 0 0,11-10-2787 0 0,0-2-1 0 0,29-27 1 0 0,-14 12 624 0 0,-2 0 877 0 0,2-2 667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88 1312 0 0,'5'-3'782'0'0,"0"0"0"0"0,0 0-1 0 0,-1-1 1 0 0,0 0 0 0 0,1 1 0 0 0,3-7-1 0 0,-6 8-405 0 0,-1 1-1 0 0,0-1 0 0 0,0 0 0 0 0,0 1 0 0 0,0-1 0 0 0,0 0 0 0 0,0 0 0 0 0,-1 0 0 0 0,1 0 1 0 0,0 0-1 0 0,-1 0 0 0 0,0 0 0 0 0,1 0 0 0 0,-1 0 0 0 0,0 0 0 0 0,0 0 0 0 0,0 0 0 0 0,0 0 0 0 0,-1 0 1 0 0,1 0-1 0 0,-1-3 0 0 0,0 4-198 0 0,0 0 1 0 0,1 0 0 0 0,-1 0-1 0 0,0 1 1 0 0,0-1-1 0 0,0 0 1 0 0,0 0 0 0 0,0 1-1 0 0,0-1 1 0 0,0 0 0 0 0,0 1-1 0 0,0-1 1 0 0,0 1-1 0 0,0-1 1 0 0,0 1 0 0 0,0 0-1 0 0,-1-1 1 0 0,1 1 0 0 0,0 0-1 0 0,0 0 1 0 0,0 0 0 0 0,0 0-1 0 0,-1 0 1 0 0,1 0-1 0 0,-2 1 1 0 0,-34 4 1762 0 0,11 1-1525 0 0,0 2-1 0 0,1 1 0 0 0,0 1 1 0 0,1 1-1 0 0,0 1 0 0 0,-40 27 1 0 0,49-29-329 0 0,1 1 1 0 0,1 0-1 0 0,0 0 1 0 0,0 2-1 0 0,1-1 1 0 0,1 2 0 0 0,0-1-1 0 0,1 2 1 0 0,0-1-1 0 0,2 1 1 0 0,-12 26-1 0 0,17-35-73 0 0,1 0 0 0 0,0 1-1 0 0,1-1 1 0 0,0 0-1 0 0,0 1 1 0 0,0-1-1 0 0,1 1 1 0 0,0-1 0 0 0,0 1-1 0 0,0-1 1 0 0,1 1-1 0 0,0-1 1 0 0,0 1 0 0 0,1-1-1 0 0,0 0 1 0 0,0 0-1 0 0,0 0 1 0 0,1 0 0 0 0,0 0-1 0 0,5 8 1 0 0,-2-6-13 0 0,0-1 0 0 0,0 0 1 0 0,1 0-1 0 0,0-1 0 0 0,0 1 1 0 0,1-2-1 0 0,-1 1 0 0 0,1-1 0 0 0,0 0 1 0 0,1 0-1 0 0,-1-1 0 0 0,1-1 1 0 0,13 5-1 0 0,9 1-26 0 0,1-2 1 0 0,0-1-1 0 0,0-2 0 0 0,51 1 0 0 0,-62-5-968 0 0,-1-1 1 0 0,27-5-1 0 0,-43 5-280 0 0,0-1 0 0 0,0 1 0 0 0,0-1 0 0 0,0 0 0 0 0,0 0 0 0 0,0 0 0 0 0,0-1 0 0 0,-1 0 0 0 0,1 1 0 0 0,-1-1 0 0 0,4-4 0 0 0,9-7-2238 0 0,-3 3 1155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0 156 0 0,'-40'4'4022'0'0,"-19"2"363"0"0,55-6-3809 0 0,0 1-1 0 0,0 0 0 0 0,0 0 1 0 0,0 1-1 0 0,0-1 0 0 0,0 1 1 0 0,1 0-1 0 0,-1 0 0 0 0,1 0 1 0 0,-7 5-1 0 0,10-7-493 0 0,0 0-1 0 0,-1 0 1 0 0,1 0-1 0 0,0 1 1 0 0,0-1-1 0 0,0 0 1 0 0,-1 0-1 0 0,1 0 1 0 0,0 0-1 0 0,0 1 1 0 0,0-1-1 0 0,0 0 1 0 0,0 0-1 0 0,-1 0 1 0 0,1 0-1 0 0,0 1 1 0 0,0-1-1 0 0,0 0 1 0 0,0 0-1 0 0,0 1 1 0 0,0-1-1 0 0,0 0 1 0 0,0 0-1 0 0,0 0 1 0 0,0 1-1 0 0,0-1 1 0 0,0 0-1 0 0,0 0 1 0 0,0 1-1 0 0,0-1 1 0 0,0 0-1 0 0,0 0 1 0 0,0 1-1 0 0,0-1 1 0 0,0 0-1 0 0,0 0 1 0 0,0 0-1 0 0,0 1 1 0 0,1-1-1 0 0,-1 0 1 0 0,0 0-1 0 0,0 0 1 0 0,0 1-1 0 0,0-1 1 0 0,0 0-1 0 0,1 0 1 0 0,-1 0-1 0 0,0 0 1 0 0,0 0-1 0 0,0 1 1 0 0,1-1-1 0 0,-1 0 1 0 0,0 0-1 0 0,0 0 1 0 0,21 4 1355 0 0,22-5-978 0 0,91-19 113 0 0,-35 4-2592 0 0,-34 9-3820 0 0,-51 7 250 0 0,-14 0 5476 0 0,0 0 0 0 0,0 0 1 0 0,0 0-1 0 0,1 0 0 0 0,-1 1 0 0 0,0-1 0 0 0,0 0 0 0 0,0 0 0 0 0,0 0 0 0 0,0 1 0 0 0,0-1 0 0 0,0 0 1 0 0,0 0-1 0 0,0 0 0 0 0,0 1 0 0 0,0-1 0 0 0,0 0 0 0 0,0 0 0 0 0,0 0 0 0 0,0 0 0 0 0,0 1 0 0 0,0-1 1 0 0,-1 0-1 0 0,1 0 0 0 0,0 0 0 0 0,0 1 0 0 0,0-1 0 0 0,0 0 0 0 0,0 0 0 0 0,0 0 0 0 0,0 0 0 0 0,-1 0 0 0 0,1 1 1 0 0,0-1-1 0 0,0 0 0 0 0,0 0 0 0 0,0 0 0 0 0,0 0 0 0 0,-1 0 0 0 0,1 0 0 0 0,0 0 0 0 0,0 0 0 0 0,0 0 1 0 0,-1 0-1 0 0,1 0 0 0 0,0 1 0 0 0,0-1 0 0 0,0 0 0 0 0,-1 0 0 0 0,1 0 0 0 0,-9 8-1734 0 0</inkml:trace>
  <inkml:trace contextRef="#ctx0" brushRef="#br0" timeOffset="1">188 128 408 0 0,'-16'10'1353'0'0,"1"1"0"0"0,-22 21 0 0 0,34-29-917 0 0,-1 0-1 0 0,1 1 0 0 0,0 0 0 0 0,0-1 0 0 0,0 1 0 0 0,1 0 1 0 0,0 0-1 0 0,-1 1 0 0 0,1-1 0 0 0,1 0 0 0 0,-1 1 1 0 0,1-1-1 0 0,-1 1 0 0 0,1 0 0 0 0,0 8 0 0 0,1-11-128 0 0,0-1-1 0 0,0 0 0 0 0,0 0 0 0 0,0 1 0 0 0,0-1 0 0 0,0 0 1 0 0,1 0-1 0 0,-1 1 0 0 0,1-1 0 0 0,-1 0 0 0 0,1 0 1 0 0,-1 0-1 0 0,1 0 0 0 0,0 0 0 0 0,-1 0 0 0 0,3 2 0 0 0,-2-2-38 0 0,1 0 0 0 0,0 1 0 0 0,0-1-1 0 0,0 0 1 0 0,-1-1 0 0 0,1 1-1 0 0,0 0 1 0 0,0 0 0 0 0,0-1-1 0 0,0 1 1 0 0,1-1 0 0 0,-1 0 0 0 0,0 0-1 0 0,4 0 1 0 0,6 0 138 0 0,0-2-1 0 0,-1 1 1 0 0,19-6 0 0 0,-23 5-231 0 0,7-1-56 0 0,0-2 0 0 0,-1 1 1 0 0,1-2-1 0 0,12-6 0 0 0,20-19-3556 0 0,-11 0-3216 0 0,-4-6-4497 0 0,-22 26 9405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70 219 448 0 0,'-9'3'1236'0'0,"0"-1"-1"0"0,-1 0 1 0 0,1 0-1 0 0,-1-1 1 0 0,-12 0-1 0 0,81-12 3470 0 0,-10 1-3988 0 0,425-60 2064 0 0,-157 29-1163 0 0,-299 39-1286 0 0,-11 2-23 0 0,0 0-1 0 0,-1-1 0 0 0,1 0 1 0 0,0 0-1 0 0,-1-1 0 0 0,1 1 1 0 0,10-6-1 0 0,-56-3 605 0 0,37 10-1001 0 0,-1 0 1 0 0,0 0-1 0 0,1-1 0 0 0,-1 1 1 0 0,0-1-1 0 0,1 0 1 0 0,-1 0-1 0 0,1 0 0 0 0,-1 0 1 0 0,1 0-1 0 0,-5-3 0 0 0,5 2-751 0 0,1 0 0 0 0,-1 1-1 0 0,1-1 1 0 0,0 0-1 0 0,-1 0 1 0 0,1 0-1 0 0,0 0 1 0 0,0-1-1 0 0,1 1 1 0 0,-1 0-1 0 0,0 0 1 0 0,0-5 0 0 0,-4-13-5106 0 0,5 10 3724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37 112 732 0 0,'-1'-3'426'0'0,"-1"0"-1"0"0,1 1 1 0 0,0-1 0 0 0,0 0 0 0 0,1 0-1 0 0,-1 0 1 0 0,1 0 0 0 0,-1 0-1 0 0,1 0 1 0 0,0-1 0 0 0,0 1 0 0 0,0 0-1 0 0,1 0 1 0 0,-1 0 0 0 0,1 0-1 0 0,-1 0 1 0 0,3-5 0 0 0,-2 4 83 0 0,0 1 0 0 0,1 0 1 0 0,-1-1-1 0 0,1 1 0 0 0,-1 0 1 0 0,1 0-1 0 0,0 0 0 0 0,0 0 1 0 0,0 0-1 0 0,1 1 0 0 0,-1-1 0 0 0,1 1 1 0 0,-1-1-1 0 0,1 1 0 0 0,4-3 1 0 0,-4 4-397 0 0,-1 1 1 0 0,1-1-1 0 0,0 1 1 0 0,-1-1 0 0 0,1 1-1 0 0,0 0 1 0 0,0 0 0 0 0,-1 0-1 0 0,1 0 1 0 0,0 1 0 0 0,0-1-1 0 0,-1 1 1 0 0,1-1 0 0 0,0 1-1 0 0,-1 0 1 0 0,1 0-1 0 0,-1 0 1 0 0,1 1 0 0 0,-1-1-1 0 0,1 0 1 0 0,1 3 0 0 0,9 5 245 0 0,-2 0 1 0 0,18 17-1 0 0,-26-24-275 0 0,14 16 51 0 0,0 1 0 0 0,-2 0 0 0 0,0 1 0 0 0,-1 1 0 0 0,-1 0 1 0 0,0 1-1 0 0,-2 0 0 0 0,13 37 0 0 0,-22-54-124 0 0,0 0-1 0 0,-1 1 1 0 0,0-1-1 0 0,0 1 1 0 0,0-1-1 0 0,0 1 1 0 0,-1-1-1 0 0,0 1 1 0 0,0 0 0 0 0,-1-1-1 0 0,1 1 1 0 0,-1-1-1 0 0,0 1 1 0 0,-1-1-1 0 0,1 1 1 0 0,-4 4-1 0 0,2-3-3 0 0,-1-1 0 0 0,0 1-1 0 0,0-1 1 0 0,-1 0-1 0 0,0-1 1 0 0,0 1-1 0 0,0-1 1 0 0,0 0-1 0 0,-1 0 1 0 0,-11 6-1 0 0,-7 3-27 0 0,-1-2-1 0 0,-1 0 0 0 0,0-2 1 0 0,0-1-1 0 0,-32 7 0 0 0,56-16 39 0 0,-5 2-186 0 0,0 0 1 0 0,-1 0-1 0 0,1-1 1 0 0,-15 0-1 0 0,21-1 12 0 0,0 0-1 0 0,1 0 1 0 0,-1 0 0 0 0,0 0-1 0 0,0 0 1 0 0,0 0 0 0 0,0-1-1 0 0,0 1 1 0 0,1 0-1 0 0,-1 0 1 0 0,0-1 0 0 0,0 1-1 0 0,0-1 1 0 0,1 1 0 0 0,-1-1-1 0 0,0 1 1 0 0,1-1 0 0 0,-1 1-1 0 0,0-1 1 0 0,1 0 0 0 0,-1 1-1 0 0,1-1 1 0 0,-1 0-1 0 0,1 1 1 0 0,-1-1 0 0 0,1 0-1 0 0,-1 0 1 0 0,1 0 0 0 0,0 1-1 0 0,-1-1 1 0 0,1 0 0 0 0,0 0-1 0 0,0 0 1 0 0,0 0 0 0 0,0 0-1 0 0,0 1 1 0 0,0-1-1 0 0,0 0 1 0 0,0 0 0 0 0,0 0-1 0 0,0 0 1 0 0,0 0 0 0 0,0 0-1 0 0,1 1 1 0 0,-1-1 0 0 0,0 0-1 0 0,1 0 1 0 0,-1 0 0 0 0,1 1-1 0 0,0-2 1 0 0,31-69-10397 0 0,-23 51 8916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1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65 44 0 0,'-41'-63'6695'0'0,"38"61"-4018"0"0,3 9-310 0 0,3 7 276 0 0,2 2-688 0 0,0 1 1 0 0,3 20-1 0 0,0 37 195 0 0,-7-28-1865 0 0,-6 55 0 0 0,0-56-57 0 0,-5 22-2184 0 0,3-16-2554 0 0,1-1-3659 0 0,-2-3 2027 0 0,3-20 4091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125 172 1116 0 0,'-4'1'307'0'0,"1"-1"0"0"0,-1 1 0 0 0,0-1 0 0 0,0 0 0 0 0,1 1 0 0 0,-1-2 0 0 0,0 1 0 0 0,0 0 0 0 0,0-1 0 0 0,1 0 0 0 0,-1 0 0 0 0,1 0 0 0 0,-1 0 1 0 0,0 0-1 0 0,1-1 0 0 0,-4-1 0 0 0,6 2-188 0 0,1 0-1 0 0,-1 1 1 0 0,0-1 0 0 0,0 0 0 0 0,0 1 0 0 0,1-1 0 0 0,-1 0 0 0 0,0 0 0 0 0,1 0 0 0 0,-1 0 0 0 0,0 0 0 0 0,1 0 0 0 0,0 0 0 0 0,-1 0 0 0 0,1 0 0 0 0,-1 0-1 0 0,1 0 1 0 0,0 0 0 0 0,0 0 0 0 0,0 0 0 0 0,0-2 0 0 0,0 1 14 0 0,0 0-1 0 0,1-1 1 0 0,0 1-1 0 0,-1 0 1 0 0,1 0-1 0 0,0 0 1 0 0,0 0 0 0 0,0 0-1 0 0,1 1 1 0 0,-1-1-1 0 0,0 0 1 0 0,1 0-1 0 0,-1 1 1 0 0,1-1-1 0 0,1-1 1 0 0,11-9 274 0 0,0 1 0 0 0,1 0 0 0 0,0 1 0 0 0,1 1 0 0 0,0 0 0 0 0,1 1 0 0 0,0 0 0 0 0,0 2 0 0 0,0 0 0 0 0,1 1 0 0 0,0 1 0 0 0,0 0 0 0 0,0 2 0 0 0,0 0 0 0 0,0 1 0 0 0,23 1 0 0 0,-38 0-373 0 0,0 0-1 0 0,0 1 1 0 0,-1-1-1 0 0,1 1 0 0 0,0 0 1 0 0,0 0-1 0 0,-1 0 1 0 0,1 0-1 0 0,0 1 0 0 0,-1-1 1 0 0,1 0-1 0 0,-1 1 1 0 0,0 0-1 0 0,1 0 0 0 0,-1 0 1 0 0,0 0-1 0 0,0 0 1 0 0,0 0-1 0 0,0 0 0 0 0,-1 1 1 0 0,1-1-1 0 0,0 0 1 0 0,1 5-1 0 0,-2-4 34 0 0,0 1-1 0 0,0-1 1 0 0,-1 1 0 0 0,1-1-1 0 0,-1 1 1 0 0,0 0 0 0 0,0-1 0 0 0,0 1-1 0 0,0-1 1 0 0,-1 1 0 0 0,1 0-1 0 0,-1-1 1 0 0,0 1 0 0 0,0-1-1 0 0,0 0 1 0 0,-1 1 0 0 0,1-1-1 0 0,-4 6 1 0 0,-12 16 315 0 0,-1-1 0 0 0,-1-1-1 0 0,-1 0 1 0 0,-2-2 0 0 0,-45 38 0 0 0,32-30 71 0 0,-45 50 1 0 0,79-79-451 0 0,1 1 0 0 0,-1 0 1 0 0,0-1-1 0 0,0 1 0 0 0,1 0 0 0 0,-1 0 0 0 0,1 0 1 0 0,-1-1-1 0 0,1 1 0 0 0,-1 0 0 0 0,1 0 1 0 0,-1 0-1 0 0,1 0 0 0 0,0 0 0 0 0,0 0 1 0 0,-1 0-1 0 0,1 0 0 0 0,0 0 0 0 0,0 0 1 0 0,0 1-1 0 0,1-1-2 0 0,-1-1-1 0 0,0 0 1 0 0,1 1 0 0 0,-1-1-1 0 0,1 1 1 0 0,-1-1 0 0 0,1 0-1 0 0,-1 1 1 0 0,1-1 0 0 0,-1 0 0 0 0,1 1-1 0 0,-1-1 1 0 0,1 0 0 0 0,-1 0-1 0 0,1 1 1 0 0,0-1 0 0 0,-1 0 0 0 0,1 0-1 0 0,-1 0 1 0 0,1 0 0 0 0,0 0-1 0 0,-1 0 1 0 0,2 0 0 0 0,47-7-13 0 0,-39 5 23 0 0,21-3 1 0 0,-3-1-9 0 0,0 2 0 0 0,34 0 0 0 0,-55 4-2 0 0,0 0-1 0 0,1 0 1 0 0,-1 1 0 0 0,0 0-1 0 0,0 1 1 0 0,0-1-1 0 0,0 1 1 0 0,0 1-1 0 0,0-1 1 0 0,-1 1-1 0 0,1 0 1 0 0,-1 1 0 0 0,11 7-1 0 0,-14-9 32 0 0,0 1-1 0 0,0 0 1 0 0,-1-1-1 0 0,1 1 1 0 0,-1 0-1 0 0,0 1 1 0 0,1-1-1 0 0,-2 0 0 0 0,1 1 1 0 0,0-1-1 0 0,0 1 1 0 0,-1-1-1 0 0,0 1 1 0 0,0 0-1 0 0,0 0 1 0 0,0-1-1 0 0,-1 1 1 0 0,1 0-1 0 0,-1 0 1 0 0,0 0-1 0 0,0 0 1 0 0,-1 0-1 0 0,1-1 1 0 0,-1 1-1 0 0,1 0 1 0 0,-1 0-1 0 0,-1-1 1 0 0,1 1-1 0 0,0 0 1 0 0,-3 3-1 0 0,0 2 45 0 0,-1 0-1 0 0,0-1 1 0 0,-1 0 0 0 0,0 0-1 0 0,0 0 1 0 0,0-1 0 0 0,-1 0-1 0 0,0 0 1 0 0,-1-1 0 0 0,-16 11-1 0 0,1-3-52 0 0,-1-1 1 0 0,0-1-1 0 0,-1-1 0 0 0,-33 9 0 0 0,41-15-455 0 0,1-2 0 0 0,-1 0-1 0 0,-18 1 1 0 0,23-4-564 0 0,0 0 0 0 0,0 0 0 0 0,0-2 0 0 0,0 1 1 0 0,-12-4-1 0 0,19 3 130 0 0,0 1 1 0 0,1-1 0 0 0,-1 0 0 0 0,1 0 0 0 0,-1-1-1 0 0,1 1 1 0 0,0-1 0 0 0,0 0 0 0 0,0 0 0 0 0,0 0-1 0 0,1-1 1 0 0,-1 1 0 0 0,1-1 0 0 0,0 0 0 0 0,-5-8-1 0 0,-2-7-1522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227 110 756 0 0,'-1'-3'697'0'0,"0"0"-1"0"0,0 0 0 0 0,0 0 1 0 0,-1 0-1 0 0,1 0 1 0 0,0 0-1 0 0,-1 1 1 0 0,0-1-1 0 0,0 0 1 0 0,0 1-1 0 0,-3-4 0 0 0,-7-10 5318 0 0,11 15-5764 0 0,0 0 0 0 0,0 0-1 0 0,1 0 1 0 0,-1 0-1 0 0,1-1 1 0 0,-1 1 0 0 0,1 0-1 0 0,-1 0 1 0 0,1 0 0 0 0,0-1-1 0 0,-1 1 1 0 0,1 0-1 0 0,0-1 1 0 0,0 1 0 0 0,0 0-1 0 0,0 0 1 0 0,0-1 0 0 0,0 1-1 0 0,1 0 1 0 0,-1-1-1 0 0,0 1 1 0 0,1 0 0 0 0,-1 0-1 0 0,0 0 1 0 0,1-1 0 0 0,0 1-1 0 0,-1 0 1 0 0,1 0-1 0 0,1-2 1 0 0,-2 3-54 0 0,1-1 1 0 0,-1 0-1 0 0,0 1 0 0 0,1-1 0 0 0,-1 0 1 0 0,0 0-1 0 0,1 1 0 0 0,-1-1 0 0 0,0 0 1 0 0,0 0-1 0 0,0 0 0 0 0,0 0 0 0 0,0 1 1 0 0,0-1-1 0 0,0 0 0 0 0,0 0 0 0 0,0 0 1 0 0,0 1-1 0 0,0-1 0 0 0,-1 0 0 0 0,1 0 1 0 0,-1-1-1 0 0,-8 29 201 0 0,4-14-239 0 0,0 1 0 0 0,1-1-1 0 0,0 1 1 0 0,-2 23 0 0 0,1-10-13 0 0,-95 563 901 0 0,94-553-1023 0 0,-1 0 0 0 0,-2 0 0 0 0,-14 38 0 0 0,22-72-252 0 0,-5 10 986 0 0,4-11-164 0 0,1-7-307 0 0,2-9-318 0 0,0 11-130 0 0,-1 0 0 0 0,1 0 0 0 0,-1 1 1 0 0,0-1-1 0 0,0 0 0 0 0,0 0 0 0 0,0 1 0 0 0,-1-1 0 0 0,-1-5 0 0 0,2 6-452 0 0,0 1 0 0 0,-1-1 0 0 0,1 0-1 0 0,0 0 1 0 0,0 0 0 0 0,0 0 0 0 0,0 1-1 0 0,0-1 1 0 0,0 0 0 0 0,1 0 0 0 0,-1 0-1 0 0,1 1 1 0 0,-1-1 0 0 0,1 0 0 0 0,0 1-1 0 0,-1-1 1 0 0,1 0 0 0 0,2-1 0 0 0,23-30-10645 0 0,-13 18 7752 0 0,0 0 1248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134 530 960 0 0,'-7'1'1919'0'0,"0"-1"-1"0"0,0 0 1 0 0,0 0-1 0 0,-14-3 1 0 0,-22 1 4082 0 0,41 2-5871 0 0,0 1 1 0 0,0 0-1 0 0,0 0 0 0 0,0 0 0 0 0,0 0 0 0 0,0 0 0 0 0,0 0 1 0 0,1 0-1 0 0,-1 0 0 0 0,0 1 0 0 0,1-1 0 0 0,-1 1 0 0 0,1-1 0 0 0,0 1 1 0 0,-1 0-1 0 0,1-1 0 0 0,0 1 0 0 0,0 0 0 0 0,0 0 0 0 0,0 0 1 0 0,0 0-1 0 0,1 0 0 0 0,-1 0 0 0 0,0 0 0 0 0,1 0 0 0 0,0 0 1 0 0,-1 3-1 0 0,-1 9 496 0 0,0-1 0 0 0,1 28-1 0 0,1-33-509 0 0,0 9 28 0 0,0 0 0 0 0,1 0 0 0 0,1 0 0 0 0,1 1 0 0 0,5 16 0 0 0,-7-30-125 0 0,0-1 0 0 0,0 1-1 0 0,0-1 1 0 0,1 1 0 0 0,-1-1 0 0 0,1 0 0 0 0,0 0 0 0 0,0 1 0 0 0,0-1 0 0 0,1-1-1 0 0,-1 1 1 0 0,1 0 0 0 0,0-1 0 0 0,-1 1 0 0 0,1-1 0 0 0,0 0 0 0 0,0 0 0 0 0,1 0-1 0 0,-1 0 1 0 0,0 0 0 0 0,1-1 0 0 0,-1 0 0 0 0,0 1 0 0 0,1-1 0 0 0,0-1-1 0 0,-1 1 1 0 0,1 0 0 0 0,0-1 0 0 0,-1 0 0 0 0,8 0 0 0 0,2-1 52 0 0,0-1 0 0 0,0-1 1 0 0,1 0-1 0 0,-2 0 0 0 0,1-2 1 0 0,22-9-1 0 0,72-46 78 0 0,-85 47-136 0 0,256-181 22 0 0,-15-24-39 0 0,-236 195 5 0 0,23-18 1 0 0,-12 11 24 0 0,-2-2 0 0 0,-1-1 1 0 0,36-44-1 0 0,-40 48 117 0 0,-17 19-3497 0 0,-6 4-2596 0 0,1-16-5272 0 0,-8 17 9112 0 0,0-3 298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4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37 426 1372 0 0,'-4'-3'936'0'0,"0"0"0"0"0,0 0 0 0 0,1-1-1 0 0,-1 1 1 0 0,1-1 0 0 0,0 0 0 0 0,-3-4 0 0 0,0-6 6095 0 0,8 15-6739 0 0,1 1 0 0 0,-1 0 0 0 0,0-1 0 0 0,0 1 0 0 0,0 0 0 0 0,-1 0 0 0 0,1 0 0 0 0,0 0 0 0 0,-1 0 0 0 0,1 0 0 0 0,1 5 0 0 0,3 4-23 0 0,0 1 1 0 0,0 0-1 0 0,-2 0 0 0 0,1 1 1 0 0,-2 0-1 0 0,1-1 1 0 0,-2 1-1 0 0,0 0 0 0 0,0 0 1 0 0,-1 1-1 0 0,-1-1 1 0 0,-1 16-1 0 0,-34 264 1223 0 0,33-280-1479 0 0,2 1 0 0 0,-1-1 0 0 0,2 0 0 0 0,0 0 1 0 0,3 15-1 0 0,-3-25-11 0 0,-1 0 0 0 0,1 0 0 0 0,0 0 0 0 0,0 0 0 0 0,0 0 0 0 0,0-1 0 0 0,1 1 0 0 0,-1 0 0 0 0,1-1 0 0 0,0 1 0 0 0,0-1 0 0 0,-1 1 0 0 0,2-1 0 0 0,-1 0 0 0 0,0 0 0 0 0,0 0 0 0 0,1 0 0 0 0,-1 0 0 0 0,1-1 0 0 0,-1 1 0 0 0,1-1 0 0 0,0 1 0 0 0,0-1 0 0 0,0 0 0 0 0,0 0 0 0 0,-1 0 0 0 0,1-1 0 0 0,4 1 0 0 0,8 0 3 0 0,0 0 1 0 0,0-2 0 0 0,1 0-1 0 0,-1 0 1 0 0,0-2-1 0 0,23-6 1 0 0,90-35 23 0 0,-110 37-24 0 0,112-46 6 0 0,-3-7 0 0 0,120-76 0 0 0,220-180-27 0 0,-277 159 83 0 0,-166 134 456 0 0,-1-1 1 0 0,-1-2 0 0 0,-2 0 0 0 0,0-1 0 0 0,21-40 0 0 0,-32 48-209 0 0,-8 16-283 0 0,0 0 0 0 0,0 1 0 0 0,0-1 1 0 0,1 0-1 0 0,-1 1 0 0 0,1-1 0 0 0,0 1 1 0 0,0 0-1 0 0,3-4 0 0 0,-3 5-32 0 0,-1 0 1 0 0,1 1-1 0 0,0-1 0 0 0,-1 1 0 0 0,1-1 1 0 0,0 1-1 0 0,0-1 0 0 0,0 1 0 0 0,-1 0 1 0 0,1 0-1 0 0,0 0 0 0 0,0 0 0 0 0,0 0 1 0 0,-1 0-1 0 0,1 1 0 0 0,0-1 0 0 0,0 1 1 0 0,-1-1-1 0 0,1 1 0 0 0,2 0 0 0 0,18 10-78 0 0,-21-11 78 0 0,-1 0 0 0 0,0 1 1 0 0,0-1-1 0 0,0 0 0 0 0,0 0 1 0 0,1 0-1 0 0,-1 0 0 0 0,0 1 1 0 0,0-1-1 0 0,0 0 0 0 0,0 0 1 0 0,0 0-1 0 0,0 1 1 0 0,0-1-1 0 0,0 0 0 0 0,0 0 1 0 0,0 1-1 0 0,0-1 0 0 0,0 0 1 0 0,0 0-1 0 0,0 0 0 0 0,0 1 1 0 0,0-1-1 0 0,0 0 0 0 0,0 0 1 0 0,0 1-1 0 0,0-1 0 0 0,0 0 1 0 0,0 0-1 0 0,0 0 1 0 0,0 1-1 0 0,0-1 0 0 0,-1 0 1 0 0,1 0-1 0 0,0 0 0 0 0,0 0 1 0 0,0 1-1 0 0,0-1 0 0 0,-1 0 1 0 0,1 0-1 0 0,0 0 0 0 0,0 0 1 0 0,0 0-1 0 0,0 1 0 0 0,-1-1 1 0 0,-5 3-39 0 0,0-1 1 0 0,0 1-1 0 0,0-1 0 0 0,-12 2 1 0 0,-13 5-695 0 0,-6 1-3311 0 0,-25-2-9232 0 0,15-3 6064 0 0,19 0 4919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344 239 308 0 0,'-2'0'295'0'0,"-1"0"0"0"0,1-1 1 0 0,-1 0-1 0 0,1 1 0 0 0,-1-1 0 0 0,1 0 0 0 0,-1 0 1 0 0,1-1-1 0 0,0 1 0 0 0,0 0 0 0 0,0-1 1 0 0,0 1-1 0 0,0-1 0 0 0,0 0 0 0 0,0 0 0 0 0,0 0 1 0 0,0 0-1 0 0,1 0 0 0 0,-1 0 0 0 0,1 0 0 0 0,0 0 1 0 0,-1 0-1 0 0,1-1 0 0 0,0 1 0 0 0,0-1 0 0 0,1 1 1 0 0,-1-1-1 0 0,0 1 0 0 0,1-5 0 0 0,-1 3 108 0 0,1 0 0 0 0,0 0 0 0 0,0 0 0 0 0,1 0 0 0 0,-1-1 0 0 0,1 1 0 0 0,0 0 0 0 0,0 0 0 0 0,0 0 0 0 0,1 0 0 0 0,-1 1 0 0 0,1-1 0 0 0,0 0 0 0 0,0 0 0 0 0,1 1 0 0 0,-1 0 0 0 0,5-6 0 0 0,5-2 111 0 0,-1 0 0 0 0,1 1-1 0 0,1 1 1 0 0,0 0 0 0 0,0 1 0 0 0,26-12-1 0 0,-24 14-456 0 0,0 0-1 0 0,0 1 0 0 0,0 1 1 0 0,1 1-1 0 0,-1 0 0 0 0,1 1 1 0 0,0 0-1 0 0,0 1 0 0 0,0 1 1 0 0,31 4-1 0 0,-44-4-28 0 0,0 1-1 0 0,0-1 1 0 0,0 1 0 0 0,0-1 0 0 0,0 1-1 0 0,0 0 1 0 0,0 0 0 0 0,0 0-1 0 0,0 0 1 0 0,-1 1 0 0 0,1-1 0 0 0,0 1-1 0 0,-1 0 1 0 0,1 0 0 0 0,-1 0 0 0 0,0 0-1 0 0,0 0 1 0 0,0 0 0 0 0,0 0-1 0 0,0 1 1 0 0,0-1 0 0 0,0 1 0 0 0,-1 0-1 0 0,1-1 1 0 0,-1 1 0 0 0,0 0 0 0 0,0 0-1 0 0,0 0 1 0 0,0 0 0 0 0,0 0-1 0 0,-1 0 1 0 0,1 0 0 0 0,-1 0 0 0 0,0 0-1 0 0,0 0 1 0 0,0 0 0 0 0,0 0 0 0 0,-1 0-1 0 0,1 0 1 0 0,-1 0 0 0 0,0 0-1 0 0,1 0 1 0 0,-2 0 0 0 0,1 0 0 0 0,0 0-1 0 0,0-1 1 0 0,-1 1 0 0 0,0 0 0 0 0,1-1-1 0 0,-5 5 1 0 0,-11 15 180 0 0,-1-1 0 0 0,-1 0 0 0 0,0-1 0 0 0,-2-2 0 0 0,0 0 0 0 0,-28 18 0 0 0,-147 80 462 0 0,186-110-624 0 0,-163 74 664 0 0,54-27 309 0 0,117-53-996 0 0,1 1-1 0 0,0-1 1 0 0,-1 1 0 0 0,1 0-1 0 0,0-1 1 0 0,-1 1 0 0 0,1 0-1 0 0,0 0 1 0 0,0 0 0 0 0,0 0-1 0 0,0 0 1 0 0,0 0 0 0 0,0 0-1 0 0,-1 2 1 0 0,2-2-19 0 0,0-1 0 0 0,0 0 0 0 0,0 1 0 0 0,0-1 0 0 0,1 1 0 0 0,-1-1 0 0 0,0 0-1 0 0,0 1 1 0 0,1-1 0 0 0,-1 0 0 0 0,0 0 0 0 0,1 1 0 0 0,-1-1 0 0 0,0 0 0 0 0,1 1 0 0 0,-1-1 0 0 0,0 0 0 0 0,1 0 0 0 0,-1 0 0 0 0,1 1 0 0 0,-1-1-1 0 0,1 0 1 0 0,-1 0 0 0 0,0 0 0 0 0,1 0 0 0 0,-1 0 0 0 0,1 0 0 0 0,-1 0 0 0 0,1 0 0 0 0,-1 0 0 0 0,54 2-14 0 0,-45-2 28 0 0,186-10 27 0 0,-117 4-1 0 0,143 7-1 0 0,-182 6 5 0 0,-34-5-62 0 0,1 0-1 0 0,0-1 0 0 0,0 0 1 0 0,0 0-1 0 0,0 0 0 0 0,1-1 0 0 0,10-1 1 0 0,21-6-495 0 0,20-8-10560 0 0,7-2-1131 0 0,-38 10 10028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332 225 80 0 0,'-21'-17'4087'0'0,"-32"-33"-1"0"0,25 22-1014 0 0,18 19-1595 0 0,2 2 27 0 0,0 0 0 0 0,1-1-1 0 0,0 0 1 0 0,1 0 0 0 0,0 0-1 0 0,-7-12 1 0 0,3 9-356 0 0,10 10-842 0 0,17-3-292 0 0,5-3-2 0 0,-4 0-11 0 0,0 1 0 0 0,0 1 0 0 0,0 1 0 0 0,0 0 0 0 0,1 2 0 0 0,27-1 0 0 0,-43 3-1 0 0,0 0 0 0 0,0 0 1 0 0,-1 0-1 0 0,1 1 0 0 0,0-1 0 0 0,0 1 0 0 0,-1 0 1 0 0,1 0-1 0 0,0 0 0 0 0,-1 0 0 0 0,1 0 0 0 0,-1 1 1 0 0,1-1-1 0 0,-1 1 0 0 0,0-1 0 0 0,1 1 1 0 0,-1 0-1 0 0,0 0 0 0 0,0 0 0 0 0,0 0 0 0 0,-1 0 1 0 0,1 1-1 0 0,0-1 0 0 0,-1 1 0 0 0,0-1 0 0 0,1 1 1 0 0,-1-1-1 0 0,0 1 0 0 0,0 0 0 0 0,-1-1 1 0 0,1 1-1 0 0,0 0 0 0 0,-1 0 0 0 0,0 0 0 0 0,0 3 1 0 0,0 2 2 0 0,0 0 0 0 0,-1 0-1 0 0,0 0 1 0 0,-1 0 0 0 0,1-1 0 0 0,-2 1 0 0 0,1-1 0 0 0,-1 1 0 0 0,0-1 0 0 0,0 0 0 0 0,-7 10 0 0 0,-10 11 53 0 0,-1-2 0 0 0,-2 0 0 0 0,0-2 0 0 0,-28 24 0 0 0,-113 80 856 0 0,85-70-392 0 0,73-51-460 0 0,9-5-18 0 0,20-4 1 0 0,45-16-27 0 0,-55 14-5 0 0,32-8-55 0 0,1 2 0 0 0,1 1 0 0 0,67-3 0 0 0,-86 12-2306 0 0,54 7 1 0 0,-56-4-4699 0 0,45 0 0 0 0,-6-8 1038 0 0,-29 1 4289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346 133 1336 0 0,'3'-4'627'0'0,"-1"-1"-1"0"0,1 1 1 0 0,-1-1-1 0 0,0 0 1 0 0,0 0-1 0 0,0 0 1 0 0,-1 0-1 0 0,1 0 1 0 0,-1 0-1 0 0,-1 0 1 0 0,1 0 0 0 0,-1 0-1 0 0,0 0 1 0 0,0-1-1 0 0,-1-4 1 0 0,1 7-326 0 0,-1 1 0 0 0,1 0 0 0 0,-1-1 0 0 0,0 1 0 0 0,0 0 1 0 0,0-1-1 0 0,0 1 0 0 0,0 0 0 0 0,0 0 0 0 0,-1 0 0 0 0,1 0 0 0 0,-1 0 0 0 0,0 0 1 0 0,1 0-1 0 0,-1 1 0 0 0,0-1 0 0 0,0 1 0 0 0,0-1 0 0 0,0 1 0 0 0,0-1 1 0 0,-1 1-1 0 0,1 0 0 0 0,0 0 0 0 0,0 0 0 0 0,-1 1 0 0 0,1-1 0 0 0,-1 0 1 0 0,1 1-1 0 0,0 0 0 0 0,-1-1 0 0 0,1 1 0 0 0,-1 0 0 0 0,-2 1 0 0 0,-4-1-130 0 0,1 1 0 0 0,0 1 0 0 0,0 0 0 0 0,0 0-1 0 0,0 0 1 0 0,1 1 0 0 0,-1 0 0 0 0,1 1 0 0 0,-1 0-1 0 0,1 0 1 0 0,0 0 0 0 0,-9 8 0 0 0,-5 6-25 0 0,0 0 0 0 0,-26 31 0 0 0,36-37-132 0 0,-1 1 1 0 0,2 1 0 0 0,0-1 0 0 0,1 2-1 0 0,0-1 1 0 0,1 1 0 0 0,0 1 0 0 0,2-1 0 0 0,0 1-1 0 0,0 0 1 0 0,-3 21 0 0 0,9-33-13 0 0,-1 0-1 0 0,1 0 1 0 0,0 0-1 0 0,0 0 1 0 0,0 0 0 0 0,1 0-1 0 0,-1 0 1 0 0,1 0 0 0 0,0-1-1 0 0,0 1 1 0 0,0 0-1 0 0,1 0 1 0 0,0 0 0 0 0,-1-1-1 0 0,1 1 1 0 0,5 5 0 0 0,-3-4 5 0 0,0-1 0 0 0,0 0 0 0 0,1 0 1 0 0,-1 0-1 0 0,1-1 0 0 0,0 0 0 0 0,0 0 1 0 0,0 0-1 0 0,1 0 0 0 0,7 2 1 0 0,6 1 9 0 0,0-2 1 0 0,0 0 0 0 0,0 0-1 0 0,1-2 1 0 0,34 0 0 0 0,-6-1-416 0 0,74-3 1000 0 0,-103 1-1915 0 0,-1-1 1 0 0,1-1 0 0 0,-1 0-1 0 0,24-9 1 0 0,-34 9-330 0 0,-1-1 1 0 0,1 0-1 0 0,0 0 0 0 0,-1 0 1 0 0,0-1-1 0 0,0 0 0 0 0,0-1 1 0 0,-1 0-1 0 0,6-6 0 0 0,-2-1-128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67 712 0 0,'-29'-11'7200'0'0,"17"11"-1608"0"0,44-9 854 0 0,-1-1-3712 0 0,-6 2-2917 0 0,1 1-1 0 0,48-7 0 0 0,-54 11-488 0 0,22-2-2035 0 0,-17 10-4790 0 0,-24-5 7353 0 0,-1 1 0 0 0,0-1 0 0 0,0 0 0 0 0,0 0-1 0 0,1 0 1 0 0,-1 0 0 0 0,0 0 0 0 0,0 0 0 0 0,0 0 0 0 0,1 1 0 0 0,-1-1-1 0 0,0 0 1 0 0,0 0 0 0 0,0 0 0 0 0,0 1 0 0 0,1-1 0 0 0,-1 0 0 0 0,0 0 0 0 0,0 0-1 0 0,0 1 1 0 0,0-1 0 0 0,0 0 0 0 0,0 0 0 0 0,0 1 0 0 0,0-1 0 0 0,1 0 0 0 0,-1 0-1 0 0,0 0 1 0 0,0 1 0 0 0,0-1 0 0 0,0 0 0 0 0,0 0 0 0 0,-1 1 0 0 0,1-1-1 0 0,0 0 1 0 0,0 0 0 0 0,0 1 0 0 0,0-1 0 0 0,0 0 0 0 0,0 0 0 0 0,0 1 0 0 0,0-1-1 0 0,0 0 1 0 0,-1 0 0 0 0,1 0 0 0 0,0 1 0 0 0,0-1 0 0 0,-11 10-2564 0 0,9-9 2458 0 0,-11 9-1127 0 0</inkml:trace>
  <inkml:trace contextRef="#ctx0" brushRef="#br0" timeOffset="1">184 89 528 0 0,'-47'43'3311'0'0,"38"-37"-2510"0"0,1 1 0 0 0,0-1 0 0 0,0 2 0 0 0,1-1 0 0 0,0 1 0 0 0,0 0 0 0 0,1 1 0 0 0,-10 16 0 0 0,15-24-589 0 0,0 0-1 0 0,1 0 1 0 0,-1 0-1 0 0,1 0 1 0 0,-1 0-1 0 0,1 0 0 0 0,0 0 1 0 0,-1 0-1 0 0,1 0 1 0 0,0 0-1 0 0,0 1 1 0 0,0-1-1 0 0,0 0 1 0 0,0 0-1 0 0,0 0 0 0 0,0 0 1 0 0,0 0-1 0 0,0 0 1 0 0,1 0-1 0 0,-1 0 1 0 0,0 0-1 0 0,1 1 1 0 0,-1-1-1 0 0,1 1 0 0 0,1-1-17 0 0,-1-1 0 0 0,1 1 0 0 0,-1 0 0 0 0,0-1-1 0 0,1 1 1 0 0,-1-1 0 0 0,1 1 0 0 0,0-1-1 0 0,-1 0 1 0 0,1 0 0 0 0,-1 0 0 0 0,1 0 0 0 0,-1 0-1 0 0,1 0 1 0 0,-1 0 0 0 0,1 0 0 0 0,2-1-1 0 0,12-2-9 0 0,0-1-1 0 0,0 0 0 0 0,0-2 0 0 0,0 1 1 0 0,15-10-1 0 0,-15 7-2669 0 0,-1-1 0 0 0,20-14 1 0 0,8-17-9184 0 0,-30 29 9945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146 201 28 0 0,'-13'0'1788'0'0,"0"0"1"0"0,-1-2-1 0 0,-22-4 1 0 0,31 4-1112 0 0,-1 1-1 0 0,1-1 1 0 0,-1 0 0 0 0,1-1 0 0 0,0 1 0 0 0,0-1-1 0 0,0 0 1 0 0,0 0 0 0 0,0-1 0 0 0,-8-7 0 0 0,13 10-577 0 0,-1 0 1 0 0,0 0 0 0 0,1 0-1 0 0,-1-1 1 0 0,1 1 0 0 0,-1 0 0 0 0,1 0-1 0 0,0 0 1 0 0,0-1 0 0 0,-1 1-1 0 0,1 0 1 0 0,0 0 0 0 0,0-1-1 0 0,0 1 1 0 0,0 0 0 0 0,0 0-1 0 0,1 0 1 0 0,-1-1 0 0 0,0 1 0 0 0,1 0-1 0 0,-1 0 1 0 0,0 0 0 0 0,1-1-1 0 0,0 1 1 0 0,-1 0 0 0 0,1 0-1 0 0,-1 0 1 0 0,1 0 0 0 0,0 0 0 0 0,0 0-1 0 0,1-1 1 0 0,29-28 1190 0 0,-14 17-1139 0 0,0 1 0 0 0,1 1-1 0 0,0 1 1 0 0,24-10-1 0 0,-33 16-154 0 0,1 0 0 0 0,0 1 0 0 0,0 0 0 0 0,1 0 1 0 0,-1 1-1 0 0,1 0 0 0 0,-1 1 0 0 0,1 0 0 0 0,0 1 0 0 0,11 1 0 0 0,-20-1 2 0 0,0 0 0 0 0,0 1 0 0 0,0-1 1 0 0,0 0-1 0 0,0 1 0 0 0,0-1 0 0 0,0 1 0 0 0,-1 0 1 0 0,1-1-1 0 0,0 1 0 0 0,0 0 0 0 0,-1 0 0 0 0,1 0 1 0 0,-1 0-1 0 0,1 0 0 0 0,-1 1 0 0 0,1-1 0 0 0,-1 1 0 0 0,0-1 1 0 0,1 0-1 0 0,-1 1 0 0 0,0 0 0 0 0,2 3 0 0 0,-3-3 1 0 0,0 1 0 0 0,1-1 0 0 0,-1 1 0 0 0,0 0 0 0 0,0-1 0 0 0,0 1 0 0 0,-1-1 0 0 0,1 1 0 0 0,-1-1 0 0 0,1 1 0 0 0,-1-1 0 0 0,0 1 0 0 0,0-1 0 0 0,0 1 0 0 0,-2 2 0 0 0,-6 9 3 0 0,0 0 1 0 0,-1-1 0 0 0,0 0 0 0 0,-17 16-1 0 0,-12 4 11 0 0,30-26-11 0 0,0 0 0 0 0,1 0-1 0 0,0 0 1 0 0,0 1 0 0 0,1 1-1 0 0,-13 16 1 0 0,20-24-3 0 0,0-1 0 0 0,0 1 0 0 0,0 0 0 0 0,-1-1 1 0 0,1 1-1 0 0,0-1 0 0 0,0 1 0 0 0,0-1 0 0 0,0 1 0 0 0,0-1 0 0 0,0 1 0 0 0,0-1 0 0 0,0 1 0 0 0,1-1 0 0 0,-1 1 0 0 0,0 0 0 0 0,0-1 0 0 0,0 1 0 0 0,0-1 1 0 0,1 1-1 0 0,-1-1 0 0 0,0 0 0 0 0,1 1 0 0 0,-1-1 0 0 0,0 1 0 0 0,1-1 0 0 0,-1 1 0 0 0,0-1 0 0 0,1 0 0 0 0,-1 1 0 0 0,1-1 0 0 0,-1 0 0 0 0,1 1 1 0 0,-1-1-1 0 0,1 0 0 0 0,-1 0 0 0 0,1 0 0 0 0,-1 1 0 0 0,1-1 0 0 0,-1 0 0 0 0,1 0 0 0 0,-1 0 0 0 0,1 0 0 0 0,-1 0 0 0 0,1 0 0 0 0,-1 0 0 0 0,1 0 1 0 0,0 0-1 0 0,-1 0 0 0 0,1 0 0 0 0,35 0 1 0 0,-32 0 0 0 0,11-1 32 0 0,0 1-1 0 0,1 0 1 0 0,-1 1-1 0 0,1 1 1 0 0,-1 0-1 0 0,26 9 0 0 0,-38-11 52 0 0,1 2 0 0 0,-1-1 0 0 0,0 0-1 0 0,1 1 1 0 0,-1-1 0 0 0,0 1 0 0 0,0 0-1 0 0,0 0 1 0 0,-1 0 0 0 0,1 1 0 0 0,0-1-1 0 0,-1 0 1 0 0,1 1 0 0 0,-1 0 0 0 0,0 0-1 0 0,0 0 1 0 0,0 0 0 0 0,0 0 0 0 0,-1 0-1 0 0,1 0 1 0 0,-1 0 0 0 0,0 1 0 0 0,0-1-1 0 0,0 0 1 0 0,0 1 0 0 0,0-1 0 0 0,-1 1-1 0 0,0-1 1 0 0,1 1 0 0 0,-1-1 0 0 0,-1 1-1 0 0,1 0 1 0 0,0-1 0 0 0,-1 1 0 0 0,-2 5-1 0 0,1-3-23 0 0,0-1 0 0 0,0 0 0 0 0,-1 0 0 0 0,0 0 0 0 0,0 0 0 0 0,0-1 0 0 0,-1 1 0 0 0,1-1 0 0 0,-1 0 0 0 0,0 0 0 0 0,-1 0-1 0 0,1-1 1 0 0,0 1 0 0 0,-1-1 0 0 0,0 0 0 0 0,0 0 0 0 0,0-1 0 0 0,0 0 0 0 0,0 0 0 0 0,-1 0 0 0 0,-5 2 0 0 0,1-1-513 0 0,0-1 0 0 0,0 0 0 0 0,0 0 1 0 0,0 0-1 0 0,-1-2 0 0 0,1 1 0 0 0,0-1 0 0 0,0-1 1 0 0,-1 1-1 0 0,-16-5 0 0 0,22 4-239 0 0,0-1 0 0 0,0 1 0 0 0,0-1 0 0 0,1 0 0 0 0,-1 0 0 0 0,1-1 0 0 0,0 1 0 0 0,0-1 0 0 0,0 0-1 0 0,0 0 1 0 0,0 0 0 0 0,0-1 0 0 0,1 1 0 0 0,-1-1 0 0 0,1 0 0 0 0,0 0 0 0 0,1 0 0 0 0,-1 0 0 0 0,1-1 0 0 0,-1 1 0 0 0,1-1 0 0 0,0 1 0 0 0,1-1 0 0 0,-2-8 0 0 0,-2-13-1246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58 211 732 0 0,'-4'-1'484'0'0,"0"-1"0"0"0,1 1 1 0 0,-1-1-1 0 0,1 0 0 0 0,0 0 0 0 0,-1 0 0 0 0,1-1 0 0 0,0 1 0 0 0,0-1 1 0 0,0 1-1 0 0,1-1 0 0 0,-1 0 0 0 0,1 0 0 0 0,-4-6 0 0 0,5 7-161 0 0,0 0-1 0 0,0 0 0 0 0,0 0 0 0 0,0 0 0 0 0,1 0 1 0 0,-1 0-1 0 0,1 0 0 0 0,-1 0 0 0 0,1-1 1 0 0,0 1-1 0 0,0 0 0 0 0,-1 0 0 0 0,2-1 1 0 0,-1 1-1 0 0,0 0 0 0 0,0 0 0 0 0,1 0 1 0 0,-1 0-1 0 0,1-1 0 0 0,0 1 0 0 0,0 0 1 0 0,0 0-1 0 0,0 0 0 0 0,0 0 0 0 0,0 0 1 0 0,3-2-1 0 0,4-5 147 0 0,1 0 1 0 0,0 1-1 0 0,0 1 1 0 0,1-1 0 0 0,0 2-1 0 0,1-1 1 0 0,-1 1-1 0 0,1 1 1 0 0,0 0-1 0 0,1 1 1 0 0,19-6-1 0 0,0 2-268 0 0,1 1-1 0 0,0 2 0 0 0,38-1 1 0 0,-54 5-184 0 0,0 0 0 0 0,1 1 0 0 0,-1 1-1 0 0,0 1 1 0 0,0 1 0 0 0,24 6 0 0 0,-36-8-14 0 0,-1 0 0 0 0,1 0-1 0 0,-1 0 1 0 0,0 1 0 0 0,0-1 0 0 0,1 1-1 0 0,-1 0 1 0 0,0 0 0 0 0,-1 0 0 0 0,1 1-1 0 0,0-1 1 0 0,-1 1 0 0 0,1-1 0 0 0,-1 1-1 0 0,0 0 1 0 0,0 0 0 0 0,0 0 0 0 0,0 0-1 0 0,0 0 1 0 0,-1 0 0 0 0,1 0 0 0 0,-1 1-1 0 0,0-1 1 0 0,0 1 0 0 0,0-1 0 0 0,0 1-1 0 0,-1-1 1 0 0,0 1 0 0 0,1-1 0 0 0,-1 1-1 0 0,0 0 1 0 0,-1-1 0 0 0,1 1 0 0 0,-2 5-1 0 0,-1 1 54 0 0,0 0 0 0 0,0-1-1 0 0,-1 1 1 0 0,0-1 0 0 0,-1 0-1 0 0,0-1 1 0 0,-1 1-1 0 0,1-1 1 0 0,-1 0 0 0 0,-1 0-1 0 0,0 0 1 0 0,0-1-1 0 0,-12 9 1 0 0,-12 8 271 0 0,-1-2 1 0 0,-38 21-1 0 0,66-41-295 0 0,-64 33 516 0 0,48-26-322 0 0,0 1 0 0 0,0 1 0 0 0,1 0 0 0 0,1 2 0 0 0,-27 22 0 0 0,44-34-213 0 0,-1 0 0 0 0,1 0 1 0 0,0 0-1 0 0,0 1 0 0 0,0-1 0 0 0,-1 0 0 0 0,1 1 1 0 0,1-1-1 0 0,-1 1 0 0 0,0-1 0 0 0,0 1 1 0 0,0-1-1 0 0,1 1 0 0 0,-1 0 0 0 0,1-1 1 0 0,0 1-1 0 0,-1 0 0 0 0,1-1 0 0 0,0 1 0 0 0,0 0 1 0 0,0 0-1 0 0,0 3 0 0 0,1-4-6 0 0,0 1-1 0 0,0 0 1 0 0,0-1-1 0 0,0 1 1 0 0,0-1-1 0 0,0 1 1 0 0,1-1-1 0 0,-1 1 1 0 0,1-1-1 0 0,-1 0 1 0 0,1 0-1 0 0,-1 0 1 0 0,1 0-1 0 0,-1 0 1 0 0,1 0 0 0 0,0 0-1 0 0,2 0 1 0 0,10 4 0 0 0,0-1 1 0 0,0 0-1 0 0,1-1 1 0 0,15 1 0 0 0,-27-4-4 0 0,58 6-54 0 0,-1-2 1 0 0,1-4-1 0 0,0-2 0 0 0,118-19 1 0 0,-167 19-329 0 0,1-1 1 0 0,-1 0-1 0 0,0-1 0 0 0,0 0 1 0 0,17-9-1 0 0,-27 12-7 0 0,0-1 1 0 0,0 1-1 0 0,0-1 0 0 0,0 1 1 0 0,0-1-1 0 0,0 1 0 0 0,0-1 1 0 0,-1 0-1 0 0,1 0 0 0 0,-1 0 1 0 0,1 0-1 0 0,-1 0 0 0 0,0-1 1 0 0,2-3-1 0 0,-2 4-159 0 0,-1 0 0 0 0,0-1 0 0 0,0 1 0 0 0,0 0 1 0 0,0 0-1 0 0,0-1 0 0 0,0 1 0 0 0,-1 0 0 0 0,1 0 0 0 0,-1 0 0 0 0,1-1 1 0 0,-1 1-1 0 0,0 0 0 0 0,0 0 0 0 0,0 0 0 0 0,0 0 0 0 0,0 0 0 0 0,0 1 1 0 0,-3-4-1 0 0,-28-26-5531 0 0,14 18 4117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43 441 520 0 0,'-15'-76'15093'0'0,"13"81"-11180"0"0,-5 28-740 0 0,-6 52-2082 0 0,11-70-964 0 0,0 0-1 0 0,1 0 1 0 0,1 1-1 0 0,0-1 1 0 0,1 0 0 0 0,1 0-1 0 0,5 23 1 0 0,-6-32-95 0 0,1-1 0 0 0,0 0 0 0 0,0 0 0 0 0,0 0 0 0 0,0 0 0 0 0,1 0 1 0 0,0-1-1 0 0,0 1 0 0 0,0-1 0 0 0,0 0 0 0 0,1 0 0 0 0,0 0 0 0 0,0 0 0 0 0,0 0 1 0 0,0-1-1 0 0,1 0 0 0 0,-1 0 0 0 0,1 0 0 0 0,0 0 0 0 0,-1-1 0 0 0,1 0 0 0 0,1 0 0 0 0,-1 0 1 0 0,8 1-1 0 0,0-1 11 0 0,1-1 0 0 0,0-1 0 0 0,0 0 0 0 0,-1 0 0 0 0,1-1 0 0 0,0-1 0 0 0,-1-1 1 0 0,1 0-1 0 0,20-7 0 0 0,14-8-25 0 0,52-27 0 0 0,-99 44-17 0 0,78-40-15 0 0,134-94 0 0 0,59-72 25 0 0,-268 204-10 0 0,1-2-12 0 0,131-108 105 0 0,-111 90-240 0 0,-1-1 1 0 0,-1-2-1 0 0,21-30 1 0 0,-37 43-3629 0 0,-33 28-14618 0 0,18-8 17115 0 0,-5 4-603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192 130 768 0 0,'-9'2'949'0'0,"1"0"0"0"0,0 0 0 0 0,-1-1 0 0 0,1 0 0 0 0,-1 0 0 0 0,0-1 0 0 0,1 0 0 0 0,-1-1 0 0 0,1 0 0 0 0,-1 0 1 0 0,1-1-1 0 0,-1 0 0 0 0,-7-3 0 0 0,15 5-875 0 0,1 0 0 0 0,-1 0 0 0 0,1-1 1 0 0,0 1-1 0 0,-1 0 0 0 0,1 0 0 0 0,0-1 0 0 0,-1 1 1 0 0,1 0-1 0 0,0 0 0 0 0,-1-1 0 0 0,1 1 1 0 0,0 0-1 0 0,-1-1 0 0 0,1 1 0 0 0,0 0 1 0 0,0-1-1 0 0,0 1 0 0 0,-1-1 0 0 0,1 1 0 0 0,0 0 1 0 0,0-1-1 0 0,0 1 0 0 0,0-1 0 0 0,0 1 1 0 0,0-1-1 0 0,0 1 0 0 0,-1 0 0 0 0,1-1 0 0 0,1 1 1 0 0,-1-1-1 0 0,0 1 0 0 0,0-1 0 0 0,0 1 1 0 0,0 0-1 0 0,0-1 0 0 0,0 1 0 0 0,0-1 1 0 0,1 1-1 0 0,-1 0 0 0 0,0-1 0 0 0,0 1 0 0 0,0-1 1 0 0,1 1-1 0 0,-1 0 0 0 0,0-1 0 0 0,1 1 1 0 0,-1 0-1 0 0,0 0 0 0 0,1-1 0 0 0,-1 1 0 0 0,1-1 1 0 0,18-15 910 0 0,4 3-768 0 0,1 1 0 0 0,0 1-1 0 0,0 2 1 0 0,1 0 0 0 0,0 1 0 0 0,1 2-1 0 0,37-5 1 0 0,-45 8-179 0 0,-6 0-26 0 0,-1 0-1 0 0,1 2 1 0 0,-1-1 0 0 0,1 2 0 0 0,-1-1-1 0 0,1 2 1 0 0,-1-1 0 0 0,1 2-1 0 0,21 4 1 0 0,-32-6-6 0 0,0 1 0 0 0,-1-1 0 0 0,1 0 0 0 0,0 1 0 0 0,0-1 0 0 0,-1 1 0 0 0,1-1 0 0 0,0 0 0 0 0,-1 1 0 0 0,1 0 0 0 0,-1-1 0 0 0,1 1 0 0 0,-1-1 0 0 0,1 1 0 0 0,-1 0 0 0 0,1-1 0 0 0,-1 1 0 0 0,1 0 0 0 0,-1 0 0 0 0,0-1 0 0 0,1 1 0 0 0,-1 0 0 0 0,0 0 0 0 0,0 0 0 0 0,0-1 0 0 0,1 1 0 0 0,-1 0 0 0 0,0 0 0 0 0,0 0 0 0 0,0 0 0 0 0,0-1 0 0 0,-1 1 0 0 0,1 0 0 0 0,0 0 0 0 0,0 0 0 0 0,0-1 0 0 0,-1 1 0 0 0,1 0 0 0 0,0 0 0 0 0,-1-1 0 0 0,1 1 0 0 0,-1 0 0 0 0,1 0 0 0 0,-1-1 0 0 0,1 1 0 0 0,-1-1 0 0 0,1 1 0 0 0,-2 0 0 0 0,-33 33 370 0 0,32-31-346 0 0,-36 26 353 0 0,-1-2 0 0 0,-49 25 0 0 0,-7 5 27 0 0,95-57-409 0 0,0 1-1 0 0,0-1 1 0 0,1 1-1 0 0,-1-1 1 0 0,0 1 0 0 0,0-1-1 0 0,0 1 1 0 0,1-1-1 0 0,-1 1 1 0 0,0 0-1 0 0,1-1 1 0 0,-1 1 0 0 0,1 0-1 0 0,-1-1 1 0 0,1 1-1 0 0,-1 0 1 0 0,1 0-1 0 0,-1 0 1 0 0,1 1 0 0 0,0-1-1 0 0,0-1 0 0 0,1 0 0 0 0,-1 1 0 0 0,0-1 0 0 0,1 1 0 0 0,-1-1 0 0 0,1 0 0 0 0,-1 1 0 0 0,1-1 0 0 0,-1 0 0 0 0,0 0 0 0 0,1 1 0 0 0,-1-1 1 0 0,1 0-1 0 0,0 0 0 0 0,-1 0 0 0 0,1 0 0 0 0,-1 1 0 0 0,1-1 0 0 0,-1 0 0 0 0,1 0 0 0 0,-1 0 0 0 0,2 0 0 0 0,44-2 0 0 0,-38 1 5 0 0,15 1 0 0 0,-1 0-1 0 0,1 2 1 0 0,0 0-1 0 0,0 1 1 0 0,24 8-1 0 0,-35-8 84 0 0,0 1 0 0 0,-1 0-1 0 0,0 1 1 0 0,1 0 0 0 0,-1 0 0 0 0,-1 2-1 0 0,1-1 1 0 0,-1 1 0 0 0,-1 1 0 0 0,1 0-1 0 0,9 10 1 0 0,-17-15-36 0 0,1-1 0 0 0,-1 1 0 0 0,0 0-1 0 0,0 0 1 0 0,0 0 0 0 0,-1 0 0 0 0,1 0 0 0 0,-1 0-1 0 0,1 1 1 0 0,-1-1 0 0 0,0 1 0 0 0,0-1-1 0 0,-1 0 1 0 0,1 1 0 0 0,-1-1 0 0 0,1 1 0 0 0,-1 0-1 0 0,0-1 1 0 0,-1 1 0 0 0,1-1 0 0 0,-1 1 0 0 0,1-1-1 0 0,-1 1 1 0 0,0-1 0 0 0,0 0 0 0 0,-1 1 0 0 0,1-1-1 0 0,-1 0 1 0 0,1 0 0 0 0,-1 0 0 0 0,0 0-1 0 0,0 0 1 0 0,0 0 0 0 0,-1-1 0 0 0,-4 5 0 0 0,-4 4 13 0 0,-1-1 0 0 0,0 0 1 0 0,0-1-1 0 0,-1 0 0 0 0,-1-1 0 0 0,-27 12 1 0 0,-5 0-53 0 0,-64 17 0 0 0,90-31-287 0 0,0-2-1 0 0,0 0 0 0 0,-1-1 1 0 0,0-1-1 0 0,1-1 0 0 0,-23-2 1 0 0,9-8-1284 0 0,30 8 847 0 0,1-1 1 0 0,-1 0 0 0 0,0 0-1 0 0,1 0 1 0 0,0-1-1 0 0,0 1 1 0 0,-1-1-1 0 0,2 0 1 0 0,-1 0 0 0 0,-3-4-1 0 0,4 5 285 0 0,1 0-1 0 0,-1-1 0 0 0,1 1 1 0 0,0-1-1 0 0,0 1 0 0 0,0-1 1 0 0,0 1-1 0 0,1-1 1 0 0,-1 1-1 0 0,1-1 0 0 0,-1 0 1 0 0,1 0-1 0 0,0 1 0 0 0,0-1 1 0 0,0 0-1 0 0,0 1 0 0 0,1-1 1 0 0,-1 0-1 0 0,1 1 1 0 0,0-1-1 0 0,-1 1 0 0 0,1-1 1 0 0,0 0-1 0 0,1 1 0 0 0,-1 0 1 0 0,0-1-1 0 0,1 1 0 0 0,-1 0 1 0 0,1 0-1 0 0,2-2 1 0 0,17-20-1438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29 828 0 0,'-27'5'2216'0'0,"0"-1"-1"0"0,-1 0 0 0 0,0-2 1 0 0,1-2-1 0 0,-51-4 1 0 0,81 0 64 0 0,10-3-1117 0 0,17-4-192 0 0,-5 5-622 0 0,0 1 0 0 0,40-1 1 0 0,-54 5-345 0 0,0 1 0 0 0,-1 0 0 0 0,1 1 0 0 0,-1 1 0 0 0,1 0 0 0 0,-1 0 0 0 0,0 1 0 0 0,19 7 0 0 0,-27-9-4 0 0,-1-1 0 0 0,0 0 0 0 0,0 1 0 0 0,0 0 0 0 0,0-1 0 0 0,0 1 0 0 0,0 0 1 0 0,0-1-1 0 0,0 1 0 0 0,0 0 0 0 0,-1 0 0 0 0,1 0 0 0 0,0 0 0 0 0,0 0 0 0 0,-1 0 0 0 0,1 0 0 0 0,0 0 0 0 0,-1 0 1 0 0,1 0-1 0 0,-1 0 0 0 0,0 0 0 0 0,1 1 0 0 0,-1-1 0 0 0,0 0 0 0 0,1 3 0 0 0,-2-2 1 0 0,1 0 0 0 0,-1 1-1 0 0,1-1 1 0 0,-1 1 0 0 0,0-1 0 0 0,0 0-1 0 0,0 0 1 0 0,0 0 0 0 0,0 1-1 0 0,-1-1 1 0 0,1 0 0 0 0,-2 2 0 0 0,-6 6 43 0 0,-1-1 1 0 0,1 1 0 0 0,-19 12 0 0 0,6-8 130 0 0,17-11-85 0 0,-1 0-1 0 0,1 1 0 0 0,0-1 0 0 0,0 1 1 0 0,0 0-1 0 0,0 1 0 0 0,1-1 0 0 0,0 1 0 0 0,-7 9 1 0 0,10-13-83 0 0,1 0 1 0 0,0 0-1 0 0,0 0 1 0 0,0 1 0 0 0,0-1-1 0 0,1 0 1 0 0,-1 0-1 0 0,0 0 1 0 0,0 0-1 0 0,1 0 1 0 0,-1 0 0 0 0,0 0-1 0 0,1 0 1 0 0,-1 0-1 0 0,1-1 1 0 0,-1 1 0 0 0,1 0-1 0 0,-1 0 1 0 0,1 0-1 0 0,0 0 1 0 0,0-1-1 0 0,-1 1 1 0 0,1 0 0 0 0,0-1-1 0 0,0 1 1 0 0,0 0-1 0 0,0-1 1 0 0,0 1 0 0 0,0-1-1 0 0,-1 1 1 0 0,1-1-1 0 0,0 0 1 0 0,0 1-1 0 0,2-1 1 0 0,41 15-33 0 0,-40-13 34 0 0,7 1-5 0 0,-1 0 1 0 0,0 1 0 0 0,0 0 0 0 0,0 1 0 0 0,-1 0 0 0 0,1 0 0 0 0,9 8 0 0 0,-17-11 32 0 0,0-1 0 0 0,0 1 1 0 0,0 0-1 0 0,-1 0 1 0 0,1 0-1 0 0,0 0 1 0 0,-1 0-1 0 0,0 0 1 0 0,1 0-1 0 0,-1 0 1 0 0,0 0-1 0 0,0 1 1 0 0,0-1-1 0 0,0 0 1 0 0,0 1-1 0 0,-1-1 1 0 0,1 1-1 0 0,-1-1 1 0 0,0 1-1 0 0,0-1 1 0 0,1 1-1 0 0,-2-1 1 0 0,1 1-1 0 0,0-1 1 0 0,0 1-1 0 0,-1-1 1 0 0,1 1-1 0 0,-1-1 1 0 0,0 1-1 0 0,0-1 1 0 0,0 0-1 0 0,0 1 1 0 0,0-1-1 0 0,-1 0 0 0 0,1 0 1 0 0,-3 3-1 0 0,-5 7 141 0 0,-1-1-1 0 0,0 0 1 0 0,-1 0-1 0 0,-1-2 1 0 0,1 1-1 0 0,-1-1 1 0 0,-1-1-1 0 0,-16 9 0 0 0,-118 50 205 0 0,107-50-322 0 0,7-4-63 0 0,18-8-68 0 0,0 1 0 0 0,-23 14 0 0 0,66-35-5819 0 0,41-16 0 0 0,3 0-504 0 0,-26 9 3492 0 0,4-4 598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2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26 184 0 0,'7'-3'978'0'0,"-5"2"-501"0"0,1 0 0 0 0,-1 0 0 0 0,0 0 1 0 0,1 0-1 0 0,-1 0 0 0 0,0-1 0 0 0,0 1 1 0 0,0-1-1 0 0,0 0 0 0 0,0 1 0 0 0,2-7 2743 0 0,-4 8-3148 0 0,0 0 0 0 0,0 0 0 0 0,-1 0 0 0 0,1 0 1 0 0,0 0-1 0 0,0 0 0 0 0,0 0 0 0 0,0 0 0 0 0,0 0 0 0 0,0 0 1 0 0,0 0-1 0 0,0 0 0 0 0,-1 0 0 0 0,1 0 0 0 0,0 0 0 0 0,0 0 0 0 0,0 0 1 0 0,0 0-1 0 0,0 0 0 0 0,0 0 0 0 0,0 0 0 0 0,-12 2 2140 0 0,-11 6 426 0 0,-74 40 2778 0 0,-1 10-3342 0 0,82-47-1998 0 0,0 0 1 0 0,0 1 0 0 0,1 1 0 0 0,1 0-1 0 0,0 1 1 0 0,1 0 0 0 0,1 2-1 0 0,0-1 1 0 0,-13 24 0 0 0,21-31-75 0 0,1-1 1 0 0,0 1-1 0 0,1-1 1 0 0,-1 1 0 0 0,2 0-1 0 0,-1 0 1 0 0,1 1-1 0 0,0-1 1 0 0,1 0-1 0 0,0 0 1 0 0,0 0-1 0 0,0 0 1 0 0,1 1-1 0 0,1-1 1 0 0,0 0-1 0 0,0 0 1 0 0,0-1-1 0 0,4 10 1 0 0,-3-10-2 0 0,0-1 0 0 0,0 0 0 0 0,1 0 0 0 0,0 0 0 0 0,0-1 0 0 0,0 1 0 0 0,1-1 0 0 0,0 0 0 0 0,0 0 0 0 0,0 0 0 0 0,0-1 0 0 0,1 0 0 0 0,0 0 0 0 0,0 0 0 0 0,0-1 0 0 0,0 0 0 0 0,0 0 0 0 0,1-1 0 0 0,0 1 1 0 0,-1-1-1 0 0,13 2 0 0 0,5-1-15 0 0,1-2 1 0 0,-1 0-1 0 0,43-4 0 0 0,-9-8-3286 0 0,-43 4 547 0 0,-13 5 1363 0 0,0 1 0 0 0,0-1 0 0 0,-1 0 0 0 0,1-1 1 0 0,0 1-1 0 0,-1 0 0 0 0,1 0 0 0 0,-1-1 0 0 0,2-4 1 0 0,2-2-1013 0 0,2 0 578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251 113 968 0 0,'6'-26'2343'0'0,"-5"20"-1803"0"0,0 1 0 0 0,1 0 0 0 0,-1-1 1 0 0,1 1-1 0 0,0 0 0 0 0,0 0 0 0 0,0 0 0 0 0,1 1 0 0 0,0-1 1 0 0,0 1-1 0 0,0-1 0 0 0,6-6 0 0 0,-3 6 818 0 0,6-5 2979 0 0,-15 24-2341 0 0,-17 25-993 0 0,-1-2-1 0 0,-2 0 0 0 0,-50 62 0 0 0,8-12-347 0 0,50-65-491 0 0,2-5-19 0 0,0 1-1 0 0,2 0 1 0 0,0 1-1 0 0,1 0 1 0 0,1 0 0 0 0,-10 29-1 0 0,19-46-133 0 0,-1 0 0 0 0,0 1 0 0 0,1-1-1 0 0,0 0 1 0 0,-1 1 0 0 0,1-1 0 0 0,0 1 0 0 0,0-1-1 0 0,0 1 1 0 0,1-1 0 0 0,-1 0 0 0 0,0 1 0 0 0,1-1-1 0 0,0 1 1 0 0,-1-1 0 0 0,1 0 0 0 0,0 0 0 0 0,0 1-1 0 0,1-1 1 0 0,-1 0 0 0 0,3 4 0 0 0,-1-4-1 0 0,0 0-1 0 0,0 1 1 0 0,0-1 0 0 0,0 0 0 0 0,0-1 0 0 0,1 1-1 0 0,-1 0 1 0 0,1-1 0 0 0,-1 0 0 0 0,1 0-1 0 0,-1 0 1 0 0,8 1 0 0 0,7-1 12 0 0,0 0 1 0 0,0-1-1 0 0,0 0 1 0 0,30-6-1 0 0,36-10 25 0 0,91-29 0 0 0,79-38-14 0 0,-233 75-31 0 0,199-76-28 0 0,-199 76 26 0 0,-10 2-2 0 0,-17 4-2 0 0,-23 5-6 0 0,-13 13-116 0 0,-18 4-2350 0 0,56-19 1170 0 0,0 0 0 0 0,0-1 0 0 0,0 1-1 0 0,1-1 1 0 0,-1 0 0 0 0,0 0 0 0 0,-7-2-1 0 0,-14-13-7923 0 0,16 9 7336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52 112 0 0,'-10'0'7727'0'0,"-25"0"2092"0"0,13 0-4862 0 0,82-18-2676 0 0,-20 10-2357 0 0,94-15 111 0 0,-116 21-429 0 0,-1 2 0 0 0,0 0 0 0 0,21 3 0 0 0,-38-3 228 0 0,1-1 0 0 0,0 1 1 0 0,0 0-1 0 0,-1 0 0 0 0,1 1 1 0 0,0-1-1 0 0,-1 0 0 0 0,1 0 1 0 0,0 0-1 0 0,-1 0 0 0 0,1 1 1 0 0,0-1-1 0 0,-1 0 0 0 0,1 1 1 0 0,0-1-1 0 0,-1 0 0 0 0,1 1 1 0 0,-1-1-1 0 0,1 1 0 0 0,-1-1 1 0 0,1 1-1 0 0,-1-1 0 0 0,1 1 1 0 0,-1-1-1 0 0,1 1 0 0 0,-1 0-10 0 0,0 0 0 0 0,0 0-1 0 0,-1-1 1 0 0,1 1-1 0 0,0 0 1 0 0,-1-1 0 0 0,1 1-1 0 0,-1 0 1 0 0,1-1-1 0 0,0 1 1 0 0,-1 0-1 0 0,0-1 1 0 0,1 1 0 0 0,-1-1-1 0 0,1 1 1 0 0,-1-1-1 0 0,1 0 1 0 0,-1 1 0 0 0,0 0-1 0 0,-44 22-4022 0 0,37-20 3829 0 0,-31 14-893 0 0,17-9 1016 0 0,-34 20 0 0 0,52-25 370 0 0,-1-1 1 0 0,1 1 0 0 0,0 1 0 0 0,0-1-1 0 0,0 0 1 0 0,0 1 0 0 0,1 0-1 0 0,-1 0 1 0 0,1 0 0 0 0,0 0-1 0 0,0 0 1 0 0,1 1 0 0 0,-3 5-1 0 0,1-1 208 0 0,3-7 79 0 0,0 0-1 0 0,0 1 1 0 0,0-1-1 0 0,0 1 1 0 0,0-1-1 0 0,1 1 0 0 0,-1-1 1 0 0,1 1-1 0 0,0 3 1 0 0,0-5-294 0 0,0 0 1 0 0,1 0-1 0 0,-1-1 1 0 0,1 1-1 0 0,-1 0 1 0 0,1 0-1 0 0,-1 0 1 0 0,1 0-1 0 0,-1-1 1 0 0,1 1-1 0 0,0 0 1 0 0,0-1-1 0 0,-1 1 1 0 0,1 0-1 0 0,0-1 1 0 0,0 1-1 0 0,0-1 1 0 0,0 1-1 0 0,-1-1 1 0 0,1 0-1 0 0,0 1 1 0 0,0-1-1 0 0,0 0 1 0 0,0 1-1 0 0,0-1 1 0 0,0 0-1 0 0,0 0 1 0 0,0 0-1 0 0,0 0 1 0 0,0 0-1 0 0,1 0 1 0 0,17-1-220 0 0,1 0 1 0 0,-1-1 0 0 0,0-1 0 0 0,0-1 0 0 0,32-10-1 0 0,-29 7-1071 0 0,-6 3-587 0 0,-1-1 0 0 0,0-1 0 0 0,0 0 0 0 0,0-1 0 0 0,-1-1 0 0 0,0 0 0 0 0,23-18 0 0 0,-22 9-393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92 196 0 0,'-58'1'5227'0'0,"55"-1"-4797"0"0,0 0-1 0 0,0 0 1 0 0,-1 0 0 0 0,1-1 0 0 0,0 0 0 0 0,0 0-1 0 0,0 0 1 0 0,0 0 0 0 0,0 0 0 0 0,0-1 0 0 0,0 1 0 0 0,0-1-1 0 0,0 0 1 0 0,0 1 0 0 0,-2-4 0 0 0,5 4-344 0 0,-1 0 0 0 0,1 1 0 0 0,0-1 0 0 0,-1 0 0 0 0,1 0 1 0 0,0 0-1 0 0,0 0 0 0 0,0 0 0 0 0,0 0 0 0 0,0 0 0 0 0,0 0 0 0 0,0 0 0 0 0,0 0 0 0 0,0 0 1 0 0,1 0-1 0 0,-1 0 0 0 0,0 0 0 0 0,0 0 0 0 0,1 1 0 0 0,-1-1 0 0 0,1 0 0 0 0,-1 0 1 0 0,1 0-1 0 0,-1 0 0 0 0,1 1 0 0 0,-1-1 0 0 0,1 0 0 0 0,0 0 0 0 0,0 1 0 0 0,-1-1 0 0 0,1 1 1 0 0,0-1-1 0 0,0 1 0 0 0,-1-1 0 0 0,1 1 0 0 0,0-1 0 0 0,2 0 0 0 0,33-18 1310 0 0,-24 14-1193 0 0,0 0-1 0 0,1 2 1 0 0,20-5-1 0 0,-30 7-195 0 0,0 1-1 0 0,0-1 0 0 0,0 1 0 0 0,0 0 0 0 0,0 0 0 0 0,1 0 0 0 0,-1 0 0 0 0,0 1 0 0 0,0-1 0 0 0,0 1 0 0 0,0 0 0 0 0,0 0 0 0 0,0 0 0 0 0,0 0 0 0 0,0 0 0 0 0,0 1 0 0 0,-1-1 0 0 0,1 1 1 0 0,0 0-1 0 0,3 3 0 0 0,-5-4-5 0 0,-1 0 0 0 0,1 1 0 0 0,-1-1 1 0 0,1 0-1 0 0,-1 1 0 0 0,1-1 0 0 0,-1 0 1 0 0,0 1-1 0 0,0-1 0 0 0,0 1 0 0 0,0-1 1 0 0,0 0-1 0 0,0 1 0 0 0,0-1 1 0 0,0 1-1 0 0,-1-1 0 0 0,1 0 0 0 0,0 1 1 0 0,-1-1-1 0 0,1 0 0 0 0,-1 0 0 0 0,0 1 1 0 0,1-1-1 0 0,-1 0 0 0 0,0 0 0 0 0,0 0 1 0 0,1 1-1 0 0,-1-1 0 0 0,-2 1 0 0 0,-31 32 61 0 0,-2-10-2 0 0,29-20-52 0 0,0 0 0 0 0,0 0 0 0 0,1 1 0 0 0,0 0 0 0 0,0 0 0 0 0,0 0 0 0 0,0 1 1 0 0,-7 10-1 0 0,12-16-9 0 0,1 1 0 0 0,0-1 0 0 0,-1 0 0 0 0,1 1 1 0 0,0-1-1 0 0,0 1 0 0 0,0-1 0 0 0,0 0 0 0 0,-1 1 0 0 0,1-1 1 0 0,0 1-1 0 0,0-1 0 0 0,0 1 0 0 0,0-1 0 0 0,0 1 0 0 0,0-1 1 0 0,0 1-1 0 0,0-1 0 0 0,0 0 0 0 0,0 1 0 0 0,1-1 0 0 0,-1 1 1 0 0,0-1-1 0 0,0 1 0 0 0,0-1 0 0 0,0 0 0 0 0,1 1 0 0 0,-1-1 1 0 0,0 1-1 0 0,1-1 0 0 0,14 8-13 0 0,28-4 4 0 0,-37-3 8 0 0,14-1 17 0 0,-15 0 2 0 0,-1-1 0 0 0,0 1-1 0 0,1 0 1 0 0,-1 1 0 0 0,1-1 0 0 0,-1 1 0 0 0,0 0-1 0 0,1 0 1 0 0,-1 0 0 0 0,0 0 0 0 0,0 1 0 0 0,0-1 0 0 0,0 1-1 0 0,0 0 1 0 0,0 1 0 0 0,-1-1 0 0 0,6 5 0 0 0,-8-6 39 0 0,-1 0 0 0 0,1 0 0 0 0,-1 0 0 0 0,1 1 1 0 0,-1-1-1 0 0,0 0 0 0 0,1 0 0 0 0,-1 0 0 0 0,0 1 1 0 0,0-1-1 0 0,0 0 0 0 0,0 0 0 0 0,0 1 0 0 0,0-1 0 0 0,0 0 1 0 0,0 0-1 0 0,-1 1 0 0 0,1-1 0 0 0,0 0 0 0 0,-1 0 1 0 0,1 0-1 0 0,-1 0 0 0 0,1 1 0 0 0,-1-1 0 0 0,0 0 1 0 0,1 0-1 0 0,-1 0 0 0 0,0 0 0 0 0,0 0 0 0 0,0-1 0 0 0,0 1 1 0 0,0 0-1 0 0,-1 1 0 0 0,-34 27 1251 0 0,25-22-1208 0 0,0 0 0 0 0,0-2 0 0 0,0 1 0 0 0,-1-1 0 0 0,0-1-1 0 0,-18 5 1 0 0,25-8-461 0 0,1 0-1 0 0,-1-1 0 0 0,0 0 1 0 0,1 1-1 0 0,-1-2 0 0 0,1 1 1 0 0,-1 0-1 0 0,1-1 0 0 0,-7-1 1 0 0,9 1-293 0 0,-1 0 1 0 0,0-1 0 0 0,1 1-1 0 0,-1 0 1 0 0,1-1 0 0 0,-1 1-1 0 0,1-1 1 0 0,0 0 0 0 0,-1 0-1 0 0,1 0 1 0 0,0 0 0 0 0,0 0-1 0 0,1-1 1 0 0,-1 1 0 0 0,-2-5-1 0 0,-19-30-5368 0 0,13 15 4089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299 197 136 0 0,'-17'-19'2656'0'0,"14"17"-2174"0"0,1-1 1 0 0,-1 1-1 0 0,1-1 0 0 0,0 1 0 0 0,0-1 0 0 0,0 0 0 0 0,0 0 0 0 0,-1-4 0 0 0,2 6-315 0 0,1-1 1 0 0,0 0-1 0 0,0 1 1 0 0,0-1 0 0 0,0 1-1 0 0,0-1 1 0 0,0 0-1 0 0,0 1 1 0 0,0-1-1 0 0,1 1 1 0 0,-1-1-1 0 0,0 1 1 0 0,1-1-1 0 0,0 1 1 0 0,-1-1-1 0 0,1 1 1 0 0,0-1-1 0 0,0 1 1 0 0,0 0 0 0 0,0-1-1 0 0,0 1 1 0 0,0 0-1 0 0,1-1 1 0 0,6-6 421 0 0,1 0 0 0 0,0 1 1 0 0,0 0-1 0 0,0 0 0 0 0,1 1 1 0 0,0 0-1 0 0,0 1 0 0 0,18-7 0 0 0,0 2 153 0 0,1 1 0 0 0,33-5-1 0 0,-37 9-325 0 0,0 1-1 0 0,45-1 1 0 0,-63 5-395 0 0,0 0 1 0 0,-1 0-1 0 0,1 1 1 0 0,0 0-1 0 0,-1 0 1 0 0,1 0-1 0 0,-1 1 1 0 0,1 0-1 0 0,-1 1 1 0 0,0-1-1 0 0,0 1 1 0 0,0 0-1 0 0,0 1 1 0 0,0-1-1 0 0,-1 1 1 0 0,5 5 0 0 0,-8-7-7 0 0,0-1 0 0 0,-1 1 1 0 0,0 0-1 0 0,0 0 1 0 0,1 0-1 0 0,-1 1 0 0 0,0-1 1 0 0,-1 0-1 0 0,1 0 1 0 0,0 0-1 0 0,-1 1 1 0 0,1-1-1 0 0,-1 0 0 0 0,0 1 1 0 0,1-1-1 0 0,-1 0 1 0 0,-1 1-1 0 0,1-1 0 0 0,0 0 1 0 0,0 1-1 0 0,-1-1 1 0 0,1 0-1 0 0,-1 1 1 0 0,0-1-1 0 0,0 0 0 0 0,0 0 1 0 0,0 0-1 0 0,0 0 1 0 0,0 0-1 0 0,0 0 0 0 0,-1 0 1 0 0,-1 2-1 0 0,-5 6 131 0 0,0 0 0 0 0,-1 0 0 0 0,-1-1 0 0 0,-13 10 0 0 0,-27 15 208 0 0,41-30-330 0 0,0 1 0 0 0,1 0 0 0 0,-1 1 0 0 0,1 0 0 0 0,0 1 0 0 0,1-1 0 0 0,0 1 0 0 0,0 1 0 0 0,-8 9 0 0 0,15-16-22 0 0,-1 0 0 0 0,1 0 0 0 0,0 0 0 0 0,-1 0 0 0 0,1 0-1 0 0,0 0 1 0 0,-1 0 0 0 0,1-1 0 0 0,0 1 0 0 0,0 0 0 0 0,0 0 0 0 0,0 0-1 0 0,0 0 1 0 0,0 0 0 0 0,0 0 0 0 0,0 0 0 0 0,1 0 0 0 0,-1 0 0 0 0,0 0-1 0 0,0 0 1 0 0,1 0 0 0 0,-1 0 0 0 0,1 1 0 0 0,1 0 0 0 0,0 0 0 0 0,-1 0 0 0 0,1 0-1 0 0,0 0 1 0 0,0 0 0 0 0,0 0 0 0 0,0-1 0 0 0,5 3 0 0 0,5 3-2 0 0,0-1 0 0 0,23 7 0 0 0,-28-10 0 0 0,13 4 65 0 0,0 1 1 0 0,-1 2-1 0 0,0-1 0 0 0,0 2 0 0 0,-2 1 0 0 0,27 21 0 0 0,-38-27-3 0 0,0-1 0 0 0,-1 1 0 0 0,0 0 0 0 0,0 0 0 0 0,0 1 0 0 0,-1-1 0 0 0,0 1 0 0 0,-1 0 0 0 0,5 10 0 0 0,-6-12-27 0 0,-1 0 0 0 0,0 0 0 0 0,0 0 0 0 0,-1 1-1 0 0,1-1 1 0 0,-1 0 0 0 0,0 0 0 0 0,0 0 0 0 0,-1 0 0 0 0,1 0 0 0 0,-1 0-1 0 0,-1 1 1 0 0,1-2 0 0 0,0 1 0 0 0,-5 8 0 0 0,2-6-24 0 0,0 0 0 0 0,0-1 1 0 0,-1 0-1 0 0,1 0 0 0 0,-2 0 1 0 0,1-1-1 0 0,-1 1 0 0 0,1-1 0 0 0,-1-1 1 0 0,-1 1-1 0 0,1-1 0 0 0,-1 0 0 0 0,-12 5 1 0 0,-5 2-133 0 0,0-2 0 0 0,-46 10 1 0 0,5-5-2505 0 0,-1-4 0 0 0,-66 3 0 0 0,-136-7-9183 0 0,186-6 9186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140 631 384 0 0,'-5'-18'1021'0'0,"-2"-10"1871"0"0,0 0 0 0 0,-5-54 0 0 0,12 73-2103 0 0,0 0 0 0 0,0 0 0 0 0,1 0 0 0 0,0 0 0 0 0,0 0 1 0 0,1 0-1 0 0,0 0 0 0 0,1 1 0 0 0,0-1 0 0 0,0 0 0 0 0,1 1 0 0 0,0 0 0 0 0,8-11 1 0 0,-6 10-241 0 0,-4 5-331 0 0,0 1-1 0 0,0-1 1 0 0,1 1 0 0 0,-1 0 0 0 0,1 0 0 0 0,0 0-1 0 0,4-4 1 0 0,-6 32 1402 0 0,-7 2-1218 0 0,-1-1 1 0 0,-2 1 0 0 0,0-1 0 0 0,-2-1 0 0 0,-17 31 0 0 0,-16 38 190 0 0,37-77-493 0 0,-6 16 60 0 0,1 0 0 0 0,-11 48 0 0 0,21-73-148 0 0,0 0 0 0 0,1 1 0 0 0,0-1 0 0 0,1 0 0 0 0,0 1 0 0 0,0-1 0 0 0,1 0 0 0 0,-1 0 0 0 0,2 1 0 0 0,-1-1 0 0 0,1 0 0 0 0,1 0 0 0 0,0 0 0 0 0,0-1 0 0 0,7 15 0 0 0,-6-18-8 0 0,0 0-1 0 0,0 1 1 0 0,0-1-1 0 0,1-1 1 0 0,-1 1 0 0 0,1-1-1 0 0,0 0 1 0 0,0 0-1 0 0,0 0 1 0 0,1 0-1 0 0,-1-1 1 0 0,1 0 0 0 0,-1 0-1 0 0,1-1 1 0 0,0 0-1 0 0,-1 1 1 0 0,1-2 0 0 0,0 1-1 0 0,0-1 1 0 0,0 0-1 0 0,7-1 1 0 0,11 0 2 0 0,0-2 0 0 0,-1-1 1 0 0,42-11-1 0 0,-2-6-6 0 0,-2-1 0 0 0,0-4-1 0 0,-2-2 1 0 0,93-60 0 0 0,206-171 29 0 0,-255 180-29 0 0,255-226 19 0 0,-344 291 4 0 0,-1-1-1 0 0,0-1 1 0 0,12-18-1 0 0,-19 22-10 0 0,-5 10-13 0 0,-1 0-1 0 0,1 0 0 0 0,0 1 0 0 0,0-1 1 0 0,0 0-1 0 0,0 1 0 0 0,0-1 0 0 0,0 1 1 0 0,0-1-1 0 0,1 1 0 0 0,-1 0 0 0 0,1-1 0 0 0,1 0 1 0 0,-12 48-176 0 0,9-45 179 0 0,0 1-1 0 0,0-1 1 0 0,0 1-1 0 0,0-1 1 0 0,-1 1 0 0 0,1-1-1 0 0,0 1 1 0 0,-1-1-1 0 0,1 0 1 0 0,-1 1 0 0 0,0-1-1 0 0,1 0 1 0 0,-1 1 0 0 0,0-1-1 0 0,0 0 1 0 0,0 0-1 0 0,0 0 1 0 0,-1 2 0 0 0,-1-1-465 0 0,1-1 1 0 0,-1 1 0 0 0,1-1-1 0 0,-1 1 1 0 0,1-1 0 0 0,-1 0 0 0 0,0 0-1 0 0,0 0 1 0 0,-3 0 0 0 0,-8 2-3201 0 0,-1-2 0 0 0,0 0 0 0 0,-18-1 0 0 0,1 1-2439 0 0,12 1 3718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63 1568 0 0,'-15'-13'2080'0'0,"6"5"-810"0"0,0 1-1 0 0,-1 0 1 0 0,0 0 0 0 0,-12-5-1 0 0,18 10-892 0 0,0 1 0 0 0,1-1 0 0 0,-1 1 0 0 0,0 0 0 0 0,0 0 0 0 0,0 1 0 0 0,0-1 0 0 0,0 1 0 0 0,0 0 0 0 0,0 0 0 0 0,0 0 0 0 0,0 1 0 0 0,0-1 0 0 0,0 1 0 0 0,1 0 0 0 0,-8 2 0 0 0,-6 5 601 0 0,0 0 1 0 0,0 1-1 0 0,0 0 0 0 0,1 2 1 0 0,-17 13-1 0 0,15-9-690 0 0,1 1 0 0 0,0 0 0 0 0,1 2 0 0 0,1 0 0 0 0,0 0 0 0 0,-21 38 0 0 0,34-52-264 0 0,0 0 1 0 0,0 1-1 0 0,0-1 0 0 0,0 1 0 0 0,1 0 1 0 0,-1-1-1 0 0,1 1 0 0 0,1 0 1 0 0,-1 0-1 0 0,1 0 0 0 0,-1-1 1 0 0,1 1-1 0 0,1 0 0 0 0,-1 0 1 0 0,1 0-1 0 0,0 0 0 0 0,0-1 1 0 0,0 1-1 0 0,3 6 0 0 0,-1-5-13 0 0,0-1-1 0 0,0 0 0 0 0,0 0 1 0 0,1 0-1 0 0,0-1 0 0 0,0 1 0 0 0,0-1 1 0 0,0 0-1 0 0,1 0 0 0 0,0-1 1 0 0,-1 1-1 0 0,1-1 0 0 0,1 0 1 0 0,-1 0-1 0 0,11 3 0 0 0,8 3 1 0 0,1-2 0 0 0,1-1-1 0 0,-1-1 1 0 0,1-1 0 0 0,0-1-1 0 0,36-2 1 0 0,-6-2-1067 0 0,107-17-1 0 0,-143 14-1117 0 0,0 0-1 0 0,22-8 1 0 0,-37 10 1169 0 0,0 0-1 0 0,0 0 1 0 0,0 0 0 0 0,-1 0 0 0 0,1-1-1 0 0,-1 0 1 0 0,1 0 0 0 0,-1 0-1 0 0,0-1 1 0 0,0 1 0 0 0,0-1-1 0 0,-1 0 1 0 0,6-7 0 0 0,0-2-882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55 1572 0 0,'-25'-18'3536'0'0,"20"13"-2380"0"0,-1 1-1 0 0,-1-1 1 0 0,1 1 0 0 0,-1 0 0 0 0,1 1 0 0 0,-1-1-1 0 0,0 1 1 0 0,-8-2 0 0 0,14 5-955 0 0,0 1 1 0 0,0-1-1 0 0,0 0 1 0 0,0 0-1 0 0,1 1 1 0 0,-1-1-1 0 0,0 1 0 0 0,0-1 1 0 0,0 1-1 0 0,1-1 1 0 0,-1 1-1 0 0,0-1 0 0 0,1 1 1 0 0,-1-1-1 0 0,0 1 1 0 0,1 0-1 0 0,-1 0 0 0 0,1-1 1 0 0,-1 1-1 0 0,1 0 1 0 0,-1 0-1 0 0,1 0 0 0 0,0-1 1 0 0,-1 1-1 0 0,1 0 1 0 0,0 0-1 0 0,0 0 0 0 0,-1 0 1 0 0,1 0-1 0 0,0 0 1 0 0,0 1-1 0 0,-5 37 1060 0 0,5-32-873 0 0,-10 72 228 0 0,-27 105 0 0 0,37-184-620 0 0,-25 123-180 0 0,23-111-440 0 0,1 0 0 0 0,0 0 0 0 0,1 1 0 0 0,0-1 0 0 0,1 0 0 0 0,1 0 0 0 0,0 0 0 0 0,4 13 0 0 0,-5-21 65 0 0,1 0 0 0 0,-1-1 0 0 0,1 1 0 0 0,0 0 0 0 0,0-1 0 0 0,0 0 0 0 0,1 1 0 0 0,-1-1 0 0 0,1 0 0 0 0,0 0 0 0 0,-1 0 0 0 0,2-1-1 0 0,-1 1 1 0 0,0-1 0 0 0,0 0 0 0 0,1 0 0 0 0,3 2 0 0 0,0-1-201 0 0,1 0-1 0 0,-1-1 0 0 0,1 0 1 0 0,-1 0-1 0 0,1-1 1 0 0,0 0-1 0 0,-1 0 1 0 0,10-1-1 0 0,31-1-1131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798 95 412 0 0,'56'-48'4858'0'0,"-51"43"-4337"0"0,1 0-1 0 0,1 0 0 0 0,-1 1 0 0 0,1 0 0 0 0,7-4 0 0 0,12-7 2547 0 0,-32 26 2431 0 0,-11 11-3823 0 0,-9 2-497 0 0,0-1 1 0 0,-53 35-1 0 0,-69 31-342 0 0,92-56-464 0 0,-109 57 218 0 0,64-36-350 0 0,-99 70 0 0 0,190-117-242 0 0,-1 1 0 0 0,1 0 0 0 0,0 0 0 0 0,1 1 0 0 0,0 0 0 0 0,0 1 1 0 0,1 0-1 0 0,-12 20 0 0 0,19-29-4 0 0,1 1 1 0 0,-1-1 0 0 0,1 0-1 0 0,-1 1 1 0 0,1-1-1 0 0,-1 1 1 0 0,1-1 0 0 0,0 1-1 0 0,0-1 1 0 0,0 1-1 0 0,0-1 1 0 0,0 0-1 0 0,0 1 1 0 0,0-1 0 0 0,0 1-1 0 0,1-1 1 0 0,-1 1-1 0 0,1-1 1 0 0,-1 1-1 0 0,1-1 1 0 0,-1 0 0 0 0,1 1-1 0 0,0-1 1 0 0,-1 0-1 0 0,1 0 1 0 0,0 0-1 0 0,0 1 1 0 0,0-1 0 0 0,0 0-1 0 0,0 0 1 0 0,0 0-1 0 0,1 0 1 0 0,-1-1-1 0 0,0 1 1 0 0,0 0 0 0 0,1 0-1 0 0,-1-1 1 0 0,0 1-1 0 0,1-1 1 0 0,-1 1-1 0 0,1-1 1 0 0,-1 0 0 0 0,0 1-1 0 0,3-1 1 0 0,-2 0-171 0 0,0 1 0 0 0,0-1 0 0 0,0 0 0 0 0,0 0 0 0 0,0 0 0 0 0,0 0 0 0 0,0 0 0 0 0,0-1 0 0 0,0 1 0 0 0,0-1 0 0 0,0 1 0 0 0,0-1 0 0 0,0 0 1 0 0,3-1-1 0 0,-4 1-149 0 0,0 0 0 0 0,0 0 0 0 0,1 0 1 0 0,-1 0-1 0 0,0 0 0 0 0,0 0 1 0 0,0-1-1 0 0,-1 1 0 0 0,1 0 1 0 0,0-1-1 0 0,0 1 0 0 0,-1 0 0 0 0,1-1 1 0 0,0 1-1 0 0,-1-1 0 0 0,0 1 1 0 0,1-1-1 0 0,-1 1 0 0 0,0-1 0 0 0,0 1 1 0 0,1-1-1 0 0,-2-1 0 0 0,-3-57-10116 0 0,-1 35 8027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1160 0 0,'-20'-7'10812'0'0,"19"7"-10706"0"0,1 0 0 0 0,-1 0 0 0 0,1 0 0 0 0,-1 0-1 0 0,1 0 1 0 0,-1 0 0 0 0,1 0 0 0 0,-1 0 0 0 0,1 0-1 0 0,-1 0 1 0 0,1 1 0 0 0,-1-1 0 0 0,1 0 0 0 0,-1 0-1 0 0,1 0 1 0 0,0 0 0 0 0,-1 1 0 0 0,1-1 0 0 0,-1 0-1 0 0,1 1 1 0 0,-1-1 0 0 0,0 1 0 0 0,1 0 19 0 0,0 0 1 0 0,0 0-1 0 0,-1 0 1 0 0,1 0-1 0 0,0-1 1 0 0,0 1-1 0 0,0 0 0 0 0,0 0 1 0 0,0 0-1 0 0,0 0 1 0 0,0 0-1 0 0,0 0 1 0 0,0 0-1 0 0,1 0 1 0 0,-1 0-1 0 0,0 0 1 0 0,1 0-1 0 0,0 1 1 0 0,6 13 702 0 0,0 0 1 0 0,2 0-1 0 0,0 0 1 0 0,0-2-1 0 0,22 25 1 0 0,65 60-572 0 0,-85-88-134 0 0,71 57-37 0 0,-64-54-410 0 0,0 0-1 0 0,-1 1 1 0 0,-1 1-1 0 0,0 0 1 0 0,-1 2 0 0 0,-1-1-1 0 0,13 20 1 0 0,-26-34 38 0 0,-1-1 0 0 0,1 1 0 0 0,0-1 0 0 0,0 1 0 0 0,-1 0 0 0 0,1-1 0 0 0,-1 1 0 0 0,1 0 0 0 0,-1 0 0 0 0,0 0 0 0 0,1-1 0 0 0,-1 1 0 0 0,0 0 0 0 0,0 0 0 0 0,-1 0 0 0 0,1-1 0 0 0,0 1 0 0 0,-1 0 0 0 0,1 0 0 0 0,-1-1 0 0 0,1 1 0 0 0,-1 0 0 0 0,0-1 0 0 0,1 1 0 0 0,-1 0 0 0 0,0-1 0 0 0,0 1 0 0 0,0-1 0 0 0,-1 0 0 0 0,1 1 0 0 0,0-1 0 0 0,0 0 0 0 0,-1 0 0 0 0,1 1 0 0 0,-1-1 0 0 0,-1 1 0 0 0,-6 3-1169 0 0,0 0 0 0 0,-1 0 0 0 0,0 0 0 0 0,-17 5 0 0 0,25-10 1407 0 0,-30 11-1655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70 1416 0 0,'-26'-6'2504'0'0,"1"-2"-1"0"0,-31-14 1 0 0,29 11 1231 0 0,-41-11 1 0 0,67 22-3627 0 0,1-1-1 0 0,0 1 1 0 0,-1 0 0 0 0,1 0-1 0 0,-1 0 1 0 0,1 0 0 0 0,-1 0-1 0 0,1 0 1 0 0,-1 0 0 0 0,1 0-1 0 0,0 0 1 0 0,-1 0 0 0 0,1 0-1 0 0,-1 1 1 0 0,1-1 0 0 0,-1 0-1 0 0,1 0 1 0 0,0 0 0 0 0,-1 1-1 0 0,1-1 1 0 0,-1 0-1 0 0,1 0 1 0 0,0 1 0 0 0,-1-1-1 0 0,1 0 1 0 0,0 1 0 0 0,0-1-1 0 0,-1 0 1 0 0,1 1 0 0 0,0-1-1 0 0,0 0 1 0 0,-1 1 0 0 0,1-1-1 0 0,0 1 1 0 0,0-1 0 0 0,0 0-1 0 0,0 1 1 0 0,-1-1-1 0 0,1 1 1 0 0,0-1 0 0 0,0 1-1 0 0,0-1 1 0 0,0 1 0 0 0,0-1-1 0 0,0 0 1 0 0,0 1 0 0 0,0-1-1 0 0,0 1 1 0 0,1-1 0 0 0,-1 1-1 0 0,8 36 1380 0 0,-2-13-967 0 0,-6-3-371 0 0,0 0 1 0 0,-1 0-1 0 0,-2 0 1 0 0,0 0-1 0 0,-1 0 1 0 0,-9 28 0 0 0,5-17 47 0 0,6-27-173 0 0,1 0 1 0 0,0 1-1 0 0,0-1 1 0 0,1 1-1 0 0,-1-1 1 0 0,1 1-1 0 0,0-1 1 0 0,1 1-1 0 0,0-1 1 0 0,0 0-1 0 0,0 1 1 0 0,0-1-1 0 0,1 0 1 0 0,0 0-1 0 0,0 1 1 0 0,0-1-1 0 0,0-1 1 0 0,1 1-1 0 0,0 0 1 0 0,0-1-1 0 0,0 1 1 0 0,1-1 0 0 0,7 7-1 0 0,-3-4-30 0 0,0-1 1 0 0,1 0-1 0 0,0-1 0 0 0,0 0 1 0 0,0 0-1 0 0,1 0 0 0 0,-1-2 0 0 0,1 1 1 0 0,0-1-1 0 0,1 0 0 0 0,15 1 1 0 0,-1-1-407 0 0,0 0-1 0 0,1-2 1 0 0,-1-1 0 0 0,0-1 0 0 0,0-1 0 0 0,46-10-1 0 0,-55 7-993 0 0,0 0 0 0 0,0-1 0 0 0,-1 0-1 0 0,24-14 1 0 0,-27 13-352 0 0,-1-1 0 0 0,0 0-1 0 0,-1-1 1 0 0,0 0 0 0 0,0 0 0 0 0,11-15-1 0 0,-3 0-588 0 0</inkml:trace>
  <inkml:trace contextRef="#ctx0" brushRef="#br0" timeOffset="1">574 115 1516 0 0,'-29'-2'4364'0'0,"25"2"-3822"0"0,-1-1 1 0 0,1 0-1 0 0,-1 1 1 0 0,1 0-1 0 0,-1 0 1 0 0,1 0-1 0 0,-1 1 0 0 0,1 0 1 0 0,0-1-1 0 0,-1 1 1 0 0,1 1-1 0 0,0-1 1 0 0,0 1-1 0 0,0 0 1 0 0,0 0-1 0 0,0 0 0 0 0,0 0 1 0 0,0 0-1 0 0,1 1 1 0 0,-1 0-1 0 0,-4 4 1 0 0,-6 9 906 0 0,0 1-1 0 0,-12 21 1 0 0,-42 81-551 0 0,50-85-685 0 0,10-20-216 0 0,1-1 0 0 0,1 2 1 0 0,0-1-1 0 0,1 1 0 0 0,1-1 1 0 0,-5 25-1 0 0,9-35-166 0 0,-1 1 0 0 0,1-1 0 0 0,0 0 0 0 0,1 1 0 0 0,-1-1 0 0 0,1 0 0 0 0,0 1 0 0 0,0-1 0 0 0,0 0 1 0 0,0 0-1 0 0,4 7 0 0 0,-3-7-220 0 0,0-1-1 0 0,0 0 1 0 0,1 0 0 0 0,-1-1 0 0 0,1 1 0 0 0,0 0 0 0 0,0-1 0 0 0,0 0 0 0 0,0 1-1 0 0,0-1 1 0 0,0 0 0 0 0,0-1 0 0 0,1 1 0 0 0,-1-1 0 0 0,7 3 0 0 0,2-2-897 0 0,0 1 1 0 0,0-1 0 0 0,1-1 0 0 0,-1 0-1 0 0,0-1 1 0 0,1-1 0 0 0,-1 1 0 0 0,0-2-1 0 0,21-4 1 0 0,12-5-609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215 154 992 0 0,'44'-27'2647'0'0,"58"-50"-1"0"0,-47 28 4582 0 0,-71 55-434 0 0,-14 5-5121 0 0,-79 51 566 0 0,-46 48-1330 0 0,143-102-887 0 0,1 1 1 0 0,1 1 0 0 0,0 0 0 0 0,0 1-1 0 0,0 0 1 0 0,2 0 0 0 0,-12 19 0 0 0,18-27-23 0 0,0 1 0 0 0,0 0 0 0 0,0-1 0 0 0,1 1 0 0 0,0 0 1 0 0,0 0-1 0 0,0 0 0 0 0,0 0 0 0 0,0 0 0 0 0,1 0 0 0 0,0 0 0 0 0,0 0 1 0 0,0 0-1 0 0,0 0 0 0 0,0 0 0 0 0,1 0 0 0 0,0 0 0 0 0,0 0 1 0 0,0 0-1 0 0,0 0 0 0 0,1 0 0 0 0,0 0 0 0 0,-1-1 0 0 0,1 1 0 0 0,1-1 1 0 0,-1 1-1 0 0,0-1 0 0 0,1 0 0 0 0,0 0 0 0 0,3 4 0 0 0,4 1-8 0 0,0-1 0 0 0,0 0 0 0 0,1 0 1 0 0,0-1-1 0 0,0 0 0 0 0,0-1 0 0 0,1-1 0 0 0,0 1 0 0 0,0-2 0 0 0,0 0 0 0 0,13 2 0 0 0,10 0-271 0 0,0-1 0 0 0,59-2 0 0 0,-67-3-1417 0 0,1-2-1 0 0,46-9 1 0 0,-54 7-445 0 0,-1-1 0 0 0,1 0 0 0 0,-1-2 0 0 0,0 0 0 0 0,-1-1 0 0 0,0-1 0 0 0,23-17 0 0 0,-17 7 232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317 179 408 0 0,'-9'-114'6416'0'0,"8"93"-4016"0"0,2-22 7289 0 0,-2 51-9194 0 0,-1-1 1 0 0,1 1-1 0 0,-1 0 1 0 0,-1-1-1 0 0,-5 14 0 0 0,-2 5 5 0 0,-98 263 1312 0 0,-28 97-745 0 0,124-336-718 0 0,3 0 0 0 0,1 1 0 0 0,3 0 0 0 0,2 62 0 0 0,3-172 2348 0 0,25 46-2735 0 0,-23 11 34 0 0,0 1 1 0 0,1-1-1 0 0,-1 1 0 0 0,1 0 0 0 0,-1 0 1 0 0,1 0-1 0 0,-1 0 0 0 0,1 1 0 0 0,4-2 1 0 0,-6 2-3 0 0,18 3-4 0 0,-11-3-6 0 0,-7 0 14 0 0,0 0-2 0 0,2 0 6 0 0,-3 0 23 0 0,13 0-60 0 0,-12 0 31 0 0,8 13-135 0 0,-12-16-2022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197 103 1308 0 0,'-28'1'2528'0'0,"0"-1"0"0"0,0-1 0 0 0,-1-2 1 0 0,-44-10-1 0 0,72 14-2409 0 0,1-1 1 0 0,0 0-1 0 0,-1 0 1 0 0,1 0-1 0 0,-1-1 1 0 0,1 1-1 0 0,0 0 1 0 0,-1 0-1 0 0,1 0 1 0 0,-1 0-1 0 0,1 0 1 0 0,0 0-1 0 0,-1 0 1 0 0,1-1-1 0 0,0 1 1 0 0,-1 0-1 0 0,1 0 1 0 0,0 0-1 0 0,-1-1 1 0 0,1 1-1 0 0,0 0 1 0 0,0-1-1 0 0,-1 1 1 0 0,1 0-1 0 0,0-1 1 0 0,0 1-1 0 0,-1 0 1 0 0,1-1-1 0 0,0 1 1 0 0,0 0-1 0 0,0-1 1 0 0,0 1-1 0 0,0 0 1 0 0,-1-1-1 0 0,1 1 1 0 0,0-1-1 0 0,0 1 1 0 0,0-1-1 0 0,13-12 1831 0 0,20-4-1269 0 0,0 7-827 0 0,1 2 0 0 0,59-8 1 0 0,-15 4-8194 0 0,-70 10 5475 0 0</inkml:trace>
  <inkml:trace contextRef="#ctx0" brushRef="#br0" timeOffset="1">106 229 672 0 0,'-6'6'1351'0'0,"1"1"1"0"0,-1-1-1 0 0,-1 0 0 0 0,1 0 1 0 0,-14 9-1 0 0,-12 11 5242 0 0,31-26-6489 0 0,1 1 0 0 0,0-1 0 0 0,-1 0-1 0 0,1 0 1 0 0,0 0 0 0 0,-1 1 0 0 0,1-1 0 0 0,0 0-1 0 0,0 1 1 0 0,-1-1 0 0 0,1 0 0 0 0,0 1-1 0 0,0-1 1 0 0,0 0 0 0 0,-1 1 0 0 0,1-1-1 0 0,0 0 1 0 0,0 1 0 0 0,0-1 0 0 0,0 0 0 0 0,0 1-1 0 0,0-1 1 0 0,-1 1 0 0 0,1-1 0 0 0,0 0-1 0 0,0 1 1 0 0,0-1 0 0 0,1 1 0 0 0,-1-1-1 0 0,0 0 1 0 0,0 1 0 0 0,12 2 1868 0 0,18-6-782 0 0,22-8-425 0 0,152-36-4396 0 0,-105 16-2994 0 0,-1-10-3836 0 0,-70 28 8677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280 145 592 0 0,'-34'-4'2789'0'0,"1"-1"1"0"0,-1-2-1 0 0,1-1 1 0 0,1-2-1 0 0,-45-20 0 0 0,75 29-2586 0 0,0 1 0 0 0,0-1-1 0 0,1 0 1 0 0,-1 0-1 0 0,1 0 1 0 0,-1-1 0 0 0,0 1-1 0 0,1 0 1 0 0,0-1 0 0 0,-1 1-1 0 0,1-1 1 0 0,0 1 0 0 0,0-1-1 0 0,0 1 1 0 0,-2-4 0 0 0,3 4-154 0 0,0 0 0 0 0,-1 0 0 0 0,1 0 0 0 0,0 0 0 0 0,0 0 0 0 0,0-1 0 0 0,0 1 0 0 0,0 0 0 0 0,1 0 0 0 0,-1 0 1 0 0,0 0-1 0 0,0 0 0 0 0,1 0 0 0 0,-1 0 0 0 0,0 0 0 0 0,1 1 0 0 0,-1-1 0 0 0,1 0 0 0 0,0 0 0 0 0,-1 0 0 0 0,1 0 1 0 0,0 0-1 0 0,-1 1 0 0 0,1-1 0 0 0,0 0 0 0 0,0 1 0 0 0,-1-1 0 0 0,1 0 0 0 0,0 1 0 0 0,0-1 0 0 0,0 1 0 0 0,0-1 0 0 0,0 1 1 0 0,2-1-1 0 0,10-4-8 0 0,0 0 1 0 0,0 1 0 0 0,0 1 0 0 0,0 0 0 0 0,1 0-1 0 0,22 0 1 0 0,-27 2-47 0 0,0 1-1 0 0,0 0 1 0 0,0 0 0 0 0,0 1-1 0 0,0 1 1 0 0,0-1-1 0 0,0 1 1 0 0,0 1-1 0 0,-1 0 1 0 0,1 0 0 0 0,9 6-1 0 0,-16-8 5 0 0,0 0 0 0 0,0 0 0 0 0,1 1 1 0 0,-2-1-1 0 0,1 1 0 0 0,0 0 0 0 0,0 0 0 0 0,0 0 0 0 0,-1-1 0 0 0,1 1 1 0 0,-1 1-1 0 0,0-1 0 0 0,1 0 0 0 0,-1 0 0 0 0,0 0 0 0 0,0 1 0 0 0,0-1 1 0 0,-1 0-1 0 0,1 1 0 0 0,-1-1 0 0 0,1 1 0 0 0,-1-1 0 0 0,0 1 0 0 0,0-1 1 0 0,0 1-1 0 0,0-1 0 0 0,0 1 0 0 0,-1-1 0 0 0,1 1 0 0 0,-1-1 0 0 0,1 1 1 0 0,-1-1-1 0 0,0 0 0 0 0,0 1 0 0 0,0-1 0 0 0,0 0 0 0 0,-1 0 0 0 0,1 0 0 0 0,-2 3 1 0 0,-4 4 35 0 0,1 0 1 0 0,-1 0 0 0 0,0-1 0 0 0,-9 8 0 0 0,-13 9 208 0 0,-43 25 536 0 0,11-9-54 0 0,61-41-719 0 0,-1 0 0 0 0,1 1 0 0 0,-1-1 0 0 0,1 0 1 0 0,-1 0-1 0 0,1 1 0 0 0,-1-1 0 0 0,1 1 0 0 0,-1-1 0 0 0,1 0 0 0 0,-1 1 0 0 0,1-1 1 0 0,0 1-1 0 0,-1-1 0 0 0,1 1 0 0 0,0-1 0 0 0,-1 1 0 0 0,1-1 0 0 0,0 1 0 0 0,0 0 1 0 0,-1-1-1 0 0,1 1 0 0 0,0-1 0 0 0,0 1 0 0 0,0 0 0 0 0,0-1 0 0 0,0 1 1 0 0,0-1-1 0 0,0 1 0 0 0,0 0 0 0 0,0-1 0 0 0,0 2 0 0 0,1-1-2 0 0,0-1 0 0 0,0 1 1 0 0,0 0-1 0 0,0 0 0 0 0,0-1 0 0 0,0 1 0 0 0,1 0 0 0 0,-1-1 1 0 0,0 1-1 0 0,0-1 0 0 0,0 0 0 0 0,1 1 0 0 0,-1-1 0 0 0,2 0 1 0 0,49 4 11 0 0,-50-4-6 0 0,18-1-1 0 0,105 6-3 0 0,-111-3-13 0 0,-1 1 0 0 0,0-1 1 0 0,0 2-1 0 0,13 5 0 0 0,-25-9 7 0 0,0 0 0 0 0,0 1 0 0 0,0-1 0 0 0,0 1 0 0 0,0-1-1 0 0,0 1 1 0 0,0-1 0 0 0,0 1 0 0 0,0 0 0 0 0,0-1 0 0 0,0 1 0 0 0,-1 0-1 0 0,1 0 1 0 0,0-1 0 0 0,0 1 0 0 0,-1 0 0 0 0,1 0 0 0 0,0 1 0 0 0,-1-1 2 0 0,0-1-1 0 0,0 1 1 0 0,0 0 0 0 0,0-1 0 0 0,0 1 0 0 0,0-1 0 0 0,0 1 0 0 0,-1 0 0 0 0,1-1 0 0 0,0 1 0 0 0,0-1 0 0 0,0 1 0 0 0,-1-1 0 0 0,1 1 0 0 0,0-1 0 0 0,-1 1 0 0 0,1-1 0 0 0,0 1 0 0 0,-1-1 0 0 0,1 0 0 0 0,-1 1-1 0 0,1-1 1 0 0,-1 1 0 0 0,-4 2 14 0 0,1 0-1 0 0,-1-1 0 0 0,1 1 0 0 0,-1-1 0 0 0,0 0 0 0 0,-6 1 0 0 0,-33 9-72 0 0,-55 8-1 0 0,81-18-1053 0 0,1 0 0 0 0,-24-2 0 0 0,32-1-536 0 0,0 0-1 0 0,0 0 0 0 0,1-1 0 0 0,-1 0 0 0 0,-15-6 0 0 0,20 6 713 0 0,0 0-1 0 0,0 0 0 0 0,1 0 1 0 0,-1-1-1 0 0,1 1 0 0 0,0-1 1 0 0,-5-5-1 0 0,-6-7-1876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972 170 164 0 0,'128'-66'4996'0'0,"-98"49"-3453"0"0,0 1-1 0 0,1 1 1 0 0,0 1-1 0 0,1 2 0 0 0,62-15 1 0 0,-93 26-1367 0 0,0 1 1 0 0,1-1-1 0 0,-1 1 1 0 0,0 0-1 0 0,1 0 0 0 0,-1-1 1 0 0,1 1-1 0 0,-1 0 1 0 0,0 0-1 0 0,1 0 1 0 0,-1 1-1 0 0,1-1 1 0 0,-1 0-1 0 0,1 0 1 0 0,-1 1-1 0 0,0-1 1 0 0,1 1-1 0 0,-1-1 0 0 0,0 1 1 0 0,0 0-1 0 0,1-1 1 0 0,1 3-1 0 0,-3-2-71 0 0,1 0 0 0 0,-1 0-1 0 0,0 0 1 0 0,0 1 0 0 0,0-1-1 0 0,0 0 1 0 0,0 0 0 0 0,0 0-1 0 0,0 0 1 0 0,0 0 0 0 0,-1 1-1 0 0,1-1 1 0 0,0 0 0 0 0,-1 0-1 0 0,1 0 1 0 0,-1 0-1 0 0,1 0 1 0 0,-1 0 0 0 0,1 0-1 0 0,-1 0 1 0 0,0 1 0 0 0,-7 9 276 0 0,-1 0 0 0 0,0-1 0 0 0,-13 13 1 0 0,-40 33 406 0 0,-105 73-1 0 0,-84 34-331 0 0,109-72-299 0 0,64-41-123 0 0,-92 60-4 0 0,-192 162-1 0 0,349-261-268 0 0,0 1 1 0 0,1 1-1 0 0,0 1 0 0 0,1-1 0 0 0,1 2 1 0 0,-11 19-1 0 0,17-22-2760 0 0,13-14-2995 0 0,5-10-633 0 0,-6 4 5118 0 0,1-9-1149 0 0,0-4 562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3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1624 0 0,'0'-3'404'0'0,"-1"-5"1255"0"0,2-1 0 0 0,-1 1 0 0 0,1 0 0 0 0,4-17 0 0 0,-5 24-1473 0 0,0-1-1 0 0,1 1 1 0 0,-1 0-1 0 0,1-1 1 0 0,0 1-1 0 0,-1-1 1 0 0,1 1-1 0 0,0 0 1 0 0,0-1-1 0 0,0 1 1 0 0,0 0-1 0 0,0 0 0 0 0,0 0 1 0 0,0 0-1 0 0,1 0 1 0 0,-1 0-1 0 0,0 0 1 0 0,0 0-1 0 0,1 1 1 0 0,-1-1-1 0 0,1 0 1 0 0,-1 1-1 0 0,1-1 1 0 0,-1 1-1 0 0,1-1 1 0 0,-1 1-1 0 0,1 0 1 0 0,-1 0-1 0 0,1 0 1 0 0,-1-1-1 0 0,1 2 1 0 0,-1-1-1 0 0,3 0 1 0 0,27 5 2160 0 0,59 17 0 0 0,90 44-294 0 0,-110-38-1839 0 0,151 65 32 0 0,8 4-1193 0 0,-74-46-4910 0 0,-130-44 3544 0 0,0-2 0 0 0,1 0 1 0 0,0-2-1 0 0,0-1 1 0 0,35-2-1 0 0,-15-3-26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63 455 304 0 0,'-9'-15'1449'0'0,"0"1"1"0"0,1-1-1 0 0,0-1 0 0 0,1 1 1 0 0,-8-27-1 0 0,14 37-895 0 0,-5-19 7416 0 0,10 18-3954 0 0,10 11-2588 0 0,-11-3-1226 0 0,1 1-1 0 0,-1 0 1 0 0,0 0-1 0 0,-1 1 1 0 0,1-1-1 0 0,-1 0 1 0 0,1 1-1 0 0,-1 0 0 0 0,0-1 1 0 0,0 1-1 0 0,-1 0 1 0 0,1 0-1 0 0,-1 0 1 0 0,0 0-1 0 0,0 0 1 0 0,0 1-1 0 0,0-1 1 0 0,-1 0-1 0 0,0 8 1 0 0,1 10 530 0 0,-2 1 1 0 0,-6 33-1 0 0,4-31-198 0 0,-5 36 389 0 0,0-6-322 0 0,3 1 1 0 0,2 62 0 0 0,3-103-578 0 0,1-1 0 0 0,1 1 0 0 0,0 0-1 0 0,1-1 1 0 0,0 1 0 0 0,1-1 0 0 0,1 0 0 0 0,1 0 0 0 0,0-1 0 0 0,0 1-1 0 0,1-1 1 0 0,18 23 0 0 0,-20-30-24 0 0,1 0 0 0 0,0 0 0 0 0,0 0 0 0 0,0-1 0 0 0,1 0 0 0 0,0-1 0 0 0,0 1 0 0 0,0-1 0 0 0,1-1 0 0 0,-1 1 0 0 0,14 3 0 0 0,-9-4 0 0 0,1 0 0 0 0,0-1 0 0 0,0 0 0 0 0,0-1 0 0 0,1-1 0 0 0,20-2 0 0 0,4-3 0 0 0,-1-2 0 0 0,0-2 0 0 0,-1-1 0 0 0,39-17 0 0 0,313-150 0 0 0,-15-31 0 0 0,87-66 0 0 0,-109 63 0 0 0,-349 210 0 0 0,36-20 0 0 0,-1-3 0 0 0,-1 0 0 0 0,41-38 0 0 0,-72 57 0 0 0,12-9 0 0 0,-16 14 0 0 0,-1 0 0 0 0,1-1 0 0 0,-1 1 0 0 0,1 0 0 0 0,-1 0 0 0 0,1 0 0 0 0,-1 0 0 0 0,1 0 0 0 0,-1 0 0 0 0,1 0 0 0 0,-1 0 0 0 0,1 0 0 0 0,0 0 0 0 0,-1 0 0 0 0,1 0 0 0 0,-1 0 0 0 0,1 0 0 0 0,-1 0 0 0 0,1 1 0 0 0,-1-1 0 0 0,1 0 0 0 0,-1 0 0 0 0,1 0 0 0 0,-1 1 0 0 0,0-1 0 0 0,1 0 0 0 0,-1 1 0 0 0,1-1 0 0 0,0 1 0 0 0,7 14 227 0 0,-5-4-1843 0 0,-8-4-4047 0 0,-15-2-5404 0 0,-3-4 3598 0 0,7 0 4198 0 0,-1 1 791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343 291 720 0 0,'-18'-6'1174'0'0,"0"-1"-1"0"0,0 0 1 0 0,1-2 0 0 0,0 0 0 0 0,0 0-1 0 0,1-2 1 0 0,-18-15 0 0 0,32 24-972 0 0,1 1 1 0 0,-1-1 0 0 0,1 1 0 0 0,0-1-1 0 0,0 0 1 0 0,0 1 0 0 0,0-1 0 0 0,0 0 0 0 0,0 0-1 0 0,0 0 1 0 0,1 0 0 0 0,-1 0 0 0 0,1 0 0 0 0,-1 0-1 0 0,1 0 1 0 0,0 0 0 0 0,0 0 0 0 0,0 0-1 0 0,0 0 1 0 0,0 0 0 0 0,0 0 0 0 0,1 0 0 0 0,-1 0-1 0 0,1 0 1 0 0,-1 0 0 0 0,1 0 0 0 0,0 0-1 0 0,-1 0 1 0 0,1 0 0 0 0,0 0 0 0 0,1 0 0 0 0,-1 1-1 0 0,0-1 1 0 0,0 0 0 0 0,3-1 0 0 0,4-7 224 0 0,1 1 1 0 0,0 0 0 0 0,1 1-1 0 0,13-10 1 0 0,-23 18-417 0 0,16-11 119 0 0,-1 1-1 0 0,2 0 0 0 0,-1 2 1 0 0,1 0-1 0 0,1 0 0 0 0,-1 2 1 0 0,1 0-1 0 0,0 1 1 0 0,25-3-1 0 0,-34 6-127 0 0,1 1 0 0 0,-1 1-1 0 0,1-1 1 0 0,-1 1 0 0 0,1 1 0 0 0,-1 0 0 0 0,1 0-1 0 0,-1 1 1 0 0,0 0 0 0 0,1 1 0 0 0,-1 0 0 0 0,0 0 0 0 0,-1 1-1 0 0,1 0 1 0 0,-1 1 0 0 0,1 0 0 0 0,-1 0 0 0 0,-1 1-1 0 0,15 12 1 0 0,-18-13 11 0 0,-1 0 1 0 0,1 0-1 0 0,-1 0 0 0 0,1 1 0 0 0,-1 0 0 0 0,-1-1 1 0 0,1 1-1 0 0,-1 0 0 0 0,0 0 0 0 0,-1 1 0 0 0,1-1 1 0 0,-1 0-1 0 0,0 0 0 0 0,-1 1 0 0 0,0-1 0 0 0,0 0 1 0 0,0 1-1 0 0,-1-1 0 0 0,1 0 0 0 0,-2 1 1 0 0,1-1-1 0 0,-4 9 0 0 0,0 3 89 0 0,-2-1 0 0 0,0 1 0 0 0,-2-1-1 0 0,0-1 1 0 0,0 0 0 0 0,-17 21 0 0 0,-4 0 174 0 0,-1-2 0 0 0,-2-1-1 0 0,-2-2 1 0 0,-50 37 0 0 0,-165 97 1474 0 0,208-139-1370 0 0,20-14-138 0 0,14-9-106 0 0,1 0 0 0 0,-1 1 0 0 0,1 0 0 0 0,0 0-1 0 0,0 1 1 0 0,-10 10 0 0 0,17-16-126 0 0,0 0 0 0 0,0 1 0 0 0,1-1-1 0 0,-1 0 1 0 0,0 0 0 0 0,0 1-1 0 0,0-1 1 0 0,0 0 0 0 0,1 1 0 0 0,-1-1-1 0 0,0 0 1 0 0,0 0 0 0 0,0 1-1 0 0,1-1 1 0 0,-1 0 0 0 0,0 0 0 0 0,0 0-1 0 0,1 0 1 0 0,-1 1 0 0 0,0-1-1 0 0,1 0 1 0 0,-1 0 0 0 0,0 0 0 0 0,1 0-1 0 0,-1 0 1 0 0,0 0 0 0 0,1 0-1 0 0,-1 0 1 0 0,0 0 0 0 0,1 0 0 0 0,-1 0-1 0 0,0 0 1 0 0,1 0 0 0 0,-1 0-1 0 0,0 0 1 0 0,0 0 0 0 0,1 0 0 0 0,-1 0-1 0 0,0 0 1 0 0,1 0 0 0 0,-1 0-1 0 0,0-1 1 0 0,1 1 0 0 0,18-2 128 0 0,360-53 765 0 0,-254 44-985 0 0,132 5-1 0 0,-168 12-1708 0 0,-49-2-5585 0 0,71-3-1 0 0,-13-12-281 0 0,-36 4 5004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86 184 0 0,'1'-3'691'0'0,"-1"0"1"0"0,1-1-1 0 0,0 1 1 0 0,0 0-1 0 0,0 0 1 0 0,1 0-1 0 0,-1 0 0 0 0,1 0 1 0 0,0 0-1 0 0,0 0 1 0 0,-1 1-1 0 0,2-1 1 0 0,-1 1-1 0 0,0-1 1 0 0,1 1-1 0 0,2-3 0 0 0,15-16 6056 0 0,-15 12-4160 0 0,-1 4-131 0 0,-3 17-1476 0 0,-4 26-467 0 0,-1-1-1 0 0,-18 70 0 0 0,19-90-407 0 0,-107 355 1358 0 0,18-72-1217 0 0,84-262-247 0 0,2 0 0 0 0,1 0 0 0 0,1 73 0 0 0,6-96 14 0 0,2-16 11 0 0,4-24 3 0 0,-3-34-47 0 0,-5-102-1 0 0,-2 13-26 0 0,22-130 45 0 0,-12 221 13 0 0,2 0 0 0 0,32-101-1 0 0,-36 140-12 0 0,-2 6 0 0 0,0 0 0 0 0,1 0-1 0 0,11-21 1 0 0,-16 32 1 0 0,0 1 0 0 0,0-1 1 0 0,1 1-1 0 0,-1 0 0 0 0,0-1 0 0 0,0 1 1 0 0,1 0-1 0 0,-1-1 0 0 0,0 1 0 0 0,0 0 1 0 0,1-1-1 0 0,-1 1 0 0 0,0 0 0 0 0,1 0 1 0 0,-1-1-1 0 0,0 1 0 0 0,1 0 0 0 0,-1 0 1 0 0,0 0-1 0 0,1 0 0 0 0,-1-1 1 0 0,1 1-1 0 0,-1 0 0 0 0,0 0 0 0 0,1 0 1 0 0,-1 0-1 0 0,1 0 0 0 0,-1 0 0 0 0,0 0 1 0 0,1 0-1 0 0,-1 0 0 0 0,1 0 0 0 0,7 13-8 0 0,-3 20 13 0 0,-7 1 23 0 0,0-1 0 0 0,-3 1 1 0 0,-16 63-1 0 0,-41 96 43 0 0,42-137-62 0 0,-7 18 0 0 0,10-33-3 0 0,3 0 1 0 0,1 1-1 0 0,2 1 1 0 0,-6 50-1 0 0,17-88-5 0 0,-1 1 0 0 0,1-1 1 0 0,0 0-1 0 0,1 1 0 0 0,-1-1 0 0 0,1 0 1 0 0,0 0-1 0 0,2 6 0 0 0,-2-10 0 0 0,-1 0 1 0 0,0 0-1 0 0,1 0 0 0 0,-1-1 1 0 0,1 1-1 0 0,-1 0 0 0 0,1 0 0 0 0,-1-1 1 0 0,1 1-1 0 0,0 0 0 0 0,-1-1 1 0 0,1 1-1 0 0,0-1 0 0 0,-1 1 1 0 0,1-1-1 0 0,0 1 0 0 0,0-1 1 0 0,-1 1-1 0 0,1-1 0 0 0,0 0 0 0 0,1 1 1 0 0,-1-1-1 0 0,1 0 1 0 0,0 0-1 0 0,-1-1 1 0 0,1 1-1 0 0,-1 0 1 0 0,1 0-1 0 0,-1-1 0 0 0,1 1 1 0 0,-1-1-1 0 0,1 0 1 0 0,-1 1-1 0 0,0-1 1 0 0,1 0-1 0 0,-1 0 1 0 0,0 0-1 0 0,2-1 1 0 0,7-7-3 0 0,-1 1 0 0 0,-1-2 0 0 0,0 1-1 0 0,0-1 1 0 0,-1 0 0 0 0,0-1 0 0 0,0 0 0 0 0,9-22 0 0 0,1-8-18 0 0,13-49 0 0 0,-3-1 31 0 0,-5 0 0 0 0,21-186 0 0 0,-43 276-10 0 0,2-38-1 0 0,-2 38 1 0 0,0 0-1 0 0,0 0 0 0 0,0 0 0 0 0,0 0 0 0 0,1 0 0 0 0,-1 0 0 0 0,0 0 0 0 0,-1 0 1 0 0,1 0-1 0 0,0 0 0 0 0,0 0 0 0 0,0 0 0 0 0,-1 0 0 0 0,1 1 0 0 0,0-1 0 0 0,-1 0 1 0 0,1 0-1 0 0,-1 0 0 0 0,1 0 0 0 0,-1 0 0 0 0,1 1 0 0 0,-1-1 0 0 0,1 0 0 0 0,-1 0 1 0 0,0 1-1 0 0,0-1 0 0 0,-1 0 0 0 0,1 2 2 0 0,-1 0-1 0 0,0 1 1 0 0,0 0-1 0 0,1-1 1 0 0,-1 1 0 0 0,1 0-1 0 0,-1 0 1 0 0,1 0-1 0 0,0 0 1 0 0,0 0 0 0 0,0 0-1 0 0,0 0 1 0 0,0 0 0 0 0,0 1-1 0 0,0 2 1 0 0,-2 2 3 0 0,-17 37 96 0 0,1 1 0 0 0,3 1 0 0 0,1 0 0 0 0,3 1 0 0 0,1 1 1 0 0,-5 63-1 0 0,15-92-30 0 0,-2 20 5 0 0,2-1 0 0 0,1 1 0 0 0,8 62 0 0 0,-7-97-75 0 0,3 20 201 0 0,-4-18 286 0 0,-3-11 461 0 0,3 4-946 0 0,-2-4 10 0 0,-1-1 1 0 0,1 1 0 0 0,-1 0-1 0 0,0 0 1 0 0,0 0 0 0 0,-5-5-1 0 0,8 9-32 0 0,-1 1 0 0 0,1-1 0 0 0,-1 1 0 0 0,1-1 0 0 0,0 1 0 0 0,-1-1-1 0 0,1 1 1 0 0,0-1 0 0 0,0 1 0 0 0,-1-1 0 0 0,1 1 0 0 0,0-1 0 0 0,0 1 0 0 0,0-1-1 0 0,0 0 1 0 0,-1 1 0 0 0,1-1 0 0 0,0 1 0 0 0,0-1 0 0 0,0 0 0 0 0,0 1 0 0 0,1-1 0 0 0,-1 1-1 0 0,0-1 1 0 0,0 0 0 0 0,0 1 0 0 0,0-1 0 0 0,1 1 0 0 0,-1-1 0 0 0,1 0 0 0 0,18-12-1939 0 0,41-2-3965 0 0,-45 12 3687 0 0,73-19-7830 0 0,-2-2 3777 0 0,-30 9 3611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0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709 289 312 0 0,'30'-73'4063'0'0,"-24"60"-3305"0"0,0 0-1 0 0,0-1 1 0 0,-1 1-1 0 0,-1-1 1 0 0,0 0 0 0 0,-1-1-1 0 0,2-23 1 0 0,-5 35-608 0 0,0 0 1 0 0,0 0-1 0 0,0 0 1 0 0,-1 0-1 0 0,1 0 1 0 0,-1 0-1 0 0,0 0 1 0 0,0 0-1 0 0,0 0 1 0 0,0 0 0 0 0,0 0-1 0 0,-1 0 1 0 0,1 1-1 0 0,-1-1 1 0 0,0 1-1 0 0,0-1 1 0 0,0 1-1 0 0,0 0 1 0 0,0-1-1 0 0,-3-1 1 0 0,0 1-61 0 0,1 0-1 0 0,-1 1 1 0 0,0 0 0 0 0,0 0-1 0 0,0 0 1 0 0,0 0-1 0 0,0 1 1 0 0,0-1 0 0 0,-1 2-1 0 0,-9-2 1 0 0,-1 2-51 0 0,0 0 0 0 0,0 1 0 0 0,0 1 0 0 0,1 0-1 0 0,-1 1 1 0 0,1 1 0 0 0,-19 7 0 0 0,11-1 22 0 0,1 1 1 0 0,0 2-1 0 0,0 0 0 0 0,2 1 0 0 0,-1 1 1 0 0,2 1-1 0 0,0 1 0 0 0,1 0 0 0 0,-25 32 1 0 0,19-19 79 0 0,3 0 1 0 0,0 2 0 0 0,2 0-1 0 0,2 2 1 0 0,-25 63 0 0 0,37-82-127 0 0,0 0-1 0 0,2 0 1 0 0,-1 0 0 0 0,2 1 0 0 0,0-1-1 0 0,1 1 1 0 0,1-1 0 0 0,0 1 0 0 0,1 0 0 0 0,0-1-1 0 0,2 1 1 0 0,0-1 0 0 0,9 28 0 0 0,-7-30-9 0 0,0-1 1 0 0,1 0 0 0 0,1 0 0 0 0,0 0-1 0 0,1-1 1 0 0,0 0 0 0 0,0 0 0 0 0,2-1-1 0 0,-1 0 1 0 0,1 0 0 0 0,0-1 0 0 0,1-1-1 0 0,0 0 1 0 0,0 0 0 0 0,25 11 0 0 0,-12-8-11 0 0,1-2 1 0 0,0-1 0 0 0,1-1-1 0 0,0-1 1 0 0,0-1 0 0 0,0-1-1 0 0,0-1 1 0 0,1-2-1 0 0,51-3 1 0 0,-49-1 264 0 0,0-1 0 0 0,-1-1 0 0 0,1-2 0 0 0,-1-1-1 0 0,0-1 1 0 0,-1-1 0 0 0,0-1 0 0 0,48-29 0 0 0,-64 33-64 0 0,0 0 0 0 0,-1-1 1 0 0,0-1-1 0 0,0 1 1 0 0,-1-2-1 0 0,0 1 0 0 0,-1-1 1 0 0,0-1-1 0 0,0 1 0 0 0,-1-1 1 0 0,-1-1-1 0 0,0 1 1 0 0,0-1-1 0 0,4-15 0 0 0,-6 13-149 0 0,-1 0 0 0 0,0-1 1 0 0,-1 1-1 0 0,-1 0 0 0 0,0-1 0 0 0,-1 1 0 0 0,0-1 0 0 0,-2 1 0 0 0,1-1 0 0 0,-2 1 0 0 0,0 0 0 0 0,-8-23 0 0 0,-2-1-22 0 0,-3 1-1 0 0,-1 1 1 0 0,-1 1-1 0 0,-38-55 1 0 0,42 70-17 0 0,-1 1 0 0 0,-1 1 1 0 0,-1 0-1 0 0,0 1 0 0 0,-1 0 1 0 0,-1 2-1 0 0,-1 0 0 0 0,-38-21 1 0 0,46 30-5 0 0,0 0 1 0 0,0 2-1 0 0,0 0 1 0 0,-1 0 0 0 0,1 1-1 0 0,-1 0 1 0 0,0 1-1 0 0,0 1 1 0 0,0 0-1 0 0,0 0 1 0 0,0 2-1 0 0,-22 2 1 0 0,17 1-8 0 0,1 0 1 0 0,-1 2-1 0 0,1 0 0 0 0,1 0 0 0 0,-1 2 1 0 0,1 0-1 0 0,0 1 0 0 0,-19 14 1 0 0,0 5-16 0 0,1 2 0 0 0,1 1 0 0 0,2 1 0 0 0,1 2 0 0 0,1 1 0 0 0,-34 57 0 0 0,1 19 32 0 0,48-81-2 0 0,1 1-1 0 0,1 0 0 0 0,2 1 1 0 0,-6 34-1 0 0,13-48-4 0 0,0 0 0 0 0,2 0 0 0 0,0 0 0 0 0,1 0 0 0 0,0 1-1 0 0,7 32 1 0 0,-5-39-6 0 0,2 1 1 0 0,0-1-1 0 0,0 0 0 0 0,1 0 1 0 0,0-1-1 0 0,1 0 0 0 0,0 0 0 0 0,1 0 1 0 0,0-1-1 0 0,16 17 0 0 0,-14-17-1 0 0,1-1 0 0 0,-1-1-1 0 0,2 0 1 0 0,-1 0 0 0 0,1-1 0 0 0,1 0 0 0 0,-1-1-1 0 0,1-1 1 0 0,24 9 0 0 0,-18-9 1 0 0,1-1 1 0 0,1 0-1 0 0,-1-1 1 0 0,0-2-1 0 0,1 0 0 0 0,20-1 1 0 0,1-4 0 0 0,0-2 1 0 0,0-2-1 0 0,0-1 1 0 0,-1-2-1 0 0,61-27 0 0 0,-48 16 4 0 0,89-51-1 0 0,-126 64-3 0 0,0-2-1 0 0,-1 1 1 0 0,-1-2-1 0 0,0 0 1 0 0,0-1-1 0 0,-2 0 1 0 0,1-1-1 0 0,-2-1 1 0 0,17-25-1 0 0,-24 31-5 0 0,0-1 0 0 0,0 1 0 0 0,-1-1 0 0 0,-1 0 0 0 0,1 0 0 0 0,-2-1 0 0 0,1 1-1 0 0,-2 0 1 0 0,1-1 0 0 0,-1 1 0 0 0,-1 0 0 0 0,0-1 0 0 0,0 1 0 0 0,-1 0-1 0 0,0 0 1 0 0,-1 0 0 0 0,0 0 0 0 0,-7-15 0 0 0,-4-4-5 0 0,0 0 0 0 0,-2 2 0 0 0,-1 0 1 0 0,-36-45-1 0 0,31 45 18 0 0,-1 0-1 0 0,-2 2 1 0 0,0 0 0 0 0,-1 2 0 0 0,-2 1-1 0 0,0 1 1 0 0,-62-34 0 0 0,83 51-9 0 0,0 1 1 0 0,-1 0 0 0 0,0 0-1 0 0,1 1 1 0 0,-1 0-1 0 0,0 0 1 0 0,0 1 0 0 0,0 0-1 0 0,0 1 1 0 0,-1 0-1 0 0,1 0 1 0 0,0 0 0 0 0,0 1-1 0 0,0 0 1 0 0,0 1-1 0 0,-10 3 1 0 0,7-1-5 0 0,1 1 0 0 0,0 0 0 0 0,-1 1 0 0 0,2 0 0 0 0,-1 1 0 0 0,1 0-1 0 0,0 0 1 0 0,0 1 0 0 0,1 0 0 0 0,-13 17 0 0 0,3-1 3 0 0,1 0 0 0 0,2 1 0 0 0,0 1 0 0 0,2 0 0 0 0,1 1 0 0 0,1 0 0 0 0,-11 44 0 0 0,13-34 19 0 0,1 1 1 0 0,3 0 0 0 0,1 0 0 0 0,1 1-1 0 0,4 49 1 0 0,0-73-20 0 0,0 0-1 0 0,2 1 1 0 0,0-1 0 0 0,0-1-1 0 0,2 1 1 0 0,0-1-1 0 0,0 1 1 0 0,1-1 0 0 0,12 18-1 0 0,-16-29 5 0 0,0 0-1 0 0,1 0 1 0 0,-1-1-1 0 0,1 1 1 0 0,0-1-1 0 0,0 0 1 0 0,0 0-1 0 0,0 0 1 0 0,0 0-1 0 0,0 0 1 0 0,5 1-1 0 0,-7-3-2 0 0,0 1 0 0 0,0-1 0 0 0,0 1 0 0 0,0-1 0 0 0,0 0 0 0 0,1 1 0 0 0,-1-1 1 0 0,0 0-1 0 0,0 0 0 0 0,0 0 0 0 0,1 1 0 0 0,-1-2 0 0 0,0 1 0 0 0,0 0 0 0 0,0 0 0 0 0,1 0 0 0 0,-1 0 0 0 0,0-1 0 0 0,0 1 0 0 0,0 0 0 0 0,0-1 0 0 0,0 1 1 0 0,0-1-1 0 0,0 0 0 0 0,0 1 0 0 0,0-1 0 0 0,0 0 0 0 0,0 0 0 0 0,0 1 0 0 0,0-1 0 0 0,0 0 0 0 0,0 0 0 0 0,-1 0 0 0 0,1 0 0 0 0,0 0 0 0 0,0-1 0 0 0,-1 0-1 0 0,0 1 1 0 0,0 0-1 0 0,1 0 0 0 0,-1 0 0 0 0,0 0 0 0 0,-1 0 0 0 0,1-1 0 0 0,0 1 0 0 0,0 0 0 0 0,0 0 0 0 0,-1 0 0 0 0,1 0 0 0 0,0 0 0 0 0,-1 0 0 0 0,1 0 0 0 0,-1 0 0 0 0,1 0 0 0 0,-1 0 0 0 0,0 0 0 0 0,1 0 0 0 0,-1 0 0 0 0,0 0 0 0 0,-1-1 0 0 0,-27-23 0 0 0,13 12 0 0 0,15 12-103 0 0,0-1 0 0 0,0 1-1 0 0,0 0 1 0 0,0-1 0 0 0,0 1 0 0 0,0-1-1 0 0,1 1 1 0 0,-1-1 0 0 0,0 1-1 0 0,1-1 1 0 0,-1 1 0 0 0,1-1 0 0 0,0 0-1 0 0,-1 1 1 0 0,1-1 0 0 0,0 0 0 0 0,0 1-1 0 0,0-1 1 0 0,0 0 0 0 0,0 0 0 0 0,0 1-1 0 0,1-1 1 0 0,0-2 0 0 0,0 1-363 0 0,1 0 1 0 0,-1 0 0 0 0,1 0-1 0 0,0 0 1 0 0,0 0-1 0 0,0 0 1 0 0,0 1 0 0 0,1-1-1 0 0,-1 1 1 0 0,1-1-1 0 0,2-1 1 0 0,0 0-161 0 0,-1 1 1 0 0,1 0-1 0 0,-1 0 0 0 0,1 0 1 0 0,0 1-1 0 0,0-1 0 0 0,0 1 1 0 0,1 1-1 0 0,-1-1 0 0 0,0 1 1 0 0,1-1-1 0 0,-1 2 0 0 0,0-1 1 0 0,11 0-1 0 0,-5 4-1765 0 0,2 1 444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84 72 0 0,'1'0'181'0'0,"0"0"1"0"0,0-1-1 0 0,0 0 1 0 0,0 1-1 0 0,0-1 1 0 0,0 0-1 0 0,0 1 1 0 0,0-1-1 0 0,0 0 1 0 0,0 0-1 0 0,0 0 0 0 0,0 0 1 0 0,-1 0-1 0 0,1 0 1 0 0,0 0-1 0 0,-1 0 1 0 0,1 0-1 0 0,0 0 1 0 0,-1 0-1 0 0,0 0 1 0 0,1 0-1 0 0,-1-1 0 0 0,0 1 1 0 0,1 0-1 0 0,-1 0 1 0 0,0 0-1 0 0,0-1 1 0 0,0 1-1 0 0,0 0 1 0 0,0 0-1 0 0,0-1 1 0 0,0 1-1 0 0,-1 0 0 0 0,1 0 1 0 0,0 0-1 0 0,-1-1 1 0 0,1 1-1 0 0,-1 0 1 0 0,1 0-1 0 0,-1 0 1 0 0,0 0-1 0 0,1 0 1 0 0,-1 0-1 0 0,0 0 1 0 0,0 0-1 0 0,0 0 0 0 0,1 0 1 0 0,-1 0-1 0 0,0 1 1 0 0,-2-2-1 0 0,-2-2 878 0 0,0 0 0 0 0,-1 1 0 0 0,1 0 0 0 0,-1 0 0 0 0,0 0 0 0 0,0 0 0 0 0,0 1-1 0 0,-10-3 1 0 0,13 4-923 0 0,0 1-1 0 0,1-1 1 0 0,-1 1-1 0 0,0-1 0 0 0,1 1 1 0 0,-1 0-1 0 0,0 0 0 0 0,1 0 1 0 0,-1 0-1 0 0,0 1 1 0 0,1-1-1 0 0,-1 1 0 0 0,0 0 1 0 0,1-1-1 0 0,-1 1 0 0 0,1 0 1 0 0,-1 1-1 0 0,1-1 1 0 0,-1 0-1 0 0,1 1 0 0 0,0-1 1 0 0,0 1-1 0 0,0 0 1 0 0,0 0-1 0 0,0 0 0 0 0,0 0 1 0 0,0 0-1 0 0,1 0 0 0 0,-1 0 1 0 0,1 0-1 0 0,-1 1 1 0 0,1-1-1 0 0,0 1 0 0 0,0-1 1 0 0,0 1-1 0 0,0-1 0 0 0,0 5 1 0 0,-22 109 659 0 0,-3 13-662 0 0,24-112-88 0 0,1 0 1 0 0,0 1 0 0 0,1-1 0 0 0,1 0 0 0 0,4 23 0 0 0,-4-35-13 0 0,0-1 0 0 0,0 0 0 0 0,0 0 0 0 0,0 0 0 0 0,1-1 0 0 0,0 1 0 0 0,0 0 1 0 0,0-1-1 0 0,0 1 0 0 0,1-1 0 0 0,-1 1 0 0 0,1-1 0 0 0,0 0 0 0 0,0 0 0 0 0,0 0 0 0 0,0-1 0 0 0,5 4 1 0 0,-2-3-6 0 0,0 0 1 0 0,0 0-1 0 0,0-1 1 0 0,1 1 0 0 0,-1-2-1 0 0,1 1 1 0 0,0-1 0 0 0,-1 1-1 0 0,13-1 1 0 0,4-1-15 0 0,1-2 0 0 0,-1 0 0 0 0,0-2 0 0 0,0 0 0 0 0,26-9 0 0 0,16-4-34 0 0,-37 11-26 0 0,0-1 1 0 0,0-2-1 0 0,-1 0 1 0 0,41-22-1 0 0,-67 30-41 0 0,1 0 0 0 0,-1 0 0 0 0,0 1 0 0 0,1-1 0 0 0,-1 0 0 0 0,0 0 0 0 0,0 0 0 0 0,0-1 0 0 0,0 1 0 0 0,0 0-1 0 0,0 0 1 0 0,0-1 0 0 0,0 1 0 0 0,0 0 0 0 0,1-4 0 0 0,-2 4-294 0 0,0-1-1 0 0,0 1 1 0 0,0 0-1 0 0,-1-1 1 0 0,1 1-1 0 0,0-1 1 0 0,0 1-1 0 0,-1 0 1 0 0,1-1-1 0 0,-1 1 1 0 0,1 0-1 0 0,-1-1 1 0 0,0 1-1 0 0,1 0 1 0 0,-1 0-1 0 0,0 0 1 0 0,0-1-1 0 0,0 1 1 0 0,0 0-1 0 0,0 0 1 0 0,0 0-1 0 0,-2-1 1 0 0,-35-23-9569 0 0,13 13 6467 0 0,20 9 3333 0 0,-14-7-1762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97 336 0 0,'-29'-29'4029'0'0,"-16"-16"2562"0"0,12 23 3560 0 0,33 26-7346 0 0,7 15-1705 0 0,0 2-576 0 0,-5-7-182 0 0,2 12 214 0 0,-1-1 1 0 0,-1 53 0 0 0,-14 55 83 0 0,1 9-225 0 0,9-103-364 0 0,2 1 1 0 0,9 63-1 0 0,-7-86-9 0 0,1 12-123 0 0,-1-20 384 0 0,1-10 473 0 0,-3-1-751 0 0,1-1 1 0 0,-1 1-1 0 0,0-1 0 0 0,1 1 0 0 0,-1-1 0 0 0,0 1 0 0 0,0-1 0 0 0,0 0 0 0 0,-1 1 0 0 0,1-1 1 0 0,-1 1-1 0 0,1 0 0 0 0,-3-5 0 0 0,-13-31-226 0 0,15 35 72 0 0,-1 0 0 0 0,1 0 0 0 0,0 0 1 0 0,0 0-1 0 0,0 0 0 0 0,1 0 0 0 0,-1 0 0 0 0,1 0 0 0 0,-1 0 0 0 0,1 0 0 0 0,1-4 1 0 0,-1 3-435 0 0,1 0 0 0 0,0-1 0 0 0,0 1 0 0 0,1 0 0 0 0,-1 0 0 0 0,1 1 0 0 0,0-1 0 0 0,0 0 0 0 0,0 0 1 0 0,1 1-1 0 0,-1-1 0 0 0,4-3 0 0 0,7-6-2834 0 0,1 0 0 0 0,1 1 0 0 0,30-20 0 0 0,-29 21 2076 0 0,21-15-1728 0 0,0-5 739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4:12:5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17662 1844 224 0,'6'-6'329'0,"-4"-2"18"0,2-1 30 16,0 2-84-16,-2 3-60 0,-2 0 8 15,4-1 41-15,-4 2 77 0,0 0 67 0,0 2 33 16,0-1 2-16,3 1-33 0,-1-1-44 0,-2 1-73 16,4 1-75-16,-2-2-58 0,2 2-37 0,0 0-18 15,-2 0-19-15,2 0-16 0,-2 2-14 16,2-1-11-16,-4 1-8 0,3 2-6 0,-1-1-1 15,-2 3-2-15,0 2 0 0,-2 1 1 0,-1 6 2 16,-1 1-2-16,2 3 0 0,-4 6 5 0,-2 0 6 16,2 4 5-16,1 3 2 0,-1 3 3 0,-2 1-4 15,2 3-6-15,0 1-10 0,1-2-8 16,1 3-9-16,-2-1-7 0,2 3-2 0,-2 0 0 16,0 0 4-16,6 4-2 0,-4-1 3 0,-1 2 1 15,1 0 0-15,2-3-2 0,-2 2-4 0,-2-4-3 16,2-1-2-16,-2 0-3 0,1-4-2 0,1-2-2 15,4-2-1-15,-6-4-2 0,6-2-1 16,0 0-1-16,0-6 1 0,4-3-2 0,-2 0 0 16,7-4 1-16,-3-3 1 0,10-4 4 0,-3 0 4 15,9-2 5-15,-1-3 1 0,8-1 1 16,2-2-1-16,0 0-2 0,8-2-8 0,-2 2-3 16,7-5-3-16,-1 3-3 0,1-2 0 0,3 2 1 15,3-2 3-15,3 3 0 0,3-2-2 0,4 0 0 16,6 0-1-16,2 2-3 0,7-2-4 15,-1 1-2-15,1 1 1 0,1-1-1 0,0 1 5 16,-5-2 2-16,1 3-1 0,-4-2 2 16,-2 2 0-16,-4-1 0 0,2 1-3 0,-6-2 1 0,-4 2 0 15,-2-1-4-15,1-1 4 0,-9 0 1 16,3 0-2-16,-6-1 0 0,-1-2 0 0,-1 3 5 16,-6-4-2-16,2 1 1 0,-4 0-2 0,-2-3 2 15,-2 2-2-15,-2-1 0 0,0-2 1 0,-3 0 0 16,-3-1 2-16,2 0-1 0,1-3 4 0,-5-2 0 15,-1 0 1-15,-1-1 0 0,1-4 0 16,-5-1-5-16,-1-1 1 0,2-4-1 0,-5-1-1 16,-5-4-1-16,2-1 0 0,-4-5 2 0,-4-1-2 15,-1-4-2-15,-1 0 1 0,-4-1-2 0,0-4 3 16,-1 1 0-16,1-4 0 0,0 1 0 0,1-5-1 16,3 0-1-16,6-2-2 0,4-3 1 15,-2 3 6-15,7 0 14 0,1 7 13 0,2 4 6 16,-3 7 3-16,5 5 3 0,-2 6-6 0,1 5-14 15,-5 4-9-15,2 4-7 0,-1 2-6 16,-3 5 0-16,0 1-2 0,-2 1-3 0,-4 5-1 0,-4 0-2 16,-2 3 1-16,-6 1-5 0,-3 2-3 0,-4 0-1 15,-3 0-10-15,-3 1-44 0,0 2-75 0,3-1-106 16,-1-1-156-16,2 0-236 0,5 2-258 16,5 0-170-16,-3 3-37 0,5 2 47 15,3 3 128-15,-4 0 223 0,4 5 258 0</inkml:trace>
  <inkml:trace contextRef="#ctx0" brushRef="#br0" timeOffset="651.59">18883 3786 420 0,'0'-19'571'0,"-2"2"70"15,-2-4 37-15,0 3-55 0,-1 1-104 16,5 2-65-16,-4 0-49 0,4 3-18 0,0 0 11 15,4 1-11-15,0-1-54 0,-3 2-56 0,7 1-34 16,-2 0-22-16,0 0-15 0,0 3-11 16,-1 0-14-16,3 2-18 0,-2-1-21 0,-4 3-21 15,2 2-21-15,2 2-18 0,-2 3-11 0,-1 1-5 16,-1 3 2-16,4 3 1 16,-6 3-2-16,4 0-1 0,2 6-29 0,-6 0-37 15,6 1 0-15,-2 2 0 0,1-1 0 16,-1 1 0-16,0-1 0 0,2 2 0 0,-4-1 0 0,2 0 0 15,2 2 0-15,-1-4 0 0,-5 1 0 16,4-1 0-16,2 0 0 0,-6-2 0 0,4 0 0 16,-2-3 0-16,-2 0 0 0,0-2 0 0,0-2 0 15,0 0 0-15,0-3 0 0,0-3 0 0,0-1 0 16,-2-1 0-16,2-2 0 0,-4-2 0 16,4-2 0-16,-2-2-120 0,-2-4-207 0,-2-4-151 15,3-2-202-15,-3-3-201 0,2-1-148 16,-2-3-63-16,4-3 31 0,-2-1 111 0,4-1 187 15,0-3 219-15</inkml:trace>
  <inkml:trace contextRef="#ctx0" brushRef="#br0" timeOffset="1192.97">18939 3267 11 0,'0'-2'254'0,"4"0"20"15,-4-2 23-15,0 2-37 0,0-3-43 0,0 1-8 16,0 0 19-16,0-1 38 0,0 0 25 16,-4 0 22-16,4-1 17 0,0 0 12 0,-2 2 6 15,-1 0-19-15,-1-1-14 0,2 2-39 16,-6 1-46-16,2 1-52 0,-4 1-50 0,-1 1-27 16,1 2-24-16,0 0-11 0,-5 3-7 15,3 2-6-15,-1 0-4 0,-3 3-2 0,7-1-4 16,-3 5-6-16,0-2-3 0,3 0-3 0,1 2-5 15,6 0-8-15,-2 0-2 0,4 0-6 0,4 0-3 16,-2 0-1-16,8 0-3 0,-3-5 1 16,5 3-2-16,0-4 2 0,1-1 1 0,3-4-2 15,-1 0 3-15,6-4 1 0,-5 0 7 0,3-4 20 16,1-2 17-16,-3-2 13 0,-1-1 13 16,1-3 9-16,-5 0 1 0,-1-3-12 0,-1 2-17 15,-6-4-12-15,-2 3-16 0,-2-4-10 16,-2 2-11-16,-4 2-9 0,-4-1-3 0,-3 0-7 15,1 5-13-15,-3-2-61 0,-1 1-125 16,1 1-191-16,-1 1-234 0,1 2-234 0,1 0-114 0,-1-2-8 16,-1 3 90-16,1 2 173 0,-1 1 227 15</inkml:trace>
  <inkml:trace contextRef="#ctx0" brushRef="#br0" timeOffset="16411.84">18842 2039 74 0,'0'0'178'16,"0"0"-9"-16,4-1-38 0,-4 1-32 0,2 0-16 0,-2-1-2 16,0-1 11-16,4 2 9 0,-4-2 10 15,0 1 16-15,0 1 14 0,0-1 22 16,4 1 25-16,-4-2 34 0,0 2 34 0,0-2 25 16,0 2 18-16,-4-1-1 0,4 0-2 0,0 1-13 15,0-2-16-15,0 0-19 0,0 2-27 0,0-1-24 16,-4 0-30-16,4-1-28 0,0 1-24 0,0-1-21 15,0-1-9-15,0 2-3 0,0-2-7 16,-2 1 1-16,2-1-6 0,0 0-2 0,-4-1-9 0,4 1-4 16,0 0-4-16,-1-2-4 0,-3 3-5 15,4-3-7-15,-4 2 0 0,4-2-7 0,-6 0 1 16,2 3-1-16,2-2 0 0,-2 0 5 0,2 1 4 16,-2-2 10-16,4 4-1 0,-3-2 1 0,1 0 0 15,-2 0-3-15,2 2-6 0,-2-2-5 16,0-1-2-16,4 3-4 0,-6-2-3 0,4 0-3 15,-5 2-4-15,5-2-3 0,-6 0-4 0,2 2-1 16,0-3 3-16,-3 2 1 0,-1 2 3 16,4-2 5-16,-4 0 5 0,1-1 1 0,1 3 3 15,0-1-2-15,-3-2-2 0,1 3-6 0,0 0-2 16,0 0 0-16,3 0-5 0,-7 0 0 0,4 0 0 16,1 0 3-16,1 3-1 0,-2-3-3 0,1 0 0 15,-1 1 1-15,0 1 1 0,1-1 0 16,-3 3-1-16,2-4 0 0,1 4 2 0,-1-1-1 15,2 0-2-15,-2 1-1 0,1-1-1 0,-3 1 4 16,-1 3 3-16,3-3 2 0,-2 2 4 0,-1-1 2 16,3 1 6-16,-2 0-1 0,1-2 3 15,1 1-3-15,0 1 0 0,-3-1 0 0,7-1-3 16,-4 0 0-16,3 1-2 0,-1 1-4 0,2-2-1 16,-4 1-4-16,4-1-1 0,3 1-3 0,-3 1 2 15,0 0 2-15,0-2 3 0,0 5 1 16,-1-3 2-16,1 1 4 0,0 1 0 0,0 0-1 0,-2 1-3 15,3-2-2-15,-1 2-2 0,2 0-7 16,-2 0-1-16,0 0-5 0,2 2 2 0,-1-2 0 16,1-1 1-16,2 3 2 0,-2-2 2 0,-2 0 2 15,6 0 0-15,-4 2 1 0,2-2 1 0,-2 0 2 16,4-1-1-16,-2 3 3 0,-1 0 2 16,3-1 3-16,0 1-1 0,0 0 3 0,0-1-4 0,0 0 1 15,0 1-4-15,0-1-5 0,3 0-3 16,-1 1-2-16,-2-1-1 0,4 3-2 15,-2-3 0-15,-2 1 3 0,4-3-3 0,0 4-3 0,-2-1 2 16,-2-1-3-16,6 1-1 0,-6 0-2 16,4-1 2-16,-1 0 0 0,-1 1-1 0,2 1 2 15,-4-4-2-15,6 3 1 0,-2-3-1 0,-2 3-1 16,2-2 1-16,2 0 0 0,-3-2 0 0,-1 5 1 16,2-6-2-16,2 3 1 0,0 1-1 0,-2-3 1 15,2 2 3-15,-3-2-2 16,3 1 3-16,4-1-2 0,-4 0-3 0,3 0 1 0,-3 0-2 15,4-1 0-15,0-1 0 0,-1 0 1 0,1-1 2 16,-2 0 2-16,1 1-2 0,1-1-1 0,0 1-1 16,0-1-2-16,-1-1 2 0,-1 1 0 15,2 0 0-15,-1 0 1 0,1-1 0 0,0 0 2 16,-1 0-2-16,1-1-2 0,-2 3 0 0,2-3 1 16,-1 2 0-16,3-4-1 0,-2 2-1 0,-1 0 5 15,1 0-2-15,2-1 1 0,1 0 1 0,-3-1-2 16,1 2 2-16,-1-2-4 0,2 0-1 15,-3 0 2-15,1 0 0 0,0 0-2 0,-4-2 0 16,3 2 0-16,-3-1 3 0,0 0-1 0,4-1-2 16,-6 0 2-16,5 0 1 0,-3 2 1 0,4-5-1 15,-4 2-1-15,3-2 0 0,1 0 2 16,0 1-2-16,-3-2-2 0,3-2 1 0,4 3-2 16,-5-4 2-16,3 1 1 0,-2 1 1 0,-1-1 1 15,-3-1-2-15,6 3 1 0,-8-3-1 0,1 1 0 16,1 1 0-16,-2 0 0 0,2-1 4 0,-2 1-2 15,-2 1-2-15,-2 0 0 0,4-1 1 16,-4 3-1-16,0-2-2 0,0 0 2 0,0 1 1 16,4 1-2-16,-3 0-2 0,-1-2 2 0,0 1 1 15,4-1 0-15,-4 0 0 0,6 0-1 16,-2-1 1-16,-2 0 0 0,6 0-2 0,-2 1-1 0,-1-5 1 16,1 4 2-16,0 0-1 0,-2-1-2 15,2 1 1-15,-2 1 2 0,1-2-1 0,1 0 1 16,-6 1 0-16,4 1 1 0,0 0 2 15,-2-1-1-15,-2-1 1 0,0 2 1 0,0-1-3 16,0-1-1-16,0 2 1 0,0-1 0 0,0 0-2 16,0-1-2-16,0 0 1 0,4 2 2 0,-4-2 0 15,0 1-2-15,2 1 1 0,-2 0 2 0,0 0-2 0,4 0 0 16,-4 0-1-16,3 0 2 0,-1-1 1 16,-2 1 0-16,4-1 0 0,0 3-1 0,-2-2 2 15,-2 0-2-15,4 0 0 0,-2 0 0 0,-2 2-2 16,4-2 1-16,-4 0-1 0,0 1 2 15,0-1 0-15,0 2 0 0,0-2 1 0,-4 1 1 16,4 0-2-16,0 1 0 0,0 1-1 0,0-2 0 16,-2 1 1-16,-2 1-2 0,4-1 2 0,0-1 0 15,0 1 1-15,0-1-2 0,-2 1-2 0,2 0 3 16,0-1 0-16,-4 2 0 0,4-1 0 16,0-1 3-16,0 2 0 0,0 0-3 15,0-2 1-15,0 2-1 0,-4-2 0 0,4 3-2 0,0-2 2 16,0 2 0-16,0-2 0 0,0 2-1 0,-2-3 2 15,2 2-1-15,-3 0-4 0,3-2 5 16,-4 3-1-16,4-3 1 0,-6 3 3 0,6-2-2 16,-2 0 3-16,-2 0-5 0,0 2 0 0,4-3 0 15,-6 1-4-15,6 2 2 0,-2-3-1 0,-1 4 3 16,-1-4 0-16,4 3 1 0,-6-2 0 16,6 3-1-16,-4-2 2 0,4 1-2 0,-2 0 0 15,-2 0 0-15,2-1-1 0,-2 0 2 0,4 2-1 16,-4-2 1-16,3 1-1 0,-3-1 0 0,2 0 1 15,-2 0-1-15,0 1-1 0,-2-2 0 16,4 2 1-16,-6-2-1 0,7 2 2 0,-7 0-2 16,2-1 1-16,0 1 0 0,2 1 0 0,-2-2-1 15,1 3 0-15,-1-2 0 0,-4 2-1 0,6 0 1 16,-2-3 2-16,3 1 2 0,3 2-2 0,-6-1 1 16,6 1 1-16,-2 0-1 0,-2-1-2 15,4 1 0-15,0-2 1 0,-4 2 0 0,4 0-1 16,0-2 1-16,-2 2 0 0,-2 0-1 0,4 0-1 15,-2 2-1-15,-2-2 1 0,1 0-2 16,1 2-1-16,-2-1 2 0,0-1 1 0,4 0 1 0,-2 1-2 16,2-1 2-16,-4 0 2 0,4 2-1 0,0-2 0 15,0 0 1-15,0 0 1 0,0 0-1 16,0 0 1-16,0 0 2 0,0 0-2 0,0 0 2 16,0 0-5-16,0 0 0 0,0 0 0 0,0 0 0 15,0 0 0-15,0 0 0 0,0 0 0 0,0 0 0 16,0 0 0-16,0 0 0 0,0 0 0 0,0 0 0 15,0 0 0-15,0 0 0 16,0 0 0-16,0 0 0 0,0 0 0 0,0 0 0 0,0 0 0 16,0 0 0-16,0 0 0 0,0 0 0 0,0 0 0 15,0 0 0-15,0 3 0 0,0-3 0 16,0 0 0-16,-2 0 0 0,2 0 0 0,0 0 0 16,0 0 0-16,0 0 0 0,-4 0 0 0,0 0-40 15,2 0-180-15,-3 0-137 0,-5 0-225 0,0 2-281 16,1-2-249-16,-1 0-74 0,4 0 36 15,-4-2 97-15,1 2 209 0,3 0 271 0</inkml:trace>
  <inkml:trace contextRef="#ctx0" brushRef="#br0" timeOffset="18836.64">13277 10287 168 0,'-6'1'248'0,"0"-1"33"0,-4 0-29 0,5 0-19 16,-5 0 7-16,6 0 32 0,-6 0 41 15,5 0 42-15,-1 0 33 0,2 0 16 0,-2 0 7 16,0 0-18-16,2 0-39 0,2 2-51 16,-1-2-55-16,3 0-57 0,-4 0-59 0,4 0-40 15,-2 0-27-15,2 1-12 0,0-1 1 16,0 0 5-16,2 0 15 0,2 2 9 0,-4-2 6 15,3 1 4-15,-1-1 0 0,2 2 0 0,2-1-1 16,0 1-1-16,-2-2-1 0,2 0-1 16,3 1-3-16,1-1-4 0,5 1-7 0,1-1-2 15,5 0-7-15,4 0-7 0,6 0-13 0,4-1-8 16,6 0-7-16,4-1-8 0,-3 1-5 0,9-1-4 16,-1-1-4-16,-4 2-3 0,7-1-1 15,-3-1-1-15,-3 3-5 0,1-1 2 0,-5 1 2 16,3 0-2-16,-7 0-2 0,-2 1 0 15,-6 1 1-15,0 1-1 0,-6 0-1 0,0 0 0 16,-9-2 2-16,3 2-1 0,-7-2 1 0,-3 1-1 16,1 0 4-16,-4-1 1 0,0-1 2 15,-2 1 13-15,0-1 13 0,-3 0 11 0,3 0 2 16,-2 0 4-16,-2 0 0 0,0-1-12 0,0 1-14 16,0 0-10-16,0-1-3 0,0 1-8 15,0 0-1-15,0-2-4 0,0 2 1 0,0-2-3 16,0 2-3-16,0 0-1 0,0 0-4 15,0 0-1-15,-2 0-6 0,-2 0-23 0,-1 0-49 16,-1 0-63-16,-4 2-70 0,0-2-95 0,5 0-143 16,-5 0-144-16,4 0-116 0,0-2-86 15,2 2-83-15,1-2 14 0,3-1 104 0,3-2 148 16,3 1 153-16</inkml:trace>
  <inkml:trace contextRef="#ctx0" brushRef="#br0" timeOffset="19219.54">14215 10159 101 0,'-6'-3'331'0,"-4"0"38"0,4 0 46 0,-1 0-12 16,1-1-31-16,4 1 19 0,-2 1 62 15,0-1 59-15,2 2 5 0,2-1-26 0,-4 1-55 16,4-2-88-16,4 1-100 0,-2 1-78 0,-2 0-35 15,4 1-23-15,2 0-17 0,-2 0-9 16,1 0-8-16,5 2-9 0,0 0-7 0,0 2-5 16,-3 2-2-16,7 2-5 0,-2-1-1 15,1 3 0-15,-1 1-3 0,3-1-4 0,-1 3-5 16,-3 0-4-16,-1 1-8 0,0 0 0 0,-4 3 7 16,-6 0 6-16,0-1 6 0,-6 1 3 0,-4 2 3 15,-2-6-7-15,-3 6-13 0,-4-4-10 16,-1 1-5-16,-1-2-5 0,1 3-8 15,-1-4-2-15,0 0-3 0,-2-1-3 0,5-1-8 16,3-2-17-16,1-1-37 0,2-3-59 16,3-1-76-16,5-2-128 0,-2-3-160 0,6 0-147 15,-4-5-105-15,4 2-64 0,-2-3-37 0,2 2 42 16,-4-1 120-16,2-2 138 0,-1 2 132 0</inkml:trace>
  <inkml:trace contextRef="#ctx0" brushRef="#br0" timeOffset="19657.12">14011 10210 158 0,'-2'-3'254'0,"-2"-1"27"15,1 1-16-15,3 0-22 0,-2-1 2 0,-2 0 31 16,4-1 45-16,0 1 61 0,0 0 63 15,0 2 37-15,0-3 4 0,0 4-21 0,0-2-40 16,0 1-66-16,0 1-85 0,0 0-75 0,0-1-49 16,0 2-38-16,0 2-23 0,-4-1-1 0,2 4 3 15,2 2 5-15,-4-1 5 0,4 5 4 16,-6 2 0-16,2 2-8 0,2 0-13 0,-1 2-9 16,-3 4-4-16,2-2 1 0,4 1-3 15,-6 0-9-15,6 0-3 0,0 0-6 0,-2-1-10 16,2 0-14-16,2 0-9 0,-2-1-4 0,0-2-3 15,4-2-3-15,-2 1-1 0,-2-3 0 16,4-2 0-16,0-2 1 0,-2-1 0 0,1-1-2 16,-3-3 2-16,2 0 18 0,-2 0 9 15,0-3 7-15,0 0 1 0,4-1 3 0,-4-4-3 16,-4 0-19-16,4 1-12 0,0-3-12 0,-2 1-6 16,-1 0-15-16,1 0-42 0,-2 0-63 0,4 2-84 15,0-2-113-15,-4 1-181 0,4 2-206 16,0 0-178-16,-6 1-118 0,0-1-9 0,0 3 65 15,-7 3 156-15,-3-1 205 0</inkml:trace>
  <inkml:trace contextRef="#ctx0" brushRef="#br0" timeOffset="22243.75">16734 10105 190 0,'0'0'255'16,"0"-1"29"-16,2-2-27 0,-2 1-27 15,0 2-3-15,0-5 17 0,4 3 31 16,-4 0 25-16,4-1 16 0,-4 2 9 0,2-3 2 15,-2 3 6-15,3-2-4 0,-1 1-7 16,-2 2-20-16,0-1-27 0,0 0-31 0,0-1-38 0,0 2-37 16,0-1-29-16,0 1-23 0,0-2-14 15,0 2-14-15,0-1-11 0,0-1-9 0,-2-1-10 16,-1 2-6-16,3-1-3 0,0 1-2 16,-2-2-6-16,-2 1-4 0,4 1 3 0,-4-1 1 15,2 1-2-15,-2-2-1 0,0 1 1 0,2 0 4 16,-2 0-1-16,2 0-3 0,-1 0 3 15,-1-1 0-15,-2 1 0 0,0 0-6 0,2 1-5 16,-2-2-1-16,-3 1 1 0,3 2-1 0,2-3-1 16,-4 1 2-16,1 0-4 0,-1 2-4 0,0-2-7 15,2 0-4-15,-3 1-5 0,3 1-3 16,0 0-1-16,-4-1 1 0,4 1 1 0,-3 0 1 16,5 0 4-16,-6 1 4 0,4-1 7 15,-3 1 4-15,3-1 4 0,-4 4 2 0,0-3 2 16,3 0-4-16,-1 4-4 0,-4-5-2 0,3 2-4 15,3 4-5-15,-4-4-4 0,0 1-2 16,1 3-2-16,1-2-1 0,-2 0-1 16,1 1 0-16,-1-1-1 0,0 2 1 0,4 0 4 15,-3-2 5-15,3 2 1 0,0-1 0 0,-2 1 4 16,3 0 1-16,-1 0-2 0,2 1-6 16,-2-1 1-16,0 0 1 0,2 1-1 0,-1 0 1 15,-1 1 2-15,2-1 6 0,-2 2 4 16,2 3 7-16,-2-4 6 0,1 3 4 0,-1-1 3 0,0 2-1 15,2-1-3-15,-2 1-4 0,-2 1-5 16,7-2-5-16,-3 3-5 0,-2-2-2 0,6-1-1 16,-4 2-3-16,2-1-2 0,2-3 3 15,-4 2 3-15,4 1 0 0,4-3-6 0,-4 1-15 16,2-1 0-16,-2 1 0 0,4 0 0 0,-4-2 0 16,4 2 0-16,-2-1 0 0,2 1 0 0,-3-1 0 15,3 0 0-15,2 1 0 0,-6 2 0 16,4-2 0-16,2 0 0 0,-6 1 0 15,6-1 0-15,-6 0 0 0,4 1 0 0,-1-3 0 0,-1 3 0 16,4 1 0-16,-2-2 0 0,0-1 0 16,-2-1 0-16,6 2 0 0,-3-3 0 0,1 1 0 15,0 0 0-15,0 1 0 0,2-3 0 0,-3 1 0 16,5-3 0-16,0 2 0 0,-2 0 0 16,1-2 0-16,5 1 0 0,-5 0 0 0,3-3 0 15,0 2 0-15,1-2 0 0,-1 3 0 16,-2-5 0-16,3 2 0 0,-1-2 0 0,-2 5 0 15,1-5 0-15,5 1 0 0,-7-1 0 0,7 0 0 16,-6 0 0-16,5 0 0 0,-1-1 0 0,-3-2 0 16,5 1 0-16,-1 0 0 0,-1-1 0 15,-3 0 0-15,5 0 0 0,-1 0 0 0,-5 0 0 16,6 0 0-16,-3-2 0 0,-1 1 0 16,-3 1 0-16,3-3 0 0,-2 2 0 0,3-2 0 15,-5 0 0-15,2-2 0 0,3 1 0 0,-3-1 0 16,-2-3 0-16,5 3 0 0,-3-4 0 0,2 1 0 15,-3 1 0-15,-3-3 0 0,4 3 0 16,0-1 0-16,-5 1 0 0,1 0 0 16,-2-1 0-16,2 1 0 0,-6 0 0 0,6-1 0 15,-6 3 0-15,0-3 0 0,4 3 0 0,-4-3 0 16,3 1 0-16,-3 0 0 0,2-1 0 0,-2 3 0 16,0-5 0-16,0 2 0 0,4-1 0 15,-4 2 0-15,0-4 0 0,2 1 0 0,-2 0 0 16,4-1 0-16,-4 0 0 0,0 1 0 15,0-1 0-15,0 0 0 0,0 2 0 0,0 1 0 16,-6 0 0-16,6 1 0 0,-6 1 0 16,-1-2 0-16,1 5 0 0,-4-5 0 0,4 4 0 15,-3 0 0-15,3 1 0 0,-4-2 0 0,1 4 0 16,3-2 0-16,-4 0 0 0,4-1 0 0,0 2 0 16,3-1 0-16,-3-1 0 0,2 1 0 15,-2 0 0-15,0 0 0 0,2 1 0 0,2-3 0 16,-1 1 0-16,-3 1 0 0,2 0 0 0,-2-1 0 15,2 0 0-15,-2 1 0 0,4 0 0 16,-5 1 0-16,5 1 0 0,-2-2 0 0,-2 3 0 16,2-1 0-16,-2 1 0 0,0 0 0 15,3 1 0-15,-3-1 0 0,2 2 0 0,-2-1 0 16,0 1 0-16,2 1 0 0,-1 0 0 0,-5 0 0 16,4 0 0-16,-4 1 0 0,5-1 0 15,-1 2 0-15,0-1 0 0,-2-1 0 0,2 2 0 16,1-2 0-16,-1 1 0 0,-2-1 0 15,2 0 0-15,0 2 0 0,3-2 0 0,-5 1 0 16,0-1 0-16,-2 0 0 0,5 2 0 0,-1-2 0 16,2 0 0-16,-2 0 0 0,0 0 0 0,2-2 0 15,4 2 0-15,-2 0 0 0,-1-1 0 16,3 1-499-16,0 0-281 0,-2 1-296 0,2 1-160 16,-4 2-8-16,0 4 83 0,-6 0 172 15,-1 8 262-15,-1 0 297 0</inkml:trace>
  <inkml:trace contextRef="#ctx0" brushRef="#br0" timeOffset="44299.78">19561 10301 80 0,'-3'-1'209'0,"3"0"4"16,0-1-21-16,0 1-25 0,0-1-13 0,0-1 0 16,0 2 12-16,0-2 18 0,-2 0 26 15,2-2 20-15,0 1 15 0,-4-1 16 0,4-1 21 16,-2 1 41-16,-2 0 31 0,4 0 14 16,-4 0-2-16,4 1-16 0,-6 0-34 0,4-1-58 15,-2 0-59-15,1 1-48 0,-3 1-33 0,2 0-27 16,-2 0-18-16,0 3-16 0,-3 0-15 15,-1 0-8-15,-2 3-5 0,3 2 0 0,-7 2-2 16,1 2-1-16,1 0 0 0,-2 2-3 16,1 0 2-16,-1 2-6 0,1 0-2 0,-1 2-4 15,5 0-1-15,1 0-3 0,0 2-5 0,1-2 3 16,7 1-3-16,-2 1-1 0,0-1-1 0,4-1 1 16,0 1 0-16,4-2-3 0,2 2 1 15,0-3-1-15,3-1 0 0,5 1-1 0,-3-4 0 16,5 0 0-16,7-2 0 0,-1 0 1 15,3-2 1-15,0-4-1 0,2 0 0 0,2-2-1 16,-2 0 0-16,-2-6-1 0,1 2 1 16,-5-2 1-16,-2 0 1 0,3-2 2 0,-9-2-1 15,-1 0 5-15,-6-1 0 0,1-1 1 0,-7-5-1 16,-3 3-3-16,-1-2 0 0,-8-1-3 16,2-2 0-16,-5 2-1 0,-1 0 0 0,1 2-1 15,-5 3-4-15,5 3-2 0,-1 0-21 0,7 3-53 16,-1 4-119-16,4 0-177 0,0 3-203 15,6 0-213-15,4 2-123 0,2 2-21 0,0 1 82 16,6 1 157-16,-3-2 195 0</inkml:trace>
  <inkml:trace contextRef="#ctx0" brushRef="#br0" timeOffset="45019.78">20030 10226 235 0,'0'-5'330'0,"4"-1"42"15,-4 0 19-15,0 0-33 0,0 0-4 0,0 2 33 16,0 2 52-16,0-2 48 0,0 1 4 0,0 1-29 16,0 2-57-16,0-2-83 0,0 2-96 15,0-1-88-15,0 1-54 0,0 1-29 0,-4 1-7 16,4 0-2-16,0 5 9 0,0 1 4 15,-3 2 2-15,-3 0-5 0,2 5-12 16,-2 0-4-16,0-2-7 0,2 4 0 0,-3 0 0 16,-1-1 3-16,0-2 2 0,0 1-3 0,3 0 5 15,-5-2-2-15,4-1 0 0,0-1 1 0,0-2-1 16,-1-1 0-16,1-1-4 0,4-1-1 16,-2-2-1-16,0 1 3 0,2-2 0 0,-2-2 0 15,0 2 1-15,4-3-3 0,0 2-6 0,0-1-12 16,0-1-1-16,0 2-7 0,0-1-4 15,4 1 1-15,2-1 1 0,4 2-1 0,-4 2 0 16,7-1-2-16,-1 0 2 0,-2 2-2 0,5 1-3 16,-5-1-1-16,1 1-2 0,5 1 1 15,-6-2-1-15,3 1 0 0,-1 2 1 0,-3-2 2 16,5 1 1-16,-2 0 1 0,-1-1 4 16,-1 0-3-16,0-1-2 0,-1 1 1 0,-3-1 3 15,4-2-3-15,-4 1-4 0,-1-1 3 0,-1-1 2 16,0 2-2-16,-2-4-3 0,-2 1 2 15,4-1 3-15,-4 0-1 0,0-1-1 0,0 2-1 16,0-2 2-16,0 2 1 0,0-2-2 0,0 0 0 16,0 0 1-16,0 0 1 0,-4 0-3 15,4 1-1-15,-2-1-1 0,-2 0-3 0,0 1-2 16,4-1-4-16,0 0-39 0,-2 0-54 16,2 0-80-16,0 0-138 0,0-1-171 0,2 1-172 15,-2-1-120-15,4-3-90 0,2 2-19 0,4-3 86 16,-1-1 145-16,3 2 161 0,4-2 155 15</inkml:trace>
  <inkml:trace contextRef="#ctx0" brushRef="#br0" timeOffset="45477.14">20558 10305 323 0,'0'-9'415'0,"0"0"35"16,0 0 29-16,0 0-91 0,-2 2-73 16,2 0-5-16,-4 3 41 0,4 2 55 0,0-3 25 15,0 3-16-15,-2 0-47 0,-2 2-71 0,0 2-93 16,2-1-83-16,-4 5-37 0,-1 0-16 16,1 1-8-16,-4 5-6 0,4-2 0 0,0 2-4 15,2 3-13-15,-1-2-10 0,1 0-5 0,4 3-4 16,0-1-8-16,-2-2 0 0,2 0-3 0,2 0-3 15,-2-2-5-15,0-1-1 0,4 0 1 16,1-1-4-16,-1-1 2 0,2-1-2 0,0-2 5 16,4 2 0-16,-1-5 0 0,3 3 1 15,2-4 1-15,-3 1 2 0,3 1 1 0,-3-1 0 16,5 2-3-16,-6-2 0 0,3 2 0 0,-1 0-1 16,-3 2-1-16,-3 0 3 15,4 1 21-15,-4 2 15 0,0-2 7 0,-3 4 14 0,-3-1 10 16,4 0 5-16,-4 0-15 0,-4-1-10 15,1 2-4-15,-3-3-12 0,-4 2-11 0,-5-3-5 16,-1 1-7-16,1 1-3 0,-7-5-8 0,-3 2-6 16,6-4-32-16,-6-1-66 0,3-1-126 0,3-3-185 15,3 1-203-15,1-4-203 16,5-4-111-16,4 1-10 0,6-2 84 0,0-1 165 16,4-2 194-16</inkml:trace>
  <inkml:trace contextRef="#ctx0" brushRef="#br0" timeOffset="45620.36">20527 10368 82 0,'-6'-15'540'0,"2"-1"118"16,-2 3 64-16,0-2 57 0,2 2-83 0,2 2-156 16,-2 2-145-16,8-1-101 0,-2 2-56 15,8 1-51-15,4 2-73 0,1 1-52 0,3-1-66 16,7 4-136-16,-2-1-201 0,2 0-218 0,-2 1-192 16,3 1-100-16,-7 1-18 0,2 1 90 15,-5 0 177-15,-1 0 205 0</inkml:trace>
  <inkml:trace contextRef="#ctx0" brushRef="#br0" timeOffset="47013.11">21536 10394 272 0,'-6'-4'580'16,"2"-2"103"-16,3-2 69 0,-3 1 38 0,-2-2-116 15,2 2-113-15,-2 1-87 0,6 0-42 0,-4-1-16 16,2 4-42-16,-2-2-43 0,4 3-42 15,0-3-47-15,0 3-47 0,0 0-39 0,0 0-29 16,0 1-29-16,0 0-26 0,0 1-16 16,4 0-11-16,-2 0-12 0,-2 1-10 0,4 0-4 15,2 4-5-15,-2 1-4 0,2 1 0 16,-2-1 1-16,1 6 2 0,-1-1 10 0,2 3 9 16,0-1 7-16,0 4 2 0,-1-1 3 15,-1 1-1-15,2 1-9 0,2 1-6 0,-2-2-7 16,0-1-6-16,-1 2-2 0,5-3-6 0,-4 2-1 15,2-4-4-15,-6 1-1 0,3-2 0 0,3-1 0 16,-2-1 1-16,0-1-2 0,-2-1-1 16,-2 1 3-16,1-3-2 0,-1-2 0 0,2 0 3 15,-4-1 16-15,4-1 33 0,-4-1-41 0,2 1-11 16,-2-4 0-16,4 1 0 0,0-4 0 16,2-1 0-16,-1-4 0 0,7-3 0 0,-2 0 0 15,5-3 0-15,5-4 0 0,1-2 0 16,4-5 0-16,10-4 0 0,6-5 0 0,5-2 0 15,5-5 0-15,5-2 0 0,0 2 0 0,4 0 0 16,-4 4 0-16,-3 3 0 0,-1 4 0 0,-7 6 0 16,-5 1 0-16,-3 6 0 0,-8 4 0 15,-8 1 0-15,-1 3 0 0,-9 3 0 0,-1 1 0 16,-4 1 0-16,-6 4-53 0,0-2-319 16,-2 3-56-16,-6 1-92 0,2 0-132 0,-3 1-156 15,1 1-137-15,-2 0-71 0,1 0 14 0,-5 0 100 16,2 1 169-16,-3-2 209 0</inkml:trace>
  <inkml:trace contextRef="#ctx0" brushRef="#br0" timeOffset="56470.96">24848 1423 367 0,'0'-6'424'0,"-2"0"35"0,-2-3 43 0,-2 1-95 16,3 0-66-16,-3 0-6 0,0 1 27 0,-4 2 25 15,8 1 0-15,-5-1-28 0,-3 4-57 16,2-3-70-16,-2 4-62 0,-3 0-44 0,-3 5-18 0,1 1-10 16,-6 5 3-16,-1 3 10 0,-3 0-10 0,-4 5-8 15,2 4-16-15,-2 2-12 0,-2 1-17 16,6 3-17-16,-1 0-8 0,5 4-7 0,2 0-7 15,3-2-4-15,6 2 0 0,9-2-1 0,2 1 1 16,3-1-2-16,12-2 1 0,3-3-1 0,6-3-1 16,6-2-1-16,4-3-1 0,4-5 1 0,6-5-4 15,1-2 1-15,1-4 3 0,-3-4 3 0,3-2 2 16,-3-6-2-16,-3-1 3 0,-8-4 20 0,0-2 19 16,-8-1 12-16,-4-3 10 0,-5-2 8 15,-4-2 6-15,-5-2-16 0,-7-2-18 16,0 0-15-16,-7-3-11 0,-5 0-5 0,-2 3-8 0,-1-1-5 15,-6 1-2-15,1 3-3 0,-5 3-4 0,4 1-2 16,-5 3-2-16,1 2-5 0,4 5-3 0,0 4-26 16,1 2-46-16,1 4-58 0,3 4-89 0,1 4-137 15,7 1-180-15,-5 5-154 0,7 0-142 0,2 2-52 16,4 1 33-16,6 0 108 0,-2-1 168 0,9 0 174 16</inkml:trace>
  <inkml:trace contextRef="#ctx0" brushRef="#br0" timeOffset="57102.75">25761 1416 321 0,'8'-6'418'0,"-1"-2"70"0,1 2 69 16,-6 0-57-16,4 0-37 0,-2 4-17 0,-4-2-5 16,4 1-23-16,-4 2-49 0,2-2-51 0,-2 3-53 15,-2 3-51-15,2 0-42 0,-4 3-23 0,0 1-9 16,-2 2-7-16,0 2-9 0,-3 0-9 0,-1 5-10 16,-2-1-7-16,-3 2-12 0,-1-1-12 0,-3 1-8 15,-1 2-8-15,-1-2-6 0,2 0-5 16,-3 1 1-16,-3-2 3 0,4 2-1 0,2-4-3 15,1 0 0-15,3-1-8 0,1-3-8 0,4 1-7 16,1-2-5-16,3-1 2 0,4 0 12 0,-2-3 11 16,8-1 11-16,-2 1 4 0,8 0 5 0,3-2-7 15,-1 1-13-15,3 1-12 0,1-1-9 16,3 2-9-16,-1 0-6 0,1 3-1 0,2 0-2 16,-1 3-3-16,-1 0-2 0,-2 3-1 0,-1 0 1 15,1 2 1-15,-1 1-1 0,-1 0 2 0,1-1 1 16,-1 2 2-16,1-1 0 0,-1-2-2 0,1 0 0 15,-1 1-3-15,1-4 0 0,3-1-2 16,-3-3-2-16,-5 1 0 0,5-3-4 0,-1-2-39 16,-5-3-65-16,4 0-82 0,-5-4-94 0,-1 0-158 15,0-3-186-15,0-1-158 0,-4-1-119 0,1-2-57 16,3-1 21-16,0-1 121 0,-4-2 168 0,7-1 186 16</inkml:trace>
  <inkml:trace contextRef="#ctx0" brushRef="#br0" timeOffset="57468.24">26455 1569 50 0,'-2'-11'412'0,"-4"-1"56"0,-2 0 36 16,-2 2 36-16,-1-1-112 0,-1 2-66 0,-1 1-12 16,-3 4 23-16,1 1 16 0,-5 2-2 0,5 2-37 15,-3 1-58-15,-5 2-69 0,8 2-60 0,-3 4-43 16,1-2-22-16,1 5-16 0,5-1-12 0,1 2-16 15,4 1-15-15,2 0-7 0,-2 2-15 16,10-2-3-16,-2 1-7 0,6-1-2 0,0 0-3 16,1 1-2-16,5-2 2 0,1 0-2 0,3-3 1 15,1 1-3-15,3 1 1 0,-3-1 1 0,2-1 0 16,-1 0 1-16,1 3 1 0,2-1 2 0,-5 1 3 16,1 3-3-16,-4-3-2 0,1 3-1 0,-4-1 3 15,1 2-1-15,-7-1 0 0,4-1 1 16,-6 0 1-16,-4 1 0 0,0-4 1 0,-4-1-1 15,-6-3 1-15,4 2 0 0,-7-4-1 16,-3-1-1-16,1 0-4 0,-3-2-3 0,-1-3-7 16,-3-1-24-16,3-3-64 0,-2-1-131 0,1-2-171 15,9-3-184-15,-3 0-181 0,5-4-108 0,3-1-7 16,6-2 94-16,4 2 151 0,1-4 178 0</inkml:trace>
  <inkml:trace contextRef="#ctx0" brushRef="#br0" timeOffset="57596.68">26433 1702 113 0,'14'-19'389'0,"-8"-1"39"15,-1-1 20-15,1 3-18 0,0 1-140 0,-2-1-106 16,6 4-62-16,-4 0-33 0,7 2-17 0,-5 2-14 16,2-1-22-16,3 4-21 0,-1 2-16 0,3 2-60 15,5 1-95-15,1 2-112 0,-2 0-119 0,3 1-60 16,-1 0-25-16,4 2 37 0,4 0 82 0</inkml:trace>
  <inkml:trace contextRef="#ctx0" brushRef="#br0" timeOffset="58471.36">27743 1533 32 0,'-4'-3'408'0,"1"-2"63"16,1-1 58-16,-2 1 57 0,4 2-103 0,0-2-87 16,0 1-41-16,0 2-5 0,4 0-10 15,-2 2-22-15,-2 0-29 0,3 2-32 0,3 2-27 16,-2 3-30-16,2 1-22 0,4 1-12 0,-5 5-7 16,5 2-5-16,4 3-9 0,-7 4-9 0,3 3-10 15,0 0-9-15,0 6-13 0,-5 1-16 16,9 0-15-16,-8 3-12 0,3-1-10 0,-1 2-7 15,2-1-4-15,0-6-7 0,3 0-5 0,-5-2-7 16,2-2-5-16,-1-3-7 0,5-4-3 0,-6 0-3 16,-1-5-1-16,1-2 1 0,-4-5 2 15,2 1 2-15,3-5 0 0,-3-3 1 0,4-1 0 16,0-5-5-16,1-4-3 0,7 0-1 0,-7-5-1 16,11-4 0-16,3-4-1 0,6-4 1 0,4-6 0 15,2-4 1-15,11-1-3 0,-1-7-1 0,5-2-1 16,4 0 1-16,6-3 2 0,4-1-2 0,-2 0 1 15,0 1-3-15,-4 3 1 0,0 2 0 0,-8 3-3 16,-5 5 2-16,-6 3 1 0,-7 6 2 0,-3 2 3 16,-5 7 1-16,-5 1 0 0,-6 3-1 0,1 1 1 15,-1 2 0-15,-5 3 0 0,0 2-2 0,-4-1 2 16,1 2 0-16,-1-2 0 0,0 4-1 16,-2 1-1-16,-2-1 1 0,6 1 0 0,-8 0 1 0,2 0 0 15,1 0 1-15,-1 0 0 0,-2 0 1 16,4 0-1-16,0 1-1 0,-4-4 0 0,2 4-3 15,-2-2-2-15,0 3-3 0,4-1-5 0,-4 0-4 16,2 2-1-16,-2 0-2 0,0 0-28 0,0 2-39 16,0 0-53-16,0 0-68 0,-2 3-118 0,2-2-170 15,-4 0-157-15,4 2-136 0,-2-4-106 0,-6 2-14 16,1 1 75-16,-7-2 150 0,-1 0 173 0</inkml:trace>
  <inkml:trace contextRef="#ctx0" brushRef="#br0" timeOffset="59280.21">24464 2835 162 0,'14'-9'386'0,"-6"-3"53"0,5 0 46 0,-1-1-27 16,-2 1-66-16,-1 2-9 0,1 1 28 15,-4 3 30-15,3 0 15 0,-5 2-3 0,-2 0-32 16,2 0-67-16,-2 4-79 0,-4 0-49 0,-2 4-24 16,-2 2-15-16,-3 4-5 0,-7 5-3 0,1 1-7 15,-5 6-20-15,-5 0-28 0,4 3-27 16,-4 3-22-16,-2 1-16 0,3 4-13 0,-1-3-10 0,8 2-9 16,1 1-5-16,3-1-3 0,7 4-6 15,2-4-4-15,8 0-5 0,2-1 2 0,7-1-2 16,5-3-2-16,5-1 1 0,4-4 1 15,4-2-1-15,4-3-5 0,2-4 2 0,-2-4-3 16,3-4 1-16,-5-1-1 0,-2-4 2 0,2-4 3 16,-11-1 0-16,-5-4 0 0,0-2-2 0,-9-3 0 15,-8 1 1-15,-2-5-2 0,-11 2-4 16,-5 1 1-16,-7-1-3 0,-10 3-4 0,-2 3-4 16,-3 2-15-16,-1 2-49 0,0 5-71 15,6 1-90-15,4 1-146 0,6 3-188 0,10 2-185 16,9 2-140-16,8 1-78 0,11 0 16 0,9 2 105 15,13-4 170-15,7-1 187 0</inkml:trace>
  <inkml:trace contextRef="#ctx0" brushRef="#br0" timeOffset="59747.21">25734 3039 423 0,'9'-11'603'0,"1"2"69"16,-8-4 38-16,4 1-26 0,2 0-148 0,-3 1-118 15,-3 4-78-15,2 0-25 0,2 1 0 0,0-1-23 16,-2 2-54-16,0 3-46 0,-2-2-36 16,-2 3-20-16,0 4-11 0,0 1-2 0,-2 3 5 15,-6 4 10-15,-4 1-1 0,1 2-14 0,-5 3-17 16,-7 2-22-16,-4 0-23 0,-4 3-17 15,-4-1-10-15,-2 1-10 0,-2-1-8 0,-1 0-6 16,5 0 0-16,4-3-3 0,5-1-2 0,5-4 0 16,6 0 1-16,5-1 0 0,4 0 0 0,6-4 1 15,6 0 1-15,8-4-4 0,3-1 1 16,2 0-2-16,10-1-2 0,-5-1 1 0,5 1-3 16,-2 1 1-16,2 0 0 0,0 1-1 0,-6 4 2 15,2 2-1-15,-5 1 2 0,1 2-1 16,-1 2-1-16,-1 0 1 0,-2 2-1 0,-1-2 1 15,3 3 1-15,-3-3-1 0,3 1 1 0,-1-2 1 16,-1 0-3-16,0-3-4 0,-1 0-3 16,-1-2-1-16,-1-2-6 0,-2-2-17 0,1-1-42 15,-5-3-58-15,2-1-76 0,-1-3-116 16,-3-1-166-16,2-3-181 0,0-4-146 0,-4-1-124 16,9-1-20-16,-5-6 67 0,5 2 143 0,5-3 184 15,1 1 179-15</inkml:trace>
  <inkml:trace contextRef="#ctx0" brushRef="#br0" timeOffset="60125.36">26486 3091 214 0,'4'-9'389'0,"-1"-2"31"0,-1 0 23 16,-2-1-44-16,0 2-94 0,4-1-25 0,-4 3 43 15,4-3 69-15,-4 4 51 0,0 0 13 0,2 1-15 16,-2 0-44-16,0 0-87 0,0 1-93 15,-2 4-69-15,2 2-46 0,-8 4-27 0,-1 2-16 16,-3 4-3-16,2 2-1 0,-5 1 2 0,-1 5-4 16,1 1-11-16,3-1-9 0,-5 3-10 0,5-3-5 15,6 2-6-15,0-2-4 0,3 3-4 16,3-5 0-16,3 0-2 0,-1-1-2 0,8-2 0 16,0 1 2-16,1-2 0 0,5-2-1 0,3 0 0 15,3 0 0-15,-3 1 0 0,2 1-1 16,-1-1 0-16,-5 1 3 0,1 1 1 0,-3 3 0 15,-7-1-2-15,-4 1-1 0,-2 1 0 0,-2-1-1 16,-4-2-1-16,-7 2 1 0,-3-3 2 16,-3 0 0-16,-6-3-5 0,-3 0-1 0,-1-3-4 15,2-1-33-15,-4-3-74 0,2 0-134 16,8-6-188-16,0 0-201 0,7-4-215 0,4-4-81 16,8 0 10-16,4-3 103 0,6-1 173 0,4-2 194 15</inkml:trace>
  <inkml:trace contextRef="#ctx0" brushRef="#br0" timeOffset="60312.85">26495 3016 407 0,'-9'-9'709'0,"3"-2"118"0,-4 3 72 0,4-1-16 16,4 1-190-16,2 2-204 0,2 0-188 0,4 4-105 15,10-2-64-15,1 2-44 0,4 2-23 0,1 0-20 16,7 0-18-16,-2 1-14 0,4 0-12 0,0 3-24 15,2-2-71-15,-2 0-139 0,-4 1-168 16,-2-2-178-16,-3 1-171 0,-3 0-110 0,-7-1-3 16,-3-1 100-16,-1 1 148 0,-8-1 171 0</inkml:trace>
  <inkml:trace contextRef="#ctx0" brushRef="#br0" timeOffset="61256.27">28362 2982 189 0,'11'-11'340'16,"7"1"25"-16,-1 0 22 0,-1-2-68 15,3 4-64-15,0-2-3 0,3 6 52 0,-3 0 75 16,2-1 65-16,-1 2 31 0,-5 2-8 0,1-2-41 16,-5 1-76-16,-1-1-87 0,-4 3-74 0,-2 0-37 15,-8 3-17-15,2 3 3 0,-12 2 9 16,-5 4 13-16,-2 2 4 0,-10 4-8 0,-4 4-15 16,-6 0-18-16,-2 5-19 0,-7 2-19 0,-2 2-11 15,-6 5-10-15,-1 0-8 0,-1 3-5 0,8 0 2 16,-2 0 0-16,7-2 0 0,7 0-3 0,7-3-9 15,0-4-7-15,7-2-7 0,5-2-9 16,6-5-4-16,-1-1-5 0,6-5-2 0,1-3-2 16,1-3-2-16,4-1-3 0,0-1-4 0,2-4-7 15,4-2-12-15,2-2-41 0,2-4-68 16,4-2-78-16,5-3-105 0,-1-1-179 0,3-6-203 16,-1-1-166-16,7-5-121 0,-6 0-18 15,7-6 57-15,-3 2 154 0,0-6 201 0,4 0 200 16</inkml:trace>
  <inkml:trace contextRef="#ctx0" brushRef="#br0" timeOffset="61885.02">27947 2983 46 0,'-20'-6'424'0,"1"-2"60"0,7 0 30 16,-1 0 19-16,3 1-154 0,2 0-140 0,1 3-73 16,1 0-18-16,4-1 42 0,-2 4 66 15,0-3 67-15,4 3 33 0,0 1 3 0,4-1-23 16,0 2-51-16,4 0-68 0,-1 4-65 0,1 1-36 15,10 1-18-15,-3 6-6 0,3 2-3 16,5 3-6-16,0 1 1 0,2 6-5 0,6 4-8 16,2 4-11-16,0 3-13 0,6 6-10 0,-2 2-14 15,0 2-4-15,3 1-8 0,-5-1-4 16,6-2 0-16,-6-1-4 0,0-4 0 0,-2-3-1 16,-4-2-1-16,-4-3 2 0,0-4-3 0,-8-1 3 15,3-7-1-15,-5-2 0 0,-3-1-2 0,-2-4 4 16,-1-4 9-16,-3 1 24 0,-2-4 22 15,0 0 17-15,-2-2 10 0,2 0 3 0,-4-3-5 16,2 0-19-16,-2 0-18 0,-2 0-16 16,2-2-7-16,0 2-5 0,-4-1-1 0,4-1-3 15,0-1-4-15,-2 2-3 0,2-1-1 0,0-1-3 16,-4 2-2-16,0-2-2 0,4-1 1 16,0 1-1-16,-2 1-3 0,-2-2 2 0,4 2 2 15,-4 0-1-15,4 0-3 0,0 1 2 16,-1-2 1-16,1 3-1 0,-4-1-3 0,4 1 1 15,0-2-2-15,0 2 1 0,0 2 0 0,0-2-2 16,0 1 0-16,0 0 2 0,4 1 1 16,-4-1 1-16,0 1-2 0,0 0 2 0,0-2 1 15,0 0-5-15,0 2 1 0,0 1 2 0,0-3 0 16,-4 1-2-16,4-1-1 0,0 1 1 16,0-1-2-16,0 0-1 0,0 0 0 0,0 1-1 15,-2-1-1-15,-2 3 1 0,4-3 3 0,0 2-2 16,-4-2 0-16,4 2-1 0,0 0 2 15,0-1 0-15,-2-1 0 0,2 1 2 0,0-1 3 16,-4 2 4-16,4-2-2 0,0 0 0 16,0 0 0-16,0 0-7 0,0-2-25 0,0 1-34 15,0 0-39-15,0-1-44 0,0-2-51 0,0 1-64 16,0 2-75-16,0-1-77 0,0-3-76 0,-2 1-66 16,-2 1-52-16,-1-1-13 0,-1 0 31 15,-8-1 46-15,-1 0 40 0,-1-2 60 16,-5 2 73-16,-2-5 69 0</inkml:trace>
  <inkml:trace contextRef="#ctx0" brushRef="#br0" timeOffset="63454.75">22908 1608 108 0,'-15'1'272'0,"-1"1"14"0,-3-2 9 0,3 2-91 16,-1-1-70-16,-1 0-32 0,7 3-7 0,-1-3 11 15,4 2 42-15,3 0 56 0,3-1 51 16,4 2 36-16,7 0 23 0,3-1 8 0,7 0-35 15,7 0-62-15,5 0-45 0,5-1-36 0,9-1-25 16,1-1-25-16,9-1-12 0,1 1-2 0,0 0-21 16,0 0-19-16,2 1-9 0,2 0-8 15,-3 3-7-15,-1-2-10 0,0 3-5 0,-6 1-2 16,-3-4-2-16,-6 5-1 0,-4-2 4 0,-5-2 0 16,-4 1 7-16,-9 0 18 0,-4-3 21 0,-3 0 21 15,-6-1 7-15,-2-1 7 0,-4 0-2 0,-4-3-18 16,-2 2-26-16,0-2-19 0,-3 0-10 15,-3-1-5-15,2-1-6 0,1 1-3 0,-1 3-15 16,0-3-60-16,4 2-96 0,4-1-121 0,2 0-133 16,0 0-122-16,0 1-94 0,2-1-47 15,8 1 37-15,-4-2 89 0,4 2 118 0,1-1 117 16</inkml:trace>
  <inkml:trace contextRef="#ctx0" brushRef="#br0" timeOffset="63678.15">23784 1581 224 0,'-8'-8'283'0,"3"-1"42"0,-1 2-23 16,0-2-15-16,-2 1 9 0,6 1 9 0,-2 1 10 15,4 0 10-15,4-1-1 0,2 4 1 0,4-2-11 16,5 1-8-16,1 4-23 0,5 0-26 0,2 2-26 16,3 1-42-16,1 3-38 0,2 2-36 0,-2 1-18 15,4 1-18-15,-2 3-16 0,-4 1-13 16,0 2-11-16,-7 1-7 0,-3 2-10 0,-1-2-4 16,-12 3-5-16,-2-2-5 0,-6 0-7 15,-4 0 2-15,-11-2 1 0,2 2-6 0,-9-4-6 0,-1-1-4 16,-2-2-3-16,4-1-35 0,-2-2-83 15,4-2-123-15,0-2-150 0,9-4-156 0,-1 0-136 16,3-3-103-16,3 0 11 0,3 0 87 0,0-2 137 16,0 3 148-16</inkml:trace>
  <inkml:trace contextRef="#ctx0" brushRef="#br0" timeOffset="64290.68">22724 3446 16 0,'-10'-11'236'15,"1"-4"14"-15,-1 2 6 0,8-3-73 16,-2 2-60-16,4 3-22 0,0-1 4 0,0 3 20 16,4 0 33-16,-2 1 28 0,-2 1 15 0,4 2 2 15,-4 1-13-15,4 1-22 0,-2 0-24 16,-2 1 1-16,7 2 26 0,-5 0 38 0,8 2 51 16,2-1 48-16,3 1 24 0,10 1-15 0,1-1-42 15,9 3-51-15,9-5-63 0,5 2-51 0,5-2-33 16,4 2-21-16,12 1-15 0,1-3-10 15,1 0-11-15,6 1-9 0,1 0-4 0,-5 0-4 16,-1 2-5-16,-5-1-1 0,-6 0 3 16,-11 1 4-16,-5 2-2 0,-7-4-2 0,-12 2 2 15,-6-2 1-15,-7 1-6 0,-12-1-1 16,-4-1 3-16,-8 0 0 0,-5 0-2 0,-7-1 0 16,-3-2 2-16,-4 0-1 0,2-2-1 0,-2 1-3 15,2 0-6-15,4-2-18 0,1 1-69 0,7-2-113 16,3 3-154-16,4-2-160 0,8 0-159 15,0 0-110-15,8-1 0 0,0 1 80 0,0 0 133 16,-1 0 153-16</inkml:trace>
  <inkml:trace contextRef="#ctx0" brushRef="#br0" timeOffset="64537.25">23649 3189 28 0,'0'-3'479'0,"3"-1"101"15,-1-2 53-15,2-1 27 0,2-4-119 0,2 4-158 16,0 1-82-16,5 0-23 0,-1 3 7 15,7 0 16-15,-3 2 20 0,5 2-11 0,-2 1-44 16,3 4-60-16,1 1-45 0,-6 3-32 16,7 3-25-16,-7 5-16 0,6 3-18 0,-7 1-15 15,-1 3-11-15,-3 2-10 0,1-1-11 16,-11 3-10-16,-2-2-5 0,-2 1-3 0,-5-2-9 0,-9-1-5 16,1-1-9-16,-3-3-27 0,-7-1-55 15,0-5-96-15,-4-2-130 16,4-3-153-16,-1-4-149 0,5-3-114 0,2-1-80 0,3-4 1 15,5-4 84-15,1-4 133 0,6 0 142 16</inkml:trace>
  <inkml:trace contextRef="#ctx0" brushRef="#br0" timeOffset="65331.94">23652 3135 301 0,'-13'-15'449'0,"1"-1"61"0,1 3 38 0,-3-1-73 16,4 4-98-16,1 0-69 0,3 2-44 0,0 3-27 15,2 0 10-15,-2 4 9 0,6-1 0 0,0 4-4 16,4 2-7-16,-2 0-9 0,2 5-28 0,2 3-34 16,0 2-29-16,3 1-32 0,-3 4-15 0,4 2-13 15,-6 1-13-15,1 2-10 0,-1 3-3 16,-2-2-4-16,-2 2-8 0,-2 0-2 0,-2-1 0 16,-1 0-1-16,-1 0-3 0,-2-4 4 15,-4-1 5-15,7-1-1 0,-5-3 0 0,4-3-3 16,0-1-4-16,2-2-9 0,1-3-12 15,1-2-2-15,-2 0-7 0,4-3 5 0,0 0 8 16,0-2 6-16,0-1 4 0,6 0-1 0,-3-1 1 16,1-2-7-16,2 0-10 0,0 0-5 15,-2 0-3-15,-2 0-2 0,2 1-1 0,-2 1 0 16,-2-1-1-16,3 1-2 0,-3 1 0 16,0-1-2-16,4 1-2 0,-4-2 3 0,0 2-1 0,0 0-3 15,0-2 1-15,0 2-3 0,0 0 0 16,0 0-4-16,0 0 1 0,0 0 1 0,2 0 1 15,-2 0 1-15,0 0 2 0,0 0 1 16,0-2-2-16,0 2 1 0,4 0 1 0,-4 0 0 16,0 0 1-16,0 0-1 0,0 0 1 15,0 0-1-15,0 0-2 0,0 0-1 0,0 0-1 16,0 0-2-16,0 0 3 0,0 0 0 16,0 0 2-16,0 0 1 0,0 0 0 0,0 0 0 15,0 0-1-15,0 2 1 0,0-2 0 0,0 0 0 16,0 0-2-16,0 0 0 0,2 0 2 0,-2 0 0 15,0 0-2-15,0 2-3 0,0-2 5 16,0 0 3-16,0 2-2 0,0-2-1 16,0 1 2-16,0-1 1 0,0 0-1 0,4 0-3 0,-4 0 1 15,0 0 0-15,0 0 0 0,0 0 0 16,0 1-2-16,0-1 3 0,0 2-2 0,0-2 1 16,0 0 0-16,0 1 0 0,0-1 2 15,-4 0-1-15,4 2-1 0,0-1 0 0,0 1 0 16,-2-1 1-16,-2-1-1 0,4 3 0 0,-2-1 0 15,-2-1 1-15,4 1-1 0,-3 0 0 16,3-1-1-16,-2 0 1 0,2 1 0 0,-4-2-1 16,4 0 2-16,0 1 0 0,0-1 0 0,0 0 1 15,-2 0-1-15,2 0-1 0,0 0-1 16,0 0-3-16,0 0 3 0,0 0 1 0,0 0 0 16,0 0-1-16,0 0 1 0,0 0 1 15,0 0-5-15,0 0-5 0,-4 0-4 0,4-1-3 16,0 1-10-16,0 0-11 0,0 0-18 15,0-2-29-15,0 2-28 0,0 0-35 0,0 0-46 0,0-1-83 16,0 1-115-16,0-1-145 0,0-1-148 16,0-1-150-16,0 0-49 0,0-2 43 0,-4 1 108 15,4-2 162-15,-6-1 173 0</inkml:trace>
  <inkml:trace contextRef="#ctx0" brushRef="#br0" timeOffset="83982.82">16883 10074 177 0,'0'0'246'0,"4"-2"23"16,-2 1-41-16,-2-1-35 0,4 2-17 0,-4-1 3 15,4-1 18-15,-2-1 15 0,-2 0 8 16,4 0 0-16,-2 0 4 0,-2 0 3 15,0 1 4-15,3-3 6 0,-3 2 11 0,0-1 4 0,0 1-1 16,0-1-9-16,0 0-20 0,-3 2-28 16,1-3-28-16,-2 3-34 0,2-2-32 0,-2 2-25 15,-2-2-17-15,2 2-7 0,-2 0-7 16,1-1 4-16,-3 2-1 0,2-2 5 0,0 1 1 16,2-1 1-16,-1 0-2 0,-5 2-3 0,4-2 0 15,-4 0-2-15,5 0-1 0,-5 1-3 16,-2 0-2-16,-1-2-1 0,1 2 1 0,-2-2-3 15,-3 2-3-15,1-2 0 0,-3 1 2 0,4-1-1 16,-5 2-1-16,5 2-2 0,-1-3 1 16,1 1-1-16,-1 1-3 0,7 0 0 15,-3 1-4-15,2 0-3 0,1 1-3 0,-1 0-3 0,0 1 0 16,0 1 7-16,3-1 5 0,-1 4 9 16,-4-1 8-16,3 1 2 0,-1 1 2 0,-2 0-3 15,3 2-4-15,-1-1-3 0,-2 0-2 16,-1 2-5-16,1-1 0 0,-1 2-5 0,1 1-2 15,-4-4-3-15,3 3 0 0,1-3 0 16,1 3 0-16,-3-4 0 0,4 3-1 0,1-2 4 0,-3 0-3 16,6 1 1-16,-3 0-2 0,3 0-2 15,-2 0 2-15,2 2-2 0,0 1 0 0,2 0-1 16,-1 1 1-16,3 1 0 0,-6-1-2 16,6 0-5-16,-2 2-1 0,-2 0-3 0,2-1-2 15,2-1-1-15,-1 3-1 0,-1-2-3 0,4-1 1 16,0 2 1-16,-2 0-1 0,4-1-1 15,-2 2-1-15,0-2 3 0,4 2-2 0,-1-3-1 16,-1 1 0-16,2 1-1 0,2-2 2 16,0 1-2-16,-2-1 0 0,2-1 0 0,-1-2 1 15,5 3-1-15,-4-2 1 0,-2 1-1 0,6-4 1 16,-5 1-1-16,5 1 0 0,-4 0 0 0,4-2 0 16,1-1 1-16,3 4 2 0,-3-4-2 15,5 0 1-15,-3-2 1 0,3 1 0 0,3-2-3 16,-1 1 0-16,1-2 1 0,0 1 0 0,-1-1 1 15,1-2-2-15,3 1 2 0,-3 0-3 16,2-1-1-16,-1-1 2 0,1 1-2 16,-5-1 2-16,3 0 0 0,-4 0 1 0,1-1-1 15,-1 1-1-15,1-1 1 0,-3-1-1 0,-1-1 0 16,4 2-1-16,-7-4-1 0,3 2 3 0,-2 0-2 16,-1-1 2-16,1-1 0 0,2 1 2 15,-5-1-2-15,1-1 1 0,2 2 0 0,0-4-2 16,-1 1 1-16,3 0 0 0,-2 0 0 15,-1 0 0-15,1-2-1 0,0 1 1 0,-5-1 0 16,5 0 0-16,0 1 2 0,-4-3-1 0,-1 2 0 16,1-1-1-16,-2 0 1 0,2-2 0 0,-2 1-1 15,-2-4 1-15,2 5 2 0,-1-5-1 16,-1 2-2-16,-2-2 0 0,0 2 1 0,4-4-1 16,-4 3-4-16,0 1 3 0,0-2 0 15,0-1 1-15,0-1 0 0,0 3 1 0,0-1 2 16,0 2 0-16,2-1-3 0,-2 1 0 15,0 0-1-15,0 0-1 0,-2 1-1 0,2 2 2 16,0 0 1-16,-4-2 0 0,4 1 0 0,-5 3 1 16,1-1 1-16,-2-1-2 0,0 1 1 15,2 0 2-15,-4 0-2 0,1 1 1 0,-3 1-2 16,2-1 2-16,-1 1 0 0,-1 1-3 0,0 0 0 16,1 0 0-16,-1 0 1 0,-2 0 2 0,3 1-1 15,3-1 6-15,-4 2 7 0,4-2 9 16,-3 2 7-16,5-1-1 0,-2 2 3 0,0-2-1 15,0 2-8-15,-4 0-8 0,7 0-5 0,-3 0-1 16,0 2-5-16,0-3 0 0,-2 3 1 16,3 0-1-16,-5-1 1 0,4 0-4 0,0 2 2 15,0 0-2-15,-1-1 1 0,1 1-2 16,0 0 1-16,2 0 3 0,-2 0-2 0,4 0 3 16,-1 0 1-16,-1 0 10 0,2 0 10 15,-2 0 7-15,0 0 7 0,2 0 0 0,-2 0 3 16,-2 0-8-16,6 0-9 0,-3 0-8 0,-3 0-5 15,4 1 0-15,-2-1-7 0,0 0-2 0,4 2-1 16,-2-2-1-16,-2 0-2 0,4 2 0 16,0-2 0-16,0 1-1 0,-4-1 1 0,4 1 0 15,0 1 0-15,-2-2-2 0,2 0 1 16,0 2 1-16,0-2 1 0,0 1-1 0,0-1 0 16,0 0 1-16,0 0 2 0,0 0 0 0,0 0-1 15,0 0 0-15,0 0 3 0,0 0-1 16,0 0-1-16,-3 0-1 0,3 0 1 0,0 0-1 15,-2 1-3-15,-2 1 1 0,4 0 1 16,0-2-2-16,-4 2-1 0,4-2 2 0,0 5 0 16,0-5-2-16,-2 2 0 0,2-2 3 0,0 0 1 15,-4 3-3-15,4-2 0 0,0 1 1 0,0-2 0 16,0 1-1-16,0 0 0 0,-2 2 1 16,-2-3 2-16,4 0-2 0,-4 2-1 0,4-2 0 15,-2 2-1-15,-1-2 0 0,3 0 1 16,0 2 1-16,0-2 0 0,-2 0-1 0,2 0-4 15,0 0 0-15,0 0-4 0,0 0-4 0,0 0-15 16,0 0-22-16,0 0-31 0,0 0-43 16,-4 0-52-16,4-2-58 0,0 2-59 0,0-2-85 15,-4 0-135-15,-2 2-158 0,2-4-143 16,-7 1-132-16,1-1-28 0,-2-1 52 0,-1 1 141 16,-3 0 188-16,4 2 189 0</inkml:trace>
  <inkml:trace contextRef="#ctx0" brushRef="#br0" timeOffset="88623.8">25036 10135 151 0,'0'-1'374'0,"-2"-2"41"0,-2 0 36 0,0-1-35 16,-1-1-74-16,-1-2-21 0,0 3 36 16,0 0 41-16,-4-1 25 0,3 2 3 0,1-1-31 15,-4-1-64-15,4 2-93 0,-3-1-74 16,3 0-46-16,-4 2-33 0,4 0-13 0,-3 1-6 0,-1 1-1 15,2 0-5-15,-5 3-7 0,3-1-2 16,-6 3-5-16,1 2-2 0,-4 4-4 0,-3-1-2 16,3 5-3-16,-4-1-2 0,-1 4 0 15,-1 2 3-15,0 3 3 0,4-1 1 0,3 1-2 16,-5 3-4-16,7 0-6 0,1-1-5 16,5-1-10-16,4 0-3 0,3 1-1 0,1-1-2 15,4-1-2-15,5-2 0 0,1 0-3 16,2 0 3-16,5-1-2 0,1-1-2 0,3 0 2 15,2-2 0-15,3 0 0 0,-3-2-2 0,8-2 0 16,-6 0 2-16,6 0-2 0,-1-4-3 16,1-2 4-16,2-1 0 0,-2-2-2 0,2 0 0 15,-4-4 1-15,4-4 4 0,-2 2-3 0,-2-4 0 16,-2-2 4-16,0 1 1 0,-3-3-1 16,-3-2 0-16,-3-2 4 0,-1-2 17 0,1-1 15 15,-7-3 9-15,1-2 7 0,-4-4 5 0,0-3 0 16,-2-2-16-16,-1-1-15 0,-3-6-8 0,0-1-9 15,-3-1-7-15,-1 3-3 0,-4-1-3 16,-6 5-3-16,-1 1-3 0,-1 3 3 0,-5 3-3 16,-2 4-1-16,-4 4-5 0,-2 3 1 15,-2 3-5-15,0 4-36 0,-4 4-61 0,4 1-85 16,4 5-138-16,-3-1-190 0,5 3-193 0,0 3-158 16,8 0-70-16,-3 1 13 0,11 2 106 0,-1-1 171 15,8 0 187-15</inkml:trace>
  <inkml:trace contextRef="#ctx0" brushRef="#br0" timeOffset="104431.32">16168 3825 163 0,'-21'4'173'15,"-2"4"-31"-15,-3 1-67 0,5 4-34 16,2 2-21-16,3 3-11 0,5 0-2 0,1 4-7 15,6 1-7-15,4 1-26 0,8 1-35 16,-1 1-51-16,7 3-29 0,2-2-13 0</inkml:trace>
  <inkml:trace contextRef="#ctx0" brushRef="#br0" timeOffset="114071.95">12740 7417 13 0</inkml:trace>
  <inkml:trace contextRef="#ctx0" brushRef="#br0" timeOffset="166974.1">16751 10044 39 0,'0'-7'251'0,"4"0"15"0,-8 1 12 16,4-3-78-16,0 3-72 0,-5 0-22 0,5 2 15 16,-2-1 30-16,-2 1 33 0,0-1 39 0,2 1 27 15,-2 1 6-15,-2 0-16 0,2 0-21 16,-1 0-16-16,1 2-21 0,-2-1-20 0,0-2-10 15,2 4-14-15,-4 0-6 0,1 0-11 16,-3 0-10-16,4 0-16 0,-3 0-19 0,1 0-11 16,-2 2-6-16,0 0 4 0,1 0 2 15,-1-1 20-15,0 0 15 0,-1 1 9 0,1 0-3 16,0-2-14-16,1 1-13 0,-3 0-24 0,2 1-18 16,-1-2-13-16,-3 1-4 0,4 1-7 0,-1 1 2 15,-5 0-1-15,3 0 3 0,-3 1 2 16,1 1-2-16,-1 1-1 0,-1 1-6 0,-3 0-1 15,1 4-3-15,4 0-5 0,-7 1 1 16,3 1 0-16,-2 1 4 0,1 0-2 0,5 4-1 16,-5-2 2-16,5 2-3 0,-1 1-2 15,5 0-3-15,1 3 2 0,0-2 0 0,1 3-1 16,3 2 0-16,0-3 3 0,2 3-1 0,2-1-2 16,-2 2 2-16,0 2-2 0,2-3 0 0,2 0-3 15,0 0 5-15,0-2-2 0,0 1 2 16,2-3-4-16,6-1 1 0,-2 0 1 0,6-2 2 15,-3-1 1-15,11-2-3 0,-1 0 5 0,2-2 0 16,5-2 1-16,1-1-3 0,-2-1 1 16,6 0-2-16,0-1-3 0,2-3 2 0,-2 2-1 15,-4-1-3-15,4-2-1 0,-2 1 6 0,-2-2-1 16,-2 1-5-16,1-1-1 0,-1-1 1 16,-4-1 0-16,-2-1-3 0,3-1 6 0,1-1-1 15,-2-2 2-15,1-1 1 0,-1-1 2 16,2-1 4-16,-1-3-4 0,-1-1 2 0,4-2-3 0,-6 1-1 15,7-2 2-15,-5-1-1 0,-2-1 1 16,-1-2 0-16,1 1 2 0,-3 0 0 0,-3 0 0 16,-1-1-2-16,-3 4 1 0,-3 0 4 15,0-1-1-15,-2 5-1 0,-4 0-2 0,0-2 0 16,0 5-1-16,-4 0-2 0,2 1 1 0,-2 1 2 16,-2-1 2-16,3 3-2 0,-3-1 1 15,2 1-4-15,2 0 0 0,-4 2-4 0,-2-3 2 16,6 2 2-16,-3 0 0 0,1 0 4 15,0 0-2-15,-2 2 1 0,6-3-5 0,-6 2-3 16,6 0 3-16,-4 0-4 0,4 1-3 16,0 0-3-16,-2-2-39 0,2 2-79 0,0 2-116 15,-3-2-126-15,3 1-129 0,0 1-123 0,-4 1-93 16,4 1-11-16,0-2 66 0,-2 0 103 0,2 0 119 16</inkml:trace>
  <inkml:trace contextRef="#ctx0" brushRef="#br0" timeOffset="169177.31">29065 10119 127 0,'-4'-1'391'0,"2"-3"44"0,-2-1 30 15,0 0-28-15,-1 0-92 0,5-2-43 16,-2 3 8-16,-2 0 51 0,0 1 54 0,4 2 26 15,0-1-12-15,-2 0-43 0,-2 0-71 0,4 2-82 16,0-2-68-16,-4 1-45 0,4 1-20 0,0-2-6 16,0 2-1-16,0 0-2 0,-2 0-6 15,2 0-1-15,0 0-8 0,0 0-5 0,0 0 0 16,0 0 2-16,0 0 10 0,0-1 9 16,0 1 8-16,0 0 1 0,0-2 2 0,0 2-2 0,0 0-10 15,0 0-13-15,0 0-12 0,0 0-12 16,0 0-14-16,0 0-10 0,0 0-8 0,0 0-6 15,0 0-4-15,0 0-2 0,0 0-2 16,0 0-3-16,0 2 0 0,0-2 2 0,0 0 0 16,0 0-1-16,0 1 1 0,-4-1 2 15,4 0 5-15,0 2 13 0,0-1 6 0,-2 2 5 16,-1 0 7-16,3 0 3 0,-4 0 9 16,2 1-1-16,-2 2 1 0,2 1 4 0,-2 4 4 15,-2-1 0-15,2 0-8 0,2 4-57 0,-5-1 0 16,5 2 0-16,-2 4 0 0,0-2 0 15,-2 3 0-15,6-1 0 0,-6 2 0 0,3 0 0 16,1 1 0-16,-2-2 0 0,2 1 0 0,-6 0 0 16,6-2 0-16,-2 3 0 0,0-3 0 15,-1-1 0-15,5-2 0 0,-2 2 0 0,-2-2 0 16,4-1 0-16,0-2 0 0,0-1 0 0,0-2 0 16,0-1 0-16,0-1 0 0,0-2 0 0,0-1 0 15,0-2 0-15,0-2 0 0,4-1 0 16,-4-1 0-16,0-4 0 0,2 0 0 0,-2-3 0 15,-2-7 0-15,2 2 0 0,-4-4 0 16,0-3 0-16,-2-5 0 0,4-4 0 0,-6-2 0 16,3-4 0-16,3-2 0 0,-2-1 0 0,4 1 0 15,0 0 0-15,4 2 0 0,-2 1 0 0,3 5 0 16,3 0 0-16,-6 5 0 0,4 2 0 16,-2 4 0-16,2 3 0 0,-6 1 0 0,3 5 0 15,-1 2 0-15,-2-1 0 0,4 4 0 16,-4 1 0-16,0 0 0 0,0 3 0 0,-4 0 0 15,2 4 0-15,-1 2 0 0,1 2 0 0,-2 3 0 16,0 3 0-16,-2 2 0 0,4 1 0 16,-6 3 0-16,3 0 0 0,3 4 0 0,-6-1 0 15,2 3 0-15,2 1 0 0,-4 1 0 16,1 1 0-16,1-1 0 0,0-1 0 0,0 0 0 16,2 0 0-16,0-1 0 0,3-3 0 15,1 2 0-15,0-3 0 0,0-2 0 0,1-1 0 16,3-2 0-16,0-1 0 0,-2-4 0 0,2-1 0 15,0 0 0-15,-4-5 0 0,2 0 0 0,-2-4 0 16,0-2 0-16,0-1 0 0,0-4 0 16,0-3 0-16,-2-3 0 0,-2-2 0 0,0-3 0 15,-2-3 0-15,2-3 0 0,4-4 0 0,-1-3 0 16,1-1 0-16,1-4 0 0,-1-4 0 16,8 1 0-16,-2-1 0 0,4-1 0 15,-4 5 0-15,3 2 0 0,-3 6 0 0,0 1 0 16,2 7 0-16,-6 3 0 0,1 5 0 0,-1 4 0 15,2 3 0-15,-4 6 0 0,0 4 0 16,-4 4 0-16,2 3 0 0,-1 6 0 0,1 4 0 16,-6 5 0-16,6 1 0 0,-2 1 0 0,4 3 0 15,-4 0 0-15,4-1 0 0,0-3 0 16,-2 0 0-16,2-2 0 0,0-3 0 0,-4-3 0 16,4-3 0-16,0-1 0 0,0-2 0 0,0-5 0 15,0 0 0-15,0-2 0 0,0-3 0 16,0-2 0-16,0-1 0 0,4-2-187 0,-2-3-398 15,2-3-285-15,-4-2-248 0,4-5-97 0,-8-3 16 16,-6-1 87-16,-5-6 190 0,-6 1 275 16</inkml:trace>
  <inkml:trace contextRef="#ctx0" brushRef="#br0" timeOffset="170169.39">2262 9514 7 0,'5'-7'190'16,"-1"1"-12"-16,6 1-53 0,-4-1-149 15,3 3-87-15,3 0-44 0,-2 0-25 0</inkml:trace>
  <inkml:trace contextRef="#ctx0" brushRef="#br0" timeOffset="181216.54">5283 6892 38 0,'-2'2'211'0,"-6"-1"14"15,2-1-13-15,-3 0-63 0,3 2-32 16,-4-1-5-16,4 1 19 0,0-2 32 0,1 1 45 16,1 1 38-16,-2-2 26 0,6 1 13 15,-4-1 5-15,4 0 5 0,0 0 16 0,0 0 21 16,0 2 8-16,4-2 0 0,-4 0-15 0,0 0-33 15,2 0-55-15,-2 1-66 0,4-1-49 16,-4 2-31-16,0-2-20 0,4 1-10 0,-2 0-4 16,5 1 2-16,-1 1 4 0,6-2 1 0,1 4-1 15,3-2 2-15,-1 1-3 0,7 1-3 16,-1-3-2-16,4 3-4 0,4-3-5 0,-2 2-7 16,2 0-4-16,2 0-7 0,4 2-7 0,-2 0-4 15,2 2-4-15,0 1-2 0,0-2-5 16,2 4-2-16,0-2-3 0,-3 4 1 0,7-2-1 15,0 3-1-15,0-3 0 0,-1 3 5 16,7-2-2-16,-1 1-3 0,5 1 4 0,-1-2 0 16,2-1 0-16,-1 0-2 0,-1 1 2 0,2-4-2 15,-1 3-1-15,-5-4-1 0,5 2-3 0,-5-2 0 16,-1 1 0-16,-3 0 0 0,-1 0-1 16,0-2 1-16,-2 1 1 0,-8-1 0 0,3 3-1 15,-3-4-1-15,-3 1 1 0,-3 0 0 0,0 0 0 16,-4 0 0-16,5-2 2 0,-7 1 2 15,2 1 1-15,1-1 0 0,-3-3 0 0,0 2 1 16,3-1 0-16,-3-1-1 0,-2 1-4 0,3-2 1 16,-1 0 0-16,-3 0-1 0,-1 2 1 15,1-3 1-15,-1 2 1 0,-3 0-1 0,1 0 0 16,3 0-2-16,-6 0 0 0,5 1-1 16,-3 0 0-16,1-2-2 0,-1 2-1 0,3 0 4 15,-1 1-5-15,1-2 3 0,5 1 0 16,-5 0 4-16,3-2-2 0,1 2 2 0,-3-1 2 15,-1 1-3-15,5-2 1 0,-5 1-1 0,-3 0-1 16,3 1-1-16,-5-2-1 0,3 1 2 16,-5-1 0-16,2 0-2 0,0 1 2 0,-5-2 1 15,3 1 0-15,-2 1 0 0,0-2-1 16,0 2 0-16,-3-2 1 0,3 0 0 0,0 2 0 0,4-2 0 16,-4 3 1-16,-3-3 3 0,3 1-3 15,-2-1 3-15,-2 0-2 0,2 1 2 0,0-1-2 16,-2 0 1-16,-2 0-1 0,0 0 1 15,-2-1-3-15,-2 1-3 0,-2-1-2 0,-4-2-4 16,-1 1-3-16,-3 0-14 0,-1-1-44 16,-1 0-86-16,1-3-145 0,-1 0-189 0,3 0-193 15,1-1-184-15,-1-1-88 0,5-1 16 0,-2 1 110 16,-3-3 171-16,3 2 187 0</inkml:trace>
  <inkml:trace contextRef="#ctx0" brushRef="#br0" timeOffset="181983.39">7354 6889 42 0,'10'-1'176'0,"0"-2"12"15,-1 0-45-15,1 1-31 0,-4 1-10 16,4 0 4-16,-4-3 18 0,-1 2 14 0,3 2 14 16,0-3 7-16,-4 3 4 0,5-1-1 15,-3 0-4-15,0 0-6 0,0-2-5 0,4 3 2 16,-7-2-1-16,7 0 4 0,-4 2-2 15,4-3-3-15,-5 3-10 0,1-3-19 0,2 2-16 0,0 1-19 16,-4-2-13-16,1 0-5 0,-1 2-2 16,2-1 0-16,-2 1 6 0,-2-1 7 0,-2 1 3 15,4 0-4-15,-4 0-2 0,-4 1-2 16,4-1-13-16,-6 1-14 0,-4 1 10 0,-1 1 11 16,-5 3 20-16,-3-4 19 0,-2 4 20 0,-5-1 15 15,-3 3-7-15,-2 0-11 0,-4-1-16 16,-1 1-18-16,-5 2-14 0,0-1-8 0,-5 3-6 15,-5-2-5-15,-5 5-8 0,0-2-6 0,-6 1-1 16,-4 2-3-16,-2 0-1 0,-2 1-4 16,3 1-1-16,-3 0-2 0,-2 2-7 0,4-1-4 15,-1-1-3-15,-3 3-3 0,6-3-7 16,-6 3-2-16,1-3-1 0,-1 0-4 0,2 0-1 16,2 0 2-16,2-3 2 0,0 1 1 0,4-1 1 15,2 1 4-15,2-2-6 0,2-1 1 16,2-2-1-16,3 0-4 0,5-3-1 0,3-1 2 15,-1 1 4-15,7-3-1 0,-2 0 1 0,8-4 0 16,0 1 1-16,4-1-2 0,2 1 0 0,1-2 13 16,9 0 16-16,-1 0 10 0,7 0 4 15,3 0 1-15,0-2 3 0,6 1-12 0,0 1-16 16,6-2-8-16,0 0-5 0,3-2-2 16,5 2-4-16,-4-1 0 0,-3 2 0 0,3 0 2 15,0 0-2-15,-4-2-2 0,1 3-2 0,-1-2 1 16,-6 2 1-16,6 0-3 0,-6 0 2 15,0 0-1-15,4 0 2 0,-8 0-3 0,4 0 0 16,0 0-1-16,0 0-1 0,-4 0-5 0,4 0-10 16,-2 0-28-16,2 0-62 0,0 0-100 15,-4 0-130-15,4-2-148 0,-5 0-146 0,5 1-118 16,-4-2-68-16,4-1 30 0,0-1 94 16,0 1 134-16,4-1 146 0</inkml:trace>
  <inkml:trace contextRef="#ctx0" brushRef="#br0" timeOffset="190812.95">16531 11512 110 0,'-10'-4'559'0,"6"-1"133"0,-2-2 81 16,0-4 56-16,2 2-98 0,-1 1-163 0,3-1-124 16,-2 1-89-16,4 2-40 0,-4-2-30 0,2 1-32 15,-2-1-31-15,0 1-23 0,2 0-18 16,-2-1-19-16,4 2-18 0,-5 1-23 0,5 3-25 15,-4-2-29-15,4 2-24 0,0 2-19 0,0 0-10 16,0 1-9-16,0 1-2 0,0 5-1 16,0 2 1-16,0 1 0 0,0 3 0 0,4 3 2 15,-4 2 1-15,-4 1 1 0,4 2 0 0,-2 3 0 16,-2 2-2-16,-2 0-1 0,2 2 2 0,-4 0-1 16,1 2-3-16,1-2-1 15,0 4 3-15,2-4-3 0,-2 0-1 0,3-2 0 0,3-1 1 16,0-3 0-16,0-1-1 0,0-3 0 15,0-2 2-15,3-3 0 0,1-1 2 0,-2-3 3 16,4-3 3-16,-2-3-1 0,0-3 1 16,2-2-4-16,-3-3 0 0,-1-6-1 0,4-1-3 15,-6-7 1-15,0-2-4 0,0-5 1 16,-6-4-2-16,4-5-1 0,-5-3 0 0,1 0 0 0,0-4 1 16,0 1 1-16,-1-1 1 0,1 2 0 15,0 2 2-15,2 2-1 0,-2 3 1 0,6 5 1 16,0 3-1-16,0 5 3 0,0 2-1 15,0 6 0-15,4 0-1 0,-2 6-1 0,2 2-1 16,2 1 0-16,0 6 0 0,1 3-1 16,1 1 2-16,2 5 3 0,-1 1-1 0,-3 4 2 15,4 3-1-15,-4-1 3 0,1 3 0 0,-5 1-1 16,-2 1 0-16,4 1 0 0,-4-1-3 0,0 3-4 16,0-2 0-16,0 0 0 0,0 2 1 15,0-5-2-15,2 0 3 0,2-1 2 0,2-2-3 16,-2-5 2-16,2 2-2 0,-3-7 2 15,-1 2 0-15,2-3 2 0,0-2 2 0,-2-1 0 16,2-2 4-16,-2 0 6 0,-2-1 12 0,0-2 9 16,0-2 3-16,0 0 8 0,0 1 3 0,0-2-5 15,-2 0-11-15,-2-2-6 0,4 2 0 16,-2 0-5-16,-2 0-1 0,4 1-1 0,0-1 0 16,-4 2-4-16,4 0-3 0,0 0-3 15,0-2-3-15,-2 1-3 0,2 2-2 0,0 0 1 16,-3 0-3-16,3 0-3 0,0 0-2 0,0 0 0 15,0 0-1-15,0 0 1 0,0 0 0 0,0 0 1 16,0 2-1-16,0-2 1 0,0 3 0 16,0-2 1-16,0 0 0 0,0 3 0 0,0-4 0 15,0 4 0-15,0-3 0 0,0 2-3 16,0-1-1-16,0-1-3 0,0 1 1 0,0-1 0 16,0 1 1-16,0-2 1 0,0 0-2 0,0 0 1 15,0 0-1-15,0 0-3 0,0 0-13 16,0-2-42-16,0-1-74 0,0 0-96 0,-2-1-121 15,-2 0-183-15,0-2-212 0,2-1-175 0,-2 0-117 16,-2-2-2-16,2-1 68 0,-1 2 157 16,1-1 212-16,-2 1 209 0</inkml:trace>
  <inkml:trace contextRef="#ctx0" brushRef="#br0" timeOffset="192129.58">19556 11559 60 0,'-6'-3'350'0,"-2"0"46"0,2-3 28 16,4 0-5-16,-5-2-56 0,5 1 14 15,-2 1 69-15,0 0 43 0,2 0 31 16,-2-1 3-16,4 2-39 0,-2-2-89 0,2 1-103 0,-4-1-60 16,4 1-27-16,0 4-18 0,-4-4-15 15,4 3-18-15,0 2-28 0,-2 1-26 0,2-1-26 16,-3 1-26-16,3 0-20 0,0 0-10 15,0 0-4-15,0 1 11 0,0 0 14 0,0 4 15 16,0 0 15-16,0 1 8 0,0 0 8 0,0 3-2 16,0 1-8-16,0 2 1 0,-2 0 4 0,2 5 5 15,-4 0-3-15,4 1 2 0,-4 2 1 16,4 2-7-16,-6 0-8 0,6 2-11 0,-6 1-6 16,2 1-17-16,2-1-36 0,-1 1 0 15,-1-2 0-15,-2-2 0 0,6 0 0 16,-2-2 0-16,-2-2 0 0,4-3 0 0,-4-1 0 15,4-1 0-15,0-4 0 0,0 1 0 0,0-4 0 16,0-1 0-16,0-2 0 0,-2 0 0 16,2-2 0-16,-4-1 0 0,4 0 0 0,-5 0 0 15,1-3 0-15,-2 2 0 0,0-2-64 0,-4 0-174 16,6-1-118-16,4 1-192 0,0-2-234 0,10-1-203 16,4-1-122-16,3-1-8 0,8-4 67 0,6 0 171 15,2-1 233-15,0-2 238 0</inkml:trace>
  <inkml:trace contextRef="#ctx0" brushRef="#br0" timeOffset="192604.37">20108 11597 17 0,'4'-2'430'16,"-2"-3"82"-16,-2-1 52 0,0-2 62 0,0 1-52 15,4 0-56-15,-4 1-30 0,0 1-19 16,0 1-2-16,0 0-23 0,0 0-57 0,0-1-79 16,-4 4-64-16,4-1-49 0,0-1-37 15,0 1-32-15,-2 2-32 0,-2 0-28 0,-2 5-20 16,2-3-15-16,-4 4-7 0,-5 2-4 16,1 3 0-16,-7 0 2 0,0 3 2 0,-3 2 3 15,-3 3 10-15,0-2 7 0,0 4 4 0,-1-1 6 16,-1 2 0-16,6-1-1 0,-2-1-8 15,7-1-9-15,1 1-8 0,5-4-8 0,4-1-7 16,4 0-7-16,4-2-2 0,4-2-1 0,4 0-2 16,3-2-1-16,5-2 3 0,1-1 1 15,2 0-1-15,-1-2-3 0,5 2 1 0,-4-2 1 16,1 2-1-16,-3-1-2 0,-3-1 1 0,3 0 1 16,-7 2 1-16,3-3-1 0,-5 2-2 15,-1 0 1-15,1-1 0 0,0-1-1 0,-4-1 1 16,-1 3 1-16,1-2 0 0,2-1 2 0,-6-1-2 15,2 1 1-15,-2-1-1 0,2 1-2 16,-4-2-3-16,0 0-6 0,0 0-8 0,0 0-33 16,-4-2-65-16,-2 2-79 0,0 0-97 15,2 0-142-15,-2 0-177 0,6-1-155 0,0-1-119 16,4 1-62-16,2-4 27 0,6 0 108 16,5-2 162-16,4-3 178 0</inkml:trace>
  <inkml:trace contextRef="#ctx0" brushRef="#br0" timeOffset="192929.2">20521 11683 352 0,'6'-9'509'0,"-3"-1"61"15,-3-3 52-15,0 3-22 0,0 0-72 0,0 1-47 16,0 1-26-16,-3 1-10 0,3 1-13 0,-6 0-54 16,2 3-85-16,-2 0-78 0,0 3-64 15,0 1-44-15,-3 2-30 0,3 3-19 0,-4 2-10 16,4 1-9-16,-1 1-8 0,1 3-7 15,0-2-7-15,6 3-9 0,0-2-1 0,6 3-4 16,-2 0 1-16,1 0 0 0,5 1-1 0,-4-2-1 16,4 4-3-16,1-3 1 0,-1-1 3 15,-4 2-3-15,4 1 0 0,-7-3 3 0,3 1 1 16,0-2 2-16,-6 1-2 0,0-2 3 16,0 1-5-16,-6-3 2 0,0 1-1 0,-3-3-1 15,-1 1-1-15,-2-1-5 0,-1-2-2 0,1 0-6 16,2-4-20-16,1 2-53 0,-1-4-82 0,2 0-136 15,1-2-173-15,5-1-171 0,-2-3-146 16,-2-1-103-16,6-3 0 0,4 1 96 0,-2-5 153 16,4-2 164-16</inkml:trace>
  <inkml:trace contextRef="#ctx0" brushRef="#br0" timeOffset="193082.99">20480 11694 32 0,'0'-18'490'0,"0"4"119"15,0-2 71-15,6 1 40 0,-2 2-116 0,1-2-174 16,1 5-152-16,8 1-107 0,-2 0-65 15,3 2-36-15,1 1-21 0,1 0-15 0,-2 1-9 16,1 1-20-16,-4 1-58 0,3 0-111 0,-1-1-142 16,-3 4-157-16,5-4-157 0,-1 2-71 15,1-3 7-15,-1 1 84 0,1 2 127 0</inkml:trace>
  <inkml:trace contextRef="#ctx0" brushRef="#br0" timeOffset="195645.1">21567 11653 172 0,'-6'-5'298'0,"6"1"26"0,-4-1 9 16,3-1-61-16,-3-1-29 0,4 1 14 15,-6 0 54-15,6 0 71 0,-4-1 74 0,4 3 32 16,-2-1-4-16,2 0-28 0,-4 1-59 0,4 1-72 16,0-2-81-16,0 2-63 0,0 0-42 15,0 2-26-15,4-2-10 0,-2 2-5 0,2-1 5 16,-4 0 9-16,4 1 6 0,-2 1-3 0,-2-1-10 15,0 1-13-15,0 0-18 0,0 0-18 16,0 0-3-16,0 1 7 0,0 4 9 0,4-1 10 16,-4 3 9-16,1 2 7 0,-1 2-5 15,0 0-9-15,4 3-16 0,0 3-12 0,-2-1-7 16,2 3-6-16,0 2-9 0,-2 1-5 16,4 2-4-16,-6-1-5 0,4-1-6 0,1 0-3 0,-1 0-2 15,-2-2-1-15,-2 0-3 0,4-2-1 16,-4-3 2-16,4 0-1 0,-2-3-1 0,-2-1-2 15,4-2 1-15,-4-1 2 0,4-2 3 0,-4-2 3 16,0 0 1-16,2-4 3 0,3-2-2 16,-1-2-1-16,8-4-2 0,1-2-3 15,-1-5 3-15,7-2 6 0,3-6 8 0,3-2 3 16,6-4-2-16,4-5 0 0,2-2-3 0,7-1-8 16,3-4-7-16,7 0-4 0,-2 1 0 0,1 0 0 15,-3 3 0-15,-3 2 0 0,1 3 1 0,-5 2 1 16,-7 5-1-16,-1 3 0 0,-9 3-1 15,-1 2 0-15,-4 5 4 0,-5 1 3 0,-7 1 12 16,1 1 9-16,0 6 9 0,-5-4 5 0,1 2-6 16,-2 1-36-16,-4 1 0 0,4 0 0 15,-2 0 0-15,-2 2 0 0,0-1 0 0,0 0 0 16,4 2 0-16,-4-1 0 0,0 1 0 16,0-2 0-16,0 2 0 0,0 0 0 0,0 0 0 15,0 0 0-15,0 0 0 0,-4 0 0 0,4 0 0 16,0 0 0-16,0 2 0 0,0-2 0 15,0 0 0-15,-2 0 0 0,-2 1 0 0,4-1 0 16,-4 2 0-16,2 0 0 0,-2-2 0 16,4 1 0-16,-2 0 0 0,2-1 0 0,-3 2 0 15,-1-2 0-15,4 0 0 0,0 2 0 0,-2-2 0 16,2 0 0-16,0 0 0 0,0 0 0 16,0 0 0-16,0 0 0 0,0 0 0 0,0 0 0 15,0 0 0-15,0 0 0 0,0 0 0 0,0 0 0 16,0 0 0-16,0 0 0 0,0 0 0 15,0 0 0-15,0 0 0 0,0 0 0 0,-4 0 0 16,4 0 0-16,0 0 0 0,0 0 0 0,0 1 0 16,0-1 0-16,0 0 0 0,-4 2 0 15,4-2 0-15,0 0 0 0,0 0 0 0,0 0 0 16,0 0 0-16,0 0 0 0,0 0 0 16,0 0 0-16,0 0 0 0,0 0 0 0,0 0 0 15,0 0 0-15,0 0 0 0,0 0 0 16,0 0 0-16,0 0 0 0,0 0 0 0,0 0 0 15,0 0 0-15,0 0 0 0,0 0 0 0,0 0 0 16,0 0 0-16,0 0 0 0,0 0 0 0,0 0 0 16,0-2 0-16,0 2 0 0,-2-1 0 15,2-1 0-15,-4 2 0 0,4-3 0 0,0 2 0 16,0-1 0-16,0 0-160 0,-2-1-95 16,2 1-76-16,0-3-73 0,-4 3-110 0,4-3-119 15,0 0-122-15,-3-1-105 0,3-1-85 0,-6-2-3 16,0-1 95-16,2-1 153 0,-2-2 177 0</inkml:trace>
  <inkml:trace contextRef="#ctx0" brushRef="#br0" timeOffset="196508.75">24792 10351 50 0,'0'2'137'0,"0"-2"-19"0,0 3-30 15,0-2-29-15,0 1-21 0,0-1-19 0,0 1-8 0,0-1-6 16,0-1-1-16,0 2-1 0,0-2-3 15,0 1 2-15,0-1-2 0,0 0 1 0,0 0 0 16,0 2 0-16,0-2-2 0,0 0-1 16,0 0 3-16,0 0-1 0,0 0-3 0,0 0 2 15,4 0-1-15,-4 0 2 0,0 0-2 16,0 0 3-16,0 1-1 0,4-1 0 16,-2 0-3-16,1 2-7 0,1-2-16 0,-2 0-19 0,4 0-28 15,-2 0-35-15,-4-2-22 0</inkml:trace>
  <inkml:trace contextRef="#ctx0" brushRef="#br0" timeOffset="202879.42">24962 11556 160 0,'-7'-3'295'0,"7"-2"21"15,-6 1 37-15,6-1-77 0,-4 0-45 16,4 2 0-16,-2-2 35 0,2 1 56 0,-4 0 54 16,4 0 39-16,0 2 14 0,-2-1-12 15,2 2-43-15,0-1-68 0,-4 1-84 0,4 1-80 16,0 0-61-16,0 0-38 0,4 1-26 15,-4 1-5-15,2 1-1 0,-2 0 5 0,0 3 7 16,6 0 11-16,-6 2 5 0,4 2 6 16,0 0-3-16,-2 2-1 0,2 3 4 0,-1 1 5 0,-3 3 8 15,2 0 1-15,-2 4 5 0,0 1 0 16,0 2-5-16,0 0-5 0,0 2-10 0,0-1-2 16,0-1-3-16,0 0-6 0,-2 1-4 15,2-4-9-15,0 0-2 0,0-2-6 0,0-1-4 16,0-3-3-16,0 0 1 0,-3-3-1 0,3-1 0 15,0-3-2-15,-4 0-2 0,4-5 1 0,0 1 4 16,0-1 19-16,0-1 10 16,-2-3 7-16,-2-1 2 0,-2-1 4 0,0-4-5 0,-2-1-17 15,3-3-12-15,-1-1-6 0,-4-2-1 16,4-2-3-16,1-2-3 0,1-3-1 0,0 0-1 16,2-5-1-16,2-2 0 0,2-1-1 0,2-3 0 15,1 0 1-15,3-1-2 0,0 0 4 16,2 2-1-16,-1 0-1 0,3 4 3 0,-2 0 0 15,3 2 4-15,-3 0-3 0,2 3-1 0,1 3 2 16,-5 0-2-16,0 0 0 0,-1 4-3 0,1 1 1 16,-2 0 0-16,0 5 1 0,-2-1-1 15,-2 2-2-15,-2 1 2 0,3 3-2 0,-3 1 2 16,0 2-1-16,-3 1 1 0,1 7 4 16,-2-1-3-16,0 5 1 0,-2 1 1 0,4 3-2 15,-2 2 1-15,4 2-3 0,-4 2 2 16,4 1 1-16,-2 0-1 0,2 1 0 0,0 1 0 15,-3 0 1-15,3-1 0 0,0-1 0 0,0 0 3 16,0-2 0-16,0-1 3 0,-2-1 0 0,2-2-1 16,0-2-4-16,-4-1 0 0,4 0 1 15,0-3-2-15,-4-1-1 0,4-1 5 0,-2-3 1 16,-2 1-1-16,4-2 0 0,0-2 2 16,-2 0-2-16,2-2-5 0,0 2 1 0,0-4-1 15,0 5-1-15,-4-4 0 0,4 0 1 0,0-1 1 16,0 1-1-16,0-1 2 0,0 0 1 15,-4 3 0-15,4-3 0 0,0 0 3 0,0 0 1 16,0 0 3-16,0 0 0 0,0 0 1 0,0 0 3 16,0 0 2-16,0 0-1 0,0 0 1 15,0 0-3-15,0 0-2 0,0 0-1 0,0 0-2 16,0 0 1-16,0 0-2 0,0 0 1 16,0 0 1-16,0 0-2 0,0 0 0 0,0 0-1 15,0 0-3-15,0 0-1 0,0 0-2 0,0 0 1 16,0 0-4-16,0 0 3 0,0 0 0 15,0 0 2-15,0 0 0 0,0 0-2 0,0 0 1 16,0 0 0-16,0 0 0 0,0 0 0 0,0 0 0 16,0 0 2-16,0 0 2 0,0 0 2 15,0 0 0-15,0 0 0 0,0 0 2 0,0 0-2 16,0 0 2-16,0 0-2 0,0 0 0 16,0 0 0-16,0 0-2 0,0 0-4 0,0 0 1 15,0 0-1-15,0 0-2 0,0 0-2 0,0 0 0 16,0 0 2-16,0 0-2 0,0 0 2 0,0 0 2 15,0 0 3-15,0 0 0 0,0 0 0 16,0 0 2-16,0 0-2 0,0 0 2 0,0 0-4 16,0 0 0-16,0 0-2 0,0 0-1 15,0 0 2-15,0 0-2 0,0 0 1 0,4 0-1 16,-4 0 2-16,0 0 0 0,0 0-3 0,0 0 2 16,0 0 1-16,0 0-1 0,0 0 0 15,0 0-2-15,0 0 1 0,0 0 1 0,0 0 0 16,0 0 0-16,0 0 0 0,0 0 1 0,0 0 0 15,0 0 1-15,-4 0-1 0,4 0 1 0,0 0 0 16,0 0 2-16,0 0 0 0,0 0-2 16,0 0-1-16,0 0 1 0,0 0-1 0,0 0 0 15,0 0-2-15,0 0 1 0,0 2 0 16,0-2-1-16,0 2 1 0,0-2-1 0,0 0 1 16,0 0 0-16,0 0 0 0,0 3 1 0,0-3 1 15,0 1-2-15,0-1 1 0,0 0-1 16,0 0 1-16,0 0 1 0,0 0 1 0,0 0 3 15,0 0-1-15,0 0-1 0,0 0 2 16,0 0-3-16,0 0-2 0,0 0 1 0,0 0 1 16,0 0-2-16,0 0-2 0,0 0 2 15,0 0 0-15,0 0-1 0,0 0 0 0,0 0 1 0,0 0 0 16,0 0 2-16,0 0 1 0,0 0 3 16,0 0 2-16,0 0 1 0,0 0 4 15,0 0-1-15,0 0-1 0,0 0 0 0,0 0 0 16,0 0-6-16,0 0-2 0,0 0-2 0,0 0-1 15,0 0-1-15,0 0 0 0,0 0 1 0,0 0-1 16,0 0-1-16,0-1 1 0,0 1-1 16,4-3 0-16,-4 3-1 0,0 0 0 0,0 0-1 15,4 0-8-15,-4-2-28 0,0 0-55 16,0-1-66-16,2 1-90 0,2-4-154 0,-2 4-201 16,2-4-189-16,2 0-146 0,3 0-38 0,-3-2 34 15,4-1 128-15,3-1 191 0,-7-3 210 16</inkml:trace>
  <inkml:trace contextRef="#ctx0" brushRef="#br0" timeOffset="204223.18">4955 8318 688 0,'-4'0'612'0,"-3"-6"-311"15,-7-5-313-15,-1 1 6 0,-5 0-135 0,5 3-250 16,-3 2-122-16,3 5 70 0</inkml:trace>
  <inkml:trace contextRef="#ctx0" brushRef="#br0" timeOffset="208166.93">28836 11803 47 0,'-9'0'247'0,"-1"-2"26"15,2-1 39-15,-5 1-46 0,3-3-5 0,0 1 32 16,-5-2 57-16,7 0 53 0,-8-2 37 0,3 0 14 15,-3 0-19-15,5-3-41 0,-3 1-58 16,3-2-55-16,-3 0-49 0,8-1-51 0,0 1-43 16,3-1-33-16,3 1-26 0,3 0-24 0,7 2-25 15,-2-1-13-15,11 0-10 0,3 2-1 16,10 1-4-16,0-1-2 0,0 1 2 0,7 1-1 16,-2 1 1-16,4 1 0 0,-4 1 1 0,1 1 1 15,-5 1-3-15,2 2-1 0,-4 2 0 16,-6 1 1-16,1 0 0 0,-7 2 1 0,-2 2 0 15,-3 2-2-15,-8 0 3 0,0 3-4 16,-3 3 4-16,-6 0 2 0,-5 2 4 0,-2 3 15 16,-5 3 13-16,-5 1 6 0,-1 0 0 0,-4-1 5 15,0 2 4-15,-5-3-1 0,-1 2-6 16,4-1 2-16,-2-1-1 0,-2-1-2 0,6 0-3 16,-2 0-10-16,4 0-9 0,1 0-6 0,3-1-2 15,3 0-1-15,9 0-6 0,-3-1 1 16,2 2 1-16,8-6-1 0,0 3-1 0,8-2-2 15,2-3 0-15,-3 0 2 0,13-3-2 16,-1-1 2-16,3-2 1 0,3-1-1 0,2-3 2 16,2-1-2-16,2-1-1 0,-2-1 0 0,2-1-3 15,-4-1 1-15,4-1-1 0,-6 0 1 0,1-3 0 16,-1 3 0-16,0-2-1 0,-4 1-3 16,2-1-1-16,-5 1 1 0,1 0 2 0,-3 1-1 15,-1 0 1-15,1 0 1 0,-1 1 1 0,1 1 1 16,-3-2-1-16,-1 3 1 0,2 0 3 15,-3 0 1-15,-5 0-3 0,4 3 0 0,-4-3-1 16,-1 1-3-16,-1-1 0 0,0 0-1 0,-2 0 2 16,-2 0-2-16,4 0 1 0,0 0 1 15,-4 0-1-15,-4 0 3 0,0 0 1 16,4 0-1-16,0 0-1 0,0 0 1 0,-2 0-1 16,2 0 0-16,0 0 0 0,0 0-2 0,0 0-1 15,0 0 1-15,0 0 3 0,0 0-4 0,0 0-1 16,0 0 4-16,0 0-1 0,-4 0 1 15,4 0-4-15,0 0 1 0,-4-1 3 0,2 1-2 16,-1-3 1-16,1 3-2 0,-2 0 0 0,0 0 3 16,2 0-3-16,-2 0 2 0,2 0-3 15,-2 0 2-15,0 0-1 0,4 0-1 0,-5 0 0 16,5 0 0-16,0 0 1 0,-2 0-1 16,2 0 2-16,0 0-1 0,0 0-1 0,0 0 1 15,-4 0-2-15,4 0 0 0,0 0 1 0,0 0 0 16,0 0 1-16,0 0 0 0,0 0 1 0,0 0 2 15,0 0-1-15,0 0-1 0,0 0 2 16,0 0-1-16,0 0 1 0,0 0 1 0,0 0 1 16,0 0-2-16,0 0 2 0,0 0-1 15,0 0 2-15,0 0-3 0,0 0 1 0,0 0 2 16,-4 0 0-16,4 0 1 0,0 0-1 0,0 0 0 16,0 0 0-16,0 0 0 0,0 0-3 15,0 0-4-15,0 0 3 0,0 0-3 0,0 0 0 16,0 0 0-16,0 0 0 0,0 0 1 15,0 0-2-15,0 0 1 0,0 0-1 0,0 0 2 16,0 0 1-16,0 0-1 0,0 0 0 0,0 0-1 16,0 0 2-16,0 0-2 0,0 0 1 0,0 0 1 15,0 0 3-15,0 0 0 16,0 0-1-16,0 0 0 0,-2 0-2 0,-2 0-1 0,4 0 0 16,-4 0 0-16,2 0 2 0,-2 0 3 15,4 0 2-15,-2-2 5 0,-1 2 2 0,3 0 3 16,-4 0-1-16,4 0 2 0,0 0-4 15,0 0-6-15,0 0-3 0,0 0-2 0,0 0-2 16,0 0-3-16,0 2-1 0,0-2 2 0,4 0 2 16,-4 3 0-16,0-2-2 0,0-1 2 15,3 2 1-15,-3-1-1 0,0-1 0 0,2 0 0 16,-2 2 0-16,0-2 2 0,0 0 1 16,0 0 1-16,0 0 1 0,0 0 8 0,0 0 19 15,0 0 10-15,0 0 7 0,0 0 4 0,0 0 1 16,0 0-7-16,0 0-16 0,0 0-13 0,0 0-6 15,0 0-7-15,0 0-1 0,0 0-5 16,0 0-1-16,0 0-2 0,0 0 2 0,0 0-1 16,0 0 2-16,0 0-1 0,0 0 1 15,0 0 0-15,0 0-1 0,0 0 0 0,0 0-2 16,0 0 2-16,0 0 1 0,0 0-2 0,-2 0-1 16,2 0 2-16,0 0 2 0,0 0-2 15,0 0-1-15,0 0 1 0,0 0 0 0,0 0 2 16,0 0-2-16,0 0 0 0,0 0 1 15,0 0-1-15,0 0 0 0,0 0 0 0,0 0 0 16,0 0 0-16,0 0 0 0,0 0 0 0,0 0-1 16,0 0 0-16,0 0 0 0,0 0 1 15,0 0-1-15,0 0 1 0,0 0 1 0,0 0 0 16,0 0-1-16,0 0-1 0,-3-2 1 0,3 2-1 16,-4 0 1-16,-2-1 0 0,0 1-3 0,-4-2-3 15,1 2-1-15,3 0-24 0,-4 0-83 16,0 0-132-16,5 2-238 0,3-2-310 0,2 0-229 15,0 0-96-15,2-2 15 0,3-2 99 16,-1 0 223-16,0-2 302 0</inkml:trace>
  <inkml:trace contextRef="#ctx0" brushRef="#br0" timeOffset="211434.22">2812 9138 167 0,'-4'6'348'16,"-2"0"26"-16,-3-3 18 0,3 1-58 15,-4-1-77-15,4-1-24 0,2 1 42 0,-1-2 93 16,-1 1 80-16,2-2 26 0,2 0-4 0,-2-2-32 15,-2 1-75-15,2-1-107 0,-1-1-90 0,1 1-45 16,-2 1-35-16,-4 0-18 0,4-2-7 0,1 1-2 16,-5 1 0-16,0 0-7 0,0 1 5 15,-1-2-2-15,-3 2 0 0,-1 0 1 0,3 0 5 16,-3-2 8-16,-1 2 2 0,-3-1-1 16,3 0-1-16,1-1-4 0,-5-1-9 0,3 0-9 0,-2 0-11 15,-1-3-7-15,-1 4-2 0,0-4-2 0,-3 1 2 16,3-2 4-16,-4 1 3 0,0-1 3 15,-3-3-1-15,-1 1-2 0,4-2-6 0,-6-1-4 16,6-3-6-16,-6-2-8 0,6-2-4 0,-2-2-3 16,-2-3-3-16,3-2-1 0,1-2-4 0,2-4 0 15,0-2 1-15,-3-2 1 0,5-1 2 0,2-1-4 16,1-1 5-16,-1 0-1 0,3 0-3 0,1 0 1 16,5-3 1-16,-1 4 2 0,-3-1-3 0,4-2 3 15,5 2 1-15,-5 1-3 0,4-1 0 0,2 0-2 16,2-1 2-16,2 2-2 0,0-3-1 0,2 2 0 15,2 0 2-15,2 1 0 0,4 1 1 0,-1 1 2 16,1 2 0-16,2 2 0 0,1 2-1 0,-1 2 0 16,3 1 0-16,1 2 0 0,-1 2 3 15,5 1 0-15,-5 2 1 0,1 0-1 0,3 4 0 0,-3-1 0 16,3 2-2-16,-2 1-2 0,-1-1 2 0,3 4 2 16,-3-2 1-16,3 4-1 0,-3-2 0 0,-1 1 2 15,3 1-1-15,1 1-3 0,-4 0-2 16,1 1 1-16,-2-1-1 0,-3 3 0 0,3 0 0 15,-3-1 0-15,-1 1 1 0,-4 1 2 0,4 1-1 16,-5 0-1-16,-1 0 0 0,2 2 1 16,-2-1 2-16,-2 0-3 0,2 0 1 0,-4 2 3 15,0 0-3-15,2 0 0 0,-2 0-3 0,0 0 0 16,4 0 2-16,-4 0 0 0,0 0 2 0,-4 2-1 16,4 0 1-16,-2 1 1 0,-2 0-2 0,-2 1 0 15,0 1-1-15,0-1-3 0,-3 1-1 16,3 1 0-16,-2-4-22 0,2 3-57 0,-3-2-72 0,3 0-93 15,2-1-160-15,2-2-194 0,-2-2-175 16,4-1-128-16,-2 0-41 0,2-2 37 16,0 0 129-16,2-1 179 0,-2 0 186 0</inkml:trace>
  <inkml:trace contextRef="#ctx0" brushRef="#br0" timeOffset="211835.12">2139 7478 140 0,'-9'0'230'0,"-3"0"8"0,-1 0-34 0,5 0-79 16,-2-2-23-16,0 0 3 0,7 2 13 0,-3-2 25 15,0-1 23-15,6 0 10 0,-4-2 0 0,4 0 0 16,4-1-3-16,-2 0-1 0,2 0 5 0,5 0 21 16,-3-1 13-16,4 1 7 0,2 0 10 0,1-2-9 15,5 0-15-15,1 3-31 0,-4-3-27 0,9 2-33 16,-3 2-6-16,0-1-8 0,5 2-7 16,-5 2-6-16,2 2-6 0,-2 0-4 0,1 6-22 15,-3 0 3-15,-1 4 3 0,1 1 2 16,-5 3 2-16,-3-1-2 0,-1 3 6 0,-4 0-9 15,3 1-2-15,-9 1 3 0,4 1-3 0,-8-2 4 0,0 1-1 16,-1-1-6-16,-1 0 1 0,-4-2 2 16,0 1 1-16,1-2-1 0,1 0-5 0,-6-1-3 15,5-4-13-15,-1 0-9 0,2 1-10 0,-1-3-4 16,-1-1-2-16,4 1-4 0,-4-3 0 16,7 2-2-16,-7-1 1 0,4 0-2 0,0-2 1 15,2-1-3-15,2-1-2 0,-1 3-2 0,3-3 0 16,-4-1 2-16,2 2-2 0,2-3 3 0,0 0 3 15,0-3 0-15,0 2 0 0,0 0-4 0,-4-5-1 16,4 4-2-16,-2-2-9 0,-6-1-54 0,2 1-112 16,-5-1-158-16,-3-1-195 0,3 3-180 15,-9-1-174-15,5 1-45 0,-1-2 64 0,1 1 131 16,-1-2 181-16</inkml:trace>
  <inkml:trace contextRef="#ctx0" brushRef="#br0" timeOffset="212173.33">2033 7544 264 0,'-6'-3'380'0,"-4"-4"27"0,1 0 28 0,1-1-70 16,-6 2-87-16,5 0-2 0,-1 2 57 0,2 0 74 15,-1-1 42-15,3 2 11 0,-2 1-27 0,2 1-59 16,2-1-94-16,2 1-95 0,-2 1-68 0,4 1-50 16,0 1-29-16,4 1-17 0,2 1-4 0,0 4 16 15,4-3 9-15,-1 4 9 0,7 1 5 0,-5 1 4 16,3 2 1-16,2-1 3 0,-1 3 6 15,1-1-1-15,-1 0 1 0,1 2-2 0,-1 0-4 16,-1-1-19-16,-3 1-18 0,5-1-7 0,-3 2-5 16,-3 0-4-16,2-3 0 0,-3 1-1 0,-3-1 2 15,4-1 2-15,-4-1-1 0,-1-1 0 0,-1-2 0 16,2-4-4-16,-2 2-2 0,-2-3-2 0,2 1 1 16,-4-4 1-16,0-1 2 0,0 0 1 15,0-3-2-15,0-1-3 0,0-2-3 0,-4-1-4 0,2 0-18 16,-2 1-63-16,-6-1-106 0,5 1-173 15,-5 3-235-15,-2 0-215 0,-3 3-148 0,1 2-27 16,-3 0 60-16,-3 4 151 0,1 1 222 0</inkml:trace>
  <inkml:trace contextRef="#ctx0" brushRef="#br0" timeOffset="213102.27">1017 8168 87 0,'-2'2'291'0,"-5"0"17"16,1-2 34-16,-4 0-33 0,1-2-54 16,3 2 10-16,0-2 42 0,0 0 54 15,0-3 6-15,2-1-13 0,1 0-46 0,3-2-63 16,3-2-68-16,1 0-69 0,2-4-38 15,4 1-24-15,1-1-19 0,5-3-8 0,-1 3-2 16,5-2 6-16,1 1 3 0,-2 2 5 16,3 2 4-16,-7 5-2 0,5 2-8 0,-5 4-7 15,-5 7-1-15,0-1 13 0,-8 7 27 16,-2 3 16-16,-2 5 15 0,-6 1 10 0,-4 4 6 16,-1 3-10-16,-3-2-20 0,-1 4-9 0,-3-2-5 15,5 1-2-15,-5-2 2 0,5 0-5 16,-1-3-5-16,1-3-5 0,5 1-4 15,-1-5-9-15,5 0-12 0,-2-3-5 16,6-2-2-16,2-2-3 0,0-2 14 0,6-2 16 16,0-2 12-16,-2-2 10 0,7-1 6 15,-1-4 8-15,3-4-13 0,-1 0-12 0,4-4-7 16,3-3-9-16,-4 1-6 0,7-4-5 0,-3 0-2 16,3-2-3-16,-3 0-7 0,2 2 0 15,-1 0 0-15,-5-2 1 0,1 5 14 0,-5 3 17 16,-1 0 21-16,-4 2 12 0,-2 2 6 0,1 1 0 15,-5 5-16-15,0 0-15 0,0 0-20 0,-5-4-14 16,5 4-6-16,0 0-4 0,-6 0-7 16,6 0 1-16,0 0 0 0,-4 0-4 0,4 0 0 15,0 0 1-15,-6 2 3 0,6-2-4 16,0 0 0-16,0 0 3 0,-4 3-3 16,4-3 2-16,0 0 1 0,0 0 2 0,0 0-3 15,0 0 1-15,0 0 4 0,0 0-4 0,0 0 3 16,0 0-2-16,0 0 5 0,0 0-2 15,0 0 1-15,0 0-1 0,-2 3 0 0,2-3 0 16,0 0-2-16,0 0 0 0,0 0 0 16,0 0 1-16,0 0-4 0,0 0 2 15,0 0-2-15,0 0-2 0,0 0-1 0,0 0 2 16,0 0-2-16,0 0 4 0,0 0-2 0,0 0 2 16,0 0 1-16,0 0-2 0,0 0 0 15,0 0-3-15,0 0 3 0,0 0 0 0,-7 1 0 16,7-1 0-16,0 0 0 0,0 0 0 15,0 0 1-15,-2 2-3 0,-2-1 0 0,-2 2-2 16,0-1 0-16,2 1 1 0,-2 0-1 16,3 0-2-16,-3 0-40 0,2-1-92 0,2 2-177 15,-2-3-260-15,-2 2-301 0,0-3-157 16,6 0-44-16,-3-2 48 0,3 0 154 16,0-4 247-16</inkml:trace>
  <inkml:trace contextRef="#ctx0" brushRef="#br0" timeOffset="-214633.99">7159 6895 65 0,'6'-3'138'0,"-1"0"-43"0,5-1-31 0,-4 1-12 16,2 0 3-16,-3 0 8 0,-3-1 12 15,2 1 10-15,2 2 1 0,-6-1-1 0,4-1-3 16,-2 1-11-16,2 2-10 0,0-2-4 0,-2 2-4 16,-2 0-1-16,3 0-4 0,-3 0 1 15,4 0 3-15,-2 0 4 0,-2 0 11 0,0 0 14 16,0 0 22-16,0 0 22 0,0 0 18 0,0 0 0 15,0 0-12-15,0 0-22 0,4 0-27 16,-4 0-25-16,0 2-24 0,0-2-12 0,6 0-8 16,-6 2-5-16,6 1-1 0,0-1-2 0,3-1-3 15,-1 2-2-15,0-1-3 0,1 2 1 16,5-3-7-16,-2 0-24 0,-3 1-25 0,3-2-21 16,1 0-13-16,-1 0-7 0,-2-2 7 0,3 1 22 15,-1 0 27-15,0-1 16 0,1-2 14 16,-1 4 8-16,1-4 2 0,-1 3 3 0,-2-3 0 15,-1 2 1-15,3 0 3 0,2-1 1 0,-5 0 2 16,1 0 13-16,-2 1 22 0,1 0 24 16,-3-2 26-16,2 3 23 0,-2-2 23 0,0 1 13 15,-3 1-1-15,-1 0-4 0,2-1-2 16,-4 1-5-16,4 1-5 0,-4 0-11 0,-4 0-16 16,4 0-17-16,-6 0-18 0,-1 3-19 0,-1-2-20 15,-2 2-13-15,-3 1-10 0,-3 1 0 16,1 1 8-16,-3 0 20 0,-1 2 23 0,-6-1 16 15,0 1 20-15,-3 1 23 0,-5 1 11 16,-3 0-4-16,-5 2-4 0,-2 1 2 0,-7 0-10 16,-6 1-19-16,-10 2-18 0,-4-1-15 0,-4 2-16 15,-7 1-7-15,-4-2 1 0,-2 2 8 0,-1 0 7 16,1 2 7-16,2-1 5 0,-2 1-3 16,5-1-9-16,5 2-15 0,7-2-8 0,4-2-11 15,8 1-7-15,4-1-6 0,7-1 2 16,6 0-3-16,5 1-1 0,1-1-1 0,8-2-1 15,-2 0-2-15,7-1-1 0,3-1 4 16,1 0-4-16,1-1 2 0,5 0-1 0,1-4-1 16,-3 0 2-16,4 0 0 0,5-3 0 0,-1 1-2 15,-4-2-2-15,4 1 3 0,1-3-3 0,-3 0 0 16,2 1 0-16,0 0 2 0,0-2 3 16,-3-2-2-16,5 2-1 0,-2-2-2 0,0 1 5 15,2 0 13-15,-2-1 9 0,6 0 5 0,-3 1 4 16,3-1 4-16,-2 2-3 0,2-1-14 15,-4 0-11-15,4 1-6 0,4-2-2 0,-2 1-4 16,-2 1-5-16,7-3 0 0,-1 2-2 0,0-1-4 16,4 0-2-16,-1-1-31 0,-3 0-61 15,6 0-112-15,-3-1-151 0,1 1-156 0,0-4-158 16,1 2-122-16,5-3-43 0,-2-1 57 0,1-1 123 16,1-2 143-16,-1-2 152 0</inkml:trace>
  <inkml:trace contextRef="#ctx0" brushRef="#br0" timeOffset="-214076.6">5430 6856 9 0,'-10'-3'180'0,"-5"2"11"15,3-3-25-15,3 4-48 0,-1-1-22 16,0 1 1-16,4 0 5 0,1 0 8 0,1 0-1 16,-2 0 0-16,6 0 5 0,-4 1 4 15,4-1 6-15,4 2 7 0,0 0 16 0,-2-1 19 16,7 2 13-16,-3 0 13 0,4-1 6 0,0 4-4 16,-1-4 16-16,3 5 17 0,3-1-1 15,1 1-11-15,3 2 13 0,1 0 21 0,1 1-11 16,4 1-31-16,6-1-19 0,6 3-13 15,2-1-39-15,7 0-32 0,7-1-23 0,3 3-9 16,8-1-11-16,0 0-10 0,5 0-4 0,-1 1-7 16,2-1-10-16,2 0-7 0,-6 2-4 15,0 0-7-15,-4 0-5 0,0 1-3 0,-6-2-1 16,-6 4-3-16,1-1-1 0,-9 0-1 0,-1 1 2 16,-6-1-2-16,-6 0 2 0,-2 0 1 15,-6-2 1-15,2-1 3 0,-5 0 6 0,-3-2 8 16,-1-1 10-16,-2-2 8 0,1-1 3 0,-3 0 7 15,-4-3 8-15,0-1 9 0,-1-1 11 16,-5 0 9-16,4-2 4 0,-4 1-4 0,0-2-11 16,0-2-17-16,-4 1-22 0,2-1-17 0,-5 1-9 15,5 0-2-15,-4-2-4 0,-2 1-2 16,2 1 1-16,4 1-2 0,-1 0-3 0,3 0-1 16,-4 0 1-16,4 1-1 0,0 1-2 0,4-2 0 15,-4 3-1-15,5-3-23 0,-1 1-52 16,-2-1-72-16,6-1-135 0,-6-1-185 0,2-1-198 15,2 0-200-15,-6 0-66 0,0-3 8 16,0 2 105-16,0-2 167 0,-4 0 193 0</inkml:trace>
  <inkml:trace contextRef="#ctx0" brushRef="#br0" timeOffset="-212280.69">16271 12762 63 0,'6'2'76'0,"3"-2"-85"0,1 0-54 16</inkml:trace>
  <inkml:trace contextRef="#ctx0" brushRef="#br0" timeOffset="-211518.53">16608 12891 305 0,'-12'4'352'0,"-1"-1"22"16,-3-3 30-16,1 0-82 0,-1-1-27 15,1-1 40-15,-1 1 65 0,1-2 53 0,1-4 21 16,3 1-26-16,1-2-55 0,0-1-78 0,2-4-82 15,1 2-63-15,5-3-51 0,2-1-27 0,2 0-18 16,2-1-12-16,7 1-12 0,-1-3-5 16,5 1-8-16,5 2-4 0,-1-1-10 0,3 3-8 15,5-4-2-15,-2 7-6 0,6-1-1 0,-2 3-6 16,-2 1 3-16,6 2-2 0,-6 3-1 16,2 2 0-16,-2 4 0 0,-5 2 0 0,1 2 1 15,-6 3 1-15,-1 3-3 0,-3 3 3 16,-3 0 0-16,-4 4 6 0,-6-1 17 0,-6 7 10 15,-4-2 7-15,-5 2 3 0,-4-1 2 0,-3 0-5 16,-3 0-14-16,-4-1 0 0,-2-1 12 0,0-1 5 16,0 0 9-16,0-2 6 0,2-1 6 15,2 0-4-15,-2-2-11 0,3 1-9 0,5-2-7 16,4 0-9-16,3-2-6 0,2 0-8 16,3-4-5-16,3 1-1 0,2-1 2 0,4-2 12 15,6-1 4-15,4-2 9 0,-1-2 3 0,11-1 4 16,1-1-5-16,6-2-11 0,4-2-6 15,4 1-10-15,0-2-2 0,6 0-5 0,5 0-2 16,-1-2 0-16,1 3-1 0,-3-3 3 0,-2-1 0 16,-1 4 0-16,-5-3 3 0,0 3 0 15,-8-3 2-15,-2 2 15 0,-5 1 13 16,-5 0 12-16,1 0 15 0,-7 0 22 0,-3 1 19 16,0-2-3-16,-2 2-5 0,2-1-6 0,-6-1-16 15,-2 2-17-15,-2-2-22 0,0 1-13 0,-2-1-7 16,2 2-6-16,2-1-2 0,-1-1-2 15,3 3-2-15,-2-1-1 0,-2 0 1 0,4 1-2 16,0-2-1-16,0 2-3 0,0 0-3 0,0-2-8 16,6 2-62-16,-3 0-108 0,3 0-165 15,4-1-248-15,5-2-280 0,1-1-218 0,3-1-59 16,-1-1 44-16,1-1 132 0,-3 1 233 16,-3 0 274-16</inkml:trace>
  <inkml:trace contextRef="#ctx0" brushRef="#br0" timeOffset="-210600.15">19308 12814 301 0,'-6'-3'361'0,"-4"-1"27"0,4-1 46 0,0 0-85 16,3-1-41-16,-3 4-21 0,6-3-13 0,0-1-15 15,6 0-28-15,1-1-34 0,1-2-32 16,8 1-12-16,1-1 4 0,0 1 6 0,5-2-5 15,3 1-25-15,-2 3-34 0,-1 0-29 16,-1 2-21-16,2 2-18 0,-5 2-13 0,3 2-8 16,-8 4 14-16,-1 1 29 0,-2 5 15 15,-4 1 16-15,-6 5 22 0,-2-1 12 0,-12 4-7 16,2 3-24-16,-7-1-13 0,-6 1-6 16,0-1-5-16,-2 2-5 0,1-1-2 0,-1-1-4 0,2-2-1 15,2-2-6-15,1-1-13 0,7-4-4 16,-1-1-7-16,3-1-3 0,7-3 15 0,-4-3 16 15,5-2 21-15,3 1 9 0,-2-2 9 16,4-2 0-16,6-1-14 0,-1-1-20 0,5-2-21 16,6-1-13-16,-1 2-9 0,4-1-6 0,3 0-4 15,3 0-1-15,0-1-2 0,0 0-1 16,1 2-3-16,-1-2 0 0,-4 3-8 0,0-2-51 16,-1 0-84-16,-1 1-160 0,-1-1-197 15,1 0-201-15,-4 0-192 0,1-1-59 0,3-1 31 16,-3-1 131-16,5 0 183 0,-1-1 194 0</inkml:trace>
  <inkml:trace contextRef="#ctx0" brushRef="#br0" timeOffset="-210165.86">20118 12799 192 0,'15'-9'426'16,"1"-1"61"-16,-3-1 76 0,-3 1 46 0,-2 1-62 15,-5 0-22-15,3 4-13 0,-2 0-13 16,-2 0-40-16,-2 1-77 0,0 2-95 0,4-2-94 15,-4 3-62-15,-4 1-44 0,4 0-36 16,-6 3-19-16,0 3-4 0,-3 2 3 0,-1 1 5 0,-2 6 0 16,-1-2 4-16,-3 2-2 15,1 3-6-15,-3-1-10 0,-1-1-6 0,0 2-2 0,3-1-3 16,-3 2 0-16,3-5 0 0,1 2 5 16,-1-2-2-16,7-1-1 0,-3-2-1 0,8-2-2 15,-2 2-3-15,1-5 15 0,5 0 16 16,0-1 14-16,0-1 13 0,5 1 7 0,1-2 4 15,2-1-14-15,4-1-14 0,-3-1-12 16,3 2-11-16,-2-1-10 0,3-1-4 0,-1 3-5 0,-3-2-1 16,1 3-2-16,0-2-1 0,1 3 3 15,-1 0-4-15,0 2 2 0,-1-1-1 0,-1 1-1 16,6 1-1-16,-5 0-1 0,3 1 0 16,-2-2 2-16,5 2-2 0,-5-1-2 0,5-1 3 15,-3 1 0-15,4-1-1 0,-7-1-1 16,1-1-2-16,0-2 2 0,-1 0-5 0,-7-2 0 0,2 1-14 15,0-2-56-15,-8-2-79 0,4 1-125 16,-4-2-161-16,2 0-179 0,-1-2-157 16,3 1-101-16,0-2-45 0,5 1 56 0,5-2 130 15,0-1 161-15,9-1 162 0</inkml:trace>
  <inkml:trace contextRef="#ctx0" brushRef="#br0" timeOffset="-209829.66">20689 12848 171 0,'10'-13'439'0,"-4"0"60"16,0-1 47-16,-6 2 24 0,0 0-102 0,-2 1-47 16,-2 3-8-16,-2 1-2 15,-4-1-9-15,1 2-31 0,-3 1-62 0,2 2-69 0,1 0-72 16,-3 3-52-16,2 1-35 0,1 4-24 16,-1 0-18-16,4 3-12 0,2 2-5 0,-2 0-6 15,6 2-5-15,0 1-3 0,0 4 1 0,6-4-1 16,-2 1-2-16,8 1 0 0,-3 0 1 15,7 3 0-15,-1-5 0 0,5 1 0 0,1 1-2 16,-2-1 3-16,1 0 0 0,-3 0-4 0,3 0-3 16,-5 1-1-16,-1-3 0 0,-3 0-1 15,-5 1-3-15,-2-2 1 0,0 1 3 0,-8-2 0 16,-2 1 2-16,-3-1 4 0,-5-1 0 0,-3 0-1 16,-3-1-3-16,-5-2-1 0,4-2-1 15,-5 1-6-15,1-4-10 0,6-1-59 0,-2-1-126 16,5-4-181-16,4-1-178 0,3-3-159 0,5-2-145 15,2-1-24-15,2 1 84 0,6-4 157 16,0 0 167-16</inkml:trace>
  <inkml:trace contextRef="#ctx0" brushRef="#br0" timeOffset="-209689.44">20633 12915 36 0,'6'-20'434'0,"-6"2"112"0,4-1 106 16,-4 1 93-16,4 0-67 0,-2 2-101 0,3 0-94 16,5 3-89-16,6 0-95 0,-1-1-85 0,4 3-85 15,1 0-55-15,1 3-32 0,4-1-20 16,1 3-10-16,1-1-15 0,-2 3-6 0,0 1-80 15,-4 2-138-15,5 1-183 0,-11 0-183 0,4 1-168 16,-5 1-87-16,-2 1 28 16,-7-1 114-16,1 5 167 0</inkml:trace>
  <inkml:trace contextRef="#ctx0" brushRef="#br0" timeOffset="-208713.34">21623 12870 312 0,'-2'-4'429'0,"-1"0"39"0,3-2 54 0,-2-2-26 15,2 4-32-15,-4-1 6 0,4 0 3 0,0 0 11 16,4 1-17-16,-4-1-61 0,2 1-93 16,3 2-81-16,-1-3-43 0,2 5-25 0,4 2-19 15,-1 1-14-15,1-1-12 0,0 5-6 16,-2 3-12-16,1-2-13 0,1 4-10 0,-4 0-4 16,3 4-3-16,-3-2-7 0,-2 1-4 0,2 3-1 15,-2-1-7-15,-2 2-6 0,-2 0-8 16,4 0-6-16,-4 0-8 0,4 1-6 0,-3-2-5 15,-1 0-4-15,6 0-2 0,-2-2-1 16,0 0-4-16,2-4 1 0,-2-1 0 0,3-2 1 16,-3-2 1-16,8-3 1 0,-2-3 0 0,3-4 1 15,5-4 0-15,1-6 0 0,6 0-1 0,6-6-3 16,0-2-1-16,4-5 0 0,0-2-1 16,-2-4-1-16,6 0-1 0,-4-5 0 15,1-1-1-15,1-2 0 0,-2 1 1 16,-4 0 0-16,4 0 1 0,-4 3 4 0,-4 2 2 0,-4 4 7 15,-1 1 17-15,-7 7 15 0,1 2 13 0,-7 5 6 16,-3 0 3-16,0 4-6 0,-2 1-9 0,0 1-11 16,-2 1-9-16,-2 1-3 0,-2 1-1 15,-2 2-1-15,4-1-5 0,-4 2-5 16,4 0-3-16,-2 2-6 0,-2-3-2 0,4 3-3 16,-2 0-1-16,2 1 0 0,-4-2-2 0,4 2 0 15,-3 2-1-15,1-2 0 0,-2 2-1 16,-2 0 1-16,2 1 1 0,-2 0 0 0,0 0 0 15,1 2 1-15,-3-1 1 0,2 0 0 0,-4 1-3 16,5 1 1-16,-1 0-2 0,0-1 0 0,-2-1 0 16,2 1-1-16,4 1 2 0,-1-3-1 15,-1 1 1-15,2-1-4 0,-2 0-1 0,4 0-3 16,-2-1-2-16,2-1-2 0,-4 1-4 16,4-1-35-16,0-1-56 0,0 0-69 0,0 2-79 15,4-2-78-15,-4 1-133 0,2 1-143 16,2 1-125-16,-2-2-99 0,2 2-93 0,1 0-12 15,1 0 88-15,2 0 157 0,-2-2 167 0</inkml:trace>
  <inkml:trace contextRef="#ctx0" brushRef="#br0" timeOffset="-206676.25">24962 12884 55 0,'0'2'253'0,"-3"1"27"16,3-3 8-16,0 2-51 0,0-2-41 16,0 0-14-16,0 0 8 0,0 0 24 0,0 0 26 15,0 0 34-15,0 0 29 0,0 0 19 16,0 0 9-16,0 0 8 0,-4 0-3 0,4 0-21 15,0 0-26-15,0 0-35 0,0 0-35 16,0 0-39-16,-2 0-38 0,2 0-20 0,0 0-20 16,-4 0-15-16,4 0-13 0,0 0-13 0,0 0-10 15,0 0-9-15,-4 0-11 0,4 0-10 0,0 0-6 16,0 0-6-16,0 0-2 0,0 0-6 16,0 0-3-16,0 0 2 0,0 0-1 0,0 3 1 15,0-3 0-15,0 0 0 0,0 0 3 16,0 0 0-16,0 0 4 0,0 0 0 0,0 0 1 15,0 0 1-15,0 0 11 0,0 0 10 0,0 0 5 16,0 0 7-16,0 0 4 0,0 0 1 16,0 0-8-16,0 0-7 0,-2 0-6 0,2 0-4 15,0 0-2-15,-4 0-1 0,4 0-4 16,-2 0-1-16,-2 0-3 0,4 0 0 0,-4 0-3 16,4-3 4-16,0 3 2 0,0 0 2 0,-1 0 3 15,1 0 4-15,0 0 3 0,-4 0 0 0,4 0-3 16,0 0-4-16,0 0-5 0,0 0-4 15,0 0-2-15,0 0-4 0,0 0-1 0,0 0 2 16,0 0-1-16,0 0-3 0,0 0 1 16,0 0 2-16,0 0-1 0,0 0-1 0,0 0 1 15,0 0-1-15,0 0 2 0,0 0 1 0,-2 0-3 16,2 0 1-16,-4 0-2 0,4 0 3 16,0 0-3-16,-4 0-2 0,4 0 0 0,0 0 2 15,-2 0 1-15,2 0-2 0,0 0 0 16,0 0-1-16,-4 0 2 0,4 0-1 0,0 0 2 15,0 0 3-15,0 0 1 0,0 0 1 16,0 0-1-16,-2-2 1 0,2 2 0 0,-8 0 0 0,8 0 1 16,-5-3 0-16,1 1 0 0,4 1 0 15,-6 1 4-15,4-1-2 0,-2 0 1 0,-2-2-4 16,2 2 2-16,-1 0-1 0,1-1-5 16,-2 0-2-16,2 1 1 0,-2 0 1 0,0-3-1 15,-3 3 0-15,3-2 2 0,0 0 0 0,0 0 1 16,-1-1 18-16,1 0 15 0,2 2 12 15,-2-3 6-15,6 3 4 0,0-4-1 0,0 1-17 16,6-3-15-16,2 2-12 0,3-2-8 16,5-5-5-16,-1 1-2 0,9 0 1 0,-1-1 1 15,6-2-1-15,-2 1 0 0,2 1 0 16,2 1 0-16,0 1-1 0,0 4-2 0,0 1 0 0,-6 1-1 16,4 4 1-16,-7 4 0 15,-1 0 0-15,-2 4 0 0,-3 1 1 0,-6 2-2 0,-1 3 4 16,-5 2 1-16,-2-1-2 0,-4 3 1 15,-2 1 1-15,-5 1 1 0,-1 1-4 0,-2 2 0 0,-3-1 1 16,-5 1 2-16,1 0-1 0,2 0 0 16,-7-1 2-16,3 2 0 0,2-2-1 15,-5 1 0-15,1-3 0 0,-2 5 2 0,0-4 0 16,3 1-2-16,-3 0 1 0,4 0-1 0,1-1 1 16,5-1-2-16,-1-1-1 0,1 2 2 15,5-4-2-15,4 1-3 0,3-2 0 0,-3-2 3 16,10 1-4-16,-2-2 2 0,1-2 2 0,9-3 1 15,-2 3 1-15,5-3 2 0,5-2 1 16,1-2-3-16,4 2 0 0,0-5 0 0,4 2 0 16,-1 0-3-16,3-2 0 0,-2-2 1 15,-2 0-2-15,4 0 0 0,-6 0 0 0,0-1 0 16,-2-1 1-16,-7 2-1 0,-1-1 2 0,-3 1 1 16,-2 0 2-16,1 0-1 0,-7 0 0 15,2 1 3-15,-2 1 1 0,-2 0 0 0,2 0 0 16,-4 0 0-16,4-1 0 0,-4 1-1 0,2-2-1 15,-2 2-3-15,0 0-2 0,0 0 0 0,0 0 0 16,0 0-1-16,0 2 2 0,0-2 3 16,0 0 0-16,0 0-2 0,0 0-1 0,0 0 0 15,0 0-3-15,0 0 1 0,0 0 2 16,0 0 2-16,0 0 0 0,0 0-1 0,-2 0 2 16,2 0-1-16,0-2-1 0,-4 2-1 0,4-2-1 15,-4 2 0-15,2-1-2 0,-2 0-2 16,2-3-2-16,-2 3-3 0,-2 0-3 0,3-2-16 15,-3 0-55-15,0 0-67 0,0 0-83 16,-4-1-141-16,3 2-177 0,-1-3-175 0,0 1-125 16,0-2-105-16,1 2-7 0,1-1 93 0,-4 2 157 15,4-2 176-15</inkml:trace>
  <inkml:trace contextRef="#ctx0" brushRef="#br0" timeOffset="-204246.54">29255 12848 46 0,'-2'0'215'0,"-2"0"15"15,0 0-20-15,4 0-50 0,0 0-32 0,-2 0-2 16,2 0 23-16,0 0 29 0,-4 0 31 16,4 0 27-16,-2-1 23 0,2 0 13 0,-7-1 12 15,5-1 28-15,-2 2 26 0,-2-2 23 16,0 0 3-16,-1 2-13 0,5-3-29 0,-4 2-48 15,-2-2-53-15,6 0-49 0,-6 1-38 16,3-4-19-16,-1 4-14 0,2-4-10 0,-2-1-9 16,0 1-5-16,-3 0 1 0,7-1-5 0,-6-1 3 15,-2 1-4-15,4-3 2 0,1 3 3 0,1-1 1 16,-2 1-6-16,4-2-4 0,2 2-7 16,0 0-5-16,0 1-15 0,2-3-10 0,2 3-6 15,2-1-10-15,5 1-5 0,7 1-3 16,-1 1-2-16,4 1-5 0,3-1-1 0,3 4-1 15,4 1 2-15,2 1-3 0,0 2-2 16,-2 2 3-16,2 1 2 0,-2 1-2 0,-4 0-2 0,-2 4 3 16,-4 3 0-16,-1-2 0 0,-5 1-1 15,-1 4 2-15,-7-2 1 0,-7 4-3 0,0-1 2 16,-5 1 1-16,-5 0 1 0,-6 2 0 16,-1-2 2-16,-6-1 1 0,-2 2 2 0,-6-4-1 15,5 1 1-15,-1-3 0 0,-2 2-1 0,8-3 1 16,-4 1-2-16,5-4 0 0,5 1-1 15,-1-2-1-15,8-2-4 0,-1-1 1 0,1 0-1 16,2-3 0-16,4 2 1 0,4-5 0 0,2 0 2 16,2 0-2-16,7 0 0 0,3-2 0 15,-1-1-1-15,3 0 0 0,7 2 0 0,-4-1 1 16,5 2 1-16,-3 0-1 0,2 2 0 16,-7 0 0-16,5 3-1 0,-8-3-1 0,1 4 0 15,-5 0 2-15,3 3-1 0,-8 0 2 0,-4 1-1 16,2 2 1-16,-4 2 0 0,-4-1 0 15,-2 4 2-15,-4-1 0 0,-1 2 4 0,-3 0 0 16,-1 2 13-16,-7-4 6 0,3 0 6 0,-2 1 3 16,-7-3-2-16,-1-2-1 0,-6-2-11 15,-1-4-11-15,-1-3-8 0,-4-1-10 0,0-5-38 16,3-3-83-16,-3-1-136 0,8-4-215 0,2-3-258 16,-4-1-244-16,6 0-96 0,-2-3 13 15,6 2 96-15,0-1 196 0,-1 0 252 0</inkml:trace>
  <inkml:trace contextRef="#ctx0" brushRef="#br0" timeOffset="-199866.4">16695 13941 55 0,'-8'4'295'0,"-1"-4"32"16,1 0 25-16,-4-1-35 0,7-2-62 0,-5 1-17 16,6-3 21-16,-6 3 62 0,5-2 67 15,-1 2 46-15,2-3 17 0,-2 0-11 0,0 1-32 16,2-2-62-16,-1 0-62 0,3-1-53 0,-2 1-40 16,0-4-25-16,4 3-21 0,0-2-15 0,4 0-24 15,2-2-20-15,3 0-21 16,3 0-20-16,1 0-10 0,3-2-13 0,5 2-7 0,4 1-5 15,1 0-1-15,5 2-3 0,-2 2-5 0,2 3-1 16,0 0 0-16,0 5 1 0,0 1-1 16,-2 1 2-16,-2 5 2 0,-6 1-4 0,-1 4 1 15,-1 2-2-15,-7 4 1 0,-9 1 2 0,1 5-1 16,-11 1 3-16,-5 1 0 0,-9 6 7 16,-5-2 15-16,-8 1 11 0,-1-1 12 0,0-3 13 15,-2-1 10-15,2-3 0 0,2-3-10 0,0-2-7 16,6-3-8-16,6-4-10 0,1-2 5 15,1-3 7-15,7-2 2 0,7-1-1 0,1-5-2 16,0 0-3-16,8-5-13 0,2 1-15 16,3-2-10-16,1-2-5 0,5 1-3 0,5 0 0 15,-3 1 0-15,3 0-1 0,1 1-1 0,4 3 2 16,-2-2 1-16,1 4 0 0,-5 4-3 16,2-2 3-16,-1 4 1 0,-1 2-1 0,-3 2 1 15,-5 3-1-15,-1 4 1 0,-4 0 1 0,-2 4 1 16,-8 1 0-16,-2 2-1 0,-10 2-1 15,1 1 2-15,-6-1 1 0,-3 0 1 0,-7-2 0 16,0 1 0-16,0-3-2 0,-6-3 0 16,-1-3-1-16,-3-1-2 0,4-4-4 0,2-3-5 15,-1-4-3-15,6-2-35 0,-1-4-64 0,6-4-76 16,4-1-91-16,2-4-136 0,3-1-144 16,4 0-115-16,3-1-80 0,5-1-56 0,-2 1-46 15,4 1 64-15,-2-1 108 0,4 1 129 0,0 4 132 16</inkml:trace>
  <inkml:trace contextRef="#ctx0" brushRef="#br0" timeOffset="-198248.1">19437 14040 278 0,'-9'-1'425'0,"-1"-5"53"0,-4-3 39 15,3 1-39-15,1-3-53 0,-1 2-16 0,3 0 1 16,0-1-10-16,4-2-13 0,4-1-49 0,0 0-77 16,10-2-75-16,1 2-64 0,5-1-37 15,3 0-22-15,10 0-20 0,-1 2-14 0,3 0-8 16,0 4-6-16,3 1-4 0,-3 2-3 0,0 4 2 16,-5 4 0-16,-1 1 1 0,0 4-3 15,-9 2 1-15,-3 7 2 0,-5 0-2 0,-8 2 1 16,-2 3 3-16,-8 3 11 0,-3 1 7 15,-9 1-4-15,1 2 3 0,-4-4 2 0,0 2 0 16,-3-4-1-16,3-2-1 0,0-2 5 0,2-4-1 16,2-2 2-16,5 0 3 0,4-4 4 15,3-3 4-15,-1 0 2 0,6-2 1 0,4-2-1 16,4-1-10-16,6-1-13 0,1 0-9 16,5-1-10-16,-1 1-3 0,9 0-3 0,-3 1-1 15,0 2-2-15,-1 3 1 0,1 2 0 0,-2 1-1 16,-3 2 3-16,-5 6 6 0,-1-2 20 0,-10 4 16 15,0 1 23-15,-10 1 22 0,-5 0 8 16,-6-2 7-16,-10 3-15 0,-4-3-16 0,-6-1-18 16,-5-2-19-16,-5-1-16 0,5-2-10 15,3-3-9-15,4-4-13 0,4-1-51 0,12-4-78 16,6-1-105-16,9-4-151 0,8-2-183 16,6-3-175-16,9-2-117 0,7-2-57 0,3-1 37 0,10-1 113 15,1-1 166-15,5-1 171 0</inkml:trace>
  <inkml:trace contextRef="#ctx0" brushRef="#br0" timeOffset="-197817.5">20342 14062 62 0,'4'-9'430'0,"-4"2"73"16,0-2 72-16,-4-1 94 0,4 2-84 0,0 0-71 15,-2 2-43-15,-1 3-24 0,3-2-43 0,0 4-77 16,-4 0-78-16,4-1-55 0,0 4-42 16,-6 0-22-16,4 3-5 0,-6 2 0 0,2 4 3 15,-3 0-18-15,-3 2-9 0,-1 1-15 16,-3 0-13-16,-1 3-6 0,-3 2-4 16,1-2-2-16,-3 1-4 0,-3 3-8 0,4-2-6 0,-2 0-11 15,-1-1-5-15,1 3-5 0,2-3-5 16,5 0-1-16,1-2-3 0,1 0 2 0,9-1 1 15,-1 0 0-15,6-4-1 0,6 0 0 16,7-2-1-16,5-1-2 0,1 0-5 0,6-3-3 16,2 1-2-16,2-1 1 0,6-3 1 0,-2 3-4 15,0-2-1-15,-2 0 1 0,-4 1-1 0,2-1-4 16,-4 2 2-16,-1-2 2 0,-5 0 0 16,-3 0 0-16,-1-2-3 0,-5 2-2 0,-1-3-5 15,-3 1-4-15,0-1-19 0,-2 0-50 16,0 0-67-16,-2-1-99 0,-2 0-149 0,0-4-180 15,0 1-162-15,0-2-115 0,6-2-74 0,-3 0 25 16,7-3 115-16,2-3 162 0,3 1 170 16</inkml:trace>
  <inkml:trace contextRef="#ctx0" brushRef="#br0" timeOffset="-197463.84">20883 14108 315 0,'0'-10'446'0,"-2"-2"57"0,-2 0 67 16,0 0-22-16,-1 2-36 0,1-1-13 0,-2 4-18 16,4 0-20-16,-2-1-36 0,0 0-74 0,-2 4-94 15,1-1-82-15,1 4-50 0,-2 1-33 0,0 4-29 16,-4 2-22-16,1 5-14 0,-1 2-8 16,2 2-7-16,-1 5-5 0,3-1 2 0,-2 1-1 15,2-1-1-15,2 0-2 0,4 0 0 16,0 0-4-16,4-1 6 0,0-1-6 0,-2-3-1 15,8 1-1-15,-5 0 2 0,5-4 2 16,0 1-7-16,2-2 0 0,1 1 5 0,-3-3-1 0,-1 3 0 16,-3-1 0-16,0 0 3 0,-2-1 7 15,-4 3 12-15,-4 0 15 0,0 1 6 16,-2 0 6-16,-3 2 0 0,-7 0-4 0,1 0-12 16,-7 0-13-16,1 0-11 0,-2-2-4 15,-4 1-5-15,1-4-7 0,1-1-49 0,0-3-103 16,6-3-186-16,-3-5-236 0,7 0-241 0,-1-4-134 15,5-5-28-15,1 1 64 0,4-4 167 0,2 0 225 16</inkml:trace>
  <inkml:trace contextRef="#ctx0" brushRef="#br0" timeOffset="-197295.4">20654 14121 115 0,'14'-24'505'0,"1"3"79"0,1 0 46 15,5 1 21-15,-1 4-167 0,1 0-156 0,4 4-76 0,0 2-40 16,1 3-11-16,1 1-3 0,2 2-3 15,-4-1-31-15,-4 2-52 0,1-1-34 0,1 4-38 16,-6 0-26-16,3 0-90 0,-1 4-166 16,-2-1-205-16,3 0-203 0,-1 0-101 0,-3 1-50 0,-5 1 53 15,5-1 142-15,-6 1 194 0</inkml:trace>
  <inkml:trace contextRef="#ctx0" brushRef="#br0" timeOffset="-196251.38">21858 14187 39 0,'8'-10'407'15,"-6"-3"83"-15,3-4 72 0,-5 1 83 0,4 3-51 16,0-1-39-16,-2 4-30 0,-2-1-30 16,0 4-31-16,4-1-53 0,-4 2-96 0,0 2-91 15,2 1-62-15,-2 1-46 0,0 1-28 0,4 2-18 16,2 2-10-16,-1 5 0 15,3 0 4-15,-2 3 2 0,0 4-9 0,3 1-9 0,-3 1-6 16,0 4-7-16,2 0-7 0,-6 2-3 16,4-1-3-16,-3 1-4 0,-3 2-4 0,0 0-1 15,0 0-3-15,0 0-1 0,-3 0-2 16,3 0 2-16,0 0 1 0,0-4-3 0,0 0-2 16,0-2-1-16,3-2-3 0,3-2-1 0,4-2-1 15,0-2 1-15,1-3 0 0,7-3 0 0,-1-5 0 16,4-3-2-16,5-1-2 0,-1-8 2 15,6-1 2-15,-2-5 0 0,2-4 2 0,4-3-1 16,0-3-1-16,2-4 0 0,-1-4 0 0,3-3-1 16,-2-1 1-16,4-2-1 0,-5-1 1 15,3 1 0-15,-6 4-3 0,2 1 1 0,-6 5 1 16,-2 3 1-16,-5 5 5 0,-3 3 1 0,-6 3 4 16,-1 3 7-16,-2 3 20 0,-4 2 12 15,-1 2 7-15,1 2 5 0,-2 0 1 0,0 2-3 16,-2 1-19-16,-2 0-14 0,0 1-10 15,4 0-8-15,-4 2-3 0,0 0-6 0,0 0 0 0,0 0 1 16,0 0 1-16,-4 4-1 0,4-2 0 16,-2 0 1-16,-2 2-1 0,0 0-2 15,2 0 2-15,-2-1-1 0,-1 0 1 0,1 0 0 16,-2 0-1-16,4 0 0 0,-2 0 1 0,0-2 1 16,-2 3-2-16,6-3 1 0,-2 0 0 0,-5 1 2 15,7-2-2-15,-6 2 1 0,6-1-1 16,-4-1 0-16,4 1-2 0,-2-1-1 0,-2 2-2 15,4-2-5-15,0 0-3 0,0 0-1 16,0 0 1-16,-2 0-1 0,2 2 1 0,-4-1 1 16,1 0-1-16,1 4-8 0,-2-3-25 15,-2 1-37-15,0 0-48 0,-2 2-61 0,3-5-91 16,-5 6-140-16,-2-4-162 0,3 2-150 16,-1-2-131-16,0 1-60 0,-1 0 31 0,-1-1 117 15,2 1 169-15,1 0 178 0</inkml:trace>
  <inkml:trace contextRef="#ctx0" brushRef="#br0" timeOffset="-195073.37">24873 14414 125 0,'-11'-5'361'16,"-3"-2"40"-16,2-4 27 0,1-2-21 15,-3 1-64-15,5 1-12 0,-1-3 31 0,-2 0 29 16,8 1 23-16,-1-4-13 0,3 0-50 16,2-1-66-16,2-3-82 0,3 0-57 0,3-2-44 15,4 0-29-15,3 1-18 0,5 0-19 16,1 1-14-16,4 1-9 0,4 2-5 0,-2 3-2 16,4 3-4-16,0 3-4 0,4 1 3 0,0 5-2 15,-2 2 0-15,2 1-3 0,-4 4 2 0,-6 3 1 16,0 2 0-16,-3 3 0 0,-3 4 2 15,-9 2 1-15,-1 2 2 0,-7 1 12 0,-4 1 10 16,-7 3 11-16,-3 0 5 0,-5 0 8 16,-5 0 10-16,-3-2 0 0,-2-1 2 0,-4 2 1 15,2-5 0-15,-2 0 0 0,6-2-7 0,0-4-9 16,7 0-11-16,-1-3-10 0,5-3-11 0,6 1-6 16,-1-4-6-16,1 1 3 0,8-2-6 15,0-2-1-15,8-1 5 0,3-1 1 0,3-1-1 16,3-1-3-16,3-1 1 0,1 1 0 0,4-2-6 15,0 4 0-15,1-1 3 0,-5 2 1 16,4 2 0-16,-4 1-1 0,-1 1 2 16,-5 2 0-16,-1 3 0 0,-2 1-1 0,-7 3 2 15,3 2 5-15,-8 0 19 0,0 1 21 0,-8 0 20 16,-1 2 24-16,-3 0 16 0,-7-2 15 0,1 0-12 16,-5-1-13-16,-4-2-19 0,-8 0-20 15,0-3-17-15,-6-2-17 0,-5-4-17 0,-5-1-16 16,-1-4-45-16,2-2-107 0,-3-3-209 15,-1-2-286-15,8-2-262 0,3-2-131 0,4-2-32 16,6 1 63-16,4-1 186 0,4 2 277 0</inkml:trace>
  <inkml:trace contextRef="#ctx0" brushRef="#br0" timeOffset="-192778.25">29030 13891 234 0,'6'-2'324'0,"2"-2"22"0,-6 0 27 16,3 0-78-16,-5 0-33 0,4 1-1 0,-4-1 31 15,4 4 44-15,-2-2 29 0,-2 2 12 16,0-3-4-16,0 1-32 0,4 2-56 0,-4 0-59 16,0 0-67-16,-4 2-40 0,4 1-33 15,-2 2-2-15,-6-1 7 0,3 4 12 0,-1 2 13 0,-8 1 1 16,3 2 6-16,-1 2-3 0,-11 2-1 16,1 1-5-16,1 3-7 0,-4 1-8 0,0 1-11 15,0-1-15-15,-1 2-16 0,7-2-13 16,-2 1-11-16,9 0-9 0,4-2-6 0,2 2-6 15,6-4-3-15,10 0-1 0,6 0-1 16,5-3 0-16,4-1-2 0,10-1-1 0,6 0-1 16,5-3-1-16,1 0 5 0,1-1-1 0,1-3-2 15,1 1 0-15,-3-1-2 0,-3-2 3 0,1-1-6 16,-7-1-1-16,-3-2-1 0,-4 1 2 16,-2-2 1-16,-3-2-1 0,-9 1-2 0,2-2 3 15,-3 0 2-15,-3-1-1 0,-5-2-1 16,2 0 0-16,0 0 2 0,-5-2-1 0,-1 0-1 15,2 2 0-15,-2-4-1 0,-2 2-3 0,-2 0-6 16,0 0-8-16,0 1-17 0,-6 1-56 16,4 1-80-16,-2 1-146 0,0-1-190 0,2 4-196 15,-1 0-183-15,3 1-66 0,0 0 15 16,0 0 114-16,0 1 177 0,3 4 195 0</inkml:trace>
  <inkml:trace contextRef="#ctx0" brushRef="#br0" timeOffset="-191093.75">29301 14108 116 0,'-5'-11'318'15,"-5"0"29"-15,4-1 27 0,-4 0-43 16,5 2-52-16,-1-1 17 0,0 1 54 0,-2 1 77 15,6 1 46-15,-2-1 6 0,2 0-25 0,2 2-56 16,-3-1-77-16,3-1-76 0,0 3-55 16,0-1-23-16,0 0-17 0,3 3-13 0,-3 1-16 15,0-1-18-15,0 4-20 0,0-2-20 16,0 2-18-16,0 0-5 0,0 2 0 0,0 4 3 16,0 1 9-16,0 4 9 0,0 2 8 0,-3 4-5 15,3 2-1-15,-4 1-2 0,4 2-1 16,0 4-5-16,-6 0-6 0,6-1-2 0,-4 1-7 15,-2 2-5-15,0-3-5 0,-3 2-6 16,7 0-3-16,-8-2-4 0,0 2-3 0,1-1-4 16,-1 0-5-16,-2-3-1 0,3 0 0 0,-1 1-1 15,-2-5-1-15,3 3 0 0,-5-4 4 16,4-1-2-16,-1-1-2 0,1-2 0 0,4-1 1 16,-3-3-1-16,3 1-2 0,-4-4-1 0,6 1 0 15,2-4-2-15,-2 1 1 0,2-2 3 16,-1-1 14-16,3 0 26 0,0 1 18 0,-4-3 13 15,4 0 7-15,0-3 2 0,0 1-8 0,4 0-22 16,-4-1-12-16,0 0-8 0,0-1-3 16,0 2-1-16,0-3-2 0,0 1-4 0,0-1-1 15,0 1-3-15,0 1-2 0,0-2-6 0,0 2 1 16,0 1 0-16,0-2-1 0,3 2-2 16,-3 0-1-16,0 0-1 0,0 0-2 0,2 2-2 15,-2 0-2-15,0 0-2 0,0 0 3 16,0 0-1-16,0 0-1 0,0 0 0 0,0 0 0 15,0 0 2-15,0 0-3 0,0 0 1 0,0 0 2 16,0 0 1-16,0 0 0 0,0 0 1 16,0 0 0-16,0 0 0 0,0 0-3 0,0 0 0 15,0 0 0-15,0 0 1 0,0 0-2 0,0 0 2 16,0 0 3-16,0 0-1 0,0 0-2 16,0 0 0-16,0 0 2 0,0 0-2 0,0 0-2 15,0 0 2-15,0 0 0 0,0 0 0 16,0 0 0-16,0 0-1 0,0 0 1 0,0 0-1 15,0 0 2-15,0 0 0 0,0 0-3 16,0 0 3-16,0 0 0 0,0 0-2 0,0 0 1 0,0 0 0 16,0 0 1-16,0 0 0 0,0 0-1 15,0 0 1-15,0 0 0 0,-2 2 0 0,2-2-1 16,0 2 0-16,0-2 0 0,0 2 0 16,-3-1 0-16,3 0-1 0,0 1-1 0,0-2 2 15,0 2 1-15,0-1-2 0,0 0-1 16,0 2 2-16,-4-1 0 0,4-1 0 0,0-1-1 15,0 2 0-15,0-2 2 0,0 1 2 0,0-1-2 16,0 2 1-16,0-2-1 0,0 0 2 16,0 0-2-16,0 0-2 0,0 0 0 0,0 0 0 15,0 0 0-15,0 0 0 0,0 0 0 0,0 0 1 16,0 0 1-16,0 0-1 0,0 0 1 16,0 0 1-16,0 0 1 0,0 0-1 0,0 0 0 15,0 0-2-15,0 0-2 0,0 0 1 0,0 0 0 16,0 0-1-16,0 0 0 0,0 0 2 15,0 0 2-15,0 0 0 0,0 0-1 0,0 0-1 16,0 0 0-16,0 0-1 0,0 0-1 16,0 0 1-16,0 0 1 0,0 0 1 0,0 0 2 0,0 0-2 15,0 0 0-15,0 0 0 0,0 0-1 16,0 0-1-16,0 0 0 0,0 0 0 16,0 0 1-16,0 0-1 0,0 0 0 0,0 2 2 15,0-2-3-15,-2 0 4 0,2 1-1 0,0-1-1 16,0 0-1-16,0 0-2 0,0 0 5 15,0 0-3-15,0 0 1 0,0 0 2 0,0 0-1 16,0 0 1-16,0 0-2 0,0 0 0 16,0 0 0-16,0 0-1 0,0 0 1 0,0 0-1 15,0 0-1-15,0 0 2 0,0 0 0 0,0 1-1 16,-4-1 1-16,4 0 3 0,0 2-3 0,0-1 2 16,0 1 0-16,-2-1 1 0,2-1 0 0,0 3-2 15,-4-3 0-15,0 1 0 0,4-1-2 16,-2 2 0-16,-2-2 0 0,4 2-1 0,0-2 2 15,-2 0-1-15,2 1 0 0,-3 0-1 16,-1-1 0-16,4 2 1 0,-2 0 0 0,-2-2 0 16,4 0 2-16,-4 1-1 0,4-1 0 15,0 0 1-15,-2 2-1 0,-2-2 3 0,4 0-3 16,0 0 3-16,-2 0 0 0,-2 0-2 16,4 1-1-16,-3-1-1 0,3 0 1 0,-2 0 0 15,-2 0-2-15,4 0 2 0,0 0 0 0,0 0 1 16,-2 0-1-16,2 0 0 0,0 0 0 15,0 0 0-15,0 0-1 0,0 0 0 0,0 0 1 16,0 0-1-16,0 0 0 0,0 0-2 0,0 0 2 16,0 0 1-16,0 0 0 0,0 0 0 0,0 0 0 15,0 0 0-15,0 0 0 0,0 2-1 16,-4-2 0-16,4 0 2 0,-4 1-1 0,4-1 1 16,0 0 1-16,0 0-1 0,0 0 1 15,-2 0-1-15,2 0 0 0,0 0-1 0,-4 0 1 16,4 0 3-16,0 0-3 0,0 0 0 0,0 0 0 15,0 0-1-15,0 0-2 0,0 0-1 16,0 0 0-16,0 0 2 0,0 0-2 0,0 0 3 16,0 0 1-16,0 0-1 0,0 0 1 15,0 0-1-15,0 0 1 0,-4 1 0 0,4-1-2 16,0 0 1-16,-2 2-1 0,2-2 1 0,-3 3 0 16,3-3 0-16,0 0 1 0,-2 0-1 0,-2 0 4 15,4 2-1-15,0-2-3 0,-4 0 0 16,4 0-1-16,0 2 0 0,-2-2-2 0,-2 3 2 15,4-2 1-15,0 0-1 0,-2 3 1 16,2-4 0-16,0 2 0 0,-4 0-4 0,4 1 0 16,-4-2 0-16,4 1-2 0,0-2 1 0,0 2-1 15,0-2 2-15,-2 1 1 0,2-1-2 16,0 0 2-16,-3 0-6 0,3 0-1 0,-2 1-4 16,-2-1-5-16,0 0-17 0,-2 0-50 0,2 0-83 15,-2 0-109-15,1-1-190 0,1 0-258 16,-2-4-250-16,0-2-127 0,-4 2-7 0,5-3 61 15,-9-2 169-15,-2-3 249 0</inkml:trace>
  <inkml:trace contextRef="#ctx0" brushRef="#br0" timeOffset="-188053.37">16643 15205 322 0,'21'-18'403'0,"-1"-1"40"15,-5-1 40-15,-3 4-81 0,-3 0-51 16,-3 5 5-16,2 2 2 0,-8 1 24 0,0 4 4 16,-8 1-38-16,2 1-53 0,-3 4-63 15,-3 1-50-15,-3 1-54 0,1 5-40 0,-1 0-22 16,-1 1-15-16,4 6-10 0,-3-2-2 16,-1 3-2-16,3 0 5 0,1 2 8 0,-1 3 6 15,1-2 8-15,2 1-1 0,1 2 2 0,3 0-2 16,0-1-9-16,0-1-9 0,6 0-6 0,0-2-9 15,2-1-8-15,4 0-6 0,4-4 0 16,-1 3 8-16,7-6 11 0,3 0 12 0,3-3 7 16,9-3 7-16,0-3 5 0,7-4-9 15,5-1-14-15,1-3-8 0,3-1-10 0,3-1-8 16,-7-1-5-16,2 1-4 0,-9 2 0 16,-3-1-2-16,-6 3-3 0,-5-1 2 0,-7 2 2 15,1 2-2-15,-6-2-4 0,-5 1 0 0,-1 1-1 16,-4 1-4-16,-6 0-9 0,3 1-9 15,-7 1-28-15,2-2-64 0,-5 1-110 0,3-1-161 16,0-1-188-16,-2-1-183 0,3 1-151 0,3-4-32 16,0-1 60-16,0 1 137 0,-1-3 179 15</inkml:trace>
  <inkml:trace contextRef="#ctx0" brushRef="#br0" timeOffset="-187564.39">16953 15291 84 0,'-4'-6'392'0,"-2"-3"56"0,0-2 33 16,-1-2 35-16,1-2-127 0,0 1-27 0,0 0 31 16,2 3 19-16,1-1 26 0,1 1 7 15,-2 2-38-15,4 1-72 0,-6 2-85 0,6 0-68 16,-4 1-55-16,4 1-39 0,0 4-28 0,-2 2-24 16,2 2 0-16,-4 2 5 0,0 5 7 15,2 3 2-15,-1 2 5 0,-3 3-2 0,0 5-9 16,-4 1-9-16,1 4-8 0,-1 3-1 0,0 3-1 15,-5 2 1-15,3 4 1 0,-4 0 0 16,3-3 3-16,1 3 2 0,-3-4 1 0,1-1-4 16,3-3 0-16,1-1-1 0,4-4-2 0,-4-3-7 15,5-3-3-15,1-4-4 0,4-3-6 16,-6-3-2-16,6-1-4 0,0-3 0 0,-4-2 2 16,4-1 3-16,0-2 0 0,0-2 2 15,0-1 0-15,0 0-3 0,0 0-2 0,-2-1-3 16,2 0 1-16,-4-1-2 0,4 2 2 15,0-2 2-15,-2 2-1 0,2 0 2 0,-4 0-3 0,4 0 0 16,0 0-2-16,0 0-3 0,0 0 1 16,0 0 1-16,0 0 0 0,0 0 2 0,0 0-1 15,0 0 2-15,0-1 0 0,0 1-1 16,0 0 4-16,0-2-1 0,0 1-1 0,4-2-1 16,-2 1-2-16,-2 0-3 0,0-1-4 0,0 2-4 15,0 0-11-15,4 0-21 0,-4-2-41 16,2 3-51-16,2-2-66 0,2 2-110 0,-2-2-127 15,5 0-123-15,-3 0-96 0,4 0-72 16,-4-1-63-16,3 2 31 0,1-1 95 0,-4 1 123 16,3-2 126-16</inkml:trace>
  <inkml:trace contextRef="#ctx0" brushRef="#br0" timeOffset="-186613.65">19571 15112 332 0,'-4'-3'377'0,"2"-1"26"0,-2-4 28 16,1 2-91-16,1 0-38 0,-2 0-3 15,4 0 12-15,0 1 31 0,0-1 19 0,6 2-5 16,-3-2-20-16,1 0-37 0,-2 1-38 15,6 1-41-15,-6 0-57 0,2 2-46 0,-4 1-27 16,0 1-8-16,-4 3 3 0,2 2 1 16,-8 4 14-16,-3 3 10 0,-5 3-6 0,-5 4-11 15,-4 1-7-15,-2 3-2 0,2 3-5 0,-2-2-1 16,3-1-5-16,5 3-5 0,2-2-12 0,3 0-13 16,7-3-13-16,3 2-10 0,10-5-8 15,1-1-5-15,5 0 0 0,6-3-3 0,5-3 0 16,8-3-1-16,-2-4-1 0,8 0-1 0,0-3-1 15,2-2 0-15,-2-1 0 0,-4-1 0 16,0 0 1-16,-2-1 2 0,-8 1 0 0,0 0 0 16,-5 0 0-16,-3 2-1 0,-3-3-3 15,-2 3-5-15,0-2-4 0,-3 1-13 0,-3-1-31 16,-2 1-52-16,0-2-60 0,-2 2-100 0,-3-2-131 16,-3 2-143-16,-4-3-122 0,3-1-83 0,-3 1-67 15,-2-1 9-15,3 0 83 0,1-1 129 16,0-2 137-16</inkml:trace>
  <inkml:trace contextRef="#ctx0" brushRef="#br0" timeOffset="-186342.62">19664 15205 168 0,'0'-9'350'0,"0"0"63"0,0 2 57 15,-2-1-39-15,-2 2-16 0,4 0 2 16,0 2-8-16,-4 0-26 0,4 4-17 0,0 0-16 16,0 0-34-16,0 4-37 0,0 2-21 15,0 3-6-15,0 1-13 0,0 4-36 0,0 0-21 16,0 4-15-16,-2-1-17 0,-1 1-13 0,1 2-9 15,-2 0-8-15,-2 2-11 0,-4-1-14 16,1 0-14-16,-1 3-13 0,-2-1-17 0,-1 1-11 16,1 1-12-16,-1-1-9 0,1-2-6 0,0 3-6 15,3-4-3-15,-1-1-3 0,0-1-2 16,4-2-2-16,3-2-1 0,1-2-5 0,-2 0-2 16,8-3-12-16,-2-3-36 0,1-1-74 15,3-3-109-15,4-1-162 0,0-4-204 0,1-2-186 16,3-3-153-16,3-4-43 0,3-3 49 0,1 2 132 15,4-5 189-15,0-2 188 0</inkml:trace>
  <inkml:trace contextRef="#ctx0" brushRef="#br0" timeOffset="-185992.22">20290 15243 363 0,'21'-12'505'0,"-1"2"62"15,-9-3 40-15,-5 3-55 0,-6 0-94 16,0 5-45-16,-8 1-31 0,-5 2-14 0,1 0-5 15,-7 4-31-15,0 1-57 0,-3 1-63 16,1 2-47-16,-2 3-34 0,-1 1-23 0,1 3-16 16,2 2-14-16,-1 0-16 0,3 3-16 0,0-1-10 15,3 2-11-15,5 2-10 0,-3-3-3 0,2 3-6 16,3-2-2-16,5 1-3 0,-2-1 0 16,0-2 2-16,2 4-1 0,4-4-1 0,0 0-1 15,4-1 1-15,0 1-1 0,4 0-1 16,0-2 0-16,1 0 4 0,3-2-3 0,3 0 1 15,1-3 1-15,-1-3 3 0,1 1-2 0,-1-4 0 16,5 1 1-16,-5-3-3 0,1 0 0 16,-1-1-2-16,-1-1 1 0,-3 0-3 0,-1 0-4 15,0 0-2-15,-4-1-4 0,3 1-26 16,-3 0-50-16,6-2-95 0,-2 1-129 0,-1-2-154 0,7 0-154 16,-1-1-119-16,1-2-87 0,3-2 7 15,2 1 85-15,-1-3 134 0,1-1 144 16</inkml:trace>
  <inkml:trace contextRef="#ctx0" brushRef="#br0" timeOffset="-185683.41">20699 15319 151 0,'6'-10'336'0,"-6"-1"38"0,-2 0 35 16,-2 3-60-16,-2 0-40 0,0 2 3 16,-1 2 22-16,-5 1 46 0,6 1 28 0,-4 1 10 15,1 1-28-15,-1 1-49 0,0 1-65 0,5 1-75 16,-1 1-60-16,0 2-52 0,2 0-30 15,0 3-24-15,2 1-15 0,-2 0-6 0,4 0-5 16,6 3-3-16,-6-2-4 0,4 1-2 16,2 2 4-16,4-1-1 0,-5-1-1 0,5 2 0 15,4-3-1-15,-7 3 4 0,3-1-2 0,0 2 21 16,-1 0 20-16,1-2 18 0,-4 2 17 16,0-2 11-16,-6 2 10 0,0 0-16 0,-2-1-9 15,-6 1-14-15,-4-2-16 0,-3-1-14 16,1 0-11-16,-7-1-9 0,2-2-13 0,-3-2-7 0,1-1-21 15,2-1-59-15,3-2-130 0,5-5-187 16,1-4-202-16,4-1-210 0,2-5-102 0,4-2-9 16,0-3 96-16,4 1 169 0,-2-3 196 15</inkml:trace>
  <inkml:trace contextRef="#ctx0" brushRef="#br0" timeOffset="-185547.43">20517 15412 55 0,'0'-19'456'0,"4"-1"104"0,0-1 61 0,1 2 38 15,7-1-112-15,2 4-117 0,1-1-86 16,6 3-74-16,5 2-45 0,3-1-29 0,-2 1-37 0,-2 4-49 15,0-2-46-15,2 4-34 0,-3 2-11 16,-3 1-19-16,-6 1-61 0,1 4-134 16,-3-1-171-16,-5 2-186 0,2 0-147 0,-6 0-69 0,-2 1 11 15,2 0 110-15,-1 1 160 0</inkml:trace>
  <inkml:trace contextRef="#ctx0" brushRef="#br0" timeOffset="-182083.65">21455 15436 314 0,'0'-4'419'0,"0"-2"48"0,0 0 57 0,0-2-62 16,0 2-45-16,-2 0 3 0,2 2 17 0,0 1 19 16,0 0-10-16,0 0-41 0,0 1-51 15,0 1-75-15,0 0-67 0,0-1-56 0,0 0-43 16,0 2-27-16,0 0-22 0,2-2-23 16,-2 2-15-16,4 0-9 0,-2 2-6 0,1-2-5 15,3 4-3-15,-2-2 2 0,6 3 8 0,-4 3 8 16,-1-1 12-16,1 3 4 0,2 4 6 0,-2 0 6 15,0 5-1-15,-2 0-6 0,-3 2-5 16,3 1-4-16,-4 3-4 0,6-1-8 16,-6-1-8-16,4 0-1 0,-2-2-5 0,-2 0 0 15,4-1-4-15,0-2-1 0,-2-1 0 0,2-2-2 16,-3 0 1-16,3-5-1 0,0 0 0 0,-2 1-1 16,2-5 2-16,-4-1 2 0,4 0 9 15,-2 0 30-15,-2-2 36 0,0-2 40 0,0 1 32 16,0-1 18-16,0-1 4 0,4-1-24 0,-4-1-30 15,2-2-38-15,2-4-32 0,1-2-20 0,9-4-14 16,3-3-5-16,7-5-6 0,3-3-3 16,10-6 0-16,11-6-1 0,4-4-3 15,10-3-1-15,2-4 1 0,4-4 1 0,4 1 1 16,0-2 2-16,-1 1 2 0,-5 5 0 0,-4 2 2 16,-6 3-2-16,-7 4 0 0,-7 4-1 15,-7 4 2-15,-4 3 1 0,-9 5-1 0,-3 0 3 16,-3 6-1-16,-7 1 1 0,-3 1 1 15,-2 4 7-15,-2 0 9 0,-2-2 7 0,-2 5 8 0,-2 0 6 16,4 2 5-16,0-1-2 0,-2 2-8 16,2 1-6-16,0 0-7 0,-4 0-7 15,4 1-8-15,0 1-5 0,0 1-6 0,0-2 0 16,0 2 0-16,0 0 0 0,0 0-1 0,4 0 1 16,-4 2 0-16,0-1-1 0,0-1 0 0,0 2 1 15,0-1-1-15,0 2 0 0,0 1 1 16,-4-3 1-16,4 2-1 0,0-2 2 0,-4 2 0 15,4 0-2-15,-2 0 0 0,-1 0 0 16,1 0 0-16,-6 0 0 0,6 0 0 0,-2-1 0 16,0 0 0-16,-2 0 0 0,4 0 0 0,-1 1 0 15,-1-3 0-15,4 2 0 0,-2 1 0 16,2-3 0-16,-4 1 0 0,4-1 0 0,0 1-1 16,0-1 1-16,0 1 1 0,-2 2-1 0,2-3 0 15,-4 4 0-15,4-2 0 0,0-1 0 0,0 0 0 16,0 1 0-16,0-2 0 0,0 1 0 15,0-1 0-15,0 0 0 0,0 2 0 0,0-2 0 16,0 0 0-16,-4 0 0 0,4 0 0 16,0 0 0-16,0 1 0 0,-2-1 0 0,-2 2 0 15,0-1 0-15,3 2 0 0,-3-1 0 16,-2-1 0-16,2 1 0 0,-2 1 0 0,0 0 0 0,2-2 0 16,-1 2 0-16,3 0 0 0,-2-2 0 15,0 1 0-15,2 0 0 0,-2 0 0 0,4 0 0 16,-4 0 0-16,4-1 0 0,0 2 0 15,-2-1 0-15,2 0 0 0,0 0 0 0,0 1-1 16,0-1 1-16,0 0 0 0,0 1 0 16,0-2 1-16,0 0-1 0,0 0 0 0,0 2 0 15,-4-3 0-15,4 0 0 0,0 0 0 0,0 0 0 16,0 0 0-16,0 0 0 0,0 0 0 16,0 0 0-16,0 0 0 0,0 0 0 0,0 0 0 15,0 2 0-15,0-2 0 0,0 0 0 16,0 0 0-16,0 2 0 0,-1-2 0 0,1 2 0 15,-4-1 0-15,4 2 0 0,0-2 0 0,-4 2 0 16,4-1 0-16,0 1 0 0,-2-2 0 0,2 1 0 16,-4-1 0-16,4 1 0 0,0-2 0 15,-2 2 0-15,2-1 0 0,0-1 0 0,-4 1 0 16,4-1 0-16,0 0 0 0,0 2 0 16,0-2 0-16,0 1 0 0,0-1 0 0,0 0 0 15,0 0 0-15,-4 2 0 0,4-2 0 0,0 1 0 16,0-1 0-16,0 1 0 0,0-1 0 15,-2 2 0-15,2-2 0 0,0 0 0 0,0 1 0 16,-4-1 0-16,4 0 0 0,0 0 0 16,0 0 0-16,0 0 0 0,0 0 0 0,0 0 0 15,0 0 0-15,0 0-1 0,0 0 1 16,0 0-1-16,-2 0-1 0,2 0-1 0,-3 2-4 0,-1 0-2 16,-2-2-10-16,-4 1-20 0,4 0-57 15,-3-1-85-15,-1 0-105 0,4 0-155 0,0-1-227 16,1 0-251-16,1-3-167 0,4 1-32 15,0-1 44-15,0 0 125 0,-4-1 217 0,4-1 265 16</inkml:trace>
  <inkml:trace contextRef="#ctx0" brushRef="#br0" timeOffset="-181114.2">24871 15177 235 0,'6'-5'373'0,"-2"-1"35"16,2-1 44-16,-4 0-74 0,2-2-37 16,1 2 19-16,-1 1 52 0,0 0 38 0,-2 2 21 15,-2-3-5-15,4 2-31 0,-4 1-64 16,0-1-82-16,0 0-49 0,0 1-39 0,0 1-30 16,0 1-32-16,0 1-29 0,0 0-24 15,-4 1-22-15,4 1-6 0,-6 3 0 0,1 2 12 16,-5 4 18-16,-4-1 12 0,3 5 13 15,-9 0-3-15,5 4 2 0,-7 0-7 0,3 1-12 0,-2 1-7 16,1 2-10-16,3-1-10 0,1 2-14 16,3-3-12-16,3 2-10 0,8-1-9 0,2 0-8 15,6-3-3-15,6 0-6 0,3-2-1 16,8-2 0-16,5-3-2 0,3 0 1 0,7-3 1 16,3-2 2-16,2-1-2 0,-3-3 0 0,7 2 0 15,-3-3-2-15,-1-1-1 0,-2 0-1 16,-6-1 0-16,3-1 0 0,-10 0 0 0,-3 0 1 15,-4 0 0-15,-5-1 2 0,-1 0 0 0,-1 0 2 16,-5-1 0-16,-1 0 0 0,-4-2-2 16,2 1-1-16,2 1-1 0,-7-2-2 15,3 2-4-15,-2-2-5 0,-2 1-6 0,0-1-14 0,-6 0-42 16,5 2-78-16,-9-2-108 0,0 1-175 16,-3 1-234-16,1 1-229 0,2 2-166 0,1-1-29 15,-1 0 52-15,4 2 147 0,0 2 223 16,2-2 234-16</inkml:trace>
  <inkml:trace contextRef="#ctx0" brushRef="#br0" timeOffset="-179918.31">25015 15266 105 0,'-4'-3'287'16,"4"-1"28"-16,-2-1 28 0,-2 0-71 0,4-1-47 15,4 0-13-15,-2 2 18 0,-2-2 31 16,4 1 42-16,2-1 43 0,-3 1 41 0,-1-1 22 15,2 2-10-15,2-2-21 0,-6 1-36 16,6-1-47-16,-2 3-56 0,-4 1-52 0,0-2-36 16,4 3-33-16,-4-1-29 0,0 2-25 0,0 0-5 15,-4 3 1-15,4 2 6 0,-4 3 12 0,2 5 8 16,-4-2 4-16,-2 6-15 0,1 2-13 16,-1-2-11-16,-4 5-14 0,-1 0 0 0,1 2 1 15,0 1 1-15,-1 1 3 0,1 1 1 16,-1-1-2-16,1 2-10 0,-2-2-7 0,5 1-6 15,-3 1-4-15,2-3-4 0,1 0-3 16,-1-3-2-16,4-3-3 0,0 0 1 0,1-2-2 16,1 0-1-16,-2-3 0 0,2-2 0 15,4-1 3-15,-6-1-4 0,6 0 0 0,-2-3 0 0,2 1 0 16,0-4 1-16,0 3 0 0,-4-5 2 16,4 2 0-16,0-2 4 0,0 0-1 0,0-1 5 15,0-1 27-15,0 0 21 0,-3 2 24 0,3-2 14 16,0-2 9-16,0 2 0 0,0-1-25 15,0-1-20-15,0 1-24 0,0-2-13 0,0 1-8 16,0 1-5-16,0 0-2 0,0-3-1 0,0 3 0 16,0-1-1-16,0 1-1 0,0-1-1 15,0 2 0-15,0-1 1 0,0 1-4 16,0 0-1-16,0 0-1 0,0-2 0 0,0 2-1 16,0 0 0-16,0 0 0 0,3 0 1 0,-3 0-1 15,0 0 2-15,0 0-1 0,0 0 1 16,0 0 1-16,0 0-1 0,0 0 1 0,0 0 0 15,0 0 0-15,0 0 0 0,0 0-3 0,0 0 4 16,0 0-2-16,0 0-2 0,0 0 2 16,0 0 0-16,0 0-2 0,0 0 1 0,0 0 1 15,0 0 1-15,0 0 0 0,0 0 0 0,0 0 3 16,0 0-2-16,0 0-1 0,0 0-1 16,4 0 1-16,-4 0 2 0,0 0-3 0,0 0 0 15,0 0 0-15,0 0 0 0,0 0 0 0,0 0 0 16,0 0 1-16,0 0-2 0,0 0 1 15,0 0-2-15,0 0 0 0,0 0 0 0,0 0 1 16,0 0 0-16,0 0 0 0,0 0 1 0,0 0-1 16,0 0-1-16,0 0 3 0,2 0-1 15,-2 0 1-15,0 2 1 0,0-2-2 0,0 0 1 16,0 1-1-16,4-1 0 0,-4 0 0 16,2 0-1-16,-2 0 0 0,0 0-1 0,0 0 0 15,0 0 1-15,0 0 1 0,0 0 1 0,0 0 1 16,0 0 1-16,0 0-2 0,0 0 1 15,0 0 1-15,0 0-2 0,0 0-1 0,0 0 0 16,0 0-1-16,0 0-2 0,0 0 1 0,0 2 1 16,0-2 1-16,0 0-1 0,0 0 2 15,0 0-1-15,0 1 0 0,0-1-1 0,0 0 0 16,0 0-1-16,0 0-2 0,0 0 3 16,0 0-1-16,0 0 0 0,0 0 2 0,0 0 0 15,0 0 2-15,0 0 2 0,0 0-2 0,0 0 1 16,0 0-1-16,0 0-3 0,0 0-1 15,0 0-2-15,0 0 1 0,0 0 0 0,0 0-2 16,0 0 3-16,0 0 1 0,0 0 2 0,0 0 1 16,0 0 0-16,0 0 1 0,0 0-1 15,0 0-2-15,0 0-1 0,0 0 1 0,0 0-1 16,0 0 0-16,0-1 2 0,0 1-1 0,0 0 0 16,0 0 0-16,0 0 0 0,0 0-3 15,0-2-2-15,0 2 1 0,0 0-1 0,0-1-3 16,0 1-2-16,0-2-3 0,-2 1-6 0,-2-2-16 15,4 1-28-15,-2 0-53 0,2-2-76 16,0 2-89-16,0-3-145 0,0-1-191 0,0 1-189 16,0-2-171-16,2-3-44 0,2 1 27 15,-2-4 120-15,2-1 189 0,2-1 208 0</inkml:trace>
  <inkml:trace contextRef="#ctx0" brushRef="#br0" timeOffset="-176445.16">28865 15381 161 0,'-3'-4'230'0,"3"1"23"0,0 0-29 15,0-2-17-15,0 1 12 0,0 0 23 0,0 1 25 16,0-1 25-16,0-1 43 0,3 0 49 16,-1 2 28-16,-2-1 8 0,4 0-9 0,-2-1-21 15,-2-1-49-15,0 2-58 0,4-1-52 16,-4 1-34-16,0 0-21 0,4 0-19 0,-4 2-22 15,0-3-23-15,2 5-27 0,-2-2-23 16,0 2-22-16,0 2-19 0,0 0-10 0,0 3-4 16,-2 3-3-16,2-1 1 0,0 5 1 0,0 0-2 15,0 3 1-15,0-1 0 0,-4 4 2 16,4-2 1-16,0 2 3 0,0 0 4 0,-4 2 1 16,4-2 2-16,-2 3-4 0,-2-2-3 15,-1 2-4-15,1-2 0 0,2-2-2 0,-4-1-4 16,6-1-1-16,-8-1 1 0,8-1 1 0,-2-4-2 15,-2-1-1-15,4 0 1 0,0-4 5 0,0 0 2 16,0-2-1-16,6 0 0 0,2-2 0 16,0-2 1-16,1-1-4 0,5 0-3 0,1-3 2 15,3 2 1-15,-3-3-3 0,9 2 0 0,-3-1-1 16,4 0 3-16,-4 0-3 0,5 0 0 16,-1 0 1-16,0 2 1 0,-4 0 0 15,3 2-1-15,-7-1 4 0,4 1-2 0,-3 4-2 16,-7 1 2-16,5 0-2 0,-3 4-2 0,-7 0 0 15,4 3 2-15,-8 0 4 0,4 2 17 0,-2 1 15 16,-4 2 14-16,0 2 13 0,0-1 15 16,-4 1 10-16,-2-1-10 0,0 1-9 0,-4 1-8 0,5-1-10 15,-5 0-11-15,-2-2-12 0,-1 0-5 16,-3-1-5-16,1-1-6 0,-5-2-6 16,-1-4 0-16,0-1-3 0,-4-2-3 0,-5-1-3 15,3-3-3-15,-2-3-2 0,2-1-13 16,-2-2-33-16,8-1-73 0,-1-1-98 0,7-1-158 0,1-1-210 15,5-2-211-15,3-2-179 0,4-1-40 16,-2-2 39-16,4 0 130 0,0-1 197 0,0-1 211 16</inkml:trace>
  <inkml:trace contextRef="#ctx0" brushRef="#br0" timeOffset="-176100.73">28918 15411 103 0,'-4'-5'310'0,"4"-2"32"0,0 1 32 0,-2-2-21 15,2 2-39-15,0 0 18 0,2 1 39 0,-2-1 41 16,4 2 29-16,0-2-14 0,1 2-35 16,1-3-66-16,8 3-69 0,-6 0-59 0,5 0-52 15,3-1-34-15,3 0-33 0,-7 1-20 16,9-1-9-16,-6 3-5 0,5-2-10 0,-5 2-12 15,1-2-8-15,-1 3-6 0,-1 0-4 0,-2-2-7 16,-7 1-1-16,3 2 2 0,-2 0 1 0,-4 0 2 16,2 0 2-16,0 0-1 0,-2 0-1 15,-2 2-1-15,0 2-1 0,3-2 0 0,-1 3-2 16,2-1 1-16,0 0-2 0,-2 0 0 0,6-1 2 16,-6 2-3-16,4-2-30 0,-3 0-94 15,-3-2-150-15,4 1-175 0,-2-2-172 0,-2 0-169 16,0-2-64-16,6 1 46 0,-2 0 127 0,2-1 160 15</inkml:trace>
  <inkml:trace contextRef="#ctx0" brushRef="#br0" timeOffset="-173735.42">29656 15256 209 0,'2'-7'233'0,"4"1"2"15,-2-2-39-15,-4 2-15 0,4 0 2 16,-2-1 6-16,-2 3 10 0,0-1 0 0,-2 0-6 16,-2-1-12-16,0 0-22 0,-2 0-15 15,4 1-9-15,-11-2 0 0,3 1 2 0,0 0 7 16,-5-2 17-16,3 2 3 0,-4-3 2 16,-3 2-6-16,4-1 0 0,-5 1-12 0,3-2-13 15,-3 0-1-15,-1 0-2 0,0 2 1 0,-4-3-9 16,1 0-7-16,-1 1-11 0,-2 2-10 0,-2-4-16 15,2 4-15-15,-4-1-3 0,2 2-4 16,-2 1-6-16,0-1-10 0,-4 2-6 0,4 3-4 16,-4 0-1-16,-2 3 4 0,2 2 2 15,-5 0 2-15,-1 3 2 0,0 2 4 0,0 2-4 16,-1 1-5-16,-3 2 5 0,-1 1 6 0,5 2-3 16,-2 1-2-16,5 0 1 0,-3 1-4 0,8 0-9 15,-2 0-1-15,4 1 3 0,2-1-1 16,4 1 0-16,4-1-1 0,-5 2-3 0,7 2-5 15,2 0-3-15,-3-1-4 0,5 1-1 16,-1 2 2-16,3 0-1 0,1 3-2 0,0 0 1 16,3 0 0-16,3 2-1 0,-2 2-6 15,6-3-3-15,-2 2 0 0,4-1-1 0,4 0-1 16,-2 0 0-16,6-2-1 0,0 3 2 0,1-4 1 16,5 2 0-16,-3-1-2 0,9 0-1 0,-3-2 5 15,3-1-1-15,1-1-1 0,2 0 1 16,-1-3-2-16,3-2 0 0,0 0-2 0,-4-1 0 15,4-2-1-15,3-1-2 0,1-2 1 0,0-2-3 16,-2-2 1-16,2 2 3 0,2-4 0 0,0-1 2 16,4-3-3-16,-4 1 3 0,2-3-1 0,2 1-2 15,1-2 0-15,-1-2-2 0,0 0 1 16,-4-1 0-16,6 0 0 0,-4-3 0 0,0 1 4 16,-2 1 1-16,4-2 2 0,-4-1-4 0,-2 1 3 15,-2-3-4-15,-2 2-1 0,4 0 1 0,-4-4-1 16,1 3 1-16,-5-2 0 0,0-3 3 15,5 3-1-15,-5-3-2 0,4-2 0 0,-4 1 0 16,-1-3 1-16,1-2 2 0,4 2 0 0,-5-4 0 16,-1 0 0-16,-2-2-2 0,3 0 10 0,-5 0 14 15,-1-1 9-15,-2-1 6 0,-1 2 5 16,-1-2 5-16,-2-2-4 0,-1 2-12 0,-3 0-5 16,0-3-6-16,-2 3-1 0,2-2-4 15,-2 2-5-15,-2-1-4 0,0 1-2 0,0 1 0 16,0 0-3-16,0-1-1 0,0 3 2 0,0-2-3 15,-2 1 0-15,-2 3 2 0,4-1-3 16,-2 0 0-16,2 2-2 0,-8 3 2 0,6 0-2 16,-1 2 1-16,-3 0 0 0,0 1 0 15,-2 3 1-15,0-3 0 0,1 5 4 0,-1-3-1 0,-6 2 4 16,5 0 3-16,-3 1 3 16,-2-1 1-16,3 2 0 0,-3 1-1 0,-1-2-3 0,3 3-2 15,0-1-4-15,-1 1 0 0,3-1-2 16,1 2 0-16,1-1 1 0,0 1-1 0,2 0 1 15,0 0-2-15,3-1 0 0,1 3-1 16,-2-2 0-16,0 1 0 0,2 1 0 0,-2-1 1 16,4 1 0-16,-2 1-1 0,2-1-2 15,-4 0 1-15,0 2-1 0,4-1 1 0,-5 0-4 16,3 1 3-16,-2 0 3 0,0-2 1 0,-2 2 0 16,2-2 2-16,4 2 0 0,-6 0-1 15,6 0-2-15,0 0 1 0,-2 0-2 0,2 0-1 16,-3 0 0-16,3 0-1 0,0 0 1 0,0 0 0 15,0 0 0-15,0 0 1 0,0 0 1 0,0 0 2 16,0 0-4-16,0 0 0 0,0 0 1 16,0 0-1-16,0 0-1 0,0 0 1 0,0 0 0 15,0 0 0-15,0 0 2 0,0 0-2 0,0 0 1 16,0 0-1-16,0 0 0 0,0 0-1 16,0 0-1-16,0 0 0 0,0 0 2 0,0 0-1 15,0 0 2-15,0 0-1 0,0 0 0 16,0 0 2-16,0 0-2 0,0 0 3 0,0 0-2 15,0 0 1-15,0 0-3 0,0 0 1 16,0 2 1-16,0-2-2 0,0 2 0 0,0-2 0 16,0 0 1-16,0 0-1 0,0 0-1 0,0 0 2 15,0 0 1-15,0 0-1 0,0 0 0 0,0 0 0 16,0 0 1-16,0 0-2 0,0 0 1 16,0 0-1-16,0 1 1 0,0-1 0 0,0 0 0 15,0 0 0-15,0 1-1 0,0-1 2 0,0 0-1 16,0 2-2-16,3-2 2 0,-3 0 0 15,0 0 0-15,0 2 2 0,0-2-1 0,0 0 1 16,0 0 0-16,0 0 0 0,0 0 0 16,0 0-2-16,0 0 3 0,0 0-1 0,0 0 0 15,0 0 2-15,0 0 1 0,0 0-1 16,0 0-1-16,0 0 0 0,0 0-1 0,0 0-2 16,0 0 0-16,0 0-1 0,0 0 0 0,0 0 1 15,0 0 0-15,0 0-1 0,0 0-1 0,0 0 2 16,0 0-2-16,0 0 0 0,0 0-1 15,0 1 2-15,0-1 0 0,0 0-2 0,0 2 4 16,0-1-1-16,0-1 1 0,0 0 2 16,0 2-1-16,0-2 1 0,0 1-3 0,0-1 0 15,0 0 0-15,0 1-2 0,0-1 1 16,0 0-1-16,0 0 2 0,0 0 0 0,0 0 0 16,0 0 0-16,0 0 0 0,0 0 2 0,0 0 0 15,0 0 0-15,0 0-1 0,0 0 2 16,0 0-1-16,0 0-3 0,0 0 0 0,0 0 0 15,0 0 0-15,0 0 0 0,0 0-1 0,0 0 1 16,0 0 0-16,0 0 3 0,0 0-2 0,0 0-2 16,0 0 2-16,0 0-1 0,0 0 1 15,0 0-2-15,0 0 2 0,0 0 1 0,0 0 2 16,0 0 3-16,0 0-3 0,0 0-2 16,0 0-1-16,0 0 0 0,0 0-2 0,0 0 0 15,0 0 0-15,0 0 1 0,0 0 1 0,0 0-1 16,0 0 0-16,0 0 2 0,0 0-1 0,0 0 1 15,0 0-1-15,2 0 1 0,-2 0 1 16,0 0-2-16,0 0 0 0,0 0-1 16,0 0 1-16,0 0 2 0,0 0-1 0,0 0-1 15,0 0 2-15,0 0 1 0,0 0 1 16,0 0-1-16,0 0 0 0,0-1 2 0,0 1 0 16,0 0-3-16,0 0 0 0,0 0 0 0,0 0-2 15,0 0 0-15,0 0 0 0,0 0 0 0,0 0 0 16,0 0-1-16,0 0 1 0,0 0 0 15,0 0-1-15,0 0 2 0,0 0-1 0,0 0 0 16,0 0-1-16,0 0-1 0,0 0 4 16,0 0-2-16,0 0-1 0,0 0 1 0,0 0 0 0,0 0 1 15,0 0-2-15,0 0 2 0,0 0 0 16,0 0 1-16,0 0-1 0,0 0 0 16,-2 0 0-16,2 0-2 0,0 0 1 0,0 0 0 15,0 0 0-15,0 0 0 0,0 0 0 0,0 0 0 16,0 0-1-16,0 0 1 0,0 0-4 15,0 0 3-15,0 0-1 0,0 0 2 16,0 0 0-16,0 0 0 0,0 1 2 0,0-1 0 0,0 0-1 16,0 2 0-16,0-2-1 0,0 1 0 15,0-1 1-15,0 0-3 0,0 2 4 0,0-2-2 16,-3 2 0-16,3-2 0 0,0 0-2 0,0 0 4 16,0 2-2-16,0-2 0 0,0 3 0 15,0-3 0-15,0 0 0 0,0 1 0 0,0-1 0 16,0 1-2-16,0-1 2 0,0 0-1 0,0 1 1 15,0-1-2-15,0 3 2 0,0-3 0 16,0 0 0-16,0 0 0 0,0 0 0 16,0 0 1-16,0 0 0 0,0 0 0 0,0 0-1 15,0 0 2-15,0 0-3 0,0 0 2 0,0 0-1 16,0 0 0-16,0 0 4 0,-4 0-2 0,4 0 0 16,0 0-2-16,0 0 0 0,0 0 1 15,0 0-2-15,0 0 0 0,0 0 1 0,0 0-1 16,0 0 2-16,0 0-2 0,0 0-1 15,0 0 1-15,0 0-1 0,0 0 2 0,0 0-1 16,0 2 1-16,0-2 0 0,0 0 0 0,0 0 0 16,0 0 0-16,0 0 0 0,0 0 0 0,0 0 0 15,0 0 0-15,0 0 0 0,-2 0 0 16,2 0 0-16,0 0-1 0,0 0 2 0,0 0-1 16,0 0 2-16,0 0 1 0,0 0-2 15,0 0 2-15,0 0-1 0,0 0 0 0,0 0-2 16,0 0 0-16,0 0 1 0,0 0-2 0,0 0 1 15,2 0 0-15,-2 0 0 0,0 0 0 16,0-2-1-16,0 2 1 0,0 0-1 0,0 0-1 16,0 0 3-16,0-3-1 0,0 3-3 15,0-1-2-15,0 1 0 0,0 0-1 0,0-1-6 16,0 1-8-16,0 0-33 0,0 0-75 0,0 0-93 16,-2 1-166-16,-2-1-217 0,2 0-227 0,-6 0-154 15,-2-1-28-15,-1-3 44 0,-9 2 139 16,-1-5 205-16,-4 3 228 0</inkml:trace>
  <inkml:trace contextRef="#ctx0" brushRef="#br0" timeOffset="-171860.7">16602 16573 158 0,'-6'-6'358'0,"-3"-1"38"0,3-2 22 16,-2 0-54-16,-3 0-70 0,5 0-22 0,-4 2 17 16,4-1 49-16,-2 0 47 0,3 3 27 0,3-2-16 15,-2 3-39-15,0-1-67 0,2 2-81 0,-2 2-63 16,4 1-60-16,0 1-36 0,4 2-25 15,-2 2-8-15,-2 1 8 0,4 4 1 0,-4 1 7 16,6 2 6-16,-6 0 3 0,4 4 11 0,-4 0-2 16,0 1-3-16,0 0-3 0,-4 0 0 0,2-1 3 15,-2 2-8-15,0 0-3 0,2-2-2 0,-4-1 1 16,2-1-10-16,4-1-9 0,-4-1-7 0,4-2-2 16,0-1-2-16,4-2-3 0,2-1 2 15,0-2-1-15,-2-3-1 0,6 0 1 0,1-4-3 16,3 1 1-16,-3-4 1 0,5-1-1 0,-1 0 1 15,5-1 0-15,-5 0-4 0,1-1 0 0,3 1 1 16,-3-1 0-16,3 2-1 0,-4-1-2 0,3 5 3 16,-3-1 0-16,-1 0 0 0,-2 3 1 15,3 0 2-15,-5 3 0 0,0 0-1 0,1 2 2 16,-3 1 11-16,-2 2 11 0,0 0 9 0,-1 3 12 16,-1-1 6-16,0 4 8 0,-2-1-4 0,-2 2-8 15,-2 0-6-15,-2 2-6 0,0-2-3 0,-1 3-7 16,-1-3-6-16,-4 3-4 0,4-4-3 0,-7 3-3 15,1 0-4-15,0-2 0 0,-1 0-3 16,-3-2-1-16,-3-1-2 0,3-1 0 0,1 0-1 16,-3-4-1-16,1-1 0 0,0-2 1 0,-3-1-3 15,1-2-3-15,1-2-1 0,-1 0-2 0,4-2-8 16,-5-1-36-16,5-2-53 0,-3-4-77 16,5 1-112-16,-3-4-151 0,6-1-144 0,-1-4-113 0,1-1-85 15,6-3-45-15,2-1 49 0,-2-3 115 16,4-1 134-16,0 0 142 0</inkml:trace>
  <inkml:trace contextRef="#ctx0" brushRef="#br0" timeOffset="-170875.12">16496 16551 214 0,'3'-3'433'0,"-1"0"64"0,2 0 44 0,-4-1-49 15,4 2-106-15,-2 0-45 0,4 1 10 0,-2-1 18 16,6 1 13-16,-1 0 10 0,3-3-15 0,3 2-56 15,1-2-85-15,-1 0-71 0,9-2-47 16,-3 1-36-16,4-1-18 0,0 0-11 0,0 0-14 16,1 0-8-16,-3 2-10 0,2 1-4 0,-5 0-6 15,-1 1-5-15,-2 1-4 0,-3 1 0 0,-4 0 4 16,-3 1-1-16,1 1 16 0,-2 1 13 16,-6 0 13-16,4 0 13 0,-2 1 10 0,-2-1 10 15,-2 2-1-15,2-3 2 0,-4 2 2 0,4-2-6 16,0 0-7-16,0 1-7 0,-4-1-13 0,4-2-13 15,0 0-12-15,0 0-8 0,0 3-5 16,0-3-4-16,0 0-3 0,0 0-2 0,0 0 1 16,0 1-3-16,0-1 1 0,0 0 0 0,0 0 1 15,0 0-2-15,0 0 1 0,0 0-1 0,0 0-1 16,0 0 0-16,0 0 1 0,0 0 1 16,0 0 1-16,0 0 1 0,0 0 1 0,0 0 11 15,0 0 9-15,0 0 6 0,0 0 4 0,0 0 3 16,0 0-1-16,0 0-9 0,0 0-12 0,0 0-7 15,0 0-4-15,0 0-4 0,0 0 2 16,0 0-3-16,0 0-1 0,0 0 0 0,0 0 1 16,0 0 0-16,0 0-2 0,0 0 2 0,0 0 0 15,0 0 0-15,0 0 1 0,0 0 0 0,0 0-1 16,0 2 0-16,0-2 1 0,0 0 0 0,0 0-1 16,0 0-1-16,0 1 1 0,0-1-2 0,0 0 2 15,0 0 0-15,0 0 1 0,0 0 3 0,0 0-2 16,0 0 1-16,0 0-2 0,0 0-1 15,0 0 0-15,0 0-1 0,0 0 0 0,0 0 0 16,4-1 1-16,-4 1 0 0,0 0 1 16,0 0 2-16,0 0 1 0,0 0 1 0,0 0 0 15,0 0-2-15,0 0-2 0,0 0-2 0,0 0-1 0,0 0-1 16,0 0 1-16,0 0 1 0,0 0 1 16,0 0 2-16,0 0 0 0,0 0-1 0,0 0 0 15,0 0-2-15,0 0-1 0,0 0-2 0,0 0 4 16,0 0-1-16,0 0-2 0,0 0 3 0,0 0 0 15,0 0 4-15,0-2-3 0,0 2 2 16,0-1 3-16,0 1 21 0,0 0 16 0,0 0 11 16,0 0 14-16,0 0 9 0,0 0 8 0,0 0-12 15,0 0-10-15,0 0-9 0,0 0-6 0,0 0-5 16,0 0-2-16,0 0-6 0,0-3-2 16,0 3-2-16,0 0-5 0,0 0-6 0,0 0-4 15,0 0-6-15,0 0-4 0,0 0-4 0,0 0 1 16,0 0-3-16,0 0 0 0,0 0 0 0,0 0-1 15,0 0 0-15,0 0-2 0,0 0 1 16,0 0 0-16,0 0 1 0,0 0 1 0,0 0 2 16,0 0-1-16,0 0 4 0,0 0-3 0,0 0 2 15,0 0-2-15,0 0 0 0,0 0 0 0,0 0-3 16,-4 0 1-16,4 0 2 0,0 0-2 0,0 0 0 16,0 0 2-16,0 0-1 0,4 0 0 15,-4 0-1-15,0 0 0 0,0 0-1 0,0 0 0 16,0 0 0-16,0 0-1 0,0 0-1 0,0 0 3 15,0 0 0-15,0 0-2 0,0 0-1 0,0 0 2 16,0 0 1-16,0 0-1 0,0 0-2 16,0 0 0-16,0-2 2 0,-4 2-4 0,4 0-2 15,0 0-4-15,0 0-25 0,0-3-63 0,0 3-86 16,0 0-116-16,0-2-161 0,0 1-233 0,4-1-219 16,-4-2-151-16,4-1-29 0,-2-1 56 15,2 1 132-15,1-1 220 0,1-2 235 0</inkml:trace>
  <inkml:trace contextRef="#ctx0" brushRef="#br0" timeOffset="-169813.22">19261 16695 175 0,'0'0'473'16,"0"-2"71"-16,-2-1 40 0,-2-3-1 0,0 2-100 15,4-1-63-15,-2 1-24 0,-1 0-15 16,3 0 3-16,0 1-7 0,-2-1-53 0,2 2-72 0,-4 2-77 16,4-3-51-16,0 3-40 0,-4 3-28 15,4-3-12-15,-6 5-6 0,6 3 2 0,-6 0 4 16,0 4 3-16,-1 0 6 0,1 1 1 0,-4 4 1 15,2-3-2-15,1 2-2 0,-3-1-2 0,4 0-5 16,0 0-14-16,1-1-12 0,1 1-5 16,-2-3-7-16,6-1-4 0,0 1-1 0,0 1 0 15,0-2 1-15,6-3-2 0,-2 1-3 0,1-1 1 16,1-1 2-16,4-2 0 0,3-3 0 0,-1 0 0 16,4-4 4-16,-1 1-3 0,4-2-1 15,-1-1-1-15,1-2 2 0,1 1-4 0,-1-1 0 16,-2 0 3-16,-1 2 2 0,-1 0 1 0,-1 0-2 15,-2 3 0-15,-3-2 2 0,1 3-2 0,-4 1 0 16,0 2-1-16,-2 2 7 0,1 2 23 16,-1 2 12-16,-2 2 7 0,-2-1 3 0,0 3 6 15,0 3-6-15,0-2-18 0,0 0-12 0,-6 3-6 16,4-3-5-16,-1 2-4 0,-3-1-4 0,-2-2 1 16,-4 2-1-16,1-3-1 0,-3 0 0 0,-5-1-2 15,1 0-1-15,-3-4-5 0,-2 0-4 16,1-2-8-16,1-1-34 0,-2-2-61 0,7-2-79 15,1-2-128-15,3-2-158 0,-1-4-161 0,7-2-113 16,2-4-72-16,2-1-51 0,2-4 61 0,2-2 127 16,-2-3 149-16,4-2 137 0</inkml:trace>
  <inkml:trace contextRef="#ctx0" brushRef="#br0" timeOffset="-169623.48">19209 16692 41 0,'0'-9'305'0,"-4"1"49"16,2 1 42-16,-2-1-9 0,0 2-34 0,4 0 2 15,-2 1 13-15,2 3 18 0,0-2 8 16,2 3-20-16,2-2-48 0,2 1-52 0,7 1-54 16,3 0-57-16,1-1-45 0,7 2-34 0,3-1-20 15,4 1-28-15,0-2-16 0,-2 1-13 0,6-1-10 16,-8 1-19-16,4 1-85 0,-8 0-143 16,-5-2-170-16,-3 2-197 0,-5-1-133 0,-4 1-54 15,-6 0 44-15,0 0 121 0,0 0 159 0</inkml:trace>
  <inkml:trace contextRef="#ctx0" brushRef="#br0" timeOffset="-168897.25">20098 16688 125 0,'4'-4'355'0,"0"-3"57"16,-4-1 49-16,0 1-15 0,0-1-15 16,-4 0 20-16,4-1 32 0,0 3 14 0,0 1-4 15,-4-1-45-15,4 1-63 0,0-1-99 0,0 3-95 16,0 1-66-16,0 0-39 0,0 0-28 16,0 2-22-16,0 2-2 0,0 1 4 0,-2 1 12 15,-2 4 14-15,-1 2 10 0,-5 0 8 0,0 4 0 16,-1 2 6-16,-5 0 1 0,-3 2-5 0,-3-1 2 15,-3 3 0-15,0 1-6 0,0 0-17 0,0 0-11 16,-3 1-7-16,3-2-6 0,0 1-7 16,4 0-4-16,1-2-1 0,5-2-2 0,1-2-6 0,3-2-7 15,1 1-2-15,8-3-3 0,-2-2-4 16,4 0-3-16,4-2 2 0,2-1 1 0,4-3-1 16,1 0 1-16,5 0 2 0,5-1-3 0,-2-2 1 15,3 0 0-15,1 0-1 0,-2 0-2 0,1 0 0 16,1 1 3-16,-2 0-3 0,-3 1-1 15,1 0-2-15,-3-1 0 0,-1 2 2 0,1 2-2 16,-3-1 4-16,-1 1-3 0,1 1 2 0,-1 0 2 16,-2 0-1-16,1 1 0 0,-1 1 0 0,0-1 1 15,-5-1-2-15,5 0 1 0,-4 0-1 16,2 0 2-16,-3 0-1 0,-3-1 0 0,6-1 0 16,-6 1 0-16,2-2 0 0,0 0-1 0,-2-2 1 15,-2 1 3-15,4-1-1 0,-4 1 10 0,2-2 13 16,-2 1 9-16,0-1 4 0,0 0 1 0,0 0 1 15,0 0-10-15,0 0-11 0,-2-1-11 16,-2-1-5-16,2 2-5 0,-2-1-4 0,0-2-5 16,-2 0-25-16,2 0-66 0,-1 2-93 0,-1-4-133 15,2-1-177-15,2 0-204 0,4-1-177 16,2 0-112-16,2-4-1 0,7 0 85 0,-1-1 150 0,9-2 198 16</inkml:trace>
  <inkml:trace contextRef="#ctx0" brushRef="#br0" timeOffset="-168238.69">20647 16731 191 0,'-4'-2'383'0,"4"-3"36"0,-4-1 16 0,4 0-65 16,-2-1-89-16,2 3-24 0,-4-2 27 15,4 1 64-15,-2 2 53 0,-2-1 26 0,4 1-23 16,-4 0-58-16,-1 1-76 0,-1 1-83 0,-4 2-59 15,-2 3-27-15,-1 0-8 0,-3 3 0 0,1 1 3 16,-4 4-2-16,3 0-2 0,-1 1-6 16,1 2-10-16,-1 0-10 0,5 0-13 0,0 3-12 15,5-1-8-15,-1 1-10 0,4-2-8 0,0 1-4 0,4-2-6 16,0 2-4-16,4-3-1 0,2 0 1 16,0-3 0-16,1 1-2 0,1 1 1 15,2-2 2-15,3-4-1 0,-1 0-1 0,-2-1 1 0,1-1 2 16,-1-2-1-16,0-3-4 0,3 0 2 15,-5 0 1-15,6-3-2 0,-3 0 2 0,-1 0 1 0,3-2 2 16,-1 1-2-16,0 0-3 0,1-1 1 16,-1 0 0-16,1 1 2 0,-1 1 2 0,2 0 1 15,-3 0 12-15,-1 1 9 0,2 2 6 0,-3 0 3 16,1 0 0-16,0 0 4 0,-5 2-5 16,5 2-2-16,-4 1 3 0,2 1 7 0,-2 2 11 15,-1 0 3-15,1 3 8 0,-2-1 5 0,-2 0 1 16,-2 3-1-16,4 2-5 0,-8-2-4 0,4 1-8 15,-2 0-11-15,-2 0-12 0,-2-2-8 0,1 2-7 16,-5-4-7-16,0 1-1 0,-5-1-4 16,-1-2 0-16,-3-1-5 0,-3 1-4 0,1-2 0 0,-2-1-7 15,2-1-12-15,-1-1-34 0,3 0-63 0,0 0-74 16,7-2-102-16,0-1-141 0,3-1-144 16,1-2-116-16,2-1-75 0,0-4-58 0,6-1-2 15,-4-4 90-15,4-3 124 0,4 0 138 0,-4-3 129 16</inkml:trace>
  <inkml:trace contextRef="#ctx0" brushRef="#br0" timeOffset="-168038.53">20581 16687 385 0,'-4'-7'526'0,"2"0"75"15,2-3 52-15,0 3-58 0,2-1-96 0,8 2-64 16,1 0-61-16,5 0-49 0,1-1-35 15,4 1-46-15,1 1-76 0,3 1-69 0,0-2-45 16,2 2-27-16,2-1-23 0,-3 0-80 0,-5 1-166 16,4 1-225-16,-6-2-229 0,-1 2-119 0,-5 2-59 15,-1 0 38-15,-4-2 145 0,-2 6 214 16</inkml:trace>
  <inkml:trace contextRef="#ctx0" brushRef="#br0" timeOffset="-165187.43">17292 5427 88 0,'4'-6'337'16,"0"-2"41"-16,-2 1 49 0,2-1-3 15,-2 2-29-15,-2 0 25 0,0 2 52 0,0 0 40 16,0 0 1-16,-6 2-34 0,4 0-63 0,-2 2-97 15,-6 0-100-15,4 2-62 0,-3 2-39 16,-3 4-19-16,-1 1-14 0,1 4-8 0,-2 3-14 16,5 2-11-16,1 3-9 0,0 0-9 15,0 3-6-15,5 0-2 0,3 2-2 0,0-3-6 16,5 3-3-16,1-3-2 0,2-3-6 16,0 2 0-16,1-6-2 0,1-1-3 0,6-1 1 15,-7-6 1-15,7 0 0 0,-1-3-3 0,1-2 1 16,-1-3 4-16,5-3-4 0,-5 1 0 0,7-3-1 15,-3 3 1-15,0-3-2 0,-1 2-4 0,1 1 2 16,2 2 1-16,-1 2-1 0,-1 1 0 16,-1 3 0-16,1 2 2 0,-4 3-1 15,1 2 1-15,-1 2 0 0,-5 2-1 0,2 2 6 16,-8 5 1-16,0-2-1 0,-4 2 2 0,-4 0 7 16,-6 0 4-16,-6 0-1 0,1-3 3 15,-6 2-2-15,-5-4 0 0,-3-1-5 0,-4-3-7 0,-1-3-6 16,-1-1-43-16,0-5-79 0,2-3-157 15,-2-3-216-15,6-6-222 0,6-2-197 16,-1-2-67-16,7-5 23 0,-2-2 127 0,9-2 196 16,0-2 216-16</inkml:trace>
  <inkml:trace contextRef="#ctx0" brushRef="#br0" timeOffset="-165019.78">17158 5447 329 0,'4'-25'446'0,"-2"3"40"16,-2 4 23-16,6 1-88 0,-2 4-90 0,6 3-26 15,5 2 15-15,1 3 24 0,-1 1 14 0,6 2-10 16,5 1-48-16,3-1-74 0,2 2-84 16,0 2-59-16,0 1-37 0,4 0-23 0,1 0-70 15,-1 0-142-15,6 1-186 0,-4-1-207 16,3-2-155-16,-1 1-81 0,-2 0 13 0,0-2 111 16,-2-2 175-16</inkml:trace>
  <inkml:trace contextRef="#ctx0" brushRef="#br0" timeOffset="-164464.5">18623 5404 245 0,'0'0'470'0,"0"-3"52"0,0-1 26 15,-1-1-16-15,-3 1-99 0,0 0-46 16,2 0-5-16,-2 2 10 0,2 0 2 0,-2 2-30 16,4 0-60-16,-4 3-59 0,-2 3-59 0,1 1-35 15,-1 4 0-15,-8 3 9 0,3 5 10 16,-9 2-12-16,1 3-4 0,-8 1-9 0,-2 4-11 16,-2 2-13-16,-6 0-11 0,2 0-12 15,-2 0-12-15,6-1-9 0,-4-2-7 0,4-2-12 16,6-2-9-16,0-1-9 0,9-4-12 0,1-2-10 15,3-1-8-15,3-4-3 0,1 0-2 16,8-3-3-16,-2-3 1 0,4-1 1 0,2 1 3 16,1-1-3-16,3-3-1 0,0 0 2 0,6 0-3 15,-3-1 2-15,3 0-2 0,1 1-1 16,1-2 4-16,-1 3-4 0,1-2 0 0,-1 1-1 16,5 1-1-16,-3 1 0 0,2 1 0 15,3 2 1-15,-3 1 0 0,2 0 1 0,3 3-1 16,-1 0 0-16,0 1-2 0,-1-1 1 0,3 2 0 15,0-2 0-15,-4 1 0 0,4 1 1 0,-3-2 2 16,-3-1 0-16,2-1-1 0,-5 0 2 16,3-2 0-16,-3-1 0 0,-6 0-2 0,5-2 1 15,-5 1-1-15,-4 0 1 0,-1-2-1 0,-1-2 0 16,2-1-2-16,-6 0 1 0,4-1 1 16,-4-2-1-16,-4 0-2 0,4-2-9 0,-6 2-45 15,2-2-80-15,2-1-118 0,-1 0-211 0,3-1-263 16,0-2-265-16,5 0-100 0,3-3 1 15,4-1 76-15,-1-1 189 0,9-1 254 16</inkml:trace>
  <inkml:trace contextRef="#ctx0" brushRef="#br0" timeOffset="-163986.18">19364 5581 151 0,'-6'-8'526'0,"4"-2"69"16,-2-3 39-16,0-1 22 0,-2 0-138 0,1 1-110 15,-1 0-50-15,0 2-9 0,-2 2 8 0,2 0 6 16,3 3-41-16,-3-1-83 0,-4 4-77 16,4 1-57-16,0 4-45 0,-3 4-4 15,-1 4-1-15,0 4 4 0,-5 2 19 0,3 7 10 16,-1 0 10-16,-3 6-12 0,5 2-9 0,1 0-8 15,0 0-20-15,4 1-13 0,2-2-10 0,4 0-5 16,4-3-9-16,2-2-3 0,0 1-3 16,4-5-1-16,-1 0-2 0,7-5 0 0,-3-2 1 15,5-1-3-15,-3-2 2 0,5-4-1 0,1-3-2 16,2 0-2-16,2-3 0 0,-1 0 0 0,1-1 2 16,-2-1-2-16,-1 1 1 0,-1 1-2 15,-2 1 2-15,1 0 0 0,-3 2 1 0,-3 1 1 16,-3 4-1-16,3-1 3 0,-6 2 0 15,1 2-1-15,-5 1 1 0,0 1-2 0,-2 2 3 16,-4 0 2-16,-2 0 1 0,-2 0 3 0,-3-1 1 16,-5 1 2-16,-1 0-1 0,-7-1 0 15,3-2-3-15,-6-1-5 0,1-4-4 0,-5 3-2 16,4-5-10-16,-2-4-53 0,2 0-102 16,0-4-187-16,3-4-249 0,3-1-260 0,0-4-147 15,3-1-30-15,4-3 59 0,-1-3 167 0,3 0 238 16</inkml:trace>
  <inkml:trace contextRef="#ctx0" brushRef="#br0" timeOffset="-163823.6">19246 5698 32 0,'9'-34'414'15,"3"2"55"-15,-2 4 27 0,-1 1 29 16,7 3-99-16,-7 3-87 0,7 3-8 0,3 2 25 0,-1 3 23 16,1 3 4-16,2-1-40 0,-1 4-62 0,1-1-91 15,4 2-78-15,1 2-47 0,-1 1-33 16,0 1-20-16,4 2-94 0,-2 0-181 0,-2 0-227 15,2 0-213-15,-1 0-109 0,-1-3-58 16,-2 0 54-16,-5 0 162 0,3 0 217 0</inkml:trace>
  <inkml:trace contextRef="#ctx0" brushRef="#br0" timeOffset="-163277.59">21090 5416 315 0,'6'-9'394'16,"-4"2"66"-16,2-2 72 0,2 2-5 15,-6-1 20-15,6 2 5 0,-6 1-3 0,0-1-18 16,4 1-59-16,-4 2-91 0,-4-2-98 0,4 0-65 16,-2 2-50-16,-2 0-47 0,2 2-32 15,-2-1-27-15,-2 4-25 0,-3 0 5 0,3 4 16 16,-8 5 11-16,3 3 17 0,-5 4 22 0,-3 4 12 15,-1 7-9-15,-7 2-2 16,2 8-1-16,-6 3-7 0,-4 2-16 0,0 2-11 0,-2 2 5 16,2 0-3-16,3-3-3 0,-3-2-2 0,0 0 0 15,8-3 3-15,-2-4-12 0,7-3-12 16,1-1-11-16,2-4-9 0,-1-3-10 0,9-3-6 16,1-3-3-16,0-2-8 0,0-4-1 15,5-2-1-15,1-2 1 0,-2-2-1 0,6-3-1 16,-2 0 1-16,2-3 2 0,2-1-1 15,-2-3 2-15,6 0-4 0,-2-1-3 0,1-4-3 0,1 1-6 16,-2-2-47-16,2-1-66 0,-2-3-80 16,-2-2-97-16,-2 0-143 0,0-3-181 0,0-1-160 15,-2-4-121-15,2 1-92 0,0-3 6 16,0 0 94-16,2-2 163 0,-2 0 189 0</inkml:trace>
  <inkml:trace contextRef="#ctx0" brushRef="#br0" timeOffset="-161938.37">20494 5455 159 0,'-14'-15'362'0,"4"0"55"0,1-1 54 15,-3 2-28-15,2 1-54 0,4 1-4 16,1 3 9-16,1 1 3 0,-2 3-3 0,6 1-12 16,0 2-38-16,0 2-50 0,6 4-46 0,0 2-31 15,7 1-27-15,-1 6-24 0,7 0-13 16,2 3-4-16,5 5-5 0,5 2-11 0,0 4-8 15,4 1-11-15,5 7-13 0,1 1-17 16,4 4-19-16,1 2-12 0,1 3-12 0,5 0-11 16,-2 0-10-16,1 1-6 0,1-3-5 0,-7-2-3 15,1 0-3-15,-5-5 0 0,-4-2 2 16,-3-2-2-16,-3-2-2 0,-5-4 0 0,-3-4 2 16,-6-1-2-16,-1-3-1 0,-1-2 1 0,-5-1 1 15,0-4 3-15,-4-3 25 0,-1-1 28 0,-1-1 31 16,2-1 33-16,-2-3 30 0,-4 2 14 15,4-4-18-15,-2 0-18 0,-2 0-29 0,0-4-31 16,0 2-28-16,0-2-8 0,0 0 2 16,0 1 0-16,0-1 3 0,-2 1-22 0,2 1-17 15,0-1 0-15,0 2 0 0,0-1 0 0,0 2 0 16,2-1 0-16,-2 1 0 0,0-2 0 16,0 2 0-16,0 0 0 0,0 0 0 0,0 2 0 15,0-2 0-15,0 1 0 0,0 1 0 16,0-1 0-16,0-1 0 0,0 2 0 0,0-2 0 15,0 1 0-15,0 1 0 0,0-2 0 0,0 1 0 16,0 1 0-16,-2-1 0 0,-2 2 0 16,4-2 0-16,0 1 0 0,0 1 0 0,-4-2 0 15,4-1 0-15,0 2 0 0,0 0 0 0,0-1 0 16,0 0 0-16,0-1 0 0,0 0 0 16,0 2 0-16,0-2 0 0,0 2 0 0,0-2 0 15,0 0 0-15,0 0 0 0,0 0 0 0,0 0 0 16,0 0 0-16,0 0 0 0,0 0 0 0,0 0 0 15,0 0 0-15,0 0 0 0,0 0 0 16,0 0 0-16,0 0 0 0,0 0 0 0,0 0 0 16,0 1 0-16,0-1 0 0,0 0 0 15,0 0 0-15,0 0 0 0,0 0 0 0,0 0 0 16,0 0 0-16,0 0 0 0,0 0 0 16,0 0 0-16,0 0 0 0,0 0 0 0,0 0 0 15,0 0 0-15,4 0 0 0,-4 0 0 0,0 0 0 16,0 0 0-16,0 0 0 0,0 0 0 15,0 0 0-15,0 0 0 0,0 0 0 0,0 0 0 16,0 0 0-16,0 0 0 0,0 0 0 0,0 0 0 16,0 0 0-16,0 0 0 0,0 0 0 15,0 0 0-15,0 0 0 0,0 0 0 0,0 0 0 16,0 0 0-16,0 1 0 0,0 1 0 16,4-2 0-16,-2 3 0 0,-2-3 0 0,4 2 0 15,-2 1 0-15,1-3 0 0,-3 1 0 0,4 1 0 16,-4-1 0-16,2-1 0 0,-2 1 0 15,0-1 0-15,0 0 0 0,0 0 0 0,0 0 0 16,0 0 0-16,0 0 0 0,0 0 0 0,0 0 0 16,0 0 0-16,0 0 0 0,0 0 0 15,0 0 0-15,0 0 0 0,0 0 0 0,0 0 0 16,0 0 0-16,0 0 0 0,0 0 0 0,0 0 0 16,0 3 0-16,0-3 0 0,0 0 0 0,0 0 0 15,0 0 0-15,4 2 0 0,-4 0 0 16,0 0 0-16,2-1 0 0,-2 0 0 0,0-1 0 15,0 0 0-15,0 2 0 0,0-2 0 16,0 0 0-16,0 0 0 0,0 0 0 0,0 0 0 16,0 0 0-16,0 0 0 0,0 0 0 0,0 0 0 15,0 0 0-15,0 0 0 0,0 0 0 16,0 0 0-16,0 0 0 0,0 0 0 0,0 0 0 16,0 0 0-16,0 0 0 0,0 0 0 15,0 0 0-15,0 2 0 0,0-2 0 0,0 1 0 16,0-1 0-16,0 0 0 0,0 1 0 0,0-1 0 15,0 0 0-15,0 0 0 0,0 0 0 0,0 0 0 16,0 0 0-16,0 0 0 0,0 0 0 16,0 0 0-16,0 0 0 0,0 0 0 0,0 0 0 15,0 0 0-15,0 0 0 0,0 0 0 16,0 0 0-16,0 0 0 0,0 0 0 0,0 0 0 16,0 0 0-16,0 0 0 0,0 0 0 15,0 0 0-15,0 2 0 0,0-2 0 0,0 0 0 16,0 0 0-16,0 1 0 0,0-1 0 0,0 0 0 15,0 2 0-15,0-2 0 0,0 0 0 16,0 0 0-16,0 0 0 0,0 0 0 0,0 1 0 16,0-1 0-16,0 0 0 0,0 0 0 15,0 0 0-15,0 0 0 0,0 0 0 0,0 0 0 16,0 0 0-16,0 0 0 0,0 0 0 0,0 0 0 16,0 0 0-16,0 0 0 0,0 0 0 0,0 0 0 15,0-1 0-15,0 1 0 0,0 0 0 16,0-2 0-16,4 2-11 0,-4 0-169 0,6-1-113 15,-2-2-156-15,-2 0-233 0,-2 0-239 0,-2-4-176 16,-4-1-38-16,-8-2 47 0,-1-3 122 16,-10-3 216-16,-6-2 255 0</inkml:trace>
  <inkml:trace contextRef="#ctx0" brushRef="#br0" timeOffset="-161062.39">18521 6247 247 0,'-4'-9'502'16,"2"-1"79"-16,-2-1 72 0,-2-1 46 15,2 1-83-15,-1 1-75 0,-1 1-47 16,6 1-28-16,-4 4-31 0,2-2-64 0,-2 2-78 16,4 1-58-16,-2 0-54 0,-2 1-44 0,4 1-36 15,0-1-16-15,0 4-3 0,0-1 2 16,4 2 11-16,-2 2 15 0,-2 2 14 0,6 2-9 16,-2 3-1-16,0 1-4 0,-2 6-8 0,3 0-10 15,-1 5 1-15,-4 4-1 0,6 1-9 16,-6 5-11-16,0 0-9 0,-2 2-1 0,-2 3-1 15,0-2-61-15,-1 1 0 0,-1-2 0 16,-4-2 0-16,4-1 0 0,0 0 0 0,-1-3 0 16,1-3 0-16,0-1 0 0,0-3 0 0,0-3 0 15,3-2 0-15,-1-3 0 0,2-3 0 16,-2 0 0-16,0-3 0 0,4-1 0 0,0-3 0 16,-2-1 0-16,2-1 0 0,0-2 0 0,2-2 0 15,-2 0 0-15,0-5 0 0,4 0 0 0,0-1 0 16,-2-5-113-16,-2-1-190 0,4-2-104 15,-4-1-150-15,5-3-153 0,-1-2-127 0,-2-1-87 16,6-3-62-16,0-3 12 0,-4 0 113 16,5-3 175-16,-3-1 177 0</inkml:trace>
  <inkml:trace contextRef="#ctx0" brushRef="#br0" timeOffset="-160555.37">18521 6259 140 0,'0'-21'351'0,"0"0"48"15,0 3 41-15,0 3-58 0,0-2-94 0,0 7-65 16,4 1-37-16,-2 5-10 0,1 1 4 15,1 1 26-15,-2 4 38 0,-2 2 38 0,4 1 22 16,-8 2 0-16,4 2-23 0,-9 0-42 16,-1 2-42-16,-2 4-37 0,-3 0-39 0,-7 0-19 15,-1 2-8-15,-2 0-1 0,-2 2 3 16,-2-2 2-16,2 3 0 0,1-2-7 0,5-2-5 16,2 2-10-16,-1-3-16 0,9 0-18 0,-3-1-16 15,8-3-5-15,1-3-10 0,5 1-2 0,0-3-2 16,3-1-1-16,3-2 1 0,4-3-4 15,2 0-1-15,3-5-2 0,1-1 0 0,-1-1 0 16,4-4-3-16,1 0 0 0,-3 1 1 0,-1-7-1 16,1 4 1-16,1-2 0 0,-3-2 2 0,1-1 0 15,-1 0 2-15,1 1-1 0,-3-1 0 16,3 1-3-16,3-2 2 0,-1 2 2 0,-3 1-2 16,4 1-2-16,-3 4-1 0,-1 1 5 15,1 4 0-15,-6 2-1 0,3 4 1 0,-5 4-2 16,2 2 1-16,-1 4-1 0,-3 3-3 15,0 3 1-15,-2 3 2 0,2 2 4 0,-2 1 12 16,1 4 10-16,1-2 8 0,-2 1 5 0,-4 1 2 16,4-3-1-16,-4-1-9 0,0-1-6 15,-4-1-3-15,0-4 5 0,-2 1 7 0,-3-4 5 16,-7-2-2-16,1-2-3 0,-7-3-4 0,-7-2-10 16,2-1-8-16,-4-3-6 0,-4-3-2 15,4-1-1-15,-4-4-3 0,4-1-3 0,0 0-1 16,2-2-1-16,2 1-2 0,6-1-13 0,-2 3-33 15,7-1-59-15,1 3-98 0,5 1-158 16,0 1-197-16,4 1-183 0,6 0-159 0,-2 2-42 16,2 1 45-16,2-2 129 0,2 2 184 0,-2-2 189 15</inkml:trace>
  <inkml:trace contextRef="#ctx0" brushRef="#br0" timeOffset="-159498.16">23575 5678 247 0,'-8'-11'572'15,"2"-4"71"-15,-3-1 38 0,3 2 38 16,-4-1-182-16,0 5-139 0,5-1-88 0,-1 3-31 16,2 3-7-16,-2 4-9 0,6 1-40 15,-4 3-24-15,-2 3-22 0,4 5-20 0,-1 2-9 16,-1 2-11-16,4 5-16 0,-6 1-16 0,6 2-12 16,-2-1-15-16,2 1-18 0,-4 2-16 0,4-3-7 15,-4 0-12-15,4 0-7 0,-6-1-6 16,6-3-1-16,-2 0 1 0,-1-3-3 0,-1-2-3 15,4-1-3-15,0-1 2 0,0-4-2 16,0-1-1-16,7 0 1 0,-5-1 2 0,8-5-1 16,0 0-1-16,1-4-2 0,9 2-1 0,-1-3 0 15,2-1 0-15,1 0 0 0,3 0-2 0,0 1 0 16,2 1 2-16,-1 1 0 0,-1 2-1 16,0 0 0-16,-4 2 3 0,-1 2-1 0,1 1-2 15,-4 2 0-15,1 2 0 0,-5 2 1 16,-1 3 2-16,-2 1 2 0,-5 2 0 0,1 0-1 15,-6 1 1-15,0 2 1 0,-6-1-1 0,-3-2-1 16,-3 2 1-16,-7-3 3 0,1 0 0 0,-11-1-6 16,4-2-1-16,-6-2-3 0,2-3-2 15,-2-1-28-15,4-2-61 0,-2-3-92 16,7-2-152-16,3-4-200 0,2-1-195 0,1-3-167 16,3-1-57-16,3-3 31 0,4-1 122 0,-4-4 181 15,8 0 188-15</inkml:trace>
  <inkml:trace contextRef="#ctx0" brushRef="#br0" timeOffset="-159329.46">23462 5707 230 0,'-3'-25'566'0,"-1"-1"74"0,2 1 42 0,-2 3 23 15,4-1-215-15,4 4-129 0,-2 5-73 16,5-1-28-16,1 3-6 0,2 1-6 0,3 2-13 16,3 1-56-16,1 2-63 0,3 2-44 0,5 1-34 15,2 3-20-15,2 3-11 0,2 1-30 16,6 2-103-16,4 2-172 0,-3 0-196 0,5 0-206 15,-2-1-127-15,3 0-42 0,-1 2 65 0,-2-3 151 16,3 0 185-16</inkml:trace>
  <inkml:trace contextRef="#ctx0" brushRef="#br0" timeOffset="-158738.1">24908 5672 11 0,'4'-4'481'0,"-2"0"116"15,-2-4 65-15,0-1 80 0,-6 0-39 0,4-1-123 16,-2 2-101-16,-1 1-67 0,-3 1-29 16,2 2-57-16,0 0-75 0,0 3-44 0,-3 2-41 15,-1 3-23-15,-2 3-16 0,-1 5-5 16,-5 2 9-16,1 4-11 0,-4 4-8 0,-5 2-16 15,1 1-6-15,-6 4-4 0,0-1-16 16,-4 1-11-16,-2 2-4 0,3-1-7 0,-3-1-13 0,2-1 7 16,0-1 7-16,4-3 0 0,4 0 5 15,2-1-2-15,3-3-1 0,3-4-19 0,7-1-16 16,-1-3-6-16,3-4-8 0,4 3 0 0,2-6 0 16,4 0 0-16,4-2 0 0,2-1 1 15,8-2 0-15,-3 0 1 0,9 0-1 16,-3 0-1-16,2-2-1 0,3 2 0 0,-3 0 1 15,2 0-1-15,3 0-3 0,-3 0 1 0,0 2 2 16,5 2 1-16,-5-2-2 0,2 3-1 16,-2-1-1-16,1 2 2 0,-3 2-2 0,2-1 0 15,-1 2 1-15,-1 0-1 0,-1-1 2 0,-3 3 0 16,1 1 0-16,1-2-1 0,-5 2 1 0,3-2 2 16,-3 1 0-16,-2-2 0 0,-1 2-2 15,1-3-1-15,-4 0 1 0,0-2 0 16,1 0 0-16,-5-3 0 0,4 1 0 0,-6-1 4 15,4-2-1-15,-4 1 3 0,4-2-2 0,-2 0 0 16,-2 0 1-16,0-2-4 0,0 1-1 0,0 0 0 16,4-1 1-16,-4-1-1 0,0 2-1 15,0-2 1-15,0 0-5 0,0 0-2 0,0 0-2 16,0 0-38-16,-4 0-72 0,4-2-105 0,0 1-171 16,-2-3-246-16,2 2-253 0,-4-3-176 15,4 0-39-15,0-2 47 0,0 0 141 0,6-1 231 16,-2-1 247-16</inkml:trace>
  <inkml:trace contextRef="#ctx0" brushRef="#br0" timeOffset="-158252.52">25398 5857 118 0,'-15'-3'334'15,"-1"0"27"-15,5 0 15 0,-5-2-50 0,3 3-90 16,1-1-37-16,-1 1 11 0,1 1 45 15,2-2 69-15,1 1 66 0,-1 2 34 0,2-1 2 16,0 0-23-16,-1-1-42 0,7 2-62 16,-2-2-69-16,-2 2-54 0,6 0-35 0,-4 2-10 15,4-2 5-15,0 2 7 0,4 0 13 0,2 0 3 16,4 0-1-16,5 0-15 0,6 0-25 16,8 1-28-16,2-2-27 0,6 2-19 0,4 0-13 15,0-1-11-15,3-1-8 0,-1 1-4 16,-2-1-2-16,-1 1-5 0,1-2 3 0,-6 0 0 15,2 1-1-15,-8-1-1 0,-2 0 0 0,-4 2 1 16,-5-2-2-16,-1 0-1 0,-5 0 1 16,-3 0 0-16,-3 0-1 0,0-2-3 0,-6 2-2 15,0 0-3-15,-6 0-26 0,2 0-64 0,-7 0-74 16,1 0-147-16,-2 0-205 0,-1 0-216 0,3 3-191 16,-5-2-67-16,3 4 6 0,-2 0 113 15,3-1 186-15,-1 2 207 0</inkml:trace>
  <inkml:trace contextRef="#ctx0" brushRef="#br0" timeOffset="-157945.75">25418 6078 106 0,'-25'7'520'0,"-1"0"96"0,5-1 53 16,2-1 29-16,1 1-102 0,1-1-102 0,5 0-84 0,3 2-27 15,3-1-1-15,6-2 22 16,6 1-34-16,-1-1-59 0,11 1-48 0,9-1-52 15,4-1-43-15,8 1-43 0,4 1-38 0,5 0-24 16,-1-1-20-16,5 0-18 0,-3 1-4 0,-1 0-7 16,-5-1-5-16,0 0-3 0,-5 0-1 15,-3-1 1-15,-6 0-4 0,-5-1 0 0,-3-1 0 16,-3 2 1-16,-1-3 0 0,-5 1 1 0,-4-2-1 16,-6 1 0-16,0-3-2 0,-2 2-1 0,-6-3-2 15,2 2-5-15,-4-2-4 0,1 2-50 16,-3-1-87-16,6-1-152 0,-3 0-225 0,5 2-257 15,4-3-210-15,0 1-63 0,4-2 27 0,5 0 122 16,1-1 209-16,5-1 251 0</inkml:trace>
  <inkml:trace contextRef="#ctx0" brushRef="#br0" timeOffset="-157351.86">26858 5640 241 0,'-8'-12'480'0,"0"-3"53"0,2 0 33 0,1 1-13 15,-5 1-131-15,6 2-61 0,-2 2-15 16,4 3 9-16,-5 0 8 0,5 2-13 0,-2 1-40 15,0 3-50-15,-2 2-69 0,0 0-49 16,-4 4-29-16,5 3-5 0,-1 3 1 0,0 3-13 16,-2 5-6-16,-1 2 4 0,3 2 4 0,0 4-17 15,2-2-14-15,-4 4-7 0,1 2-11 16,1-1-18-16,4 0-12 0,-6 1-8 0,2-2-2 16,2 0-2-16,-1-2-2 0,-1 2-1 0,6-4 0 15,-4-3 0-15,4-1 0 0,0-2-3 0,4-2 0 16,-4-5 2-16,0-1-1 0,4-1 3 15,-2-4 20-15,-2-1 13 0,5-4 8 16,-1 0 5-16,0-4 2 0,2-2-3 0,0-2-18 0,0-5-12 16,3 3-8-16,1-4-5 0,0 0-3 15,1-1-5-15,5 0 0 0,-1-4 1 0,5 4-3 16,1-1-1-16,4 2 1 0,0 0 1 16,1 3 0-16,3 1-3 0,-2 4 1 0,-2 4 2 15,-4 0-1-15,3 6 2 0,-3 0-1 16,-6 4 2-16,1 2 1 0,-4 3 1 0,-3 3 1 15,1 0 1-15,-4 3 0 0,-2 0 0 0,-1 2 1 16,-3 1-2-16,-3-2-2 0,-1 2-2 0,-2-1 0 16,0-1-2-16,-4-3 2 0,-1 1 3 15,-3-3 1-15,3-4-1 0,-9-1 0 0,5-5 1 16,-7-2-3-16,-1-4-2 0,0-2-4 0,-6-4-8 16,0-2-51-16,2-3-77 0,1-4-137 15,1 0-184-15,4-5-211 0,1 1-195 0,5 0-109 16,5-2-5-16,1 0 91 0,7-1 164 15,2-1 201-15</inkml:trace>
  <inkml:trace contextRef="#ctx0" brushRef="#br0" timeOffset="-157147.21">26858 5631 294 0,'4'-21'455'0,"1"1"50"0,1 1 69 15,-2 4-34-15,-4 2-90 0,6 4-17 0,0 1-5 16,1 4 2-16,5-1-34 0,4 3-42 15,7 2-69-15,0 2-93 0,12 3-68 0,4 1-53 16,0 0-32-16,5 2-18 0,3 1-11 0,-3 0-7 16,-1-2-7-16,-4 1-32 0,-3-2-99 15,-5-1-156-15,-5-1-181 0,-7-4-177 0,-7-1-165 16,-3-2-57-16,-9 1 51 0,-4-1 131 16,-7 0 168-16</inkml:trace>
  <inkml:trace contextRef="#ctx0" brushRef="#br0" timeOffset="-156333.68">24470 6370 119 0,'4'-3'349'0,"2"0"44"15,0-1 45-15,-2-2-24 0,-1 1-43 0,-1 0 8 16,-2 3 42-16,4-1 55 0,-2 0 19 16,-2 1-6-16,0 2-36 0,0-3-77 0,0 1-98 15,0 1-94-15,0 2-59 0,-2 1-22 0,2 3-9 16,0 1 9-16,-4 3 11 0,4 4 15 16,-2 2 8-16,-1 3-18 0,3 3-15 0,-4 3-12 15,4 1-12-15,-2 2-7 0,-2 2-5 16,4-2 4-16,-2 2 5 0,2-1-8 0,-4-1-6 15,4 0-6-15,-4 0-7 0,2-2-12 0,-2 1-12 16,2-4-9-16,-1 1-5 0,-1 0-3 16,2-4-1-16,-2-1-2 0,4-1-2 0,-4 0 2 15,4-3-4-15,0-2 2 0,-2 0-3 0,2-3 1 16,-4 0 0-16,4-2-3 0,0-4 1 16,0 2-3-16,0-1-1 0,0-3-4 0,-2 0-21 15,-2-2-58-15,0-2-85 0,-1-4-105 0,3 1-177 16,-6-4-206-16,6-1-186 0,-2-2-148 15,2-3-30-15,2-3 50 0,0 2 146 0,0-6 192 16,2 1 197-16</inkml:trace>
  <inkml:trace contextRef="#ctx0" brushRef="#br0" timeOffset="-155790.35">24552 6472 178 0,'9'-5'323'0,"-3"1"23"0,2 1 19 16,-6 0-95-16,4 2-79 0,-3-2-24 15,-3 1 11-15,4 1 44 0,-8-1 41 0,1 2 46 16,-5 0 34-16,-6 2 6 0,-1 1 0 16,-7 3-30-16,-1-2-34 0,-4 4-36 0,2 0-35 15,-2 4-30-15,-2-2-31 0,3 0-20 0,5 2-21 16,2 0-26-16,1 0-18 0,1 0-19 16,5-2-15-16,6 1-14 0,1 0-6 0,1-2-4 15,0 0-3-15,4-2-2 0,4 0-3 0,0-2 0 16,1 1-1-16,1-4 2 0,0 1-3 15,0-3 2-15,-2 0-3 0,2 0 3 0,-3-3-1 16,1 1 0-16,-2-4 0 0,-2 0 0 0,0 0 3 16,4-3-2-16,-4 0-1 0,0-1-1 15,2-4 3-15,-2 1-1 0,4-2-1 0,2-2-2 16,0-2 0-16,3 0-3 0,1-1 2 16,5-1-4-16,1 3 0 0,-2 0 6 0,3 2-2 15,-3 4-1-15,1 2 2 0,1 4 2 16,-1 2 2-16,-3 2-7 0,3 4 3 0,3 1 1 15,-1 3-3-15,-1 3-1 0,-1-1 3 0,4 4 1 16,-3 1 0-16,-1 0-1 0,1 1 2 16,-1-1 0-16,-5 1-1 0,0 1 2 0,0-2 3 15,-5 1 2-15,-1-2 12 0,-4-1 20 0,-4 0 10 16,-5 1 7-16,-3-4 2 0,-7 1 1 16,-7-3-10-16,-1 0-17 0,-4-2-13 0,-7 1-7 15,3-2-2-15,2-2-2 0,2 1-4 0,2-2-1 16,3 0 0-16,7 0 1 0,4 0-4 15,7-2-3-15,0 1-5 0,8-1-27 0,4-1-49 16,2 0-77-16,3 0-133 0,3-1-154 0,2-1-155 16,-3 1-109-16,5 0-72 0,-7-1-36 0,1-1 72 15,0 4 125-15,-4-3 142 0,-1 3 128 16</inkml:trace>
  <inkml:trace contextRef="#ctx0" brushRef="#br0" timeOffset="-155072.48">25714 6522 126 0,'-5'-5'359'15,"1"-1"48"-15,2 0 49 0,-2 0-13 0,4 1-54 16,-4 2-10-16,4-2 33 0,-2 3 40 0,2-1 14 16,-4 0-18-16,4 2-41 0,0 1-69 15,0 0-76-15,0 1-68 0,4 2-34 0,-2 2-17 16,-2 2 1-16,4 3 11 0,0 0 5 16,-2 3 3-16,-2 3-4 0,0 3-5 0,-2 2-8 15,-2 1-7-15,0 2-13 0,-2 2-8 16,0 1-3-16,1 1-6 0,-1-1-13 0,-2 2-13 15,6-2-10-15,-2 1-14 0,4-1-17 0,-2 0-16 16,2-1-7-16,0-3-5 0,0 1-4 16,2-2-4-16,-2-3-3 0,4-1-2 0,-4-2 1 15,2-3-1-15,-2-3 1 0,0-2-2 0,0-1 0 16,0-4 4-16,0 0-2 0,0-3-1 16,-6-1-5-16,4-4 1 0,-2 1-2 0,0-5-1 0,-1 0-7 15,1-1-40-15,4-2-61 0,0-2-87 16,4-2-101-16,1 0-167 0,5-1-206 0,0-2-157 15,1-4-124-15,5 1-66 0,-2-1 21 16,-3-3 123-16,3 0 189 0,-3 0 187 0</inkml:trace>
  <inkml:trace contextRef="#ctx0" brushRef="#br0" timeOffset="-154564.37">25786 6525 102 0,'6'-11'283'0,"-6"2"32"0,4-2 25 0,-4 3-61 15,0-3-39-15,0 3-9 0,0 1 11 0,-4 1 20 16,2 0 10-16,-2 2 8 0,-2 1 6 0,-3 3 16 16,-1 1 13-16,-6 4-4 0,1 2-10 15,-3 2-15-15,-5 1-33 0,2 3-50 0,1 4-46 16,-5-4-38-16,4 3-17 0,2-1-14 0,1 2-6 16,-1-2-7-16,3 0-12 0,5 0-9 0,-3-2-10 15,4-1-14-15,5 1-6 0,-5-1-8 16,4-4-6-16,2 1-4 0,4 0-2 0,-6-3 1 15,6-1-2-15,0-1 0 0,-2-1 2 16,2-2 6-16,0 1-4 0,0-4 1 0,2 0-1 16,2-3 0-16,-2-1-1 0,2-1-6 15,-4-4 2-15,6-1-1 0,-2-2-1 0,-2-2 0 16,2 0 0-16,5-4-1 0,-3-1 1 0,4-1 0 16,1-1 2-16,3 1-2 0,-2-1-1 0,3 2 0 15,1 3 1-15,3 3-2 0,0 2-2 16,3 2 4-16,-1 3-1 0,2 2 1 0,-1 5 1 15,5 2 2-15,-4 5 0 0,2 5-3 16,0-2 4-16,-1 3-2 0,-1 5-2 0,-6-3-2 16,3 3 2-16,-5 2 0 0,-5-3-2 0,0 0 2 15,-5 1-1-15,-5-2 13 0,-5 2 21 0,-5-4 13 16,-6 0 12-16,-3-1 2 0,-6-3 4 16,-6 0-11-16,-4-4-22 0,-2-1-12 0,0-3-12 15,-2 2-6-15,3-6-1 0,1 1-1 16,4-1-2-16,6 0-8 0,3 1-55 0,11-1-125 15,1-1-216-15,6-1-264 0,4-1-220 16,6-1-109-16,4-4-9 0,-1 2 94 0,7 0 200 0,-3-2 254 16</inkml:trace>
  <inkml:trace contextRef="#ctx0" brushRef="#br0" timeOffset="-152426.65">27914 5947 136 0,'0'-1'319'0,"0"-3"36"0,0 0 43 16,0 0-41-16,0 1-45 0,0 0 6 0,0-2 48 15,4 2 62-15,-4 0 33 0,4 0 0 0,-2 2-29 16,-2-2-44-16,0 0-69 0,3 1-84 0,-3 0-64 15,0 2-44-15,0-2-32 0,0 2-23 16,0 0-19-16,0 0-14 0,0 0-10 0,0 2-10 16,2 0-3-16,-2 4-1 0,0 1 30 15,4 4 19-15,0 2 12 0,-2 6 9 16,6 0 3-16,-6 2 22 0,4 3-18 0,1 0-10 0,1 3-8 16,0-1-4-16,0 2-3 0,1-1-26 0,-1 0-17 15,0 0-10-15,0 0-4 0,-1-1-1 16,1-2-5-16,2-1 1 0,-8 0-4 0,3-3 2 15,-1-2 0-15,2-4-2 0,-2 0 0 16,-2-3 2-16,-2-3 27 0,4-3 25 0,-4 0 15 16,0-5 8-16,4-1 4 0,-2-5 1 15,-2-1-23-15,5-4-26 0,3-2-15 0,2-3-10 16,2-4-4-16,7-1-4 0,2-3-1 0,6-1-1 16,2-4-1-16,8-1 6 0,2 1-1 15,4-5 0-15,3 1-2 0,3-1 0 0,3 1 1 16,0-2-6-16,3 2-2 0,-3-1 2 0,2 4-1 15,-4-2 0-15,-3 4-2 0,-4 2 2 16,-8 3 1-16,-4 3 1 0,-10 2 1 0,-2 4 2 16,1 4 1-16,-9 3 0 0,-1-1-2 15,-4 2 0-15,1 1 0 0,-5 0 0 0,2 3-1 16,-2-2 0-16,-2 2 1 0,0 0 1 0,0 0 0 16,0 2 0-16,4-1 1 0,-4 1 1 0,0 0 0 15,4-1 0-15,-4 1-3 0,0 0 0 16,0 0 1-16,0 0-1 0,0 0 1 0,0 0 1 15,0 0 1-15,0 0-2 0,0 0 1 16,0-2 2-16,0 2-1 0,0 0 0 0,0 0-1 16,0 0 2-16,0-2-2 0,0 2-2 0,0-1 1 15,0 1-1-15,0-1 1 0,0-1-2 0,0 1 2 16,0 1-1-16,0-3 0 0,0 3 0 16,0-2-1-16,0 1 2 0,0 1-2 0,0-2 0 15,0 2 1-15,0 0-5 0,0-1 0 16,0 1-13-16,0-2-45 0,0 2-54 0,0-2-72 15,0 0-84-15,0-1-155 0,-4 0-190 16,4-3-147-16,-4 0-121 0,2-2-68 0,-4-1 12 16,-7 0 119-16,1-2 181 0,-3 1 182 0</inkml:trace>
  <inkml:trace contextRef="#ctx0" brushRef="#br0" timeOffset="-149036.18">21877 8704 33 0,'6'-1'142'0,"4"-2"12"0,-4 2 13 0,-1-3 13 16,5 2 19-16,-6 0 19 0,0-1 12 15,-2 0 1-15,2 0-7 0,-2-3-18 0,-2 1-14 16,0 1-20-16,0-1-12 0,0-1 0 0,0 1-4 16,-2 0-5-16,-2-1-6 0,2-2-14 15,-2 1-18-15,-2 1-28 0,-2-1-14 0,1-4-18 16,-3 3-21-16,-4-1-10 0,3-1-7 0,-5 1-6 16,1-3 16-16,-5 2 31 0,1-1 28 15,-2 1 11-15,1-1 6 0,-1 1 26 0,0 0-1 16,-1 1-14-16,3 1-16 0,0-2-5 0,-3 3-5 15,7-1-16-15,-5 2-22 0,5 0-11 0,-5 0-12 16,3 0-7-16,-2 0-3 0,-3 0-6 16,-3 1 0-16,4 1-6 0,-4 0-3 0,-4-1 0 15,1 1-1-15,-3 0-4 0,-2-1-3 16,2 2 3-16,0-2 4 0,4 3 1 0,-2-1 1 16,4 1 19-16,0-2 16 0,0 3 11 0,3 0 4 15,1-1 4-15,2 0-3 0,-3 2-18 16,3-1-14-16,-2 1-9 0,-5 0-6 0,5 1-3 15,-4-1-3-15,-4 2 4 0,2 0 2 16,-2-1 0-16,2-1-3 0,-3 1 0 0,3 3 3 16,-2-3-2-16,4 0-2 0,2 2 1 15,0-1 1-15,-3 0-3 0,5 2 3 0,0-2-2 0,-2 1-1 16,1-1-4-16,3 0 2 0,-3 2 3 16,1-2 1-16,2 2 5 0,-3-2 0 0,1 3 6 15,-2-3-1-15,2 3 2 0,1 0-6 16,-1-1 3-16,-4 2-4 0,3 0-3 0,1 2-1 15,-2 1-3-15,1 0-2 0,1 1-2 16,0 3 2-16,-2 0 4 0,1-2-4 0,3 4 4 16,-2 0 2-16,1-2-1 0,-1 3 1 0,2-2-3 15,-3-1 1-15,3 1 1 0,1-1-1 0,-1 0 1 16,0 0-1-16,3 0 0 0,-1-1 3 16,1 0-1-16,-1 2-1 0,-1-3 1 0,-1 5 5 15,3-3 15-15,1 1 7 0,-4 3 4 0,3-3 5 16,4 3 0-16,-1 0-2 0,-3-1-14 15,7 2-9-15,1 0-6 0,-2 1-4 0,1 1 2 16,3-1-3-16,-4 1 0 0,6 1 1 16,-2 0-1-16,2-1 0 0,-1 2-2 0,-1-1 3 15,2 0 4-15,2 1 22 0,-2-3 13 16,2 5 6-16,-2-4 5 0,4 3 0 0,0-2-2 16,0 2-20-16,6-3-13 0,-6 3-4 0,6 1-4 15,4 0 18-15,-5-1 13 0,5 3 7 0,0 0 3 16,5 1 2-16,-1-1 0 0,1-1-20 15,1 0-13-15,-1 0-6 0,3-2-3 0,-1-1-3 16,1 0-3-16,1-3 3 0,0 1-3 0,-1-2-2 16,5 0-3-16,-5-3 1 0,5 0 2 15,-2-2-4-15,1 1 2 0,3-2-1 0,0 0 0 16,0-2-2-16,2-1 3 0,-2 0-2 16,6-2-1-16,0 1 1 0,4-2 1 0,-4 0-1 15,4-1-4-15,0 1 3 0,0-1 0 0,-4 1-3 16,2 0 1-16,-4-2 3 0,2 1 1 0,-6 0-1 15,2 0 0-15,-1-1 2 0,-1 0-2 16,-2 1-1-16,-2 1 1 0,1-3-2 0,-1 0 0 16,2 0-1-16,-2 0 3 0,5-1 0 15,-5 1 1-15,4-2 1 0,0-1-1 0,3 0 2 16,-3 0-3-16,0 0-1 0,0-4-1 16,4 4-3-16,-2-2 4 0,2-3-2 0,-2 1 1 15,3 0 0-15,-3-1 0 0,-2-1 1 16,4 0-3-16,-4 0 1 0,-2 0 2 0,3 0 1 15,-3-1 2-15,-2 0 0 0,0 0-1 0,5 1-1 16,-5-3-1-16,4 1-2 0,-2 0 0 0,-1 0-2 16,-1-1 2-16,4 2 2 0,-3 0 0 15,-3-3-1-15,0 3 0 0,-3-1 2 0,-1 1 0 16,1-1-1-16,-5 1 1 0,3 1 4 0,-2-2-3 16,-3 1 0-16,1 0 1 0,2-1-2 15,-3-1-2-15,1 1-2 0,0-1 2 0,1 0-1 16,-1-1 2-16,0-1 0 0,1 0 2 15,3 0 0-15,-2-3-1 0,3 1-1 0,1-1-1 16,-3-1 1-16,-1 1 1 0,1 1-1 0,-1-2 1 16,-2 3 1-16,-5-2 2 0,5 3-1 15,-4-1 2-15,-2 1 16 0,2-2 14 0,-6 1 8 16,5 0 6-16,-5 0 0 0,4 0 2 0,-4 0-13 16,4 1-15-16,-2-1-8 0,2 0-4 15,2-1-5-15,-2 1-3 0,2-3-3 0,-1 1 1 16,1-2 3-16,2 1-2 0,2-2 0 15,-5-1 4-15,1 0-1 0,0 0-4 0,4 1-1 16,-4-2-1-16,-3 1 1 0,-1 0-4 0,-2 0 3 16,0 2 0-16,0-1 0 0,-5-1 1 0,3 2 0 15,-6 0 1-15,2-2 0 0,0 2 3 16,2 0 1-16,-3-1-1 0,-1 2 2 0,2-2 1 16,0 1 1-16,2 0 2 0,-1-1 1 0,1 2 5 15,2 0 4-15,-2-1 2 0,2 1 2 16,-2 1 0-16,4-1 2 0,-4 2-4 0,2 1-1 15,-2-2-5-15,4 3-3 0,-4 0 1 16,-1-1 6-16,5 3 10 0,-6-2 4 0,2 2 5 0,2 0 4 16,-2 2 0-16,2 0-6 0,-2-1-4 15,0 2-4-15,4 0 2 0,-1 1-2 16,-3-1-2-16,4 4-1 0,0-2-7 0,-2 1-4 16,2 0-3-16,-4 0-4 0,4 1-2 15,0 1-3-15,0 0-2 0,0-2 1 0,-4 1-1 16,4 1-1-16,0-1 0 0,-2-1 1 0,2 0 3 15,-4 1-2-15,4 0-1 0,0 0-1 0,-4 1 0 16,4-2 3-16,0 2 0 0,-2-1-1 16,-2 0 1-16,4 1 1 0,0 0 2 0,0 1-6 15,0-2 2-15,-1 2 2 0,1 0 0 16,0 0 0-16,0 0 2 0,0 0 2 0,0 0 2 0,0 0 1 16,0 0 0-16,-4 0-2 0,4-2-2 15,0 2 0-15,0 0-4 0,0 0 0 0,0 0-1 16,0 0 1-16,0 0-2 0,0 0-1 15,0 0 2-15,0 0-1 0,0 0-1 16,0 0 0-16,0 0 1 0,0 0 0 0,0 0-1 16,0 0-2-16,0 0 2 0,0 0-1 0,0 0 1 15,0 0 0-15,0 0-3 0,0 0 3 16,0 0 0-16,0 0 0 0,0 0-1 0,0 0 1 16,0 0 0-16,0 0 0 0,0 0 0 0,0 0-1 15,0 0 1-15,0 0-1 0,0 0 2 0,0 0-1 16,0 0 0-16,0 0 0 0,0 0-1 15,0-1-1-15,0 1-3 0,0 0-6 16,0 0-6-16,0-1-46 0,4 1-80 0,-4-2-105 16,0 2-155-16,1 0-220 0,-1 0-252 0,0 0-174 15,0 0-35-15,0 0 42 0,0 0 126 0,0 0 207 16,0 0 248-16</inkml:trace>
  <inkml:trace contextRef="#ctx0" brushRef="#br0" timeOffset="-144675.8">22311 16538 79 0,'10'-2'284'16,"0"-3"28"-16,-1-1 26 0,-1 2-59 0,0-2-54 16,2 1-5-16,-8 1 30 0,3-1 46 0,-1 1 63 15,2 0 49-15,0 2 22 0,-2-2-17 16,0 2-42-16,-2-2-49 0,3 2-65 0,-1-1-65 16,0 1-52-16,-2 1-25 0,-2 1-18 0,4-2-16 15,-4 2-6-15,0-1-3 0,0 1 7 0,0 1 9 16,0 1 16-16,-4-1 14 0,2 2 3 15,-6 1 4-15,3 2-3 0,-7 0-13 0,-2 5-12 0,-3-2-13 16,-6 5-5-16,-4 1-3 0,-4 3 5 16,-8 1 14-16,-2 6 5 0,-5 0 4 0,-5 2 5 15,-5 4-1-15,0 3-8 0,-2 0-14 0,-2 2-11 16,-1 0-2-16,5 3-4 0,-2 0-6 0,4-1-4 16,2 3 0-16,1-2-3 0,5-1-8 15,5-4-11-15,6 1-5 0,4-5-12 0,4-3-20 16,4-2 0-16,7-4 0 0,5-3 0 0,1-2 0 15,4-2 0-15,2-3 0 0,2-1 0 0,4-2 0 16,-2-2 0-16,6-2 0 0,-2-1 0 16,2-2 0-16,-2-1 0 0,1 0 0 0,1 0 0 15,-2 0 0-15,2-1 0 0,0 0 0 0,-2-1 0 16,-1-1 0-16,-1 2 0 0,2-3 0 0,-2 3 0 16,-2-2 0-16,4 0 0 0,-4 2 0 15,6-2 0-15,-6 0 0 0,6 0 0 0,-2 0 0 16,1-1-2-16,5 0-155 0,-4 1-42 0,2-3-35 15,-3 2-32-15,1 0-36 0,0-1-33 0,-2-1-75 16,0-2-104-16,-2 2-120 0,-2-3-111 16,0 2-93-16,0-2-55 0,0 0 51 0,-2 0 118 15,-2-2 153-15,4 2 162 0</inkml:trace>
  <inkml:trace contextRef="#ctx0" brushRef="#br0" timeOffset="-143162.18">21478 16533 140 0,'-4'-3'263'0,"0"-2"34"0,2 3-19 16,-2-2-32-16,4 0-17 0,-3 1 0 0,1 1 12 15,-2 1 27-15,4-2 33 0,0 3 45 16,-2-2 40-16,-2 2 25 0,4 0 2 0,0-3-22 16,0 3-35-16,0 0-60 0,0 0-60 0,-4 0-54 15,4 0-33-15,0 0-25 0,0 0-12 16,0 0-7-16,0 0 0 0,-2 0-5 15,2 0-4-15,-4 0-5 0,4 0-9 0,0 0-9 0,0 0-11 16,0 3-6-16,-2-3-7 0,2 0-3 0,-4 0 1 16,4 0 3-16,0 0 4 0,0 0 7 0,0 0 5 15,0 0 10-15,-3 0 7 0,3 0 4 16,0 0 8-16,0 0 6 0,0 0 5 0,0 0 3 16,-2 0 2-16,2-3-1 0,0 3-3 0,-4 0-7 15,4 0-31-15,0-2-69 0,0 2 0 0,0 0 0 16,0 0 0-16,0 0 0 0,0 0 0 15,0-1 0-15,0 1 0 0,0 0 0 0,0 0 0 0,0 0 0 16,0 0 0-16,0 0 0 0,-2 0 0 16,2 0 0-16,0 0 0 0,0 0 0 0,0 0 0 15,0 0 0-15,0 0 0 0,-4 0 0 0,4 0 0 16,0 0 0-16,0 0 0 0,0 0 0 16,0 0 0-16,0 0 0 0,0 0 0 0,0 0 0 0,0 0 0 15,0 0 0-15,4 0 0 0,-4 0 0 16,0 0 0-16,2 0 0 0,-2 0 0 15,0 1 0-15,4 1 0 0,-2 1 0 0,1-1 0 16,3 1 0-16,-2 0 0 0,2 0 0 0,-2 1 0 0,2 1 0 16,-1 1 0-16,1-2 0 0,-2 2 0 0,2 0 0 15,-2 0 0-15,2 0 0 0,-2 2 0 16,1-1 0-16,1 1 0 0,0 1 0 0,2 1 0 16,-1 1 0-16,3 1 0 0,0 2 0 0,0 3 0 15,1 0 0-15,3 0 0 0,-3 5 0 0,3-1 0 16,-2 2 0-16,3 0 0 0,-1 1 0 15,-3 2 0-15,5 2 0 0,-1-2 0 0,5 5 0 16,-1-2 0-16,2 3 0 0,5-3 0 0,1 4 0 16,2-1 0-16,2-1 0 0,4 0 0 0,-2-4 0 15,5-2 0-15,-5 2 0 0,2-5 0 16,0-1 0-16,-4-1 0 0,0-1 0 0,-6-4 0 16,0 2 0-16,-3-4 0 0,-3 1 0 0,1-2 0 15,-5-2 0-15,-3-1 0 0,-3 0 0 0,-3-1 0 16,0-1 0-16,-2-2 0 0,-4 1 0 15,0-2 0-15,0 1 0 0,-4-2 0 0,4 0 0 16,-6 0 0-16,6-2 0 0,-2 1 0 0,2-1 0 16,-4 0 0-16,4 1 0 0,0-2 0 0,0 2 0 15,0-2 0-15,0 0 0 0,0 0 0 16,0 0 0-16,0 0 0 0,0 0 0 0,0 0 0 16,0-2 0-16,0 2 0 0,0 0 0 0,0 0 0 15,0 0 0-15,0 0 0 0,0 0 0 0,0 0 0 16,0 0 0-16,0 0 0 0,-4 0 0 0,4 0 0 15,-1 0 0-15,-3 0 0 0,2 0 0 16,-2 0 0-16,-2 0 0 0,2 0 0 0,0 2 0 16,-2-2 0-16,6 0 0 0,-1 1 0 0,-3-1 0 15,4 0 0-15,0 0 0 0,0 0 0 16,0 0 0-16,0 0 0 0,0 0 0 0,0 0 0 16,0 0 0-16,0 0 0 0,0 0 0 0,0 0 0 0,0 0 0 15,0 0 0-15,0 0 0 0,0 0 0 16,0-1 0-16,-4 1 0 0,4-2 0 0,0 2 0 15,0-2 0-15,-2 2 0 0,-2-1 0 0,4 1 0 16,-6-1 0-16,6-1 0 0,-4 2 0 0,4 0 0 16,-2-1 0-16,-2 1 0 0,4 0 0 0,-3 0 0 15,3 0 0-15,0 0 0 0,0 0 0 16,0 0 0-16,-2 0 0 0,2 0 0 0,0 0 0 16,0 0 0-16,0 0 0 0,0 0 0 0,0 0 0 15,0 0 0-15,0 0 0 0,0 0 0 0,0 0 0 16,0 0 0-16,0 0 0 0,0 0 0 15,0 0 0-15,-4 0 0 0,4-2 0 0,0 2 0 16,0 0 0-16,0 0 0 0,-2 0 0 0,-2 0 0 16,4 0 0-16,0 0 0 0,-4 0 0 0,4 0 0 15,0 0 0-15,-2 0 0 0,2 0 0 0,0 2 0 16,-4-2 0-16,4 0 0 0,0 0 0 16,0 0 0-16,0 0 0 0,0 0 0 0,0 0 0 15,0 0 0-15,-2 0 0 0,2 0 0 0,0 0 0 16,-4 1 0-16,4-1 0 0,-3 2 0 15,3-1 0-15,-2 0 0 0,-2 1 0 0,4 0 0 16,-2-2 0-16,-2 1 0 0,4-1 0 0,0 2 0 16,0-2 0-16,-4 1 0 0,4-1 0 0,0 2 0 15,0-2 0-15,0 0 0 0,0 0 0 0,0 0 0 16,0 0 0-16,0 0 0 0,0 0 0 16,0-2 0-16,0 2 0 0,0 0 0 0,-2 0 0 15,2-1 0-15,0 1 0 0,0 0 0 0,-4-2 0 16,4 2 0-16,0-1 0 0,-4-3 0 0,4 3 0 15,0 0 0-15,0-1 0 0,-2 1 0 0,-1-2 0 16,-3 0-224-16,2 1-284 0,-4 0-100 16,0 0-126-16,1-2-115 0,-7 4-86 0,-1-4-65 15,3 0 24-15,-6 1 109 0,3-2 172 0,-6-1 182 16</inkml:trace>
  <inkml:trace contextRef="#ctx0" brushRef="#br0" timeOffset="-140202.43">8649 7116 98 0,'-10'0'113'0,"4"-2"-48"0,-3 2-32 16,-1-1-13-16,4 1-11 0,0-3-4 0,3 2-5 15,1-3-10-15,-2 2-22 0,4-2-40 0,0-1-28 16,0 2-15-16</inkml:trace>
  <inkml:trace contextRef="#ctx0" brushRef="#br0" timeOffset="-139273.96">8521 5970 58 0,'6'-5'294'0,"-2"1"46"0,-2-1 47 16,2 1-17-16,-4 0-34 0,0 2 1 15,0-2 32-15,0 3 28 0,0-2 20 0,0 3-15 16,0-2-42-16,0 2-57 0,-4 2-66 0,2 0-59 16,-4 0-52-16,2 3-33 0,-6 1-16 15,5 2-3-15,-1 3-3 0,-2-3-11 0,2 4-9 16,0 0-6-16,2 0-2 0,-1-1-9 0,5 1-6 15,0-2-4-15,0 1-3 0,5-1-2 16,-1-1 0-16,2-2-2 0,0 1-2 0,4-2-2 16,-1 0 1-16,5-3-1 0,-2 2-5 0,3-4 1 15,1 1-2-15,-1 0 0 0,4 1-3 0,-3-3-3 16,5 2-1-16,-1 3 2 0,-1 1-2 16,-2 0 2-16,3 1 1 0,-1 2 2 0,-3 1 1 15,-5 2-2-15,3 2 1 0,-6 0 1 16,-4-1-1-16,1 2 1 0,-5-2 1 0,-2 3 0 15,-5-1 2-15,-1-2-3 0,-6 1-2 0,-1-3 0 16,-1 1-5-16,-3-2 0 0,-6-2-7 0,3 0-15 16,-3-3-66-16,0-2-136 0,4-3-189 15,-1-4-195-15,3-2-193 0,0-4-90 0,3 1 12 16,1-6 106-16,3 2 174 0,-2-4 188 16</inkml:trace>
  <inkml:trace contextRef="#ctx0" brushRef="#br0" timeOffset="-139116.91">8434 6011 244 0,'2'-23'291'0,"-2"2"26"0,4 0-16 16,-4 3-61-16,5 3-32 0,-1-1-3 16,6 3 11-16,-4 0 6 0,4 1-16 0,-5 1-29 15,5 4-35-15,0 0-38 0,-3 1-37 0,7 0-32 16,-2 4-17-16,3-1-8 0,1 1-7 16,3 2-25-16,0 2-89 0,3-2-143 0,-3 3-149 15,2-1-82-15,-1-2-40 0,-5 2 0 16,7 0 75-16</inkml:trace>
  <inkml:trace contextRef="#ctx0" brushRef="#br0" timeOffset="-138553.24">9445 5820 252 0,'-1'-6'367'0,"-3"-2"22"15,4 0 35-15,-6 1-55 0,2-2-44 0,-2 3 32 16,6 0 61-16,-4-1 41 0,2 3 12 0,-2-1-28 16,4 0-68-16,-3 3-101 0,3 0-94 15,-2 0-63-15,2 4-42 0,-4 2-22 0,2 2-6 16,-8 3 2-16,0 3-2 0,1 3 5 16,-7 3 0-16,-5 1-3 0,2 1 0 0,-7 4 5 15,-1 1 8-15,-2-2 1 0,-2 3 0 0,4-2-4 16,-2-1-8-16,8 0-14 0,-3-3-8 15,7-1-8-15,7-4-3 0,-1 0-6 16,3-3-5-16,2-3 1 0,6 0-2 0,-4-2 2 16,8-3 0-16,0-1 1 0,2-3-2 0,0 0-1 15,3-1-2-15,1-3-1 0,0-1-1 16,1 1 2-16,-1-2-1 0,2 1 0 0,-3 1-2 16,1 0 0-16,0 0 1 0,1 3-3 0,3 0 1 15,-3 1 0-15,3 1 2 0,2 0 1 0,-1 4 0 16,1 0-1-16,3 2 1 0,-2-1-1 15,7 3-2-15,-7 1 2 0,4-2 0 0,3 4 1 16,-3-1-1-16,0 1-1 0,-1-3-1 0,1 4-1 16,-6-2 1-16,5-1-2 0,-5 1 2 15,-1-1 1-15,-2-1 0 0,-3 0 0 0,3-3-2 16,-8 1 0-16,2-3 0 0,-1 0 1 0,-5-2 2 16,4 1 1-16,-4-2-2 0,-4-1 1 15,-1-1-1-15,-1 1-2 0,2-3-4 0,-6 0-2 16,4 0 3-16,1-1-7 0,1-1-16 15,4-1-51-15,0-2-125 0,4-1-181 0,1-3-214 16,5 2-212-16,0-3-123 0,1-2-21 16,3 2 86-16,-2-2 163 0,-3-1 204 0</inkml:trace>
  <inkml:trace contextRef="#ctx0" brushRef="#br0" timeOffset="-138092.33">9858 5890 71 0,'0'-6'285'0,"4"-5"20"0,-4 3 46 0,-4-1-16 15,4 0-30-15,0 0 26 0,0 1 51 16,-4 0 73-16,2 1 30 0,-1 1-16 0,3 1-54 16,-6 3-74-16,2-2-77 0,-2 4-81 0,0 4-57 15,0 0-35-15,-3 4-15 0,3 0-12 0,-4 5-8 16,4-1-9-16,-1 1-18 0,5 4-7 15,-2-2-5-15,2 3-4 0,2-3-1 0,2 1-7 16,-2 2-1-16,6-3 0 0,-2 0-3 0,1 0 0 16,-1-2 1-16,2-1 2 0,4 1 1 15,-4-4-2-15,3 0-4 0,-3-2 1 0,4 1-2 16,-4-2 2-16,3-2 0 0,1 1 0 16,0-3-1-16,-1 3 4 0,3-2 0 0,1 0-1 15,-1 0 1-15,4 0-1 0,-1 2 1 0,1-1-2 16,-3 2 4-16,-1 0-3 0,-1 2 0 0,3-1 3 15,-4 2 1-15,-4 0 1 0,3 1 18 16,-3 1 18-16,0 2 9 0,-6-3 10 0,4 0 4 16,-4 1 1-16,-4 1-17 0,2-2-13 15,-8 1-5-15,-3-3-9 0,-3 3-3 0,-1-2-5 16,-8 0-2-16,-1 0-6 0,-3-1-7 16,2-2-2-16,-2 0-4 0,2-4-25 0,8 0-72 15,-3-2-156-15,9-3-217 0,1-4-236 0,8-3-173 16,4-1-71-16,0-4 23 0,4-2 130 15,2-3 205-15</inkml:trace>
  <inkml:trace contextRef="#ctx0" brushRef="#br0" timeOffset="-137931.39">9787 5931 297 0,'-12'-11'395'0,"2"1"24"0,-3-3 37 16,3 5-76-16,4 0-89 0,4 0-29 15,2 1-5-15,2 1 12 0,4 0-20 0,8 0-35 16,1-1-42-16,4 1-54 0,3 0-39 0,3-1-41 15,2 2-17-15,2 2-15 0,-2-2-62 16,2 2-131-16,-3 0-183 0,-5 0-164 0,0 0-90 16,-5-2-45-16,-7 4 26 0,1-2 118 0</inkml:trace>
  <inkml:trace contextRef="#ctx0" brushRef="#br0" timeOffset="-136035.39">10792 5761 241 0,'4'-10'279'0,"2"-2"27"0,0 1-22 0,-2 0-53 16,1 3-13-16,-5-1 22 0,6 1 30 0,-6 4 26 15,4-2 6-15,-4 3-15 0,0-2-28 16,4 3-49-16,-4 0-53 0,0 0-46 0,2 1-39 16,-2-1-26-16,0 2-9 0,0-1 6 15,0 1 9-15,0-3 13 0,4 3 27 0,-4 0 31 16,0 0 18-16,6 0 7 0,-6 0 1 0,6 0-10 15,-6-2-22-15,3 2-31 0,3-3-28 16,-2 0-7-16,-2 2 1 0,2-1 0 0,0 0-3 16,-2 0 5-16,2 0 5 0,-2 0-10 0,-2 1-9 15,0 0-4-15,3-1-1 0,-3 0-5 16,0 1-2-16,4 1-3 0,-2-1-2 0,-2-1-2 16,0 2-6-16,0-1 2 0,0 1-4 15,0 0 1-15,0 0-3 0,0 0-1 0,0 0 1 16,0 0 1-16,0 0 4 0,0 0 6 0,0 0 8 15,0 0 2-15,0 0 2 0,0 0-3 16,0 0-2-16,0-2-10 0,0 2-5 0,0 0-1 16,0-1-5-16,0 1-2 0,0 0-1 15,0-2 1-15,0 2-3 0,0-1-3 0,0 1 0 0,0 0 0 16,0-2 2-16,0 2-1 0,0-1 4 16,0 1 1-16,0 0 2 0,0 0 1 0,0 0-1 15,0 0 0-15,0-2-5 0,0 2 3 16,0 0-3-16,0 0-1 0,0 0-3 0,0-2 1 15,0 2 3-15,0-1-3 0,4 1 3 16,-4 0 1-16,0-1 2 0,0 1-1 0,0-2-2 16,0 1 1-16,0 1-1 0,0-2 1 0,2 1-2 15,-2 1-1-15,0-1 1 0,0 1 3 16,0-2-2-16,0 2 1 0,0 0 3 0,0-2 6 16,-2 2-1-16,2 0 0 0,0-1 1 0,0 1 3 15,0 0 1-15,0 0-5 0,0 0-2 16,0 0 4-16,0-1 0 0,2 1-6 0,-2 0 1 15,0 0-1-15,0 0 1 0,0 0-4 0,0-2-2 16,4 2-1-16,-4-2 1 0,0 2-1 16,0-1 1-16,0 0 1 0,0-1 0 0,4 2 1 15,-4-2 0-15,0 1 2 0,0-1 0 0,0 1 6 16,2-2 3-16,-2 3 3 0,0-2 1 0,0-1 0 16,0 1-1-16,0 1-6 0,4 0-4 15,-4-1-4-15,0 0 0 0,0 0-4 16,0 0 0-16,0 0 1 0,3 1-1 0,-3 0 0 15,0-1 0-15,2 2 0 0,-2 0-2 0,0-2 0 16,0 2 1-16,0 0 0 0,0 0 0 16,0 0 1-16,0 0 1 0,0 0-1 0,0 0 1 15,0 0-2-15,0 0 0 0,0 0-3 0,0 0 1 16,0 0 2-16,0 0 0 0,0 0 0 16,0 0 0-16,0 0 0 0,0 0 0 0,0 0-2 15,0 0 1-15,0 0 0 0,0 0 0 16,0 0 1-16,0 0 0 0,0 0 0 0,0 0 0 15,0 0 0-15,0 0 0 0,0 0-1 0,0 0 1 16,0 0 0-16,0 0 0 0,0 0 0 16,0 0 2-16,0 0 0 0,0 0 1 0,0 0-2 15,0 0 0-15,0 0 0 0,0 0-3 16,0 0 1-16,0 0 0 0,0 0 1 0,0-1 0 16,0 1 0-16,0 0 1 0,0-1 2 0,0 1-1 15,0-2 0-15,0 2-2 0,0 0 1 0,0-1-1 16,0 1-1-16,0 0 1 0,0 0 0 15,0 0-3-15,0 0 1 0,0 0 0 0,0 0 2 16,0 1-1-16,0-1 1 0,0 0 1 0,0 0 0 16,0 0 2-16,0 0-1 0,0 0-1 15,0 0-1-15,0 0 0 0,0 0 0 0,0 0 0 16,0 0 0-16,-2 2 1 0,-1-1 0 0,3 2-1 16,-4 0 1-16,-2 3-1 0,0 0 3 15,-4 2-1-15,1 3 3 0,-1 1 1 16,-2 2-1-16,-1 3 3 0,-3 2 2 0,1 2 18 15,-3 5 10-15,-5 2 8 0,-2 2 5 0,2 3 0 16,-10 4-2-16,2 0-18 0,0 1-10 0,0-1-6 16,0 1-3-16,2-3-4 15,5 0-1-15,1-4 1 0,6 1-1 0,-1-5-1 0,7 0-1 16,5-4 2-16,0-1-4 0,2-2 1 16,0-3-2-16,4-1-2 0,0 0 2 0,0-4-2 15,0 0-1-15,0-4 0 0,4 0 0 16,-4-2 2-16,0-1 1 0,0-1 0 0,0-1 1 0,0 1 2 15,0-4-2-15,0 2-1 0,0-2 0 16,0 0 0-16,0 0 0 0,-4 0-2 0,4-2 2 16,0 2-1-16,0-3-1 0,0 1 0 0,0 0-2 15,-2-2 2-15,2 4-2 16,0-2 2-16,0-3 0 0,0 3-1 0,0-2 1 0,0 2 2 16,0-2-1-16,0 2-2 0,-4-2-1 15,4 3 2-15,0-2-3 0,0 2-3 0,0-2 0 16,0 1-1-16,0 1-1 0,0 1-2 15,0-2-2-15,0 1-8 0,0-1-22 0,0 1-38 16,0-1-48-16,4-1-61 0,-4-1-98 16,0-1-137-16,0 1-151 0,-4-3-138 0,4-1-125 15,-5 3-61-15,1-3 38 0,-2 1 111 0,0-2 156 16,-4 2 168-16</inkml:trace>
  <inkml:trace contextRef="#ctx0" brushRef="#br0" timeOffset="-134643.78">10323 5575 92 0,'0'-4'197'16,"-2"0"18"-16,-1 0-47 0,3 1-35 0,-2-1-3 15,-2 1 13-15,0 0 14 0,-2 0 13 16,2-1 7-16,2 2 9 0,-2 0-7 0,2 1-4 15,-1-1-6-15,3 1-10 0,0 1-5 0,0-1-7 16,-4 1 3-16,4-2 8 0,0 2 7 16,0 0 14-16,0 0 18 0,0 0 15 0,0 0 18 15,0 0 4-15,0 0-4 0,0 0-18 0,0 0-24 16,-2 0-26-16,2 0-33 0,0 0-27 16,0 0-16-16,-4 0-5 0,4 0-2 0,0 0-2 15,0 0-4-15,0 0-5 0,0 0-2 16,0 0-12-16,0 0-8 0,0 0-10 0,0 0-3 15,0 0-7-15,0 0-4 0,-2 0-2 0,2 0-4 16,-4 0-2-16,4 0-2 0,0-2-1 0,-4 2-3 16,2-1-1-16,-2 1 0 0,0-1 0 15,3 1 0-15,-3-2-2 0,-2 2 0 0,2-2-3 16,2 2 1-16,-2 0 0 0,4-1 0 16,-2 1 0-16,2-1 0 0,-4 1 3 0,4 0-3 15,0 0-2-15,0 0-1 0,0 0 1 0,0 0 1 16,0 0-2-16,0 0 4 0,0 0 3 15,0 0 11-15,0 0 20 0,0 0 9 0,0 0 9 16,0 0 3-16,0 0 2 0,0 0-14 16,0 0-16-16,0 0-11 0,0 0-7 0,0 0-5 15,0 0-4-15,0 0 2 0,0 0-1 0,4 0 0 16,-2 0-1-16,2 1-2 0,2-1 2 0,4 1-2 16,-1-1 0-16,-3 4 0 0,6-3 0 15,-3 4 0-15,1-1 0 0,0 0 1 0,1 4-2 16,3-1 1-16,1 3 3 0,1 4 17 15,9 2 22-15,0 3 11 0,2 5 9 0,8 1 5 16,2 3 2-16,4 4-18 0,0 2-20 0,3-1-13 16,-1 5-10-16,1-2-3 0,1 2-5 15,-3-1 2-15,-1 2 1 0,-4-3 0 0,-2 2 1 16,-4-2-2-16,-2-2-1 0,-2 1-3 16,-4-4 0-16,-1 1-1 0,-7-4 0 0,1 0 0 15,-1-3 0-15,-5-3-1 0,0-3 1 0,-5 0 0 16,1-6-1-16,-2-1 2 0,2-2 0 15,-6 1 1-15,4-6 0 0,-2-1 4 0,-2 0 2 16,0-4 2-16,0 0 3 0,-2 0 3 0,2 0-2 16,0 0-1-16,-4-3-1 0,4 2-4 15,0 1-4-15,0-1 0 0,0 1-2 0,0 0 2 16,0 0-2-16,0-2 2 0,0 2 3 16,0 0-1-16,0 0 0 0,0 0-1 0,0 0-1 15,0 0-1-15,0 0-2 0,0 0-1 0,0 0 1 16,0 0 0-16,0 0 1 0,0 0-1 15,0 2 0-15,0-2 1 0,0 0-2 0,0 0 1 16,0 0-2-16,0 0 1 0,0 0 1 0,0 0 0 16,0 0 0-16,0 0 0 0,0 0 1 15,0 0-1-15,0 0 1 0,0 0-2 0,0 0 1 16,0 0 0-16,0 0 3 0,0 0-1 0,0 0-1 16,0 0 3-16,0 0-2 0,0 0 1 15,0 0-3-15,0-2 2 0,0 2-2 0,0-1 1 16,0-2 0-16,0 3-1 0,0-2 1 15,0 2 0-15,0-3-1 0,0 1 0 0,0 1 1 16,0 0 1-16,0-3-4 0,0 3 1 16,4 0 4-16,-4-1-3 0,0 0-1 0,0 1 1 15,0 1 1-15,0-1-1 0,0-1 1 0,0 2 1 16,0-2-1-16,0 2-1 0,0-1 0 0,0 1 1 16,0 0-2-16,0 0-1 0,0 0 0 15,0 0 1-15,0 0 0 0,-4 0 0 0,4 0-1 16,0 0 1-16,0 0 1 0,-4 0 0 15,2 0 0-15,2 0-1 0,-4 0 2 0,4 0-1 16,0 0-1-16,0 0-2 0,0 0 1 0,0 0 2 16,0 0 0-16,0 0 1 0,0 0 0 0,0 0 2 15,0 0-1-15,0 0-1 0,0 0-1 16,0 0 1-16,0 0-1 0,0 0-2 0,0 0 3 16,-2 0 0-16,2 0-1 0,0 0-1 15,0 0 0-15,0 0 0 0,0 0-1 0,0 0 1 16,0 0-1-16,0 0 2 0,0 0 1 15,0 0 2-15,-4 0-3 0,4 0-1 0,-3 0-1 0,1 1-1 16,-2-1-3-16,-2 0-3 0,2 0-4 16,-2-1-16-16,-4 0-70 0,5-2-126 0,-5 0-233 15,-6-3-298-15,1-3-240 0,-4-1-112 16,-9-3 4-16,3 0 89 0,-10-4 215 0,2 2 292 16</inkml:trace>
  <inkml:trace contextRef="#ctx0" brushRef="#br0" timeOffset="-133986.62">10955 5436 109 0,'-4'0'115'0,"4"-2"-44"0,0 2-31 15,-2-3-24-15,2 1-31 0,0 1-59 0,-4 0-29 16,4-1-15-16</inkml:trace>
  <inkml:trace contextRef="#ctx0" brushRef="#br0" timeOffset="-129945.5">12403 8158 28 0,'-4'-1'253'0,"4"1"19"0,-4-2 16 16,4 1-65-16,-2-2-64 0,2 1-31 0,2 0 6 16,-2 2 31-16,4-4 37 0,-4 3 42 0,4-3 39 15,-2 2 34-15,2 2 25 0,-4-2 20 16,3 2 7-16,-1 0-12 0,-2-2-20 0,0 2-26 15,0-1-38-15,0 1-47 0,0 0-40 16,0 0-33-16,0 0-26 0,0 0-23 0,0 0-12 16,0 0-10-16,0 0-3 0,0 1 6 15,4-1 14-15,-4 2 10 0,2 0 5 0,-2 0 5 0,4 2 2 16,0 1-3-16,-2-1-10 0,2 5-4 16,-2-1-2-16,2 2-2 0,-4 2-6 0,0 1-9 15,0 1-9-15,-4 2-12 0,2 1-17 16,2-1-12-16,-4 0-10 0,4 1-7 0,0 2-4 15,-2-4-4-15,2 1-2 0,2 1 0 0,-2-4-1 16,0 1-2-16,4-3-3 0,-4 0 0 16,2-2-1-16,2-2 0 0,-1 0-1 0,-1-1 0 15,2-1-1-15,0-3-5 0,-2 2 6 16,4-4 0-16,-2 2 1 0,2-4-1 0,-1 1 6 0,3-2 1 16,-2-1-1-16,4-1-1 15,-1-1-2-15,-1-2 2 0,6-1-2 0,-3 0-1 0,5-1 0 16,3-2 0-16,2-4 1 0,9 1 0 15,1-2-2-15,0-3 2 0,9-3-3 0,1-2-3 16,5-2-2-16,5-5 2 0,-1 2 1 16,1-2 1-16,1 0 0 0,-6 1 3 0,5 2 0 15,-7 3-1-15,-7 4-2 0,0 3-3 16,-6 3 1-16,-6 3-1 0,-5 3 2 0,-5 1-1 0,1 3 1 16,-7 0 2-16,-3 3-1 0,0 0 0 15,2 1 1-15,-6 0 0 0,1 2 0 0,-3 0 2 16,0 2 1-16,0-2 0 0,0 0-1 15,0 2-2-15,0-2-1 0,0 0 0 0,0 0 0 16,0 2 0-16,0-2 1 0,0 0 1 16,0 0 0-16,0 0 0 0,0 0 0 0,0 0-2 15,0 0 1-15,0 0 0 0,0 0 0 0,0 1 0 16,-3-1-1-16,3 1 1 0,-6 1-3 16,2-2-3-16,-2 1-2 0,4 1-2 0,-2-1-3 15,-2 1-3-15,3-2-1 0,-3 1-24 0,2 1-54 16,-2 0-73-16,2-1-83 0,-2 0-124 0,1 1-177 15,-5 0-183-15,0-2-144 0,-1 1-109 16,-3 0-9-16,-1 1 76 0,-1-2 153 0,1 3 192 16</inkml:trace>
  <inkml:trace contextRef="#ctx0" brushRef="#br0" timeOffset="-129129.3">23098 18419 63 0,'33'14'55'0,"-6"0"-26"15,2-5-98-15</inkml:trace>
  <inkml:trace contextRef="#ctx0" brushRef="#br0" timeOffset="-127891.42">25348 16261 182 0,'10'5'330'16,"-6"-4"24"-16,1 0 12 0,1-1-94 0,-6-1-68 15,4 1-24-15,0-1 18 0,-4 1 53 0,2 0 64 16,-2-2 52-16,4 0 18 0,-2 1-12 16,2 1-37-16,0-3-59 0,-3 3-66 0,7-2-58 15,-6 1-34-15,4 1-23 0,-2-1-13 0,0 1 7 16,-2-2 8-16,2 2 4 0,-3 0-3 15,-1 0-1-15,0 0-1 0,0 0-10 0,0 0-8 16,0 0-6-16,0 0 2 0,0 0-1 0,0-1 3 16,0 1 2-16,0 0 0 0,0 0-5 0,0 0-9 15,0 0-9-15,0 0-7 0,0 0-9 0,0 0-8 16,0 0-5-16,0 0-4 0,0 0-2 0,0 0-5 16,0 0-3-16,0 0-4 0,-1 1-2 15,1-1 0-15,-4 2-2 0,-2-1 0 0,0 2-1 16,-4 1 4-16,-5 2 3 0,-5 5 16 0,-1-2 15 15,-4 5 8-15,-6 1 6 0,-4 1 3 0,0 5 18 16,-6 2 0-16,1 1 0 0,-7 1 2 0,1 1 3 16,3 2 3-16,-11-2-12 0,3 2-6 15,5 0-5-15,-4 2-5 0,1-4-2 0,1 2-4 16,1-1-6-16,6-4-10 0,5 2-3 0,1-2-2 16,4-2-2-16,2 0-4 0,7-1-3 0,1-1 0 15,2-1-7-15,3-1-4 0,6-1-3 16,1-2-1-16,-3-2-1 0,8-2-3 0,-2 1 2 15,1-1-3-15,1-2 0 0,2-1 0 0,-2 1 1 16,0-2-1-16,4-1-1 0,-2-1 0 0,-2 0 0 16,4 1 2-16,-2-2-2 0,-2 0 0 15,4-2 3-15,-3 2 1 0,3-3-1 0,0 2 0 0,0-1-2 16,-2-1 2-16,2 2-1 0,0-2-2 16,0 0 0-16,0 0 1 0,0 0-1 0,0 0 1 15,0 0 1-15,0-2 0 0,0 2 1 0,2-1-3 16,-2-1 0-16,0 0-2 0,0 0-5 0,3-1 0 15,-3 0-3-15,6-2-2 0,-2 1-3 16,2 0-2-16,0-3-4 0,3 1-7 0,1-1-35 16,0 1-58-16,1-2-80 0,-1 1-86 0,0-1-122 15,1-1-156-15,-1 0-155 0,0 1-103 16,0-3-69-16,-5 0-57 0,1-1 46 0,2 0 125 0,-6-1 167 16,4-2 154-16</inkml:trace>
  <inkml:trace contextRef="#ctx0" brushRef="#br0" timeOffset="-127228.52">24449 16454 31 0,'-10'-10'168'15,"0"3"10"-15,3 1-40 0,-1-2-11 0,2 2 19 16,0 1 34-16,2-1 34 0,-1 2 37 0,1-2 27 15,4 2 15-15,-6-2 6 0,6 1 8 0,-2 1 16 16,2 1 26-16,-4 0 10 0,4 0-12 16,0 2-20-16,-4-1-40 0,4 0-52 0,0 2-64 15,0-1-48-15,0 1-29 0,0 0-29 0,0 0-12 16,0 0-5-16,0 1 6 0,0 1 0 0,4 1 3 16,2 2 8-16,4 1 6 0,3 2 5 15,-1 0-1-15,9 2 6 0,2 2 1 0,5 2-3 16,3-1-6-16,7 2-1 0,-5 2 0 0,6 0-11 15,2 2-6-15,-1 0-3 0,1 1-2 0,-2 1-3 16,2 1 1-16,-3 1 2 0,-3 1 3 0,-2 2 1 16,2-1-2-16,-4 0-6 0,-2 2-11 15,-2-1-10-15,-2 2-11 0,1-2-6 0,1 1 0 16,-8 1-2-16,6-2 38 0,-3-1 27 0,1 1 16 16,2-2 11-16,-4 0 1 0,1-4 4 15,-1 2-38-15,2-3-25 0,-1-3-15 0,-3 0-7 0,-2-3-4 16,-1 0-2-16,-6-5-1 0,3-1 3 15,-5 0 25-15,0-1 31 0,-2-3 33 0,-3-1 19 16,-1 0 11-16,-2-2-76 0,0-3-57 0,-2 0 0 16,-1 0 0-16,-1-1 0 0,-2-1 0 0,0 1 0 15,0-1 0-15,-2 1 0 0,3 1 0 0,3-2 0 16,-6 3 0-16,6-2 0 0,-2 1 0 16,2-1 0-16,-2 4 0 0,0-2 0 0,4 2 0 15,-1-3 0-15,1 1 0 0,0 2 0 0,-4-1 0 16,4 1 0-16,0 0 0 0,0-1 0 0,0 1 0 15,0 0 0-15,0 0 0 0,0 0 0 0,0 0 0 16,0 0 0-16,0 0 0 0,0 0 0 16,0 0 0-16,0 0 0 0,0 0 0 0,0 0 0 15,0 0 0-15,0 0 0 0,0 0 0 0,0-2 0 16,0 2 0-16,0 0 0 0,0-2 0 0,0 2 0 16,0 0-71-16,0-1-224 0,0 0-144 0,-4-3-211 15,-2 2-251-15,0-4-194 0,-4-3-47 16,-5 0 36-16,-1-3 109 0,-5-2 198 0,-4-4 268 15</inkml:trace>
  <inkml:trace contextRef="#ctx0" brushRef="#br0" timeOffset="-124115.83">25162 10011 11 0,'-4'-10'186'16,"-2"3"10"-16,2-2-10 0,-1 0-62 0,-5 1-20 15,4-1 4-15,-4 1 7 0,1 1 14 16,-1 0 6-16,-5 0-1 0,3 1-12 0,0-2-10 16,-5 2-8-16,1 2-14 0,1-1-7 0,-1 1 2 15,1 1-3-15,-3 2-13 0,1-1-5 16,-4 0-4-16,5 2 7 0,-5 2 0 0,1 0-2 16,-1 0-1-16,0 2 5 0,-2 1 21 0,-3 3 0 15,3 1-4-15,-2 1 6 0,-4 5 28 16,2 1 14-16,-2 3-17 0,2 3-10 0,1 1-11 15,1 2-12-15,2 2-35 0,5 2-24 0,-1 1-13 16,7 1-2-16,-1 1-5 0,7-1-5 16,2 0 4-16,2 0-3 0,4 0 5 0,6-2-5 15,0 0-2-15,7 1-3 0,5-4 1 16,5-2-2-16,0 1 2 0,6-5 0 0,6-1 2 16,-2-2 1-16,3-2-1 0,3-3 0 0,-2-3 1 15,2-1-3-15,-1-4 4 0,1-1 1 16,0-3 5-16,-1-3 3 0,-1 0-6 0,-6-1-2 15,2-4-2-15,-6 1-2 0,-2-4-3 0,-6-1-1 16,-1-2 5-16,-1 0 5 0,-7-4-3 16,1-1 4-16,-3-5 2 0,-8 1-2 0,4-5-1 15,-6-2-7-15,0-1 0 0,0-1 2 0,-2 1-6 16,-2 0-2-16,2 4-1 0,2 3-14 16,-4 0-90-16,0 7-149 0,4 2-173 0,4 5-120 15,-4 1-62-15,4 4-17 0,-4 3 73 16,0 2 136-16</inkml:trace>
  <inkml:trace contextRef="#ctx0" brushRef="#br0" timeOffset="-117419.64">12383 8142 175 0,'0'-1'228'0,"4"-2"-5"0,-4 1-26 0,2 2-12 16,-2-2 3-16,0-1 16 0,0 0 26 15,0 1 34-15,0 0 38 0,0-1 33 0,0 1 39 16,0-1 32-16,-2 2 6 0,2-1-19 16,0 0-33-16,0 2-53 0,0-1-69 0,0 1-71 15,0 0-49-15,0 0-33 0,0 0-16 0,0 0 0 16,0 1 2-16,2-1 6 0,-2 2 8 0,0 0 4 16,0-1 3-16,0 1-8 0,0-2-8 15,4 1-1-15,-4 1 1 0,0-1 9 0,-4 2 9 16,4 0 13-16,0 0 13 0,-6 2 6 0,2 1 3 15,-1 3-3-15,-1 0-8 0,2 0-6 16,-4 1-9-16,0 2-9 0,3 2-9 0,-5-1-12 16,4 1-10-16,2 1-10 0,-2 0-5 15,5 1-5-15,-3-1-4 0,0 2 0 0,4-2 0 16,-2 1-6-16,2-1-1 0,0 1 1 0,-4-1-7 16,4-1-4-16,0 1-6 0,0-1 0 15,0-1-3-15,4 1-6 0,-4-2-1 0,0 0-1 16,2-2 2-16,-2 0-4 0,4-2 3 15,0 1-2-15,-3-3 3 0,5 0-2 0,2-1-5 16,0-1 0-16,5-2 0 0,3-2 0 0,-1 0 0 16,5-3 0-16,-3-2 0 0,8 1 0 15,-1-1 0-15,3-3 0 0,-2-2 0 0,6 1 0 0,0 0 0 16,4-3 0-16,-4 0 0 0,6-1 0 16,-2-2 0-16,3-2 0 0,-1 1 0 15,0-2 0-15,4-1 0 0,-1-3 0 0,1 2 0 16,0-3 0-16,-4 3 0 0,3-1 0 0,-5 2 0 15,0 0 0-15,0 0 0 0,-4 2 0 16,-4 3 0-16,-2-1 0 0,0 2 0 0,1 1 0 16,-5 2 0-16,2-1 0 0,-2 3 0 0,1-1 0 15,-1 0 0-15,-1 0 0 0,-1 1 0 0,-2-1 0 16,3 1 0-16,-1 0 0 0,-3 0 0 16,-1-1 0-16,1 2 0 0,-1 1 0 0,-5-2 0 15,1 2 0-15,-1 1 0 0,-4-1 0 16,2 2 0-16,-6 0 0 0,1 0 0 0,-1 0 0 15,2 1 0-15,-4 0 0 0,4 0 0 16,-4 1 0-16,2 1 0 0,-2-1 0 0,0 2 0 16,0-1 0-16,0 1 0 0,0-1 0 0,0 1 0 15,0 0 0-15,0 0 0 0,0 0 0 16,0 0 0-16,0 0 0 0,0 0 0 0,0 0 0 16,0 0 0-16,0 0 0 0,-2 1 0 0,-2-1 0 15,4 1 0-15,-6-1 0 0,3 2 0 0,1-1 0 16,-2 1 0-16,0-2 0 0,4 2 0 15,-2-2 0-15,-2 1 0 0,4-1 0 0,0 0 0 16,0 0 0-16,-2 0 0 0,2 0 0 16,0 0 0-16,0 0 0 0,0 2 0 0,0-2 0 15,0 0 0-15,0 1 0 0,0 1 0 0,0-1 0 16,0 1 0-16,0-2 0 0,0 1 0 16,0 0 0-16,0-1 0 0,0 2 0 0,0-2 0 15,-4 2 0-15,4-2 0 0,0 1 0 16,0-1 0-16,0 0 0 0,0 0 0 0,0 1 0 15,0-1 0-15,0 2 0 0,0-2 0 0,0 0 0 16,0 0 0-16,0 2 0 0,0-2 0 0,0 0 0 16,0 2 0-16,0-2 0 0,0 3 0 15,0-2 0-15,0 1 0 0,0 1 0 0,0-3 0 16,-4 2 0-16,4 0 0 0,0-2 0 0,0 4 0 16,0-2 0-16,0 1 0 0,0 0 0 15,0 0 0-15,0-1 0 0,0 2 0 0,0-1 0 16,4 0 0-16,-4 0 0 0,0-1-167 15,0 1-74-15,0-1-60 0,0 1-43 0,-4-1-41 16,4-1-85-16,-2 1-112 0,-1-2-110 16,-3-2-101-16,-4 1-95 0,0-1-18 0,-5 1 80 15,-1-4 141-15,-5 2 157 0,-4-1 156 16</inkml:trace>
  <inkml:trace contextRef="#ctx0" brushRef="#br0" timeOffset="-115524.45">12812 5889 74 0,'4'-3'223'0,"-3"3"32"15,-1-2-3-15,0 2-35 0,4-3-7 0,-4 1 4 16,0 2 20-16,0-1 13 0,0 1 5 15,0 0-1-15,0-1-5 0,0 1-21 0,0 0-27 16,0 0-34-16,0 1-31 0,0-1-14 16,-4 1 13-16,4 4 45 0,-5 1 32 0,-1 3 18 15,-8 5 23-15,-1 2-2 0,-3 3-30 16,-5 5-54-16,-4-1-23 0,-2 4-12 0,-2 2-21 16,0 1-1-16,-4 0 1 0,4 3-2 0,-4 0-20 15,4 0-10-15,0-2 1 0,0 0-4 0,0 0-7 16,2 0-4-16,2-4-2 0,2 0-1 15,3-4-13-15,3 0-17 0,0-4-10 0,3-1-6 16,1-3-3-16,5-4-7 0,-2 1 2 0,3-4-1 16,3 0 1-16,2-4-2 0,-2 1 1 15,6-3 2-15,-4 0-2 0,4 0 0 0,0-1-1 16,0-2 1-16,0-3-1 0,4 2-2 0,-4-3-1 16,6-1 1-16,-2-1 0 0,2 1-4 15,-1-1 0-15,3-2 2 0,-2 1-3 0,0 1 1 16,-2-1-3-16,1 0-1 0,-3 1 1 0,2-1-4 15,0 1-4-15,-2 0-12 0,2-3-28 0,-4 3-38 16,2-1-49-16,2-1-72 0,0 0-106 16,-2-1-112-16,1-1-97 0,3 1-63 0,0-3-44 15,4 0-5-15,-4 0 42 0,3-2 59 0,1-2 46 16,-4 0 64-16,2-1 73 0,-1 0 67 16</inkml:trace>
  <inkml:trace contextRef="#ctx0" brushRef="#br0" timeOffset="-115065.4">12230 6013 25 0,'-9'-6'188'0,"3"2"17"0,2-2-22 15,-2 0-42-15,4 1-7 0,-2 1 13 0,0 0 18 16,2-2 16-16,-1 4 16 0,3-3 8 16,0 1-6-16,0 2-13 0,0-1-9 0,3 1-9 15,-1 1-2-15,2 1 2 0,2 0 19 0,4 1 27 16,-4 4 15-16,7-3 36 0,-1 2 12 15,1 3 7-15,5 0-5 0,3 3-28 0,4 2-23 16,8 3-45-16,4 3-32 0,4 2-31 0,9 1-21 16,-1 1-16-16,5 3-10 0,-2 0-10 15,4 1-11-15,-5 0-8 0,-5 0-12 0,-1-1-10 16,-4 1-5-16,-5-2-3 0,-5-2 2 16,0 0 16-16,-5-2 8 0,-7 0 10 0,0-4 6 15,-3-1-1-15,-5-2 1 0,-1-3-16 16,0-1 15-16,-4-3 19 0,-3-2 23 0,-1 0 20 15,2 0 9-15,-4-3 7 0,0-1-22 0,0 0-25 16,0 0-26-16,0-1-18 0,0-1-9 16,0 0-4-16,0 1-3 0,0 0-2 0,0-2-3 15,0 1-3-15,0-1-5 0,0 0-6 0,4 0-4 16,-4-1-1-16,2 1-2 0,-2 0-4 0,4 0-1 16,-4 0-2-16,2 2-2 0,-2-3-1 15,0 2-3-15,0 2-4 0,0 0-12 0,0-3-36 16,0 2-58-16,0 0-69 0,-6 1-90 0,0 0-144 15,0 0-181-15,-7 1-150 0,-3 0-113 16,-1 2-72-16,-6-1 16 0,1 2 108 16,-3 0 172-16,0 2 178 0</inkml:trace>
  <inkml:trace contextRef="#ctx0" brushRef="#br0" timeOffset="-111189.7">29559 16633 94 0,'6'-9'165'0,"-4"2"-33"0,2-1-23 16,2 1-11-16,1 1 3 0,-5-2 10 0,4 1 11 16,-2 2 13-16,2 0 14 0,-2-2 15 0,-2 3 14 15,2-1 16-15,1 1 20 0,-1 1 22 0,-2-2 20 16,-2 2 22-16,4 1 19 0,-4 1 11 15,4-2 4-15,-4 3-13 0,2-1-21 0,-2 1-30 16,0-2-38-16,0 2-38 0,0-1-34 0,0 1-29 16,0 0-17-16,0 0-14 0,0 0-7 0,0 0-5 15,0 0-2-15,0 0-4 0,0 0-3 16,0 1 3-16,-2-1-6 0,2 2-3 0,0-2-6 16,-4 0-4-16,4 1 0 0,0-1-7 0,-4 3-1 15,-2-2 0-15,1 4 7 0,-7 1 9 0,-8 3 6 16,-5 0 9-16,-4 3 8 0,-4 3 9 15,-7 2 1-15,-7 2 3 0,-3 0 7 0,-5 3 4 0,-1-1 5 16,0-1 15-16,-6 2 11 0,6-1 1 16,-4 0-11-16,2-1-10 0,1-1-15 0,3 0-20 15,6 1-16-15,-3-1-9 0,7 1-3 0,1-1-3 16,4-1-2-16,4-1-6 0,4 1-6 0,0-2-4 16,6 1-8-16,0-4-4 0,4 0-3 15,1 1-1-15,3-3-2 0,3-1-2 0,-1-2 1 16,5-1 0-16,4-1-1 0,1-1 1 0,-1-3 0 15,0 2 0-15,6-2 2 0,-8 0-1 0,8 0 1 16,-2-1 0-16,2-1-1 0,-4 0 2 0,4 1-3 16,0-1 0-16,0 0 0 0,0 0-2 0,0 0-1 15,0 0-1-15,0-1-1 0,0 1-1 16,0-1-3-16,4-1-1 0,-4 0-1 0,2 1-1 16,2-2-4-16,0 0-3 0,-2 0 0 0,4 0-3 15,3 0-3-15,1 2-25 0,0-2-53 0,1 0-74 16,5 0-81-16,-1 1-98 0,3-1-134 0,-3-1-138 15,3 0-117-15,1-2-78 0,-3-2-42 0,3-1-28 16,-2-2 74-16,-1-1 131 0,-1 0 152 16,3-3 146-16</inkml:trace>
  <inkml:trace contextRef="#ctx0" brushRef="#br0" timeOffset="-109125.58">28592 16545 55 0,'-2'-3'200'0,"-2"1"21"15,4-1-33-15,0-1-45 0,-4 1-17 0,-1-2-7 16,3 3-1-16,-6-3 11 0,2 0 3 15,-4 1 16-15,3 1 9 0,-3-2 5 0,0 1 9 16,1 0 4-16,-1 0 10 0,0 1 11 0,1 0 0 16,3 1-2-16,0 1-16 0,2 0-23 0,2-1-24 15,-2 2-23-15,4 0-18 0,-2 0-8 0,-2 0 9 16,4 0 14-16,0 2 8 0,0-2 30 0,0 1 24 16,4 0 6-16,-2 1-2 0,-2 1-11 15,4-2-5-15,-2 3-33 0,2-2-31 0,0 2-13 16,-2-2-11-16,2 3-3 0,-2-3 5 0,5 4 13 15,-5-3 13-15,6 3 15 0,-2 0 16 0,0 0 12 16,5 3-1-16,-1 1-4 0,5 4 4 0,5-1-1 16,1 6 2-16,4 0 1 0,6 5-2 0,10 3 0 15,0 3-10-15,9 3-15 0,2 3-21 16,3 3-22-16,5 3-12 0,-4 2-17 16,0 1-9-16,0 4-10 0,-3-1-7 0,-1-2-3 0,-4-1-4 15,-5-3-3-15,-2-1-2 0,-2-6-1 0,-6 1 0 16,-4-5-1-16,-8-4-1 0,0-2 0 15,-5-4 1-15,-1-3 0 0,-5-2 0 0,0-4 1 16,-5-3 3-16,-1-1 3 0,2-2 4 0,-2-2 27 16,-2 1 31-16,-2-4 25 0,4 3 16 0,-4-4-12 15,0 0-98-15,-4 0 0 0,4-4 0 16,-2 3 0-16,-2-4 0 0,-2 1 0 0,2 0 0 16,2-1 0-16,-1 0 0 0,1 1 0 0,-2 0 0 15,0-2 0-15,2 1 0 0,-2 3 0 0,0-3 0 16,4 2 0-16,-2 0 0 0,-2 1 0 15,4-1 0-15,0 3 0 0,-2-3 0 0,2 3 0 16,0-1 0-16,-3 1 0 0,3-2 0 0,0 2 0 16,0 0 0-16,0 0 0 0,0 0 0 0,0 0 0 15,0 0 0-15,0 0 0 0,0 0 0 16,0 0 0-16,0 0 0 0,0 0 0 0,0 0 0 16,0 0 0-16,0 0 0 0,0 0 0 0,0 0 0 15,0 0 0-15,0 0 0 0,0 0 0 0,0 0 0 16,0 0 0-16,0-2 0 0,3 2 0 0,-3 0 0 15,0-1 0-15,2 0 0 0,-2-3 0 0,4 3 0 16,-2-2 0-16,-2 0 0 0,0 0 0 16,4 0 0-16,-4 2 0 0,0-2 0 0,0 1 0 15,0 1 0-15,0-1 0 0,0 0 0 0,0 1 0 16,0 1 0-16,0-1 0 0,0 1 0 0,0-2 0 16,0 2 0-16,0 0 0 0,0 0 0 15,0 0 0-15,0 0 0 0,0 0 0 0,0 0 0 16,0 0 0-16,4 0 0 0,-4 0 0 0,0 0 0 15,0 0 0-15,0 0 0 0,0 0 0 0,0 0 0 16,0 0 0-16,0 0 0 0,0 0 0 0,0 0 0 16,0 0 0-16,0 0 0 0,0 0 0 15,0 0 0-15,0 0 0 0,0 0 0 0,0 0 0 16,0 0 0-16,0 0 0 0,0 0 0 0,0 0 0 16,0 0 0-16,0 0 0 0,0 0 0 0,0 0 0 15,0 0 0-15,0 0 0 0,0 0 0 0,0 0 0 16,0 0 0-16,0 0 0 0,0 0 0 15,0 0 0-15,0 0 0 0,0 0 0 0,0 0 0 16,0 0 0-16,0 0 0 0,0 0 0 0,0 0 0 16,0 0 0-16,0 0 0 0,0 0 0 0,0 0 0 15,0 0 0-15,0 0 0 0,0 0 0 16,0 0 0-16,0 0 0 0,0 0 0 0,0 0 0 16,0 0 0-16,0 0 0 0,0 0 0 0,0 0 0 15,-4 0 0-15,4 0 0 0,0 0 0 0,0 0 0 16,0-1 0-16,0 1 0 0,0 0 0 15,0 0 0-15,0 0 0 0,0 0 0 0,0 0 0 16,0 0 0-16,0 0 0 0,0 0 0 0,0 0 0 16,0 0 0-16,0 0 0 0,0 0 0 0,0 0 0 15,0 0 0-15,0 0 0 0,0 0 0 0,0 0 0 16,0 0 0-16,0 0 0 0,0 0 0 16,0 0 0-16,0 0 0 0,0 0 0 0,0 0 0 15,0 0 0-15,0 0 0 0,0 0 0 0,0 0 0 16,0 0 0-16,0 0 0 0,0 0 0 0,0 0 0 15,0 0 0-15,0 0 0 0,0 0 0 0,0 0 0 16,0 0 0-16,0 0 0 0,0 0 0 16,0 0 0-16,0 0 0 0,0 0 0 0,0 0 0 15,0 0 0-15,0 0 0 0,0 0 0 0,0 0 0 16,0 0 0-16,0 0 0 0,0 0 0 16,0 0 0-16,0 0 0 0,0 0 0 0,0 0 0 0,0 0 0 15,0 0 0-15,0 0 0 0,0 0 0 16,0 0 0-16,0 0 0 0,0 0 0 0,0 0 0 15,0 0 0-15,0 0 0 0,0 0 0 0,0 0 0 16,0 0 0-16,0 0 0 0,0 0 0 0,0 0 0 16,0 0 0-16,0 0 0 0,0 0 0 15,0 0 0-15,0 0 0 0,0 0 0 0,0 0 0 16,0 0 0-16,0 0 0 0,0 0 0 0,0 0 0 16,0 0 0-16,0 0 0 0,0 0 0 0,0 0 0 15,0 0 0-15,0 0 0 0,0 0 0 0,0 0 0 16,0 0 0-16,0 0 0 0,0 0 0 15,0 0 0-15,0 0 0 0,0 0 0 0,0 0 0 16,0 0 0-16,0 0 0 0,0 0 0 0,0 0 0 16,0 0 0-16,0 0 0 0,0 0 0 0,0 0 0 15,0 0 0-15,0 0 0 0,0 0 0 16,0 0 0-16,0 0 0 0,0 0 0 0,0-2 0 16,-4 2 0-16,4-1 0 0,0 1 0 0,-2-1 0 15,-2-1 0-15,4 0 0 0,0 1 0 0,-2 1 0 16,-1-1 0-16,3 1 0 0,0-2 0 0,0 2 0 15,0-2 0-15,0 2 0 0,-4 0 0 16,4 0 0-16,0 0 0 0,0 0 0 0,0 0 0 16,0 0 0-16,0 0 0 0,0 0 0 0,0 0 0 15,0 0 0-15,0 0 0 0,0 0 0 16,0 0 0-16,0 0 0 0,0 0 0 0,0 0 0 16,0 0 0-16,0 0 0 0,0 0 0 0,0 0 0 15,0 0 0-15,0 0 0 0,0 0 0 0,0 0 0 16,0 0 0-16,0 0 0 0,0 0 0 0,0 0 0 15,0 0 0-15,0 0 0 0,0 0 0 16,0 0 0-16,0 0 0 0,0 0 0 0,0 0 0 0,0 0 0 16,0 0 0-16,0 0 0 0,0 0 0 15,0 0 0-15,0 0 0 0,0 0 0 0,0 0 0 16,0 0 0-16,0 0 0 0,0 0 0 16,0 0 0-16,0 0 0 0,0 0 0 0,0 0 0 15,0 0 0-15,0 0 0 0,0 0 0 0,0 0 0 0,0 0 0 16,0 0 0-16,0 0 0 0,0 0 0 15,0 0 0-15,0 0 0 0,0 0 0 0,0 0 0 16,0 0 0-16,0 0 0 0,0 0 0 16,0 0 0-16,0 0 0 0,0 0 0 0,0 0 0 15,0 0 0-15,-2 0 0 0,2 0 0 0,0 0 0 16,0 0 0-16,0 0 0 0,0 0 0 0,0 0 0 16,0 0 0-16,0 0 0 0,-4 0 0 0,4 0 0 15,0 0 0-15,0 0 0 0,0-2 0 0,0 2 0 16,0 0 0-16,0 0 0 0,0 0 0 15,0 0 0-15,0 0 0 0,0 0 0 0,0 0 0 16,0 0 0-16,0 0 0 0,0 0 0 0,0 0 0 16,0 0 0-16,0-2 0 0,0 2 0 0,0 0 0 15,0-2 0-15,0 1 0 0,0 1 0 0,0-2-261 16,0 1-562-16,0-2-324 0,-2 1-136 16,-2-1 8-16,-6-3 96 0,1-2 162 0,-7 0 273 15,-1-3 323-15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45 436 784 0 0,'-22'-73'3955'0'0,"3"16"3186"0"0,16 33-2310 0 0,3 21-2717 0 0,3 15-1398 0 0,11 76 745 0 0,3 142-1 0 0,-15-204-1317 0 0,0 20 7 0 0,0 22-18 0 0,3 0-1 0 0,22 108 0 0 0,-25-165-129 0 0,1 0 0 0 0,0-1 0 0 0,1 1 0 0 0,0-1 0 0 0,1 0 0 0 0,0 0 0 0 0,1-1 0 0 0,0 1 0 0 0,9 10 0 0 0,-11-16-1 0 0,0 0 1 0 0,0 0-1 0 0,1-1 1 0 0,0 1-1 0 0,-1-1 1 0 0,1 0-1 0 0,0-1 1 0 0,0 1-1 0 0,1-1 1 0 0,-1 0-1 0 0,0 0 1 0 0,1-1-1 0 0,-1 0 1 0 0,1 0-1 0 0,0 0 1 0 0,-1 0-1 0 0,1-1 1 0 0,-1 0-1 0 0,12-1 1 0 0,5-3 0 0 0,1 0 0 0 0,-1-1 0 0 0,0-1 1 0 0,0-1-1 0 0,0-1 0 0 0,32-17 0 0 0,116-78 0 0 0,362-306-30 0 0,-349 259 42 0 0,97-93 28 0 0,-100 73 36 0 0,-178 168-75 0 0,-2 2-2 0 0,1-1 0 0 0,-1 0 0 0 0,1 1 0 0 0,-1-1 0 0 0,1 1 1 0 0,-1-1-1 0 0,1 1 0 0 0,0-1 0 0 0,-1 1 0 0 0,1-1 0 0 0,0 1 0 0 0,-1-1 0 0 0,1 1 0 0 0,0 0 0 0 0,0 0 1 0 0,-1-1-1 0 0,1 1 0 0 0,0 0 0 0 0,0 0 0 0 0,0 0 0 0 0,-1 0 0 0 0,1 0 0 0 0,0 0 0 0 0,0 0 0 0 0,-1 0 1 0 0,1 0-1 0 0,0 0 0 0 0,1 1 0 0 0,-2 1-5 0 0,0 0 1 0 0,1 0-1 0 0,-1 0 0 0 0,0 0 1 0 0,0 0-1 0 0,0 0 1 0 0,0 0-1 0 0,0 0 0 0 0,-1 0 1 0 0,1 0-1 0 0,-1 0 1 0 0,1 0-1 0 0,-1 0 0 0 0,-1 3 1 0 0,-4 3 11 0 0,0 0 0 0 0,-1 0 1 0 0,0-1-1 0 0,0 0 0 0 0,0 0 0 0 0,-1-1 1 0 0,0 0-1 0 0,-1 0 0 0 0,-8 4 0 0 0,12-9 2 0 0,0 1 0 0 0,0-1-1 0 0,0-1 1 0 0,0 1-1 0 0,-9-1 1 0 0,9 0-17 0 0,0 0 1 0 0,-1 0-1 0 0,1 1 1 0 0,0 0-1 0 0,-10 2 0 0 0,10-2-188 0 0,-1 0-1 0 0,1 0 0 0 0,-1-1 1 0 0,1 0-1 0 0,-1 0 0 0 0,1-1 1 0 0,0 1-1 0 0,-1-1 0 0 0,-5-2 1 0 0,-11-1-5945 0 0,-33 4-6755 0 0,37 0 10875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61 932 0 0,'-46'-31'5274'0'0,"10"7"3120"0"0,37 24-8317 0 0,-1 0-1 0 0,0 0 1 0 0,0 0-1 0 0,0 0 1 0 0,0 0 0 0 0,0 0-1 0 0,0 0 1 0 0,0-1-1 0 0,1 1 1 0 0,-1 0 0 0 0,0 0-1 0 0,0 0 1 0 0,1 0 766 0 0,-1 0-767 0 0,0-1 1 0 0,0 1-1 0 0,0 0 1 0 0,0 0 0 0 0,0 0-1 0 0,0 0 1 0 0,0 0 0 0 0,0 0-1 0 0,0 0 1 0 0,0 0-1 0 0,0-1 1 0 0,0 1 0 0 0,0 0-1 0 0,0 0 1 0 0,0 0-1 0 0,0 0 1 0 0,0 0 0 0 0,0 0-1 0 0,0 0 1 0 0,0-1-1 0 0,0 1 1 0 0,0 0 0 0 0,0 0-1 0 0,0 0 1 0 0,0-1 766 0 0,-1 1-767 0 0,1 0 1 0 0,0 0-1 0 0,0 0 1 0 0,0 0 0 0 0,0 0-1 0 0,0 0 1 0 0,0 0 0 0 0,11 0 1344 0 0,118 109 417 0 0,-89-73-1806 0 0,80 57 0 0 0,-81-68-27 0 0,122 71 49 0 0,-142-86-38 0 0,-1-2 1 0 0,2 0-1 0 0,-1-2 0 0 0,1 0 0 0 0,0-1 0 0 0,40 5 0 0 0,-59-10-16 0 0,1 1-1 0 0,-1-1 0 0 0,1 0 0 0 0,-1 0 0 0 0,1 0 0 0 0,-1 0 0 0 0,1 0 0 0 0,-1 0 0 0 0,1-1 0 0 0,-1 1 0 0 0,0 0 0 0 0,1-1 0 0 0,-1 1 0 0 0,1-1 0 0 0,-1 1 0 0 0,0-1 0 0 0,3-1 0 0 0,-4 2 12 0 0,0-1 0 0 0,0 0 0 0 0,0 1 0 0 0,0-1 0 0 0,0 1 0 0 0,0-1-1 0 0,0 1 1 0 0,0-1 0 0 0,0 0 0 0 0,0 1 0 0 0,0-1 0 0 0,0 1-1 0 0,-1-1 1 0 0,1 1 0 0 0,0-1 0 0 0,0 1 0 0 0,0-1 0 0 0,-1 1-1 0 0,1-1 1 0 0,0 1 0 0 0,-1-1 0 0 0,1 1 0 0 0,-1-1 0 0 0,1 1-1 0 0,0 0 1 0 0,-1-1 0 0 0,1 1 0 0 0,-1-1 0 0 0,-3-3 99 0 0,-1 1-1 0 0,1 0 1 0 0,0 0 0 0 0,-1 0-1 0 0,1 1 1 0 0,-1-1 0 0 0,0 1 0 0 0,-7-3-1 0 0,4 4-40 0 0,0 0 1 0 0,1 1-1 0 0,-1 0 0 0 0,0 0 0 0 0,0 0 0 0 0,1 1 1 0 0,-1 0-1 0 0,0 0 0 0 0,1 1 0 0 0,-1 0 0 0 0,1 1 1 0 0,-1 0-1 0 0,1 0 0 0 0,0 0 0 0 0,0 1 0 0 0,1 0 1 0 0,-1 0-1 0 0,1 0 0 0 0,0 1 0 0 0,0 0 0 0 0,-7 8 1 0 0,-5 7-51 0 0,1 0 0 0 0,0 1 1 0 0,2 1-1 0 0,-23 44 0 0 0,-22 60 46 0 0,39-78 88 0 0,-46 77 0 0 0,35-72 450 0 0,30-50-567 0 0,0 0-1 0 0,0 0 1 0 0,0 0-1 0 0,1 0 1 0 0,0 0-1 0 0,-1 0 1 0 0,1 0-1 0 0,-1 6 1 0 0,24-24-5 0 0,8-29-789 0 0,-6 9-3148 0 0,7 2-3309 0 0,-4 11 273 0 0,41-24 1 0 0,-40 30 5209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90 156 0 0,'-5'1'918'0'0,"0"0"-1"0"0,-1 0 1 0 0,1 0-1 0 0,0-1 1 0 0,0 1 0 0 0,-6-2-1 0 0,2 1 1461 0 0,20-3 2709 0 0,19-8-1190 0 0,22-8-1470 0 0,72-10-1081 0 0,66 2-1346 0 0,-110 24 66 0 0,-79 2-66 0 0,-1 1 1 0 0,1 0-1 0 0,0 0 0 0 0,0 0 0 0 0,-1 0 1 0 0,1-1-1 0 0,0 1 0 0 0,0 0 1 0 0,-1 0-1 0 0,1 0 0 0 0,0 1 1 0 0,0-1-1 0 0,-1 0 0 0 0,1 0 0 0 0,0 0 1 0 0,0 1-1 0 0,-1-1 0 0 0,1 0 1 0 0,0 0-1 0 0,-1 1 0 0 0,1-1 0 0 0,0 1 1 0 0,-1-1-1 0 0,1 1 0 0 0,0 0 1 0 0,-16 9-1468 0 0,-34 7-6845 0 0,20-8-604 0 0,20-5 6831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5 516 0 0,'-54'19'2854'0'0,"29"-10"-514"0"0,1 0 0 0 0,-29 16 0 0 0,52-25-2174 0 0,1 0 0 0 0,-1 1 1 0 0,0-1-1 0 0,0 0 0 0 0,1 1 1 0 0,-1-1-1 0 0,0 1 0 0 0,1-1 1 0 0,-1 1-1 0 0,0-1 0 0 0,1 1 1 0 0,-1 0-1 0 0,1-1 1 0 0,-1 1-1 0 0,1 0 0 0 0,-1-1 1 0 0,1 1-1 0 0,-1 0 0 0 0,1-1 1 0 0,0 1-1 0 0,-1 0 0 0 0,1 0 1 0 0,0 1-1 0 0,0-2 16 0 0,0 1-1 0 0,1 0 1 0 0,-1-1-1 0 0,0 1 1 0 0,1-1-1 0 0,-1 1 1 0 0,1-1 0 0 0,-1 1-1 0 0,1-1 1 0 0,-1 1-1 0 0,1-1 1 0 0,0 1 0 0 0,-1-1-1 0 0,1 0 1 0 0,-1 1-1 0 0,1-1 1 0 0,0 0-1 0 0,-1 1 1 0 0,1-1 0 0 0,1 0-1 0 0,41 7 3135 0 0,96-11-1996 0 0,72-9-1159 0 0,-102 5-250 0 0,-37 4 183 0 0,-23 1 870 0 0,-106-3 1646 0 0,39 11-2516 0 0,12-2-135 0 0,10-2-215 0 0,-8-32-14147 0 0,4 29 13853 0 0,0 1 0 0 0,0-1-1 0 0,1 0 1 0 0,-1 1 0 0 0,0-1 0 0 0,0 1-1 0 0,1-1 1 0 0,-1 0 0 0 0,1 1 0 0 0,0-1 0 0 0,-1 1-1 0 0,1-1 1 0 0,0 1 0 0 0,0 0 0 0 0,0-1-1 0 0,0 1 1 0 0,1-2 0 0 0,10-5-1315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0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106 225 632 0 0,'-7'-8'821'0'0,"1"0"0"0"0,0-1 1 0 0,0 0-1 0 0,1 0 0 0 0,0 0 0 0 0,-4-12 0 0 0,7 16-81 0 0,0-1-1 0 0,1 1 0 0 0,-1-1 0 0 0,1 1 0 0 0,0-1 0 0 0,0 0 0 0 0,1 1 0 0 0,0-1 0 0 0,0 0 0 0 0,0 1 1 0 0,0-1-1 0 0,3-10 0 0 0,-1 9 517 0 0,-1 0 0 0 0,0 1 1 0 0,0-1-1 0 0,0 0 0 0 0,-2-13 1 0 0,1 5 762 0 0,6 135-474 0 0,17 63-663 0 0,1 6-750 0 0,-17-64 92 0 0,-11-52-171 0 0,1-44 34 0 0,-13 54 0 0 0,-8-12 366 0 0,18-58-178 0 0,-1 1 0 0 0,-1-1 1 0 0,0 0-1 0 0,0 0 0 0 0,-13 13 0 0 0,8-8 59 0 0,12-13 278 0 0,7-12-582 0 0,-1 0 0 0 0,0 0 1 0 0,0 0-1 0 0,0 0 0 0 0,4-11 0 0 0,18-27-1654 0 0,-2 19-2155 0 0,78-44-16010 0 0,-79 54 16736 0 0,0-1 587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1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65 364 828 0 0,'-6'-6'912'0'0,"0"1"-1"0"0,1-1 0 0 0,-1-1 1 0 0,1 1-1 0 0,1-1 1 0 0,-1 0-1 0 0,1 0 0 0 0,0 0 1 0 0,-3-9-1 0 0,5 9 754 0 0,0 1-1 0 0,0-1 0 0 0,0 0 1 0 0,0 0-1 0 0,1 0 0 0 0,0-10 1 0 0,1 17-1639 0 0,0 0 0 0 0,0 0 0 0 0,0 0 0 0 0,0 0 0 0 0,0-1 0 0 0,0 1 0 0 0,0 0 0 0 0,0 0 0 0 0,0 0 0 0 0,0 0 0 0 0,0 0 0 0 0,0 0 0 0 0,0 0 0 0 0,0-1 0 0 0,0 1 0 0 0,0 0 0 0 0,0 0 0 0 0,0 0 0 0 0,0 0 0 0 0,0 0 0 0 0,0 0 0 0 0,0 0 0 0 0,1 0 0 0 0,-1-1 0 0 0,0 1 0 0 0,0 0 0 0 0,0 0 0 0 0,0 0 0 0 0,0 0 0 0 0,0 0 1 0 0,0 0-1 0 0,0 0 0 0 0,1 0 0 0 0,-1 0 0 0 0,0 0 0 0 0,0 0 0 0 0,0 0 0 0 0,0 0 0 0 0,0 0 0 0 0,0 0 0 0 0,0 0 0 0 0,1 0 0 0 0,-1 0 0 0 0,0 0 0 0 0,0 0 0 0 0,0 0 0 0 0,0 0 0 0 0,0 0 0 0 0,0 0 0 0 0,0 0 0 0 0,1 0 0 0 0,-1 0 0 0 0,9 6 493 0 0,7 9-114 0 0,6 11-284 0 0,-2 0 0 0 0,0 1 0 0 0,-2 2 0 0 0,-1-1 1 0 0,-1 2-1 0 0,-2 0 0 0 0,0 1 0 0 0,9 39 0 0 0,-16-42 70 0 0,-1 0-1 0 0,-2 0 0 0 0,2 57 1 0 0,-3-78 1993 0 0,4-14-1125 0 0,14-27-749 0 0,-10 16-157 0 0,236-294 214 0 0,-205 261-321 0 0,10-12 4 0 0,56-69 444 0 0,-69 77 25 0 0,-15 18-21 0 0,-19 28-559 0 0,-4 4 175 0 0,-10 12-136 0 0,-10 8-1871 0 0,9-9-1327 0 0,0-1 1 0 0,1 0-1 0 0,-20 5 0 0 0,-35 8-5966 0 0,2-2 4313 0 0,17-1 2737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1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147 183 432 0 0,'-12'3'2378'0'0,"0"0"1"0"0,-1-1-1 0 0,-20 0 1 0 0,29-2-1599 0 0,1 0 0 0 0,-1 0 1 0 0,1 0-1 0 0,-1-1 0 0 0,1 0 0 0 0,0 1 1 0 0,-1-1-1 0 0,1 0 0 0 0,0-1 0 0 0,-1 1 1 0 0,1-1-1 0 0,0 1 0 0 0,0-1 0 0 0,0 0 0 0 0,0 0 1 0 0,0 0-1 0 0,-4-5 0 0 0,5 5-615 0 0,1 1-1 0 0,0 0 1 0 0,0-1-1 0 0,0 1 1 0 0,0-1-1 0 0,0 1 1 0 0,0-1-1 0 0,0 1 1 0 0,1-1-1 0 0,-1 1 1 0 0,0-1-1 0 0,1 0 0 0 0,-1 0 1 0 0,1 1-1 0 0,0-1 1 0 0,0 0-1 0 0,0 0 1 0 0,-1 1-1 0 0,2-1 1 0 0,-1 0-1 0 0,0 0 1 0 0,0 1-1 0 0,0-1 1 0 0,2-3-1 0 0,0 2-94 0 0,0 0 0 0 0,0 0 0 0 0,0 0 0 0 0,1 0-1 0 0,-1 0 1 0 0,1 1 0 0 0,0-1 0 0 0,-1 1 0 0 0,1 0 0 0 0,0 0-1 0 0,1 0 1 0 0,3-2 0 0 0,7-3-53 0 0,1 1 0 0 0,0 0 0 0 0,0 1 1 0 0,0 1-1 0 0,0 1 0 0 0,20-3 0 0 0,93-3-1 0 0,-95 7-4 0 0,62 1 7 0 0,-35 6 100 0 0,-80-3 173 0 0,-13 1-251 0 0,13-2-3 0 0,8-1-48 0 0,1-2-9 0 0,11 2 14 0 0,0 0-1 0 0,-1 0 1 0 0,1-1 0 0 0,0 1 0 0 0,0 0 0 0 0,-1 0 0 0 0,1 0 0 0 0,0-1-1 0 0,0 1 1 0 0,-1 0 0 0 0,1 0 0 0 0,0-1 0 0 0,0 1 0 0 0,0 0 0 0 0,0-1-1 0 0,-1 1 1 0 0,1 0 0 0 0,0-1 0 0 0,0 1 0 0 0,0 0 0 0 0,0-1 0 0 0,0 1-1 0 0,0 0 1 0 0,0-1 0 0 0,0 1 0 0 0,0 0 0 0 0,0-1 0 0 0,0 1-1 0 0,0 0 1 0 0,1-1-24 0 0,0 0 0 0 0,1 0-1 0 0,-1 0 1 0 0,0 0 0 0 0,0 0 0 0 0,1 1-1 0 0,-1-1 1 0 0,0 1 0 0 0,1-1-1 0 0,-1 1 1 0 0,1 0 0 0 0,-1-1 0 0 0,1 1-1 0 0,-1 0 1 0 0,3 0 0 0 0,14-5-1553 0 0,-18 5 1416 0 0,1 0-1 0 0,0-3-1832 0 0,-1 3 1832 0 0,0 0 1 0 0,0 0-1 0 0,1-1 1 0 0,-1 1-1 0 0,0 0 1 0 0,0 0-1 0 0,0-1 0 0 0,0 1 1 0 0,0 0-1 0 0,0 0 1 0 0,0-1-1 0 0,0 1 1 0 0,0 0-1 0 0,-1 0 0 0 0,1-1 1 0 0,0 1-1 0 0,0 0 1 0 0,0 0-1 0 0,0 0 0 0 0,0-1 1 0 0,0 1-1 0 0,0 0 1 0 0,-1 0-1 0 0,0-1-832 0 0,-14-7-6349 0 0,-23 1-2765 0 0,36 6 9616 0 0,-3-1-757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25 470 160 0 0,'-3'-2'585'0'0,"1"0"1"0"0,0 0-1 0 0,0-1 1 0 0,1 1-1 0 0,-1 0 1 0 0,0-1-1 0 0,1 1 1 0 0,-1-1-1 0 0,1 1 1 0 0,0-1-1 0 0,0 0 1 0 0,0 0-1 0 0,0 1 0 0 0,0-1 1 0 0,1 0-1 0 0,-1 0 1 0 0,1 0-1 0 0,0 0 1 0 0,0 0-1 0 0,0 0 1 0 0,1-5-1 0 0,0 2 53 0 0,1 1 0 0 0,0 0 0 0 0,0 0 0 0 0,1 0 0 0 0,-1 0 0 0 0,1 0 0 0 0,0 0 0 0 0,0 1-1 0 0,1-1 1 0 0,-1 1 0 0 0,5-5 0 0 0,19-17 1757 0 0,-14 14-602 0 0,0-1 0 0 0,16-22 0 0 0,-33 43-1516 0 0,1-1 0 0 0,0 0 0 0 0,0 1 0 0 0,0 0 0 0 0,1 0 1 0 0,0-1-1 0 0,1 1 0 0 0,-1 0 0 0 0,2 1 0 0 0,-1-1 0 0 0,1 0 1 0 0,0 0-1 0 0,1 0 0 0 0,0 0 0 0 0,2 10 0 0 0,5 20-404 0 0,25 70 0 0 0,-30-96 245 0 0,19 50-118 0 0,-4 1 0 0 0,-3 1 0 0 0,-2 0 0 0 0,-3 1 0 0 0,3 108 0 0 0,-18-15 0 0 0,10-105 0 0 0,-5-53 0 0 0,0 0 0 0 0,1 0 0 0 0,-1 0 0 0 0,0 0 0 0 0,1-1 0 0 0,-1 1 0 0 0,0 0 0 0 0,1 0 0 0 0,-1 0 0 0 0,0 0 0 0 0,1 0 0 0 0,-1 0 0 0 0,0 0 0 0 0,0 0 0 0 0,1-1 0 0 0,-1 1 0 0 0,0 0 0 0 0,1 0 0 0 0,-1 0 0 0 0,0-1 0 0 0,0 1 0 0 0,0 0 0 0 0,1 0 0 0 0,-1-1 0 0 0,0 1 0 0 0,0 0 0 0 0,0 0 0 0 0,1-1 0 0 0,-1 1 0 0 0,0 0 0 0 0,0-1 0 0 0,0 1 0 0 0,0 0 0 0 0,0-1 0 0 0,0 1 0 0 0,0-1 0 0 0,10-16 0 0 0,4-25 0 0 0,3 1 0 0 0,1 1 0 0 0,1 1 0 0 0,42-63 0 0 0,-18 45 0 0 0,79-82 0 0 0,-49 69 0 0 0,148-110 0 0 0,324-159 0 0 0,-491 308 0 0 0,163-78 0 0 0,-119 69 0 0 0,-112 87 0 0 0,9-20 0 0 0,-27-35-7029 0 0,4 2-27 0 0,-42-3 1 0 0,-29 5-1422 0 0,57 6 6427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3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1184 0 0,'-16'4'5574'0'0,"8"-1"-3477"0"0,10 17-1810 0 0,7 26 657 0 0,15 44 0 0 0,2 12 1147 0 0,-4 17 683 0 0,-6 1 1 0 0,1 222 0 0 0,-45 242-1477 0 0,9-297-516 0 0,7-75-588 0 0,-21 649 29 0 0,32-555-183 0 0,3 357-90 0 0,-8 333 31 0 0,-20-647 12 0 0,-3 135-197 0 0,29-449 93 0 0,7 50 1 0 0,-6-74-112 0 0,1 1 0 0 0,1-1 0 0 0,0 0 0 0 0,1 0 0 0 0,0-1 1 0 0,0 1-1 0 0,1-1 0 0 0,9 14 0 0 0,-12-20-66 0 0,1-1 1 0 0,0 0-1 0 0,0 0 1 0 0,0 1-1 0 0,0-2 1 0 0,1 1-1 0 0,-1 0 1 0 0,1-1-1 0 0,0 0 0 0 0,-1 1 1 0 0,1-1-1 0 0,0-1 1 0 0,0 1-1 0 0,1-1 1 0 0,-1 1-1 0 0,0-1 1 0 0,0 0-1 0 0,1-1 1 0 0,-1 1-1 0 0,9-1 0 0 0,-4 0-1102 0 0,-9 1 1091 0 0,1-1 1 0 0,-1 0-1 0 0,0 0 0 0 0,1 0 1 0 0,-1 0-1 0 0,0 0 1 0 0,1 0-1 0 0,-1 0 0 0 0,0 0 1 0 0,1 0-1 0 0,-1 0 0 0 0,1 0 1 0 0,-1-1-1 0 0,10-13-6769 0 0,-2 1 5655 0 0,-3-2 196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6:4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233 218 196 0 0,'-23'-6'442'0'0,"0"1"0"0"0,0 1 0 0 0,0 1 0 0 0,0 1 1 0 0,-1 1-1 0 0,1 1 0 0 0,0 1 0 0 0,-25 4 0 0 0,75 3 438 0 0,10-7-338 0 0,-1-2 0 0 0,40-7-1 0 0,-14 1-241 0 0,1005-38 309 0 0,-646 35-585 0 0,-366 8-24 0 0,1941-75 4 0 0,-1815 68-15 0 0,950-44 148 0 0,-1 54 861 0 0,-602 26-594 0 0,260 32-289 0 0,-462-33-107 0 0,12-7 29 0 0,-150-10-24 0 0,-149-7-12 0 0,18 0 3 0 0,-20 3-2 0 0,-12 0 2 0 0,-12-1 1 0 0,0-2 0 0 0,0 0 0 0 0,0 0 0 0 0,0-1 0 0 0,1-1 1 0 0,15-1-1 0 0,-28 1-5 0 0,-1 0-1 0 0,1 0 1 0 0,-1 0 0 0 0,1 0 0 0 0,-1 0-1 0 0,1 0 1 0 0,-1 0 0 0 0,1 0 0 0 0,-1 0-1 0 0,1 0 1 0 0,-1-1 0 0 0,1 1-1 0 0,-1 0 1 0 0,1 0 0 0 0,-1 0 0 0 0,1-1-1 0 0,-1 1 1 0 0,1 0 0 0 0,-1-1 0 0 0,1 1-1 0 0,-1 0 1 0 0,0-1 0 0 0,1 1 0 0 0,-1-1-1 0 0,0 1 1 0 0,1-1 0 0 0,-1 1 0 0 0,0-1-1 0 0,0 1 1 0 0,1-1 0 0 0,-1 0 0 0 0,-10-12-19 0 0,6 10 14 0 0,0 0 1 0 0,0 0-1 0 0,0 1 0 0 0,0 0 1 0 0,-1 0-1 0 0,-5-2 1 0 0,0 3 592 0 0,-8-5-8448 0 0,13 2 6366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19 304 0 0,'6'-6'2076'0'0,"9"-6"4478"0"0,-14 12-6453 0 0,-1 0-1 0 0,1 0 0 0 0,-1 0 1 0 0,1 0-1 0 0,-1 1 0 0 0,1-1 1 0 0,-1 0-1 0 0,1 0 0 0 0,-1 1 1 0 0,1-1-1 0 0,-1 0 0 0 0,0 1 0 0 0,1-1 1 0 0,-1 0-1 0 0,0 1 0 0 0,1-1 1 0 0,-1 1-1 0 0,0-1 0 0 0,1 1 1 0 0,-1-1-1 0 0,0 0 0 0 0,0 1 1 0 0,1-1-1 0 0,-1 1 0 0 0,0-1 1 0 0,0 1-1 0 0,0 0 0 0 0,0-1 1 0 0,0 1-1 0 0,0-1 0 0 0,0 1 1 0 0,0-1-1 0 0,0 1 0 0 0,0-1 0 0 0,0 1 1 0 0,1 10 885 0 0,0-1 1 0 0,-1 0 0 0 0,0 1-1 0 0,-1-1 1 0 0,-4 19 0 0 0,0 9 141 0 0,-1 28-587 0 0,0-16-1001 0 0,3 0 0 0 0,4 78 0 0 0,0-113-288 0 0,0-8-449 0 0,-1-1-1 0 0,1 1 1 0 0,0 0 0 0 0,1 0-1 0 0,-1-1 1 0 0,4 7 0 0 0,-4-10 781 0 0,0-1 0 0 0,1 0 1 0 0,0 0-1 0 0,-1 0 1 0 0,1 0-1 0 0,0 0 1 0 0,0 0-1 0 0,0 0 0 0 0,0 0 1 0 0,0-1-1 0 0,0 1 1 0 0,0-1-1 0 0,1 0 0 0 0,-1 0 1 0 0,0 0-1 0 0,1 0 1 0 0,-1 0-1 0 0,6 1 0 0 0,11 3-1113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3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33 568 0 0,'-10'-2'22232'0'0,"11"2"-22485"0"0,-1 0 1 0 0,1 0-1 0 0,-1-1 0 0 0,0 1 1 0 0,1 0-1 0 0,-1 0 0 0 0,1 0 1 0 0,-1 0-1 0 0,0-1 0 0 0,1 1 1 0 0,-1 0-1 0 0,0 0 0 0 0,1 0 1 0 0,-1-1-1 0 0,0 1 0 0 0,1 0 1 0 0,-1-1-1 0 0,0 1 1 0 0,1 0-1 0 0,-1-1 0 0 0,0 1 1 0 0,0 0-1 0 0,0-1 0 0 0,1 1 1 0 0,-1 0-1 0 0,0-1 0 0 0,0 1 1 0 0,0-1-1 0 0,0 1 0 0 0,0 0 1 0 0,0-1-1 0 0,0 1 0 0 0,0-1 1 0 0,0 0-1 0 0,-13-7-6048 0 0,-25 0 743 0 0,3 4 3680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29 171 840 0 0,'-1'-9'755'0'0,"0"1"0"0"0,-1 0 1 0 0,1 0-1 0 0,-1 1 0 0 0,-6-14 0 0 0,6 15-404 0 0,-1 0 1 0 0,1 1-1 0 0,1-1 0 0 0,-1 0 1 0 0,1 0-1 0 0,0 0 0 0 0,0 0 1 0 0,1-1-1 0 0,0 1 0 0 0,0 0 1 0 0,1-7-1 0 0,0 11-302 0 0,0 0 0 0 0,0 1 1 0 0,0-1-1 0 0,0 0 0 0 0,1 0 0 0 0,-1 0 1 0 0,0 1-1 0 0,1-1 0 0 0,0 1 0 0 0,-1-1 1 0 0,1 1-1 0 0,0 0 0 0 0,0 0 0 0 0,0 0 1 0 0,-1 0-1 0 0,1 0 0 0 0,0 0 0 0 0,0 0 1 0 0,1 1-1 0 0,-1-1 0 0 0,0 0 0 0 0,0 1 1 0 0,0 0-1 0 0,0 0 0 0 0,0 0 0 0 0,4 0 1 0 0,4-1-31 0 0,-1 1 0 0 0,1 0 1 0 0,0 1-1 0 0,14 3 1 0 0,-16-3 3 0 0,0 1 0 0 0,0 0 0 0 0,-1 1 0 0 0,1 0 0 0 0,-1 0 1 0 0,0 1-1 0 0,0 0 0 0 0,0 0 0 0 0,0 1 0 0 0,-1 0 0 0 0,0 0 1 0 0,0 0-1 0 0,11 12 0 0 0,-15-13 107 0 0,1 0 0 0 0,0 0 1 0 0,-1 1-1 0 0,0-1 0 0 0,0 1 1 0 0,0-1-1 0 0,-1 1 0 0 0,1 0 0 0 0,-1 0 1 0 0,0-1-1 0 0,0 1 0 0 0,-1 0 1 0 0,0 0-1 0 0,0 0 0 0 0,0 0 0 0 0,0 0 1 0 0,-1 0-1 0 0,1 0 0 0 0,-1 0 1 0 0,-1-1-1 0 0,1 1 0 0 0,-1 0 0 0 0,-3 6 1 0 0,-3 5 649 0 0,0-1 1 0 0,-2 1-1 0 0,0-2 0 0 0,-15 17 1 0 0,-8 13 784 0 0,31-42-1529 0 0,1-1-1 0 0,0 1 0 0 0,0-1 0 0 0,0 1 0 0 0,0 0 0 0 0,0-1 1 0 0,0 1-1 0 0,0 0 0 0 0,1 0 0 0 0,-1 0 0 0 0,1 0 0 0 0,-1-1 1 0 0,1 1-1 0 0,0 0 0 0 0,0 0 0 0 0,0 0 0 0 0,0 0 0 0 0,0 0 0 0 0,0 0 1 0 0,0 0-1 0 0,1 0 0 0 0,-1 0 0 0 0,1-1 0 0 0,0 5 0 0 0,1-4-26 0 0,0-1 0 0 0,-1 1 0 0 0,1 0 0 0 0,0-1 0 0 0,0 1 0 0 0,0-1 0 0 0,-1 1 0 0 0,2-1 0 0 0,-1 0 0 0 0,0 0 0 0 0,0 0 0 0 0,0 0 0 0 0,0 0 0 0 0,1 0 0 0 0,-1-1 0 0 0,0 1 0 0 0,1-1 0 0 0,-1 0 0 0 0,4 1 0 0 0,9-1-168 0 0,0 1-1 0 0,0-2 1 0 0,-1 0 0 0 0,1-1-1 0 0,0 0 1 0 0,0-1-1 0 0,-1-1 1 0 0,19-7 0 0 0,11-7-4532 0 0,53-31 1 0 0,-21 10-2226 0 0,-40 23 4836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36 724 0 0,'-7'-4'850'0'0,"-1"1"-1"0"0,1 0 1 0 0,-1 1-1 0 0,0-1 1 0 0,1 2-1 0 0,-1-1 1 0 0,0 1 0 0 0,-9 0-1 0 0,38 1 453 0 0,8 1-787 0 0,41-4 0 0 0,-41-1-445 0 0,-4 0-51 0 0,-1 1 0 0 0,0 1 0 0 0,29 2 0 0 0,-53 0-14 0 0,1 0 0 0 0,0 0 0 0 0,-1 0 0 0 0,1 0 0 0 0,0 0 0 0 0,-1 0 0 0 0,1 0 0 0 0,0 0 0 0 0,-1 0 1 0 0,1 0-1 0 0,0 1 0 0 0,-1-1 0 0 0,1 0 0 0 0,0 1 0 0 0,-1-1 0 0 0,1 0 0 0 0,-1 1 0 0 0,1-1 0 0 0,0 1 0 0 0,-1-1 1 0 0,1 1-1 0 0,-1-1 0 0 0,0 1 0 0 0,1-1 0 0 0,-1 1 0 0 0,1-1 0 0 0,-1 1 0 0 0,0 0 0 0 0,1-1 0 0 0,-1 1 0 0 0,0 0 1 0 0,0-1-1 0 0,0 1 0 0 0,1 1 0 0 0,-2 0 39 0 0,1 0 0 0 0,0 1 0 0 0,-1-1 0 0 0,0 0 0 0 0,1 0 1 0 0,-1 0-1 0 0,0 1 0 0 0,0-1 0 0 0,0 0 0 0 0,-3 3 0 0 0,-6 9 295 0 0,0-1-1 0 0,-15 15 1 0 0,22-26-289 0 0,-39 41 398 0 0,-34 36-287 0 0,74-76-156 0 0,-1 0 1 0 0,1 1-1 0 0,0-1 1 0 0,0 1-1 0 0,0 0 1 0 0,1-1-1 0 0,-3 9 0 0 0,4-12-3 0 0,0 1 0 0 0,-1 0 0 0 0,1-1-1 0 0,0 1 1 0 0,0 0 0 0 0,0-1 0 0 0,0 1-1 0 0,-1 0 1 0 0,1 0 0 0 0,0-1 0 0 0,0 1-1 0 0,1 0 1 0 0,-1-1 0 0 0,0 1 0 0 0,0 0-1 0 0,0 0 1 0 0,0-1 0 0 0,1 1 0 0 0,-1 0-1 0 0,0-1 1 0 0,0 1 0 0 0,1-1 0 0 0,-1 1-1 0 0,1 0 1 0 0,-1-1 0 0 0,0 1 0 0 0,1-1-1 0 0,-1 1 1 0 0,1-1 0 0 0,0 1 0 0 0,-1-1-1 0 0,1 1 1 0 0,-1-1 0 0 0,1 0 0 0 0,0 1-1 0 0,-1-1 1 0 0,1 0 0 0 0,0 0 0 0 0,-1 1-1 0 0,1-1 1 0 0,0 0 0 0 0,-1 0-1 0 0,1 0 1 0 0,0 0 0 0 0,-1 0 0 0 0,1 0-1 0 0,1 0 1 0 0,58-4-52 0 0,17 1 42 0 0,-70 3 11 0 0,0 1 0 0 0,0-1 1 0 0,0 2-1 0 0,0-1 0 0 0,0 1 1 0 0,-1 0-1 0 0,1 1 0 0 0,10 5 1 0 0,-15-8-5 0 0,-1 1 1 0 0,1 0 0 0 0,-1 0 0 0 0,1 0-1 0 0,-1 0 1 0 0,1 0 0 0 0,-1 0 0 0 0,0 1-1 0 0,0-1 1 0 0,0 0 0 0 0,0 1 0 0 0,0-1-1 0 0,0 1 1 0 0,0-1 0 0 0,0 1 0 0 0,0-1-1 0 0,-1 1 1 0 0,1-1 0 0 0,-1 1 0 0 0,1 0 0 0 0,-1 0-1 0 0,1-1 1 0 0,-1 1 0 0 0,0 0 0 0 0,0-1-1 0 0,0 1 1 0 0,0 0 0 0 0,0 0 0 0 0,-1-1-1 0 0,1 1 1 0 0,0 0 0 0 0,-1-1 0 0 0,1 1-1 0 0,-1 0 1 0 0,0-1 0 0 0,1 1 0 0 0,-1-1-1 0 0,0 1 1 0 0,0-1 0 0 0,0 1 0 0 0,0-1-1 0 0,-2 2 1 0 0,-2 5-2 0 0,-1-1-1 0 0,-1 0 1 0 0,0 0-1 0 0,0 0 1 0 0,0-1 0 0 0,-10 6-1 0 0,-64 38 161 0 0,71-45-285 0 0,1 0 1 0 0,-1-1 0 0 0,-1 0 0 0 0,1-1 0 0 0,-1 0-1 0 0,-16 2 1 0 0,26-5 22 0 0,1 1 0 0 0,0-1 0 0 0,-1 0 0 0 0,1 0 1 0 0,-1 0-1 0 0,1 0 0 0 0,-1 0 0 0 0,1 0 0 0 0,0 0 0 0 0,-1 0 0 0 0,1 0 0 0 0,-1 0 0 0 0,1 0 0 0 0,-1 0 0 0 0,1 0 0 0 0,-1 0 0 0 0,1 0 0 0 0,0 0 1 0 0,-1 0-1 0 0,1-1 0 0 0,-1 1 0 0 0,1 0 0 0 0,0 0 0 0 0,-1 0 0 0 0,1-1 0 0 0,-1 1 0 0 0,1 0 0 0 0,0-1 0 0 0,-1 1 0 0 0,1 0 0 0 0,0-1 0 0 0,0 1 1 0 0,-1 0-1 0 0,1-1 0 0 0,0 0 0 0 0,8-13-3321 0 0,21-13-323 0 0,-7 12 2235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35 106 1156 0 0,'3'-4'599'0'0,"0"1"1"0"0,-1-2-1 0 0,1 1 0 0 0,-1 0 1 0 0,0 0-1 0 0,0-1 0 0 0,-1 1 0 0 0,1-1 1 0 0,-1 0-1 0 0,0 1 0 0 0,0-1 1 0 0,0 0-1 0 0,-1 0 0 0 0,1 1 0 0 0,-1-1 1 0 0,-1 0-1 0 0,0-8 0 0 0,1-3 1447 0 0,-2 35-1023 0 0,-1 0-1 0 0,-1-1 0 0 0,0 1 1 0 0,-10 23-1 0 0,-1 10-283 0 0,11-39-694 0 0,0-1-1 0 0,2 1 0 0 0,-1 0 1 0 0,2 0-1 0 0,0 0 0 0 0,0 0 0 0 0,1 0 1 0 0,1 0-1 0 0,2 14 0 0 0,-2-24-39 0 0,0 0 0 0 0,0 0 0 0 0,0 0 0 0 0,0-1 0 0 0,0 1 0 0 0,1 0 0 0 0,-1-1 0 0 0,1 1 0 0 0,0-1 0 0 0,0 1 0 0 0,0-1 0 0 0,0 0 0 0 0,0 0 0 0 0,0 0 0 0 0,1 0 0 0 0,-1 0 0 0 0,4 1 0 0 0,-1 0-45 0 0,0-1 0 0 0,0 0 1 0 0,0 0-1 0 0,0-1 0 0 0,1 1 0 0 0,-1-1 0 0 0,1 0 0 0 0,10 0 1 0 0,-4-1-401 0 0,0 0 0 0 0,0-1 0 0 0,0-1 0 0 0,16-4 0 0 0,14-7-2768 0 0,-30 7 1805 0 0,0 0 0 0 0,-1-1 0 0 0,1 0 0 0 0,-2-1 0 0 0,1 0 0 0 0,-1-1 1 0 0,0 0-1 0 0,17-20 0 0 0,-9 6-122 0 0</inkml:trace>
  <inkml:trace contextRef="#ctx0" brushRef="#br0" timeOffset="1">388 122 84 0 0,'2'-12'1163'0'0,"0"1"-1"0"0,-1 0 1 0 0,-1-16 0 0 0,0 25-815 0 0,-2 15 715 0 0,0 1 0 0 0,-1 0 1 0 0,-1-1-1 0 0,-5 14 0 0 0,-7 26 320 0 0,-10 83 121 0 0,4 70-2907 0 0,21-190 188 0 0,-2-1 1 0 0,0 1-1 0 0,-1-1 1 0 0,0 0-1 0 0,-1 0 0 0 0,-1-1 1 0 0,-13 24-1 0 0,6-16-451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 1056 0 0,'-27'-6'6451'0'0,"25"11"-6122"0"0,0 0 1 0 0,1-1 0 0 0,-1 1 0 0 0,1 0 0 0 0,0 0-1 0 0,0 1 1 0 0,0-1 0 0 0,1 0 0 0 0,0 0 0 0 0,1 10-1 0 0,-1 10 574 0 0,-23 134 1353 0 0,13-98-2311 0 0,-6 109 0 0 0,16-166-307 0 0,0 1 1 0 0,0-1 0 0 0,1 1 0 0 0,-1 0-1 0 0,1-1 1 0 0,0 1 0 0 0,0-1 0 0 0,3 5-1 0 0,-4-8 159 0 0,0 0 0 0 0,1 0-1 0 0,-1-1 1 0 0,1 1 0 0 0,-1-1-1 0 0,1 1 1 0 0,-1 0 0 0 0,1-1-1 0 0,-1 1 1 0 0,1-1 0 0 0,0 1-1 0 0,-1-1 1 0 0,1 1 0 0 0,0-1 0 0 0,-1 0-1 0 0,1 1 1 0 0,0-1 0 0 0,0 0-1 0 0,-1 0 1 0 0,2 1 0 0 0,0-1-95 0 0,0 0 1 0 0,-1 0-1 0 0,1-1 1 0 0,-1 1-1 0 0,1 0 1 0 0,0-1 0 0 0,-1 1-1 0 0,1-1 1 0 0,-1 1-1 0 0,1-1 1 0 0,-1 0-1 0 0,1 1 1 0 0,1-3 0 0 0,15-7-1397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47 128 0 0,'-21'-7'5723'0'0,"19"7"-5504"0"0,0-1 1 0 0,1 0-1 0 0,-1 1 0 0 0,1-1 1 0 0,-1 0-1 0 0,1 0 0 0 0,-1 0 1 0 0,1 0-1 0 0,0 0 0 0 0,0 0 1 0 0,-1 0-1 0 0,1-1 0 0 0,0 1 1 0 0,0 0-1 0 0,0-1 0 0 0,0 1 1 0 0,-1-4-1 0 0,4 4-132 0 0,1-1 0 0 0,-1 1 0 0 0,1 0 0 0 0,0 0 0 0 0,-1 0 0 0 0,1 0 0 0 0,0 0 0 0 0,0 0-1 0 0,-1 1 1 0 0,1-1 0 0 0,5 1 0 0 0,32-4 127 0 0,55 1-1 0 0,-80 4-214 0 0,1 0-1 0 0,0 1 1 0 0,-1 1-1 0 0,1 0 1 0 0,-1 2-1 0 0,22 8 0 0 0,-35-13 3 0 0,0 1-1 0 0,0 0 0 0 0,0-1 0 0 0,-1 1 0 0 0,1 0 1 0 0,0 0-1 0 0,-1 1 0 0 0,1-1 0 0 0,0 0 0 0 0,-1 0 1 0 0,0 1-1 0 0,1-1 0 0 0,-1 1 0 0 0,0-1 0 0 0,0 1 1 0 0,0 0-1 0 0,0-1 0 0 0,0 1 0 0 0,0 0 0 0 0,0 0 1 0 0,0 0-1 0 0,0 3 0 0 0,-1-3 13 0 0,0 1 1 0 0,0 0-1 0 0,-1 0 0 0 0,1-1 0 0 0,-1 1 1 0 0,1 0-1 0 0,-1-1 0 0 0,0 1 0 0 0,0 0 0 0 0,0-1 1 0 0,0 1-1 0 0,0-1 0 0 0,-1 0 0 0 0,-2 4 1 0 0,-4 4 174 0 0,-1 1 0 0 0,-1-1 0 0 0,0 0 1 0 0,0-1-1 0 0,-17 12 0 0 0,-117 66 3161 0 0,1-1 217 0 0,141-84-3513 0 0,-1-1 0 0 0,1 1 1 0 0,-1 0-1 0 0,1 1 0 0 0,0-1 1 0 0,-1 0-1 0 0,1 1 0 0 0,0-1 0 0 0,1 1 1 0 0,-1-1-1 0 0,0 1 0 0 0,-1 3 1 0 0,3-4-47 0 0,0-1-1 0 0,0 0 1 0 0,0 0 0 0 0,0 0 0 0 0,0 0 0 0 0,0 0-1 0 0,0 0 1 0 0,0 0 0 0 0,1 1 0 0 0,-1-1 0 0 0,0 0-1 0 0,1 0 1 0 0,-1 0 0 0 0,1 0 0 0 0,-1 0 0 0 0,1 0-1 0 0,-1 0 1 0 0,1 0 0 0 0,0-1 0 0 0,-1 1 0 0 0,1 0-1 0 0,0 0 1 0 0,0 0 0 0 0,0-1 0 0 0,-1 1 0 0 0,1 0-1 0 0,0-1 1 0 0,0 1 0 0 0,0-1 0 0 0,0 1 0 0 0,0-1-1 0 0,0 0 1 0 0,0 1 0 0 0,0-1 0 0 0,1 0 0 0 0,-1 1-1 0 0,2-1 1 0 0,8 3-12 0 0,0-1-1 0 0,0-1 0 0 0,1 1 1 0 0,-1-2-1 0 0,1 1 0 0 0,12-2 1 0 0,71-11-821 0 0,-77 10 446 0 0,69-14-7310 0 0,161-52 0 0 0,-192 48 5398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54 64 0 0,'-13'-1'1283'0'0,"0"0"0"0"0,1 0 1 0 0,-1-2-1 0 0,1 1 0 0 0,-21-8 0 0 0,33 10-1275 0 0,0 0 0 0 0,0 0-1 0 0,0 0 1 0 0,1 0 0 0 0,-1 0-1 0 0,0 0 1 0 0,0 0-1 0 0,0 0 1 0 0,0 0 0 0 0,0 0-1 0 0,0 0 1 0 0,0 0 0 0 0,0 0-1 0 0,0 0 1 0 0,0 0-1 0 0,0 0 1 0 0,0-1 0 0 0,0 1-1 0 0,0 0 1 0 0,1 0 0 0 0,-1 0-1 0 0,0 0 1 0 0,0 0 0 0 0,0 0-1 0 0,0 0 1 0 0,0 0-1 0 0,0 0 1 0 0,0 0 0 0 0,0 0-1 0 0,0 0 1 0 0,0 0 0 0 0,0-1-1 0 0,0 1 1 0 0,0 0-1 0 0,0 0 1 0 0,0 0 0 0 0,0 0-1 0 0,0 0 1 0 0,0 0 0 0 0,0 0-1 0 0,0 0 1 0 0,0 0-1 0 0,0 0 1 0 0,0 0 0 0 0,0 0-1 0 0,0-1 1 0 0,0 1 0 0 0,0 0-1 0 0,0 0 1 0 0,0 0 0 0 0,-1 0-1 0 0,1 0 1 0 0,0 0-1 0 0,0 0 1 0 0,0 0 0 0 0,0 0-1 0 0,0 0 1 0 0,0 0 0 0 0,0 0-1 0 0,0 0 1 0 0,0 0-1 0 0,12-4 179 0 0,17-2-44 0 0,34-4-71 0 0,1 3 0 0 0,110 2 0 0 0,-170 5-68 0 0,0 0 0 0 0,-1 0 1 0 0,1 0-1 0 0,-1 0 0 0 0,0 0 0 0 0,1 1 1 0 0,-1-1-1 0 0,1 1 0 0 0,-1 0 0 0 0,0 0 1 0 0,0 0-1 0 0,1 1 0 0 0,-1-1 0 0 0,0 1 1 0 0,0-1-1 0 0,3 4 0 0 0,-6-5 15 0 0,0 1-1 0 0,1 0 1 0 0,-1 0-1 0 0,0 0 1 0 0,1-1-1 0 0,-1 1 1 0 0,0 0-1 0 0,0 0 1 0 0,0 0-1 0 0,0 0 1 0 0,0 0-1 0 0,0 0 0 0 0,0-1 1 0 0,0 1-1 0 0,0 0 1 0 0,-1 0-1 0 0,1 0 1 0 0,0 0-1 0 0,0-1 1 0 0,-1 1-1 0 0,1 0 1 0 0,-1 0-1 0 0,1 0 1 0 0,-1-1-1 0 0,1 1 1 0 0,-1 0-1 0 0,1-1 1 0 0,-1 1-1 0 0,1 0 1 0 0,-1-1-1 0 0,0 1 1 0 0,1-1-1 0 0,-1 1 1 0 0,0-1-1 0 0,0 1 1 0 0,-1-1-1 0 0,-31 22 739 0 0,31-21-684 0 0,-38 19 1911 0 0,-79 26 0 0 0,77-32-60 0 0,-71 36 1 0 0,112-50-1910 0 0,1 0 0 0 0,-1 0 0 0 0,0 0 1 0 0,1 1-1 0 0,-1-1 0 0 0,0 0 0 0 0,1 1 1 0 0,-1-1-1 0 0,1 0 0 0 0,-1 1 0 0 0,0-1 1 0 0,1 1-1 0 0,-1-1 0 0 0,1 0 0 0 0,-1 1 0 0 0,1 0 1 0 0,0-1-1 0 0,-1 1 0 0 0,1-1 0 0 0,-1 1 1 0 0,1-1-1 0 0,0 1 0 0 0,0 0 0 0 0,-1-1 1 0 0,1 1-1 0 0,0 0 0 0 0,0-1 0 0 0,0 1 1 0 0,0 0-1 0 0,-1-1 0 0 0,1 1 0 0 0,0 0 1 0 0,0-1-1 0 0,1 2 0 0 0,0-1-3 0 0,0 1 0 0 0,0-1 1 0 0,0 0-1 0 0,1 0 0 0 0,-1 0 0 0 0,0 0 0 0 0,1 0 0 0 0,-1-1 1 0 0,1 1-1 0 0,-1 0 0 0 0,1-1 0 0 0,-1 1 0 0 0,3 0 0 0 0,54 10 7 0 0,-57-11-12 0 0,7 1-5 0 0,13 1-5 0 0,0 1 0 0 0,-1 1 1 0 0,28 9-1 0 0,-43-11 4 0 0,0 0 1 0 0,0 1-1 0 0,0-1 1 0 0,0 1-1 0 0,0 0 0 0 0,-1 0 1 0 0,8 7-1 0 0,-10-8 2 0 0,0 0 0 0 0,0 0 0 0 0,-1 1 0 0 0,1-1 0 0 0,0 0 0 0 0,-1 1 0 0 0,0-1 0 0 0,0 1 0 0 0,0-1 0 0 0,0 1 0 0 0,0-1 0 0 0,0 1 0 0 0,-1 0 0 0 0,1 0-1 0 0,-1-1 1 0 0,0 5 0 0 0,0-2 80 0 0,-1 1 0 0 0,0-1 0 0 0,0 0-1 0 0,-1 1 1 0 0,0-1 0 0 0,0 0 0 0 0,0 0-1 0 0,0 0 1 0 0,-1-1 0 0 0,0 1 0 0 0,1-1-1 0 0,-2 1 1 0 0,1-1 0 0 0,-1 0 0 0 0,1 0-1 0 0,-1 0 1 0 0,-6 4 0 0 0,-6 5 165 0 0,0-2 0 0 0,-1 0-1 0 0,-22 12 1 0 0,29-18-368 0 0,1-1 0 0 0,0 0 0 0 0,-15 3 0 0 0,15-5-848 0 0,0 0 0 0 0,-1-1 1 0 0,-14 1-1 0 0,14-3-681 0 0,0 1 1 0 0,0-1-1 0 0,0-1 0 0 0,0 0 1 0 0,0 0-1 0 0,0-1 1 0 0,1 0-1 0 0,-14-7 1 0 0,8 3-213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0 340 0 0,'-7'1'9242'0'0,"5"1"-8065"0"0,3 38-1236 0 0,1 1 1 0 0,2-1-1 0 0,2 0 1 0 0,14 52-1 0 0,-18-87-405 0 0,-1 1-1 0 0,2-1 0 0 0,-1 1 1 0 0,0-1-1 0 0,1 1 0 0 0,0-1 1 0 0,0 0-1 0 0,1-1 0 0 0,-1 1 1 0 0,1 0-1 0 0,0-1 0 0 0,0 0 1 0 0,1 0-1 0 0,-1 0 0 0 0,1 0 1 0 0,0-1-1 0 0,7 4 0 0 0,10 1-1045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84 159 768 0 0,'-1'-26'3146'0'0,"0"23"-2927"0"0,0 0 0 0 0,1 0 1 0 0,-1-1-1 0 0,1 1 0 0 0,0 0 0 0 0,0-1 0 0 0,1 1 0 0 0,-1 0 0 0 0,1 0 1 0 0,-1-1-1 0 0,1 1 0 0 0,0 0 0 0 0,0 0 0 0 0,1 0 0 0 0,-1 0 0 0 0,1 0 1 0 0,-1 0-1 0 0,1 0 0 0 0,0 1 0 0 0,0-1 0 0 0,0 0 0 0 0,0 1 0 0 0,4-3 1 0 0,2-2-180 0 0,0 1 1 0 0,1 0 0 0 0,0 1 0 0 0,0 0 0 0 0,0 0 0 0 0,1 1 0 0 0,-1 0 0 0 0,15-3 0 0 0,-15 4-11 0 0,0 1 1 0 0,1 1-1 0 0,0 0 0 0 0,-1 0 1 0 0,13 1-1 0 0,-21 0-13 0 0,0 0-1 0 0,1 0 1 0 0,-1 0-1 0 0,0 0 1 0 0,1 0-1 0 0,-1 1 1 0 0,1-1-1 0 0,-1 0 1 0 0,0 1-1 0 0,1-1 1 0 0,-1 1-1 0 0,0-1 1 0 0,0 1-1 0 0,1 0 1 0 0,-1-1-1 0 0,0 1 1 0 0,0 0-1 0 0,0 0 1 0 0,0 0-1 0 0,0 0 1 0 0,0 0-1 0 0,0 0 1 0 0,0 0-1 0 0,1 2 1 0 0,-2-1 30 0 0,1 0 0 0 0,-1 0 0 0 0,0 0 1 0 0,0 0-1 0 0,0 0 0 0 0,0 0 0 0 0,0 0 0 0 0,0 0 1 0 0,0 0-1 0 0,0 0 0 0 0,-1 0 0 0 0,1 0 1 0 0,-1-1-1 0 0,0 1 0 0 0,0 2 0 0 0,-4 5 204 0 0,0 1 0 0 0,0-1-1 0 0,-1-1 1 0 0,0 1 0 0 0,-9 9-1 0 0,-17 14 1224 0 0,-43 32 0 0 0,0 0 903 0 0,29-17-691 0 0,43-43-1539 0 0,-1 0-1 0 0,1 1 0 0 0,-1-1 1 0 0,1 1-1 0 0,0 0 1 0 0,1 0-1 0 0,-3 8 1 0 0,4-12-137 0 0,1 0 1 0 0,0 1-1 0 0,-1-1 1 0 0,1 0 0 0 0,0 0-1 0 0,0 1 1 0 0,0-1-1 0 0,0 0 1 0 0,0 0-1 0 0,1 1 1 0 0,-1-1-1 0 0,0 0 1 0 0,0 0-1 0 0,1 1 1 0 0,-1-1-1 0 0,1 0 1 0 0,-1 0 0 0 0,1 0-1 0 0,0 0 1 0 0,-1 0-1 0 0,1 1 1 0 0,0-1-1 0 0,0-1 1 0 0,0 1-1 0 0,0 0 1 0 0,0 0-1 0 0,-1 0 1 0 0,2 0 0 0 0,-1-1-1 0 0,0 1 1 0 0,0 0-1 0 0,0-1 1 0 0,0 1-1 0 0,0-1 1 0 0,0 1-1 0 0,1-1 1 0 0,-1 0-1 0 0,2 1 1 0 0,7 2-39 0 0,1-1 0 0 0,-1 0 0 0 0,1-1 0 0 0,0 0 0 0 0,-1-1 0 0 0,1 0 0 0 0,14-1 0 0 0,77-16-1622 0 0,-84 13 1077 0 0,39-10-3604 0 0,0-3 1 0 0,0-2-1 0 0,88-43 1 0 0,-103 40 2431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1308 0 0,'1'-4'514'0'0,"-1"-1"-1"0"0,1 1 1 0 0,-1 0-1 0 0,1-1 1 0 0,1 1 0 0 0,-1 0-1 0 0,0-1 1 0 0,1 1-1 0 0,0 0 1 0 0,0 0-1 0 0,0 0 1 0 0,1 1 0 0 0,-1-1-1 0 0,1 0 1 0 0,0 1-1 0 0,0 0 1 0 0,0 0-1 0 0,6-5 1 0 0,-7 7-353 0 0,0 0-1 0 0,0-1 1 0 0,0 1 0 0 0,0 0-1 0 0,0 0 1 0 0,0 0 0 0 0,0 1-1 0 0,0-1 1 0 0,0 0 0 0 0,1 1 0 0 0,-1 0-1 0 0,0-1 1 0 0,0 1 0 0 0,1 0-1 0 0,-1 0 1 0 0,0 0 0 0 0,0 0-1 0 0,1 1 1 0 0,-1-1 0 0 0,0 1-1 0 0,0-1 1 0 0,1 1 0 0 0,-1 0 0 0 0,0 0-1 0 0,0 0 1 0 0,0 0 0 0 0,0 0-1 0 0,0 0 1 0 0,0 1 0 0 0,-1-1-1 0 0,1 0 1 0 0,0 1 0 0 0,-1 0-1 0 0,1-1 1 0 0,-1 1 0 0 0,1 0 0 0 0,1 3-1 0 0,0 0 65 0 0,0 0 1 0 0,-1 0-1 0 0,1 1 0 0 0,-1-1 0 0 0,0 0 1 0 0,-1 1-1 0 0,1 0 0 0 0,-1-1 0 0 0,0 1 1 0 0,-1 0-1 0 0,1-1 0 0 0,-2 11 0 0 0,0 8-27 0 0,-8 39 0 0 0,8-59-171 0 0,-16 83-95 0 0,-5 32-5043 0 0,17-85-1563 0 0,-1 53 0 0 0,6-71 4854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44 1232 0 0,'0'-2'682'0'0,"-1"-1"-1"0"0,1 0 0 0 0,-1 1 1 0 0,1-1-1 0 0,-1 1 1 0 0,0-1-1 0 0,0 1 1 0 0,0-1-1 0 0,0 1 1 0 0,-1-1-1 0 0,-2-3 0 0 0,4 5-474 0 0,-1 1 0 0 0,1-1 0 0 0,0 1 0 0 0,-1-1-1 0 0,0 0 1 0 0,1 1 0 0 0,-1-1 0 0 0,1 1-1 0 0,-1-1 1 0 0,0 1 0 0 0,1-1 0 0 0,-1 1-1 0 0,0 0 1 0 0,1-1 0 0 0,-1 1 0 0 0,0 0-1 0 0,0 0 1 0 0,1-1 0 0 0,-1 1 0 0 0,0 0 0 0 0,0 0-1 0 0,0 0 1 0 0,1 0 0 0 0,-1 0 0 0 0,0 0-1 0 0,0 0 1 0 0,1 0 0 0 0,-1 0 0 0 0,0 1-1 0 0,0-1 1 0 0,0 0 0 0 0,1 0 0 0 0,-1 1-1 0 0,0-1 1 0 0,1 0 0 0 0,-1 1 0 0 0,0-1 0 0 0,1 1-1 0 0,-1-1 1 0 0,0 1 0 0 0,1-1 0 0 0,-1 1-1 0 0,-77 83 5692 0 0,-26 57-3887 0 0,95-128-1898 0 0,1 0-1 0 0,1 0 1 0 0,1 1 0 0 0,0 0-1 0 0,0 0 1 0 0,1 0-1 0 0,-3 22 1 0 0,6-30-92 0 0,2 0 1 0 0,-1 0-1 0 0,1 1 0 0 0,0-1 1 0 0,0 0-1 0 0,1 0 0 0 0,0 0 1 0 0,0 0-1 0 0,0 0 0 0 0,1 0 1 0 0,0 0-1 0 0,0 0 0 0 0,0 0 1 0 0,1-1-1 0 0,0 1 0 0 0,0-1 1 0 0,0 0-1 0 0,1 0 0 0 0,0 0 1 0 0,0 0-1 0 0,4 4 0 0 0,3 0-4 0 0,1 0 1 0 0,0-1-1 0 0,0-1 0 0 0,0 0 1 0 0,1 0-1 0 0,0-1 0 0 0,0-1 0 0 0,1 0 1 0 0,-1-1-1 0 0,1 0 0 0 0,0-1 1 0 0,24 2-1 0 0,9-2 2 0 0,-1-2 1 0 0,71-6-1 0 0,-71 1-60 0 0,-1-2-1 0 0,0-1 1 0 0,0-3 0 0 0,-1-2 0 0 0,-1-1-1 0 0,48-23 1 0 0,-56 17-56 0 0,-7-7-5407 0 0,-27 25 4949 0 0,0-1 0 0 0,0 1 0 0 0,0-1 1 0 0,0 0-1 0 0,0 0 0 0 0,0 0 0 0 0,-1 0 0 0 0,1 0 1 0 0,-1 1-1 0 0,1-1 0 0 0,-1 0 0 0 0,0 0 0 0 0,0 0 1 0 0,0 0-1 0 0,0 0 0 0 0,0 0 0 0 0,0 0 0 0 0,0 0 0 0 0,-1 0 1 0 0,1 0-1 0 0,-1 0 0 0 0,1 0 0 0 0,-1 0 0 0 0,0 0 1 0 0,0 1-1 0 0,0-1 0 0 0,0 0 0 0 0,0 1 0 0 0,0-1 1 0 0,0 0-1 0 0,-1 1 0 0 0,1-1 0 0 0,0 1 0 0 0,-1 0 1 0 0,-2-2-1 0 0,-6-6-1084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3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597 195 736 0 0,'0'-3'426'0'0,"-1"0"0"0"0,1 0 0 0 0,-1 0 0 0 0,0-1 0 0 0,0 1 1 0 0,-1 0-1 0 0,1 0 0 0 0,-1 0 0 0 0,1 1 0 0 0,-1-1 0 0 0,0 0 0 0 0,0 1 0 0 0,0-1 0 0 0,0 1 0 0 0,-1-1 0 0 0,1 1 0 0 0,-1 0 0 0 0,1 0 0 0 0,-1 0 1 0 0,0 0-1 0 0,0 1 0 0 0,0-1 0 0 0,0 1 0 0 0,0 0 0 0 0,0-1 0 0 0,-4 1 0 0 0,-1-2 107 0 0,0 0 0 0 0,-1 1 0 0 0,0 0-1 0 0,1 1 1 0 0,-1-1 0 0 0,0 2 0 0 0,0-1 0 0 0,-16 3 0 0 0,5 2-261 0 0,-1 2 1 0 0,1 0-1 0 0,0 1 1 0 0,1 1-1 0 0,0 1 1 0 0,0 1-1 0 0,1 1 1 0 0,0 0-1 0 0,1 1 1 0 0,0 1 0 0 0,1 1-1 0 0,0 0 1 0 0,1 1-1 0 0,-24 31 1 0 0,23-25-206 0 0,1 1-1 0 0,1 0 1 0 0,0 1 0 0 0,2 1 0 0 0,1 0 0 0 0,1 0 0 0 0,1 1 0 0 0,1 0-1 0 0,1 1 1 0 0,1 0 0 0 0,-3 41 0 0 0,9-53-60 0 0,0 0 0 0 0,1 0 0 0 0,1 0 0 0 0,0 0 1 0 0,1-1-1 0 0,0 1 0 0 0,1-1 0 0 0,1 0 0 0 0,0 0 0 0 0,1 0 0 0 0,0-1 0 0 0,1 1 0 0 0,1-2 1 0 0,0 1-1 0 0,0-1 0 0 0,1 0 0 0 0,0-1 0 0 0,1 0 0 0 0,0 0 0 0 0,1-1 0 0 0,0 0 0 0 0,19 11 1 0 0,-16-11-13 0 0,1-1 0 0 0,0 0 1 0 0,1-1-1 0 0,-1 0 1 0 0,1-2-1 0 0,1 0 0 0 0,-1 0 1 0 0,1-1-1 0 0,-1-2 0 0 0,1 1 1 0 0,0-2-1 0 0,0 0 1 0 0,0-1-1 0 0,0-1 0 0 0,0 0 1 0 0,0-2-1 0 0,0 0 1 0 0,23-7-1 0 0,-12-1 4 0 0,-1-1 1 0 0,-1-1-1 0 0,1-1 0 0 0,-2-2 0 0 0,0 0 1 0 0,-1-2-1 0 0,-1-1 0 0 0,-1 0 0 0 0,0-2 1 0 0,-2 0-1 0 0,0-2 0 0 0,-2 0 1 0 0,17-26-1 0 0,-20 24 0 0 0,-1 0 0 0 0,0-1 1 0 0,-2 0-1 0 0,-1-1 0 0 0,-1 0 1 0 0,-2-1-1 0 0,-1 0 0 0 0,0-1 1 0 0,-3 1-1 0 0,0-1 0 0 0,-2 0 0 0 0,0 0 1 0 0,-5-39-1 0 0,2 54 11 0 0,-2 0 0 0 0,1-1-1 0 0,-2 2 1 0 0,0-1 0 0 0,0 0 0 0 0,-1 1-1 0 0,-1 0 1 0 0,0 0 0 0 0,-1 0 0 0 0,-1 1 0 0 0,0 0-1 0 0,-15-18 1 0 0,16 23 16 0 0,-1-1 0 0 0,0 1-1 0 0,0 1 1 0 0,0 0 0 0 0,0 0 0 0 0,-1 0-1 0 0,0 1 1 0 0,-1 1 0 0 0,1-1 0 0 0,-1 1-1 0 0,0 1 1 0 0,0 0 0 0 0,0 0 0 0 0,0 1-1 0 0,0 1 1 0 0,0-1 0 0 0,-21 1 0 0 0,3 3-11 0 0,0 2 0 0 0,0 0 0 0 0,0 2 0 0 0,0 1 0 0 0,1 1 0 0 0,-32 14 0 0 0,5 2-31 0 0,-96 59 0 0 0,123-66 17 0 0,0 2 1 0 0,1 0-1 0 0,2 1 1 0 0,-26 28-1 0 0,39-37 3 0 0,1 1 0 0 0,1 0 0 0 0,0 1 0 0 0,1 0 0 0 0,0 0-1 0 0,1 1 1 0 0,0 0 0 0 0,1 0 0 0 0,1 1 0 0 0,-6 25 0 0 0,7-23 3 0 0,-1 7 3 0 0,1 0 1 0 0,-1 38 0 0 0,5-63-41 0 0,0 1 1 0 0,0 0 0 0 0,0 0-1 0 0,0-1 1 0 0,1 1-1 0 0,-1 0 1 0 0,0 0 0 0 0,0-1-1 0 0,1 1 1 0 0,-1 0 0 0 0,0 0-1 0 0,1-1 1 0 0,-1 1-1 0 0,0 0 1 0 0,0 0 0 0 0,1 0-1 0 0,-1 0 1 0 0,0 0-1 0 0,1 0 1 0 0,-1 0 0 0 0,0-1-1 0 0,1 1 1 0 0,-1 0-1 0 0,0 0 1 0 0,1 0 0 0 0,-1 0-1 0 0,1 0 1 0 0,-1 0 0 0 0,0 1-1 0 0,1-1 1 0 0,-1 0-1 0 0,0 0 1 0 0,1 0 0 0 0,-1 0-1 0 0,0 0 1 0 0,1 0-1 0 0,-1 1 1 0 0,0-1 0 0 0,0 0-1 0 0,1 0 1 0 0,-1 0 0 0 0,0 1-1 0 0,0-1 1 0 0,1 0-1 0 0,-1 0 1 0 0,0 1 0 0 0,0-1-1 0 0,0 0 1 0 0,1 1-1 0 0,-1-1 1 0 0,0 0 0 0 0,0 0-1 0 0,0 1 1 0 0,0-1 0 0 0,0 0-1 0 0,0 1 1 0 0,1-1-1 0 0,-1 0 1 0 0,0 1 0 0 0,0-1-1 0 0,0 1 1 0 0,0-1-1 0 0,0 0 1 0 0,0 1 0 0 0,-1-1-1 0 0,1 0 1 0 0,0 1 0 0 0,17-24-6328 0 0,-17 21 5785 0 0,1 0-1 0 0,-1 0 1 0 0,0 0-1 0 0,1 0 1 0 0,-1 0 0 0 0,0 0-1 0 0,0 0 1 0 0,0 0 0 0 0,-1 0-1 0 0,1 1 1 0 0,0-1-1 0 0,-1 0 1 0 0,0 0 0 0 0,1 0-1 0 0,-1 0 1 0 0,0 1-1 0 0,0-1 1 0 0,0 0 0 0 0,0 1-1 0 0,0-1 1 0 0,-1-1-1 0 0,-7-4-946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3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88 328 0 0,'-140'-56'7071'0'0,"82"29"-937"0"0,42 22-1629 0 0,16 5-4427 0 0,0 0 0 0 0,0 0 0 0 0,-1 0 0 0 0,1 0 0 0 0,0 0 0 0 0,0 0 0 0 0,0 0 0 0 0,0 1-1 0 0,-1-1 1 0 0,1 0 0 0 0,0 0 0 0 0,0 0 0 0 0,0 0 0 0 0,0 0 0 0 0,0 0 0 0 0,-1 0 0 0 0,1 0-1 0 0,0 1 1 0 0,0-1 0 0 0,0 0 0 0 0,0 0 0 0 0,0 0 0 0 0,0 0 0 0 0,0 0 0 0 0,-1 1 0 0 0,1-1 0 0 0,0 0-1 0 0,0 0 1 0 0,0 0 0 0 0,0 0 0 0 0,0 1 0 0 0,0-1 0 0 0,0 0 0 0 0,0 0 0 0 0,0 0 0 0 0,0 0-1 0 0,0 1 1 0 0,0-1 0 0 0,0 0 0 0 0,0 0 0 0 0,12 26 3179 0 0,-4-10-2768 0 0,0 5 251 0 0,-1 0 0 0 0,-1 1 0 0 0,-1 0 0 0 0,3 26 0 0 0,1 90 764 0 0,-1-7-1109 0 0,19 155-363 0 0,-26-277-201 0 0,-1-1 0 0 0,0 1 0 0 0,0-1 0 0 0,-1 1 0 0 0,0-1-1 0 0,0 0 1 0 0,-5 17 0 0 0,4-21-346 0 0,0 0 0 0 0,0 0-1 0 0,0 0 1 0 0,0 0 0 0 0,0-1-1 0 0,-1 1 1 0 0,-3 3 0 0 0,3-4-470 0 0,-1 1 0 0 0,1-1 0 0 0,-1-1-1 0 0,0 1 1 0 0,0 0 0 0 0,0-1 0 0 0,-6 3 0 0 0,-95 32-12904 0 0,82-29 12576 0 0,-22 7-562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70 728 0 0,'-2'-3'1243'0'0,"-1"0"0"0"0,1 0 0 0 0,0 0 0 0 0,0-1 0 0 0,0 1 0 0 0,0-1 0 0 0,1 0-1 0 0,0 1 1 0 0,-2-7 0 0 0,-10-20 6187 0 0,16 36-6675 0 0,-1-1 1 0 0,-1 1-1 0 0,1 0 1 0 0,-1 0-1 0 0,0 0 1 0 0,1 12 0 0 0,1 48 430 0 0,-4-39-686 0 0,-1 0 0 0 0,-1 0-1 0 0,-14 52 1 0 0,-33 73 182 0 0,32-99-652 0 0,17-50-56 0 0,-1 0 0 0 0,1 0 0 0 0,1 0 0 0 0,-1 0-1 0 0,0 0 1 0 0,1 0 0 0 0,0 0 0 0 0,-1 0-1 0 0,1 1 1 0 0,0-1 0 0 0,1 0 0 0 0,-1 0 0 0 0,1 0-1 0 0,-1 0 1 0 0,1 0 0 0 0,0 0 0 0 0,0 0 0 0 0,0 0-1 0 0,3 5 1 0 0,-2-6-280 0 0,0 0 0 0 0,0 0 0 0 0,-1-1 1 0 0,1 1-1 0 0,1-1 0 0 0,-1 1 0 0 0,0-1 0 0 0,0 0 0 0 0,0 0 0 0 0,1 0 0 0 0,-1 0 0 0 0,0 0 1 0 0,1 0-1 0 0,-1-1 0 0 0,1 1 0 0 0,-1-1 0 0 0,1 0 0 0 0,-1 0 0 0 0,1 0 0 0 0,-1 0 1 0 0,1 0-1 0 0,-1 0 0 0 0,1-1 0 0 0,4 0 0 0 0,6-3-2109 0 0,1 1 0 0 0,-1-2 0 0 0,0 0 0 0 0,13-7 0 0 0,49-30-4578 0 0,-38 19 4899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106 321 92 0 0,'-11'-5'2014'0'0,"-46"-26"6041"0"0,54 29-7568 0 0,0 0 0 0 0,0-1 0 0 0,0 1 0 0 0,0 0 0 0 0,1-1 0 0 0,-1 0 0 0 0,1 1 0 0 0,0-1-1 0 0,0 0 1 0 0,0 0 0 0 0,0 0 0 0 0,0 0 0 0 0,1-1 0 0 0,-1 1 0 0 0,0-4 0 0 0,2 5-338 0 0,0 0 0 0 0,0 0 0 0 0,0 0 0 0 0,0 1 0 0 0,1-1 0 0 0,-1 0 0 0 0,1 0 0 0 0,-1 0 0 0 0,1 0 0 0 0,0 1 0 0 0,0-1 0 0 0,0 0 0 0 0,0 1 1 0 0,0-1-1 0 0,0 1 0 0 0,0-1 0 0 0,0 1 0 0 0,1-1 0 0 0,-1 1 0 0 0,0 0 0 0 0,3-2 0 0 0,38-26 783 0 0,-34 23-744 0 0,30-15 46 0 0,0 1 0 0 0,0 1-1 0 0,58-17 1 0 0,52-8-104 0 0,-139 42-121 0 0,84-18-19 0 0,-82 19 23 0 0,-1 0-1 0 0,1 1 1 0 0,20 2-1 0 0,-30-2 13 0 0,1 0 0 0 0,-1 0 0 0 0,0 0 0 0 0,1 0-1 0 0,-1 0 1 0 0,0 1 0 0 0,1-1 0 0 0,-1 0 0 0 0,0 1-1 0 0,0-1 1 0 0,0 1 0 0 0,1 0 0 0 0,-1-1-1 0 0,0 1 1 0 0,0 0 0 0 0,0-1 0 0 0,0 1 0 0 0,0 0-1 0 0,0 0 1 0 0,0 0 0 0 0,0 0 0 0 0,0 0-1 0 0,-1 0 1 0 0,1 0 0 0 0,0 1 0 0 0,-1-1 0 0 0,1 0-1 0 0,0 1 1 0 0,-1 1 45 0 0,0-1 1 0 0,0 0-1 0 0,0 1 0 0 0,-1-1 0 0 0,1 1 1 0 0,-1-1-1 0 0,1 0 0 0 0,-1 0 0 0 0,0 1 1 0 0,0-1-1 0 0,0 0 0 0 0,0 0 0 0 0,0 0 1 0 0,-2 2-1 0 0,-6 8 390 0 0,0 0 0 0 0,-1-1 0 0 0,-19 18 0 0 0,-15 6 747 0 0,-2-2 1 0 0,-60 33 0 0 0,60-40-524 0 0,1 3 1 0 0,-66 55-1 0 0,107-81-683 0 0,1 0 0 0 0,0 0 0 0 0,1 0 0 0 0,-1 0 0 0 0,0 0 0 0 0,1 0 0 0 0,0 1 0 0 0,0-1 0 0 0,0 1 0 0 0,0 0-1 0 0,1-1 1 0 0,-1 1 0 0 0,1 0 0 0 0,-2 7 0 0 0,3-10-1 0 0,0 1 0 0 0,0-1 0 0 0,0 1 0 0 0,1-1 0 0 0,-1 1 0 0 0,0-1-1 0 0,0 0 1 0 0,1 1 0 0 0,-1-1 0 0 0,1 0 0 0 0,-1 1 0 0 0,1-1 0 0 0,0 0 0 0 0,0 0 0 0 0,-1 0-1 0 0,1 1 1 0 0,1 0 0 0 0,0 0 0 0 0,1 0 0 0 0,-1-1 0 0 0,0 1 0 0 0,1-1 1 0 0,-1 1-1 0 0,1-1 0 0 0,-1 0 0 0 0,1 0 0 0 0,-1 0 0 0 0,1 0 0 0 0,4 0 0 0 0,19 4 0 0 0,1-1 0 0 0,0-2 0 0 0,49-2 0 0 0,83-15 0 0 0,-108 9 0 0 0,110-18 0 0 0,-137 15 0 0 0,-24 9 0 0 0,0-1 0 0 0,0 1 0 0 0,1 0 0 0 0,-1 0 0 0 0,0-1 0 0 0,0 1 0 0 0,1 0 0 0 0,-1 0 0 0 0,0-1 0 0 0,0 1 0 0 0,0 0 0 0 0,1-1 0 0 0,-1 1 0 0 0,0 0 0 0 0,0-1 0 0 0,0 1 0 0 0,0-1 0 0 0,0 1 0 0 0,0 0 0 0 0,0-1 0 0 0,0 1 0 0 0,0 0 0 0 0,0-1 0 0 0,0 1 0 0 0,0 0 0 0 0,0-1 0 0 0,0 1 0 0 0,0-1 0 0 0,0 1 0 0 0,-1 0 0 0 0,1-1 0 0 0,0 1 0 0 0,0 0 0 0 0,0-1 0 0 0,0 1 0 0 0,-1 0 0 0 0,1 0 0 0 0,0-1 0 0 0,0 1 0 0 0,-1 0 0 0 0,1 0 0 0 0,0-1 0 0 0,-1 1 0 0 0,1 0 0 0 0,0 0 0 0 0,0 0 0 0 0,-1-1 0 0 0,1 1 0 0 0,0 0 0 0 0,-1 0 0 0 0,1 0 0 0 0,-1 0 0 0 0,1 0 0 0 0,0 0 0 0 0,-1 0 0 0 0,1 0 0 0 0,-1 0 0 0 0,-1 0 0 0 0,-1 4 0 0 0,-18 2 0 0 0,16-5-405 0 0,-1 1-1 0 0,1 0 1 0 0,0 0 0 0 0,0 0 0 0 0,0 1-1 0 0,0-1 1 0 0,-8 7 0 0 0,-12 6-1657 0 0,30-17-255 0 0,8-3-193 0 0,28-10-3832 0 0,-41 15 6010 0 0,1 0 0 0 0,0-1 0 0 0,0 1 0 0 0,-1 0 0 0 0,1 0 0 0 0,0 0 0 0 0,0-1 0 0 0,-1 1 0 0 0,1 0 0 0 0,0-1 0 0 0,-1 1 0 0 0,1 0 0 0 0,0-1 0 0 0,-1 1 0 0 0,1-1 0 0 0,-1 1 0 0 0,1-1 0 0 0,-1 0 0 0 0,1 1 0 0 0,-1-1 0 0 0,1 1 0 0 0,-1-1 0 0 0,0 0 0 0 0,1 0 0 0 0,-1 1 0 0 0,0-1 0 0 0,1 0 0 0 0,-1 1 0 0 0,0-1 0 0 0,0 0 0 0 0,0 0 0 0 0,0 1 0 0 0,0-1 0 0 0,0 0 0 0 0,0 0 0 0 0,0 0 0 0 0,0 1 0 0 0,0-1 0 0 0,0 0 0 0 0,0 0 0 0 0,-1 1 0 0 0,1-2 0 0 0,-1-4-1130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84 646 1244 0 0,'-10'-10'1337'0'0,"1"-1"0"0"0,0 0 0 0 0,1 0 0 0 0,0-1 0 0 0,1 0 0 0 0,0-1 0 0 0,1 0-1 0 0,0 0 1 0 0,-6-21 0 0 0,12 32-994 0 0,-1 0 1 0 0,1 0-1 0 0,0-1 0 0 0,0 1 0 0 0,0 0 0 0 0,0 0 0 0 0,0 0 1 0 0,0 0-1 0 0,0 0 0 0 0,1 0 0 0 0,-1 0 0 0 0,2-3 0 0 0,-2 5-233 0 0,1-1 0 0 0,-1 0 0 0 0,0 1 0 0 0,1-1 0 0 0,-1 1 0 0 0,1-1 0 0 0,-1 1 0 0 0,1-1 0 0 0,-1 1 0 0 0,1-1 0 0 0,-1 1 0 0 0,1-1-1 0 0,-1 1 1 0 0,1 0 0 0 0,0-1 0 0 0,-1 1 0 0 0,1 0 0 0 0,-1 0 0 0 0,1-1 0 0 0,0 1 0 0 0,0 0 0 0 0,-1 0 0 0 0,1 0 0 0 0,1 0 0 0 0,0 0-32 0 0,0 1 0 0 0,-1-1 0 0 0,1 1 0 0 0,0-1 0 0 0,0 1 1 0 0,0 0-1 0 0,0 0 0 0 0,-1 0 0 0 0,1 0 0 0 0,0 0 0 0 0,-1 0 1 0 0,1 1-1 0 0,-1-1 0 0 0,1 1 0 0 0,-1-1 0 0 0,0 1 0 0 0,1-1 0 0 0,-1 1 1 0 0,0-1-1 0 0,0 1 0 0 0,0 0 0 0 0,1 3 0 0 0,3 10 137 0 0,0 0 0 0 0,-1-1 0 0 0,0 2 0 0 0,-1-1 0 0 0,-1 0-1 0 0,0 1 1 0 0,-1-1 0 0 0,-1 0 0 0 0,-2 20 0 0 0,-5 20 274 0 0,-17 69 0 0 0,1-10 48 0 0,21-103-486 0 0,-3 27 121 0 0,-2 47 0 0 0,7-73-158 0 0,0 0 1 0 0,1 0 0 0 0,0-1-1 0 0,1 1 1 0 0,1 0-1 0 0,0-1 1 0 0,0 0-1 0 0,7 16 1 0 0,-8-23-8 0 0,1-1-1 0 0,-1 1 1 0 0,1-1 0 0 0,0 1-1 0 0,0-1 1 0 0,0 0 0 0 0,0 0-1 0 0,0 0 1 0 0,1-1 0 0 0,-1 1-1 0 0,1-1 1 0 0,0 0 0 0 0,0 0-1 0 0,0 0 1 0 0,0 0 0 0 0,0-1 0 0 0,0 1-1 0 0,0-1 1 0 0,1 0 0 0 0,-1 0-1 0 0,0-1 1 0 0,1 1 0 0 0,8-1-1 0 0,5-1 51 0 0,1 0-1 0 0,0-1 1 0 0,0-1-1 0 0,24-6 1 0 0,24-10 130 0 0,87-38 1 0 0,59-39-52 0 0,249-156-89 0 0,-19-33-55 0 0,-137 85 48 0 0,-190 127-28 0 0,134-87 102 0 0,-156 95 581 0 0,-34 22 331 0 0,-60 43-1026 0 0,0 0 1 0 0,0 1-1 0 0,0-1 0 0 0,-1 0 1 0 0,1 0-1 0 0,0 1 0 0 0,0-1 1 0 0,0 0-1 0 0,0 1 0 0 0,0-1 1 0 0,0 0-1 0 0,0 0 0 0 0,1 1 1 0 0,-1-1-1 0 0,0 0 0 0 0,0 1 1 0 0,0-1-1 0 0,0 0 0 0 0,0 0 1 0 0,0 1-1 0 0,0-1 0 0 0,1 0 1 0 0,-1 0-1 0 0,0 1 0 0 0,0-1 1 0 0,0 0-1 0 0,1 0 0 0 0,-1 0 1 0 0,0 1-1 0 0,0-1 0 0 0,0 0 1 0 0,1 0-1 0 0,-1 0 0 0 0,0 0 1 0 0,1 1-1 0 0,-1-1 0 0 0,0 0 1 0 0,0 0-1 0 0,1 0 0 0 0,-1 0 1 0 0,0 0-1 0 0,0 0 0 0 0,1 0 0 0 0,-1 0 1 0 0,0 0-1 0 0,1 0 0 0 0,-1 0 1 0 0,0 0-1 0 0,1 0 0 0 0,-1 0 1 0 0,0 0-1 0 0,0 0 0 0 0,1 0 1 0 0,-1-1-1 0 0,0 1 0 0 0,0 0 1 0 0,1 0-1 0 0,-1 0 0 0 0,0 0 1 0 0,0-1-1 0 0,1 1 0 0 0,-1 0 1 0 0,0 0-1 0 0,0 0 0 0 0,0-1 1 0 0,1 1-1 0 0,-1 0 0 0 0,0 0 1 0 0,0-1-1 0 0,-5 30 3 0 0,2-20-4 0 0,3 38-15 0 0,0-45 9 0 0,-3 0 6 0 0,2-2 1 0 0,1 0 0 0 0,-1 0 0 0 0,0 1-1 0 0,1-1 1 0 0,-1 0 0 0 0,1 0-1 0 0,-1 0 1 0 0,0 0 0 0 0,1 0-1 0 0,-1 0 1 0 0,0 0 0 0 0,1 0-1 0 0,-1 0 1 0 0,1 0 0 0 0,-1 0-1 0 0,0 0 1 0 0,1 0 0 0 0,-1-1-1 0 0,1 1 1 0 0,-1 0 0 0 0,1 0-1 0 0,-1-1 1 0 0,0 1 0 0 0,0-1 0 0 0,1 1-67 0 0,0 0 0 0 0,-1-1 1 0 0,1 1-1 0 0,0 0 1 0 0,-1 0-1 0 0,1 0 1 0 0,-1-1-1 0 0,1 1 1 0 0,-1 0-1 0 0,1 0 1 0 0,-1 0-1 0 0,1 0 0 0 0,0 0 1 0 0,-1 0-1 0 0,1 0 1 0 0,-1 0-1 0 0,1 0 1 0 0,-1 0-1 0 0,1 0 1 0 0,-1 0-1 0 0,1 0 1 0 0,-1 0-1 0 0,1 1 1 0 0,0-1-1 0 0,-1 0 0 0 0,1 0 1 0 0,-1 0-1 0 0,1 1 1 0 0,0-1-1 0 0,-1 0 1 0 0,1 0-1 0 0,0 1 1 0 0,-1-1-1 0 0,1 0 1 0 0,0 1-1 0 0,-1-1 0 0 0,1 0 1 0 0,0 1-1 0 0,0-1 1 0 0,-1 1-1 0 0,1-1 1 0 0,0 1-1 0 0,0-1 1 0 0,-1 1-1 0 0,0 1-1034 0 0,-1-1 0 0 0,1 1 0 0 0,-1-1 0 0 0,0 0 0 0 0,0 1 1 0 0,0-1-1 0 0,0 0 0 0 0,0 0 0 0 0,0-1 0 0 0,0 1 0 0 0,0 0 0 0 0,0-1 0 0 0,-1 1 0 0 0,-3 0 0 0 0,-38 3-6093 0 0,29-4 5495 0 0,-8 3 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326 133 276 0 0,'-4'0'730'0'0,"0"0"0"0"0,1-1 0 0 0,-1 1-1 0 0,0-1 1 0 0,1 0 0 0 0,-1 0 0 0 0,1 0 0 0 0,-1 0-1 0 0,1-1 1 0 0,0 1 0 0 0,-1-1 0 0 0,1 0 0 0 0,0 0 0 0 0,0 0-1 0 0,0-1 1 0 0,0 1 0 0 0,-4-6 0 0 0,5 6-241 0 0,1 0 0 0 0,-1 0 0 0 0,1-1-1 0 0,-1 1 1 0 0,1-1 0 0 0,0 1 0 0 0,0-1 0 0 0,0 1 0 0 0,0-1 0 0 0,1 0 0 0 0,-1 1-1 0 0,1-1 1 0 0,-1-3 0 0 0,1 3-206 0 0,0 1 0 0 0,0-1 1 0 0,1 0-1 0 0,-1 0 0 0 0,1 1 0 0 0,-1-1 0 0 0,1 0 0 0 0,2-4 0 0 0,-2 5-239 0 0,0 0-1 0 0,0-1 1 0 0,0 1-1 0 0,1 0 0 0 0,-1 0 1 0 0,0 1-1 0 0,1-1 1 0 0,-1 0-1 0 0,1 0 1 0 0,0 1-1 0 0,-1-1 0 0 0,1 1 1 0 0,0-1-1 0 0,0 1 1 0 0,0 0-1 0 0,0 0 0 0 0,0 0 1 0 0,0 0-1 0 0,1 0 1 0 0,-1 0-1 0 0,0 1 0 0 0,0-1 1 0 0,1 1-1 0 0,-1-1 1 0 0,0 1-1 0 0,1 0 0 0 0,-1 0 1 0 0,0 0-1 0 0,1 0 1 0 0,-1 0-1 0 0,0 1 1 0 0,1-1-1 0 0,-1 1 0 0 0,0 0 1 0 0,0-1-1 0 0,5 3 1 0 0,-2 0-30 0 0,0-1 0 0 0,0 1 0 0 0,0 0 0 0 0,-1 0 0 0 0,1 1 0 0 0,-1-1 0 0 0,1 1 0 0 0,-1 0 0 0 0,-1 0 0 0 0,1 0 0 0 0,0 1 0 0 0,-1-1 0 0 0,0 1 0 0 0,5 9 0 0 0,-6-8-3 0 0,0 0 0 0 0,0-1 0 0 0,-1 1 0 0 0,0 0 0 0 0,0 0 0 0 0,0 0 0 0 0,0 0-1 0 0,-1 0 1 0 0,-1 10 0 0 0,0-7 5 0 0,-1-1-1 0 0,0 1 0 0 0,-1-1 1 0 0,0 0-1 0 0,0 0 0 0 0,0 0 1 0 0,-1 0-1 0 0,-1 0 0 0 0,-9 12 1 0 0,-34 35 78 0 0,-30 12 37 0 0,42-40-92 0 0,2-2-8 0 0,13-8-9 0 0,21-17-22 0 0,0 0 0 0 0,0 1 0 0 0,0-1 0 0 0,0 0 1 0 0,0 0-1 0 0,0 0 0 0 0,0 0 0 0 0,-1 0 0 0 0,1 0 1 0 0,0 0-1 0 0,0 0 0 0 0,0 0 0 0 0,0 1 0 0 0,0-1 0 0 0,0 0 1 0 0,0 0-1 0 0,0 0 0 0 0,0 0 0 0 0,0 0 0 0 0,0 0 1 0 0,0 0-1 0 0,0 0 0 0 0,0 1 0 0 0,0-1 0 0 0,0 0 1 0 0,0 0-1 0 0,0 0 0 0 0,0 0 0 0 0,0 0 0 0 0,0 0 0 0 0,0 0 1 0 0,0 1-1 0 0,0-1 0 0 0,0 0 0 0 0,0 0 0 0 0,0 0 1 0 0,1 0-1 0 0,-1 0 0 0 0,0 0 0 0 0,0 0 0 0 0,0 0 1 0 0,0 0-1 0 0,0 1 0 0 0,0-1 0 0 0,0 0 0 0 0,0 0 0 0 0,0 0 1 0 0,1 0-1 0 0,-1 0 0 0 0,0 0 0 0 0,0 0 0 0 0,0 0 1 0 0,0 0-1 0 0,11 3 3 0 0,9-2 0 0 0,18-2 38 0 0,-18 0-42 0 0,1 1 0 0 0,-1 0 0 0 0,38 7 0 0 0,-53-6 15 0 0,0 0 1 0 0,0 1-1 0 0,0-1 0 0 0,0 1 1 0 0,0 0-1 0 0,-1 0 0 0 0,1 1 1 0 0,-1 0-1 0 0,1-1 0 0 0,-1 1 1 0 0,0 1-1 0 0,0-1 0 0 0,-1 1 0 0 0,1-1 1 0 0,-1 1-1 0 0,1 0 0 0 0,-1 0 1 0 0,0 0-1 0 0,-1 1 0 0 0,4 6 1 0 0,-4-7 36 0 0,-1-1 1 0 0,0 1-1 0 0,0-1 1 0 0,-1 1-1 0 0,1 0 1 0 0,-1-1-1 0 0,0 1 1 0 0,0 0 0 0 0,0-1-1 0 0,0 1 1 0 0,0 0-1 0 0,-1-1 1 0 0,0 1-1 0 0,0-1 1 0 0,-1 6-1 0 0,-20 32 567 0 0,14-29-341 0 0,-2-1 0 0 0,-19 20 0 0 0,-2-5 99 0 0,10-10-385 0 0,0-1 0 0 0,-2-1 0 0 0,1-1 0 0 0,-1-1 0 0 0,-1-1 0 0 0,0-1 0 0 0,-1-2 0 0 0,0 0 0 0 0,0-1 0 0 0,-26 3 1 0 0,48-10-306 0 0,0 0 1 0 0,-1 0-1 0 0,1 0 1 0 0,0 0-1 0 0,0 0 1 0 0,0-1-1 0 0,0 1 1 0 0,0-1-1 0 0,-3-1 1 0 0,5 2 142 0 0,1 0 1 0 0,-1 0-1 0 0,1-1 0 0 0,0 1 1 0 0,-1 0-1 0 0,1 0 0 0 0,-1-1 0 0 0,1 1 1 0 0,0 0-1 0 0,0-1 0 0 0,-1 1 1 0 0,1 0-1 0 0,0-1 0 0 0,-1 1 1 0 0,1-1-1 0 0,0 1 0 0 0,0 0 0 0 0,0-1 1 0 0,-1 1-1 0 0,1-1 0 0 0,0 1 1 0 0,0-1-1 0 0,0 1 0 0 0,0-1 1 0 0,0 0-1 0 0,0 0-177 0 0,0 0-1 0 0,1 0 1 0 0,-1-1 0 0 0,1 1 0 0 0,-1 0 0 0 0,1 0-1 0 0,-1-1 1 0 0,1 1 0 0 0,0 0 0 0 0,0 0-1 0 0,-1 0 1 0 0,1 0 0 0 0,1-1 0 0 0,37-35-7328 0 0,28-13 1696 0 0,-67 49 5957 0 0,40-25-1793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77 400 0 0,'0'-3'617'0'0,"0"1"0"0"0,0-1 0 0 0,-1 1 0 0 0,1-1 0 0 0,-1 1-1 0 0,0-1 1 0 0,1 1 0 0 0,-1 0 0 0 0,0-1 0 0 0,0 1 0 0 0,-1 0 0 0 0,1 0 0 0 0,0 0 0 0 0,-1 0 0 0 0,0 0 0 0 0,1 0 0 0 0,-1 0-1 0 0,-4-3 1 0 0,-1 0 1712 0 0,-1 0 0 0 0,0 0-1 0 0,-15-7 1 0 0,19 10-1392 0 0,4 2-902 0 0,0 0 0 0 0,0 0-1 0 0,0 0 1 0 0,0 0-1 0 0,-1 0 1 0 0,1 0 0 0 0,0 0-1 0 0,0 0 1 0 0,0-1-1 0 0,0 1 1 0 0,0 0 0 0 0,0 0-1 0 0,0 0 1 0 0,-1 0-1 0 0,1 0 1 0 0,0 0 0 0 0,0 0-1 0 0,0 0 1 0 0,0 0-1 0 0,0 0 1 0 0,0 0 0 0 0,-1 0-1 0 0,1 0 1 0 0,0 0-1 0 0,0 0 1 0 0,0 0-1 0 0,0 0 1 0 0,0 0 0 0 0,0 0-1 0 0,-1 0 1 0 0,1 0-1 0 0,0 0 1 0 0,0 0 0 0 0,0 0-1 0 0,0 0 1 0 0,0 0-1 0 0,0 0 1 0 0,0 1 0 0 0,-1-1-1 0 0,1 0 1 0 0,0 0-1 0 0,0 0 1 0 0,0 0 0 0 0,0 0-1 0 0,0 0 1 0 0,0 0-1 0 0,0 0 1 0 0,0 1 0 0 0,0-1-1 0 0,0 0 1 0 0,0 0-1 0 0,0 0 1 0 0,0 0 0 0 0,-1 0-1 0 0,1 0 1 0 0,0 1-1 0 0,0-1 1 0 0,0 0 0 0 0,0 0-1 0 0,0 0 1 0 0,0 0-1 0 0,0 0 1 0 0,0 0 0 0 0,1 1-1 0 0,-1-1 1 0 0,0 0-1 0 0,5 14 702 0 0,15 16-355 0 0,17 8 11 0 0,62 47 0 0 0,-16-13-373 0 0,-56-49-34 0 0,1 0 0 0 0,0-2 0 0 0,2-1 0 0 0,49 25 0 0 0,-51-40 19 0 0,-27-5-3 0 0,-1 0 1 0 0,0 0-1 0 0,1 0 1 0 0,-1 0-1 0 0,1 0 0 0 0,-1 0 1 0 0,1 0-1 0 0,-1 0 1 0 0,0 0-1 0 0,1 0 1 0 0,-1 0-1 0 0,1 0 1 0 0,-1 0-1 0 0,0-1 0 0 0,1 1 1 0 0,-1 0-1 0 0,1 0 1 0 0,-1 0-1 0 0,0-1 1 0 0,1 1-1 0 0,-1 0 0 0 0,0 0 1 0 0,1-1-1 0 0,-1 1 1 0 0,0 0-1 0 0,0 0 1 0 0,1-1-1 0 0,-1 1 1 0 0,0-1-1 0 0,0 1 0 0 0,1 0 1 0 0,-1-1-1 0 0,0 1 1 0 0,0 0-1 0 0,0-1 1 0 0,0 1-1 0 0,0-1 0 0 0,1 1 1 0 0,-1 0-1 0 0,0-1 1 0 0,0 1-1 0 0,0-1 1 0 0,0 1-1 0 0,0-1 1 0 0,0 1-1 0 0,-1 0 0 0 0,1-1 1 0 0,0 1-1 0 0,0-1 1 0 0,0 1-1 0 0,0 0 1 0 0,0-1-1 0 0,0 1 1 0 0,-1-1-1 0 0,1 1 0 0 0,0 0 1 0 0,0-1-1 0 0,-1 1 1 0 0,1 0-1 0 0,0 0 1 0 0,-1-1-1 0 0,0 0 0 0 0,1 1 9 0 0,-1-1 0 0 0,0 0 0 0 0,0 1 0 0 0,0-1-1 0 0,0 1 1 0 0,0-1 0 0 0,0 1 0 0 0,0-1-1 0 0,0 1 1 0 0,0 0 0 0 0,0 0 0 0 0,-1-1 0 0 0,1 1-1 0 0,0 0 1 0 0,0 0 0 0 0,0 0 0 0 0,0 0 0 0 0,0 0-1 0 0,0 0 1 0 0,0 1 0 0 0,0-1 0 0 0,-1 0-1 0 0,1 0 1 0 0,0 1 0 0 0,0-1 0 0 0,0 1 0 0 0,0-1-1 0 0,0 1 1 0 0,0-1 0 0 0,-1 2 0 0 0,-36 23 268 0 0,31-21-200 0 0,-114 86 801 0 0,-165 154 1 0 0,271-230-872 0 0,-43 47 38 0 0,53-56-82 0 0,1 1 1 0 0,-1 1-1 0 0,1-1 0 0 0,1 0 0 0 0,-1 1 0 0 0,1 0 0 0 0,0 0 0 0 0,-3 13 1 0 0,6-19-10 0 0,0-1 1 0 0,0 1-1 0 0,-1-1 1 0 0,1 1 0 0 0,0 0-1 0 0,0-1 1 0 0,0 1-1 0 0,0-1 1 0 0,0 1-1 0 0,0-1 1 0 0,0 1 0 0 0,0 0-1 0 0,0-1 1 0 0,1 1-1 0 0,-1-1 1 0 0,0 1 0 0 0,0-1-1 0 0,0 1 1 0 0,1-1-1 0 0,-1 1 1 0 0,0-1-1 0 0,1 1 1 0 0,-1-1 0 0 0,0 1-1 0 0,1-1 1 0 0,-1 1-1 0 0,1-1 1 0 0,-1 0 0 0 0,0 1-1 0 0,1-1 1 0 0,0 1-1 0 0,21 0-2703 0 0,24-15-3788 0 0,32-24-2548 0 0,0-3 3313 0 0,-29 13 3475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82 492 0 0,'-10'-21'7253'0'0,"9"18"-5962"0"0,0 0 0 0 0,-1 0 0 0 0,1 0 1 0 0,-1 0-1 0 0,0 0 0 0 0,1 0 0 0 0,-1 0 1 0 0,-4-3-1 0 0,6 6-1120 0 0,0 0 0 0 0,-1 0 0 0 0,1-1 0 0 0,0 1 0 0 0,-1 0 0 0 0,1 0 0 0 0,0-1 0 0 0,0 1 0 0 0,-1 0 0 0 0,1-1 0 0 0,0 1 0 0 0,0-1 0 0 0,-1 1 0 0 0,1 0 0 0 0,0-1 1 0 0,0 1-1 0 0,0 0 0 0 0,0-1 0 0 0,0 1 0 0 0,0-1 0 0 0,-1 1 0 0 0,1-1 0 0 0,0 1 0 0 0,0 0 0 0 0,0-1 0 0 0,0 1 0 0 0,1-1 0 0 0,-1 1 0 0 0,0 0 0 0 0,0-1 0 0 0,0 1 0 0 0,0-1 0 0 0,14-6 1317 0 0,22 2-1788 0 0,-35 5 502 0 0,270-7-1329 0 0,-257 7 542 0 0,24 1-1492 0 0,-13 1-3190 0 0,-47 6-6947 0 0,-25 8 8637 0 0,20-10 2244 0 0</inkml:trace>
  <inkml:trace contextRef="#ctx0" brushRef="#br0" timeOffset="1">184 119 880 0 0,'-75'61'6175'0'0,"39"-29"1196"0"0,-31 36 0 0 0,66-68-7327 0 0,1 1 0 0 0,-1-1 1 0 0,1 0-1 0 0,0 0 0 0 0,-1 1 0 0 0,1-1 1 0 0,0 1-1 0 0,-1-1 0 0 0,1 0 1 0 0,0 1-1 0 0,-1-1 0 0 0,1 1 0 0 0,0-1 1 0 0,0 1-1 0 0,0-1 0 0 0,0 1 1 0 0,-1-1-1 0 0,1 1 0 0 0,0-1 0 0 0,0 1 1 0 0,0-1-1 0 0,0 1 0 0 0,0-1 1 0 0,0 1-1 0 0,0-1 0 0 0,0 1 0 0 0,0-1 1 0 0,0 1-1 0 0,0-1 0 0 0,1 1 1 0 0,-1-1-1 0 0,0 1 0 0 0,0-1 1 0 0,0 0-1 0 0,1 1 0 0 0,-1-1 0 0 0,0 1 1 0 0,1-1-1 0 0,0 2 0 0 0,1-1 1 0 0,0-1-1 0 0,-1 1 1 0 0,1 0-1 0 0,0 0 1 0 0,0-1-1 0 0,-1 1 1 0 0,1-1-1 0 0,0 1 1 0 0,3-1-1 0 0,44 1-16 0 0,54-15 141 0 0,-69 6-1729 0 0,34-12-1 0 0,-40 9-1817 0 0,41-20 0 0 0,-47 19-200 0 0,-1-1-1 0 0,23-18 1 0 0,-20 11 1300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281 106 560 0 0,'-14'-21'3896'0'0,"1"2"2026"0"0,0 1 0 0 0,-25-27 0 0 0,37 45-5857 0 0,1 0 0 0 0,0-1-1 0 0,0 1 1 0 0,0 0 0 0 0,0 0 0 0 0,-1 0 0 0 0,1 0-1 0 0,0-1 1 0 0,0 1 0 0 0,-1 0 0 0 0,1 0 0 0 0,0 0-1 0 0,0 0 1 0 0,0 0 0 0 0,-1 0 0 0 0,1 0 0 0 0,0 0 0 0 0,0 0-1 0 0,-1 0 1 0 0,1 0 0 0 0,0 0 0 0 0,-1 0 0 0 0,1 0-1 0 0,0 0 1 0 0,0 0 0 0 0,0 0 0 0 0,-1 0 0 0 0,1 0-1 0 0,0 0 1 0 0,0 0 0 0 0,-1 0 0 0 0,1 0 0 0 0,0 1-1 0 0,0-1 1 0 0,-1 0 0 0 0,1 0 0 0 0,-7 12 1272 0 0,-3 23-226 0 0,7-26-646 0 0,-72 266 3196 0 0,24-75-2921 0 0,37-139-672 0 0,5-18-53 0 0,1 0 1 0 0,2 0 0 0 0,0 47-1 0 0,5-80 42 0 0,0-17-34 0 0,-1-29 600 0 0,2 35-828 0 0,0-1 1 0 0,0 1-1 0 0,1-1 0 0 0,-1 1 1 0 0,1-1-1 0 0,-1 1 0 0 0,1-1 1 0 0,0 1-1 0 0,-1 0 1 0 0,1-1-1 0 0,0 1 0 0 0,2-2 1 0 0,27-27-8483 0 0,-14 16 3725 0 0,-5 2 1306 0 0,-1-1 1 0 0,0 0-1 0 0,10-17 0 0 0,-7 10 1889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7:5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44 391 1104 0 0,'-14'-16'3575'0'0,"-11"-13"5082"0"0,24 29-8331 0 0,1-1-1 0 0,-1 0 1 0 0,1 0-1 0 0,-1 0 1 0 0,1 1-1 0 0,0-1 1 0 0,-1 0-1 0 0,1 0 0 0 0,0 0 1 0 0,0 0-1 0 0,-1 0 1 0 0,1 0-1 0 0,0 0 1 0 0,0 1-1 0 0,0-1 1 0 0,0 0-1 0 0,0 0 1 0 0,0 0-1 0 0,0 0 0 0 0,1 0 1 0 0,-1 0-1 0 0,0 0 1 0 0,0 0-1 0 0,1 0 1 0 0,-1 1-1 0 0,1-1 1 0 0,-1 0-1 0 0,1 0 0 0 0,-1 0 1 0 0,1 1-1 0 0,0-2 1 0 0,0 1-247 0 0,-1 1 1 0 0,1-1 0 0 0,-1 0-1 0 0,1 1 1 0 0,0-1-1 0 0,-1 1 1 0 0,1-1 0 0 0,0 1-1 0 0,-1 0 1 0 0,1-1-1 0 0,0 1 1 0 0,-1 0 0 0 0,1-1-1 0 0,0 1 1 0 0,0 0-1 0 0,0 0 1 0 0,-1 0-1 0 0,1 0 1 0 0,0 0 0 0 0,0 0-1 0 0,-1 0 1 0 0,1 0-1 0 0,0 0 1 0 0,0 0 0 0 0,0 0-1 0 0,1 1 1 0 0,-1-1 17 0 0,0 1 0 0 0,1 0 0 0 0,-1 0 0 0 0,0 0 0 0 0,0 0 0 0 0,0 0 0 0 0,0 0 0 0 0,0 0 0 0 0,0 1 0 0 0,-1-1 0 0 0,1 0 0 0 0,0 0 0 0 0,0 3 0 0 0,2 1 107 0 0,-1 0-1 0 0,0 1 1 0 0,-1-1-1 0 0,0 1 1 0 0,0 0 0 0 0,1 8-1 0 0,-10 111 930 0 0,1-55-1018 0 0,5-29-84 0 0,4 71-1 0 0,0-93-21 0 0,1-1 1 0 0,0 0-1 0 0,2 1 0 0 0,0-1 0 0 0,1 0 1 0 0,9 19-1 0 0,-15-36 8 0 0,1 1 0 0 0,0 0 0 0 0,-1 0 0 0 0,1-1 1 0 0,0 1-1 0 0,0-1 0 0 0,0 1 0 0 0,0-1 0 0 0,1 1 1 0 0,-1-1-1 0 0,0 1 0 0 0,1-1 0 0 0,-1 0 0 0 0,0 0 0 0 0,1 0 1 0 0,0 0-1 0 0,-1 0 0 0 0,1 0 0 0 0,0 0 0 0 0,-1 0 0 0 0,1-1 1 0 0,0 1-1 0 0,0-1 0 0 0,0 1 0 0 0,-1-1 0 0 0,1 0 0 0 0,0 0 1 0 0,0 1-1 0 0,0-1 0 0 0,0-1 0 0 0,0 1 0 0 0,-1 0 1 0 0,1 0-1 0 0,0-1 0 0 0,0 1 0 0 0,0-1 0 0 0,-1 1 0 0 0,1-1 1 0 0,0 0-1 0 0,0 0 0 0 0,-1 0 0 0 0,3-1 0 0 0,4-3 127 0 0,-1-1-1 0 0,0 0 0 0 0,0 0 0 0 0,0 0 1 0 0,-1-1-1 0 0,0 0 0 0 0,7-11 1 0 0,38-50 152 0 0,3 2 0 0 0,83-79 0 0 0,139-103-359 0 0,-211 195 63 0 0,99-61 0 0 0,-65 57 0 0 0,-32 23 0 0 0,-61 29 0 0 0,-5 4 0 0 0,0 0 0 0 0,0 0 0 0 0,0 0 0 0 0,1 0 0 0 0,-1 0 0 0 0,0 0 0 0 0,1 0 0 0 0,-1 1 0 0 0,0-1 0 0 0,1 0 0 0 0,-1 1 0 0 0,1-1 0 0 0,-1 1 0 0 0,1-1 0 0 0,-1 1 0 0 0,4 0 0 0 0,-5 17-279 0 0,-38-20-6777 0 0,0-1 0 0 0,1-1 1 0 0,-62-19-1 0 0,73 18 4934 0 0,-2 1 455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222 280 1100 0 0,'-37'-13'2301'0'0,"1"-1"1"0"0,0-2-1 0 0,-56-34 0 0 0,91 50-2094 0 0,0-1 0 0 0,-1 0 0 0 0,1 0 0 0 0,0 1-1 0 0,0-1 1 0 0,0 0 0 0 0,0 0 0 0 0,0 0 0 0 0,0 0 0 0 0,0 0 0 0 0,1 0 0 0 0,-1 0 0 0 0,0 0 0 0 0,0-1-1 0 0,1 1 1 0 0,-1 0 0 0 0,1 0 0 0 0,-1-1 0 0 0,1 1 0 0 0,0 0 0 0 0,-1-1 0 0 0,1 1 0 0 0,0 0 0 0 0,0-1 0 0 0,0 1-1 0 0,0-2 1 0 0,1 1-3 0 0,0-1 0 0 0,0 1 0 0 0,0 0 0 0 0,0 0 0 0 0,0 0-1 0 0,1 0 1 0 0,-1 0 0 0 0,0 0 0 0 0,1 0 0 0 0,0 0 0 0 0,-1 1-1 0 0,1-1 1 0 0,3-2 0 0 0,43-23 1032 0 0,-21 16-934 0 0,156-48 383 0 0,-151 51-663 0 0,1 1-1 0 0,0 1 1 0 0,60-1 0 0 0,-89 7-22 0 0,0 0 1 0 0,0 0-1 0 0,0 0 1 0 0,0 1 0 0 0,0 0-1 0 0,0 0 1 0 0,0 0-1 0 0,0 0 1 0 0,0 1 0 0 0,-1-1-1 0 0,1 1 1 0 0,-1 0-1 0 0,7 4 1 0 0,-9-5 7 0 0,0 0 0 0 0,0 1-1 0 0,0-1 1 0 0,1 1 0 0 0,-1-1 0 0 0,-1 1 0 0 0,1-1 0 0 0,0 1-1 0 0,0 0 1 0 0,-1-1 0 0 0,1 1 0 0 0,0 0 0 0 0,-1 0 0 0 0,0-1-1 0 0,1 1 1 0 0,-1 0 0 0 0,0 0 0 0 0,0 0 0 0 0,0 0 0 0 0,0-1-1 0 0,-1 1 1 0 0,1 0 0 0 0,0 0 0 0 0,-1-1 0 0 0,1 1 0 0 0,-1 0-1 0 0,0 0 1 0 0,1-1 0 0 0,-1 1 0 0 0,0-1 0 0 0,0 1-1 0 0,-2 2 1 0 0,-5 8 109 0 0,0 0 0 0 0,-2 0 0 0 0,1 0 0 0 0,-2-1-1 0 0,1 0 1 0 0,-20 14 0 0 0,-81 51 726 0 0,84-59-636 0 0,-27 17 206 0 0,7-5 105 0 0,0 2 0 0 0,2 2 0 0 0,-44 43 0 0 0,86-73-490 0 0,0 0 1 0 0,0 1-1 0 0,0-1 0 0 0,0 1 0 0 0,1 0 0 0 0,0-1 0 0 0,-1 1 0 0 0,1 0 0 0 0,1 0 0 0 0,-1 1 0 0 0,-1 8 1 0 0,2-12-22 0 0,1 1 1 0 0,0 0 0 0 0,0 0 0 0 0,0 0 0 0 0,0 0 0 0 0,1 0 0 0 0,-1 0 0 0 0,0-1 0 0 0,1 1 0 0 0,-1 0-1 0 0,1 0 1 0 0,0-1 0 0 0,0 1 0 0 0,-1 0 0 0 0,1-1 0 0 0,0 1 0 0 0,1 0 0 0 0,-1-1 0 0 0,0 0 0 0 0,0 1-1 0 0,1-1 1 0 0,-1 0 0 0 0,0 1 0 0 0,1-1 0 0 0,-1 0 0 0 0,1 0 0 0 0,0 0 0 0 0,-1 0 0 0 0,1-1 0 0 0,3 2-1 0 0,8 3 7 0 0,1-1-1 0 0,0 0 0 0 0,0-1 1 0 0,0-1-1 0 0,0 0 0 0 0,1-1 1 0 0,22-1-1 0 0,102-14-118 0 0,-106 9-2 0 0,39-13 0 0 0,26-17-3668 0 0,-38 7-4308 0 0,67-42-1 0 0,-89 48 5417 0 0,2 2 548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3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58 535 504 0 0,'2'-3'769'0'0,"-1"-1"0"0"0,0 1 0 0 0,0-1 0 0 0,0 0 0 0 0,0 1 0 0 0,-1-1 0 0 0,0 0 0 0 0,1 1 0 0 0,-1-1 0 0 0,-1 0 0 0 0,1 0 0 0 0,-1-5 0 0 0,0-7 5798 0 0,-4 7-1231 0 0,2 8-2721 0 0,2 8-1914 0 0,-2 34 252 0 0,-1 0 1 0 0,-15 66 0 0 0,9-60-699 0 0,-6 69 0 0 0,14-77-176 0 0,5 68 0 0 0,-1-94-78 0 0,0 0 1 0 0,0 0-1 0 0,1 0 1 0 0,1 0-1 0 0,0-1 0 0 0,1 1 1 0 0,0-1-1 0 0,13 22 0 0 0,-11-24-4 0 0,0 0-1 0 0,0-1 1 0 0,1 0-1 0 0,0 0 1 0 0,1-1-1 0 0,0 0 0 0 0,17 12 1 0 0,-20-17 7 0 0,0 1 1 0 0,-1-1-1 0 0,1-1 0 0 0,1 1 1 0 0,-1-1-1 0 0,0-1 0 0 0,0 1 1 0 0,1-1-1 0 0,-1 0 1 0 0,1 0-1 0 0,-1-1 0 0 0,1 1 1 0 0,-1-2-1 0 0,1 1 0 0 0,11-3 1 0 0,-10 0 1 0 0,1 0 1 0 0,-1-1 0 0 0,-1 0 0 0 0,1 0-1 0 0,-1-1 1 0 0,1 0 0 0 0,-1 0 0 0 0,-1-1-1 0 0,1 0 1 0 0,-1 0 0 0 0,9-11 0 0 0,21-18 7 0 0,293-209-16 0 0,21 25 22 0 0,-256 162-6 0 0,-11 7-8 0 0,549-364 10 0 0,-608 395 49 0 0,-2 0-1 0 0,38-41 1 0 0,-54 53 450 0 0,2-1-1833 0 0,-7 25-6854 0 0,-1-17 8136 0 0,0 2-617 0 0,-1 0-1 0 0,1 0 0 0 0,-1-1 1 0 0,1 1-1 0 0,-1 0 1 0 0,0-1-1 0 0,0 1 0 0 0,0 0 1 0 0,0-1-1 0 0,0 1 1 0 0,0-1-1 0 0,0 0 0 0 0,0 1 1 0 0,-1-1-1 0 0,1 0 1 0 0,-1 0-1 0 0,1 0 0 0 0,-1 0 1 0 0,-1 1-1 0 0,-35 19-4178 0 0,33-19 4340 0 0,-26 14-1455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348 129 292 0 0,'-26'-8'1708'0'0,"1"-1"0"0"0,-30-15 0 0 0,-12-12 5040 0 0,51 23-3077 0 0,15 12-3462 0 0,0 0 0 0 0,1 1 1 0 0,-1-1-1 0 0,1 0 1 0 0,-1 0-1 0 0,1 0 0 0 0,-1 0 1 0 0,1 0-1 0 0,-1 0 1 0 0,1 0-1 0 0,0 0 0 0 0,0 0 1 0 0,0 0-1 0 0,-1 0 1 0 0,1 0-1 0 0,0 0 0 0 0,0 0 1 0 0,0 0-1 0 0,1-2 1 0 0,-1 2-134 0 0,1 0 1 0 0,0 0 0 0 0,-1 0 0 0 0,1 0 0 0 0,0 0 0 0 0,0 0 0 0 0,0 0 0 0 0,0 0 0 0 0,0 0 0 0 0,0 0 0 0 0,0 0 0 0 0,0 0 0 0 0,0 1 0 0 0,1-1 0 0 0,-1 1 0 0 0,0-1 0 0 0,0 1 0 0 0,1-1 0 0 0,-1 1 0 0 0,0-1 0 0 0,1 1 0 0 0,-1 0 0 0 0,0 0 0 0 0,1 0 0 0 0,-1 0 0 0 0,0 0 0 0 0,1 0 0 0 0,-1 0 0 0 0,0 0 0 0 0,2 1 0 0 0,60 11 397 0 0,31 20-298 0 0,-36-10-141 0 0,29 6-42 0 0,76 27-32 0 0,-128-40 32 0 0,33 19 0 0 0,-67-34 9 0 0,-1 0 1 0 0,1 0-1 0 0,0 0 1 0 0,0 1-1 0 0,-1-1 0 0 0,1 0 1 0 0,-1 0-1 0 0,1 1 0 0 0,0-1 1 0 0,-1 1-1 0 0,1-1 0 0 0,-1 0 1 0 0,1 1-1 0 0,-1-1 1 0 0,1 1-1 0 0,-1-1 0 0 0,1 1 1 0 0,-1 0-1 0 0,1-1 0 0 0,-1 1 1 0 0,0-1-1 0 0,1 1 0 0 0,-1 0 1 0 0,0-1-1 0 0,0 1 1 0 0,1 0-1 0 0,-1 0 0 0 0,0-1 1 0 0,0 1-1 0 0,0 0 0 0 0,0-1 1 0 0,0 1-1 0 0,0 1 0 0 0,-1-1 12 0 0,-1 1-1 0 0,1-1 0 0 0,-1 1 0 0 0,0-1 0 0 0,1 0 1 0 0,-1 0-1 0 0,0 1 0 0 0,0-1 0 0 0,0-1 0 0 0,0 1 1 0 0,-3 1-1 0 0,-43 22 607 0 0,-21 21 176 0 0,-38 44 151 0 0,70-57-731 0 0,-33 27 239 0 0,-92 80 648 0 0,67-52-581 0 0,-36 50-248 0 0,107-107-293 0 0,21-26-502 0 0,15-18-1086 0 0,15-14-3900 0 0,1 0 1 0 0,1 2-1 0 0,33-22 0 0 0,-51 40 4827 0 0,25-19-1596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92 130 1056 0 0,'-11'-3'1484'0'0,"1"0"-1"0"0,0-1 1 0 0,0 0 0 0 0,0-1-1 0 0,1 0 1 0 0,-18-12 0 0 0,27 17-1345 0 0,0-1 0 0 0,-1 1 0 0 0,1 0 0 0 0,0 0 0 0 0,-1-1 0 0 0,1 1 0 0 0,0 0 0 0 0,-1 0 0 0 0,1-1 0 0 0,0 1 0 0 0,0 0 1 0 0,0-1-1 0 0,-1 1 0 0 0,1 0 0 0 0,0-1 0 0 0,0 1 0 0 0,0-1 0 0 0,0 1 0 0 0,-1 0 0 0 0,1-1 0 0 0,0 1 0 0 0,0 0 0 0 0,0-1 0 0 0,0 1 0 0 0,0-1 1 0 0,0 1-1 0 0,0 0 0 0 0,0-1 0 0 0,0 1 0 0 0,1-1 0 0 0,-1 1 0 0 0,0 0 0 0 0,0-1 0 0 0,13-10 1952 0 0,25-2-938 0 0,-34 11-780 0 0,46-11 50 0 0,1 2 0 0 0,99-9 0 0 0,19 13-2617 0 0,-158 10-3496 0 0,-21 3 915 0 0,-25 5-281 0 0,34-11 4980 0 0,-22 7-1985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18 580 0 0,'-13'11'1724'0'0,"0"0"-1"0"0,-1-2 1 0 0,-28 16-1 0 0,25-15 3725 0 0,-30 21-1 0 0,46-31-5386 0 0,1 0-1 0 0,0 0 1 0 0,0 0-1 0 0,0 0 1 0 0,0 0-1 0 0,0 0 1 0 0,-1 0-1 0 0,1 0 1 0 0,0 1 0 0 0,0-1-1 0 0,0 0 1 0 0,0 0-1 0 0,0 0 1 0 0,0 0-1 0 0,0 0 1 0 0,-1 0-1 0 0,1 0 1 0 0,0 0-1 0 0,0 1 1 0 0,0-1 0 0 0,0 0-1 0 0,0 0 1 0 0,0 0-1 0 0,0 0 1 0 0,0 0-1 0 0,0 0 1 0 0,0 1-1 0 0,0-1 1 0 0,0 0-1 0 0,0 0 1 0 0,0 0 0 0 0,0 0-1 0 0,0 0 1 0 0,0 1-1 0 0,0-1 1 0 0,0 0-1 0 0,0 0 1 0 0,0 0-1 0 0,0 0 1 0 0,0 0 0 0 0,0 1-1 0 0,0-1 1 0 0,0 0-1 0 0,0 0 1 0 0,0 0-1 0 0,0 0 1 0 0,0 0-1 0 0,0 0 1 0 0,1 1-1 0 0,-1-1 1 0 0,0 0 0 0 0,0 0-1 0 0,0 0 1 0 0,0 0-1 0 0,0 0 1 0 0,13 2 1035 0 0,17-3-769 0 0,-30 1-277 0 0,248-30 670 0 0,-84-2-6363 0 0,-144 26 567 0 0,36-15 0 0 0,-8-2-1116 0 0,-29 14 4374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4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101 190 64 0 0,'-7'-21'4151'0'0,"1"0"0"0"0,-7-43 0 0 0,14 23 2375 0 0,1 14-3250 0 0,-1 13-1541 0 0,2 12-552 0 0,4 21 2 0 0,5 38-254 0 0,-4 22-51 0 0,-3 1 1 0 0,-8 133 0 0 0,-20 49 622 0 0,5-46-1227 0 0,18-191-269 0 0,0-21 62 0 0,1 0 1 0 0,-1 0-1 0 0,0 0 0 0 0,-1 0 1 0 0,1 0-1 0 0,-1 1 0 0 0,0-1 1 0 0,-2 6-1 0 0,3-10-21 0 0,-7 7 286 0 0,-13-14-354 0 0,19 5 20 0 0,2 0 0 0 0,30-9-140 0 0,11-6 498 0 0,-40 16-618 0 0,0 0 0 0 0,0 0 0 0 0,0 0-1 0 0,0-1 1 0 0,-1 1 0 0 0,1 0 0 0 0,0-1 0 0 0,-1 0 0 0 0,1 1 0 0 0,-1-1-1 0 0,1 0 1 0 0,-1 0 0 0 0,0 0 0 0 0,0 0 0 0 0,1-2 0 0 0,-2 3-66 0 0,0 0 0 0 0,0 0 0 0 0,0 0 0 0 0,0 0 0 0 0,-1 0 0 0 0,1 0 0 0 0,-1 0 0 0 0,1 0 0 0 0,0 0 0 0 0,-1 0 0 0 0,1 0 0 0 0,-1 0 0 0 0,0 1 1 0 0,1-1-1 0 0,-1 0 0 0 0,0 0 0 0 0,0 1 0 0 0,1-1 0 0 0,-1 0 0 0 0,0 1 0 0 0,0-1 0 0 0,0 1 0 0 0,0-1 0 0 0,0 1 0 0 0,0-1 0 0 0,0 1 0 0 0,-1-1 0 0 0,-31-12-7448 0 0,31 12 7232 0 0,-59-18-8134 0 0,38 14 6812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51 476 692 0 0,'-1'-30'4597'0'0,"2"-27"5337"0"0,8 17-4532 0 0,1 16-3530 0 0,10-10 54 0 0,-18 31-1807 0 0,0 0 1 0 0,1 0 0 0 0,-1 0 0 0 0,1 1 0 0 0,-1 0 0 0 0,1-1-1 0 0,0 1 1 0 0,0 0 0 0 0,0 0 0 0 0,0 0 0 0 0,1 1-1 0 0,-1-1 1 0 0,0 1 0 0 0,1 0 0 0 0,5-2 0 0 0,-8 3-102 0 0,1 0 1 0 0,-1 0 0 0 0,0 0-1 0 0,1 1 1 0 0,-1-1 0 0 0,0 0-1 0 0,1 0 1 0 0,-1 1-1 0 0,0-1 1 0 0,0 0 0 0 0,1 1-1 0 0,-1 0 1 0 0,0-1 0 0 0,0 1-1 0 0,0 0 1 0 0,0-1 0 0 0,0 1-1 0 0,0 0 1 0 0,0 0-1 0 0,0 0 1 0 0,0 0 0 0 0,0 0-1 0 0,0 0 1 0 0,0 0 0 0 0,-1 0-1 0 0,1 0 1 0 0,0 1-1 0 0,-1-1 1 0 0,1 0 0 0 0,-1 0-1 0 0,0 0 1 0 0,1 1 0 0 0,-1-1-1 0 0,0 0 1 0 0,1 3 0 0 0,0 6 110 0 0,1 0 1 0 0,-2 1 0 0 0,1 14-1 0 0,-1-18-33 0 0,-2 21 150 0 0,0-1 1 0 0,-1 0-1 0 0,-10 35 1 0 0,-28 81 204 0 0,29-104-421 0 0,-19 59 51 0 0,4-10-19 0 0,-12 45-33 0 0,31-100-20 0 0,6-11 261 0 0,3-22-253 0 0,-1 0 0 0 0,0 0 0 0 0,1 0 0 0 0,-1 1 0 0 0,0-1 0 0 0,0 0 1 0 0,1 0-1 0 0,-1 0 0 0 0,0 0 0 0 0,1 0 0 0 0,-1 0 0 0 0,0 0 0 0 0,0 0 1 0 0,1 0-1 0 0,-1 0 0 0 0,0 0 0 0 0,1 0 0 0 0,-1 0 0 0 0,0 0 0 0 0,1 0 0 0 0,-1 0 1 0 0,0 0-1 0 0,1 0 0 0 0,-1 0 0 0 0,0 0 0 0 0,0-1 0 0 0,1 1 0 0 0,-1 0 0 0 0,0 0 1 0 0,0 0-1 0 0,1-1 0 0 0,-1 1 0 0 0,0 0 0 0 0,0 0 0 0 0,0 0 0 0 0,1-1 1 0 0,12-8 264 0 0,39-42-39 0 0,340-314-87 0 0,0 15-220 0 0,-141 125 109 0 0,-241 215-46 0 0,-5 6-8 0 0,-1-1 0 0 0,1 1 0 0 0,0 0 0 0 0,0 0 0 0 0,1 0 0 0 0,-1 1 0 0 0,10-5 0 0 0,-14 8 9 0 0,-1 0-1 0 0,1-1 0 0 0,-1 1 1 0 0,1 0-1 0 0,-1 0 0 0 0,1 0 1 0 0,-1 0-1 0 0,0 0 0 0 0,1 0 1 0 0,-1 0-1 0 0,1 0 0 0 0,-1 1 1 0 0,1-1-1 0 0,-1 0 0 0 0,1 0 1 0 0,-1 0-1 0 0,1 0 1 0 0,-1 1-1 0 0,0-1 0 0 0,1 0 1 0 0,-1 0-1 0 0,1 1 0 0 0,-1-1 1 0 0,0 0-1 0 0,1 1 0 0 0,-1-1 1 0 0,0 0-1 0 0,0 1 0 0 0,1-1 1 0 0,-1 1-1 0 0,0-1 0 0 0,0 0 1 0 0,1 1-1 0 0,-1-1 1 0 0,0 1-1 0 0,0-1 0 0 0,0 1 1 0 0,0-1-1 0 0,0 1 0 0 0,0-1 1 0 0,0 0-1 0 0,0 1 0 0 0,0-1 1 0 0,0 1-1 0 0,0-1 0 0 0,0 1 1 0 0,0-1-1 0 0,0 1 0 0 0,0-1 1 0 0,0 1-1 0 0,-1 1 2 0 0,1 0 1 0 0,0 0-1 0 0,-1 0 0 0 0,1 0 1 0 0,-1 0-1 0 0,1-1 0 0 0,-1 1 1 0 0,0 0-1 0 0,0 0 0 0 0,-1 2 0 0 0,-6 4-6 0 0,7-7 4 0 0,-1 1 1 0 0,1-1-1 0 0,-1 1 0 0 0,1-1 1 0 0,-1 0-1 0 0,1 1 0 0 0,-1-1 0 0 0,0 0 1 0 0,1 0-1 0 0,-1 0 0 0 0,0-1 1 0 0,0 1-1 0 0,-2 1 0 0 0,-14 1-27 0 0,13-2 26 0 0,0 0-1 0 0,0 1 0 0 0,0-1 1 0 0,0 1-1 0 0,0 0 0 0 0,-5 3 1 0 0,8-4 3 0 0,1 0 0 0 0,0 0 0 0 0,0 0 0 0 0,-1 0 0 0 0,1 1 0 0 0,0-1 0 0 0,0 0 1 0 0,1 1-1 0 0,-1-1 0 0 0,0 1 0 0 0,0-1 0 0 0,1 1 0 0 0,-1-1 0 0 0,1 1 0 0 0,-1 0 0 0 0,1-1 0 0 0,-1 1 0 0 0,1 0 0 0 0,0-1 1 0 0,0 1-1 0 0,0 0 0 0 0,0 1 0 0 0,0-2-2 0 0,1-1 0 0 0,-1 1 0 0 0,0 0 0 0 0,0-1 0 0 0,0 1 0 0 0,0-1 1 0 0,0 1-1 0 0,0 0 0 0 0,0-1 0 0 0,0 1 0 0 0,0 0 0 0 0,0-1 0 0 0,-1 1 0 0 0,1 0 0 0 0,0-1 0 0 0,0 1 1 0 0,-1-1-1 0 0,1 1 0 0 0,0-1 0 0 0,0 1 0 0 0,-1-1 0 0 0,1 1 0 0 0,-1-1 0 0 0,1 1 0 0 0,-1-1 0 0 0,1 1 1 0 0,-1-1-1 0 0,1 1 0 0 0,-1-1 0 0 0,1 0 0 0 0,-1 1 0 0 0,1-1 0 0 0,-1 0 0 0 0,1 0 0 0 0,-2 1 0 0 0,-1 0-15 0 0,-24 15-107 0 0,26-16 119 0 0,1 0 7 0 0,-1 1-1 0 0,1-1 1 0 0,0 0-1 0 0,0 0 1 0 0,0 0-1 0 0,0 0 1 0 0,-1 0-1 0 0,1 1 1 0 0,0-1-1 0 0,0 0 1 0 0,0 0-1 0 0,-1 0 1 0 0,1 0-1 0 0,0 0 1 0 0,0 0-1 0 0,0 0 1 0 0,-1 0-1 0 0,1 0 1 0 0,0 0-1 0 0,0 0 1 0 0,-1 0-1 0 0,1 0 1 0 0,0 0-1 0 0,0 0 1 0 0,0 0-1 0 0,-1 0 1 0 0,1 0-1 0 0,0 0 0 0 0,0 0 1 0 0,0 0-1 0 0,-1 0 1 0 0,1 0-1 0 0,0 0 1 0 0,0-1-1 0 0,0 1 1 0 0,-1 0-1 0 0,1 0 1 0 0,0 0-1 0 0,0 0 1 0 0,0 0-1 0 0,0-1 1 0 0,-1 1-1 0 0,1 0 1 0 0,0 0-1 0 0,0 0 1 0 0,0-1-1 0 0,0 1 1 0 0,0 0-1 0 0,0 0 1 0 0,0 0-1 0 0,0-1 1 0 0,0 1-1 0 0,0 0 1 0 0,-1 0-1 0 0,1-1 1 0 0,0 1-1 0 0,0 0 0 0 0,0 0 1 0 0,0 0-1 0 0,1-1 1 0 0,-1 1-1 0 0,0 0 1 0 0,0 0-1 0 0,0-1 1 0 0,0 1-5 0 0,-5-11-1218 0 0,-4 9-728 0 0,0 1 1 0 0,0 0-1 0 0,0 0 0 0 0,0 1 1 0 0,0 0-1 0 0,0 0 1 0 0,0 1-1 0 0,-1 0 0 0 0,1 1 1 0 0,-8 2-1 0 0,-30 10-4220 0 0,46-13 6129 0 0,-13 3-1229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7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161 109 524 0 0,'-4'-5'982'0'0,"1"1"0"0"0,1-1 0 0 0,-1 0 0 0 0,1 0 0 0 0,-1 0 1 0 0,1 0-1 0 0,1-1 0 0 0,-1 1 0 0 0,1 0 0 0 0,-1-7 0 0 0,2 10-647 0 0,0 0-1 0 0,0 0 1 0 0,0 0-1 0 0,0 0 1 0 0,1 1 0 0 0,-1-1-1 0 0,1 0 1 0 0,-1 0-1 0 0,1 0 1 0 0,-1 1 0 0 0,1-1-1 0 0,0 0 1 0 0,0 1-1 0 0,0-1 1 0 0,0 1 0 0 0,0-1-1 0 0,0 1 1 0 0,1-1-1 0 0,-1 1 1 0 0,0 0 0 0 0,1-1-1 0 0,-1 1 1 0 0,1 0-1 0 0,-1 0 1 0 0,1 0 0 0 0,0 0-1 0 0,-1 1 1 0 0,1-1-1 0 0,0 0 1 0 0,0 1 0 0 0,-1-1-1 0 0,1 1 1 0 0,2-1-1 0 0,-3 1-287 0 0,-1 0-1 0 0,1 0 0 0 0,-1 0 0 0 0,1 0 0 0 0,-1 0 0 0 0,1 0 0 0 0,0 0 0 0 0,-1 0 1 0 0,1 0-1 0 0,-1 0 0 0 0,1 0 0 0 0,-1 0 0 0 0,1 0 0 0 0,-1 1 0 0 0,1-1 0 0 0,-1 0 1 0 0,0 0-1 0 0,1 1 0 0 0,-1-1 0 0 0,1 0 0 0 0,-1 0 0 0 0,1 1 0 0 0,-1-1 0 0 0,0 1 0 0 0,1-1 1 0 0,-1 0-1 0 0,0 1 0 0 0,1-1 0 0 0,-1 1 0 0 0,0-1 0 0 0,1 1 0 0 0,4 21 1002 0 0,-8 22 239 0 0,-34 107 1195 0 0,-8 45-735 0 0,42-177-1613 0 0,-5 34 372 0 0,-3 84-1 0 0,11 33-230 0 0,0-168-300 0 0,-1 0 1 0 0,1 0-1 0 0,-1-1 0 0 0,0 1 0 0 0,1-1 1 0 0,-1 1-1 0 0,0 0 0 0 0,0-1 0 0 0,0 0 1 0 0,0 1-1 0 0,0-1 0 0 0,0 0 1 0 0,-1 1-1 0 0,1-1 0 0 0,0 0 0 0 0,-1 0 1 0 0,1 0-1 0 0,-1 0 0 0 0,1 0 1 0 0,-1 0-1 0 0,1-1 0 0 0,-1 1 0 0 0,0 0 1 0 0,1-1-1 0 0,-1 1 0 0 0,0-1 1 0 0,0 0-1 0 0,1 0 0 0 0,-4 1 0 0 0,3-1-18 0 0,1 0-1 0 0,-1 1 0 0 0,0-1 1 0 0,1 0-1 0 0,-1 0 1 0 0,0 0-1 0 0,1 0 0 0 0,-1 0 1 0 0,0 0-1 0 0,1 0 0 0 0,-1-1 1 0 0,1 1-1 0 0,-1-1 0 0 0,0 1 1 0 0,1-1-1 0 0,-1 1 0 0 0,1-1 1 0 0,-1 0-1 0 0,1 0 0 0 0,0 0 1 0 0,-1 0-1 0 0,1 0 1 0 0,0 0-1 0 0,0 0 0 0 0,-1 0 1 0 0,1 0-1 0 0,0-1 0 0 0,0 1 1 0 0,0 0-1 0 0,1-1 0 0 0,-2-2 1 0 0,2 2-202 0 0,0 0 1 0 0,0 1 0 0 0,0-1-1 0 0,0 0 1 0 0,1 0 0 0 0,-1 0-1 0 0,1 0 1 0 0,-1 0 0 0 0,1 1-1 0 0,0-1 1 0 0,-1 0 0 0 0,1 1-1 0 0,0-1 1 0 0,0 0 0 0 0,1 1-1 0 0,-1-1 1 0 0,0 1 0 0 0,0 0-1 0 0,1-1 1 0 0,1 0 0 0 0,35-28-4802 0 0,-29 23 3694 0 0,89-59-7978 0 0,6 5 3317 0 0,-40 24 3732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152 121 1260 0 0,'-13'-26'4040'0'0,"-9"-21"2792"0"0,21 45-6262 0 0,0 0-1 0 0,1 0 0 0 0,-1-1 0 0 0,0 1 0 0 0,1 0 0 0 0,0-1 0 0 0,-1 1 1 0 0,1 0-1 0 0,0-1 0 0 0,0 1 0 0 0,0 0 0 0 0,1-1 0 0 0,-1 1 1 0 0,1 0-1 0 0,-1-1 0 0 0,2-1 0 0 0,-2 3-518 0 0,0 1 0 0 0,1-1 1 0 0,-1 1-1 0 0,1-1 0 0 0,-1 1 0 0 0,1 0 1 0 0,-1-1-1 0 0,1 1 0 0 0,0 0 0 0 0,-1-1 1 0 0,1 1-1 0 0,-1 0 0 0 0,1-1 0 0 0,0 1 1 0 0,-1 0-1 0 0,1 0 0 0 0,0 0 0 0 0,-1 0 1 0 0,1 0-1 0 0,0 0 0 0 0,-1 0 0 0 0,1 0 1 0 0,0 0-1 0 0,-1 0 0 0 0,1 0 0 0 0,-1 0 0 0 0,1 0 1 0 0,0 0-1 0 0,-1 1 0 0 0,1-1 0 0 0,0 0 1 0 0,-1 1-1 0 0,1-1 0 0 0,-1 0 0 0 0,1 1 1 0 0,-1-1-1 0 0,1 0 0 0 0,-1 1 0 0 0,1-1 1 0 0,-1 1-1 0 0,1 0 0 0 0,21 21 287 0 0,17 25 8 0 0,-10-16-139 0 0,52 42 0 0 0,-1-14-82 0 0,73 29-90 0 0,-48-37-28 0 0,-53-27 34 0 0,-58-24 49 0 0,0-1-1 0 0,1 1 0 0 0,-1 1 1 0 0,0-1-1 0 0,0 1 0 0 0,1 0 0 0 0,-7 2 1 0 0,6-2 23 0 0,-12 3 132 0 0,1 1-1 0 0,-1 1 1 0 0,2 1 0 0 0,-1 0 0 0 0,1 1 0 0 0,-23 15-1 0 0,-85 68 1057 0 0,110-80-1152 0 0,-74 64 808 0 0,-119 133 1 0 0,163-152-913 0 0,20-16-231 0 0,52-53-4138 0 0,81-52-7938 0 0,38-22 1169 0 0,-97 56 8917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67 784 0 0,'1'-9'1218'0'0,"-1"6"-675"0"0,0 1-1 0 0,0-1 1 0 0,1 0-1 0 0,-2 1 1 0 0,1-1-1 0 0,0 0 0 0 0,0 1 1 0 0,-1-1-1 0 0,0 0 1 0 0,1 1-1 0 0,-1-1 1 0 0,0 1-1 0 0,0-1 0 0 0,-3-4 1 0 0,14 5 5567 0 0,18 0-2146 0 0,207-3-15 0 0,-133 2-5744 0 0,-15 2-5568 0 0,-131 5-590 0 0,-22 10 2402 0 0,35-6 4111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1 656 0 0,'-8'9'1055'0'0,"0"1"0"0"0,-1-2 0 0 0,-16 14 0 0 0,19-17-221 0 0,0-1 0 0 0,0 1 1 0 0,0 1-1 0 0,1-1 1 0 0,-1 1-1 0 0,2-1 1 0 0,-1 1-1 0 0,0 1 1 0 0,1-1-1 0 0,0 1 1 0 0,1 0-1 0 0,-5 11 0 0 0,8-17-626 0 0,-1 0-1 0 0,1 1 0 0 0,0-1 0 0 0,0 0 1 0 0,0 0-1 0 0,0 0 0 0 0,0 0 0 0 0,0 1 0 0 0,0-1 1 0 0,1 0-1 0 0,-1 0 0 0 0,0 0 0 0 0,1 0 0 0 0,-1 0 1 0 0,0 0-1 0 0,1 1 0 0 0,0-1 0 0 0,-1 0 1 0 0,1 0-1 0 0,0 0 0 0 0,-1-1 0 0 0,3 3 0 0 0,-1-1 30 0 0,0-1 0 0 0,0 1 0 0 0,1-1 0 0 0,-1 1 0 0 0,1-1 0 0 0,-1 0 0 0 0,1 0 0 0 0,0 0 0 0 0,3 1 0 0 0,6 0 151 0 0,0 0 0 0 0,0-1 0 0 0,16-1 1 0 0,1-1-28 0 0,0-1 0 0 0,0-1 0 0 0,0-2 0 0 0,40-12 0 0 0,37-19-900 0 0,-36 9-5779 0 0,1 0-8089 0 0,-48 20 11761 0 0,0 2 671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8:5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189 242 388 0 0,'-50'-120'12042'0'0,"43"98"-7643"0"0,-8-39 1 0 0,14 49-3116 0 0,2-8 622 0 0,3 13-672 0 0,5 20-643 0 0,10 42 353 0 0,0 32-51 0 0,-15-55-744 0 0,-1 1 0 0 0,-2 0 0 0 0,-1-1 0 0 0,-9 59 0 0 0,2-43-123 0 0,-2 0-1 0 0,-2-1 1 0 0,-3 0 0 0 0,-19 47 0 0 0,13-54-7 0 0,-12 17 9 0 0,-3 5-3 0 0,29-49 781 0 0,7-10-247 0 0,15-16-4 0 0,23-32-433 0 0,-8 11-218 0 0,9-11-1377 0 0,-19 12-4502 0 0,-21 32 5575 0 0,1 0 0 0 0,-1-1 0 0 0,0 1 0 0 0,1 0 0 0 0,-1 0 0 0 0,0 0 0 0 0,0 0 0 0 0,0 0 0 0 0,0-1 0 0 0,0 1 0 0 0,0 0 0 0 0,0 0 1 0 0,0 0-1 0 0,-1 0 0 0 0,1-1 0 0 0,0 1 0 0 0,-1 0 0 0 0,1 0 0 0 0,-1 0 0 0 0,1 0 0 0 0,-1 0 0 0 0,1 0 0 0 0,-1 0 0 0 0,0 0 0 0 0,0 0 0 0 0,1 0 0 0 0,-1 0 0 0 0,0 1 0 0 0,0-1 0 0 0,0 0 1 0 0,-1 0-1 0 0,-34-21-6905 0 0,14 12 5135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3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302 125 804 0 0,'3'-5'558'0'0,"0"0"-1"0"0,-1 0 1 0 0,0 0-1 0 0,0 0 1 0 0,0 0 0 0 0,0-1-1 0 0,-1 1 1 0 0,0 0-1 0 0,0-1 1 0 0,0-8 0 0 0,-1 11-156 0 0,0 1 1 0 0,0-1-1 0 0,0 1 1 0 0,0-1-1 0 0,0 1 1 0 0,-1-1-1 0 0,1 1 1 0 0,-1-1-1 0 0,1 1 1 0 0,-1 0-1 0 0,0-1 1 0 0,0 1 0 0 0,0 0-1 0 0,-1 0 1 0 0,1-1-1 0 0,0 1 1 0 0,-1 0-1 0 0,1 0 1 0 0,-1 0-1 0 0,0 1 1 0 0,0-1-1 0 0,0 0 1 0 0,0 1-1 0 0,-3-3 1 0 0,3 3-268 0 0,1 1 0 0 0,-1 0 0 0 0,1 0 0 0 0,-1-1 0 0 0,1 1 0 0 0,-1 0 0 0 0,1 0 0 0 0,-1 1 1 0 0,1-1-1 0 0,-1 0 0 0 0,1 0 0 0 0,-1 1 0 0 0,1-1 0 0 0,-1 1 0 0 0,1-1 0 0 0,0 1 0 0 0,-1-1 0 0 0,1 1 0 0 0,0 0 0 0 0,-1 0 0 0 0,1 0 0 0 0,0 0 1 0 0,-1 1-1 0 0,-29 29 750 0 0,22-23-609 0 0,-4 6-108 0 0,1 1-1 0 0,0 0 1 0 0,1 0 0 0 0,0 1 0 0 0,1 1-1 0 0,1 0 1 0 0,-11 27 0 0 0,18-36-153 0 0,0-1 1 0 0,0 0-1 0 0,0 1 0 0 0,1-1 1 0 0,0 1-1 0 0,1-1 0 0 0,-1 1 1 0 0,1-1-1 0 0,2 13 0 0 0,-1-15-10 0 0,0 0 0 0 0,1-1 0 0 0,0 1 0 0 0,-1 0-1 0 0,1-1 1 0 0,1 0 0 0 0,-1 1 0 0 0,1-1 0 0 0,0 0 0 0 0,-1 0-1 0 0,2 0 1 0 0,-1-1 0 0 0,0 1 0 0 0,1-1 0 0 0,0 0 0 0 0,4 4-1 0 0,12 6 45 0 0,1-1-1 0 0,40 16 0 0 0,-46-22 44 0 0,-1 0 0 0 0,1 0 1 0 0,-1 2-1 0 0,-1 0 0 0 0,0 0 1 0 0,0 2-1 0 0,0-1 1 0 0,17 18-1 0 0,-29-25-56 0 0,1 0 1 0 0,-1 0 0 0 0,1 1-1 0 0,-1-1 1 0 0,1 0-1 0 0,-1 0 1 0 0,0 1-1 0 0,0-1 1 0 0,-1 1 0 0 0,1-1-1 0 0,0 1 1 0 0,-1-1-1 0 0,1 1 1 0 0,-1-1-1 0 0,0 1 1 0 0,0-1-1 0 0,0 1 1 0 0,0 0 0 0 0,0-1-1 0 0,-2 5 1 0 0,1-3 16 0 0,-1 1 1 0 0,0 0 0 0 0,0 0-1 0 0,-1-1 1 0 0,1 1 0 0 0,-1-1-1 0 0,0 0 1 0 0,0 0 0 0 0,-7 7-1 0 0,-4 2 24 0 0,0-1 0 0 0,0-1 0 0 0,-2 0 0 0 0,-26 14 0 0 0,38-23-123 0 0,-114 55 283 0 0,107-52-614 0 0,0-1 0 0 0,0-1 0 0 0,-1 0 0 0 0,1 0 0 0 0,-1-1 0 0 0,0-1-1 0 0,0 0 1 0 0,-22-1 0 0 0,32 0 95 0 0,1 0-1 0 0,-1 0 0 0 0,1 0 1 0 0,-1 0-1 0 0,1-1 0 0 0,-1 1 1 0 0,1-1-1 0 0,-1 1 0 0 0,1-1 1 0 0,0 1-1 0 0,-1-1 0 0 0,1 0 1 0 0,0 0-1 0 0,0 1 0 0 0,-1-1 1 0 0,1 0-1 0 0,0 0 0 0 0,0 0 1 0 0,0-1-1 0 0,0 1 0 0 0,0 0 0 0 0,0 0 1 0 0,0-1-1 0 0,1 1 0 0 0,-1 0 1 0 0,0-1-1 0 0,1 1 0 0 0,-1 0 1 0 0,1-1-1 0 0,-1 1 0 0 0,1-1 1 0 0,0 1-1 0 0,0-2 0 0 0,0-4-1224 0 0,0 0 0 0 0,1 0 0 0 0,-1 0 0 0 0,2 0 0 0 0,3-13 0 0 0,-2 8 680 0 0,2-16-1320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0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 469 124 0 0,'0'-11'546'0'0,"-2"0"0"0"0,1 1 0 0 0,-1-1 0 0 0,-1 1 0 0 0,0-1 0 0 0,-1 1 0 0 0,1 0 0 0 0,-2 0 0 0 0,0 1 0 0 0,0-1 0 0 0,0 1 0 0 0,-8-9 0 0 0,-1 0 268 0 0,0 1 0 0 0,-19-18 0 0 0,-11-4 922 0 0,35 32-1468 0 0,0 0 0 0 0,-1 1 1 0 0,0 0-1 0 0,0 1 0 0 0,0 0 0 0 0,-1 1 0 0 0,-13-5 0 0 0,8 5 73 0 0,0 1 1 0 0,0 1-1 0 0,0 0 1 0 0,0 1-1 0 0,0 1 1 0 0,0 0-1 0 0,-28 4 1 0 0,2 5 287 0 0,1 1 0 0 0,0 2-1 0 0,1 1 1 0 0,-49 25 0 0 0,-165 91 822 0 0,165-77-1147 0 0,2 5 0 0 0,-90 77-1 0 0,144-105-146 0 0,-39 44-1 0 0,51-48-102 0 0,0 0 0 0 0,2 2 0 0 0,1 0 0 0 0,-26 54-1 0 0,37-66-47 0 0,0 1-1 0 0,1 0 0 0 0,1 1 0 0 0,0-1 0 0 0,1 1 0 0 0,1 0 1 0 0,1 0-1 0 0,0 0 0 0 0,1 0 0 0 0,1 0 0 0 0,0 1 0 0 0,2-1 1 0 0,0 0-1 0 0,1 0 0 0 0,0 0 0 0 0,1-1 0 0 0,2 1 0 0 0,-1-1 1 0 0,9 16-1 0 0,-5-15-3 0 0,1 0 0 0 0,0-1 0 0 0,2 0 0 0 0,0-1 0 0 0,0-1 0 0 0,1 0 0 0 0,1 0 0 0 0,16 11 0 0 0,-7-7-1 0 0,0-2-1 0 0,2-1 1 0 0,0-2 0 0 0,49 21-1 0 0,-20-16-12 0 0,0-2 0 0 0,2-2-1 0 0,0-3 1 0 0,106 8 0 0 0,-87-15-30 0 0,1-3 0 0 0,-1-3 0 0 0,105-17 0 0 0,-142 12 36 0 0,0-1-1 0 0,0-3 1 0 0,0 0 0 0 0,-2-2-1 0 0,0-2 1 0 0,0-2-1 0 0,-1-1 1 0 0,43-30-1 0 0,-55 30 15 0 0,-2-1-1 0 0,0 0 0 0 0,-1-2 0 0 0,-1 0 0 0 0,-1-2 1 0 0,-1 0-1 0 0,-2 0 0 0 0,0-2 0 0 0,-1 0 0 0 0,-1 0 1 0 0,-2-2-1 0 0,15-47 0 0 0,-13 30 10 0 0,-3-1-1 0 0,-2 0 1 0 0,-1 0 0 0 0,-3 0 0 0 0,-1-1-1 0 0,-3 0 1 0 0,-6-57 0 0 0,1 64-28 0 0,-1 0 1 0 0,-2 0 0 0 0,-2 1-1 0 0,-1 0 1 0 0,-2 1 0 0 0,-2 1-1 0 0,-1 0 1 0 0,-24-40 0 0 0,26 55 3 0 0,0 1 1 0 0,-1 0-1 0 0,-2 1 1 0 0,0 0 0 0 0,0 2-1 0 0,-2 0 1 0 0,-28-20-1 0 0,28 25 3 0 0,0 0 0 0 0,0 2-1 0 0,-1 0 1 0 0,0 2-1 0 0,-31-10 1 0 0,18 10 4 0 0,-1 0-1 0 0,0 2 1 0 0,-41-1-1 0 0,30 6 21 0 0,-1 2 0 0 0,0 2 0 0 0,-83 16 0 0 0,44 1-1 0 0,2 5 0 0 0,1 3 0 0 0,-92 44 0 0 0,108-41 0 0 0,1 3 1 0 0,-108 75-1 0 0,148-90 63 0 0,0 1-1 0 0,2 0 0 0 0,0 2 0 0 0,1 1 1 0 0,1 0-1 0 0,2 2 0 0 0,0 0 0 0 0,2 1 1 0 0,-16 32-1 0 0,26-43-41 0 0,0 1 0 0 0,2 0 0 0 0,0 1 0 0 0,0-1 0 0 0,2 1 1 0 0,0 0-1 0 0,1 0 0 0 0,0 0 0 0 0,2 0 0 0 0,0 1 0 0 0,1-1 0 0 0,0 0 1 0 0,2 0-1 0 0,6 27 0 0 0,-1-20-34 0 0,1 1 0 0 0,1-2 0 0 0,1 1 0 0 0,1-1-1 0 0,1-1 1 0 0,1 0 0 0 0,1-1 0 0 0,35 38 0 0 0,-11-20-9 0 0,1-2 0 0 0,2-1 0 0 0,2-2 0 0 0,1-2 1 0 0,1-3-1 0 0,2-1 0 0 0,1-2 0 0 0,61 22 0 0 0,-54-27 3 0 0,2-2 1 0 0,1-3-1 0 0,0-2 1 0 0,1-3-1 0 0,0-3 1 0 0,0-2-1 0 0,75-2 1 0 0,-91-6-10 0 0,-1-2 1 0 0,0-2 0 0 0,0-2 0 0 0,0-1 0 0 0,-1-3 0 0 0,-1-1 0 0 0,0-2 0 0 0,56-29 0 0 0,-64 26 13 0 0,-2-2 0 0 0,0 0 0 0 0,-1-2 0 0 0,-1-2 0 0 0,-1 0 0 0 0,-1-2-1 0 0,-2-1 1 0 0,0-1 0 0 0,-2-1 0 0 0,24-38 0 0 0,-25 28 27 0 0,32-73-1 0 0,-41 79-18 0 0,-1-1 0 0 0,-2 0 1 0 0,-2-1-1 0 0,-1 0 0 0 0,3-39 0 0 0,-8 50-13 0 0,-2 0 1 0 0,0 0 0 0 0,-2 0-1 0 0,0 0 1 0 0,-2 0-1 0 0,-1 1 1 0 0,0-1 0 0 0,-12-28-1 0 0,9 33-9 0 0,-1-1 0 0 0,-1 2 0 0 0,-1-1-1 0 0,0 2 1 0 0,-1-1 0 0 0,-17-17 0 0 0,5 10-9 0 0,-2 0 1 0 0,-1 2-1 0 0,-1 1 1 0 0,-1 1 0 0 0,-1 2-1 0 0,0 0 1 0 0,-2 2 0 0 0,0 2-1 0 0,-43-15 1 0 0,26 13 7 0 0,0 3 0 0 0,-90-14 0 0 0,-18 15 7 0 0,129 13 24 0 0,1 1-1 0 0,-1 2 1 0 0,1 0 0 0 0,0 2 0 0 0,-41 12-1 0 0,54-13-231 0 0,1 2 0 0 0,-1-1 0 0 0,1 2 0 0 0,0-1 0 0 0,0 2 0 0 0,1 0 0 0 0,0 0 0 0 0,0 1 0 0 0,1 1 0 0 0,0 0 0 0 0,1 1 0 0 0,-9 11 0 0 0,14-15-601 0 0,0 0 1 0 0,1 0-1 0 0,0 1 0 0 0,0 0 0 0 0,1 0 1 0 0,0 0-1 0 0,0 0 0 0 0,1 0 1 0 0,-2 17-1 0 0,2-6-1779 0 0,1 1 0 0 0,1 0-1 0 0,3 22 1 0 0,1-17 761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0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115 818 884 0 0,'-6'-6'1150'0'0,"0"1"719"0"0,0 0 1 0 0,0-1 0 0 0,1 0 0 0 0,0 0 0 0 0,0 0-1 0 0,0-1 1 0 0,1 1 0 0 0,0-1 0 0 0,0 0 0 0 0,-5-14-1 0 0,5 12-1189 0 0,0 0 1 0 0,-1 0-1 0 0,0 1 0 0 0,-7-9 0 0 0,7 10-334 0 0,5 7-323 0 0,-1-1 1 0 0,1 1-1 0 0,0 0 1 0 0,-1-1-1 0 0,1 1 1 0 0,0-1 0 0 0,0 1-1 0 0,-1-1 1 0 0,1 1-1 0 0,0 0 1 0 0,0-1-1 0 0,0 1 1 0 0,-1-1-1 0 0,1 1 1 0 0,0-1 0 0 0,0 1-1 0 0,0-1 1 0 0,0 1-1 0 0,0-1 1 0 0,0 1-1 0 0,0-1 1 0 0,0 1-1 0 0,0-1 1 0 0,0 1-1 0 0,0-1 1 0 0,1 1 0 0 0,-1-1-1 0 0,0 1 1 0 0,0-1-1 0 0,2-7 1179 0 0,0 5-1179 0 0,0 0 0 0 0,0 1 0 0 0,1 0 0 0 0,-1 0 0 0 0,0 0-1 0 0,1 0 1 0 0,0 0 0 0 0,-1 0 0 0 0,5-2 0 0 0,3-3 1414 0 0,-7 12-1435 0 0,0 0-1 0 0,0 0 1 0 0,-1 0-1 0 0,0 1 1 0 0,3 6-1 0 0,-2-2-4 0 0,0-4 4 0 0,-1 0 1 0 0,1 0-1 0 0,-2 0 0 0 0,1 0 1 0 0,-1 0-1 0 0,0 1 0 0 0,0-1 1 0 0,0 1-1 0 0,-1-1 0 0 0,0 0 1 0 0,-1 1-1 0 0,1-1 0 0 0,-4 13 1 0 0,-24 124 42 0 0,-12 174 1 0 0,34-218-20 0 0,2 51 93 0 0,3-161 1369 0 0,0 8-1422 0 0,0 1 0 0 0,1-1 0 0 0,-1 0 0 0 0,1 0 0 0 0,0 0 0 0 0,0 0 0 0 0,0 0 0 0 0,0 0 0 0 0,0 0 0 0 0,1 0 0 0 0,-1 0 0 0 0,1 0 0 0 0,2-6 0 0 0,9-11-33 0 0,1-1 0 0 0,2 2 0 0 0,-1 0-1 0 0,2 0 1 0 0,27-24 0 0 0,99-78-32 0 0,81-49 0 0 0,-109 85 0 0 0,254-176-5 0 0,-116 95-26 0 0,41-28-36 0 0,-172 111 51 0 0,56-44 15 0 0,-145 99 6 0 0,-17 6-26 0 0,-10 14 16 0 0,-5 9 3 0 0,-1-1 1 0 0,1 0-1 0 0,0 0 1 0 0,0 0-1 0 0,-1 0 1 0 0,1 0-1 0 0,0 0 1 0 0,0 0-1 0 0,-1 0 1 0 0,1 0-1 0 0,0-1 1 0 0,0 1-1 0 0,-1 0 1 0 0,1 0-1 0 0,0 0 1 0 0,0 0-1 0 0,-1 0 1 0 0,1 0-1 0 0,0 0 1 0 0,0-1-1 0 0,-1 1 0 0 0,1 0 1 0 0,0 0-1 0 0,0 0 1 0 0,0 0-1 0 0,0-1 1 0 0,-1 1-1 0 0,1 0 1 0 0,0 0-1 0 0,0 0 1 0 0,0-1-1 0 0,0 1 1 0 0,0 0-1 0 0,0 0 1 0 0,0-1-1 0 0,-1 1 1 0 0,1 0-1 0 0,0 0 1 0 0,0-1-1 0 0,0 1 1 0 0,0 0-1 0 0,0 0 1 0 0,0-1-1 0 0,0 1 1 0 0,0 0-1 0 0,0 0 1 0 0,1-1-1 0 0,-1 1 1 0 0,0 0-1 0 0,0 0 1 0 0,0-1-1 0 0,0 1 1 0 0,0 0-1 0 0,0 0 1 0 0,0-1-1 0 0,1 1 1 0 0,-1 0-1 0 0,0 0 1 0 0,0 0-1 0 0,0-1 1 0 0,0 1-1 0 0,1 0 1 0 0,-1 0-1 0 0,0 0 1 0 0,-3 3 1451 0 0,1 7-7208 0 0,2-9 4592 0 0,-1 0-1 0 0,1 1 1 0 0,0-1 0 0 0,0 0-1 0 0,-1 1 1 0 0,-6 10-9331 0 0,-18-1 3370 0 0,4-3 4673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0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138 238 1160 0 0,'-12'-57'22023'0'0,"10"79"-20486"0"0,0 23-1044 0 0,-1-1 0 0 0,-2 1 0 0 0,-3-1 0 0 0,-1 0 0 0 0,-2-1 0 0 0,-20 50 0 0 0,-15 38-409 0 0,38-109 125 0 0,9-17 305 0 0,7-13 104 0 0,39-57-420 0 0,69-128-1 0 0,-91 148-194 0 0,-3 0 0 0 0,19-58 0 0 0,-36 89 14 0 0,-1-1 1 0 0,0 1 0 0 0,-1 0-1 0 0,-1-1 1 0 0,0 0 0 0 0,-1 0-1 0 0,-1 0 1 0 0,0 1 0 0 0,-1-1-1 0 0,0 0 1 0 0,-2 0 0 0 0,-3-16-1 0 0,5 30-9 0 0,1 0-1 0 0,0 0 0 0 0,0 0 0 0 0,-1 0 0 0 0,1-1 0 0 0,-1 1 0 0 0,1 0 1 0 0,-1 0-1 0 0,1 0 0 0 0,-1 0 0 0 0,0 0 0 0 0,0 0 0 0 0,1 0 0 0 0,-1 0 1 0 0,0 0-1 0 0,0 1 0 0 0,-2-3 0 0 0,3 3-5 0 0,-1 1 1 0 0,1-1-1 0 0,-1 0 1 0 0,1 0-1 0 0,-1 0 0 0 0,1 0 1 0 0,-1 0-1 0 0,1 0 0 0 0,-1 1 1 0 0,1-1-1 0 0,-1 0 1 0 0,1 0-1 0 0,-1 1 0 0 0,1-1 1 0 0,-1 0-1 0 0,1 1 1 0 0,0-1-1 0 0,-1 1 0 0 0,1-1 1 0 0,0 0-1 0 0,-1 1 1 0 0,1-1-1 0 0,0 1 0 0 0,-1-1 1 0 0,1 1-1 0 0,0 0 0 0 0,-17 45 34 0 0,16-39-29 0 0,-6 23 13 0 0,1 2-1 0 0,2-1 1 0 0,0 52 0 0 0,-2 14 3 0 0,-1-34-19 0 0,0 17-7 0 0,-34 145 0 0 0,30-180 6 0 0,9-31 8 0 0,-1-1-1 0 0,0 0 1 0 0,-1 0-1 0 0,0 0 1 0 0,-1 0 0 0 0,-11 18-1 0 0,16-30-8 0 0,0-1-1 0 0,0 0 1 0 0,0 1 0 0 0,0-1-1 0 0,-1 0 1 0 0,1 1-1 0 0,0-1 1 0 0,0 0 0 0 0,-1 1-1 0 0,1-1 1 0 0,0 0-1 0 0,0 1 1 0 0,-1-1 0 0 0,1 0-1 0 0,0 0 1 0 0,-1 0-1 0 0,1 1 1 0 0,0-1 0 0 0,-1 0-1 0 0,1 0 1 0 0,0 0 0 0 0,-1 0-1 0 0,1 0 1 0 0,-1 1-1 0 0,1-1 1 0 0,0 0 0 0 0,-1 0-1 0 0,1 0 1 0 0,0 0-1 0 0,-1 0 1 0 0,1 0 0 0 0,-1 0-1 0 0,1-1 1 0 0,-7-10 19 0 0,3-21-22 0 0,5 11-10 0 0,1-1 0 0 0,1 1 0 0 0,1 0 0 0 0,1 0 0 0 0,0 1 0 0 0,12-27 0 0 0,60-116-50 0 0,-67 143 57 0 0,30-58 39 0 0,-3-2-1 0 0,47-149 1 0 0,-81 213-32 0 0,-1 0 0 0 0,0-1 0 0 0,0 1 0 0 0,-2-20-1 0 0,0 31-4 0 0,0 5 2 0 0,0 0-1 0 0,0 0 1 0 0,0 0 0 0 0,0-1 0 0 0,0 1 0 0 0,0 0-1 0 0,0 0 1 0 0,0 0 0 0 0,0 0 0 0 0,0 0-1 0 0,0 0 1 0 0,0-1 0 0 0,0 1 0 0 0,0 0 0 0 0,0 0-1 0 0,0 0 1 0 0,0 0 0 0 0,0 0 0 0 0,0 0 0 0 0,0-1-1 0 0,0 1 1 0 0,0 0 0 0 0,0 0 0 0 0,0 0 0 0 0,0 0-1 0 0,0 0 1 0 0,0 0 0 0 0,0 0 0 0 0,0-1-1 0 0,-1 1 1 0 0,1 0 0 0 0,0 0 0 0 0,0 0 0 0 0,0 0-1 0 0,0 0 1 0 0,0 0 0 0 0,0 0 0 0 0,0 0 0 0 0,-1 0-1 0 0,1 0 1 0 0,0 0 0 0 0,0 0 0 0 0,0-1 0 0 0,0 1-1 0 0,0 0 1 0 0,0 0 0 0 0,-1 0 0 0 0,1 0-1 0 0,0 0 1 0 0,0 0 0 0 0,0 0 0 0 0,0 0 0 0 0,0 0-1 0 0,0 0 1 0 0,-1 1 0 0 0,-7 6-4 0 0,-5 14 4 0 0,-16 51 14 0 0,-33 124-1 0 0,-1 6 4 0 0,-15-16 11 0 0,69-169-22 0 0,7-14 3 0 0,0 1 1 0 0,0-1-1 0 0,0 0 0 0 0,1 1 1 0 0,0 0-1 0 0,-1-1 0 0 0,0 8 0 0 0,32-23 51 0 0,-28 11 6 0 0,0 0 1 0 0,0 0 0 0 0,-1 0-1 0 0,1 0 1 0 0,0 0 0 0 0,-1 0-1 0 0,1 0 1 0 0,-1-1 0 0 0,1 1-1 0 0,-1 0 1 0 0,0-1-1 0 0,0 1 1 0 0,1-1 0 0 0,-1 0-1 0 0,1-1 1 0 0,-2 3-17 0 0,-3 3-30 0 0,-3 3-33 0 0,6-6 13 0 0,0 1 0 0 0,0-1 1 0 0,0 0-1 0 0,0 0 1 0 0,0 0-1 0 0,0 0 0 0 0,0 0 1 0 0,0 0-1 0 0,0 1 0 0 0,0-1 1 0 0,0 0-1 0 0,0 0 1 0 0,0 0-1 0 0,0 0 0 0 0,0 0 1 0 0,0 0-1 0 0,0 0 1 0 0,0 1-1 0 0,0-1 0 0 0,0 0 1 0 0,0 0-1 0 0,0 0 0 0 0,0 0 1 0 0,0 0-1 0 0,0 0 1 0 0,0 0-1 0 0,0 0 0 0 0,1 1 1 0 0,-1-1-1 0 0,0 0 0 0 0,0 0 1 0 0,0 0-1 0 0,0 0 1 0 0,0 0-1 0 0,0 0 0 0 0,0 0 1 0 0,0 0-1 0 0,1 0 1 0 0,-1 0-1 0 0,0 0 0 0 0,0 0 1 0 0,0 0-1 0 0,0 0 0 0 0,0 0 1 0 0,0 0-1 0 0,0 0 1 0 0,1 0-1 0 0,-1 0 0 0 0,0 0 1 0 0,0 0-1 0 0,0 0 0 0 0,0 0 1 0 0,0 0-1 0 0,0 0 1 0 0,0 0-1 0 0,1 0 0 0 0,-1 0 1 0 0,0 0-1 0 0,0 0 1 0 0,0 0-1 0 0,-4-18-11 0 0,3 17 9 0 0,1 1 0 0 0,0-1 0 0 0,-1 0 0 0 0,1 1 0 0 0,0-1 0 0 0,-1 0 1 0 0,1 1-1 0 0,-1-1 0 0 0,1 0 0 0 0,-1 1 0 0 0,1-1 0 0 0,-1 1 0 0 0,0-1 0 0 0,1 1 1 0 0,-1-1-1 0 0,1 1 0 0 0,-1 0 0 0 0,-1-1 0 0 0,1 1-21 0 0,0-1 0 0 0,1 1 0 0 0,-1-1-1 0 0,0 1 1 0 0,0-1 0 0 0,1 1 0 0 0,-1-1 0 0 0,0 0 0 0 0,1 1-1 0 0,-1-1 1 0 0,0 0 0 0 0,1 0 0 0 0,-1 1 0 0 0,1-1 0 0 0,-1 0 0 0 0,1 0-1 0 0,0 0 1 0 0,-1 1 0 0 0,1-3 0 0 0,0 3-54 0 0,-3-1-336 0 0,0 1-1 0 0,1-1 1 0 0,-1 0-1 0 0,0 0 1 0 0,1 0-1 0 0,-1 0 0 0 0,1 0 1 0 0,-1-1-1 0 0,1 1 1 0 0,0-1-1 0 0,0 1 1 0 0,0-1-1 0 0,0 0 1 0 0,-3-2-1 0 0,3 2-408 0 0,0 0 0 0 0,0-1 0 0 0,0 1 0 0 0,1 0 0 0 0,-1 0 0 0 0,1-1 0 0 0,-1 1 1 0 0,1-1-1 0 0,0 1 0 0 0,0-1 0 0 0,0 0 0 0 0,0 1 0 0 0,0-1 0 0 0,0-4 0 0 0,5-37-8651 0 0,1 24 7300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881 114 48 0 0,'-69'-38'5100'0'0,"48"25"-3520"0"0,0 1 0 0 0,-43-17 0 0 0,44 23-886 0 0,0 1 1 0 0,0 1 0 0 0,-1 1 0 0 0,1 1 0 0 0,-1 1 0 0 0,0 0 0 0 0,1 2 0 0 0,-1 0-1 0 0,1 2 1 0 0,-1 0 0 0 0,1 1 0 0 0,-31 11 0 0 0,20-5-318 0 0,0 2 0 0 0,1 2 0 0 0,1 0-1 0 0,0 2 1 0 0,1 1 0 0 0,1 2 0 0 0,-29 24 0 0 0,39-29-303 0 0,1 1 0 0 0,1 0 0 0 0,1 2-1 0 0,0-1 1 0 0,1 2 0 0 0,0 0 0 0 0,-14 29 0 0 0,24-41-68 0 0,0 0 1 0 0,0 1-1 0 0,1 0 0 0 0,0-1 1 0 0,0 1-1 0 0,0 0 0 0 0,1 0 0 0 0,0 0 1 0 0,1 0-1 0 0,-1 0 0 0 0,1 0 1 0 0,1 0-1 0 0,-1 0 0 0 0,1 1 1 0 0,0-1-1 0 0,1-1 0 0 0,0 1 1 0 0,0 0-1 0 0,0 0 0 0 0,1-1 1 0 0,0 1-1 0 0,0-1 0 0 0,1 0 0 0 0,0 0 1 0 0,0 0-1 0 0,7 8 0 0 0,1-3-5 0 0,0-1 0 0 0,0 0-1 0 0,1 0 1 0 0,0-1 0 0 0,1-1-1 0 0,0 0 1 0 0,0-1-1 0 0,1-1 1 0 0,0 0 0 0 0,0-1-1 0 0,24 5 1 0 0,2-2-6 0 0,0-2 1 0 0,0-1-1 0 0,55-1 0 0 0,-52-5 12 0 0,0-2-1 0 0,55-9 1 0 0,-78 8 77 0 0,-1-1 1 0 0,0-1-1 0 0,0 0 0 0 0,0-1 0 0 0,-1-2 0 0 0,35-19 0 0 0,-50 25-36 0 0,1 0 0 0 0,-1 0 0 0 0,0-1 0 0 0,0 1 0 0 0,-1-1 0 0 0,1 0 0 0 0,-1 0-1 0 0,1 0 1 0 0,-1 0 0 0 0,-1-1 0 0 0,1 1 0 0 0,0-1 0 0 0,-1 0 0 0 0,2-6 0 0 0,-3 6-23 0 0,0 1 0 0 0,0 0 1 0 0,-1 0-1 0 0,0 0 0 0 0,0 0 1 0 0,0-1-1 0 0,0 1 0 0 0,-1 0 1 0 0,1 0-1 0 0,-1 0 0 0 0,0 0 1 0 0,0 0-1 0 0,-1 0 0 0 0,1 0 1 0 0,-1 0-1 0 0,0 0 0 0 0,0 0 1 0 0,-4-4-1 0 0,-5-8-10 0 0,-2 1 0 0 0,0 0 0 0 0,-1 1 0 0 0,0 1-1 0 0,-1 0 1 0 0,-1 1 0 0 0,-18-12 0 0 0,-126-64-53 0 0,105 60 36 0 0,14 8-12 0 0,22 11-14 0 0,0 0 0 0 0,0-1 1 0 0,1-2-1 0 0,-17-13 0 0 0,34 25 6 0 0,1 0-1 0 0,-1-1 1 0 0,0 1 0 0 0,1 0-1 0 0,-1-1 1 0 0,0 1 0 0 0,1-1-1 0 0,-1 1 1 0 0,1-1 0 0 0,-1 0-1 0 0,1 1 1 0 0,0-1 0 0 0,-1 1-1 0 0,1-1 1 0 0,-1 0 0 0 0,1 1-1 0 0,0-1 1 0 0,0 0 0 0 0,-1 1-1 0 0,1-1 1 0 0,0 0 0 0 0,0 1-1 0 0,0-1 1 0 0,0 0 0 0 0,0 0-1 0 0,0 1 1 0 0,0-1 0 0 0,0 0-1 0 0,0 0 1 0 0,0 1 0 0 0,0-1-1 0 0,0 0 1 0 0,0 0 0 0 0,1 1-1 0 0,-1-1 1 0 0,0 0 0 0 0,1 1-1 0 0,-1-1 1 0 0,0 1 0 0 0,1-1-1 0 0,-1 0 1 0 0,1 1 0 0 0,-1-1-1 0 0,1 1 1 0 0,-1-1 0 0 0,1 1-1 0 0,-1-1 1 0 0,1 1 0 0 0,0-1-1 0 0,-1 1 1 0 0,1 0 0 0 0,0-1-1 0 0,-1 1 1 0 0,1 0 0 0 0,0 0-1 0 0,-1-1 1 0 0,2 1 0 0 0,7-3-617 0 0,-1 1 0 0 0,1-1-1 0 0,14-1 1 0 0,-18 4 231 0 0,148-16-10608 0 0,-36 7 4025 0 0,-71 2 5173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62 356 0 0,'0'-1'189'0'0,"1"0"0"0"0,-1 0 0 0 0,0 0 0 0 0,1 0 0 0 0,-1 0 1 0 0,0 0-1 0 0,1 0 0 0 0,-1 0 0 0 0,0 0 0 0 0,0 0 0 0 0,0-1 0 0 0,0 1 0 0 0,0 0 0 0 0,0 0 0 0 0,-1 0 0 0 0,1 0 1 0 0,0 0-1 0 0,0 0 0 0 0,-1 0 0 0 0,1 0 0 0 0,-1 0 0 0 0,1 0 0 0 0,-1 0 0 0 0,1 0 0 0 0,-1 0 0 0 0,1 0 0 0 0,-1 0 1 0 0,0 0-1 0 0,0 1 0 0 0,0-1 0 0 0,1 0 0 0 0,-1 0 0 0 0,0 1 0 0 0,0-1 0 0 0,0 1 0 0 0,0-1 0 0 0,-2 0 0 0 0,-2-3 371 0 0,-1 1 0 0 0,1 1 0 0 0,-1-1 0 0 0,0 1 0 0 0,-7-3 0 0 0,2 3 189 0 0,0 0-1 0 0,0 1 1 0 0,0 0 0 0 0,0 0 0 0 0,0 1-1 0 0,0 1 1 0 0,1 0 0 0 0,-1 0 0 0 0,0 1-1 0 0,0 0 1 0 0,1 1 0 0 0,-20 8 0 0 0,29-11-708 0 0,0 1 1 0 0,0 0-1 0 0,-1-1 1 0 0,1 1-1 0 0,0 0 1 0 0,0 0-1 0 0,0 0 1 0 0,0 0-1 0 0,0 0 1 0 0,0 0-1 0 0,0 1 1 0 0,0-1-1 0 0,1 0 1 0 0,-1 0 0 0 0,0 1-1 0 0,1-1 1 0 0,-1 0-1 0 0,1 1 1 0 0,-1-1-1 0 0,1 0 1 0 0,0 1-1 0 0,-1 1 1 0 0,1 0-19 0 0,0 0 0 0 0,1-1 1 0 0,-1 1-1 0 0,1 0 1 0 0,-1-1-1 0 0,1 1 0 0 0,0-1 1 0 0,0 1-1 0 0,0-1 0 0 0,0 1 1 0 0,3 2-1 0 0,0 2-15 0 0,2 0 1 0 0,-1 0-1 0 0,1-1 0 0 0,0 0 0 0 0,0 0 1 0 0,10 7-1 0 0,9 4 23 0 0,45 22 0 0 0,-28-21-15 0 0,74 24 0 0 0,156 19-17 0 0,-253-57 3 0 0,27 4-3 0 0,22 3 15 0 0,-16-3 57 0 0,-64-9 136 0 0,0 1 0 0 0,0 1 0 0 0,0 0 1 0 0,0 1-1 0 0,1 0 0 0 0,-20 6 0 0 0,-6 3 256 0 0,-34 16-1 0 0,33-9-83 0 0,-38 23 0 0 0,33-13 35 0 0,-72 60 0 0 0,69-47-211 0 0,3 2 0 0 0,1 2 0 0 0,-46 65 0 0 0,75-89-172 0 0,0 1 1 0 0,2 0 0 0 0,-11 28-1 0 0,2-4-46 0 0,20-46-28 0 0,-1 1-1 0 0,1-1 1 0 0,0 1 0 0 0,-1-1-1 0 0,1 1 1 0 0,0-1 0 0 0,0 1-1 0 0,-1 0 1 0 0,1-1 0 0 0,0 1-1 0 0,0-1 1 0 0,0 1 0 0 0,0 0-1 0 0,0-1 1 0 0,0 1 0 0 0,0 0-1 0 0,0-1 1 0 0,0 1 0 0 0,0 0-1 0 0,0-1 1 0 0,0 1 0 0 0,0-1-1 0 0,0 1 1 0 0,0 0 0 0 0,1-1-1 0 0,-1 1 1 0 0,1 0 0 0 0,0-1-82 0 0,-1 1 1 0 0,1-1-1 0 0,0 0 1 0 0,0 0-1 0 0,0 0 1 0 0,0 0-1 0 0,0 0 1 0 0,0 0-1 0 0,-1 0 1 0 0,1 0-1 0 0,0 0 1 0 0,0 0-1 0 0,0 0 1 0 0,0-1-1 0 0,0 1 1 0 0,-1 0-1 0 0,2-1 1 0 0,48-25-5787 0 0,-39 19 4072 0 0,152-82-11254 0 0,-112 63 11139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65 151 1380 0 0,'1'-23'2771'0'0,"0"18"-2021"0"0,-1 1 0 0 0,1-1 0 0 0,-1 1 1 0 0,0-1-1 0 0,-1 1 0 0 0,-1-10 0 0 0,2 13-481 0 0,0-1 1 0 0,-1 1-1 0 0,1-1 0 0 0,0 1 0 0 0,0-1 0 0 0,0 1 1 0 0,0-1-1 0 0,0 1 0 0 0,0-1 0 0 0,0 1 0 0 0,1-1 1 0 0,-1 1-1 0 0,1-1 0 0 0,-1 1 0 0 0,1-1 0 0 0,-1 1 1 0 0,1 0-1 0 0,0-1 0 0 0,0 1 0 0 0,-1 0 0 0 0,3-2 1 0 0,-1 0-39 0 0,1 1 0 0 0,0-1 0 0 0,0 1 0 0 0,0 0 1 0 0,0 0-1 0 0,0 0 0 0 0,0 1 0 0 0,7-3 0 0 0,6-1-162 0 0,0 1-1 0 0,0 0 0 0 0,19-1 1 0 0,-30 5 87 0 0,155-14 24 0 0,-135 14-355 0 0,0 1-1 0 0,0 1 0 0 0,0 1 1 0 0,35 9-1 0 0,-59-12 52 0 0,0 0 0 0 0,0 0 0 0 0,0 1-1 0 0,0-1 1 0 0,0 0 0 0 0,0 1 0 0 0,0-1 0 0 0,0 1 0 0 0,-1-1 0 0 0,1 1 0 0 0,0-1-1 0 0,0 1 1 0 0,0-1 0 0 0,0 1 0 0 0,-1 0 0 0 0,1 0 0 0 0,1 1 0 0 0,-2-2-31 0 0,0 0 1 0 0,0 1-1 0 0,0-1 1 0 0,0 1-1 0 0,0-1 1 0 0,0 1-1 0 0,-1-1 1 0 0,1 0-1 0 0,0 1 1 0 0,0-1-1 0 0,0 1 1 0 0,0-1-1 0 0,-1 0 1 0 0,1 1-1 0 0,0-1 1 0 0,0 1-1 0 0,0-1 1 0 0,-1 0-1 0 0,1 1 1 0 0,0-1-1 0 0,-1 0 1 0 0,1 0-1 0 0,0 1 1 0 0,-1-1-1 0 0,1 0 1 0 0,-1 1-1 0 0,-32 14-5144 0 0,-19 1 1342 0 0,16-8 2566 0 0</inkml:trace>
  <inkml:trace contextRef="#ctx0" brushRef="#br0" timeOffset="1">212 158 660 0 0,'-109'67'5157'0'0,"97"-57"-4273"0"0,0 0-1 0 0,0 0 1 0 0,1 1-1 0 0,0 0 0 0 0,1 1 1 0 0,-10 15-1 0 0,18-24-620 0 0,1-1 0 0 0,-1 0-1 0 0,1 0 1 0 0,0 0 0 0 0,-1 1-1 0 0,1-1 1 0 0,0 1 0 0 0,0-1 0 0 0,1 1-1 0 0,-1-1 1 0 0,1 1 0 0 0,-1 0-1 0 0,1-1 1 0 0,0 1 0 0 0,0 0 0 0 0,0-1-1 0 0,0 1 1 0 0,1 2 0 0 0,-1-3-67 0 0,1 0 1 0 0,0 0 0 0 0,0-1 0 0 0,0 1-1 0 0,0 0 1 0 0,1-1 0 0 0,-1 1 0 0 0,0-1-1 0 0,1 0 1 0 0,-1 1 0 0 0,1-1-1 0 0,-1 0 1 0 0,1 0 0 0 0,-1 0 0 0 0,1 0-1 0 0,0 0 1 0 0,0 0 0 0 0,3 1-1 0 0,2 0 205 0 0,1 1-1 0 0,0-2 0 0 0,-1 1 0 0 0,1-1 0 0 0,14 0 0 0 0,17-2-306 0 0,-4-3 129 0 0,-1-2 1 0 0,1-1-1 0 0,40-13 1 0 0,-52 11-671 0 0,40-19 1 0 0,-48 19-798 0 0,-1 1-1 0 0,0-2 1 0 0,17-14-1 0 0,-3-4-6415 0 0,9-7-484 0 0,-20 21 6188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115 108 1172 0 0,'2'-5'790'0'0,"0"1"0"0"0,-1-1 0 0 0,1 0 0 0 0,-1 0 0 0 0,0 1 0 0 0,0-1 0 0 0,-1 0 0 0 0,1 0 0 0 0,-1 0 0 0 0,0 0 0 0 0,0 0 0 0 0,-1 0 0 0 0,-1-7 0 0 0,2 11-565 0 0,0-1 1 0 0,0 1-1 0 0,-1-1 0 0 0,1 1 0 0 0,-1-1 1 0 0,1 1-1 0 0,-1 0 0 0 0,1-1 0 0 0,-1 1 1 0 0,0 0-1 0 0,1-1 0 0 0,-1 1 0 0 0,0 0 1 0 0,0 0-1 0 0,0 0 0 0 0,0 0 1 0 0,0-1-1 0 0,0 2 0 0 0,0-1 0 0 0,-1 0 1 0 0,1 0-1 0 0,0 0 0 0 0,0 0 0 0 0,-1 1 1 0 0,1-1-1 0 0,-1 1 0 0 0,1-1 0 0 0,0 1 1 0 0,-1-1-1 0 0,1 1 0 0 0,-1 0 0 0 0,1 0 1 0 0,-1 0-1 0 0,1 0 0 0 0,-1 0 1 0 0,1 0-1 0 0,-1 0 0 0 0,1 0 0 0 0,-1 1 1 0 0,1-1-1 0 0,-1 0 0 0 0,1 1 0 0 0,0-1 1 0 0,-1 1-1 0 0,1 0 0 0 0,-2 1 0 0 0,0-1-84 0 0,1 1-1 0 0,0 0 0 0 0,0 0 0 0 0,0-1 0 0 0,0 2 1 0 0,0-1-1 0 0,1 0 0 0 0,-1 0 0 0 0,1 0 0 0 0,-1 1 0 0 0,1-1 1 0 0,0 1-1 0 0,-2 3 0 0 0,-9 36 774 0 0,9-15-606 0 0,0 0-1 0 0,2 1 1 0 0,1-1 0 0 0,5 38 0 0 0,-2-31-178 0 0,19 114 94 0 0,-17-126-199 0 0,-1 11 12 0 0,-1 0 0 0 0,-1 47 0 0 0,-2-69-20 0 0,-47-42-830 0 0,45 30 532 0 0,1 0-1 0 0,-1 0 1 0 0,1 0-1 0 0,-1 0 1 0 0,1 0-1 0 0,-1 0 1 0 0,1-1-1 0 0,-1 1 1 0 0,1 0-1 0 0,0-1 1 0 0,0 1-1 0 0,0-1 1 0 0,0 1-1 0 0,-1-3 0 0 0,2 3-115 0 0,0 0-1 0 0,-1 0 0 0 0,1 0 0 0 0,0 0 0 0 0,0 0 1 0 0,0 0-1 0 0,0 0 0 0 0,0 1 0 0 0,0-1 0 0 0,0 0 1 0 0,1 0-1 0 0,-1 0 0 0 0,0 0 0 0 0,1 0 0 0 0,-1 0 1 0 0,0 0-1 0 0,1 0 0 0 0,-1 0 0 0 0,2-1 0 0 0,22-20-8554 0 0,-4 9 6483 0 0,-18 11 2486 0 0,20-13-2131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4593 1029 476 0 0,'7'-13'471'0'0,"-1"0"0"0"0,-1 0 0 0 0,-1 0 0 0 0,1-1 0 0 0,-2 1 0 0 0,0-1 0 0 0,-1 0 0 0 0,0 0 0 0 0,-1 0 0 0 0,0 0 1 0 0,-2 0-1 0 0,1 0 0 0 0,-2 0 0 0 0,0 0 0 0 0,0 0 0 0 0,-8-22 0 0 0,1 13-50 0 0,0 0 0 0 0,-2 1 0 0 0,-1 1 0 0 0,0-1 0 0 0,-2 2 0 0 0,0 0 0 0 0,-1 0 0 0 0,-30-28 0 0 0,11 15 501 0 0,-72-53 0 0 0,52 49-141 0 0,-2 3-1 0 0,-74-34 1 0 0,12 18 590 0 0,-198-56-1 0 0,-6 29-117 0 0,168 51-710 0 0,-189-8 1 0 0,202 30-371 0 0,0 6-1 0 0,1 6 1 0 0,-265 50 0 0 0,124 15-98 0 0,143-27-42 0 0,3 5 0 0 0,-236 126 0 0 0,133-29 46 0 0,87-39 6 0 0,8 12-55 0 0,82-64 69 0 0,3 4 0 0 0,2 2 0 0 0,3 2 0 0 0,3 2 0 0 0,3 3 0 0 0,-71 139 0 0 0,96-158 0 0 0,-21 66 0 0 0,30-73-65 0 0,2 1 0 0 0,2 1 0 0 0,-5 82 0 0 0,13-94-37 0 0,1 1 1 0 0,2-1 0 0 0,1 0-1 0 0,2 0 1 0 0,1-1 0 0 0,1 1 0 0 0,2-1-1 0 0,2 0 1 0 0,1-1 0 0 0,1-1-1 0 0,18 30 1 0 0,-10-25 6 0 0,2-1 0 0 0,2-1-1 0 0,1-2 1 0 0,1 0 0 0 0,2-2 0 0 0,38 31 0 0 0,-23-26 9 0 0,2-2 1 0 0,1-2 0 0 0,1-2 0 0 0,54 23-1 0 0,-2-11-4 0 0,2-4-1 0 0,2-5 1 0 0,0-4-1 0 0,142 18 1 0 0,-99-26-65 0 0,2-6 0 0 0,0-7 0 0 0,184-15 1 0 0,-197-5-206 0 0,193-43 1 0 0,-31-30-387 0 0,-181 41 430 0 0,-2-4 1 0 0,-3-6-1 0 0,111-73 0 0 0,288-243 177 0 0,-390 264 144 0 0,-88 75-44 0 0,-3-1 1 0 0,0-1-1 0 0,32-52 1 0 0,-48 65-34 0 0,-2-1 1 0 0,0-1-1 0 0,-2 0 1 0 0,0 0-1 0 0,-2-1 1 0 0,0 0-1 0 0,5-33 1 0 0,-10 36-18 0 0,-1-1 1 0 0,-1 1 0 0 0,-1-1-1 0 0,-1 0 1 0 0,-5-34-1 0 0,-3 14-2 0 0,-2-1 0 0 0,-2 2 0 0 0,-2 0 0 0 0,-1 0 0 0 0,-2 2 0 0 0,-2 0 0 0 0,-47-68 0 0 0,15 36-27 0 0,-4 2 0 0 0,-120-116-1 0 0,103 118-19 0 0,-3 4-1 0 0,-93-60 1 0 0,116 89 43 0 0,-1 3 0 0 0,-2 2 0 0 0,-1 2 0 0 0,-89-27 0 0 0,111 44-9 0 0,0 2 0 0 0,-45-5 0 0 0,43 10-6 0 0,0 1-1 0 0,-1 2 0 0 0,1 2 1 0 0,-45 7-1 0 0,48-2 10 0 0,0 1-1 0 0,-47 17 0 0 0,52-13 18 0 0,-35 18 1 0 0,52-23-12 0 0,1-1 0 0 0,0 2 0 0 0,1 0 0 0 0,-14 13 0 0 0,21-19-22 0 0,0 1 1 0 0,1 0 0 0 0,0 0-1 0 0,0 0 1 0 0,0 0-1 0 0,0 0 1 0 0,0 0-1 0 0,0 1 1 0 0,-1 4-1 0 0,3-7-18 0 0,-1 1-1 0 0,1 0 0 0 0,0 0 1 0 0,0-1-1 0 0,0 1 1 0 0,0 0-1 0 0,0 0 0 0 0,0-1 1 0 0,0 1-1 0 0,1 0 0 0 0,-1 0 1 0 0,0-1-1 0 0,1 1 1 0 0,0 0-1 0 0,-1-1 0 0 0,1 1 1 0 0,0-1-1 0 0,0 1 1 0 0,0-1-1 0 0,1 3 0 0 0,-1-3 103 0 0,7 9-1385 0 0,-2 4-5530 0 0,-6-13 6379 0 0,0 0-1 0 0,-1 1 1 0 0,1-1 0 0 0,0 0 0 0 0,-1 0-1 0 0,1 0 1 0 0,-1 1 0 0 0,1-1 0 0 0,-1 0-1 0 0,1 0 1 0 0,-1 0 0 0 0,0 0 0 0 0,0 0-1 0 0,1 0 1 0 0,-1 0 0 0 0,0 0 0 0 0,0 0 0 0 0,0 0-1 0 0,0 0 1 0 0,0-1 0 0 0,-2 2 0 0 0,-10 8-1296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1405 150 1484 0 0,'26'-17'2276'0'0,"-1"-2"1"0"0,41-38-1 0 0,-27 22-538 0 0,-11 13 1464 0 0,-42 39-371 0 0,-20 18 15 0 0,-104 75 716 0 0,43-42-2709 0 0,-72 38 63 0 0,-114 56 55 0 0,-38 23-365 0 0,216-119-449 0 0,-95 80 0 0 0,156-111-141 0 0,-61 65 0 0 0,85-78-54 0 0,0 0 0 0 0,-22 39 0 0 0,21-19-1094 0 0,32-61-7110 0 0,5-63-1575 0 0,-9-2 4982 0 0,-8 36 3199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8 189 52 0 0,'-3'-50'2179'0'0,"1"40"-1490"0"0,1 0-1 0 0,0-1 1 0 0,1 1-1 0 0,0 0 0 0 0,0 0 1 0 0,1 0-1 0 0,0 0 0 0 0,1 0 1 0 0,0 0-1 0 0,4-10 1 0 0,-5 19-570 0 0,0-1 0 0 0,0 1 0 0 0,0 0 0 0 0,1 0 0 0 0,-1-1 1 0 0,0 1-1 0 0,0 0 0 0 0,1 0 0 0 0,-1 0 0 0 0,1 0 0 0 0,-1 1 0 0 0,1-1 1 0 0,-1 0-1 0 0,1 1 0 0 0,-1-1 0 0 0,1 1 0 0 0,0-1 0 0 0,-1 1 1 0 0,1 0-1 0 0,-1 0 0 0 0,1-1 0 0 0,0 1 0 0 0,-1 0 0 0 0,1 1 0 0 0,0-1 1 0 0,-1 0-1 0 0,1 0 0 0 0,0 1 0 0 0,-1-1 0 0 0,1 1 0 0 0,-1-1 1 0 0,3 2-1 0 0,8 2 774 0 0,0 1 0 0 0,-1 1 0 0 0,12 6 1 0 0,-18-9-439 0 0,108 70 4267 0 0,47 54-2609 0 0,-107-83-1677 0 0,73 56-45 0 0,-12-8-275 0 0,-38-30-133 0 0,45 47-120 0 0,-51-35-2139 0 0,-47-48-2906 0 0,1-1-1 0 0,1 0 1 0 0,44 31-1 0 0,-46-41 3161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3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22 261 1484 0 0,'-9'-37'2947'0'0,"6"24"-1906"0"0,0 0-1 0 0,0-1 1 0 0,2 1 0 0 0,-1-25 0 0 0,2 34-898 0 0,0 0 1 0 0,1 0-1 0 0,0 1 0 0 0,0-1 1 0 0,0 0-1 0 0,0 0 1 0 0,0 0-1 0 0,1 0 1 0 0,0 1-1 0 0,0-1 1 0 0,0 1-1 0 0,0-1 1 0 0,0 1-1 0 0,1 0 0 0 0,0 0 1 0 0,-1 0-1 0 0,1 0 1 0 0,0 1-1 0 0,0-1 1 0 0,6-3-1 0 0,4-2-88 0 0,1 1 0 0 0,1 0 0 0 0,-1 1 1 0 0,1 1-1 0 0,0 0 0 0 0,0 1 0 0 0,1 0 0 0 0,23-2 0 0 0,17 2-3748 0 0,60 2-1 0 0,-72 3-170 0 0,-12-1 2308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70 263 516 0 0,'-45'-26'4284'0'0,"22"4"-1359"0"0,23 21-2855 0 0,-1 1 1 0 0,1 0 0 0 0,0-1-1 0 0,0 1 1 0 0,0 0-1 0 0,0-1 1 0 0,0 1 0 0 0,-1 0-1 0 0,1-1 1 0 0,0 1 0 0 0,0-1-1 0 0,0 1 1 0 0,0 0 0 0 0,0-1-1 0 0,0 1 1 0 0,0 0-1 0 0,0-1 1 0 0,0 1 0 0 0,0-1-1 0 0,1 1 1 0 0,-1 0 0 0 0,0-1-1 0 0,0 1 1 0 0,0 0-1 0 0,0-1 1 0 0,0 1 0 0 0,1 0-1 0 0,-1-1 1 0 0,0 1 0 0 0,0 0-1 0 0,1 0 1 0 0,-1-1 0 0 0,0 1-1 0 0,1-1 1 0 0,16-8 1382 0 0,24-2 148 0 0,97-13 465 0 0,71 0-646 0 0,144 1-770 0 0,-276 19-377 0 0,1602 7 2500 0 0,-671 61-2129 0 0,-338-11-188 0 0,-554-44-355 0 0,292 22 76 0 0,205 2-75 0 0,0-31-88 0 0,-205-26 8 0 0,-299 15-36 0 0,151-12-26 0 0,-87 10 34 0 0,-38 6 28 0 0,-84 1 31 0 0,-38 2 102 0 0,-1 0 1 0 0,0 0 0 0 0,0-2 0 0 0,22-7 0 0 0,-31 10-118 0 0,0-1 0 0 0,0 1 1 0 0,0-1-1 0 0,0 1 1 0 0,0-1-1 0 0,0 0 1 0 0,-1-1-1 0 0,1 1 1 0 0,-1 0-1 0 0,1-1 1 0 0,-1 1-1 0 0,0-1 1 0 0,0 0-1 0 0,0 1 1 0 0,0-1-1 0 0,0 0 1 0 0,-1 0-1 0 0,1-1 1 0 0,0-2-1 0 0,-1 2-35 0 0,-1 0-1 0 0,0 0 1 0 0,1 0 0 0 0,-2 0-1 0 0,1 0 1 0 0,0 1-1 0 0,-1-1 1 0 0,1 0 0 0 0,-1 0-1 0 0,0 1 1 0 0,-1-1 0 0 0,1 0-1 0 0,-2-3 1 0 0,-24-46 17 0 0,4 20-68 0 0,15 24-29 0 0,-3 5-14 0 0,9 4 89 0 0,0 0-1 0 0,0 1 0 0 0,0 0 1 0 0,0-1-1 0 0,0 1 0 0 0,1 0 1 0 0,-1 0-1 0 0,0 0 0 0 0,0 0 1 0 0,-2 3-1 0 0,-10 5-1 0 0,0 1-1 0 0,1 0 1 0 0,1 1-1 0 0,0 1 1 0 0,-16 19 0 0 0,21-22 1 0 0,1 0 0 0 0,1 0 0 0 0,0 0 1 0 0,0 1-1 0 0,0 0 0 0 0,2 0 0 0 0,-1 0 1 0 0,1 1-1 0 0,-3 18 0 0 0,1 23 17 0 0,3 0-1 0 0,7 88 1 0 0,-2-74-1 0 0,-30 548 1256 0 0,3-287-530 0 0,10 92 83 0 0,-33 398-404 0 0,-17-427-353 0 0,-21 214-20 0 0,77-443-42 0 0,-21 295 12 0 0,12-256-5 0 0,-27 194-62 0 0,34-317 56 0 0,4 0 1 0 0,4 82-1 0 0,2-147-4 0 0,3 113 14 0 0,-1 72-14 0 0,-4-162-2 0 0,1 0-4 0 0,-2 1 0 0 0,-2-1 0 0 0,-17 68-1 0 0,-36 118-4 0 0,57-218 10 0 0,-15 100-33 0 0,14-79 35 0 0,-1 0 0 0 0,-1 0 0 0 0,-1 0 0 0 0,-1-1 0 0 0,-10 24 0 0 0,14-42 1 0 0,0-1 0 0 0,-1 0-1 0 0,0 0 1 0 0,1-1 0 0 0,-1 1-1 0 0,-1-1 1 0 0,1 1-1 0 0,0-1 1 0 0,-1 0 0 0 0,0 0-1 0 0,0-1 1 0 0,0 1 0 0 0,0-1-1 0 0,0 0 1 0 0,0 0 0 0 0,-1 0-1 0 0,1 0 1 0 0,0-1-1 0 0,-1 0 1 0 0,0 0 0 0 0,-5 1-1 0 0,-11 0 7 0 0,0 0 0 0 0,-1-2 0 0 0,-29-2 0 0 0,31 1-8 0 0,-504-53-60 0 0,176 2 43 0 0,-69-9 44 0 0,-523-41-28 0 0,-475 45 6 0 0,-220 32 15 0 0,1451 17-23 0 0,-246 19 0 0 0,427-11 4 0 0,-30 5 1 0 0,32-5-3 0 0,0 0 0 0 0,0 0 0 0 0,0 0 0 0 0,0 0 0 0 0,0 1-1 0 0,0-1 1 0 0,0 0 0 0 0,1 1 0 0 0,-1-1 0 0 0,0 0 0 0 0,0 1-1 0 0,0-1 1 0 0,1 1 0 0 0,-1-1 0 0 0,0 1 0 0 0,0 0 0 0 0,1-1-1 0 0,-1 1 1 0 0,1 0 0 0 0,-1-1 0 0 0,0 1 0 0 0,1 0-1 0 0,-1 0 1 0 0,1 0 0 0 0,0-1 0 0 0,-1 3 0 0 0,4 1-76 0 0,1 0 0 0 0,0 0-1 0 0,0 0 1 0 0,1-1 0 0 0,-1 1 0 0 0,1-1 0 0 0,-1 0 0 0 0,8 3 0 0 0,-11-7-274 0 0,0 1 0 0 0,0-1 1 0 0,0 0-1 0 0,0 1 1 0 0,-1-1-1 0 0,1 0 0 0 0,0 0 1 0 0,0 0-1 0 0,-1 0 1 0 0,1 0-1 0 0,-1 0 0 0 0,1 0 1 0 0,-1 0-1 0 0,1 0 0 0 0,-1 0 1 0 0,1 0-1 0 0,-1 0 1 0 0,0 0-1 0 0,0 0 0 0 0,1-3 1 0 0,11-40-4993 0 0,-8 30 2874 0 0,2-12-1456 0 0,6-41-1 0 0,-8 28 2020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1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94 364 0 0,'0'-10'865'0'0,"-2"-1"0"0"0,1 0 1 0 0,-1 0-1 0 0,-1 1 0 0 0,0-1 0 0 0,-5-10 1 0 0,8 20-828 0 0,-1 1 1 0 0,1-1 0 0 0,0 0-1 0 0,-1 1 1 0 0,1-1 0 0 0,-1 1 0 0 0,0-1-1 0 0,1 1 1 0 0,-1-1 0 0 0,1 1-1 0 0,-1 0 1 0 0,0-1 0 0 0,1 1-1 0 0,-1 0 1 0 0,0-1 0 0 0,1 1 0 0 0,-1 0-1 0 0,0 0 1 0 0,1 0 0 0 0,-1 0-1 0 0,0 0 1 0 0,0-1 0 0 0,1 1-1 0 0,-1 0 1 0 0,0 1 0 0 0,1-1 0 0 0,-1 0-1 0 0,0 0 1 0 0,0 0 0 0 0,1 0-1 0 0,-1 0 1 0 0,0 1 0 0 0,1-1 0 0 0,-1 0-1 0 0,0 1 1 0 0,-28 14 421 0 0,25-13-341 0 0,-15 10 82 0 0,-1 1 0 0 0,1 1 0 0 0,1 0 0 0 0,1 1 0 0 0,0 1 0 0 0,1 1 0 0 0,1 0 0 0 0,0 1 0 0 0,1 1 0 0 0,2 0 0 0 0,-1 1 0 0 0,2 0 0 0 0,1 1 0 0 0,1 0 0 0 0,0 1 0 0 0,-7 29 0 0 0,0 30 743 0 0,3 0-1 0 0,-2 102 1 0 0,13 167 1943 0 0,20 107 183 0 0,-1 267-516 0 0,-31-446-1805 0 0,-91 507 0 0 0,13-375-217 0 0,-44 257 354 0 0,124-583-825 0 0,4-1 1 0 0,3 1-1 0 0,4 0 0 0 0,4 1 0 0 0,15 90 0 0 0,39 70-29 0 0,-13-67-9 0 0,-38-147-16 0 0,0 1 1 0 0,1 43-1 0 0,-6-67-3 0 0,-1-1-1 0 0,0 1 0 0 0,-1 0 1 0 0,1 0-1 0 0,-2 0 0 0 0,1 0 1 0 0,-1 0-1 0 0,0-1 0 0 0,-1 1 1 0 0,0-1-1 0 0,0 0 0 0 0,0 0 1 0 0,-1 0-1 0 0,0 0 0 0 0,-6 7 1 0 0,9-13-2 0 0,0 0 1 0 0,-1 0 0 0 0,1 0-1 0 0,0 0 1 0 0,-1 0 0 0 0,1 0-1 0 0,-1 0 1 0 0,1-1-1 0 0,-1 1 1 0 0,1-1 0 0 0,-1 1-1 0 0,0-1 1 0 0,1 1 0 0 0,-1-1-1 0 0,1 0 1 0 0,-1 0-1 0 0,0 0 1 0 0,1 0 0 0 0,-1 0-1 0 0,0 0 1 0 0,1 0 0 0 0,-1-1-1 0 0,0 1 1 0 0,1 0-1 0 0,-1-1 1 0 0,1 0 0 0 0,-1 1-1 0 0,1-1 1 0 0,-1 0 0 0 0,1 0-1 0 0,-1 1 1 0 0,0-3-1 0 0,-2 2 6 0 0,4 1-8 0 0,0 0 1 0 0,-1 0-1 0 0,1 0 1 0 0,0-1-1 0 0,0 1 1 0 0,0 0-1 0 0,0 0 1 0 0,0 0-1 0 0,-1 0 1 0 0,1 0-1 0 0,0 0 1 0 0,0 0-1 0 0,0 0 1 0 0,0 0-1 0 0,0 0 1 0 0,0 0-1 0 0,0-1 1 0 0,-1 1-1 0 0,1 0 1 0 0,0 0-1 0 0,0 0 1 0 0,0 0-1 0 0,0 0 1 0 0,0 0-1 0 0,0-1 0 0 0,0 1 1 0 0,0 0-1 0 0,0 0 1 0 0,0 0-1 0 0,0 0 1 0 0,0 0-1 0 0,0-1 1 0 0,0 1-1 0 0,0 0 1 0 0,0 0-1 0 0,0 0 1 0 0,0 0-1 0 0,0 0 1 0 0,0-1-1 0 0,0 1 1 0 0,0 0-1 0 0,0 0 1 0 0,0 0-1 0 0,0 0 1 0 0,0 0-1 0 0,0-1 1 0 0,0 1-1 0 0,0 0 1 0 0,10-6 4 0 0,16-2-21 0 0,-24 7 13 0 0,0 1-4 0 0,-1-1 0 0 0,0 1 0 0 0,1-1 0 0 0,-1 1 0 0 0,1-1 0 0 0,-1 1 0 0 0,1 0 1 0 0,0 0-1 0 0,-1 0 0 0 0,1 0 0 0 0,-1 0 0 0 0,1 0 0 0 0,-1 0 0 0 0,1 0 0 0 0,-1 1 0 0 0,1-1 0 0 0,-1 1 0 0 0,1-1 1 0 0,-1 1-1 0 0,1-1 0 0 0,-1 1 0 0 0,0 0 0 0 0,1 0 0 0 0,-1 0 0 0 0,0-1 0 0 0,0 1 0 0 0,1 1 0 0 0,-1-1 0 0 0,0 0 1 0 0,0 0-1 0 0,0 0 0 0 0,0 0 0 0 0,-1 1 0 0 0,1-1 0 0 0,0 0 0 0 0,-1 1 0 0 0,1-1 0 0 0,0 1 0 0 0,-1-1 0 0 0,1 1 1 0 0,-1-1-1 0 0,0 1 0 0 0,0-1 0 0 0,0 1 0 0 0,1-1 0 0 0,-2 4 0 0 0,2-9-766 0 0,0 0 1 0 0,0 0-1 0 0,0 0 1 0 0,1 0-1 0 0,0 0 1 0 0,-1 1-1 0 0,3-4 0 0 0,6-13-2590 0 0,15-56-6445 0 0,1 0 4669 0 0,-12 33 3501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1048 0 0,'2'-13'1164'0'0,"0"0"0"0"0,-1 0 0 0 0,-1-1-1 0 0,0 1 1 0 0,0 0 0 0 0,-4-21 0 0 0,3 29-525 0 0,1-1 0 0 0,0 0 0 0 0,1 0 0 0 0,-1 0 0 0 0,1 0 0 0 0,0 0 0 0 0,1 0 0 0 0,-1 1 0 0 0,1-1 0 0 0,0 0 0 0 0,5-7 0 0 0,3-6 1935 0 0,22-30-1 0 0,-24 38-2160 0 0,48-75 4790 0 0,-54 80-3907 0 0,-7 15-1181 0 0,-2 28-63 0 0,2 0 1 0 0,2 0 0 0 0,1 1-1 0 0,4 40 1 0 0,-2-17 229 0 0,5 427 2864 0 0,-7-452-3133 0 0,-1 0 0 0 0,-11 49 0 0 0,5-50-13 0 0,13-40 0 0 0,0 0 0 0 0,1 0 0 0 0,-1 0 0 0 0,10-7 0 0 0,-9 7 0 0 0,7-7 2518 0 0,-1 0-5108 0 0,6 0-7153 0 0,-14 11 7105 0 0,-2 1 2262 0 0,-1 0-1 0 0,1 0 0 0 0,-1 0 0 0 0,1 0 0 0 0,-1 0 0 0 0,0 0 0 0 0,1 0 1 0 0,-1 0-1 0 0,5 3-3769 0 0,3 19-4685 0 0,-7-8 6209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0 242 824 0 0,'23'-55'4209'0'0,"-20"44"-3275"0"0,1-1 0 0 0,1 1-1 0 0,0 0 1 0 0,0 1-1 0 0,10-14 1 0 0,1 3 2043 0 0,1 0 1 0 0,1 2-1 0 0,27-23 0 0 0,-45 41-2935 0 0,0 1-1 0 0,0 0 1 0 0,1-1-1 0 0,-1 1 1 0 0,0 0-1 0 0,1-1 1 0 0,-1 1-1 0 0,0 0 1 0 0,1 0-1 0 0,-1 0 1 0 0,0-1-1 0 0,1 1 1 0 0,-1 0-1 0 0,1 0 1 0 0,-1 0 0 0 0,0 0-1 0 0,1 0 1 0 0,-1 0-1 0 0,1-1 1 0 0,-1 1-1 0 0,1 0 1 0 0,-1 0-1 0 0,0 0 1 0 0,1 1-1 0 0,-1-1 1 0 0,1 0-1 0 0,-1 0 1 0 0,0 0-1 0 0,1 0 1 0 0,-1 0-1 0 0,1 0 1 0 0,-1 1-1 0 0,0-1 1 0 0,1 0 0 0 0,-1 0-1 0 0,1 1 1 0 0,4 16 1027 0 0,-6 26 238 0 0,1-42-1242 0 0,-4 27 596 0 0,-2 0 0 0 0,0-1 0 0 0,-15 36-1 0 0,-5 24 262 0 0,1-2-368 0 0,13-50-374 0 0,-11 67-1 0 0,20-85-268 0 0,0 7 184 0 0,0 0-1 0 0,1 30 1 0 0,2-49-210 0 0,0 0 0 0 0,0 0 0 0 0,1 0 0 0 0,0 0 0 0 0,0 0 1 0 0,0 0-1 0 0,0 0 0 0 0,1 0 0 0 0,0 0 0 0 0,0-1 0 0 0,0 1 0 0 0,1-1 0 0 0,-1 1 0 0 0,1-1 0 0 0,0 0 0 0 0,6 7 0 0 0,-6-10-488 0 0,0 1 0 0 0,0 0 0 0 0,0 0-1 0 0,0-1 1 0 0,0 0 0 0 0,1 0 0 0 0,-1 0-1 0 0,0 0 1 0 0,1 0 0 0 0,-1 0 0 0 0,1-1 0 0 0,-1 0-1 0 0,1 0 1 0 0,-1 0 0 0 0,1 0 0 0 0,-1 0-1 0 0,1-1 1 0 0,-1 1 0 0 0,0-1 0 0 0,1 0-1 0 0,-1 0 1 0 0,4-2 0 0 0,10-4-2760 0 0,0-1 0 0 0,30-18 0 0 0,-37 20 2492 0 0,32-18-1743 0 0,3-2 861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217 162 908 0 0,'-81'-28'10014'0'0,"11"-2"-4904"0"0,24 9-2240 0 0,45 21-2764 0 0,0-1 1 0 0,0 1-1 0 0,0 0 1 0 0,0-1-1 0 0,0 1 0 0 0,0-1 1 0 0,0 1-1 0 0,0-1 1 0 0,0 0-1 0 0,0 1 1 0 0,0-1-1 0 0,0 0 1 0 0,1 0-1 0 0,-1 1 1 0 0,0-1-1 0 0,0 0 1 0 0,1 0-1 0 0,-1 0 0 0 0,1 0 1 0 0,-1 0-1 0 0,1 0 1 0 0,-1 0-1 0 0,1 0 1 0 0,-1-2-1 0 0,2 2-34 0 0,-1 0-1 0 0,1 0 0 0 0,-1 0 1 0 0,1 0-1 0 0,-1 0 1 0 0,1 0-1 0 0,-1 0 0 0 0,1 1 1 0 0,0-1-1 0 0,0 0 1 0 0,-1 0-1 0 0,1 0 0 0 0,0 1 1 0 0,0-1-1 0 0,0 0 1 0 0,0 1-1 0 0,0-1 0 0 0,0 1 1 0 0,1-1-1 0 0,8-3 63 0 0,-1 0 0 0 0,1 1 0 0 0,0 0-1 0 0,11-2 1 0 0,56-7-21 0 0,123-3 0 0 0,-147 15-93 0 0,78 10 0 0 0,-115-8-12 0 0,0 1 0 0 0,0 1 0 0 0,31 11 1 0 0,-45-14 0 0 0,1 0 1 0 0,0 0 0 0 0,0 1 0 0 0,0 0-1 0 0,-1-1 1 0 0,1 1 0 0 0,-1 0 0 0 0,0 0 0 0 0,1 0-1 0 0,-1 1 1 0 0,0-1 0 0 0,3 5 0 0 0,-5-6 5 0 0,1 1 0 0 0,0-1 1 0 0,-1 1-1 0 0,0 0 0 0 0,1-1 0 0 0,-1 1 1 0 0,0 0-1 0 0,0-1 0 0 0,0 1 0 0 0,0 0 1 0 0,0-1-1 0 0,0 1 0 0 0,-1 0 1 0 0,1-1-1 0 0,0 1 0 0 0,-1 0 0 0 0,1-1 1 0 0,-1 1-1 0 0,0-1 0 0 0,0 1 1 0 0,1-1-1 0 0,-1 1 0 0 0,0-1 0 0 0,0 0 1 0 0,-2 2-1 0 0,-6 8 136 0 0,-1-1 1 0 0,0 0-1 0 0,0-1 1 0 0,-1-1-1 0 0,0 1 1 0 0,0-2-1 0 0,-18 10 0 0 0,-91 38 1009 0 0,104-48-1020 0 0,-58 23 558 0 0,-162 76 1473 0 0,228-101-2087 0 0,-1 0-1 0 0,1 0 1 0 0,0 1 0 0 0,1 0 0 0 0,-9 9-1 0 0,15-14-77 0 0,0 0-1 0 0,0 0 0 0 0,0 0 1 0 0,0 0-1 0 0,0 0 0 0 0,1 0 1 0 0,-1 0-1 0 0,0 0 0 0 0,1 0 1 0 0,-1 0-1 0 0,1 0 0 0 0,-1 1 1 0 0,1-1-1 0 0,-1 0 0 0 0,1 0 1 0 0,0 1-1 0 0,0-1 0 0 0,0 0 1 0 0,0 1-1 0 0,0-1 0 0 0,0 0 1 0 0,0 0-1 0 0,0 1 0 0 0,0-1 1 0 0,0 0-1 0 0,1 1 0 0 0,-1-1 1 0 0,0 0-1 0 0,1 0 0 0 0,-1 1 1 0 0,1-1-1 0 0,0 0 0 0 0,-1 0 1 0 0,1 0-1 0 0,0 0 0 0 0,0 0 1 0 0,0 0-1 0 0,0 0 0 0 0,-1 0 1 0 0,1 0-1 0 0,1 0 0 0 0,-1-1 1 0 0,0 1-1 0 0,0 0 0 0 0,0-1 1 0 0,0 1-1 0 0,0-1 0 0 0,1 1 1 0 0,0 0-1 0 0,14 5-2 0 0,0-1-1 0 0,1-1 1 0 0,-1 0-1 0 0,1-1 1 0 0,0-1-1 0 0,0 0 0 0 0,0-1 1 0 0,18-2-1 0 0,-2 2-9 0 0,258-9-1671 0 0,-96-7-7279 0 0,-26 0-8353 0 0,-141 13 15136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1572 0 0,'20'-27'7575'0'0,"-18"23"-6827"0"0,0 1 0 0 0,1-1 0 0 0,-1 1 0 0 0,1 0 0 0 0,0 0 0 0 0,6-5 0 0 0,-8 7-493 0 0,1 0 1 0 0,-1 0-1 0 0,1 0 0 0 0,0 0 0 0 0,-1 1 0 0 0,1-1 0 0 0,0 1 1 0 0,0 0-1 0 0,-1-1 0 0 0,1 1 0 0 0,0 0 0 0 0,0 0 0 0 0,0 0 1 0 0,0 0-1 0 0,-1 0 0 0 0,1 0 0 0 0,0 1 0 0 0,0-1 0 0 0,-1 1 1 0 0,4 0-1 0 0,-1 1 11 0 0,0 0 0 0 0,0 0 0 0 0,0 0 0 0 0,-1 0 0 0 0,1 1 0 0 0,0-1 0 0 0,-1 1 0 0 0,0 0 0 0 0,1 0 0 0 0,-1 1 0 0 0,0-1 0 0 0,-1 0 0 0 0,1 1 0 0 0,-1 0 0 0 0,1 0 0 0 0,-1-1 0 0 0,0 1 0 0 0,0 1 0 0 0,-1-1 0 0 0,1 0 0 0 0,-1 0 0 0 0,0 1 0 0 0,0-1 0 0 0,-1 0 0 0 0,1 5 0 0 0,0 9-40 0 0,0-1 0 0 0,-1 1 0 0 0,-1-1 0 0 0,-6 35 1 0 0,-2-12-78 0 0,-22 59 1 0 0,21-73-222 0 0,1 0 1 0 0,1 1-1 0 0,2 0 0 0 0,1 1 1 0 0,-3 41-1 0 0,8-62-129 0 0,0 0-1 0 0,1 0 1 0 0,-1 0 0 0 0,2 1 0 0 0,-1-2 0 0 0,1 1-1 0 0,0 0 1 0 0,6 13 0 0 0,-4-15-379 0 0,-1 1 0 0 0,1-1 0 0 0,-1 1 0 0 0,1-1 0 0 0,1-1 0 0 0,-1 1 0 0 0,1 0 0 0 0,9 6 0 0 0,-4-5-535 0 0,1 0 0 0 0,0 0 0 0 0,0-1 0 0 0,0 0 0 0 0,1-1 0 0 0,0 0 0 0 0,0-1 0 0 0,0-1 0 0 0,0 1 0 0 0,13-1 0 0 0,0 0-948 0 0,1-2 0 0 0,47-4 0 0 0,-5-6 142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83 116 460 0 0,'-4'-27'6361'0'0,"-1"-5"-849"0"0,5 31-5340 0 0,0 0 0 0 0,1 0 0 0 0,-1-1 0 0 0,1 1 0 0 0,-1 0 0 0 0,1 0-1 0 0,-1-1 1 0 0,1 1 0 0 0,-1 0 0 0 0,1 0 0 0 0,0 0 0 0 0,0 0 0 0 0,0 0 0 0 0,0 0 0 0 0,0 0 0 0 0,0 0-1 0 0,0 0 1 0 0,0 1 0 0 0,0-1 0 0 0,0 0 0 0 0,0 1 0 0 0,2-2 0 0 0,14-5 480 0 0,-1 2-1 0 0,1-1 1 0 0,0 2 0 0 0,0 0 0 0 0,0 2 0 0 0,1-1-1 0 0,22 1 1 0 0,-7 2-565 0 0,1 2 0 0 0,60 9-1 0 0,-83-9-72 0 0,1 1 0 0 0,0 0 0 0 0,-1 1 0 0 0,0 0-1 0 0,0 1 1 0 0,19 11 0 0 0,-27-15 12 0 0,-1 0 1 0 0,0 1-1 0 0,0-1 1 0 0,0 1-1 0 0,0-1 0 0 0,0 1 1 0 0,-1 0-1 0 0,1 0 0 0 0,0 0 1 0 0,-1 0-1 0 0,1 0 1 0 0,-1 0-1 0 0,0 0 0 0 0,0 0 1 0 0,0 1-1 0 0,0-1 0 0 0,0 0 1 0 0,0 1-1 0 0,-1-1 1 0 0,1 0-1 0 0,-1 1 0 0 0,1-1 1 0 0,-1 1-1 0 0,0-1 0 0 0,0 1 1 0 0,0-1-1 0 0,0 1 1 0 0,-1-1-1 0 0,1 1 0 0 0,-1-1 1 0 0,1 1-1 0 0,-1-1 1 0 0,0 0-1 0 0,0 1 0 0 0,0-1 1 0 0,0 0-1 0 0,-1 0 0 0 0,-2 4 1 0 0,-4 6 188 0 0,-2 0 1 0 0,0 0 0 0 0,0-1 0 0 0,-1-1-1 0 0,0 0 1 0 0,-1 0 0 0 0,-18 11-1 0 0,-98 50 1236 0 0,82-47-919 0 0,15-8-179 0 0,-93 55 1132 0 0,104-58-1025 0 0,-34 30-1 0 0,51-41-430 0 0,1 0 0 0 0,0 0 1 0 0,0 1-1 0 0,-1-1 0 0 0,2 0 0 0 0,-1 1 0 0 0,0 0 1 0 0,1-1-1 0 0,-1 1 0 0 0,1 0 0 0 0,-1 0 0 0 0,0 3 0 0 0,2-4-23 0 0,0-1-1 0 0,0 0 0 0 0,0 0 0 0 0,0 0 1 0 0,1 1-1 0 0,-1-1 0 0 0,0 0 0 0 0,0 0 1 0 0,1 0-1 0 0,-1 0 0 0 0,1 0 0 0 0,-1 0 1 0 0,1 1-1 0 0,0-1 0 0 0,-1 0 0 0 0,1 0 1 0 0,0-1-1 0 0,0 1 0 0 0,-1 0 0 0 0,1 0 1 0 0,0 0-1 0 0,0 0 0 0 0,0-1 1 0 0,0 1-1 0 0,0 0 0 0 0,0-1 0 0 0,0 1 1 0 0,0-1-1 0 0,1 0 0 0 0,-1 1 0 0 0,0-1 1 0 0,0 0-1 0 0,2 1 0 0 0,7 2-4 0 0,1-1 0 0 0,0 1 0 0 0,0-2 0 0 0,0 0 0 0 0,0 0-1 0 0,17-2 1 0 0,70-10-165 0 0,-56 6-23 0 0,72-14-881 0 0,-1-7-3322 0 0,-6-6-6169 0 0,114-50 0 0 0,-170 60 8246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294 177 1456 0 0,'-17'-2'1613'0'0,"0"0"0"0"0,-26-7 0 0 0,36 8-1198 0 0,1-1 0 0 0,0 0 0 0 0,0-1 0 0 0,0 1 0 0 0,0-1 0 0 0,1 0 0 0 0,-1-1 0 0 0,1 1 0 0 0,0-1 0 0 0,-6-5 0 0 0,10 8-306 0 0,0 0 0 0 0,1 0 0 0 0,-1 0 0 0 0,0 0 0 0 0,0 0 1 0 0,0 0-1 0 0,1 0 0 0 0,-1 0 0 0 0,1-1 0 0 0,-1 1 0 0 0,1 0 0 0 0,-1 0 0 0 0,1 0 0 0 0,0-1 0 0 0,-1 1 0 0 0,1 0 0 0 0,0-1 0 0 0,0 1 0 0 0,0 0 0 0 0,0 0 0 0 0,0-1 0 0 0,0 1 0 0 0,1 0 0 0 0,-1-1 0 0 0,1-1 0 0 0,0 1 63 0 0,1-1 0 0 0,-1 0 0 0 0,1 1 0 0 0,0-1 0 0 0,0 1 0 0 0,0 0 0 0 0,0 0-1 0 0,0 0 1 0 0,0 0 0 0 0,5-3 0 0 0,4-2 345 0 0,0 0 0 0 0,1 1 0 0 0,24-10 0 0 0,-15 9-153 0 0,1 1-1 0 0,0 0 0 0 0,25-2 1 0 0,-38 6-320 0 0,0 1 1 0 0,0 1-1 0 0,-1 0 1 0 0,1 0-1 0 0,0 1 1 0 0,0 0-1 0 0,0 0 1 0 0,0 1-1 0 0,-1 0 1 0 0,15 6-1 0 0,-21-7-31 0 0,0 0 0 0 0,0 0-1 0 0,-1 0 1 0 0,1 0 0 0 0,0 1 0 0 0,-1-1-1 0 0,1 0 1 0 0,-1 1 0 0 0,0-1 0 0 0,1 1 0 0 0,-1-1-1 0 0,0 1 1 0 0,0 0 0 0 0,0 0 0 0 0,0-1-1 0 0,0 1 1 0 0,0 0 0 0 0,-1 0 0 0 0,1 0-1 0 0,-1 0 1 0 0,1 0 0 0 0,-1 0 0 0 0,0 0-1 0 0,1 0 1 0 0,-1 0 0 0 0,0 0 0 0 0,0 0 0 0 0,-1 0-1 0 0,1 0 1 0 0,0 0 0 0 0,-1 0 0 0 0,1 0-1 0 0,-1 0 1 0 0,0 0 0 0 0,1-1 0 0 0,-1 1-1 0 0,-2 3 1 0 0,-2 6 104 0 0,-1-1 0 0 0,0 0 0 0 0,-1-1 0 0 0,0 1 0 0 0,-9 8 0 0 0,-28 24 273 0 0,35-35-349 0 0,0 1 0 0 0,0 0 0 0 0,1 0 0 0 0,0 1 1 0 0,0 0-1 0 0,-10 17 0 0 0,18-25-38 0 0,-1 0 0 0 0,1 0-1 0 0,-1 0 1 0 0,1 0 0 0 0,-1 0 0 0 0,1 0-1 0 0,0 0 1 0 0,0 0 0 0 0,-1 0 0 0 0,1 0 0 0 0,0 0-1 0 0,0 0 1 0 0,0 0 0 0 0,0 0 0 0 0,0 0-1 0 0,0 0 1 0 0,0 0 0 0 0,1 1 0 0 0,-1-1 0 0 0,0 0-1 0 0,1 0 1 0 0,-1 0 0 0 0,1 0 0 0 0,-1 0-1 0 0,1 1 1 0 0,1-1 0 0 0,-1 1-1 0 0,1 0 0 0 0,0-1 1 0 0,0 0-1 0 0,0 1 0 0 0,0-1 1 0 0,-1 0-1 0 0,2 0 1 0 0,-1 0-1 0 0,0 0 0 0 0,3 1 1 0 0,7 1-1 0 0,-1-1 0 0 0,1 0 1 0 0,18 1-1 0 0,-29-3-1 0 0,38 3-8 0 0,-11-2 127 0 0,0 1 1 0 0,0 1-1 0 0,-1 1 1 0 0,29 9-1 0 0,-51-11-36 0 0,1-1 0 0 0,0 1 0 0 0,-1 1 0 0 0,1-1 0 0 0,-1 1 0 0 0,1 0 0 0 0,-1 0 0 0 0,0 1 0 0 0,0-1 0 0 0,-1 1 0 0 0,1 0 0 0 0,-1 0-1 0 0,0 1 1 0 0,0-1 0 0 0,0 1 0 0 0,-1 0 0 0 0,1 0 0 0 0,-1 0 0 0 0,0 1 0 0 0,-1-1 0 0 0,0 1 0 0 0,1-1 0 0 0,-2 1 0 0 0,3 9 0 0 0,-3-11-3 0 0,-1 1 1 0 0,0-1 0 0 0,0 0-1 0 0,0 1 1 0 0,0-1 0 0 0,0 0-1 0 0,-1 0 1 0 0,0 1-1 0 0,0-1 1 0 0,-3 8 0 0 0,1-6-5 0 0,0 0 0 0 0,-1 0 0 0 0,1-1 0 0 0,-1 1 1 0 0,-1-1-1 0 0,1 0 0 0 0,-1 0 0 0 0,0 0 0 0 0,0 0 0 0 0,-7 4 1 0 0,-5 2-13 0 0,0-1 1 0 0,0 0-1 0 0,-1-2 1 0 0,0 0 0 0 0,-23 7-1 0 0,13-7-205 0 0,-43 7 1 0 0,44-11-1784 0 0,-44 1 0 0 0,42-6-344 0 0,0-1 1 0 0,1-1-1 0 0,0-1 0 0 0,0-2 0 0 0,0 0 0 0 0,0-2 0 0 0,1-1 1 0 0,-37-19-1 0 0,18 6 462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27 388 0 0,'2'-1'496'0'0,"0"1"-1"0"0,0 0 1 0 0,0-1-1 0 0,0 0 1 0 0,0 0-1 0 0,0 1 1 0 0,0-1-1 0 0,0 0 1 0 0,-1-1-1 0 0,1 1 1 0 0,0 0-1 0 0,2-3 1 0 0,17-8 3827 0 0,-21 11-4157 0 0,1 1 0 0 0,0 0 0 0 0,0 0 0 0 0,0 0 1 0 0,0 0-1 0 0,0 0 0 0 0,0 0 0 0 0,0 1 0 0 0,0-1 0 0 0,0 0 1 0 0,0 0-1 0 0,0 1 0 0 0,-1-1 0 0 0,1 0 0 0 0,0 1 0 0 0,0-1 0 0 0,0 1 1 0 0,-1-1-1 0 0,1 1 0 0 0,0-1 0 0 0,0 1 0 0 0,-1 0 0 0 0,1-1 0 0 0,0 1 1 0 0,0 1-1 0 0,3 4 506 0 0,1 0 0 0 0,-1 1 1 0 0,0-1-1 0 0,0 1 0 0 0,-1 0 0 0 0,0 1 1 0 0,-1-1-1 0 0,1 0 0 0 0,-1 1 1 0 0,-1-1-1 0 0,2 14 0 0 0,0 11 54 0 0,-3 50-1 0 0,-1-42-62 0 0,-2 40-394 0 0,-4-1 0 0 0,-3 0 0 0 0,-32 123 0 0 0,37-185-448 0 0,-11 62-761 0 0,15-74 311 0 0,1 1-1 0 0,0-1 1 0 0,-1 0-1 0 0,2 1 1 0 0,-1-1-1 0 0,1 1 1 0 0,-1-1-1 0 0,2 0 1 0 0,-1 1 0 0 0,0-1-1 0 0,5 9 1 0 0,-5-12 161 0 0,0-1-1 0 0,0 1 1 0 0,1 0 0 0 0,-1 0 0 0 0,1-1 0 0 0,-1 1 0 0 0,1-1-1 0 0,-1 0 1 0 0,1 1 0 0 0,0-1 0 0 0,0 0 0 0 0,0 0 0 0 0,0 0 0 0 0,0 0-1 0 0,0 0 1 0 0,0 0 0 0 0,0-1 0 0 0,3 1 0 0 0,0 0-454 0 0,1 0 0 0 0,0-1 0 0 0,-1 0 0 0 0,1 0-1 0 0,10-2 1 0 0,20-3-1480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75 264 1876 0 0,'-5'-1'1021'0'0,"-1"0"0"0"0,1-1 1 0 0,-1 0-1 0 0,1 0 0 0 0,-1-1 0 0 0,1 1 0 0 0,0-1 0 0 0,0 0 0 0 0,1-1 0 0 0,-7-4 0 0 0,10 7-847 0 0,0-1-1 0 0,0 1 0 0 0,0-1 1 0 0,0 1-1 0 0,0-1 0 0 0,0 1 1 0 0,0-1-1 0 0,1 0 0 0 0,-1 1 1 0 0,0-1-1 0 0,1 0 0 0 0,0 1 1 0 0,-1-1-1 0 0,1 0 0 0 0,0 0 1 0 0,0 0-1 0 0,0 1 0 0 0,0-1 1 0 0,0 0-1 0 0,0 0 0 0 0,1 1 1 0 0,-1-1-1 0 0,0 0 0 0 0,1 0 1 0 0,0 1-1 0 0,-1-1 0 0 0,1 0 1 0 0,0 1-1 0 0,0-1 0 0 0,0 1 1 0 0,0-1-1 0 0,0 1 0 0 0,0 0 1 0 0,0-1-1 0 0,1 1 0 0 0,1-2 1 0 0,42-39 1456 0 0,-25 27-872 0 0,42-23 1 0 0,-30 22-484 0 0,2 1 0 0 0,47-15-1 0 0,-75 28-262 0 0,0-1-6 0 0,1 1 0 0 0,0 0-1 0 0,0 0 1 0 0,0 1 0 0 0,0 0 0 0 0,0 0 0 0 0,0 0-1 0 0,0 1 1 0 0,0 0 0 0 0,14 2 0 0 0,-21-2-4 0 0,1 0 0 0 0,-1 0-1 0 0,1 1 1 0 0,-1-1 0 0 0,0 0 0 0 0,1 0 0 0 0,-1 0 0 0 0,1 1 0 0 0,-1-1-1 0 0,0 0 1 0 0,1 1 0 0 0,-1-1 0 0 0,0 0 0 0 0,1 1 0 0 0,-1-1 0 0 0,0 0 0 0 0,0 1-1 0 0,1-1 1 0 0,-1 1 0 0 0,0-1 0 0 0,0 0 0 0 0,0 1 0 0 0,0-1 0 0 0,0 1-1 0 0,1-1 1 0 0,-1 1 0 0 0,0-1 0 0 0,0 1 0 0 0,0-1 0 0 0,0 1 0 0 0,0 0-1 0 0,-8 16 98 0 0,-20 13 127 0 0,-108 73 856 0 0,94-74-619 0 0,1 2 0 0 0,-53 52-1 0 0,91-81-448 0 0,1 0 1 0 0,-1 1-1 0 0,1-1 1 0 0,0 1-1 0 0,0 0 0 0 0,0-1 1 0 0,1 1-1 0 0,-1 0 1 0 0,1 0-1 0 0,-1 0 0 0 0,1 0 1 0 0,0 1-1 0 0,0-1 0 0 0,0 0 1 0 0,1 0-1 0 0,-1 1 1 0 0,1-1-1 0 0,0 0 0 0 0,0 1 1 0 0,0 3-1 0 0,1-4-12 0 0,0 0 0 0 0,0-1 0 0 0,1 1 0 0 0,-1-1 0 0 0,0 1 0 0 0,1-1 0 0 0,0 0 0 0 0,-1 0 0 0 0,1 0 0 0 0,0 0 0 0 0,0 0-1 0 0,0 0 1 0 0,0 0 0 0 0,1-1 0 0 0,-1 1 0 0 0,0-1 0 0 0,1 1 0 0 0,-1-1 0 0 0,1 0 0 0 0,0 0 0 0 0,-1 0 0 0 0,1 0 0 0 0,5 0 0 0 0,12 3-231 0 0,0-1 1 0 0,1-1-1 0 0,-1 0 0 0 0,1-2 1 0 0,-1-1-1 0 0,1 0 0 0 0,-1-2 1 0 0,28-6-1 0 0,16-7-4767 0 0,78-31 1 0 0,-66 18-1426 0 0,86-48 1 0 0,-102 45 4650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105 489 616 0 0,'-4'-1'395'0'0,"0"0"0"0"0,0 0 0 0 0,0 0 0 0 0,0 0 0 0 0,1-1 0 0 0,-1 0 0 0 0,0 0 0 0 0,1 0 0 0 0,-1 0 0 0 0,1 0 0 0 0,0-1 1 0 0,-1 0-1 0 0,-4-5 0 0 0,6 6-170 0 0,1 0 1 0 0,-1-1 0 0 0,0 1 0 0 0,1 0-1 0 0,0-1 1 0 0,0 1 0 0 0,0-1 0 0 0,0 1 0 0 0,0-1-1 0 0,0 1 1 0 0,0-1 0 0 0,1 0 0 0 0,0 1-1 0 0,-1-1 1 0 0,1 0 0 0 0,0 0 0 0 0,0 1 0 0 0,0-1-1 0 0,1 0 1 0 0,-1 1 0 0 0,2-6 0 0 0,25-54 7625 0 0,-9 22-3193 0 0,-16 35-2376 0 0,-9 14-1479 0 0,-10 19-275 0 0,8-5-278 0 0,1 1 0 0 0,1 1 0 0 0,1-1 0 0 0,-4 34-1 0 0,5-32-177 0 0,-2 29-37 0 0,3-1 0 0 0,2 1 1 0 0,6 64-1 0 0,-3-100-34 0 0,1-1 1 0 0,0 0-1 0 0,2 0 1 0 0,0 0-1 0 0,1-1 1 0 0,1 1-1 0 0,15 31 1 0 0,-19-44 1 0 0,1-1-1 0 0,-1 1 1 0 0,1-1-1 0 0,0 1 1 0 0,1-1-1 0 0,-1 0 1 0 0,1 0 0 0 0,0-1-1 0 0,0 1 1 0 0,0-1-1 0 0,0 1 1 0 0,1-2 0 0 0,-1 1-1 0 0,1 0 1 0 0,0-1-1 0 0,0 0 1 0 0,0 0-1 0 0,0 0 1 0 0,0 0 0 0 0,0-1-1 0 0,1 0 1 0 0,-1 0-1 0 0,0-1 1 0 0,0 1 0 0 0,1-1-1 0 0,-1 0 1 0 0,1-1-1 0 0,-1 1 1 0 0,0-1-1 0 0,0 0 1 0 0,6-2 0 0 0,8-3 8 0 0,-1 0 1 0 0,0-2 0 0 0,0 0-1 0 0,27-17 1 0 0,65-51 21 0 0,-99 68-32 0 0,586-474-98 0 0,-462 369 96 0 0,89-93 118 0 0,-200 183-68 0 0,-22 21-40 0 0,2-1 132 0 0,-1 0 0 0 0,1-1 1 0 0,-1 1-1 0 0,1-1 0 0 0,-1 0 0 0 0,0 1 0 0 0,0-2 0 0 0,-1 1 0 0 0,1 0 0 0 0,-1 0 1 0 0,0-1-1 0 0,3-8 0 0 0,-3 6 125 0 0,-10 17-277 0 0,4-7 11 0 0,2 0 2 0 0,0-1 0 0 0,-1 0-1 0 0,1 1 1 0 0,0-1 0 0 0,-1 0 0 0 0,1-1 0 0 0,-1 1 0 0 0,0 0 0 0 0,0-1 0 0 0,0 1 0 0 0,1-1 0 0 0,-1 0 0 0 0,0 0-1 0 0,0 0 1 0 0,-1-1 0 0 0,-2 2 0 0 0,5-2 6 0 0,1 0 5 0 0,0 1-9 0 0,0 0-10 0 0,-2 1-27 0 0,2-2 33 0 0,0 0 0 0 0,0 0-1 0 0,0 0 1 0 0,-1 0 0 0 0,1 0-1 0 0,0 1 1 0 0,0-1 0 0 0,0 0-1 0 0,-1 0 1 0 0,1 0 0 0 0,0 0 0 0 0,0 1-1 0 0,0-1 1 0 0,0 0 0 0 0,-1 0-1 0 0,1 0 1 0 0,0 1 0 0 0,0-1-1 0 0,0 0 1 0 0,0 0 0 0 0,0 0-1 0 0,0 1 1 0 0,0-1 0 0 0,0 0-1 0 0,0 0 1 0 0,-1 1 0 0 0,1-1-1 0 0,0 0 1 0 0,0 0 0 0 0,0 1-1 0 0,0-1 1 0 0,1 0 0 0 0,-1 0-1 0 0,0 0 1 0 0,0 1 0 0 0,0-1-1 0 0,0 0 1 0 0,0 0 0 0 0,0 1-1 0 0,0-1 1 0 0,0 0 0 0 0,0 1 68 0 0,-1 0-95 0 0,-1 0 25 0 0,0 1 1 0 0,1-1-1 0 0,-1 1 1 0 0,0-1-1 0 0,1 1 1 0 0,0 0-1 0 0,-1-1 1 0 0,1 1-1 0 0,0 0 0 0 0,0 0 1 0 0,0 0-1 0 0,0 0 1 0 0,0 0-1 0 0,1 0 1 0 0,-1 0-1 0 0,1 0 0 0 0,-1 0 1 0 0,1 1-1 0 0,-1 2 1 0 0,1-4-4 0 0,0-1-1 0 0,0 1 4 0 0,0 0-2 0 0,-18 41-39 0 0,11-32 41 0 0,5-7 1 0 0,-1 1 0 0 0,1-1 0 0 0,0 0 1 0 0,0 0-1 0 0,1 1 0 0 0,-1-1 0 0 0,1 1 1 0 0,0 0-1 0 0,-1-1 0 0 0,1 1 0 0 0,1 0 1 0 0,-1 5-1 0 0,1-9 26 0 0,-6-1-595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54 84 0 0,'-32'2'4879'0'0,"30"-2"-4612"0"0,1 0-1 0 0,0 0 0 0 0,-1 0 1 0 0,1-1-1 0 0,0 1 0 0 0,-1 0 1 0 0,1-1-1 0 0,0 1 0 0 0,0-1 0 0 0,-1 1 1 0 0,1-1-1 0 0,0 0 0 0 0,0 1 1 0 0,0-1-1 0 0,0 0 0 0 0,0 0 1 0 0,0 0-1 0 0,0 0 0 0 0,0 0 1 0 0,0 0-1 0 0,-1-2 0 0 0,2 2-200 0 0,0 0 0 0 0,0 1-1 0 0,0-1 1 0 0,1 0-1 0 0,-1 0 1 0 0,0 1 0 0 0,0-1-1 0 0,0 0 1 0 0,1 1-1 0 0,-1-1 1 0 0,0 0 0 0 0,1 1-1 0 0,-1-1 1 0 0,1 1-1 0 0,-1-1 1 0 0,0 0 0 0 0,1 1-1 0 0,0-1 1 0 0,-1 1 0 0 0,1-1-1 0 0,-1 1 1 0 0,1 0-1 0 0,-1-1 1 0 0,1 1 0 0 0,0 0-1 0 0,-1-1 1 0 0,1 1-1 0 0,0 0 1 0 0,-1 0 0 0 0,1-1-1 0 0,0 1 1 0 0,0 0-1 0 0,1 0 1 0 0,28-9 683 0 0,-27 9-600 0 0,11-4 77 0 0,0 0 1 0 0,1 2-1 0 0,0 0 0 0 0,-1 0 0 0 0,1 2 0 0 0,0 0 1 0 0,0 0-1 0 0,-1 1 0 0 0,1 1 0 0 0,17 5 1 0 0,-30-7-194 0 0,0 1 1 0 0,1-1 0 0 0,-1 1 0 0 0,0 0 0 0 0,0 0 0 0 0,0 0-1 0 0,0 0 1 0 0,-1 0 0 0 0,1 0 0 0 0,0 0 0 0 0,0 1 0 0 0,-1-1-1 0 0,1 1 1 0 0,-1-1 0 0 0,1 1 0 0 0,-1 0 0 0 0,1 0 0 0 0,-1-1-1 0 0,0 1 1 0 0,0 0 0 0 0,0 0 0 0 0,0 0 0 0 0,0 0 0 0 0,-1 0-1 0 0,1 3 1 0 0,-1-3 59 0 0,0 1-1 0 0,0 0 1 0 0,0-1 0 0 0,-1 1-1 0 0,1-1 1 0 0,-1 1-1 0 0,0-1 1 0 0,0 1 0 0 0,0-1-1 0 0,0 1 1 0 0,0-1-1 0 0,0 0 1 0 0,-1 0 0 0 0,1 1-1 0 0,-1-1 1 0 0,0 0-1 0 0,1 0 1 0 0,-1-1 0 0 0,0 1-1 0 0,-3 2 1 0 0,-16 12 680 0 0,-1-1 0 0 0,-37 19 0 0 0,15-9-298 0 0,44-25-470 0 0,0 0-1 0 0,-1 0 1 0 0,1 1-1 0 0,0-1 1 0 0,-1 0-1 0 0,1 0 1 0 0,-1 0-1 0 0,1 0 1 0 0,0 1-1 0 0,-1-1 1 0 0,1 0-1 0 0,0 0 1 0 0,0 0-1 0 0,-1 1 1 0 0,1-1-1 0 0,0 0 1 0 0,0 1 0 0 0,-1-1-1 0 0,1 0 1 0 0,0 1-1 0 0,0-1 1 0 0,0 0-1 0 0,-1 1 1 0 0,1-1-1 0 0,0 0 1 0 0,0 1-1 0 0,0-1 1 0 0,0 0-1 0 0,0 1 1 0 0,0-1-1 0 0,0 0 1 0 0,0 1-1 0 0,0 0 1 0 0,13 3 53 0 0,29-4-67 0 0,-35 0 12 0 0,11 0 1 0 0,12-1-26 0 0,0 2 0 0 0,56 9 0 0 0,-79-9 74 0 0,0 0-1 0 0,-1 1 1 0 0,1 0-1 0 0,0 0 1 0 0,-1 1-1 0 0,1 0 1 0 0,-1 0-1 0 0,0 0 0 0 0,0 1 1 0 0,0 0-1 0 0,-1 0 1 0 0,1 0-1 0 0,-1 1 1 0 0,0 0-1 0 0,0 0 1 0 0,0 0-1 0 0,-1 1 1 0 0,4 6-1 0 0,-6-10 8 0 0,-1 0 0 0 0,0 1 0 0 0,0-1 0 0 0,0 1 0 0 0,-1-1 0 0 0,1 1 0 0 0,0-1-1 0 0,-1 1 1 0 0,0-1 0 0 0,1 1 0 0 0,-1 0 0 0 0,0-1 0 0 0,0 1 0 0 0,-1-1 0 0 0,1 1 0 0 0,-1 0 0 0 0,1-1 0 0 0,-1 1-1 0 0,-1 3 1 0 0,0-2 35 0 0,-1 1 0 0 0,1-1 1 0 0,-1 0-1 0 0,0 0 0 0 0,0 0 0 0 0,-1 0 0 0 0,1 0 0 0 0,-1-1 0 0 0,-5 5 0 0 0,-7 3 121 0 0,0-1 0 0 0,-1 0 0 0 0,0-1 0 0 0,-23 8 0 0 0,-9 3 27 0 0,-53 12-1 0 0,79-26-1276 0 0,0-2 0 0 0,-35 3 0 0 0,57-7 778 0 0,0 0 0 0 0,0 1 0 0 0,0-1 0 0 0,0 0 1 0 0,0 0-1 0 0,0 0 0 0 0,0 0 0 0 0,0 0 1 0 0,0-1-1 0 0,0 1 0 0 0,0 0 0 0 0,0 0 0 0 0,0-1 1 0 0,0 1-1 0 0,0 0 0 0 0,0-1 0 0 0,0 1 1 0 0,0-1-1 0 0,0 0 0 0 0,1 0-22 0 0,-1 1 1 0 0,1-1-1 0 0,0 1 1 0 0,0-1-1 0 0,0 1 0 0 0,0-1 1 0 0,0 1-1 0 0,0-1 0 0 0,0 1 1 0 0,1-1-1 0 0,-1 1 1 0 0,0-1-1 0 0,0 1 0 0 0,0-1 1 0 0,0 1-1 0 0,1-1 0 0 0,-1 1 1 0 0,0-1-1 0 0,1 1 1 0 0,-1 0-1 0 0,0-1 0 0 0,1 1 1 0 0,-1-1-1 0 0,0 1 1 0 0,1-1-1 0 0,20-17-6732 0 0,-7 9 5892 0 0,12-6-1207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97 508 0 0,'3'-5'909'0'0,"-1"1"1"0"0,1-1-1 0 0,-1 0 0 0 0,0 0 1 0 0,0 0-1 0 0,0 0 0 0 0,-1 0 0 0 0,1 0 1 0 0,0-7-1 0 0,0-29 8778 0 0,-4 45-9263 0 0,1 1 0 0 0,-1-1 0 0 0,1 0 0 0 0,-1-1 0 0 0,-1 1 0 0 0,1 0 0 0 0,0 0 0 0 0,-1-1 0 0 0,-4 5 0 0 0,-5 9 253 0 0,-9 16 144 0 0,2-6-268 0 0,2 1-1 0 0,2 1 1 0 0,-17 40-1 0 0,29-61-501 0 0,0 1-1 0 0,1 0 1 0 0,0 0-1 0 0,0-1 0 0 0,1 1 1 0 0,0 0-1 0 0,0 1 1 0 0,1-1-1 0 0,0 0 1 0 0,1 0-1 0 0,0 0 1 0 0,1 0-1 0 0,0 0 1 0 0,0-1-1 0 0,0 1 0 0 0,7 14 1 0 0,-5-16-46 0 0,1-1 1 0 0,-1 0 0 0 0,1 0-1 0 0,0 0 1 0 0,0-1-1 0 0,1 1 1 0 0,0-1-1 0 0,0 0 1 0 0,0-1-1 0 0,0 0 1 0 0,1 0-1 0 0,-1 0 1 0 0,1-1 0 0 0,0 0-1 0 0,0 0 1 0 0,1 0-1 0 0,7 1 1 0 0,9 2-81 0 0,0-1 0 0 0,0-1 0 0 0,1-2 0 0 0,24 1 0 0 0,57-6-1064 0 0,-82 1-775 0 0,0-2 1 0 0,40-10-1 0 0,-53 10 652 0 0,1 0 0 0 0,-1 0 0 0 0,0-1 0 0 0,0-1 0 0 0,0 0 0 0 0,19-14 0 0 0,-24 15 393 0 0,0 0 1 0 0,-1-1-1 0 0,0 0 0 0 0,0 0 1 0 0,0 0-1 0 0,0 0 1 0 0,-1-1-1 0 0,0 0 1 0 0,-1 0-1 0 0,1 0 1 0 0,4-14-1 0 0,-2-12-809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3 288 0 0,'-2'0'609'0'0,"-1"-1"-1"0"0,1 0 1 0 0,-1 1-1 0 0,1 0 1 0 0,-1 0-1 0 0,1 0 1 0 0,-1 0-1 0 0,1 0 1 0 0,-1 0-1 0 0,1 1 1 0 0,-4 0 0 0 0,5 0-387 0 0,0 0 1 0 0,0 0 0 0 0,0 0 0 0 0,1 0 0 0 0,-1 0-1 0 0,0 0 1 0 0,1 0 0 0 0,-1 0 0 0 0,1 0 0 0 0,-1 1 0 0 0,1-1-1 0 0,0 0 1 0 0,-1 0 0 0 0,1 0 0 0 0,0 1 0 0 0,0-1 0 0 0,0 0-1 0 0,0 0 1 0 0,0 1 0 0 0,0-1 0 0 0,0 0 0 0 0,0 0-1 0 0,0 1 1 0 0,1-1 0 0 0,0 2 0 0 0,4 44 2945 0 0,-2 1-1 0 0,-4 66 1 0 0,-3-71-2465 0 0,-1 0 1 0 0,-20 76-1 0 0,14-83-2182 0 0,-2 0 1 0 0,-1 0-1 0 0,-26 47 1 0 0,22-53-1436 0 0,0-1 0 0 0,-2-1 0 0 0,-1-1 1 0 0,-27 27-1 0 0,15-19 306 0 0,-3 0 810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181 121 216 0 0,'0'-120'16966'0'0,"-6"176"-10568"0"0,-11 2-3784 0 0,-31 58-1996 0 0,31-78 109 0 0,10-21-679 0 0,-58 150 443 0 0,60-149-605 0 0,0 0 0 0 0,1 0 0 0 0,1 1 0 0 0,1-1 0 0 0,1 1 0 0 0,0 0 0 0 0,3 27 0 0 0,-1-40-240 0 0,0-1 0 0 0,0 1 0 0 0,0-1-1 0 0,1 1 1 0 0,0-1 0 0 0,0 1-1 0 0,0-1 1 0 0,1 0 0 0 0,0 0-1 0 0,0 0 1 0 0,0-1 0 0 0,1 1-1 0 0,-1-1 1 0 0,1 1 0 0 0,5 3-1 0 0,-2-2-539 0 0,0-1-1 0 0,1 0 0 0 0,-1-1 1 0 0,1 0-1 0 0,0 0 0 0 0,0 0 0 0 0,0-1 1 0 0,18 4-1 0 0,-3-3-1231 0 0,0 0 0 0 0,0-2 0 0 0,33 0 0 0 0,19-5-395 0 0,7-3 481 0 0</inkml:trace>
  <inkml:trace contextRef="#ctx0" brushRef="#br0" timeOffset="1">1540 247 152 0 0,'-149'-29'7014'0'0,"101"16"-3862"0"0,1-2-1 0 0,-71-33 1 0 0,114 46-2857 0 0,0 0 0 0 0,0-1 1 0 0,0 1-1 0 0,0-1 0 0 0,0 1 0 0 0,1-1 1 0 0,-4-4-1 0 0,6 6-220 0 0,1 1 1 0 0,-1-1-1 0 0,1 1 0 0 0,-1-1 1 0 0,1 0-1 0 0,0 1 1 0 0,-1-1-1 0 0,1 0 0 0 0,0 1 1 0 0,0-1-1 0 0,-1 0 1 0 0,1 1-1 0 0,0-1 0 0 0,0 0 1 0 0,0 0-1 0 0,0 1 1 0 0,0-1-1 0 0,0 0 0 0 0,0 1 1 0 0,0-2-1 0 0,1 0-10 0 0,0 1 0 0 0,-1 0-1 0 0,1 0 1 0 0,0 0-1 0 0,0 0 1 0 0,0 0 0 0 0,-1 0-1 0 0,1 0 1 0 0,0 0 0 0 0,0 0-1 0 0,0 0 1 0 0,1 0 0 0 0,-1 1-1 0 0,0-1 1 0 0,2-1 0 0 0,10-4 77 0 0,1 1-1 0 0,-1 0 1 0 0,1 1 0 0 0,0 0 0 0 0,0 1 0 0 0,25-3 0 0 0,89 2-85 0 0,-126 4-53 0 0,35 0 3 0 0,0 1 0 0 0,39 8 0 0 0,-65-7-3 0 0,-1 0 0 0 0,1 0 0 0 0,-1 1-1 0 0,0 1 1 0 0,1-1 0 0 0,-2 2 0 0 0,1-1 0 0 0,0 2 0 0 0,-1-1-1 0 0,0 1 1 0 0,14 13 0 0 0,-21-17 17 0 0,1 0 0 0 0,-1 1 0 0 0,0-1 0 0 0,-1 1 1 0 0,1-1-1 0 0,0 1 0 0 0,-1 0 0 0 0,0 0 0 0 0,1 0 0 0 0,-1 0 0 0 0,0 0 0 0 0,-1 0 0 0 0,1 0 1 0 0,0 0-1 0 0,-1 0 0 0 0,0 0 0 0 0,0 1 0 0 0,0-1 0 0 0,0 0 0 0 0,0 0 0 0 0,-1 0 0 0 0,1 0 0 0 0,-1 1 1 0 0,0-1-1 0 0,0 0 0 0 0,0 0 0 0 0,0-1 0 0 0,0 1 0 0 0,-1 0 0 0 0,1 0 0 0 0,-1 0 0 0 0,0-1 0 0 0,0 1 1 0 0,-2 2-1 0 0,-7 8 164 0 0,-1-1 1 0 0,0 0-1 0 0,0-1 1 0 0,-1 0 0 0 0,-15 9-1 0 0,-100 58 1207 0 0,91-59-908 0 0,1 3 0 0 0,1 1 0 0 0,-39 33 1 0 0,72-55-473 0 0,1 1 1 0 0,-1-1 0 0 0,1 0 0 0 0,-1 1 0 0 0,1-1 0 0 0,-1 1 0 0 0,1 0 0 0 0,0 0 0 0 0,0-1 0 0 0,0 1 0 0 0,0 0 0 0 0,0 0-1 0 0,1 0 1 0 0,-1 0 0 0 0,0 0 0 0 0,1 0 0 0 0,0 0 0 0 0,-1 3 0 0 0,1-4-8 0 0,1 0 0 0 0,-1 1 0 0 0,1-1 0 0 0,0 1 0 0 0,-1-1 0 0 0,1 0 0 0 0,0 0 0 0 0,0 1 0 0 0,0-1 0 0 0,0 0 0 0 0,0 0 0 0 0,0 0 0 0 0,0 0 0 0 0,0 0 0 0 0,0 0 0 0 0,0 0-1 0 0,1 0 1 0 0,-1 0 0 0 0,0-1 0 0 0,1 1 0 0 0,-1-1 0 0 0,0 1 0 0 0,1-1 0 0 0,-1 1 0 0 0,3-1 0 0 0,19 5-95 0 0,-1-2 0 0 0,1 0 0 0 0,0-1-1 0 0,0-2 1 0 0,0 0 0 0 0,23-4 0 0 0,-24 2-69 0 0,122-16-3232 0 0,-92 6-2873 0 0,91-31 0 0 0,-19-11-2375 0 0,-77 30 6374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47 168 196 0 0,'-2'0'276'0'0,"0"0"-1"0"0,1 0 1 0 0,-1 0 0 0 0,0 0 0 0 0,0-1-1 0 0,0 1 1 0 0,0 0 0 0 0,1-1-1 0 0,-1 0 1 0 0,0 1 0 0 0,0-1 0 0 0,1 0-1 0 0,-1 0 1 0 0,0 0 0 0 0,1 0-1 0 0,-1 0 1 0 0,1 0 0 0 0,0 0 0 0 0,-1 0-1 0 0,1-1 1 0 0,0 1 0 0 0,-1 0-1 0 0,1-1 1 0 0,0 1 0 0 0,0-1-1 0 0,0 0 1 0 0,1 1 0 0 0,-1-1 0 0 0,0 0-1 0 0,0 0 1 0 0,1 1 0 0 0,0-1-1 0 0,-1 0 1 0 0,1-2 0 0 0,-1 1-63 0 0,1 0 0 0 0,0 0 1 0 0,0 0-1 0 0,1 0 0 0 0,-1 0 0 0 0,1 0 0 0 0,-1 0 1 0 0,1 0-1 0 0,0 0 0 0 0,0 0 0 0 0,0 0 0 0 0,1 0 1 0 0,-1 1-1 0 0,1-1 0 0 0,-1 0 0 0 0,1 1 0 0 0,0 0 1 0 0,0-1-1 0 0,0 1 0 0 0,3-3 0 0 0,6-2 190 0 0,-1 0 0 0 0,2 0 0 0 0,-1 1 0 0 0,1 0 0 0 0,0 1 0 0 0,0 0 0 0 0,1 1 0 0 0,18-4 0 0 0,-7 4-16 0 0,0 0-1 0 0,1 1 1 0 0,38 2 0 0 0,-49 1-318 0 0,0 1 0 0 0,0 1 0 0 0,0 1 0 0 0,-1 0 0 0 0,1 1-1 0 0,13 5 1 0 0,-23-7-61 0 0,0-1 0 0 0,-1 1 0 0 0,1 0 0 0 0,-1 0 0 0 0,0 1 0 0 0,1-1 0 0 0,-1 1 0 0 0,0-1 0 0 0,-1 1 0 0 0,1 0 0 0 0,3 5 0 0 0,-5-6-5 0 0,1 0 0 0 0,-2 0 0 0 0,1 0 0 0 0,0 1-1 0 0,0-1 1 0 0,-1 0 0 0 0,1 1 0 0 0,-1-1 0 0 0,1 0 0 0 0,-1 1-1 0 0,0-1 1 0 0,0 1 0 0 0,0-1 0 0 0,-1 0 0 0 0,1 1-1 0 0,0-1 1 0 0,-1 0 0 0 0,0 1 0 0 0,1-1 0 0 0,-3 4 0 0 0,0 0 10 0 0,0 0 1 0 0,-1 0 0 0 0,0 0 0 0 0,0 0 0 0 0,0-1 0 0 0,0 0 0 0 0,-1 0 0 0 0,0 0 0 0 0,-10 7 0 0 0,-6 3 187 0 0,-31 17-1 0 0,36-23-7 0 0,0 1-1 0 0,0 0 0 0 0,-19 17 1 0 0,34-26-189 0 0,0-1 1 0 0,1 1 0 0 0,-1-1-1 0 0,0 1 1 0 0,1-1 0 0 0,-1 1-1 0 0,1 0 1 0 0,-1-1 0 0 0,1 1-1 0 0,-1 0 1 0 0,1-1 0 0 0,0 1-1 0 0,-1 0 1 0 0,1 0 0 0 0,0-1-1 0 0,-1 1 1 0 0,1 0 0 0 0,0 0-1 0 0,0-1 1 0 0,0 1 0 0 0,0 0-1 0 0,0 0 1 0 0,0 0 0 0 0,0-1-1 0 0,0 1 1 0 0,0 0 0 0 0,0 0-1 0 0,0 0 1 0 0,0-1-1 0 0,1 2 1 0 0,0-1-1 0 0,0 1-1 0 0,0-1 1 0 0,1 0 0 0 0,-1 0-1 0 0,0 1 1 0 0,1-1-1 0 0,-1 0 1 0 0,1 0 0 0 0,-1-1-1 0 0,1 1 1 0 0,-1 0 0 0 0,1-1-1 0 0,2 2 1 0 0,10 1-2 0 0,-1 1 1 0 0,25 1-1 0 0,-31-4 9 0 0,15 2 26 0 0,0-1-50 0 0,1 2 1 0 0,-1 0 0 0 0,34 11 0 0 0,-51-13 24 0 0,1 0-1 0 0,-1 1 1 0 0,0 0 0 0 0,0 0-1 0 0,0 0 1 0 0,-1 0-1 0 0,1 1 1 0 0,4 4 0 0 0,-7-5 12 0 0,0-1 1 0 0,0 1-1 0 0,0-1 1 0 0,0 1-1 0 0,-1 0 1 0 0,1-1-1 0 0,-1 1 1 0 0,0 0-1 0 0,1 0 1 0 0,-1 0-1 0 0,-1 0 1 0 0,1 1-1 0 0,0-1 1 0 0,-1 0-1 0 0,0 6 1 0 0,0-5 24 0 0,-1 1 0 0 0,0 0-1 0 0,0-1 1 0 0,0 1 0 0 0,0-1 0 0 0,-1 1 0 0 0,0-1 0 0 0,0 0 0 0 0,0 0 0 0 0,-1 0 0 0 0,1 0 0 0 0,-1 0 0 0 0,0 0 0 0 0,0-1 0 0 0,0 1 0 0 0,0-1 0 0 0,-1 0 0 0 0,1 0-1 0 0,-1 0 1 0 0,-6 3 0 0 0,-8 5 65 0 0,0 0 0 0 0,-1-2-1 0 0,-21 8 1 0 0,39-17-113 0 0,-45 18-9 0 0,-2-3 0 0 0,-59 11 0 0 0,22-12-4326 0 0,107-18-2762 0 0,13-8 2893 0 0,3 0 1445 0 0,16-1-40 0 0,5-1 761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79 428 0 0,'3'-2'516'0'0,"3"-4"711"0"0,0 1 1 0 0,-1-2 0 0 0,0 1-1 0 0,6-9 1 0 0,-10 15-1042 0 0,-1-1 1 0 0,1 0-1 0 0,-1 0 0 0 0,1 1 0 0 0,-1-1 1 0 0,1 0-1 0 0,-1 0 0 0 0,0 0 1 0 0,1 0-1 0 0,-1 0 0 0 0,0 1 1 0 0,0-1-1 0 0,1 0 0 0 0,-1 0 0 0 0,0 0 1 0 0,0 0-1 0 0,0 0 0 0 0,0 0 1 0 0,0 0-1 0 0,0 0 0 0 0,-1 0 1 0 0,1 0-1 0 0,0 1 0 0 0,0-1 0 0 0,-1 0 1 0 0,1 0-1 0 0,0 0 0 0 0,-1 0 1 0 0,1 0-1 0 0,-1 1 0 0 0,1-1 0 0 0,-1 0 1 0 0,0 0-1 0 0,1 1 0 0 0,-1-1 1 0 0,0 1-1 0 0,1-1 0 0 0,-1 0 1 0 0,0 1-1 0 0,0-1 0 0 0,1 1 0 0 0,-1-1 1 0 0,0 1-1 0 0,0 0 0 0 0,0-1 1 0 0,0 1-1 0 0,0 0 0 0 0,0 0 1 0 0,-1-1-1 0 0,-2 1 115 0 0,0-1 0 0 0,0 1 0 0 0,0 0 0 0 0,0 0 0 0 0,0 0 0 0 0,0 0 0 0 0,0 1 0 0 0,0 0 0 0 0,0 0 0 0 0,-7 2 0 0 0,-42 19 1510 0 0,40-16-1221 0 0,-1 1-205 0 0,0 0 0 0 0,1 1 0 0 0,0 0 0 0 0,1 1 0 0 0,0 0 1 0 0,0 1-1 0 0,1 0 0 0 0,0 1 0 0 0,1 1 0 0 0,-15 19 0 0 0,19-21-243 0 0,-1 1-1 0 0,2 0 0 0 0,-1 0 0 0 0,1 0 1 0 0,1 0-1 0 0,0 1 0 0 0,-3 16 0 0 0,6-18-80 0 0,-1 0 0 0 0,2 1-1 0 0,-1-1 1 0 0,1 0 0 0 0,3 16-1 0 0,-2-19-51 0 0,0-1-1 0 0,1 1 1 0 0,0-1-1 0 0,0 1 1 0 0,1-1 0 0 0,0 0-1 0 0,0 0 1 0 0,0 0-1 0 0,1 0 1 0 0,0 0-1 0 0,8 9 1 0 0,-4-7 19 0 0,0-1 0 0 0,1 1-1 0 0,0-1 1 0 0,0-1 0 0 0,0 0 0 0 0,18 8 0 0 0,-9-5-258 0 0,2-2 1 0 0,-1 0 0 0 0,1-1-1 0 0,0-1 1 0 0,1-1 0 0 0,-1-1-1 0 0,28 1 1 0 0,-34-4-1138 0 0,1 0 0 0 0,0-1 1 0 0,-1 0-1 0 0,1-1 1 0 0,-1-1-1 0 0,24-8 0 0 0,-29 8 76 0 0,0-2-1 0 0,0 1 0 0 0,0-1 0 0 0,0 0 0 0 0,-1-1 1 0 0,1 0-1 0 0,-1 0 0 0 0,-1-1 0 0 0,1 0 0 0 0,8-12 1 0 0,7-9-807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253 279 1108 0 0,'-4'-1'740'0'0,"0"0"0"0"0,0 1 0 0 0,0 0 0 0 0,0 0 0 0 0,0 0 0 0 0,0 1 0 0 0,0-1 0 0 0,0 1 0 0 0,0 0 0 0 0,0 0 0 0 0,0 0 1 0 0,-5 3-1 0 0,5-2-134 0 0,0 1 0 0 0,0 0 0 0 0,-1 0 0 0 0,2 0 0 0 0,-1 0 0 0 0,0 1 0 0 0,1-1 0 0 0,-6 9 0 0 0,-1 4 436 0 0,0 0 1 0 0,2 1 0 0 0,0 0-1 0 0,-8 25 1 0 0,5-12 410 0 0,-11 39 441 0 0,2 1 1 0 0,-16 110 0 0 0,32-156-1781 0 0,-3 61 108 0 0,5-37-181 0 0,1-30-343 0 0,1 0 0 0 0,5 35 1 0 0,-5-50 37 0 0,1-1 1 0 0,-1 0 0 0 0,1 0 0 0 0,-1 0 0 0 0,1 0 0 0 0,0 0 0 0 0,0 0 0 0 0,0 0 0 0 0,0 0 0 0 0,0 0-1 0 0,3 2 1 0 0,-3-2-411 0 0,1 0 0 0 0,0-1 0 0 0,0 1 0 0 0,0-1-1 0 0,0 0 1 0 0,0 0 0 0 0,0 1 0 0 0,0-1 0 0 0,0-1 0 0 0,1 1-1 0 0,-1 0 1 0 0,0 0 0 0 0,0-1 0 0 0,5 1 0 0 0,38-3-8984 0 0,-18-4 7309 0 0,5-3 169 0 0</inkml:trace>
  <inkml:trace contextRef="#ctx0" brushRef="#br0" timeOffset="1">1571 122 1048 0 0,'-4'-8'1081'0'0,"0"1"0"0"0,-1-1 0 0 0,0 1 0 0 0,0 0 0 0 0,-1 0 0 0 0,0 1 0 0 0,-11-11 0 0 0,9 10-347 0 0,-1 1 1 0 0,1 0-1 0 0,-1 1 1 0 0,0 0-1 0 0,0 0 0 0 0,-16-5 1 0 0,18 8-458 0 0,1 0 1 0 0,-1 0-1 0 0,1 0 1 0 0,-1 1-1 0 0,0 0 0 0 0,1 0 1 0 0,-1 1-1 0 0,0 0 1 0 0,0 0-1 0 0,0 1 1 0 0,1 0-1 0 0,-1 0 1 0 0,0 0-1 0 0,1 1 0 0 0,-1 0 1 0 0,1 0-1 0 0,0 1 1 0 0,-1 0-1 0 0,1 0 1 0 0,0 0-1 0 0,1 1 0 0 0,-1 0 1 0 0,-7 7-1 0 0,10-8-206 0 0,0 0 0 0 0,1 0-1 0 0,0 0 1 0 0,0 1 0 0 0,0-1-1 0 0,0 1 1 0 0,0-1-1 0 0,1 1 1 0 0,0 0 0 0 0,0 0-1 0 0,0 0 1 0 0,0 0 0 0 0,0 0-1 0 0,1 0 1 0 0,0 0 0 0 0,0 0-1 0 0,0 0 1 0 0,0 0-1 0 0,0 0 1 0 0,1 0 0 0 0,0-1-1 0 0,0 1 1 0 0,0 0 0 0 0,2 5-1 0 0,4 9-6 0 0,0-1-1 0 0,1 1 0 0 0,17 25 1 0 0,28 54 10 0 0,-39-68-60 0 0,-2 1 1 0 0,-1 1-1 0 0,10 42 0 0 0,-17-56-11 0 0,-1 0-1 0 0,-1 1 0 0 0,0-1 0 0 0,-2 1 0 0 0,0-1 0 0 0,-1 1 1 0 0,-5 27-1 0 0,3-32-2 0 0,0-1 1 0 0,-1 1-1 0 0,-1-1 1 0 0,0 0-1 0 0,0 0 0 0 0,-13 19 1 0 0,10-20 9 0 0,-1 0 1 0 0,0-1-1 0 0,-1 0 1 0 0,0 0 0 0 0,-1-1-1 0 0,1-1 1 0 0,-2 0-1 0 0,1 0 1 0 0,-1-1-1 0 0,0 0 1 0 0,-26 9-1 0 0,22-10-504 0 0,-1-1-1 0 0,1 0 1 0 0,-1-1-1 0 0,0-1 1 0 0,0-1-1 0 0,-1 0 0 0 0,1-1 1 0 0,0-1-1 0 0,-23-2 1 0 0,31 0-340 0 0,0 0 1 0 0,0-1 0 0 0,0 0 0 0 0,0-1 0 0 0,1 1-1 0 0,-1-2 1 0 0,1 1 0 0 0,0-1 0 0 0,0 0-1 0 0,1-1 1 0 0,-1 0 0 0 0,1 0 0 0 0,1-1-1 0 0,-1 0 1 0 0,1 0 0 0 0,0 0 0 0 0,1-1-1 0 0,-1 1 1 0 0,-6-15 0 0 0,-11-21-1090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0 728 1700 0 0,'12'-24'1399'0'0,"0"0"-1"0"0,2 1 0 0 0,1 1 1 0 0,0 0-1 0 0,2 1 1 0 0,27-28-1 0 0,-18 25-310 0 0,1 2 1 0 0,0 0-1 0 0,1 2 1 0 0,41-21-1 0 0,-16 13-41 0 0,58-20-1 0 0,148-39-284 0 0,-81 29-989 0 0,-170 55-209 0 0,-1 1 0 0 0,0-2 0 0 0,0 1 0 0 0,0-1 0 0 0,0 0 0 0 0,6-4 0 0 0,-11 6 165 0 0,0 1 0 0 0,-1-1 0 0 0,1 1 0 0 0,-1-1 0 0 0,0 0 0 0 0,1 0 0 0 0,-1 1 0 0 0,0-1 0 0 0,0 0 0 0 0,0 0 0 0 0,0 0 0 0 0,0 0 0 0 0,-1 0 0 0 0,1-1 0 0 0,0 1 0 0 0,-1 0 0 0 0,0 0 0 0 0,0 0-1 0 0,1 0 1 0 0,-1-1 0 0 0,0 1 0 0 0,-1 0 0 0 0,1 0 0 0 0,0 0 0 0 0,-1-4 0 0 0,-2-1-522 0 0,0-1 1 0 0,-1 1-1 0 0,1 0 0 0 0,-1 0 0 0 0,0 0 0 0 0,-1 0 0 0 0,-10-11 1 0 0,-20-23-1566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0 876 0 0,'-34'11'1134'0'0,"-32"11"455"0"0,62-21-1529 0 0,-1 2-1 0 0,0-1 0 0 0,1 0 1 0 0,0 1-1 0 0,0 0 1 0 0,0 0-1 0 0,0 0 1 0 0,0 0-1 0 0,0 1 1 0 0,-4 5-1 0 0,8-9-36 0 0,0 0 0 0 0,0 1 1 0 0,0-1-1 0 0,0 1 0 0 0,0-1 0 0 0,0 1 0 0 0,0-1 0 0 0,0 1 0 0 0,0-1 1 0 0,0 1-1 0 0,0-1 0 0 0,0 1 0 0 0,0-1 0 0 0,1 1 0 0 0,-1-1 0 0 0,0 1 1 0 0,0-1-1 0 0,0 0 0 0 0,1 1 0 0 0,-1-1 0 0 0,0 1 0 0 0,0-1 1 0 0,1 0-1 0 0,-1 1 0 0 0,0-1 0 0 0,1 0 0 0 0,-1 1 0 0 0,1-1 0 0 0,-1 0 1 0 0,0 1-1 0 0,1-1 0 0 0,-1 0 0 0 0,1 0 0 0 0,-1 0 0 0 0,1 1 1 0 0,-1-1-1 0 0,0 0 0 0 0,1 0 0 0 0,-1 0 0 0 0,1 0 0 0 0,-1 0 0 0 0,1 0 1 0 0,0 0-1 0 0,23 5 923 0 0,35-2 712 0 0,113-8 1 0 0,-63-1-853 0 0,1687 4 1986 0 0,-720 35-3119 0 0,-360-2 530 0 0,-624-27-199 0 0,744 38 19 0 0,-337-4-59 0 0,-166-4-30 0 0,-320-32 69 0 0,143 17 22 0 0,80 17-6 0 0,-6 21-7 0 0,-85-1-2 0 0,-129-49-3 0 0,-1 1 0 0 0,1 0 0 0 0,-2 2 0 0 0,1 0 0 0 0,-1 0 0 0 0,0 1 0 0 0,-1 1 0 0 0,-1 0 0 0 0,0 1 0 0 0,-1 1 0 0 0,0 0 0 0 0,-1 0 0 0 0,0 1 0 0 0,-1 0 0 0 0,12 29 0 0 0,71 193 3612 0 0,27 129-446 0 0,-91-263-2572 0 0,20 141 1 0 0,-5 109 191 0 0,-5-25-450 0 0,13-25 78 0 0,39 149 78 0 0,-35-185-378 0 0,4 49-47 0 0,6 162 111 0 0,-40 3 187 0 0,-37-159 36 0 0,-93 440-90 0 0,69-546-264 0 0,-4 224-2 0 0,34 2 461 0 0,6-436-496 0 0,0 35 127 0 0,-9 65 0 0 0,6-89-97 0 0,-1-1 0 0 0,0 1 1 0 0,-1-1-1 0 0,0 1 0 0 0,-2-1 1 0 0,-12 23-1 0 0,7-22 76 0 0,0-1-1 0 0,-1 0 1 0 0,0-1-1 0 0,-24 21 1 0 0,22-23-71 0 0,1 1-1 0 0,0 1 1 0 0,1 0 0 0 0,-17 27-1 0 0,27-37-49 0 0,0 1 0 0 0,0-1 0 0 0,1 1-1 0 0,-1 0 1 0 0,2 0 0 0 0,-1 0 0 0 0,1 0-1 0 0,-1 0 1 0 0,2 1 0 0 0,-1-1-1 0 0,1 0 1 0 0,0 0 0 0 0,0 1 0 0 0,1 6-1 0 0,0-9-1 0 0,0 0 1 0 0,1 1-1 0 0,-1-1 0 0 0,1 0 0 0 0,0 0 0 0 0,0 0 0 0 0,0 0 0 0 0,0 0 0 0 0,1 0 0 0 0,-1-1 0 0 0,1 1 1 0 0,0-1-1 0 0,0 0 0 0 0,0 0 0 0 0,1 0 0 0 0,-1 0 0 0 0,1 0 0 0 0,0-1 0 0 0,0 0 0 0 0,5 3 0 0 0,-7-4-7 0 0,0-1 0 0 0,0 1-1 0 0,-1 0 1 0 0,1 0-1 0 0,0 0 1 0 0,0 0-1 0 0,-1 0 1 0 0,1 0-1 0 0,0 1 1 0 0,-1-1 0 0 0,1 1-1 0 0,-1-1 1 0 0,0 1-1 0 0,1-1 1 0 0,-1 1-1 0 0,0 0 1 0 0,0 0-1 0 0,0-1 1 0 0,0 1-1 0 0,0 0 1 0 0,-1 0 0 0 0,2 2-1 0 0,-2-5-2 0 0,0-11-99 0 0,-6-1-1181 0 0,-1 0 0 0 0,-1 1 0 0 0,0-1-1 0 0,0 1 1 0 0,-1 1 0 0 0,-1 0 0 0 0,0 0-1 0 0,-1 1 1 0 0,0 0 0 0 0,-22-15 0 0 0,-10-3-3438 0 0,-81-38 0 0 0,107 58 4565 0 0,-64-33-1694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8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15 736 0 0,'1'-1'86'0'0,"-1"1"-1"0"0,0-1 0 0 0,0 1 1 0 0,0-1-1 0 0,-1 0 1 0 0,1 1-1 0 0,0-1 1 0 0,0 1-1 0 0,0-1 1 0 0,0 1-1 0 0,0-1 0 0 0,-1 1 1 0 0,1-1-1 0 0,0 1 1 0 0,-1-1-1 0 0,1 1 1 0 0,0-1-1 0 0,-1 1 1 0 0,1 0-1 0 0,0-1 0 0 0,-1 1 1 0 0,1-1-1 0 0,-1 1 1 0 0,1 0-1 0 0,0-1 1 0 0,-1 1-1 0 0,1 0 1 0 0,-1 0-1 0 0,1-1 0 0 0,-1 1 1 0 0,0 0-1 0 0,1 0 1 0 0,-1 0-1 0 0,1 0 1 0 0,-1 0-1 0 0,1 0 1 0 0,-1 0-1 0 0,1-1 0 0 0,-1 2 1 0 0,0-1-1 0 0,1 0 1 0 0,-1 0-1 0 0,1 0 1 0 0,-1 0-1 0 0,1 0 1 0 0,-1 0-1 0 0,1 1 1 0 0,-1-1-1 0 0,1 0 0 0 0,-1 0 1 0 0,0 1-1 0 0,-1 0-60 0 0,-1 0-1 0 0,1 0 0 0 0,0 0 1 0 0,-1 1-1 0 0,1-1 1 0 0,0 0-1 0 0,0 1 0 0 0,0 0 1 0 0,-3 3-1 0 0,0 3 86 0 0,1 0-1 0 0,1 0 1 0 0,0 0-1 0 0,0 1 1 0 0,0-1-1 0 0,1 1 1 0 0,0 0-1 0 0,1-1 0 0 0,0 1 1 0 0,0 0-1 0 0,1 0 1 0 0,1 12-1 0 0,2 13 593 0 0,13 61-1 0 0,79 298 2270 0 0,17 85-355 0 0,-92-366-1819 0 0,-4 0-1 0 0,0 153 1 0 0,-22-117 98 0 0,-5-1 0 0 0,-7 0 0 0 0,-59 231 0 0 0,-168 419 1333 0 0,59-214-1255 0 0,150-453-800 0 0,5 1 0 0 0,7 2 0 0 0,5 0 1 0 0,6 1-1 0 0,5 160 0 0 0,11-211-145 0 0,4-1 1 0 0,4 0 0 0 0,3-1-1 0 0,4 0 1 0 0,3-1-1 0 0,4-2 1 0 0,3 0-1 0 0,3-2 1 0 0,70 122 0 0 0,109 116 15 0 0,-22-36-52 0 0,-145-206-8 0 0,68 151 0 0 0,-102-199 18 0 0,0 1 0 0 0,-1-1 0 0 0,-1 2 0 0 0,-2-1 1 0 0,0 1-1 0 0,-2-1 0 0 0,-1 1 0 0 0,-1 0 0 0 0,-1 0 1 0 0,-1 0-1 0 0,-1 0 0 0 0,-2 0 0 0 0,0-1 0 0 0,-2 1 1 0 0,-1-1-1 0 0,-12 31 0 0 0,-27 34 20 0 0,-9 20-11 0 0,34-61-9 0 0,8-20-7 0 0,-14 44 0 0 0,24-64 9 0 0,1 0 0 0 0,0 0 0 0 0,1 0 0 0 0,0 0 0 0 0,0 0 0 0 0,1 0 0 0 0,0 0 0 0 0,1 1 0 0 0,2 14 0 0 0,-1-19-2 0 0,0 0-1 0 0,0 0 1 0 0,0 0 0 0 0,1 0-1 0 0,-1-1 1 0 0,1 1-1 0 0,1 0 1 0 0,-1-1 0 0 0,0 0-1 0 0,1 0 1 0 0,0 0-1 0 0,0 0 1 0 0,0-1 0 0 0,1 0-1 0 0,-1 0 1 0 0,1 0-1 0 0,0 0 1 0 0,0 0 0 0 0,-1-1-1 0 0,2 0 1 0 0,9 3-1 0 0,10 2 1 0 0,0-2 1 0 0,0 0-1 0 0,34 2 0 0 0,-59-7-2 0 0,282 17-12 0 0,426-26 0 0 0,-458-13 24 0 0,310-67 0 0 0,230-112-2233 0 0,-758 192 1487 0 0,83-28-3401 0 0,-103 31 2568 0 0,-1 1 1 0 0,1-1-1 0 0,18-14 1 0 0,-28 18 1161 0 0,0 1 1 0 0,0 0-1 0 0,-1-1 1 0 0,1 1-1 0 0,-1-1 1 0 0,1 0-1 0 0,-1 1 1 0 0,0-1-1 0 0,1 0 1 0 0,0-3-1 0 0,-1 4 226 0 0,-1 0 0 0 0,0 0 0 0 0,0 0 1 0 0,0 0-1 0 0,0 0 0 0 0,0 0 0 0 0,0 0 0 0 0,0 0 0 0 0,0 0 0 0 0,0 0 0 0 0,-1 0 0 0 0,1 0 1 0 0,0 0-1 0 0,-1 0 0 0 0,1 1 0 0 0,0-1 0 0 0,-1 0 0 0 0,1 0 0 0 0,-1 0 0 0 0,1 0 0 0 0,-1 1 0 0 0,0-1 1 0 0,1 0-1 0 0,-1 1 0 0 0,-1-2 0 0 0,-15-11-1654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60 1288 0 0,'-10'0'1802'0'0,"0"1"0"0"0,0 0 0 0 0,1 1 0 0 0,-1 1-1 0 0,0-1 1 0 0,-9 5 0 0 0,14-5-1295 0 0,0 0-1 0 0,0 0 1 0 0,0 1 0 0 0,0-1 0 0 0,0 1-1 0 0,1 0 1 0 0,-1 1 0 0 0,1-1-1 0 0,0 1 1 0 0,0 0 0 0 0,0 0-1 0 0,-3 5 1 0 0,6-8-486 0 0,1 0 1 0 0,0 0-1 0 0,0-1 1 0 0,0 1-1 0 0,0 0 1 0 0,0 0-1 0 0,0 0 0 0 0,0 0 1 0 0,0 0-1 0 0,0 0 1 0 0,0 0-1 0 0,0 0 1 0 0,1 0-1 0 0,-1-1 1 0 0,0 1-1 0 0,1 0 1 0 0,-1 0-1 0 0,1 0 0 0 0,-1-1 1 0 0,1 1-1 0 0,-1 0 1 0 0,1 0-1 0 0,-1-1 1 0 0,1 1-1 0 0,0 0 1 0 0,-1-1-1 0 0,1 1 0 0 0,0-1 1 0 0,-1 1-1 0 0,1-1 1 0 0,0 1-1 0 0,0-1 1 0 0,0 1-1 0 0,0-1 1 0 0,-1 0-1 0 0,2 1 1 0 0,32 12 183 0 0,13-7-132 0 0,0-2 0 0 0,0-1-1 0 0,0-3 1 0 0,58-7 0 0 0,-27 3-31 0 0,776-60-23 0 0,-836 62 16 0 0,-5 1 153 0 0,1 0 0 0 0,22-6 0 0 0,-34 4 227 0 0,-9-1-255 0 0,-9 0-90 0 0,-13-2-18 0 0,25 0-423 0 0,16-4-1011 0 0,-10 9 1398 0 0,28-16-6950 0 0,-29 16 6295 0 0,1 0 0 0 0,-1-1 1 0 0,0 1-1 0 0,0 0 0 0 0,1 0 1 0 0,-1 0-1 0 0,0-1 0 0 0,0 1 1 0 0,-1-1-1 0 0,1 1 0 0 0,0-1 1 0 0,0 1-1 0 0,-1-1 0 0 0,1 1 1 0 0,-1-1-1 0 0,1 0 1 0 0,-1 1-1 0 0,1-4 0 0 0,-1-2-1111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7:59:2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64 355 300 0 0,'-5'-1'699'0'0,"0"0"0"0"0,0 0 0 0 0,0-1 0 0 0,0 1 0 0 0,0-1 0 0 0,-8-5 0 0 0,11 7-568 0 0,1-1 0 0 0,0 0 0 0 0,0 1 0 0 0,0-1 0 0 0,-1 0 0 0 0,1 0-1 0 0,0 0 1 0 0,0 0 0 0 0,0 0 0 0 0,0 0 0 0 0,0 0 0 0 0,0 0 0 0 0,1 0 0 0 0,-1 0 0 0 0,0 0 0 0 0,1-1-1 0 0,-1 1 1 0 0,0 0 0 0 0,1 0 0 0 0,0-1 0 0 0,-1 1 0 0 0,1-1 0 0 0,0 1 0 0 0,-1 0 0 0 0,1-1 0 0 0,0 1-1 0 0,0-1 1 0 0,0 1 0 0 0,1-3 0 0 0,0 3-96 0 0,-1-1 1 0 0,1 1-1 0 0,0 0 0 0 0,0-1 0 0 0,0 1 1 0 0,0 0-1 0 0,1 0 0 0 0,-1 0 1 0 0,0 0-1 0 0,0 0 0 0 0,1 0 0 0 0,-1 0 1 0 0,1 0-1 0 0,-1 0 0 0 0,1 1 0 0 0,1-2 1 0 0,30-9 445 0 0,-25 8-295 0 0,28-7 842 0 0,0 2 0 0 0,0 1 0 0 0,48-3 0 0 0,115 4 2095 0 0,-109 6-2154 0 0,579 10 1595 0 0,3 30-2554 0 0,-175-9 57 0 0,-116-13-50 0 0,191-2-8 0 0,380-36-27 0 0,-693 3 50 0 0,361-40-64 0 0,-208 3 41 0 0,-92 1 81 0 0,-161 15-61 0 0,-75 16 12 0 0,-82 22-25 0 0,0-1 0 0 0,0 1 0 0 0,0 0 0 0 0,0-1 0 0 0,0 0 0 0 0,-1 0 0 0 0,1 1 0 0 0,0-1-1 0 0,0 0 1 0 0,-1 0 0 0 0,3-2 0 0 0,-4 3-50 0 0,0-1 0 0 0,0 1 0 0 0,0 0 0 0 0,0 0 0 0 0,0-1-1 0 0,0 1 1 0 0,0 0 0 0 0,0-1 0 0 0,0 1 0 0 0,0 0 0 0 0,0 0 0 0 0,0-1 0 0 0,0 1-1 0 0,0 0 1 0 0,0-1 0 0 0,0 1 0 0 0,0 0 0 0 0,0 0 0 0 0,-1-1 0 0 0,1 1-1 0 0,0 0 1 0 0,0 0 0 0 0,0-1 0 0 0,-1 1 0 0 0,1 0 0 0 0,0 0 0 0 0,0-1 0 0 0,0 1-1 0 0,-1 0 1 0 0,1 0 0 0 0,0 0 0 0 0,0 0 0 0 0,-1-1 0 0 0,1 1 0 0 0,0 0 0 0 0,0 0-1 0 0,-1 0 1 0 0,1 0 0 0 0,-1 0 0 0 0,-46-14-5428 0 0,39 12 4301 0 0,-110-31-8653 0 0,63 17 7372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4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2754 579 1316 0 0,'-8'-47'4690'0'0,"1"15"-2849"0"0,5 18-1220 0 0,0 0 1 0 0,-2 0-1 0 0,0 0 1 0 0,0 0-1 0 0,-1 1 0 0 0,-1 0 1 0 0,0 0-1 0 0,-1 0 1 0 0,0 1-1 0 0,-17-22 1 0 0,11 19-154 0 0,-1 1 1 0 0,0 1 0 0 0,-1 0 0 0 0,0 1 0 0 0,-1 0-1 0 0,-1 1 1 0 0,-20-10 0 0 0,-10 0 4 0 0,-2 2 1 0 0,0 2-1 0 0,0 2 1 0 0,-2 2-1 0 0,-59-7 1 0 0,7 5-170 0 0,0 5 1 0 0,-1 4-1 0 0,0 5 1 0 0,0 5-1 0 0,-145 22 1 0 0,159-10-152 0 0,1 4 1 0 0,1 4 0 0 0,1 4-1 0 0,1 4 1 0 0,1 3 0 0 0,-113 66-1 0 0,150-72 5 0 0,1 2-1 0 0,1 2 0 0 0,2 2 1 0 0,-44 45-1 0 0,63-54-107 0 0,2 1 0 0 0,0 0 0 0 0,2 2 0 0 0,1 1 0 0 0,2 0 0 0 0,1 1 0 0 0,-22 55 0 0 0,30-60-47 0 0,0 1-1 0 0,2-1 1 0 0,2 1 0 0 0,0 1-1 0 0,1-1 1 0 0,2 0-1 0 0,1 1 1 0 0,1 0 0 0 0,5 33-1 0 0,-2-40-2 0 0,1 0 0 0 0,1 0 0 0 0,1-1-1 0 0,1 0 1 0 0,0 0 0 0 0,2-1-1 0 0,0 0 1 0 0,1 0 0 0 0,1-1 0 0 0,1-1-1 0 0,0 0 1 0 0,25 27 0 0 0,-8-18-3 0 0,0-1 0 0 0,2-1 0 0 0,0-1 0 0 0,2-2 0 0 0,0-1 0 0 0,1-2 0 0 0,1-1 0 0 0,43 14 0 0 0,8-3 8 0 0,2-3-1 0 0,122 18 0 0 0,-23-18 19 0 0,99-10-40 0 0,-198-17-9 0 0,0-4 0 0 0,0-3 0 0 0,122-30 0 0 0,-173 30 25 0 0,0-2 0 0 0,-1-2 0 0 0,0-1 1 0 0,-1-2-1 0 0,0-2 0 0 0,-2 0 0 0 0,0-3 1 0 0,-1 0-1 0 0,-1-2 0 0 0,-2-2 0 0 0,0 0 1 0 0,-1-2-1 0 0,-2-1 0 0 0,36-49 0 0 0,-34 35-2 0 0,-1-2-1 0 0,-2 0 1 0 0,-3-1-1 0 0,31-87 1 0 0,-41 91-2 0 0,-1 1 1 0 0,9-83-1 0 0,-17 90 4 0 0,-2-1 0 0 0,-3-35 0 0 0,-1 44-2 0 0,0 0 0 0 0,-2 0 1 0 0,-1 1-1 0 0,-1-1 0 0 0,-1 1 1 0 0,-1 1-1 0 0,-22-41 1 0 0,14 35-6 0 0,-1 1 0 0 0,-2 1 0 0 0,-1 0 0 0 0,-1 2 1 0 0,-33-31-1 0 0,13 21-3 0 0,-1 1 1 0 0,-2 1 0 0 0,-2 3-1 0 0,0 2 1 0 0,-2 2-1 0 0,-103-38 1 0 0,109 50 15 0 0,-1 1 1 0 0,0 3-1 0 0,-1 1 1 0 0,0 3-1 0 0,0 1 1 0 0,-88 3-1 0 0,61 7 4 0 0,1 4-1 0 0,-1 2 0 0 0,-112 34 1 0 0,-319 136-28 0 0,184-25 69 0 0,209-90-23 0 0,74-42-7 0 0,2 1-1 0 0,-47 45 1 0 0,63-51-10 0 0,0 0-1 0 0,2 1 0 0 0,0 1 1 0 0,1 0-1 0 0,-15 30 0 0 0,21-32-4 0 0,0 0-1 0 0,2 0 0 0 0,0 1 0 0 0,-4 24 1 0 0,6-18-7 0 0,1 1 1 0 0,1 0-1 0 0,1 0 0 0 0,2 0 1 0 0,4 36-1 0 0,0-33 3 0 0,1 0-1 0 0,2-1 1 0 0,1 0-1 0 0,2 0 1 0 0,0-1 0 0 0,2 0-1 0 0,23 40 1 0 0,-12-33-1 0 0,1 0 1 0 0,1-1-1 0 0,2-2 0 0 0,1-1 1 0 0,2-1-1 0 0,1-1 1 0 0,1-2-1 0 0,1-1 1 0 0,58 34-1 0 0,-35-29-48 0 0,0-3-1 0 0,2-2 1 0 0,1-3 0 0 0,0-2 0 0 0,2-3-1 0 0,0-3 1 0 0,1-2 0 0 0,1-3 0 0 0,-1-3-1 0 0,1-2 1 0 0,102-6 0 0 0,-114-3-409 0 0,0-3 0 0 0,-1-2 0 0 0,0-2 1 0 0,-1-2-1 0 0,0-2 0 0 0,61-29 1 0 0,-71 25-638 0 0,0-2 0 0 0,-2-1 0 0 0,0-3 0 0 0,-1 0 0 0 0,-2-3 0 0 0,-1-1 0 0 0,55-60 0 0 0,-62 57-126 0 0,-1-1-1 0 0,-2-1 1 0 0,-1-1-1 0 0,-1-1 0 0 0,-3 0 1 0 0,0-2-1 0 0,-3 0 1 0 0,18-68-1 0 0,-17 34-191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3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96 901 84 0 0,'-34'-40'8041'0'0,"31"38"-7581"0"0,1 0 0 0 0,-1 0-1 0 0,1 0 1 0 0,-1 0-1 0 0,0 0 1 0 0,1 0 0 0 0,-1 1-1 0 0,0-1 1 0 0,0 1 0 0 0,0 0-1 0 0,0 0 1 0 0,-1 0-1 0 0,-5-1 1 0 0,9 2-339 0 0,-1 0 1 0 0,0 0-1 0 0,1 1 0 0 0,-1-1 1 0 0,0 0-1 0 0,1 0 0 0 0,-1 0 1 0 0,0 0-1 0 0,1 1 0 0 0,-1-1 1 0 0,1 0-1 0 0,-1 1 1 0 0,0-1-1 0 0,1 0 0 0 0,-1 1 1 0 0,1-1-1 0 0,-1 1 0 0 0,1-1 1 0 0,-1 1-1 0 0,1-1 0 0 0,0 1 1 0 0,-1-1-1 0 0,1 1 0 0 0,0-1 1 0 0,-1 1-1 0 0,1 0 0 0 0,0-1 1 0 0,-1 1-1 0 0,1 0 0 0 0,0-1 1 0 0,0 1-1 0 0,0-1 0 0 0,0 1 1 0 0,0 0-1 0 0,0-1 0 0 0,0 1 1 0 0,0 0-1 0 0,0 0 1 0 0,0-1-1 0 0,0 2 0 0 0,8 33 2332 0 0,-5-24-1980 0 0,25 85 1579 0 0,-16-59-1496 0 0,9 47-1 0 0,-21-83-550 0 0,27 118 523 0 0,-24-109-497 0 0,0 0 0 0 0,1-1 0 0 0,0 1 0 0 0,0-1 0 0 0,1 0 0 0 0,0 0 0 0 0,1 0-1 0 0,0-1 1 0 0,12 13 0 0 0,-14-17-21 0 0,1-1 0 0 0,0 0-1 0 0,0 0 1 0 0,0 0-1 0 0,1-1 1 0 0,-1 1 0 0 0,1-1-1 0 0,-1 0 1 0 0,1-1-1 0 0,0 0 1 0 0,0 0-1 0 0,0 0 1 0 0,-1 0 0 0 0,1-1-1 0 0,0 0 1 0 0,0 0-1 0 0,0-1 1 0 0,0 1-1 0 0,0-1 1 0 0,8-3 0 0 0,12-3-9 0 0,-1-2 1 0 0,1 0 0 0 0,27-15-1 0 0,-39 17-2 0 0,514-277-92 0 0,-19-35-6 0 0,-262 161-62 0 0,1-2-1038 0 0,-4-3-4755 0 0,52-33-9655 0 0,-248 164 13239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197 104 968 0 0,'-51'-10'2695'0'0,"-29"-9"1646"0"0,73 19-3752 0 0,0 18 28 0 0,-7 67 673 0 0,14-84-1198 0 0,0 0 0 0 0,0 0-1 0 0,0 0 1 0 0,-1 0-1 0 0,1 0 1 0 0,0 0 0 0 0,-1 0-1 0 0,1 0 1 0 0,-1 0 0 0 0,1 0-1 0 0,-1 0 1 0 0,1 0-1 0 0,-1 0 1 0 0,1-1 0 0 0,-1 1-1 0 0,0 0 1 0 0,0 0 0 0 0,1-1-1 0 0,-2 2 1 0 0,1-2 100 0 0,0 0 0 0 0,-1 1 0 0 0,1-1 1 0 0,0 0-1 0 0,0 0 0 0 0,0 0 0 0 0,0 0 1 0 0,-1 0-1 0 0,1 0 0 0 0,0 0 0 0 0,0 0 1 0 0,0-1-1 0 0,-1 1 0 0 0,1 0 0 0 0,0-1 1 0 0,-1 0-1 0 0,-4 0 921 0 0,18 6-106 0 0,-12-4-1000 0 0,1-1-1 0 0,0 1 1 0 0,0 0-1 0 0,0 0 1 0 0,0-1-1 0 0,0 1 1 0 0,0-1-1 0 0,0 1 1 0 0,0-1-1 0 0,0 1 1 0 0,0-1-1 0 0,0 0 0 0 0,0 1 1 0 0,0-1-1 0 0,0 0 1 0 0,0 0-1 0 0,0 0 1 0 0,1 0-1 0 0,-1 0 1 0 0,0 0-1 0 0,0 0 1 0 0,0 0-1 0 0,0 0 1 0 0,0 0-1 0 0,0-1 1 0 0,0 1-1 0 0,0 0 0 0 0,0-1 1 0 0,0 1-1 0 0,0-1 1 0 0,0 1-1 0 0,0-1 1 0 0,0 0-1 0 0,0 1 1 0 0,0-1-1 0 0,0 0 1 0 0,0 0-1 0 0,-1 0 1 0 0,1 1-1 0 0,0-1 1 0 0,-1 0-1 0 0,1 0 1 0 0,0 0-1 0 0,-1 0 0 0 0,1 0 1 0 0,-1 0-1 0 0,0 0 1 0 0,1-2-1 0 0,29-81 129 0 0,-29 83-130 0 0,0-1 0 0 0,0 1 1 0 0,0-1-1 0 0,0 1 0 0 0,0 0 0 0 0,0-1 0 0 0,0 1 0 0 0,1 0 1 0 0,-1 0-1 0 0,1 0 0 0 0,-1 0 0 0 0,1 0 0 0 0,-1 0 0 0 0,1 1 1 0 0,-1-1-1 0 0,1 0 0 0 0,0 1 0 0 0,-1-1 0 0 0,3 0 0 0 0,33 2 91 0 0,-20 0-49 0 0,551-45 372 0 0,-319 18-245 0 0,-200 20-156 0 0,-30 3 114 0 0,0 1 1 0 0,0 0-1 0 0,0 2 1 0 0,31 2-1 0 0,-50-2-120 0 0,0 0 0 0 0,0 0-1 0 0,0 0 1 0 0,0 0 0 0 0,0 0-1 0 0,0 0 1 0 0,0 0 0 0 0,0 0-1 0 0,0 0 1 0 0,0 0 0 0 0,1 0-1 0 0,-1 0 1 0 0,0 0 0 0 0,0 0-1 0 0,0 0 1 0 0,0 0-1 0 0,0 0 1 0 0,0 0 0 0 0,0 0-1 0 0,0 0 1 0 0,0 0 0 0 0,0 0-1 0 0,0 0 1 0 0,0 0 0 0 0,1 1-1 0 0,-1-1 1 0 0,0 0 0 0 0,0 0-1 0 0,0 0 1 0 0,0 0 0 0 0,0 0-1 0 0,0 0 1 0 0,0 0-1 0 0,0 0 1 0 0,0 0 0 0 0,0 0-1 0 0,0 0 1 0 0,0 0 0 0 0,0 0-1 0 0,0 1 1 0 0,0-1 0 0 0,0 0-1 0 0,0 0 1 0 0,0 0 0 0 0,0 0-1 0 0,0 0 1 0 0,0 0 0 0 0,0 0-1 0 0,0 0 1 0 0,0 0 0 0 0,0 0-1 0 0,0 0 1 0 0,0 1-1 0 0,0-1 1 0 0,0 0 0 0 0,0 0-1 0 0,0 0 1 0 0,0 0 0 0 0,0 0-1 0 0,0 0 1 0 0,0 0 0 0 0,0 0-1 0 0,-1 0 1 0 0,1 0 0 0 0,0 0-1 0 0,0 0 1 0 0,0 0 0 0 0,0 0-1 0 0,0 0 1 0 0,-9 6 477 0 0,-11 3-31 0 0,-4-1-311 0 0,0 0 0 0 0,-1-2 0 0 0,0 0-1 0 0,-1-2 1 0 0,-38 2 0 0 0,64-9-181 0 0,10-4 4 0 0,14-5-30 0 0,-4 10-391 0 0,-20 3 151 0 0,0-1-1 0 0,-1 1 1 0 0,1 0 0 0 0,-1-1 0 0 0,1 1-1 0 0,-1-1 1 0 0,1 1 0 0 0,-1-1 0 0 0,0 0 0 0 0,1 1-1 0 0,-1-1 1 0 0,1 0 0 0 0,-1 1 0 0 0,0-1-1 0 0,1 0 1 0 0,-1 0 0 0 0,0 1 0 0 0,1-1 0 0 0,-1 0-1 0 0,0 0 1 0 0,1 0 0 0 0,-1 0 0 0 0,0 0 0 0 0,-1 0-1 0 0,2 0-25 0 0,-1 0 1 0 0,1 1-1 0 0,-1-1 0 0 0,1 0 0 0 0,-1 0 0 0 0,0 0 0 0 0,1 0 0 0 0,-1 0 1 0 0,1 0-1 0 0,-1 0 0 0 0,1 0 0 0 0,-1 0 0 0 0,1 0 0 0 0,-1 0 0 0 0,0 0 1 0 0,1-1-1 0 0,-1 1 0 0 0,1 0 0 0 0,-1 0 0 0 0,1-1 0 0 0,-1 1 0 0 0,1 0 1 0 0,-1 0-1 0 0,1-1 0 0 0,-1 1 0 0 0,1-1 0 0 0,0 1 0 0 0,-1 0 0 0 0,1-1 1 0 0,0 1-1 0 0,-1-1 0 0 0,1 1 0 0 0,0-1 0 0 0,-1 1 0 0 0,1-1 0 0 0,0 1 1 0 0,0-1-1 0 0,-1 0 0 0 0,1-5-1121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32 508 0 0,'-57'-31'10675'0'0,"95"53"-8764"0"0,-16-13-1724 0 0,104 48 870 0 0,-109-47-878 0 0,0 0-1 0 0,-1 1 0 0 0,0 0 0 0 0,28 27 0 0 0,-41-35-147 0 0,0 0-1 0 0,-1-1 1 0 0,1 1-1 0 0,-1 0 0 0 0,0 1 1 0 0,0-1-1 0 0,0 0 0 0 0,0 0 1 0 0,0 1-1 0 0,-1-1 0 0 0,0 1 1 0 0,0 0-1 0 0,0-1 1 0 0,0 1-1 0 0,0 0 0 0 0,-1 0 1 0 0,1-1-1 0 0,-1 8 0 0 0,-1-6 15 0 0,0 0-1 0 0,0-1 0 0 0,-1 1 1 0 0,0 0-1 0 0,0 0 0 0 0,0-1 0 0 0,0 1 1 0 0,-1-1-1 0 0,1 1 0 0 0,-1-1 0 0 0,0 0 1 0 0,-5 5-1 0 0,-9 7 53 0 0,-2 0 1 0 0,1-1-1 0 0,-2 0 0 0 0,-34 18 1 0 0,53-32-102 0 0,-6 4 11 0 0,-78 41 83 0 0,77-42-103 0 0,-1 0 0 0 0,0-1 0 0 0,0 0-1 0 0,-1 0 1 0 0,1-1 0 0 0,-1 0 0 0 0,-14 0 0 0 0,22-2-79 0 0,1 0 0 0 0,0 0 0 0 0,0 0 0 0 0,0 0 0 0 0,0 0 0 0 0,0 0 0 0 0,0 0 0 0 0,0-1 0 0 0,0 1 0 0 0,0-1 0 0 0,0 1 0 0 0,0 0 0 0 0,0-1 0 0 0,0 0 0 0 0,0 1-1 0 0,0-1 1 0 0,0 0 0 0 0,0 1 0 0 0,0-1 0 0 0,1 0 0 0 0,-1 0 0 0 0,0 0 0 0 0,1 1 0 0 0,-1-1 0 0 0,0 0 0 0 0,1 0 0 0 0,-1 0 0 0 0,1 0 0 0 0,0 0 0 0 0,-1 0 0 0 0,1 0 0 0 0,0 0 0 0 0,-1-1 0 0 0,1 1 0 0 0,0 0 0 0 0,0 0 0 0 0,0 0 0 0 0,0 0 0 0 0,0 0 0 0 0,0 0 0 0 0,1-2 0 0 0,0-6-1105 0 0,1 1 1 0 0,-1-1-1 0 0,2 1 0 0 0,3-10 1 0 0,-3 11 76 0 0,11-35-2978 0 0,-6 20 2627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96 920 0 0,'-7'-4'761'0'0,"1"0"1"0"0,0-1-1 0 0,0 1 0 0 0,0-1 0 0 0,0 0 1 0 0,1-1-1 0 0,-6-7 0 0 0,7 9 128 0 0,1-1 1 0 0,-1 0-1 0 0,1 0 1 0 0,0 0-1 0 0,-3-9 0 0 0,0 2 2101 0 0,3 18-1600 0 0,3 33-998 0 0,0-10 327 0 0,-11 86 1392 0 0,-7 60-392 0 0,1-59-1231 0 0,15-96-337 0 0,0-3 1210 0 0,1-31-504 0 0,6-52-2596 0 0,-5 65 1107 0 0,1 1 0 0 0,0-1 0 0 0,-1 0 0 0 0,1 1 0 0 0,0-1 0 0 0,0 1 0 0 0,0-1 0 0 0,0 1 0 0 0,0-1 0 0 0,0 1 0 0 0,0 0 0 0 0,0-1 0 0 0,-1 1 0 0 0,1 0 0 0 0,0 0 0 0 0,0 0 0 0 0,0 0 0 0 0,2 0 0 0 0,21-3-6173 0 0,-10 2 4281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183 109 124 0 0,'-11'1'918'0'0,"-1"0"-1"0"0,1-1 1 0 0,-1-1 0 0 0,0 0-1 0 0,1 0 1 0 0,-22-6 0 0 0,-6-7 4123 0 0,37 14-4713 0 0,-1 0 0 0 0,1 0 0 0 0,-1 1 0 0 0,1-1 0 0 0,0 1 0 0 0,-1 0-1 0 0,1 0 1 0 0,0-1 0 0 0,0 2 0 0 0,0-1 0 0 0,0 0 0 0 0,-1 0 0 0 0,1 1 0 0 0,1-1 0 0 0,-1 1 0 0 0,0-1 0 0 0,-2 4 0 0 0,4-5-307 0 0,1 1 1 0 0,-1-1-1 0 0,0 1 0 0 0,1-1 1 0 0,-1 1-1 0 0,1-1 1 0 0,0 1-1 0 0,-1-1 1 0 0,1 1-1 0 0,-1-1 1 0 0,1 0-1 0 0,0 1 1 0 0,-1-1-1 0 0,1 0 1 0 0,0 0-1 0 0,-1 1 1 0 0,1-1-1 0 0,0 0 0 0 0,0 0 1 0 0,-1 0-1 0 0,1 0 1 0 0,0 0-1 0 0,-1 0 1 0 0,1 0-1 0 0,1 0 1 0 0,23-1 139 0 0,-24 1-134 0 0,263-25 459 0 0,-1-1-319 0 0,109 21-63 0 0,-247 5 315 0 0,-125 0-347 0 0,1 0 1 0 0,-1 1 0 0 0,0-1 0 0 0,1 0-1 0 0,-1 0 1 0 0,1 0 0 0 0,-1 0-1 0 0,0 0 1 0 0,1 0 0 0 0,-1 0-1 0 0,1 0 1 0 0,-1 0 0 0 0,0-1 0 0 0,1 1-1 0 0,-1 0 1 0 0,1 0 0 0 0,-1 0-1 0 0,0 0 1 0 0,1-1 0 0 0,-1 1-1 0 0,0 0 1 0 0,1 0 0 0 0,-1 0 0 0 0,0-1-1 0 0,1 1 1 0 0,-1 0 0 0 0,0-1-1 0 0,1 1 1 0 0,-1 0 0 0 0,0-1-1 0 0,0 1 1 0 0,0 0 0 0 0,1-1-1 0 0,-1 1 1 0 0,0-1 0 0 0,0 1 0 0 0,0 0-1 0 0,0-1 1 0 0,0 1 0 0 0,0-1-1 0 0,0 0 1 0 0,-10-18 617 0 0,7 16-738 0 0,1 0-1 0 0,0 1 1 0 0,-1-1 0 0 0,0 1 0 0 0,0-1 0 0 0,0 1 0 0 0,0 0-1 0 0,0 0 1 0 0,0 0 0 0 0,-7-2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317 129 568 0 0,'-23'-10'1886'0'0,"13"6"-1194"0"0,-1-1 1 0 0,2 0-1 0 0,-1 0 0 0 0,1-1 0 0 0,-17-13 0 0 0,26 19-626 0 0,-1-1-1 0 0,0 1 0 0 0,0-1 1 0 0,1 0-1 0 0,-1 0 1 0 0,0 0-1 0 0,1 1 0 0 0,-1-1 1 0 0,1 0-1 0 0,-1 0 0 0 0,1 0 1 0 0,0 0-1 0 0,-1 0 1 0 0,1 0-1 0 0,0 0 0 0 0,-1 0 1 0 0,1 0-1 0 0,0 0 1 0 0,0 0-1 0 0,0 0 0 0 0,0 0 1 0 0,0 0-1 0 0,0 0 0 0 0,0 0 1 0 0,1-1-1 0 0,0 0 17 0 0,-1 0-1 0 0,1 1 0 0 0,0-1 1 0 0,0 1-1 0 0,1-1 0 0 0,-1 1 1 0 0,0-1-1 0 0,0 1 1 0 0,1 0-1 0 0,-1-1 0 0 0,1 1 1 0 0,2-1-1 0 0,3-3 145 0 0,0 1 1 0 0,0 1-1 0 0,0 0 0 0 0,15-5 0 0 0,-14 6-42 0 0,1 0-1 0 0,0 1 0 0 0,0 0 0 0 0,0 0 1 0 0,0 1-1 0 0,0 0 0 0 0,-1 1 0 0 0,1-1 1 0 0,0 2-1 0 0,0-1 0 0 0,0 1 1 0 0,-1 1-1 0 0,1 0 0 0 0,-1 0 0 0 0,0 0 1 0 0,0 1-1 0 0,0 0 0 0 0,0 1 0 0 0,9 7 1 0 0,-12-8-70 0 0,0 1 0 0 0,0 0 1 0 0,0 0-1 0 0,-1 0 0 0 0,0 0 0 0 0,0 1 1 0 0,0-1-1 0 0,-1 1 0 0 0,0 0 1 0 0,0 0-1 0 0,0 0 0 0 0,-1 1 0 0 0,0-1 1 0 0,0 1-1 0 0,-1-1 0 0 0,1 1 0 0 0,-2-1 1 0 0,1 1-1 0 0,-1 0 0 0 0,0 0 1 0 0,0-1-1 0 0,0 1 0 0 0,-1 0 0 0 0,0-1 1 0 0,-4 13-1 0 0,1-6-31 0 0,-23 69 182 0 0,24-76-267 0 0,0 1 0 0 0,0-1-1 0 0,-1 0 1 0 0,0 1 0 0 0,0-2-1 0 0,-1 1 1 0 0,0 0-1 0 0,0-1 1 0 0,-8 7 0 0 0,11-10-119 0 0,-1 0-1 0 0,0-1 1 0 0,0 1 0 0 0,0-1 0 0 0,-1 1 0 0 0,1-1 0 0 0,0 0 0 0 0,0 0 0 0 0,-1-1 0 0 0,1 1 0 0 0,0-1 0 0 0,-1 1 0 0 0,1-1 0 0 0,-1 0-1 0 0,1 0 1 0 0,-1-1 0 0 0,1 1 0 0 0,0-1 0 0 0,-1 1 0 0 0,1-1 0 0 0,0 0 0 0 0,0-1 0 0 0,0 1 0 0 0,-1 0 0 0 0,1-1 0 0 0,0 0 0 0 0,1 0-1 0 0,-6-3 1 0 0,-6-6-1891 0 0,-1-1 0 0 0,2-1 0 0 0,-25-28 0 0 0,27 28 1154 0 0,-10-10-81 0 0,10 13 668 0 0,1-1 1 0 0,0-1-1 0 0,1 0 0 0 0,0 0 1 0 0,-11-23-1 0 0,10 15 173 0 0,7 14 168 0 0,0 0 0 0 0,0 0 1 0 0,0 0-1 0 0,1 0 0 0 0,0-1 0 0 0,0 1 1 0 0,1-1-1 0 0,-2-13 0 0 0,-4-14 1149 0 0,0 1 2567 0 0,4 33-2013 0 0,-5 8-845 0 0,-4 9 161 0 0,1 1-202 0 0,0 1 0 0 0,2-1 0 0 0,0 2 0 0 0,2-1 0 0 0,0 1 0 0 0,1 1 0 0 0,0-1-1 0 0,2 1 1 0 0,-2 27 0 0 0,3-25-421 0 0,2-17-359 0 0,0 0-1 0 0,0 0 1 0 0,1 0 0 0 0,0 0 0 0 0,0 0 0 0 0,2 10 0 0 0,4 18 233 0 0,-5-23-230 0 0,1 0 0 0 0,0 0-1 0 0,1 0 1 0 0,0-1 0 0 0,8 18 0 0 0,1-14 255 0 0,-11-14-340 0 0,-1 0 0 0 0,0 0 0 0 0,1 0-1 0 0,-1 1 1 0 0,0-1 0 0 0,1 0 0 0 0,-1 0-1 0 0,1 0 1 0 0,-1 0 0 0 0,0 0 0 0 0,1 0-1 0 0,-1 0 1 0 0,0 0 0 0 0,1 0 0 0 0,-1-1-1 0 0,0 1 1 0 0,1 0 0 0 0,-1 0 0 0 0,1 0-1 0 0,-1 0 1 0 0,0 0 0 0 0,0-1 0 0 0,1 1-1 0 0,-1 0 1 0 0,0 0 0 0 0,1 0 0 0 0,-1-1-1 0 0,1 0 4 0 0,0 0-1 0 0,-1 0 0 0 0,1-1 0 0 0,-1 1 1 0 0,1 0-1 0 0,-1 0 0 0 0,1-1 0 0 0,-1 1 1 0 0,0 0-1 0 0,0 0 0 0 0,1-1 0 0 0,-1 1 0 0 0,0 0 1 0 0,0-1-1 0 0,0 1 0 0 0,-1 0 0 0 0,1-1 1 0 0,0 1-1 0 0,0 0 0 0 0,-1 0 0 0 0,1-1 1 0 0,-2-1-1 0 0,2 2-20 0 0,-1-1 1 0 0,0 1-1 0 0,1-1 0 0 0,-1 1 1 0 0,1-1-1 0 0,-1 1 0 0 0,1-1 1 0 0,0 1-1 0 0,0-1 0 0 0,-1 0 1 0 0,1 1-1 0 0,0-1 0 0 0,1 1 1 0 0,-1-1-1 0 0,0 0 0 0 0,0 1 1 0 0,1-1-1 0 0,-1 1 0 0 0,1-1 1 0 0,-1 1-1 0 0,1-1 0 0 0,-1 1 1 0 0,1-1-1 0 0,0 1 0 0 0,0 0 1 0 0,0-1-1 0 0,0 1 0 0 0,0 0 1 0 0,0 0-1 0 0,0 0 0 0 0,3-2 1 0 0,2-1-417 0 0,1 0 1 0 0,0 1 0 0 0,-1 0-1 0 0,1 0 1 0 0,13-3 0 0 0,5-2-5280 0 0,21-12-7947 0 0,-36 13 11412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0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70 784 0 0,'-33'-42'10376'0'0,"32"41"-10336"0"0,1 1 0 0 0,-1 0 0 0 0,1 0 0 0 0,-1 0-1 0 0,1-1 1 0 0,0 1 0 0 0,-1 0 0 0 0,1 0 0 0 0,-1 0-1 0 0,1 0 1 0 0,-1 0 0 0 0,1 0 0 0 0,-1 0 0 0 0,1 0-1 0 0,-1 0 1 0 0,1 0 0 0 0,-1 0 0 0 0,1 0 0 0 0,-1 1-1 0 0,1-1 1 0 0,-1 0 0 0 0,1 0 0 0 0,0 0 0 0 0,-1 1-1 0 0,1-1 1 0 0,-1 0 0 0 0,1 0 0 0 0,0 1 0 0 0,-1-1-1 0 0,1 0 1 0 0,0 1 0 0 0,-1-1 0 0 0,1 1 0 0 0,0-1-1 0 0,-1 0 1 0 0,1 1 0 0 0,0-1 0 0 0,0 1 0 0 0,0-1-1 0 0,-1 1 1 0 0,1 0 0 0 0,-10 24 542 0 0,8-19-273 0 0,-4 11 310 0 0,1 1-1 0 0,1-1 1 0 0,0 1-1 0 0,-1 28 1 0 0,1 74 1179 0 0,4-102-1662 0 0,0-9-39 0 0,4 71 332 0 0,-3-75-401 0 0,-1 0 0 0 0,1 0-1 0 0,1 0 1 0 0,-1 0 0 0 0,0-1 0 0 0,1 1-1 0 0,0 0 1 0 0,0 0 0 0 0,1-1-1 0 0,-1 0 1 0 0,1 1 0 0 0,5 5-1 0 0,-7-9-12 0 0,0 0 0 0 0,0-1 0 0 0,0 1-1 0 0,1-1 1 0 0,-1 1 0 0 0,0-1 0 0 0,0 1-1 0 0,0-1 1 0 0,0 0 0 0 0,0 0 0 0 0,0 0 0 0 0,1 1-1 0 0,-1-1 1 0 0,0 0 0 0 0,0 0 0 0 0,0-1-1 0 0,0 1 1 0 0,1 0 0 0 0,-1 0 0 0 0,0 0-1 0 0,0-1 1 0 0,0 1 0 0 0,0-1 0 0 0,0 1-1 0 0,0-1 1 0 0,0 1 0 0 0,0-1 0 0 0,0 0-1 0 0,0 1 1 0 0,0-1 0 0 0,0 0 0 0 0,0 0-1 0 0,1-1 1 0 0,27-31 184 0 0,-10 4-188 0 0,-1-2 1 0 0,-2 0-1 0 0,23-62 0 0 0,-26 57 47 0 0,2 2 0 0 0,1 0 0 0 0,26-39 1 0 0,-34 61 16 0 0,24-33 119 0 0,-31 44-168 0 0,1-1 0 0 0,-1 1 1 0 0,0-1-1 0 0,0 1 0 0 0,1 0 0 0 0,-1-1 0 0 0,1 1 0 0 0,0 0 1 0 0,-1 0-1 0 0,1 0 0 0 0,0 0 0 0 0,-1 0 0 0 0,1 1 1 0 0,0-1-1 0 0,0 1 0 0 0,0-1 0 0 0,0 1 0 0 0,-1-1 0 0 0,1 1 1 0 0,0 0-1 0 0,4 0 0 0 0,-4 1 27 0 0,0 0 0 0 0,0 0 0 0 0,0 1 0 0 0,0-1 1 0 0,0 0-1 0 0,0 1 0 0 0,0 0 0 0 0,0-1 0 0 0,-1 1 0 0 0,1 0 0 0 0,-1 0 0 0 0,1 0 1 0 0,-1 0-1 0 0,0 0 0 0 0,0 0 0 0 0,0 0 0 0 0,0 1 0 0 0,1 1 0 0 0,13 44 602 0 0,-7-17-353 0 0,1-1 0 0 0,2 0 1 0 0,28 54-1 0 0,-23-56-225 0 0,1-1 0 0 0,1-1 0 0 0,1 0 0 0 0,1-1 1 0 0,2-1-1 0 0,43 37 0 0 0,-54-52-56 0 0,1 0-1 0 0,22 12 1 0 0,-30-18-57 0 0,1-1 0 0 0,-1 0 0 0 0,0 0-1 0 0,1-1 1 0 0,-1 1 0 0 0,1-1 0 0 0,0 0 0 0 0,0 0 0 0 0,-1-1-1 0 0,1 1 1 0 0,0-1 0 0 0,5-1 0 0 0,-7 0-307 0 0,0 0 1 0 0,-1 0-1 0 0,1-1 0 0 0,-1 1 1 0 0,1-1-1 0 0,-1 1 1 0 0,1-1-1 0 0,-1 0 0 0 0,0 0 1 0 0,0 0-1 0 0,0-1 0 0 0,0 1 1 0 0,-1 0-1 0 0,1-1 1 0 0,0 1-1 0 0,-1-1 0 0 0,0 1 1 0 0,1-1-1 0 0,0-5 0 0 0,3-4-2722 0 0,0-1 0 0 0,4-27 0 0 0,5-14-2344 0 0,-4 26 3473 0 0</inkml:trace>
  <inkml:trace contextRef="#ctx0" brushRef="#br0" timeOffset="1">1008 54 1204 0 0,'3'-9'5251'0'0,"-4"9"-5147"0"0,0 1-1 0 0,1-1 1 0 0,-1 0-1 0 0,0 0 1 0 0,1 1-1 0 0,-1-1 1 0 0,0 0 0 0 0,1 1-1 0 0,-1-1 1 0 0,0 1-1 0 0,1-1 1 0 0,-1 1-1 0 0,1-1 1 0 0,-1 1-1 0 0,1-1 1 0 0,-1 1-1 0 0,1 0 1 0 0,0-1 0 0 0,-1 2-1 0 0,-16 26 2965 0 0,-18 43 1 0 0,30-60-2663 0 0,1 1 0 0 0,0 0 0 0 0,1 0 1 0 0,1 0-1 0 0,0 0 0 0 0,0 1 1 0 0,1 12-1 0 0,1-15-227 0 0,0 0 0 0 0,1 0 0 0 0,0 0 0 0 0,0 0-1 0 0,2 0 1 0 0,5 18 0 0 0,-8-26-175 0 0,1 0 1 0 0,0 0-1 0 0,0 0 0 0 0,0 0 0 0 0,0-1 1 0 0,1 1-1 0 0,-1 0 0 0 0,0 0 0 0 0,1-1 1 0 0,-1 1-1 0 0,1-1 0 0 0,0 1 0 0 0,-1-1 0 0 0,1 0 1 0 0,0 1-1 0 0,0-1 0 0 0,0 0 0 0 0,0 0 1 0 0,0 0-1 0 0,0-1 0 0 0,0 1 0 0 0,0 0 0 0 0,0-1 1 0 0,0 0-1 0 0,0 1 0 0 0,1-1 0 0 0,-1 0 1 0 0,0 0-1 0 0,0 0 0 0 0,0 0 0 0 0,1 0 0 0 0,-1-1 1 0 0,0 1-1 0 0,0-1 0 0 0,0 1 0 0 0,0-1 1 0 0,2-1-1 0 0,1 0-1 0 0,-1 0 0 0 0,0 0 0 0 0,1-1 1 0 0,-1 1-1 0 0,0-1 0 0 0,-1 0 0 0 0,1 0 1 0 0,-1 0-1 0 0,1-1 0 0 0,-1 1 0 0 0,0-1 1 0 0,0 0-1 0 0,0 0 0 0 0,-1 0 0 0 0,5-8 1 0 0,1-7-6 0 0,-1 0 0 0 0,8-30 0 0 0,-2 6-4 0 0,21-58-26 0 0,-34 101 41 0 0,0 1 1 0 0,0-1 0 0 0,0 0-1 0 0,0 0 1 0 0,0 0 0 0 0,0 0-1 0 0,0 0 1 0 0,0 1 0 0 0,0-1-1 0 0,0 0 1 0 0,0 0 0 0 0,1 0-1 0 0,-1 0 1 0 0,0 0 0 0 0,0 1-1 0 0,0-1 1 0 0,0 0 0 0 0,0 0-1 0 0,0 0 1 0 0,0 0 0 0 0,0 0-1 0 0,1 0 1 0 0,-1 0 0 0 0,0 0-1 0 0,0 0 1 0 0,0 1 0 0 0,0-1-1 0 0,0 0 1 0 0,1 0 0 0 0,-1 0-1 0 0,0 0 1 0 0,0 0 0 0 0,0 0-1 0 0,0 0 1 0 0,1 0 0 0 0,-1 0-1 0 0,0 0 1 0 0,0 0 0 0 0,0 0-1 0 0,0 0 1 0 0,0 0 0 0 0,1 0-1 0 0,-1 0 1 0 0,0 0 0 0 0,0-1-1 0 0,0 1 1 0 0,0 0 0 0 0,0 0-1 0 0,1 0 1 0 0,-1 0 0 0 0,0 0-1 0 0,0 0 1 0 0,0 0 0 0 0,0 0-1 0 0,0-1 1 0 0,3 17 628 0 0,-3 2-287 0 0,1 0 0 0 0,1 0 0 0 0,0 0 0 0 0,2 0-1 0 0,0 0 1 0 0,13 33 0 0 0,-13-41-345 0 0,1 0 0 0 0,0 0 1 0 0,1-1-1 0 0,0 0 0 0 0,0 0 0 0 0,15 15 0 0 0,-15-18 6 0 0,0-1 1 0 0,1 0-1 0 0,-1 0 0 0 0,1 0 0 0 0,13 6 0 0 0,-17-9-14 0 0,-1-1-1 0 0,1 0 0 0 0,-1 0 1 0 0,0 0-1 0 0,1 0 1 0 0,0-1-1 0 0,-1 1 0 0 0,1-1 1 0 0,-1 0-1 0 0,1 1 0 0 0,0-1 1 0 0,-1 0-1 0 0,1-1 0 0 0,0 1 1 0 0,-1 0-1 0 0,1-1 0 0 0,-1 1 1 0 0,1-1-1 0 0,4-2 0 0 0,-4 1 0 0 0,0 0-1 0 0,0 0 0 0 0,0 0 0 0 0,0-1 0 0 0,-1 1 0 0 0,1-1 1 0 0,-1 0-1 0 0,0 1 0 0 0,1-1 0 0 0,-1-1 0 0 0,0 1 0 0 0,2-5 1 0 0,2-6-1 0 0,-1-1 1 0 0,-1 1 0 0 0,0-1 0 0 0,-1 0 0 0 0,2-23-1 0 0,-3 24 10 0 0,-2 2 1 0 0,2 0 0 0 0,-1 0 0 0 0,2 0-1 0 0,-1 0 1 0 0,2 1 0 0 0,4-14 0 0 0,-7 25-7 0 0,-1 0 0 0 0,1-1 0 0 0,-1 1 0 0 0,1 0 1 0 0,-1 0-1 0 0,1-1 0 0 0,-1 1 0 0 0,1 0 0 0 0,0 0 0 0 0,-1 0 1 0 0,1 0-1 0 0,-1 0 0 0 0,1 0 0 0 0,0 0 0 0 0,-1 0 0 0 0,1 0 1 0 0,-1 0-1 0 0,1 0 0 0 0,-1 0 0 0 0,1 0 0 0 0,0 0 0 0 0,-1 1 0 0 0,1-1 1 0 0,-1 0-1 0 0,1 0 0 0 0,-1 1 0 0 0,1-1 0 0 0,-1 0 0 0 0,1 1 1 0 0,-1-1-1 0 0,0 1 0 0 0,1-1 0 0 0,-1 0 0 0 0,1 1 0 0 0,-1-1 1 0 0,0 1-1 0 0,1-1 0 0 0,-1 1 0 0 0,0 0 0 0 0,19 20-8 0 0,-19-20 8 0 0,17 21-5 0 0,29 30 1 0 0,-41-47 2 0 0,0 0 0 0 0,1 0 0 0 0,0-1 0 0 0,-1 0 1 0 0,2 0-1 0 0,-1 0 0 0 0,0-1 0 0 0,1 1 0 0 0,-1-2 0 0 0,1 1 0 0 0,8 1 0 0 0,-12-3 3 0 0,0-1-1 0 0,-1 0 1 0 0,1 0 0 0 0,0-1-1 0 0,-1 1 1 0 0,1 0 0 0 0,0-1 0 0 0,0 0-1 0 0,-1 0 1 0 0,1 1 0 0 0,-1-2 0 0 0,1 1-1 0 0,-1 0 1 0 0,1 0 0 0 0,-1-1 0 0 0,0 1-1 0 0,0-1 1 0 0,0 0 0 0 0,3-3 0 0 0,5-4-1 0 0,-1-2 1 0 0,14-18 0 0 0,-10 11 2 0 0,-13 18-3 0 0,19-23 31 0 0,42-41 0 0 0,-56 59-29 0 0,0 0 0 0 0,1 1 0 0 0,0 0 0 0 0,0 0 0 0 0,0 0 0 0 0,0 1 0 0 0,0 0 0 0 0,1 0 0 0 0,0 0 0 0 0,-1 1-1 0 0,1 0 1 0 0,0 0 0 0 0,0 1 0 0 0,9-1 0 0 0,-13 2-3 0 0,-1 0 0 0 0,1 1 0 0 0,0-1 1 0 0,0 0-1 0 0,-1 1 0 0 0,1 0 0 0 0,0 0 0 0 0,-1 0 0 0 0,1 0 0 0 0,-1 0 0 0 0,1 0 1 0 0,-1 1-1 0 0,1-1 0 0 0,-1 1 0 0 0,0 0 0 0 0,0-1 0 0 0,0 1 0 0 0,0 0 0 0 0,0 0 1 0 0,3 4-1 0 0,0 3-6 0 0,1 0 0 0 0,-1 1 0 0 0,-1-1 0 0 0,4 13 0 0 0,9 17-225 0 0,-12-29 408 0 0,-3-6-972 0 0,0 0 0 0 0,1 0 0 0 0,-1 0 0 0 0,1 0 0 0 0,0-1 0 0 0,0 1 0 0 0,4 4 0 0 0,-5-7 227 0 0,0 0-1 0 0,0 0 1 0 0,0 0-1 0 0,0 0 1 0 0,0 0 0 0 0,0-1-1 0 0,0 1 1 0 0,0-1-1 0 0,0 1 1 0 0,0-1-1 0 0,0 0 1 0 0,1 0 0 0 0,-1 0-1 0 0,0 0 1 0 0,0 0-1 0 0,0 0 1 0 0,0-1-1 0 0,0 1 1 0 0,4-2-1 0 0,13-4-2158 0 0,4-3 664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121 288 68 0 0,'-21'-34'4090'0'0,"14"23"-2083"0"0,1 0-1 0 0,0 0 1 0 0,-6-16-1 0 0,5 18 1398 0 0,3 16-1946 0 0,-2 28-1106 0 0,5-25 122 0 0,-3 17-110 0 0,2 0-1 0 0,0-1 1 0 0,4 36 0 0 0,-1-9-185 0 0,1-3-120 0 0,2 0 0 0 0,2-1 0 0 0,14 54 0 0 0,-6-4-39 0 0,-15-65 433 0 0,1-34-429 0 0,0 0 0 0 0,0 1 0 0 0,0-1 0 0 0,0 1 0 0 0,0-1 0 0 0,0 1 0 0 0,-1-1 0 0 0,1 0 0 0 0,0 1 0 0 0,0-1 0 0 0,0 0 0 0 0,-1 1 0 0 0,1-1 0 0 0,0 0 0 0 0,-1 1 0 0 0,1-1 0 0 0,0 0 0 0 0,-1 1 0 0 0,1-1 0 0 0,0 0 0 0 0,-1 0 0 0 0,1 1 0 0 0,0-1 0 0 0,-1 0 0 0 0,0 0 0 0 0,0 0 11 0 0,1 0 0 0 0,-1 0 0 0 0,0 0 0 0 0,0-1 0 0 0,0 1 0 0 0,0 0-1 0 0,0-1 1 0 0,1 1 0 0 0,-1-1 0 0 0,0 1 0 0 0,0-1 0 0 0,1 1-1 0 0,-1-1 1 0 0,0 1 0 0 0,1-1 0 0 0,-1 0 0 0 0,-1-1 0 0 0,-4-5 1 0 0,1-1 1 0 0,-1 0 0 0 0,1 0-1 0 0,1-1 1 0 0,0 1-1 0 0,0-1 1 0 0,0 0 0 0 0,1 0-1 0 0,-3-16 1 0 0,-1-10-47 0 0,-2-44 0 0 0,7 60 30 0 0,-1-10-23 0 0,2-1 0 0 0,1 0 0 0 0,2 1 0 0 0,1-1 0 0 0,1 1 0 0 0,1 0 0 0 0,2 0 0 0 0,0 0-1 0 0,3 1 1 0 0,0 0 0 0 0,1 1 0 0 0,2 0 0 0 0,31-48 0 0 0,-34 62 2 0 0,0 1 0 0 0,1 1 1 0 0,0 0-1 0 0,1 1 0 0 0,0 0 0 0 0,1 0 0 0 0,0 1 1 0 0,0 1-1 0 0,21-9 0 0 0,-27 13-3 0 0,0 1 1 0 0,0 0-1 0 0,0 0 0 0 0,1 1 1 0 0,-1 0-1 0 0,1 0 0 0 0,0 1 1 0 0,-1 0-1 0 0,1 0 0 0 0,0 1 0 0 0,0 0 1 0 0,0 0-1 0 0,-1 1 0 0 0,1 0 1 0 0,0 0-1 0 0,-1 1 0 0 0,1 0 1 0 0,-1 1-1 0 0,0-1 0 0 0,12 7 1 0 0,-16-7 4 0 0,1 0 1 0 0,-1 1 0 0 0,0-1 0 0 0,0 1-1 0 0,0 0 1 0 0,-1 0 0 0 0,1 0 0 0 0,-1 0-1 0 0,0 1 1 0 0,1-1 0 0 0,-1 1 0 0 0,-1-1-1 0 0,1 1 1 0 0,-1 0 0 0 0,1-1 0 0 0,-1 1-1 0 0,0 0 1 0 0,0 0 0 0 0,-1 0 0 0 0,1 0-1 0 0,-1 0 1 0 0,0 0 0 0 0,0 0 0 0 0,0 0-1 0 0,0 0 1 0 0,-1 0 0 0 0,0 0-1 0 0,0 0 1 0 0,0 0 0 0 0,0-1 0 0 0,-2 5-1 0 0,-2 5 15 0 0,-1 0 0 0 0,0 0 0 0 0,-1-1 0 0 0,0 0-1 0 0,0-1 1 0 0,-2 0 0 0 0,-16 18 0 0 0,-8 3-189 0 0,-2-2 1 0 0,-1-2-1 0 0,-78 46 1 0 0,139-96-12120 0 0,25-21 5531 0 0,-23 25 4865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76 1232 0 0,'-2'-1'368'0'0,"1"0"1"0"0,-1 0-1 0 0,0 0 0 0 0,0 0 0 0 0,0 0 1 0 0,1-1-1 0 0,-1 1 0 0 0,1 0 0 0 0,-1-1 0 0 0,1 1 1 0 0,-1-1-1 0 0,1 0 0 0 0,0 1 0 0 0,0-1 1 0 0,0 0-1 0 0,0 0 0 0 0,-1-3 0 0 0,2 4-191 0 0,0 0 0 0 0,0 0 0 0 0,0 0-1 0 0,0-1 1 0 0,0 1 0 0 0,0 0-1 0 0,1 0 1 0 0,-1 0 0 0 0,0 0-1 0 0,1 0 1 0 0,-1-1 0 0 0,1 1 0 0 0,0 0-1 0 0,-1 0 1 0 0,1 0 0 0 0,0 0-1 0 0,-1 1 1 0 0,1-1 0 0 0,0 0 0 0 0,0 0-1 0 0,0 0 1 0 0,0 1 0 0 0,0-1-1 0 0,0 0 1 0 0,0 1 0 0 0,0-1 0 0 0,0 1-1 0 0,0-1 1 0 0,0 1 0 0 0,0-1-1 0 0,0 1 1 0 0,1 0 0 0 0,0-1 0 0 0,12-3 511 0 0,0 0 0 0 0,1 1 0 0 0,-1 0 0 0 0,1 1 0 0 0,-1 1 0 0 0,1 0 0 0 0,0 1 0 0 0,-1 1 0 0 0,1 0 1 0 0,0 1-1 0 0,-1 0 0 0 0,27 9 0 0 0,-31-8-538 0 0,-1 0-1 0 0,1 1 1 0 0,-1 1 0 0 0,1 0 0 0 0,-1 0-1 0 0,-1 0 1 0 0,1 1 0 0 0,-1 1 0 0 0,0-1-1 0 0,0 1 1 0 0,-1 1 0 0 0,0-1 0 0 0,0 1-1 0 0,-1 1 1 0 0,0-1 0 0 0,-1 1 0 0 0,0 0-1 0 0,0 0 1 0 0,4 11 0 0 0,-6-9-95 0 0,0 0 0 0 0,-1 0 1 0 0,0 0-1 0 0,-1 0 0 0 0,-1 1 0 0 0,1-1 0 0 0,-2 1 0 0 0,0-1 1 0 0,0 0-1 0 0,-1 0 0 0 0,0 1 0 0 0,-1-1 0 0 0,0 0 1 0 0,-1-1-1 0 0,0 1 0 0 0,0-1 0 0 0,-1 0 0 0 0,-1 0 0 0 0,-12 17 1 0 0,9-14-379 0 0,-2 0 0 0 0,0 0 1 0 0,0-1-1 0 0,-1 0 0 0 0,-22 16 1 0 0,23-20-841 0 0,-1 0 1 0 0,0-1-1 0 0,0 0 1 0 0,-1-1-1 0 0,0-1 0 0 0,-23 7 1 0 0,13-8-1587 0 0,-1-1 1 0 0,0-1-1 0 0,0-1 0 0 0,-47-5 0 0 0,63 4 2337 0 0,-47-4-1739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1 956 0 0,'16'4'6709'0'0,"-15"-4"-6580"0"0,0 0-1 0 0,0 0 1 0 0,1 0 0 0 0,-1 0-1 0 0,0 0 1 0 0,0 1-1 0 0,0-1 1 0 0,0 1-1 0 0,0-1 1 0 0,0 1-1 0 0,0-1 1 0 0,0 1 0 0 0,0-1-1 0 0,0 1 1 0 0,0 0-1 0 0,0 0 1 0 0,0-1-1 0 0,0 1 1 0 0,-1 0-1 0 0,2 2 1 0 0,5 3 12 0 0,-1 1 0 0 0,0 0 0 0 0,-1 0 0 0 0,0 0 1 0 0,0 0-1 0 0,0 1 0 0 0,-1 0 0 0 0,0 0 0 0 0,-1 0 0 0 0,1 1 0 0 0,-2-1 0 0 0,1 1 0 0 0,-1 0 1 0 0,-1 0-1 0 0,1-1 0 0 0,-1 17 0 0 0,-1-10 419 0 0,0 0 0 0 0,-1 0-1 0 0,-1 0 1 0 0,0 0 0 0 0,-1 0 0 0 0,-8 23 0 0 0,11-38-518 0 0,0 1 0 0 0,0-1 0 0 0,-1 0 0 0 0,1 0 0 0 0,0 1 0 0 0,0-1 0 0 0,0 0 0 0 0,0 0 0 0 0,0 1 0 0 0,0-1 0 0 0,0 0 0 0 0,0 0 0 0 0,-1 0 0 0 0,1 1 0 0 0,0-1 0 0 0,0 0 0 0 0,0 0 0 0 0,-1 0 0 0 0,1 1 0 0 0,0-1 0 0 0,0 0 0 0 0,0 0 0 0 0,-1 0 0 0 0,1 0 0 0 0,0 0 0 0 0,0 0 0 0 0,-1 0 0 0 0,1 1 0 0 0,0-1 0 0 0,0 0 0 0 0,-1 0 0 0 0,1 0 0 0 0,0 0 0 0 0,0 0 0 0 0,-1 0 0 0 0,1 0 0 0 0,0 0 0 0 0,0 0 0 0 0,-1 0 0 0 0,1-1 0 0 0,0 1 0 0 0,0 0 0 0 0,-1 0 0 0 0,1 0 0 0 0,0 0 0 0 0,0 0 0 0 0,-1 0 0 0 0,1 0 0 0 0,0-1 0 0 0,0 1 0 0 0,0 0 0 0 0,-1 0 0 0 0,1 0 0 0 0,0 0 0 0 0,0-1 0 0 0,0 1 0 0 0,0 0 0 0 0,0 0 0 0 0,-1-1 0 0 0,1 1 0 0 0,0 0 1 0 0,0 0-1 0 0,0-1 0 0 0,0 1 0 0 0,0 0 0 0 0,0 0 0 0 0,0-1 0 0 0,0 1 0 0 0,0-1 0 0 0,-6-18 1019 0 0,6 10-1012 0 0,1 0 0 0 0,1 0 0 0 0,0 0 0 0 0,0 0 0 0 0,1 0 0 0 0,0 0 0 0 0,0 1 0 0 0,1-1 0 0 0,0 1 0 0 0,0 0 0 0 0,1 0 0 0 0,0 0 0 0 0,1 1 0 0 0,0 0 0 0 0,0 0 0 0 0,0 0 0 0 0,1 1 0 0 0,0 0 0 0 0,0 0 0 0 0,10-5 0 0 0,-4 2-304 0 0,-1 2 1 0 0,2 0-1 0 0,-1 0 1 0 0,1 1 0 0 0,16-5-1 0 0,-18 8-1052 0 0,1 0 0 0 0,-1 0 0 0 0,1 1 0 0 0,0 1 0 0 0,24 0 0 0 0,27 10-7550 0 0,-45-5 6709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100 340 828 0 0,'-2'3'472'0'0,"0"0"0"0"0,-1 0 0 0 0,0-1 0 0 0,1 1 0 0 0,-1-1 0 0 0,0 0 0 0 0,0 0 0 0 0,0 0 0 0 0,-1 0 0 0 0,1 0 0 0 0,0-1 0 0 0,-7 3 0 0 0,5-3-55 0 0,0 1 1 0 0,1 1 0 0 0,-1-1 0 0 0,1 1-1 0 0,-7 5 1 0 0,8-6-335 0 0,1 0 0 0 0,0 1 0 0 0,0-1 1 0 0,1 1-1 0 0,-1 0 0 0 0,0 0 0 0 0,1 0 0 0 0,0-1 0 0 0,0 1 0 0 0,0 0 0 0 0,0 1 0 0 0,0-1 0 0 0,0 0 0 0 0,1 5 1 0 0,1 49 1844 0 0,1-47-1679 0 0,-2-1 0 0 0,1 1 0 0 0,-1 0-1 0 0,-2 15 1 0 0,1-22-502 0 0,1 0-1 0 0,-1-1 0 0 0,1 1 1 0 0,0-1-1 0 0,0 1 0 0 0,0 0 1 0 0,0-1-1 0 0,1 6 0 0 0,-1-8 217 0 0,0 0-1 0 0,0 0 0 0 0,0 0 1 0 0,0 0-1 0 0,0 1 0 0 0,0-1 1 0 0,0 0-1 0 0,0 0 0 0 0,0 0 1 0 0,0 0-1 0 0,1 0 1 0 0,-1 0-1 0 0,0 0 0 0 0,0 0 1 0 0,0 0-1 0 0,0 1 0 0 0,0-1 1 0 0,0 0-1 0 0,0 0 0 0 0,0 0 1 0 0,1 0-1 0 0,-1 0 0 0 0,0 0 1 0 0,0 0-1 0 0,0 0 1 0 0,0 0-1 0 0,0 0 0 0 0,0 0 1 0 0,1 0-1 0 0,-1 0 0 0 0,0 0 1 0 0,0 0-1 0 0,0 0 0 0 0,0 0 1 0 0,0 0-1 0 0,0 0 0 0 0,1 0 1 0 0,-1 0-1 0 0,0 0 1 0 0,0 0-1 0 0,0 0 0 0 0,0 0 1 0 0,0-1-1 0 0,0 1 0 0 0,0 0 1 0 0,1 0-1 0 0,-1 0 0 0 0,0 0 1 0 0,0 0-1 0 0,10-15-1474 0 0,23-40-4996 0 0,-20 30 4920 0 0</inkml:trace>
  <inkml:trace contextRef="#ctx0" brushRef="#br0" timeOffset="1">124 203 168 0 0,'-1'-28'1975'0'0,"-2"0"0"0"0,0 0 0 0 0,-2 1-1 0 0,-1-1 1 0 0,-13-36 0 0 0,36 99-1389 0 0,-2-7-5888 0 0,13 33 1 0 0,-23-47 3669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1120 0 0,'4'6'897'0'0,"-1"0"0"0"0,0 0 1 0 0,0 1-1 0 0,0-1 0 0 0,-1 1 0 0 0,0 0 0 0 0,0 0 0 0 0,-1 0 1 0 0,1 12-1 0 0,-2 69 2098 0 0,-1-42-2121 0 0,1-46-874 0 0,0 0 0 0 0,0 0 0 0 0,0 0 0 0 0,0 0 0 0 0,0 1 0 0 0,0-1 0 0 0,0 0 0 0 0,0 0 0 0 0,0 0 0 0 0,1 0 0 0 0,-1 0 0 0 0,0 0 0 0 0,0 0 0 0 0,0 1 0 0 0,0-1 0 0 0,0 0 0 0 0,0 0 0 0 0,0 0 0 0 0,1 0 0 0 0,-1 0 0 0 0,0 0 0 0 0,0 0 0 0 0,0 0-1 0 0,0 0 1 0 0,0 0 0 0 0,0 0 0 0 0,1 0 0 0 0,-1 0 0 0 0,0 0 0 0 0,0 0 0 0 0,0 0 0 0 0,0 0 0 0 0,0 0 0 0 0,1 0 0 0 0,-1 0 0 0 0,0 0 0 0 0,0 0 0 0 0,0 0 0 0 0,0 0 0 0 0,0 0 0 0 0,0 0 0 0 0,1 0 0 0 0,-1 0 0 0 0,0 0 0 0 0,0-1 0 0 0,0 1 0 0 0,0 0 0 0 0,0 0 0 0 0,0 0 0 0 0,1 0 0 0 0,12-8 5 0 0,10-11 7 0 0,25-31-25 0 0,-18 14-6 0 0,4-6 25 0 0,-26 31 22 0 0,9-11 14 0 0,-3 15 258 0 0,-13 8-229 0 0,0-1 0 0 0,0 1-1 0 0,0 0 1 0 0,0 0 0 0 0,0 0-1 0 0,0-1 1 0 0,0 1 0 0 0,0 0-1 0 0,0 0 1 0 0,-1 1 0 0 0,1-1-1 0 0,0 0 1 0 0,-1 0 0 0 0,1 0-1 0 0,-1 0 1 0 0,1 1-1 0 0,-1-1 1 0 0,1 0 0 0 0,-1 3-1 0 0,8 28 900 0 0,-4-10-799 0 0,0 1 0 0 0,1-1 0 0 0,14 35 0 0 0,-18-55-217 0 0,-1-1 0 0 0,1 0 0 0 0,0 1 0 0 0,-1-1 0 0 0,1 0 0 0 0,0 1 0 0 0,0-1 0 0 0,0 0-1 0 0,0 0 1 0 0,0 0 0 0 0,0 0 0 0 0,0 0 0 0 0,0 0 0 0 0,1 0 0 0 0,-1 0 0 0 0,0-1 0 0 0,0 1 0 0 0,1 0 0 0 0,-1-1 0 0 0,1 1-1 0 0,-1-1 1 0 0,0 1 0 0 0,1-1 0 0 0,-1 0 0 0 0,1 1 0 0 0,-1-1 0 0 0,1 0 0 0 0,-1 0 0 0 0,1 0 0 0 0,-1 0 0 0 0,1 0 0 0 0,-1-1-1 0 0,1 1 1 0 0,-1 0 0 0 0,1-1 0 0 0,-1 1 0 0 0,1-1 0 0 0,-1 0 0 0 0,0 1 0 0 0,1-1 0 0 0,-1 0 0 0 0,0 0 0 0 0,2-1-1 0 0,3-2-786 0 0,1 0 0 0 0,-1-1 0 0 0,1 0 0 0 0,-1-1 0 0 0,-1 1 0 0 0,10-13 0 0 0,1-4-754 0 0,-2-2 0 0 0,22-46 0 0 0,14-55 1579 0 0,1-5 3186 0 0,-8 49-162 0 0,-43 80-2935 0 0,1 0 0 0 0,-1 1 0 0 0,0-1 0 0 0,1 1 0 0 0,-1-1 0 0 0,0 0 0 0 0,1 1 0 0 0,-1-1 0 0 0,1 1 0 0 0,-1-1 0 0 0,0 1 0 0 0,1-1 0 0 0,-1 1 0 0 0,1 0 0 0 0,0-1 0 0 0,-1 1 0 0 0,1 0 0 0 0,-1-1 0 0 0,1 1 0 0 0,0 0 0 0 0,-1-1 0 0 0,1 1 0 0 0,0 0 0 0 0,-1 0 0 0 0,2 0 0 0 0,-1 0-3 0 0,-1 1 1 0 0,1-1-1 0 0,0 0 0 0 0,-1 1 0 0 0,1 0 1 0 0,-1-1-1 0 0,1 1 0 0 0,-1-1 0 0 0,1 1 1 0 0,-1 0-1 0 0,1-1 0 0 0,-1 1 0 0 0,0 0 0 0 0,1-1 1 0 0,-1 1-1 0 0,0 0 0 0 0,0 0 0 0 0,1 0 1 0 0,6 45 1750 0 0,-7-42-1575 0 0,1 56 196 0 0,-2 0 0 0 0,-2 0-1 0 0,-22 110 1 0 0,24-165-433 0 0,-1 4-50 0 0,0 0 0 0 0,0 0 0 0 0,-1 0-1 0 0,0 0 1 0 0,-1 0 0 0 0,0 0 0 0 0,-5 7 0 0 0,7-13-151 0 0,0-1 0 0 0,1 1 0 0 0,-1-1 1 0 0,0 0-1 0 0,0 0 0 0 0,-1 0 1 0 0,1 0-1 0 0,0 0 0 0 0,-1 0 0 0 0,1-1 1 0 0,-4 3-1 0 0,4-4-129 0 0,0 1 1 0 0,0-1-1 0 0,0 1 1 0 0,0-1-1 0 0,0 1 0 0 0,0-1 1 0 0,-1 0-1 0 0,1 0 0 0 0,0 0 1 0 0,0 0-1 0 0,0-1 1 0 0,0 1-1 0 0,0-1 0 0 0,0 1 1 0 0,0-1-1 0 0,0 1 1 0 0,0-1-1 0 0,-1-1 0 0 0,-4-2-172 0 0,0 0-1 0 0,1-1 0 0 0,0 1 1 0 0,0-1-1 0 0,0-1 0 0 0,0 1 1 0 0,1-1-1 0 0,0 0 0 0 0,-6-10 1 0 0,8 12 620 0 0,0 0 0 0 0,0-1 0 0 0,1 1 1 0 0,-1-1-1 0 0,1 0 0 0 0,1 1 0 0 0,-1-1 1 0 0,0 0-1 0 0,1 0 0 0 0,0 0 0 0 0,1-1 0 0 0,-1 1 1 0 0,1 0-1 0 0,0 0 0 0 0,0-8 0 0 0,1 10 33 0 0,1 0-1 0 0,-1 0 0 0 0,1 0 1 0 0,-1 1-1 0 0,1-1 1 0 0,0 0-1 0 0,0 0 0 0 0,0 1 1 0 0,1 0-1 0 0,-1-1 0 0 0,0 1 1 0 0,1 0-1 0 0,0 0 0 0 0,-1 0 1 0 0,1 0-1 0 0,0 1 0 0 0,0-1 1 0 0,0 1-1 0 0,0 0 1 0 0,0-1-1 0 0,0 1 0 0 0,1 1 1 0 0,4-2-1 0 0,11-2 269 0 0,-1 1 1 0 0,34-1-1 0 0,-49 4-434 0 0,88 2 184 0 0,-5-1-2677 0 0,-70-2 347 0 0,1 0-1 0 0,-1-1 1 0 0,20-6-1 0 0,-13 2 481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44 216 0 0,'-4'-7'900'0'0,"-6"0"36"0"0,6 3 8 0 0,-6-3-428 0 0,6 5-320 0 0,-1-3-256 0 0,-4 3-316 0 0,4 0-284 0 0,0-3-148 0 0,1 5-68 0 0,4-2 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121 348 0 0,'-588'-9'7407'0'0,"372"2"-5018"0"0,178 6-1771 0 0,-16 0 1481 0 0,-74-11-1 0 0,127 13-2050 0 0,1-1 0 0 0,-1 0 0 0 0,0 0 0 0 0,0 0 0 0 0,1 0 0 0 0,-1-1 0 0 0,0 1 0 0 0,0 0 0 0 0,1 0-1 0 0,-1 0 1 0 0,0-1 0 0 0,0 1 0 0 0,1 0 0 0 0,-1-1 0 0 0,1 1 0 0 0,-1 0 0 0 0,0-1 0 0 0,1 1 0 0 0,-1-1 0 0 0,1 1 0 0 0,-1-1 0 0 0,1 1 0 0 0,-1-2 0 0 0,13-5 653 0 0,36-4-270 0 0,198-21-267 0 0,344-1 1 0 0,251 61-159 0 0,-827-27-8 0 0,93 5-9 0 0,183 36 1 0 0,-288-42 9 0 0,1 1 0 0 0,-1 0 1 0 0,0-1-1 0 0,1 1 1 0 0,-1 0-1 0 0,0 0 0 0 0,0 0 1 0 0,0 0-1 0 0,4 3 0 0 0,-6-4 2 0 0,1 1-1 0 0,-1-1 0 0 0,0 0 0 0 0,0 1 0 0 0,0-1 0 0 0,1 0 0 0 0,-1 1 0 0 0,0-1 0 0 0,0 0 0 0 0,0 1 0 0 0,0-1 0 0 0,0 0 0 0 0,0 1 0 0 0,1-1 0 0 0,-1 0 0 0 0,0 1 0 0 0,0-1 0 0 0,0 0 0 0 0,0 1 0 0 0,0-1 0 0 0,0 0 0 0 0,0 1 0 0 0,-1-1 0 0 0,1 1 0 0 0,0-1 0 0 0,0 0 0 0 0,0 1 0 0 0,0-1 0 0 0,0 0 0 0 0,0 1 0 0 0,-1-1 0 0 0,1 0 0 0 0,0 0 0 0 0,0 1 0 0 0,-1-1 0 0 0,1 1 0 0 0,-4 1 0 0 0,1 1 1 0 0,-1-1 0 0 0,0 0-1 0 0,1 1 1 0 0,-1-2-1 0 0,0 1 1 0 0,-1 0-1 0 0,1-1 1 0 0,-6 2 0 0 0,-141 29 20 0 0,-170 15 0 0 0,111-20 8 0 0,93-10 25 0 0,-549 101 1483 0 0,643-113-1448 0 0,13-4-50 0 0,0 1 1 0 0,0 1-1 0 0,0 0 0 0 0,1 0 0 0 0,-1 1 0 0 0,1 0 0 0 0,-14 8 0 0 0,23-12-37 0 0,0 0-1 0 0,0 0 0 0 0,0 0 0 0 0,0 0 0 0 0,-1 1 1 0 0,1-1-1 0 0,0 0 0 0 0,0 0 0 0 0,0 0 0 0 0,0 0 1 0 0,0 0-1 0 0,0 0 0 0 0,0 0 0 0 0,-1 1 0 0 0,1-1 1 0 0,0 0-1 0 0,0 0 0 0 0,0 0 0 0 0,0 0 0 0 0,0 0 1 0 0,0 0-1 0 0,0 1 0 0 0,0-1 0 0 0,0 0 0 0 0,0 0 1 0 0,0 0-1 0 0,0 0 0 0 0,0 1 0 0 0,0-1 0 0 0,0 0 1 0 0,0 0-1 0 0,0 0 0 0 0,0 0 0 0 0,0 0 1 0 0,0 1-1 0 0,0-1 0 0 0,0 0 0 0 0,0 0 0 0 0,0 0 1 0 0,0 0-1 0 0,0 0 0 0 0,0 1 0 0 0,0-1 0 0 0,1 0 1 0 0,-1 0-1 0 0,0 0 0 0 0,0 0 0 0 0,0 0 0 0 0,0 0 1 0 0,0 0-1 0 0,0 1 0 0 0,1-1 0 0 0,-1 0 0 0 0,0 0 1 0 0,14 4 22 0 0,21-1-12 0 0,80-5-34 0 0,117-19 1 0 0,-105 8 10 0 0,-10 2 16 0 0,48-6 29 0 0,259 7-1 0 0,-420 10-35 0 0,0 1-1 0 0,0-1 0 0 0,0 1 1 0 0,0 0-1 0 0,0 0 0 0 0,0 0 1 0 0,5 3-1 0 0,-9-4 3 0 0,0 0-1 0 0,0 0 1 0 0,1 0-1 0 0,-1 0 1 0 0,0 1-1 0 0,0-1 1 0 0,1 0-1 0 0,-1 0 1 0 0,0 0-1 0 0,0 0 1 0 0,0 1 0 0 0,1-1-1 0 0,-1 0 1 0 0,0 0-1 0 0,0 1 1 0 0,0-1-1 0 0,0 0 1 0 0,0 0-1 0 0,1 1 1 0 0,-1-1-1 0 0,0 0 1 0 0,0 0-1 0 0,0 1 1 0 0,0-1-1 0 0,0 0 1 0 0,0 0 0 0 0,0 1-1 0 0,0-1 1 0 0,0 0-1 0 0,0 1 1 0 0,0-1-1 0 0,0 0 1 0 0,0 0-1 0 0,0 1 1 0 0,0-1-1 0 0,0 1 1 0 0,-19 10-14 0 0,-84 24-450 0 0,-170 35 0 0 0,152-43-4373 0 0,96-21 1956 0 0,16-5 55 0 0,32-7-5025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147 286 776 0 0,'-8'-21'2485'0'0,"0"1"-1"0"0,-19-32 1 0 0,13 26 323 0 0,14 83 249 0 0,10 30-2556 0 0,5 71 307 0 0,-14-139-578 0 0,-2 0 0 0 0,0 0 0 0 0,-1 0 0 0 0,-1 0 0 0 0,-1 0 0 0 0,-7 21 0 0 0,9-34-112 0 0,0 0 0 0 0,-1 1-1 0 0,0-1 1 0 0,-1 0 0 0 0,1 0 0 0 0,-1-1-1 0 0,-5 6 1 0 0,8-9-47 0 0,1-2-1 0 0,-1 1 1 0 0,0 0-1 0 0,0 0 1 0 0,0 0-1 0 0,0 0 1 0 0,0 0 0 0 0,0-1-1 0 0,0 1 1 0 0,0 0-1 0 0,0-1 1 0 0,-1 1 0 0 0,1-1-1 0 0,0 0 1 0 0,0 1-1 0 0,0-1 1 0 0,-1 0-1 0 0,1 0 1 0 0,0 1 0 0 0,0-1-1 0 0,-1 0 1 0 0,1 0-1 0 0,0 0 1 0 0,0-1-1 0 0,-1 1 1 0 0,1 0 0 0 0,0 0-1 0 0,0-1 1 0 0,0 1-1 0 0,-1-1 1 0 0,1 1-1 0 0,0-1 1 0 0,0 1 0 0 0,0-1-1 0 0,0 0 1 0 0,0 1-1 0 0,0-1 1 0 0,0 0-1 0 0,0 0 1 0 0,0 0 0 0 0,0 0-1 0 0,1 0 1 0 0,-2-2-1 0 0,-1-1-35 0 0,1 0 0 0 0,0 0 0 0 0,1 0 0 0 0,-1 0 0 0 0,1 0 0 0 0,0-1 0 0 0,0 1 0 0 0,0 0 0 0 0,0-1 0 0 0,1 1 0 0 0,0-1 0 0 0,0 1 0 0 0,0-1 0 0 0,1-5 0 0 0,2-10-43 0 0,8-35-1 0 0,0 9 2 0 0,3 1-1 0 0,2 1 1 0 0,29-58-1 0 0,-32 77 10 0 0,2 1 1 0 0,1 1-1 0 0,24-29 0 0 0,-24 34-4 0 0,0 1-1 0 0,25-19 0 0 0,-24 25 21 0 0,0 0 1 0 0,0 0-1 0 0,1 2 0 0 0,1 0 0 0 0,-1 1 1 0 0,1 1-1 0 0,1 1 0 0 0,25-5 0 0 0,-20 6-238 0 0,0 2 1 0 0,0 0-1 0 0,0 1 0 0 0,1 2 0 0 0,-1 1 0 0 0,31 4 0 0 0,-48-4-539 0 0,29 6-2684 0 0,-36-7 3060 0 0,0 1 0 0 0,0-1-1 0 0,0 0 1 0 0,0 0 0 0 0,0 1 0 0 0,0-1-1 0 0,0 1 1 0 0,0-1 0 0 0,0 1 0 0 0,0-1-1 0 0,-1 1 1 0 0,1-1 0 0 0,0 1-1 0 0,0 0 1 0 0,0 0 0 0 0,-1-1 0 0 0,1 1-1 0 0,0 0 1 0 0,-1 0 0 0 0,1 0 0 0 0,-1 0-1 0 0,1 0 1 0 0,-1 0 0 0 0,1 0 0 0 0,-1 0-1 0 0,1 1 1 0 0,-5 5-2460 0 0,-5-1 651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1412 0 0,'-13'9'1073'0'0,"0"0"-1"0"0,-1-1 1 0 0,0 0-1 0 0,0-1 1 0 0,-1-1-1 0 0,0 0 1 0 0,-23 5-1 0 0,51-14-24 0 0,28-8-559 0 0,33-3-510 0 0,65 1-1799 0 0,-46 6-4397 0 0,-80 7 4381 0 0,-7 2 297 0 0</inkml:trace>
  <inkml:trace contextRef="#ctx0" brushRef="#br0" timeOffset="1">89 239 1292 0 0,'-24'12'1530'0'0,"-22"11"1811"0"0,44-22-3173 0 0,1 0 1 0 0,-1 0-1 0 0,0 1 0 0 0,1-1 1 0 0,-1 0-1 0 0,1 1 0 0 0,-1 0 1 0 0,1-1-1 0 0,0 1 0 0 0,-3 3 1 0 0,4-5-150 0 0,0 1 0 0 0,0-1 0 0 0,0 1 0 0 0,0-1 0 0 0,0 1 0 0 0,0-1 0 0 0,0 0 0 0 0,0 1 0 0 0,0-1-1 0 0,1 1 1 0 0,-1-1 0 0 0,0 0 0 0 0,0 1 0 0 0,0-1 0 0 0,0 1 0 0 0,1-1 0 0 0,-1 0 0 0 0,0 1 0 0 0,0-1 0 0 0,0 0 0 0 0,1 1 0 0 0,-1-1 0 0 0,0 0 0 0 0,1 1 0 0 0,-1-1 0 0 0,0 0 0 0 0,1 0 0 0 0,-1 1 0 0 0,0-1 0 0 0,1 0 0 0 0,-1 0 0 0 0,1 0 0 0 0,-1 0 0 0 0,0 1 0 0 0,1-1 0 0 0,-1 0 0 0 0,1 0 0 0 0,-1 0 0 0 0,0 0 0 0 0,1 0 0 0 0,-1 0 0 0 0,1 0 0 0 0,-1 0 0 0 0,1 0 0 0 0,-1 0 0 0 0,0 0 0 0 0,1-1 0 0 0,0 1 0 0 0,25-1 224 0 0,-23 0-205 0 0,55-4 35 0 0,99-14-293 0 0,-127 13-1174 0 0,32-11-1 0 0,-5-5-2568 0 0,-38 13 2392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15 531 988 0 0,'1'0'220'0'0,"0"0"0"0"0,-1 0-1 0 0,1-1 1 0 0,-1 1 0 0 0,1 0-1 0 0,-1-1 1 0 0,1 1 0 0 0,-1 0-1 0 0,1-1 1 0 0,-1 1 0 0 0,0-1 0 0 0,1 1-1 0 0,-1-1 1 0 0,0 1 0 0 0,1-1-1 0 0,-1 1 1 0 0,0-1 0 0 0,0 1 0 0 0,1-1-1 0 0,-1 0 1 0 0,0 1 0 0 0,0-1-1 0 0,-2-3 3196 0 0,0 19-2707 0 0,-5 22 548 0 0,0 2-760 0 0,4 0-337 0 0,2-31-150 0 0,0 1-1 0 0,0-1 1 0 0,1 0-1 0 0,0 0 1 0 0,2 13-1 0 0,-2-19-6 0 0,1 1 0 0 0,-1-1 0 0 0,1 1 0 0 0,-1-1-1 0 0,1 0 1 0 0,0 1 0 0 0,0-1 0 0 0,0 0-1 0 0,0 0 1 0 0,1 0 0 0 0,-1 1 0 0 0,0-1 0 0 0,1 0-1 0 0,3 3 1 0 0,-4-5-2 0 0,1 1 0 0 0,-1-1 1 0 0,0 1-1 0 0,0-1 0 0 0,1 0 0 0 0,-1 0 0 0 0,0 0 1 0 0,1 0-1 0 0,-1 0 0 0 0,0 0 0 0 0,1 0 0 0 0,-1 0 0 0 0,0 0 1 0 0,1 0-1 0 0,-1-1 0 0 0,0 1 0 0 0,0-1 0 0 0,1 1 0 0 0,-1-1 1 0 0,0 1-1 0 0,0-1 0 0 0,0 0 0 0 0,0 0 0 0 0,0 1 1 0 0,0-1-1 0 0,0 0 0 0 0,0 0 0 0 0,0 0 0 0 0,1-1 0 0 0,31-34 39 0 0,7-26-44 0 0,-32 47 4 0 0,2-1-1 0 0,0 2 1 0 0,0-1 0 0 0,16-15-1 0 0,-13 18 0 0 0,0 1 0 0 0,23-16 0 0 0,-33 25 19 0 0,0 0 0 0 0,0 0 0 0 0,0 0 0 0 0,0 0 0 0 0,0 1 0 0 0,0-1 0 0 0,0 1 0 0 0,1 0-1 0 0,-1 0 1 0 0,1 0 0 0 0,-1 1 0 0 0,1-1 0 0 0,-1 1 0 0 0,1 0 0 0 0,-1 0 0 0 0,1 0 0 0 0,-1 0 0 0 0,1 0 0 0 0,-1 1 0 0 0,5 1-1 0 0,-5 1 39 0 0,1 0 0 0 0,-1 0 0 0 0,1 0 0 0 0,-1 1-1 0 0,0 0 1 0 0,0-1 0 0 0,0 1 0 0 0,-1 0-1 0 0,0 1 1 0 0,1-1 0 0 0,-1 0 0 0 0,-1 1-1 0 0,1-1 1 0 0,-1 1 0 0 0,1-1 0 0 0,-1 6-1 0 0,2-2-38 0 0,-1 0-1 0 0,1 0 1 0 0,7 15-1 0 0,-7-20-16 0 0,-1 1-1 0 0,1 0 1 0 0,0-1-1 0 0,0 1 1 0 0,0-1-1 0 0,0 0 1 0 0,1 0-1 0 0,-1 0 1 0 0,1-1-1 0 0,0 1 0 0 0,0-1 1 0 0,0 0-1 0 0,0 0 1 0 0,0 0-1 0 0,0 0 1 0 0,0-1-1 0 0,1 0 1 0 0,-1 1-1 0 0,0-2 1 0 0,1 1-1 0 0,-1-1 1 0 0,1 1-1 0 0,-1-1 1 0 0,6-1-1 0 0,-4 0 2 0 0,0 0 0 0 0,-1 0 1 0 0,1-1-1 0 0,-1 0 0 0 0,1 0 0 0 0,-1 0 0 0 0,0-1 0 0 0,0 1 0 0 0,0-1 0 0 0,0-1 0 0 0,0 1 0 0 0,-1-1 1 0 0,1 1-1 0 0,-1-1 0 0 0,0-1 0 0 0,0 1 0 0 0,-1-1 0 0 0,6-8 0 0 0,6-14-10 0 0,-2-1 0 0 0,-1-1 0 0 0,-2 0 0 0 0,14-60-1 0 0,6-17 14 0 0,-21 81 2 0 0,37-100 184 0 0,-39 109-85 0 0,1 1 1 0 0,0 1-1 0 0,1-1 1 0 0,0 2-1 0 0,22-24 1 0 0,-30 35-71 0 0,0 1 0 0 0,0-1 0 0 0,0 1 0 0 0,0 0 0 0 0,1-1 0 0 0,-1 1 0 0 0,0 0 0 0 0,1 0 0 0 0,-1 0 0 0 0,1 0 0 0 0,-1 0 0 0 0,1 1 0 0 0,-1-1 0 0 0,1 0 0 0 0,0 1 1 0 0,-1-1-1 0 0,1 1 0 0 0,0-1 0 0 0,0 1 0 0 0,-1 0 0 0 0,1 0 0 0 0,0 0 0 0 0,0 0 0 0 0,-1 0 0 0 0,1 0 0 0 0,0 0 0 0 0,0 1 0 0 0,-1-1 0 0 0,1 1 0 0 0,0-1 0 0 0,-1 1 0 0 0,1 0 0 0 0,0-1 0 0 0,-1 1 0 0 0,1 0 0 0 0,-1 0 0 0 0,3 2 0 0 0,-1 1 95 0 0,0-1 1 0 0,0 1-1 0 0,0 0 0 0 0,0 0 0 0 0,-1 0 0 0 0,0 1 0 0 0,0-1 1 0 0,0 0-1 0 0,0 1 0 0 0,-1-1 0 0 0,1 1 0 0 0,-1 0 0 0 0,0 4 1 0 0,4 31 782 0 0,-2 54 0 0 0,-19 107 32 0 0,-14-42-718 0 0,25-139-222 0 0,-2 0 1 0 0,0 0-1 0 0,0-1 0 0 0,-2-1 1 0 0,-20 34-1 0 0,28-50-31 0 0,0-1-1 0 0,0 1 1 0 0,0 0 0 0 0,0 0 0 0 0,-1-1-1 0 0,1 1 1 0 0,0-1 0 0 0,-1 1 0 0 0,0-1-1 0 0,1 0 1 0 0,-1 0 0 0 0,1 1 0 0 0,-1-1-1 0 0,0 0 1 0 0,0 0 0 0 0,0-1-1 0 0,0 1 1 0 0,0 0 0 0 0,0-1 0 0 0,0 1-1 0 0,0-1 1 0 0,0 1 0 0 0,0-1 0 0 0,0 0-1 0 0,0 0 1 0 0,0 0 0 0 0,0 0 0 0 0,0 0-1 0 0,-3-1 1 0 0,2 0-88 0 0,1-1 0 0 0,0 1 1 0 0,-1 0-1 0 0,1-1 0 0 0,0 1 0 0 0,0-1 0 0 0,0 0 0 0 0,0 1 0 0 0,0-1 1 0 0,0 0-1 0 0,-3-4 0 0 0,-9-20-758 0 0,11 17 834 0 0,1 0 0 0 0,0 0 0 0 0,0-1 0 0 0,1 1 0 0 0,0-1 1 0 0,1 1-1 0 0,0-1 0 0 0,0 1 0 0 0,1 0 0 0 0,0-1 0 0 0,1 1 0 0 0,0-1 0 0 0,0 1 0 0 0,5-10 1 0 0,-6 17 76 0 0,0 0 0 0 0,0 1 1 0 0,0-1-1 0 0,0 0 0 0 0,1 0 1 0 0,-1 1-1 0 0,0-1 0 0 0,1 1 1 0 0,0-1-1 0 0,-1 1 0 0 0,1 0 1 0 0,3-3-1 0 0,-1 3-5 0 0,-1-1 0 0 0,1 1 0 0 0,0 0 0 0 0,0 0 1 0 0,0 0-1 0 0,0 0 0 0 0,0 1 0 0 0,0-1 0 0 0,0 1 0 0 0,6 1 0 0 0,10 1-11 0 0,-1 1 0 0 0,37 12 0 0 0,-23-7-14 0 0,-10-2 157 0 0,182 32-2014 0 0,-172-35-606 0 0,39-1-1 0 0,-51-2-564 0 0,0-2 0 0 0,39-8-1 0 0,-32 3 1199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164 102 100 0 0,'-16'-2'1045'0'0,"1"0"0"0"0,-1-1-1 0 0,-19-8 1 0 0,28 9-647 0 0,-1-1 0 0 0,2 0 0 0 0,-1 0-1 0 0,0 0 1 0 0,1-1 0 0 0,-1 0 0 0 0,1-1-1 0 0,0 1 1 0 0,-6-7 0 0 0,11 10-313 0 0,1 0 1 0 0,-1 1 0 0 0,0-1 0 0 0,0 0-1 0 0,0 0 1 0 0,1 0 0 0 0,-1 0 0 0 0,1 0-1 0 0,-1 0 1 0 0,1 0 0 0 0,-1 0 0 0 0,1-1-1 0 0,-1 1 1 0 0,1 0 0 0 0,0 0-1 0 0,0 0 1 0 0,-1 0 0 0 0,1-1 0 0 0,0 1-1 0 0,0-2 1 0 0,1 2-43 0 0,-1 0-1 0 0,1 0 1 0 0,-1 1 0 0 0,1-1-1 0 0,-1 0 1 0 0,1 0 0 0 0,0 1-1 0 0,-1-1 1 0 0,1 0-1 0 0,0 1 1 0 0,-1-1 0 0 0,1 0-1 0 0,0 1 1 0 0,0-1 0 0 0,0 1-1 0 0,0-1 1 0 0,-1 1 0 0 0,1 0-1 0 0,2-1 1 0 0,2 0 20 0 0,-1 0 1 0 0,1 0-1 0 0,0 0 0 0 0,0 1 1 0 0,0-1-1 0 0,0 1 1 0 0,0 0-1 0 0,6 2 0 0 0,-5-1-37 0 0,1 1-1 0 0,-1 0 0 0 0,0 0 0 0 0,0 1 0 0 0,0 0 0 0 0,0 0 1 0 0,-1 0-1 0 0,1 1 0 0 0,-1 0 0 0 0,0 0 0 0 0,0 0 1 0 0,0 1-1 0 0,0 0 0 0 0,-1 0 0 0 0,0 0 0 0 0,0 0 1 0 0,5 9-1 0 0,4 9 0 0 0,-1 1 1 0 0,-2 0-1 0 0,9 27 1 0 0,-5-14 18 0 0,-6-11-43 0 0,-6-18-1 0 0,1-1 0 0 0,-1 0-1 0 0,1 0 1 0 0,1 0 0 0 0,3 7 0 0 0,-6-13 1 0 0,0-1 0 0 0,0 0 0 0 0,-1 0 0 0 0,1 0 0 0 0,0 1 0 0 0,-1-1 0 0 0,1 0 0 0 0,0 0 0 0 0,0 0 0 0 0,-1 0 0 0 0,1 0 0 0 0,0-1 0 0 0,0 1 0 0 0,-1 0 0 0 0,1 0 0 0 0,0 0 0 0 0,0 0 0 0 0,-1-1 0 0 0,1 1 0 0 0,0 0 0 0 0,-1-1 0 0 0,1 1 0 0 0,-1-1 0 0 0,1 1 0 0 0,0-1 0 0 0,-1 1 0 0 0,1-1 0 0 0,-1 1 0 0 0,1-1 0 0 0,-1 1 0 0 0,1-2 0 0 0,18-17 23 0 0,-12 9-26 0 0,0 1-1 0 0,1 0 0 0 0,0 0 1 0 0,0 1-1 0 0,1 0 0 0 0,0 0 1 0 0,0 1-1 0 0,1 0 0 0 0,0 1 1 0 0,0 0-1 0 0,1 0 0 0 0,0 1 1 0 0,0 1-1 0 0,0 0 0 0 0,20-5 1 0 0,-2 4 8 0 0,-1 2 1 0 0,0 0 0 0 0,1 2-1 0 0,43 3 1 0 0,117 23 25 0 0,-59-6-43 0 0,-2-7 16 0 0,-87-9-2 0 0,0-3 0 0 0,68-6 0 0 0,-30-11-680 0 0,34-20-8812 0 0,-93 30 7905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9 216 0 0,'-28'-2'252'0'0,"4"-2"-272"0"0,1 1-260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68 102 1488 0 0,'2'-5'911'0'0,"1"0"1"0"0,-1 0-1 0 0,-1-1 0 0 0,1 1 0 0 0,-1 0 0 0 0,0-1 1 0 0,0 1-1 0 0,0-7 0 0 0,0 10-372 0 0,-1 0 0 0 0,0 0 0 0 0,0 0 1 0 0,0 0-1 0 0,0 0 0 0 0,0-1 0 0 0,-1 1 0 0 0,1 0 0 0 0,0 0 0 0 0,-1 0 0 0 0,0 1 0 0 0,1-1 1 0 0,-1 0-1 0 0,0 0 0 0 0,0 0 0 0 0,0 0 0 0 0,0 1 0 0 0,0-1 0 0 0,-1 0 0 0 0,1 1 0 0 0,0-1 0 0 0,-1 1 1 0 0,1 0-1 0 0,-3-2 0 0 0,3 3-490 0 0,1 0 0 0 0,-1 0 0 0 0,1 0 0 0 0,-1 0 1 0 0,1 1-1 0 0,0-1 0 0 0,-1 0 0 0 0,1 0 0 0 0,-1 1 0 0 0,1-1 1 0 0,0 0-1 0 0,-1 0 0 0 0,1 1 0 0 0,0-1 0 0 0,-1 1 1 0 0,1-1-1 0 0,0 0 0 0 0,-1 1 0 0 0,1-1 0 0 0,0 1 0 0 0,0-1 1 0 0,0 0-1 0 0,-1 1 0 0 0,1-1 0 0 0,0 1 0 0 0,0-1 0 0 0,0 1 1 0 0,0-1-1 0 0,0 1 0 0 0,0-1 0 0 0,0 1 0 0 0,0-1 0 0 0,0 1 1 0 0,0 0-1 0 0,-3 26 453 0 0,2-21-284 0 0,-2 42 421 0 0,2 53 0 0 0,-1 16-505 0 0,0-79-581 0 0,-3 0 0 0 0,-1-1 0 0 0,-21 72 0 0 0,24-93-7306 0 0,14-30-2567 0 0,-5 5 9604 0 0,7-9-2282 0 0,1-7 649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24 621 588 0 0,'-2'-2'766'0'0,"0"0"0"0"0,0 0 0 0 0,0 0 0 0 0,0-1 0 0 0,0 1 0 0 0,0-1 1 0 0,1 1-1 0 0,-1-1 0 0 0,1 0 0 0 0,0 1 0 0 0,0-1 0 0 0,0 0 0 0 0,-1-5 0 0 0,6 7-401 0 0,0 0 0 0 0,0 1 0 0 0,0-1 0 0 0,1 1 0 0 0,-1 0 0 0 0,0 1 1 0 0,0-1-1 0 0,6 2 0 0 0,1 0 101 0 0,1-1 132 0 0,-1 1-1 0 0,1 1 1 0 0,-1 0 0 0 0,0 0-1 0 0,0 1 1 0 0,0 1-1 0 0,19 10 1 0 0,-28-13-462 0 0,0 0 0 0 0,0 0 0 0 0,0 1 1 0 0,0-1-1 0 0,-1 0 0 0 0,1 1 0 0 0,-1-1 0 0 0,0 1 1 0 0,1-1-1 0 0,-1 1 0 0 0,0-1 0 0 0,-1 1 0 0 0,1 0 1 0 0,0 0-1 0 0,-1-1 0 0 0,1 1 0 0 0,-1 3 0 0 0,-3 55 1016 0 0,0-10-445 0 0,4-39-633 0 0,2 0 0 0 0,-1 0-1 0 0,2 0 1 0 0,0 0 0 0 0,0-1 0 0 0,1 1 0 0 0,0-1 0 0 0,1 0 0 0 0,0-1 0 0 0,1 1 0 0 0,0-1 0 0 0,11 12 0 0 0,-15-18-35 0 0,0-1-1 0 0,1 1 0 0 0,0-1 1 0 0,0 0-1 0 0,0 0 0 0 0,0 0 1 0 0,1 0-1 0 0,-1-1 0 0 0,1 1 1 0 0,-1-1-1 0 0,1 0 0 0 0,0-1 1 0 0,0 1-1 0 0,0-1 0 0 0,0 0 0 0 0,0 0 1 0 0,0-1-1 0 0,0 1 0 0 0,0-1 1 0 0,0 0-1 0 0,0 0 0 0 0,0-1 1 0 0,0 0-1 0 0,0 0 0 0 0,0 0 1 0 0,0 0-1 0 0,0-1 0 0 0,0 0 1 0 0,-1 0-1 0 0,1 0 0 0 0,8-6 1 0 0,-3 1 92 0 0,0-1 0 0 0,-1-1 1 0 0,0 0-1 0 0,-1 0 0 0 0,1 0 1 0 0,-2-1-1 0 0,0-1 0 0 0,10-16 1 0 0,21-29 181 0 0,3 9-179 0 0,1 3 0 0 0,3 1-1 0 0,87-65 1 0 0,165-90-105 0 0,143-44-37 0 0,-267 151 16 0 0,-112 62-1 0 0,-99 45-615 0 0,21-9-2462 0 0,7-3-1336 0 0,-16 3-4473 0 0,20-5 7277 0 0,0-1 0 0 0,-1 1 0 0 0,1 0 0 0 0,0 1 0 0 0,-8 4 0 0 0,0 2-169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37 216 0 0,'-2'-2'493'0'0,"-1"0"1"0"0,1 0-1 0 0,-1 0 0 0 0,1 0 1 0 0,0-1-1 0 0,0 1 0 0 0,0-1 1 0 0,0 1-1 0 0,1-1 0 0 0,-1 1 1 0 0,1-1-1 0 0,-3-5 530 0 0,0 35 1275 0 0,6-21-2147 0 0,0 0 1 0 0,1 0-1 0 0,-1 0 0 0 0,1-1 1 0 0,1 1-1 0 0,-1-1 0 0 0,1 0 1 0 0,0 0-1 0 0,0 0 0 0 0,0 0 1 0 0,6 4-1 0 0,8 7 437 0 0,32 21 0 0 0,69 36 358 0 0,71 19-449 0 0,144 25-157 0 0,531 102 2915 0 0,-646-170-2971 0 0,-48-11-362 0 0,164 34 82 0 0,-45-9-7 0 0,143 43-1 0 0,-292-73 782 0 0,-48-19 169 0 0,2-6-145 0 0,-29-7-554 0 0,270 19 381 0 0,-202-6-190 0 0,-44-3 121 0 0,-51-6-220 0 0,31 1-234 0 0,130-5 0 0 0,69-23-97 0 0,-241 19 6 0 0,17-1-21 0 0,1 2-1 0 0,69 7 0 0 0,-33 6-1 0 0,-27-1-4 0 0,-24-3 18 0 0,71 8-51 0 0,-77-14-64 0 0,-47-4-4181 0 0,-38-17-11581 0 0,54 16 13891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72 1216 0 0,'-31'-13'2332'0'0,"-29"-17"2192"0"0,26 6 815 0 0,34 20-2493 0 0,10 3-1781 0 0,11 4-673 0 0,-20-3-284 0 0,22 4 269 0 0,0 2-1 0 0,33 11 1 0 0,-34-8-219 0 0,-1 0 0 0 0,0 1 1 0 0,-1 1-1 0 0,-1 1 0 0 0,22 17 1 0 0,-29-19-69 0 0,1 1 1 0 0,-2 0-1 0 0,0 1 0 0 0,0 0 1 0 0,-1 1-1 0 0,0 0 1 0 0,15 28-1 0 0,-20-30 14 0 0,0 1 0 0 0,-1-1 0 0 0,0 1 0 0 0,-1 0-1 0 0,0 1 1 0 0,2 19 0 0 0,-4-24-36 0 0,0 0 1 0 0,-1 0-1 0 0,0 0 1 0 0,-1 0-1 0 0,0 0 1 0 0,0-1-1 0 0,0 1 1 0 0,-1 0-1 0 0,0 0 1 0 0,-1-1-1 0 0,0 1 1 0 0,0-1-1 0 0,-1 0 1 0 0,-4 7-1 0 0,4-9-54 0 0,0 0 0 0 0,0 0-1 0 0,-1-1 1 0 0,1 1-1 0 0,-1-1 1 0 0,0 0 0 0 0,-1-1-1 0 0,1 1 1 0 0,-1-1 0 0 0,1 0-1 0 0,-1 0 1 0 0,0-1-1 0 0,0 0 1 0 0,0 0 0 0 0,0 0-1 0 0,0-1 1 0 0,-1 0-1 0 0,-6 1 1 0 0,12-2-33 0 0,-111 8 214 0 0,53-13-1654 0 0,51 4 348 0 0,0-1 1 0 0,0 0-1 0 0,0 0 1 0 0,-11-6-1 0 0,17 7 684 0 0,1 1-1 0 0,-1-1 0 0 0,1 0 1 0 0,0 0-1 0 0,0-1 0 0 0,-1 1 1 0 0,1 0-1 0 0,0 0 1 0 0,0-1-1 0 0,0 1 0 0 0,0 0 1 0 0,0-1-1 0 0,0 1 1 0 0,1-1-1 0 0,-1 1 0 0 0,0-1 1 0 0,1 0-1 0 0,-1 1 1 0 0,1-1-1 0 0,0 0 0 0 0,-1 1 1 0 0,1-1-1 0 0,0 0 1 0 0,0 1-1 0 0,0-1 0 0 0,0 0 1 0 0,0 1-1 0 0,1-4 1 0 0,-1 0-423 0 0,0-11-1246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54 808 0 0,'-14'-15'1607'0'0,"9"9"-613"0"0,-1 0 1 0 0,0 1-1 0 0,0-1 0 0 0,0 1 1 0 0,-11-6-1 0 0,12 11 641 0 0,1 9-195 0 0,3 8-175 0 0,1-16-1025 0 0,0 30 526 0 0,0 39 434 0 0,-1-50-1059 0 0,0 0 0 0 0,-2 0 0 0 0,-5 24 1 0 0,6-37-271 0 0,0 1 0 0 0,-1 0 1 0 0,0-1-1 0 0,0 0 0 0 0,0 0 1 0 0,-1 0-1 0 0,0 0 1 0 0,0 0-1 0 0,-1-1 0 0 0,0 1 1 0 0,0-1-1 0 0,-1-1 1 0 0,1 1-1 0 0,-1-1 0 0 0,-1 0 1 0 0,1 0-1 0 0,-1-1 0 0 0,1 0 1 0 0,-13 6-1 0 0,5-5-913 0 0,0 0-1 0 0,0-1 1 0 0,-1 0 0 0 0,0-1-1 0 0,0-1 1 0 0,-26 1 0 0 0,-48-5-2441 0 0,21-2 1799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25 484 28 0 0,'0'0'57'0'0,"0"0"0"0"0,0 0 0 0 0,0 0 0 0 0,0 1 0 0 0,0-1-1 0 0,0 0 1 0 0,0 0 0 0 0,-1 0 0 0 0,1 1 0 0 0,0-1 0 0 0,0 0 0 0 0,0 0 0 0 0,0 0 0 0 0,0 0 0 0 0,-1 0-1 0 0,1 0 1 0 0,0 1 0 0 0,0-1 0 0 0,0 0 0 0 0,-1 0 0 0 0,1 0 0 0 0,0 0 0 0 0,0 0 0 0 0,0 0 0 0 0,-1 0-1 0 0,1 0 1 0 0,0 0 0 0 0,0 0 0 0 0,0 0 0 0 0,-1 0 0 0 0,1 0 0 0 0,0 0 0 0 0,0 0 0 0 0,0 0 0 0 0,-1 0-1 0 0,1 0 1 0 0,0 0 0 0 0,0 0 0 0 0,0 0 0 0 0,-1 0 0 0 0,1-1 0 0 0,0 1 0 0 0,0 0 0 0 0,0 0 0 0 0,-1 0-1 0 0,1 0 1 0 0,0 0 0 0 0,0-1 0 0 0,0 1 0 0 0,0 0 0 0 0,0 0 0 0 0,0 0 0 0 0,-1 0 0 0 0,1-1 0 0 0,0 1-1 0 0,0 0 1 0 0,0 0 0 0 0,-10-10 2316 0 0,9 8-1879 0 0,0 0 0 0 0,0 0 0 0 0,1-1 0 0 0,-1 1 0 0 0,1 0 0 0 0,-1-1 1 0 0,1 1-1 0 0,0 0 0 0 0,0-1 0 0 0,0 1 0 0 0,0 0 0 0 0,0-1 0 0 0,1 1 1 0 0,-1 0-1 0 0,1-1 0 0 0,-1 1 0 0 0,1 0 0 0 0,0 0 0 0 0,0-1 0 0 0,0 1 1 0 0,0 0-1 0 0,0 0 0 0 0,0 0 0 0 0,1 0 0 0 0,1-2 0 0 0,-7 42 3213 0 0,0 0-3310 0 0,4-30-365 0 0,0 0 0 0 0,1 0 0 0 0,0 0 0 0 0,0 0 0 0 0,0-1 0 0 0,1 1 0 0 0,0-1 0 0 0,1 1 0 0 0,-1-1 0 0 0,2 0 0 0 0,-1 0 0 0 0,8 11 0 0 0,-10-14-23 0 0,1-2 2 0 0,-1 0-1 0 0,0 0 0 0 0,1 0 1 0 0,-1-1-1 0 0,1 1 0 0 0,-1 0 0 0 0,1-1 1 0 0,0 0-1 0 0,0 1 0 0 0,-1-1 1 0 0,1 0-1 0 0,0 0 0 0 0,0 1 0 0 0,1-2 1 0 0,-1 1-1 0 0,0 0 0 0 0,0 0 1 0 0,0-1-1 0 0,0 1 0 0 0,1-1 0 0 0,-1 0 1 0 0,0 1-1 0 0,1-1 0 0 0,-1 0 1 0 0,0 0-1 0 0,0-1 0 0 0,1 1 0 0 0,-1 0 1 0 0,0-1-1 0 0,0 0 0 0 0,1 1 1 0 0,-1-1-1 0 0,3-1 0 0 0,9-4 101 0 0,-1 0 0 0 0,1-1-1 0 0,22-15 1 0 0,-29 17-83 0 0,102-72 136 0 0,129-118 0 0 0,-23 16-259 0 0,-174 146 80 0 0,77-53-71 0 0,-107 79-96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5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401 362 408 0 0,'-6'-55'3075'0'0,"-15"-25"189"0"0,19 72-2850 0 0,1 4-166 0 0,-1-1 0 0 0,1 1 0 0 0,-1-1 0 0 0,0 1-1 0 0,0 0 1 0 0,-1-1 0 0 0,1 1 0 0 0,-5-5 0 0 0,6 9-178 0 0,-8 23 214 0 0,8-1 39 0 0,-2 0 1 0 0,-9 42-1 0 0,0-5 365 0 0,-79 309 3366 0 0,54-237-2892 0 0,-20 63 492 0 0,-14 48 209 0 0,56-177-1321 0 0,-13 116-1 0 0,25-150-501 0 0,-5 97 1473 0 0,11-118-1317 0 0,3 4-210 0 0,-1-7 13 0 0,1 0 0 0 0,0-1 0 0 0,0 0-1 0 0,0 0 1 0 0,1-1 0 0 0,0 1-1 0 0,0-1 1 0 0,0-1 0 0 0,1 1-1 0 0,0-1 1 0 0,0-1 0 0 0,0 0 0 0 0,0 0-1 0 0,0 0 1 0 0,1-1 0 0 0,-1 0-1 0 0,1-1 1 0 0,13 2 0 0 0,13-2 7 0 0,1-2 1 0 0,0 0 0 0 0,44-9-1 0 0,-31 3 34 0 0,603-19 12 0 0,-263 19-55 0 0,-91-11 83 0 0,196-5-15 0 0,-54-1-139 0 0,-87 1 217 0 0,161 17-222 0 0,-171 12 112 0 0,568 57-22 0 0,-584-36 1 0 0,-18-2-14 0 0,-82 6 5 0 0,166 16 14 0 0,707 15-12 0 0,-823-38-13 0 0,164 8-9 0 0,-195-30 106 0 0,124-8-124 0 0,-123-3-10 0 0,-84 1 43 0 0,-59 2-1 0 0,53-5 12 0 0,-10 0 8 0 0,74 1 1 0 0,197-13-31 0 0,-250 9 9 0 0,-56 4-2 0 0,-8 0 11 0 0,81-8 16 0 0,-61 5 7 0 0,0-3 15 0 0,-42 3-5 0 0,16 0-49 0 0,-19 3-19 0 0,-27 1 8 0 0,-32 5 14 0 0,-1-1 0 0 0,0-1 0 0 0,0-1 0 0 0,-1 0 1 0 0,1-2-1 0 0,31-20 0 0 0,-26 13 6 0 0,36-33 0 0 0,-8-1 27 0 0,-26 22-17 0 0,-2-1-1 0 0,37-56 1 0 0,-10-7-30 0 0,-31 46 16 0 0,18-61 0 0 0,83-253-10 0 0,-113 331 19 0 0,-2-1-1 0 0,0 0 1 0 0,-3 0 0 0 0,0-1-1 0 0,-2 1 1 0 0,-1-1 0 0 0,-2 1 0 0 0,-1 0-1 0 0,-1-1 1 0 0,-12-42 0 0 0,10 42 33 0 0,-3-58 0 0 0,5 44-43 0 0,4 28-3 0 0,0 0 0 0 0,4-29 0 0 0,1-15-28 0 0,-4 36 33 0 0,0 20 3 0 0,0-1 1 0 0,-1 1-1 0 0,0-1 0 0 0,0 1 0 0 0,-2-11 0 0 0,1 13 0 0 0,1 0 0 0 0,-1-1 0 0 0,0 1 0 0 0,0-1 0 0 0,0 1 0 0 0,0 0 0 0 0,-1 0 0 0 0,1-1 0 0 0,-1 1-1 0 0,0 0 1 0 0,0 0 0 0 0,0 1 0 0 0,0-1 0 0 0,0 0 0 0 0,-1 1 0 0 0,1-1 0 0 0,-1 1 0 0 0,1 0 0 0 0,-5-3 0 0 0,-3 0 2 0 0,0 0 0 0 0,0 0-1 0 0,-1 1 1 0 0,0 1 0 0 0,0 0 0 0 0,0 0 0 0 0,0 1 0 0 0,0 0 0 0 0,-19 0-1 0 0,-18 2 21 0 0,-48 5-1 0 0,23 0-31 0 0,-69-2-3 0 0,57-2 22 0 0,-42-1 15 0 0,10 0 4 0 0,-163 6 8 0 0,93 6-78 0 0,-322 18 57 0 0,171-28 86 0 0,-365-4-231 0 0,499 3 133 0 0,69 0 31 0 0,-57-1-11 0 0,-303-1-86 0 0,298-1 50 0 0,65 0 24 0 0,-171-2 13 0 0,102 7 3 0 0,0 4-11 0 0,67 2-17 0 0,50-2-18 0 0,-40 2 5 0 0,-74 4 21 0 0,-100 0 43 0 0,178-11-28 0 0,40-2-9 0 0,-53-3 0 0 0,-121-8-92 0 0,68 2 58 0 0,-92 0 33 0 0,91 7-8 0 0,39 4 45 0 0,-75 7-52 0 0,-331 32-105 0 0,464-33 117 0 0,-177 18 43 0 0,-404 18-73 0 0,422-48 30 0 0,-271 11 7 0 0,164 39-65 0 0,218-23 48 0 0,0-7 1 0 0,-215-2-1 0 0,245-17 48 0 0,-88 4-73 0 0,150 4 43 0 0,35-2-8 0 0,-1-2 1 0 0,0 1-1 0 0,0-2 0 0 0,1 1 1 0 0,-1-2-1 0 0,0 1 0 0 0,0-2 0 0 0,-18-3 1 0 0,19 2-17 0 0,0 1 0 0 0,0 0 0 0 0,0 1 0 0 0,0 0 0 0 0,0 1 0 0 0,-1 0 0 0 0,-15 3 0 0 0,-76 17-57 0 0,99-19 66 0 0,1 0 0 0 0,-1 0 0 0 0,1 1 0 0 0,0-1 1 0 0,-1 1-1 0 0,1 0 0 0 0,0 0 0 0 0,0 0 0 0 0,0 0 1 0 0,1 1-1 0 0,-1-1 0 0 0,0 1 0 0 0,-3 4 0 0 0,1 1 11 0 0,1-1 0 0 0,-1 1-1 0 0,1-1 1 0 0,0 1 0 0 0,-3 12 0 0 0,-2 8 16 0 0,2 1 0 0 0,-5 40 0 0 0,-2 2-16 0 0,9-56-13 0 0,2 1 1 0 0,0 0-1 0 0,0 0 1 0 0,2 0-1 0 0,0 0 0 0 0,1 0 1 0 0,0 0-1 0 0,6 29 0 0 0,10 18-2 0 0,8 45 6 0 0,-22-94 0 0 0,-1-1-1 0 0,0 1 1 0 0,-1 0-1 0 0,-1 0 1 0 0,0-1 0 0 0,-4 18-1 0 0,-2-1 4 0 0,-1-1-1 0 0,-2 1 1 0 0,0-2-1 0 0,-2 1 1 0 0,-25 40-1 0 0,27-49 17 0 0,0 0 0 0 0,2 1-1 0 0,0 0 1 0 0,-8 33-1 0 0,7-19-8 0 0,4-23-6 0 0,2 0 0 0 0,0 0 1 0 0,0 0-1 0 0,1 1 0 0 0,0-1 0 0 0,1 1 0 0 0,1-1 1 0 0,0 1-1 0 0,1-1 0 0 0,2 14 0 0 0,-3-24-5 0 0,1 1 5 0 0,0 1-1 0 0,0-1 1 0 0,0 0 0 0 0,0 1 0 0 0,1-1-1 0 0,-1 0 1 0 0,1 0 0 0 0,2 3 0 0 0,-4-5 2 0 0,0 0 1 0 0,1 0-1 0 0,-1-1 1 0 0,0 1-1 0 0,0 0 1 0 0,0 0 0 0 0,0-1-1 0 0,0 1 1 0 0,0 0-1 0 0,0 0 1 0 0,0-1-1 0 0,0 1 1 0 0,0 0-1 0 0,-1 0 1 0 0,1-1-1 0 0,0 1 1 0 0,0 0-1 0 0,-1 0 1 0 0,1-1-1 0 0,0 1 1 0 0,-1 0 0 0 0,1-1-1 0 0,-1 1 1 0 0,1-1-1 0 0,-1 1 1 0 0,1-1-1 0 0,-1 1 1 0 0,0 0-1 0 0,1-1 1 0 0,-1 0-1 0 0,1 1 1 0 0,-1-1-1 0 0,0 1 1 0 0,1-1-1 0 0,-1 0 1 0 0,0 0 0 0 0,0 1-1 0 0,-1-1 1 0 0,-37 17-1305 0 0,27-13-2190 0 0,5 0-824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5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106 110 280 0 0,'-2'-1'226'0'0,"0"1"1"0"0,1-1-1 0 0,-1 0 0 0 0,1 0 1 0 0,-1 1-1 0 0,1-1 0 0 0,-1 0 0 0 0,1 0 1 0 0,-1-1-1 0 0,1 1 0 0 0,0 0 1 0 0,-1 0-1 0 0,1-1 0 0 0,0 1 1 0 0,0 0-1 0 0,0-1 0 0 0,0 1 0 0 0,0-1 1 0 0,1 0-1 0 0,-2-1 0 0 0,-9-39 3336 0 0,4 11 719 0 0,-2 21-38 0 0,9 10-4194 0 0,-1 0-1 0 0,1 0 1 0 0,-1 0-1 0 0,1 0 1 0 0,-1 1-1 0 0,0-1 1 0 0,1 0-1 0 0,-1 1 1 0 0,1-1-1 0 0,-1 0 1 0 0,1 1-1 0 0,-1-1 1 0 0,1 0-1 0 0,0 1 1 0 0,-1-1-1 0 0,1 1 1 0 0,-1-1-1 0 0,1 1 1 0 0,0-1-1 0 0,-1 1 1 0 0,1-1-1 0 0,0 1 1 0 0,0-1-1 0 0,0 1 1 0 0,-1 0-1 0 0,-5 12 287 0 0,0-1 0 0 0,1 1 0 0 0,0 0-1 0 0,1 0 1 0 0,0 0 0 0 0,1 1 0 0 0,0-1 0 0 0,0 22 0 0 0,3-26-247 0 0,0 0 1 0 0,1 1-1 0 0,0-1 1 0 0,1 0-1 0 0,0 0 1 0 0,0 0-1 0 0,1 0 1 0 0,0 0-1 0 0,1 0 1 0 0,0-1-1 0 0,0 0 1 0 0,1 0 0 0 0,9 13-1 0 0,-2-6 5 0 0,1 0-1 0 0,1 0 0 0 0,1-1 1 0 0,0-1-1 0 0,0 0 1 0 0,1-1-1 0 0,1-1 1 0 0,18 10-1 0 0,-8-8-27 0 0,0-1-1 0 0,1-1 1 0 0,0-1 0 0 0,52 10-1 0 0,-8-10-51 0 0,0-2 1 0 0,0-4-1 0 0,118-8 0 0 0,-176 3 25 0 0,-7 1 194 0 0,0 0-1 0 0,-1 0 1 0 0,1-1-1 0 0,0 0 1 0 0,11-3 0 0 0,-18 3-180 0 0,0 1 0 0 0,0 0 1 0 0,1-1-1 0 0,-1 1 1 0 0,0 0-1 0 0,0-1 1 0 0,0 1-1 0 0,0-1 0 0 0,0 1 1 0 0,1 0-1 0 0,-1-1 1 0 0,0 1-1 0 0,0-1 0 0 0,0 1 1 0 0,0 0-1 0 0,0-1 1 0 0,0 1-1 0 0,0-1 0 0 0,-1 1 1 0 0,1-1-1 0 0,0 1 1 0 0,0 0-1 0 0,0-1 1 0 0,0 1-1 0 0,0 0 0 0 0,-1-1 1 0 0,1 1-1 0 0,0-1 1 0 0,0 1-1 0 0,-1 0 0 0 0,1-1 1 0 0,0 1-1 0 0,0 0 1 0 0,-1 0-1 0 0,1-1 0 0 0,0 1 1 0 0,-1 0-1 0 0,1 0 1 0 0,0-1-1 0 0,-2 1 1 0 0,-12-12 166 0 0,-6 8-262 0 0,-9-3-263 0 0,13 0-4398 0 0,15 5 3479 0 0,-1 0 1 0 0,1 0-1 0 0,-1 0 1 0 0,1 1-1 0 0,0-2 1 0 0,0 1-1 0 0,0 0 1 0 0,0 0-1 0 0,1 0 1 0 0,-1 0-1 0 0,0 0 1 0 0,1-1-1 0 0,-1 1 1 0 0,1 0-1 0 0,0-5 1 0 0,0-2-791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5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77 824 0 0,'-11'-10'1797'0'0,"0"1"-1"0"0,-1 0 0 0 0,0 1 1 0 0,-1 0-1 0 0,-15-7 1 0 0,4 4 3457 0 0,31 7-2175 0 0,10 2-2472 0 0,2 3-367 0 0,0 2 0 0 0,0 0 0 0 0,0 2 0 0 0,0 0 0 0 0,-1 0 0 0 0,0 2 0 0 0,23 12 0 0 0,-34-16-207 0 0,-1 1 0 0 0,0 0 0 0 0,-1 0 0 0 0,1 0 1 0 0,-1 1-1 0 0,1 0 0 0 0,-2 0 0 0 0,1 1 0 0 0,0-1 0 0 0,3 8 0 0 0,-5-9 5 0 0,-1 1-1 0 0,0 0 1 0 0,0 0-1 0 0,-1-1 1 0 0,1 1-1 0 0,-1 0 1 0 0,0 0-1 0 0,0 1 1 0 0,-1-1-1 0 0,0 0 0 0 0,0 0 1 0 0,0 0-1 0 0,0 0 1 0 0,-1 1-1 0 0,-1 6 1 0 0,-1 0 33 0 0,-1 0 0 0 0,0-1 0 0 0,-1 1 0 0 0,-1-1 1 0 0,1 0-1 0 0,-1 0 0 0 0,-1-1 0 0 0,0 0 0 0 0,-1 0 0 0 0,0-1 0 0 0,0 0 1 0 0,-1 0-1 0 0,0-1 0 0 0,-1 0 0 0 0,1 0 0 0 0,-2-1 0 0 0,1-1 1 0 0,-1 0-1 0 0,0 0 0 0 0,-16 5 0 0 0,24-10-62 0 0,-1 0 0 0 0,0-1 0 0 0,0 0 1 0 0,0 0-1 0 0,0 0 0 0 0,0 0 0 0 0,0-1 0 0 0,-5-1 0 0 0,8 2-10 0 0,1 0 0 0 0,-1 0 0 0 0,1 0 0 0 0,-1 0 0 0 0,0 0 0 0 0,1 0 0 0 0,-1 0 0 0 0,1 0 0 0 0,-1-1 0 0 0,1 1 0 0 0,-1 0 0 0 0,1 0 0 0 0,-1-1 0 0 0,1 1-1 0 0,-1 0 1 0 0,1-1 0 0 0,-1 1 0 0 0,1 0 0 0 0,-1-1 0 0 0,1 1 0 0 0,0-1 0 0 0,-1 1 0 0 0,1 0 0 0 0,-1-1 0 0 0,1 1 0 0 0,0-1 0 0 0,0 1 0 0 0,-1-1 0 0 0,1 0 0 0 0,0 1 0 0 0,0-1-1 0 0,0 1 1 0 0,0-1 0 0 0,-1 1 0 0 0,1-1 0 0 0,0 1 0 0 0,0-1 0 0 0,0 0 0 0 0,0 1 0 0 0,0-1 0 0 0,1 1 0 0 0,-1-1 0 0 0,0 0 0 0 0,0 1 0 0 0,0-1 0 0 0,0 1 0 0 0,1-1-1 0 0,-1 1 1 0 0,0-1 0 0 0,0 1 0 0 0,1-1 0 0 0,-1 1 0 0 0,0-1 0 0 0,1 1 0 0 0,-1-1 0 0 0,1 1 0 0 0,-1 0 0 0 0,1-1 0 0 0,-1 1 0 0 0,0 0 0 0 0,2-1 0 0 0,-1 0-15 0 0,1 0 0 0 0,0-1 0 0 0,-1 1 1 0 0,0 0-1 0 0,1-1 0 0 0,-1 1 1 0 0,0-1-1 0 0,0 1 0 0 0,0-1 0 0 0,0 1 1 0 0,0-1-1 0 0,0 0 0 0 0,0 0 1 0 0,0 0-1 0 0,-1 1 0 0 0,1-1 0 0 0,-1 0 1 0 0,1 0-1 0 0,-1 0 0 0 0,0 0 0 0 0,0 0 1 0 0,0 0-1 0 0,0 0 0 0 0,0 0 1 0 0,-1-3-1 0 0,-1 2-15 0 0,0 0 1 0 0,0 1-1 0 0,0-1 0 0 0,-1 1 0 0 0,1-1 1 0 0,-1 1-1 0 0,0 0 0 0 0,1 0 1 0 0,-1 0-1 0 0,0 1 0 0 0,0-1 1 0 0,-5-1-1 0 0,6 2 31 0 0,0 0 1 0 0,0 0 0 0 0,0 1-1 0 0,0-1 1 0 0,0 1-1 0 0,0-1 1 0 0,0 1-1 0 0,0 0 1 0 0,0 0 0 0 0,0 0-1 0 0,0 0 1 0 0,0 0-1 0 0,0 0 1 0 0,0 0-1 0 0,0 1 1 0 0,0-1 0 0 0,0 1-1 0 0,0-1 1 0 0,1 1-1 0 0,-1 0 1 0 0,0 0-1 0 0,0 0 1 0 0,0 0 0 0 0,-2 2-1 0 0,-5 7-8 0 0,8-8 13 0 0,0-1 1 0 0,0 0 0 0 0,0 1-1 0 0,0-1 1 0 0,0 0 0 0 0,0 0-1 0 0,0 1 1 0 0,-1-1 0 0 0,1 0 0 0 0,0 0-1 0 0,-1-1 1 0 0,1 1 0 0 0,-1 0-1 0 0,1 0 1 0 0,-1-1 0 0 0,1 1-1 0 0,-1-1 1 0 0,1 1 0 0 0,-1-1 0 0 0,0 1-1 0 0,1-1 1 0 0,-1 0 0 0 0,0 0-1 0 0,1 0 1 0 0,-1 0 0 0 0,0 0-1 0 0,1 0 1 0 0,-3-1 0 0 0,3 0-4 0 0,0 1 0 0 0,0-1 0 0 0,1 0 1 0 0,-1 0-1 0 0,0 1 0 0 0,1-1 0 0 0,-1 0 0 0 0,0 0 0 0 0,1 0 1 0 0,-1 0-1 0 0,1 0 0 0 0,-1 0 0 0 0,1 1 0 0 0,0-1 0 0 0,-1 0 1 0 0,1 0-1 0 0,0 0 0 0 0,0-1 0 0 0,-1 1 0 0 0,1 0 0 0 0,0 0 1 0 0,0 0-1 0 0,0 0 0 0 0,0 0 0 0 0,1 0 0 0 0,-1 0 0 0 0,0 0 1 0 0,0 0-1 0 0,1-2 0 0 0,8-32-33 0 0,-2 10 22 0 0,7-38 1 0 0,2-9-7 0 0,-16 71 15 0 0,1 0 0 0 0,-1 0 0 0 0,1 0 0 0 0,-1 0 1 0 0,0 0-1 0 0,0 0 0 0 0,1 0 0 0 0,-1 0 0 0 0,0 0 0 0 0,0 0 0 0 0,0 0 0 0 0,0 0 1 0 0,0 0-1 0 0,0 0 0 0 0,0 0 0 0 0,0 0 0 0 0,0 0 0 0 0,-1 0 0 0 0,1 0 0 0 0,-1-1 1 0 0,0 2-2 0 0,1 0 1 0 0,-1 0-1 0 0,0 0 1 0 0,0 0-1 0 0,1 0 0 0 0,-1 0 1 0 0,0 1-1 0 0,1-1 1 0 0,-1 0-1 0 0,0 1 1 0 0,1-1-1 0 0,-1 0 1 0 0,0 1-1 0 0,1-1 1 0 0,-1 1-1 0 0,1-1 1 0 0,-1 1-1 0 0,1-1 1 0 0,-1 1-1 0 0,0 0 1 0 0,-33 39 9 0 0,21-20 23 0 0,0 1 0 0 0,2-1 0 0 0,-16 41 1 0 0,24-53-26 0 0,0 1 1 0 0,0 0 0 0 0,1 0 0 0 0,0-1 0 0 0,0 1 0 0 0,1 0 0 0 0,0 1 0 0 0,1-1 0 0 0,0 0 0 0 0,1 0 0 0 0,-1 0 0 0 0,2 0 0 0 0,2 9 0 0 0,-4-15-7 0 0,1-1 0 0 0,0 0 0 0 0,0 0 1 0 0,-1 0-1 0 0,2 0 0 0 0,-1 0 0 0 0,0 0 0 0 0,0-1 1 0 0,1 1-1 0 0,-1 0 0 0 0,0 0 0 0 0,1-1 1 0 0,0 1-1 0 0,-1-1 0 0 0,1 0 0 0 0,0 1 1 0 0,0-1-1 0 0,2 1 0 0 0,-2-1 0 0 0,-1-1-1 0 0,1 0 1 0 0,-1 0 0 0 0,1 0-1 0 0,-1 0 1 0 0,0 0-1 0 0,1 0 1 0 0,-1 0 0 0 0,1-1-1 0 0,-1 1 1 0 0,1-1 0 0 0,-1 1-1 0 0,0-1 1 0 0,1 1-1 0 0,-1-1 1 0 0,0 1 0 0 0,0-1-1 0 0,0 0 1 0 0,1 0-1 0 0,-1 0 1 0 0,0 0 0 0 0,0 0-1 0 0,0 0 1 0 0,0 0 0 0 0,0 0-1 0 0,0 0 1 0 0,-1 0-1 0 0,1-1 1 0 0,0 0 0 0 0,4-8 1 0 0,-1 1 0 0 0,0-1 0 0 0,-1 1 0 0 0,0-1 1 0 0,-1 0-1 0 0,0-1 0 0 0,0 1 0 0 0,-1 0 0 0 0,-1 0 1 0 0,0-11-1 0 0,3-16-3 0 0,0-35-28 0 0,-2 49 13 0 0,0-1 0 0 0,1 1 0 0 0,9-40 0 0 0,-11 63 15 0 0,0 0 0 0 0,0 0 0 0 0,0 0 1 0 0,0 1-1 0 0,0-1 0 0 0,0 0 0 0 0,0 0 1 0 0,0 0-1 0 0,0 0 0 0 0,0 0 0 0 0,0 0 1 0 0,0 0-1 0 0,-1 0 0 0 0,1 0 0 0 0,0 0 1 0 0,0 0-1 0 0,0 0 0 0 0,0 0 1 0 0,0 0-1 0 0,0 0 0 0 0,0 0 0 0 0,0 0 1 0 0,0 0-1 0 0,0 0 0 0 0,0 0 0 0 0,0 0 1 0 0,-1 0-1 0 0,1 0 0 0 0,0 0 0 0 0,0 0 1 0 0,0 0-1 0 0,0 0 0 0 0,0 0 0 0 0,0 0 1 0 0,0 0-1 0 0,0 0 0 0 0,0-1 0 0 0,-10 15 4 0 0,-9 20 17 0 0,13-19-17 0 0,-6 17 44 0 0,-14 59 1 0 0,24-82-20 0 0,0 0 1 0 0,-1 0-1 0 0,0 0 1 0 0,-1-1-1 0 0,0 0 1 0 0,0 0-1 0 0,-1 0 1 0 0,-8 10-1 0 0,12-15-29 0 0,-1-1 0 0 0,0 1 0 0 0,0 0 0 0 0,1 0 1 0 0,0 0-1 0 0,-1 0 0 0 0,1 0 0 0 0,1 0 0 0 0,-1 0 0 0 0,0 0 0 0 0,1 0 0 0 0,-1 0 0 0 0,1 4 0 0 0,0-6-10 0 0,1-1 0 0 0,-1 0 0 0 0,1 1 0 0 0,-1-1 0 0 0,1 0 0 0 0,-1 1 0 0 0,1-1 0 0 0,-1 0 0 0 0,1 0 0 0 0,0 0 0 0 0,-1 1 0 0 0,1-1 0 0 0,-1 0 0 0 0,1 0 0 0 0,-1 0 0 0 0,1 0 0 0 0,0 0 0 0 0,-1 0 0 0 0,1 0 0 0 0,-1 0 0 0 0,1 0 0 0 0,0 0 0 0 0,-1-1 0 0 0,1 1 0 0 0,-1 0 0 0 0,1 0 0 0 0,-1 0 0 0 0,1-1 0 0 0,0 1 0 0 0,-1 0 0 0 0,1-1 0 0 0,-1 1 0 0 0,1-1 0 0 0,22-10-2055 0 0,-14 2-1095 0 0,0 0-1 0 0,-1-1 1 0 0,0 0-1 0 0,0 0 0 0 0,8-16 1 0 0,-4 10 835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2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1040 0 0,'3'-4'349'0'0,"0"0"1"0"0,0-1-1 0 0,1 1 0 0 0,-1 0 0 0 0,1 1 0 0 0,0-1 1 0 0,0 1-1 0 0,0-1 0 0 0,0 1 0 0 0,1 0 1 0 0,-1 1-1 0 0,1-1 0 0 0,0 1 0 0 0,0 0 1 0 0,-1 0-1 0 0,2 0 0 0 0,-1 1 0 0 0,0 0 1 0 0,5-1-1 0 0,5-1 159 0 0,24-1 444 0 0,-37 4-909 0 0,0 0 0 0 0,1 0 0 0 0,-1 0 0 0 0,0 0 0 0 0,0 1 0 0 0,0-1 0 0 0,0 1 0 0 0,0-1 0 0 0,0 1 0 0 0,0 0 0 0 0,0 0 0 0 0,0 0 0 0 0,0 0 0 0 0,-1 0 0 0 0,4 2 0 0 0,-5-2-3 0 0,0 0-1 0 0,1 0 1 0 0,-1 1 0 0 0,0-1-1 0 0,0 0 1 0 0,0 0 0 0 0,0 0 0 0 0,0 0-1 0 0,0 0 1 0 0,0 0 0 0 0,0 0-1 0 0,0 0 1 0 0,-1 0 0 0 0,1 0 0 0 0,0 0-1 0 0,0 0 1 0 0,-1 0 0 0 0,1 0-1 0 0,-1 0 1 0 0,1 0 0 0 0,-1 0 0 0 0,0 0-1 0 0,1-1 1 0 0,-1 1 0 0 0,0 0-1 0 0,1 0 1 0 0,-1-1 0 0 0,0 1 0 0 0,0 0-1 0 0,0-1 1 0 0,-1 2 0 0 0,-29 24 777 0 0,16-16-648 0 0,-1-1 0 0 0,0 0 0 0 0,-26 10 0 0 0,42-19-168 0 0,-1 0 1 0 0,0 1 0 0 0,1-1-1 0 0,-1 0 1 0 0,0 1 0 0 0,0-1 0 0 0,1 0-1 0 0,-1 0 1 0 0,0 0 0 0 0,0 0 0 0 0,0 1-1 0 0,1-1 1 0 0,-1 0 0 0 0,0 0 0 0 0,0-1-1 0 0,0 1 1 0 0,1 0 0 0 0,-1 0-1 0 0,0 0 1 0 0,0 0 0 0 0,1-1 0 0 0,-1 1-1 0 0,0 0 1 0 0,0-1 0 0 0,1 1 0 0 0,-2-1-1 0 0,2 0 2 0 0,-1 0 0 0 0,1 0 0 0 0,0 0-1 0 0,-1 0 1 0 0,1 0 0 0 0,0 0 0 0 0,0 0-1 0 0,0 0 1 0 0,0 0 0 0 0,0 0 0 0 0,0 0-1 0 0,0 0 1 0 0,0 0 0 0 0,0 0 0 0 0,0 0-1 0 0,0 0 1 0 0,1-1 0 0 0,1-3 11 0 0,0-1 0 0 0,0 1 1 0 0,0 1-1 0 0,1-1 0 0 0,-1 0 0 0 0,7-8 1 0 0,-5 9-4 0 0,1 0 1 0 0,-1 0-1 0 0,1 0 1 0 0,0 0-1 0 0,-1 1 1 0 0,1 0 0 0 0,1 0-1 0 0,-1 0 1 0 0,10-3-1 0 0,-13 6-23 0 0,0-1-1 0 0,0 1 1 0 0,0-1-1 0 0,0 1 0 0 0,0 0 1 0 0,1-1-1 0 0,-1 1 1 0 0,0 0-1 0 0,0 0 0 0 0,0 1 1 0 0,1-1-1 0 0,-1 0 1 0 0,0 1-1 0 0,0 0 0 0 0,0-1 1 0 0,0 1-1 0 0,0 0 1 0 0,0 0-1 0 0,0 0 0 0 0,0 0 1 0 0,0 0-1 0 0,-1 1 1 0 0,1-1-1 0 0,0 0 0 0 0,-1 1 1 0 0,1-1-1 0 0,-1 1 1 0 0,1 0-1 0 0,1 2 1 0 0,1 2-750 0 0,-1 1 1 0 0,1 0-1 0 0,-1 0 1 0 0,0 0-1 0 0,-1 0 1 0 0,1 1-1 0 0,-1-1 1 0 0,-1 1-1 0 0,0-1 1 0 0,0 1 0 0 0,0 0-1 0 0,-1-1 1 0 0,0 9-1 0 0,0 8-1052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101 140 1276 0 0,'-4'-1'508'0'0,"1"1"0"0"0,-1-1 0 0 0,1 0 0 0 0,-1 0 1 0 0,1 0-1 0 0,0-1 0 0 0,-1 1 0 0 0,1-1 0 0 0,0 0 0 0 0,0 0 0 0 0,0 0 0 0 0,-4-3 0 0 0,6 4-390 0 0,1 1 0 0 0,-1-1 0 0 0,1 1-1 0 0,-1-1 1 0 0,0 1 0 0 0,1-1 0 0 0,0 1-1 0 0,-1-1 1 0 0,1 0 0 0 0,-1 1 0 0 0,1-1-1 0 0,0 0 1 0 0,0 1 0 0 0,-1-1 0 0 0,1 0-1 0 0,0 1 1 0 0,0-1 0 0 0,0 0 0 0 0,-1 1-1 0 0,1-1 1 0 0,0 0 0 0 0,0 0 0 0 0,1 0 0 0 0,-1 0-21 0 0,1 0 0 0 0,-1 0 0 0 0,1 1 1 0 0,0-1-1 0 0,0 0 0 0 0,-1 1 0 0 0,1-1 1 0 0,0 0-1 0 0,0 1 0 0 0,0-1 0 0 0,0 1 1 0 0,0 0-1 0 0,0-1 0 0 0,0 1 0 0 0,0 0 1 0 0,0-1-1 0 0,0 1 0 0 0,0 0 0 0 0,0 0 1 0 0,0 0-1 0 0,0 0 0 0 0,1 0 1 0 0,5-1 8 0 0,1 1 1 0 0,-1 0-1 0 0,1 0 0 0 0,-1 1 1 0 0,0 0-1 0 0,1 1 1 0 0,6 1-1 0 0,-10-1-109 0 0,1-1 0 0 0,-1 1 0 0 0,0 0 0 0 0,0 0 0 0 0,0 0-1 0 0,-1 0 1 0 0,5 4 0 0 0,6 13 49 0 0,-13-19-46 0 0,-1 1 0 0 0,0-1 0 0 0,0 1 0 0 0,0-1 1 0 0,0 1-1 0 0,0-1 0 0 0,0 1 0 0 0,0-1 0 0 0,1 1 1 0 0,-2-1-1 0 0,1 1 0 0 0,0-1 0 0 0,0 1 1 0 0,0-1-1 0 0,0 1 0 0 0,0-1 0 0 0,0 1 0 0 0,0-1 1 0 0,-1 1-1 0 0,1-1 0 0 0,0 1 0 0 0,0-1 0 0 0,-1 1 1 0 0,1-1-1 0 0,0 0 0 0 0,0 1 0 0 0,-1-1 1 0 0,1 1-1 0 0,-1-1 0 0 0,0 1 0 0 0,-18 7 6 0 0,-22-4 4 0 0,-5-6 135 0 0,37 1 191 0 0,-1-1 1 0 0,1 0-1 0 0,0 0 1 0 0,0-1-1 0 0,-10-5 1 0 0,18 8-285 0 0,1 0 1 0 0,-1 0-1 0 0,1 0 1 0 0,0-1-1 0 0,-1 1 1 0 0,1 0 0 0 0,-1 0-1 0 0,1 0 1 0 0,0-1-1 0 0,-1 1 1 0 0,1 0-1 0 0,0 0 1 0 0,-1-1-1 0 0,1 1 1 0 0,0 0-1 0 0,0-1 1 0 0,-1 1-1 0 0,1-1 1 0 0,0 1-1 0 0,0 0 1 0 0,0-1 0 0 0,-1 1-1 0 0,1 0 1 0 0,0-1-1 0 0,0 1 1 0 0,0-1-1 0 0,0 1 1 0 0,0-1-1 0 0,0 1 1 0 0,0 0-1 0 0,0-1 1 0 0,0 0-1 0 0,11-12 632 0 0,21-5-576 0 0,-31 17-81 0 0,66-30-2660 0 0,8-4-5692 0 0,-26 10 2613 0 0,-30 15 3939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5:36:32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12153 10771 154 0,'2'-2'258'15,"-2"0"33"-15,0-3-27 0,4 2-15 0,-4-1-5 16,0 0 16-16,3 2 27 0,-3-1 33 0,0 0 38 15,2 0 34-15,-2 0 38 0,0 0 5 16,0 0-19-16,0 0-36 0,0 1-50 0,0 0-57 0,0 0-77 16,0 0-53-16,0 2-35 0,0-1-26 15,0 1-19-15,0-1-17 0,0 1-7 0,4 0-7 16,-4 0-6-16,0 0-1 0,2 0-4 16,-2 1 3-16,0-1 0 0,0 1 4 0,0 3 5 15,0 0 4-15,0 2 4 0,0 1 5 16,0 2 5-16,-2 3 2 0,-2 2 5 0,4 3 10 15,-5 2 3-15,-1 3-5 0,-2 6-8 0,2 0-6 16,-4 3-5-16,-1 2-1 0,1 2 1 16,0 1 3-16,-1-2 1 0,1 0-1 0,0-2-5 15,-1 0-10-15,1-2-14 0,0 0-7 16,5-4-4-16,-5 0-4 0,6-3-3 0,-2-3-4 16,4-1 3-16,-2-4-1 0,4-2 1 0,-3-1 1 15,3-2-1-15,0-4 2 0,0 0-2 0,0-2-1 16,0-1-1-16,0-2-3 0,0-1-6 15,-2-1-28-15,-2-2-57 0,-2-1-78 0,2-2-114 16,-2 1-164-16,0-5-187 0,1 2-153 16,1-3-118-16,0-1-55 0,4-1 44 0,0-3 131 15,0 1 171-15,4-2 171 0</inkml:trace>
  <inkml:trace contextRef="#ctx0" brushRef="#br0" timeOffset="1730.35">12205 10128 87 0,'-2'-3'322'0,"-2"-3"38"15,0-1 42-15,2 2-15 0,-1-1-47 0,-1 1-12 16,2 1 18-16,-2-1 28 0,-2 0 3 16,2 3-26-16,2-2-47 0,-4 2-34 0,-1 2-36 15,1 0-35-15,-4 1-28 0,0 2-17 16,3 1-12-16,-7 2-29 0,3 5-31 0,-3-2-21 16,2 3-13-16,-1 3-5 0,-3 1-4 0,5 2-4 15,-3 4-4-15,2 0-4 0,3 1-10 0,-1 0-5 16,4 2-3-16,2-2-1 0,-1 2-2 15,5-1-1-15,3-4 2 0,3 3 0 0,0-6-1 16,8-2 0-16,-3 0 1 0,9-4-2 16,-3-1 2-16,8-3 0 0,-1-2 0 0,1-3-2 15,-2-4-2-15,2-3 3 0,4-1-2 0,-4-1-1 16,1-4-1-16,-5-1 1 0,4-1 25 0,-9-3 19 16,-1 0 16-16,1-2 15 0,-7-1 14 15,-5-4 9-15,-2 1-15 0,-2-2-14 0,0-1-10 16,-6-1-12-16,2 0-7 0,-1 0-4 15,-5 3-7-15,4-1-5 0,-4 3-4 0,1 4-4 16,-1-2-6-16,2 5-5 0,-1 1-4 0,-5 3-3 16,6 4-1-16,-5 1-1 0,-3 3-1 0,1 4-1 15,-1 3 2-15,-3 2-2 16,1 2 0-16,-1 3-3 0,0-1 2 0,1 3 0 0,-1 0 1 16,-1 1-2-16,5-2 0 0,-1 2 3 15,1-1 1-15,3-1-1 0,3-3 1 0,-1 3-1 16,0-4 2-16,4 0 0 0,1-2-1 0,-3 1 0 15,8-4 0-15,-6 2 2 0,6-2-1 16,0 1 0-16,-2 0 2 0,2-2 1 0,2 2-1 16,-2-3 1-16,0 2 1 0,4 0-2 15,-2-1 1-15,2-2-1 0,-4 2-1 0,6-1-1 16,-3-1 0-16,-1 1 0 0,2-1-1 0,0 2 1 16,-2-3 0-16,-2 2 0 0,4-1 0 15,-4-1 1-15,0 0 2 0,2 0-3 0,-2 0 0 16,0 0-3-16,4-3-1 0,-4 2-23 0,0-2-57 15,0 0-100-15,0-2-177 0,-4 1-233 0,2 0-242 16,-2 2-135-16,-6 2-29 0,3 2 56 16,-3 2 154-16,-4 2 224 0</inkml:trace>
  <inkml:trace contextRef="#ctx0" brushRef="#br0" timeOffset="3829.56">14296 10968 52 0,'4'0'288'16,"-4"-2"31"-16,0 0 30 0,0-2-36 15,0 0-43-15,0 1-7 0,0-1 29 0,2-1 47 0,-2 0 53 16,0-1 39-16,6-1 17 0,-6 2-17 15,4-2-41-15,1 0-53 0,1 0-58 16,-2 1-57-16,0 1-50 0,-2 0-27 16,2-1-16-16,-2 3-12 0,2 0-14 0,-4 0-15 15,0 2-15-15,3-1-18 0,-3 0-17 0,0 2-10 0,2 2-1 16,-2 0 4-16,0 2 7 0,0 2 2 16,0 3 1-16,4 1 1 0,-4 4-9 0,0 1 7 15,4 2 3-15,-2 4 1 0,-2-1 3 16,0 3 1-16,0-1 0 0,0 2-15 15,0-1-9-15,-2 2-4 0,-2-3-4 0,4-1-6 16,-4 3-3-16,2-5-1 0,-1-1 0 0,-1-1-3 16,2-2-2-16,-2 1-1 0,4-3 0 15,-2-3 1-15,-2 1-1 0,4-4-1 0,0 0 2 16,-4 0-1-16,4-3 1 0,0 0-1 0,0-2-1 16,0-1-1-16,0-2-5 0,0-1-19 15,-2-2-56-15,2-2-82 0,-4-3-148 0,4-1-206 0,0-2-205 16,-2-1-185-16,-1-4-89 15,3 3 7-15,0-3 107 0,0-1 184 0,0-2 201 0</inkml:trace>
  <inkml:trace contextRef="#ctx0" brushRef="#br0" timeOffset="4378.6">14277 10343 264 0,'0'-4'323'0,"0"-1"40"0,0 3 12 15,0-4-49-15,0 4-17 0,0-3 12 0,0 3 23 16,-2-2 13-16,-2 3-7 0,0-4-13 16,-2 3-29-16,0 0-32 0,1 0-35 0,-5 1-37 15,0 2-31-15,0 1-31 0,1 1-27 16,-3 3-24-16,2 1-18 0,1 3-5 16,-1 0-5-16,2 2-10 0,1 0-6 15,1 3-7-15,0 0-7 0,6 1-9 0,0 1-8 0,0 0-6 16,4 1-3-16,-2 0-3 0,7-2-2 0,-3 1 0 15,4-1 0-15,2-2 3 0,1 1 0 16,3-4-1-16,3-1 1 0,-1-1-4 0,1-2-1 16,2-2 0-16,2-3 0 0,-1 0 2 15,-1-4-1-15,-2 0 0 0,1-6 24 0,-5 1 27 16,1-3 24-16,-5-2 17 0,-5-4 12 0,4 0 9 16,-6-2-19-16,-4-3-23 0,0-2-20 0,-4 1-18 15,-2-4-12-15,-4 0-8 0,1 1-3 0,-1-1-5 16,-5 2-5-16,-1 2-3 15,-5 4-5-15,1 1-24 0,-5 6-67 0,-2 4-140 0,2 3-208 16,-4 6-213-16,2 0-224 0,5 5-97 16,3 4 0-16,3 3 107 0,7 1 192 15,3 3 204-15</inkml:trace>
  <inkml:trace contextRef="#ctx0" brushRef="#br0" timeOffset="6583.77">15317 10728 157 0,'4'-6'346'0,"-2"-2"40"16,2 1 41-16,-4-1-27 0,4 1-44 15,-4 1 32-15,2 0 86 0,-2 1 43 0,0 1 9 16,0 1-18-16,0 0-63 0,-2 1-107 0,-2 1-121 16,0 1-66-16,-2 3-38 0,-3 3-28 0,-3 3-14 15,-3-1-6-15,-5 5-5 16,-1 4-5-16,-4 0-6 0,-1 3-2 0,1-1-4 16,0 2 2-16,0 0 0 0,-2 0 0 0,2 0 1 15,3-1-5-15,-1-2 2 0,6 0-6 16,-3-1-5-16,5-3-11 0,5 0-6 15,0-2-5-15,-1-2-5 0,7-2 1 0,-6-1-3 0,8-2 1 16,-2 0-2-16,2-2 3 0,-2 0-2 0,4-1 1 16,0 2 0-16,4-3 0 0,2 2 1 15,0 1-1-15,4-1 3 0,1 2-1 16,5 1-1-16,3 2-2 0,1 0-2 0,1 3 0 0,0-2-3 16,4 6-1-16,4-3 2 0,-1 0-1 15,-3 1 2-15,4 1 0 0,-2-3 1 0,-2 4 1 16,0-5-1-16,-3 1 2 0,-3-2-1 0,2 0-1 15,-5 1 1-15,-1-3-2 0,-5 0 0 16,0-4 1-16,-1 2 1 0,-3-1 4 0,-2-2 3 16,-2 1 0-16,-2 0 1 0,0-3-1 15,0 2-1-15,-6-2-5 0,2 0-3 0,-1-2 0 16,-1 2 0-16,2-1-1 0,-2-1-3 16,4-1-3-16,-2 2-19 0,0 0-59 0,4-3-131 15,0-1-211-15,4-1-252 0,2-1-239 0,0-3-109 16,4-3-4-16,3 0 91 0,3-2 194 15,1-2 246-15</inkml:trace>
  <inkml:trace contextRef="#ctx0" brushRef="#br0" timeOffset="6874.48">15711 10944 196 0,'-12'1'616'16,"-3"-1"125"-16,5-1 67 0,-2-2 53 16,3-1-145-16,-1 1-177 0,4 2-138 0,-2-1-82 15,6-1-41-15,-1 1-32 0,3 0-46 0,3 2-45 16,3-6-36-16,4 2-31 0,5-1-23 0,7 2-15 16,3 0-10-16,0 0-5 0,6 0-12 0,-2 2-9 15,2-1-7-15,-4 2-3 0,2 0-4 16,-1 0-2-16,-3 2-1 0,0-1-2 0,-6 2-2 15,-3-2-1-15,-1 3-2 0,-3-2-14 16,-8 3-46-16,2-3-84 0,-6 2-161 0,-2-1-212 16,-2 0-214-16,-2-1-176 0,-4-2-54 0,5 0 31 15,-5 0 135-15,4 0 197 0,-2 2 209 16</inkml:trace>
  <inkml:trace contextRef="#ctx0" brushRef="#br0" timeOffset="7111.68">15761 11073 91 0,'-15'14'460'0,"-1"-3"68"0,6-2 38 0,-1 0 40 0,1-2-90 0,4 1-48 0,-1-2-20 16,5 1-1-16,-2-2 17 0,4 2-4 0,0-5-47 15,0 2-84-15,4-4-73 0,5 0-52 16,1 0-42-16,2 0-36 0,-1-4-36 0,7 2-29 16,-1-3-22-16,-1 1-18 0,3 1-11 0,2 1-6 15,-1-3-5-15,-1 2-5 0,-1 1-7 16,-3 1-29-16,1 0-65 0,-1-1-112 0,-1 0-175 15,-3 1-215-15,3-1-218 0,1 0-140 16,1-1-25-16,5-1 65 0,0-1 151 0,5-1 204 16</inkml:trace>
  <inkml:trace contextRef="#ctx0" brushRef="#br0" timeOffset="7642.46">16552 10874 343 0,'-12'-12'464'0,"-1"1"34"0,3-3 33 0,2 1-35 0,-2 1-67 16,5 1 4-16,-3 1 14 0,2 1 24 0,0 1 9 15,2 1-42-15,2 1-94 0,-1 0-114 16,-1 2-75-16,-2 2-53 0,6 3-31 0,-6 4-15 15,2 4-10-15,-2 3-6 0,1 5-6 16,1 2-1-16,2 3-6 0,-2 2-10 16,4 3-7-16,0 2-1 0,0 0 1 0,6-1-2 0,-2 0-6 15,1-2 3-15,1-1-1 0,4-2 0 0,-4-1-3 16,3-3-1-16,-5-3 2 16,2-4-1-16,0-1 0 0,-2-2 1 0,0 1 3 0,-2-4-2 15,1-3 2-15,-1-2-3 0,2-1 2 16,6-3-1-16,-4 0-1 0,4-3 1 0,-5-2-2 15,5 2 2-15,2-3-2 0,1 1-2 16,-1 1 0-16,1 1 0 0,-1 1 0 0,4 0-1 16,-3 3 0-16,-1 2 2 0,3 1 0 15,1 2 2-15,-1 0 0 0,1 4 2 0,-3 1 2 16,3 0 14-16,-1 1 9 0,-3 4 7 0,1-1 7 16,-1 1 5-16,-2 1 0 0,-6 0 9 15,-2 1 14-15,-8 2 7 0,0-2 5 0,-6 1 9 0,-5-1 6 16,-4 0-19-16,-1 1-16 0,-7-3-14 15,-2-3-10-15,0 1-15 0,-4-2-9 0,4-4-7 16,0 0-7-16,0-4-8 0,2-2-20 16,6-4-57-16,0 0-81 0,1-4-136 0,7-2-194 15,5-1-220-15,1-4-213 0,3-1-99 16,2-3-2-16,4-2 96 0,4-5 173 0,2 1 213 16</inkml:trace>
  <inkml:trace contextRef="#ctx0" brushRef="#br0" timeOffset="7846.48">16408 10789 300 0,'-5'-5'514'0,"1"2"52"0,2-4 34 15,2 0 1-15,2 1-109 0,4 0-58 16,1 0-33-16,5-2-18 0,7 1-12 16,3-1-49-16,3 1-91 0,6-3-97 0,0 4-65 0,4 2-33 15,2-2-24-15,3 1-36 16,-1 4-110-16,-2 0-174 0,0 1-191 0,-6 1-227 0,-2 0-116 15,-4 4-42-15,-8 1 72 0,1 1 152 0,-7-1 185 16</inkml:trace>
  <inkml:trace contextRef="#ctx0" brushRef="#br0" timeOffset="10798.88">18780 10879 30 0,'-5'-3'265'0,"1"1"37"0,0-3 36 0,-2 2-32 0,4-1-31 15,-2-1-1-15,4-1 28 0,0 4 29 16,4-3 38-16,-2 1 43 0,4 0 28 0,4-1-5 16,-1 0-26-16,1 0-32 0,0 0-49 15,-1 1-68-15,-1 1-67 0,2 0-35 16,-2 0-29-16,-7 1-21 0,5 2-14 0,-2-1-12 0,-4 1-4 15,0 0 1-15,0 1 3 16,0 2 13-16,0 2 9 0,-4 2 3 0,4 1 0 0,-2 2-9 16,-2 2 3-16,4 1-9 0,0 4-9 15,0 1 5-15,0 3 4 0,0 1-3 0,6 3-14 16,-6 0-11-16,4 0-12 0,2 3-14 0,-2-1-14 16,-2-1-7-16,2-3-5 0,1 1-1 0,-1-2-4 15,0-2 0-15,-2-1-2 16,-2-2 0-16,4-2 0 0,-2 0-3 0,-2-4 1 0,0-1-3 15,0-3 1-15,0 1 1 0,0-2 2 16,-2-2-1-16,-2-1 1 0,-2 1-1 0,2-4-3 16,-1 0-1-16,1 0-1 0,2-2-4 0,-2 0-1 15,4-2-8-15,-2 0-15 0,2-4-51 16,0 0-81-16,0-1-101 0,0-2-162 0,2-3-221 16,-2 1-210-16,0-2-180 0,4-3-41 15,-2 0 36-15,-2-1 131 0,4-5 208 0,1 1 218 16</inkml:trace>
  <inkml:trace contextRef="#ctx0" brushRef="#br0" timeOffset="11242.18">18959 10431 161 0,'-10'-15'318'15,"0"-2"22"-15,1-1 35 0,3 2-49 16,-4 0-54-16,0 1 6 0,-1 5 32 0,1-1 39 16,-5 3 16-16,3 2-8 0,-3 3-27 0,-5 3-41 15,1 1-24-15,-6 5-34 0,3 3-35 16,-3 3-31-16,0-2-35 0,4 5-25 0,-1-1-39 16,3 1-25-16,7 1-13 0,-1 2-10 0,7 1-5 31,2-1 0-31,4 0-6 0,6-1-5 0,2 2-2 0,3-3 1 0,5-1 4 0,-1 0 0 15,5-5-1-15,1 1 1 0,2-3 0 16,0-2-3-16,-3-2 0 0,5-4-1 0,-6 0 7 16,-1-3 36-16,1-1 27 0,-3-3 25 0,-1-5 16 15,-5-1 14-15,0 0 5 0,-5-4-27 0,-5-2-19 16,0-2-19-16,-4-2-16 0,-3-1-13 16,-3-1-9-16,-4 0-7 0,3 3-6 0,-3-1-6 15,-1 4-6-15,3 2-3 0,2 4-2 16,5 3-8-16,-1 4-4 0,2 4-45 0,4 4-87 15,4 4-171-15,-2 4-221 0,2 5-226 0,1 3-167 16,-1 4-46-16,-2 0 41 0,-2 1 147 16,4 3 208-16</inkml:trace>
  <inkml:trace contextRef="#ctx0" brushRef="#br0" timeOffset="11628.78">19215 10899 9 0,'-10'6'420'0,"0"-2"80"0,-1-1 49 16,5-1 52-16,-2-2-95 0,2 1-74 0,0-1-18 16,6 2 12-16,-4-2 14 0,4 0-12 15,4-3-28-15,2 1-57 0,4-3-88 0,3 3-81 16,3-4-51-16,1 1-28 0,9 1-18 0,-1-2-14 16,4 1-12-16,-2 1-13 0,4-1-12 0,0 3-10 15,0-2-4-15,-6 2-6 16,0-1-2-16,-1 3 2 0,-7-1-2 0,-1 1-4 0,-3 0-4 15,-7 1-3-15,0-1-9 0,-2 3-50 0,-8-1-108 16,2 2-181-16,-6-3-219 0,2 0-221 16,-3 1-151-16,-1 0-35 0,4-4 63 0,-4 0 160 15,3 0 207-15</inkml:trace>
  <inkml:trace contextRef="#ctx0" brushRef="#br0" timeOffset="11921.53">19403 10784 434 0,'-10'-6'552'0,"0"-3"57"0,0 2 63 0,5 0-20 0,-1-1-87 0,0 4-64 0,2-1-33 16,0 2-7-16,-2 0-27 0,6 2-70 16,-5-1-90-16,5 1-72 0,-4 1-51 0,4 0-35 15,0 1-26-15,0 2-7 0,0 0-2 0,4 3 0 16,-4 2 6-16,3 2-3 0,-1 2 2 16,-2 4-9-16,4 1-8 0,-2 3-7 0,-2 2-14 15,4 2-9-15,-4 2-11 0,6 2-9 16,-6-1-5-16,4 0-3 0,-2 1-5 0,-2-3-6 15,0 0 2-15,0-5-1 0,0 2-1 16,0-4-4-16,0-2-2 0,0-1-3 0,0-4-20 16,0 0-56-16,0-4-101 0,4-2-173 0,-4-2-252 15,5-3-259-15,-1-3-185 0,2-2-48 16,4-2 45-16,5-4 144 0,1-1 237 0,5 0 258 16</inkml:trace>
  <inkml:trace contextRef="#ctx0" brushRef="#br0" timeOffset="12207.41">19871 10966 157 0,'-7'-1'585'0,"-1"-2"122"0,0-2 63 16,0 1 52-16,5-2-130 0,-1 2-167 0,2-2-131 15,2 3-78-15,2 1-24 0,2-2-24 16,1 2-37-16,1 0-34 0,8-3-34 0,-3 3-33 15,5 0-31-15,3 1-25 0,3-1-18 0,3 2-17 16,0-1-15-16,0-1-11 0,4 2-5 0,-2-2-4 16,-1 1-4-16,1 1 0 0,2-1 0 15,-8-1-1-15,4 0-3 0,-9 2-2 0,3-1 1 16,-7 1 0-16,-2-1-6 0,-1 1-4 16,-3-2-29-16,-6 1-57 0,-2-2-106 0,-6 1-157 15,1 0-173-15,-7-3-162 0,2 2-130 0,-1 0-77 16,-3-1 33-16,7 0 118 0,-3 0 160 15,6 0 155-15</inkml:trace>
  <inkml:trace contextRef="#ctx0" brushRef="#br0" timeOffset="12559.35">20067 10781 173 0,'-9'-7'516'0,"1"2"69"0,0-2 39 0,2-2 72 0,0 2-99 15,3-1-82-15,1 2-54 0,-2 0-15 16,0 0 2-16,4-2-38 0,-2 4-91 0,2-1-82 15,-4 1-59-15,4 4-47 0,0-3-32 0,0 6-20 16,4-1-13-16,-4 3-7 0,2 1 3 16,-2 6 4-16,0-1 11 15,0 4 2-15,0 3-3 0,0 1-3 0,0 3-6 0,0 0-8 0,-2 3-19 16,-2 0-12-16,4 0-7 0,0 2-7 16,0 0-2-16,-2-1-4 0,2 0 0 0,0-4-3 15,-4 0-2-15,4-2-2 0,0-1 1 16,0-2-1-16,0-3-1 0,0-1 2 0,0-3 1 15,0-1 0-15,0-3-2 0,0 0-1 0,0-3 2 16,0 0-1-16,0-1-1 0,0-1 0 16,4-2 0-16,-4 1 3 0,2-3-4 0,-2 0-1 15,4 0-1-15,-2 0-1 0,-2-1-4 0,4 1-6 16,-4 1-13-16,4-2-62 0,-4 2-98 16,0 0-180-16,0-1-249 0,0 1-257 0,-4 0-178 15,0-1-41-15,-2 1 44 0,0 1 152 0,-3-1 239 16,-1 0 255-16</inkml:trace>
  <inkml:trace contextRef="#ctx0" brushRef="#br0" timeOffset="12778.21">18455 11260 119 0,'-43'-6'130'16,"3"0"-83"-16,-1 1-98 0,2-1-61 0</inkml:trace>
  <inkml:trace contextRef="#ctx0" brushRef="#br0" timeOffset="43068.62">23180 9417 230 0,'0'1'274'0,"0"-2"13"16,-2 1-47-16,-2-2-79 0,4 0-44 0,-2 2-17 15,2-1 3-15,0 1 3 0,0-1 11 16,0 1-6-16,0 0-15 0,2 0-17 0,-2 0-15 16,4 0-4-16,-2 0 19 0,1 2 21 0,3 0 30 15,0 1 20-15,-2 3 27 0,2-4 20 16,1 5-12-16,-1-1-2 0,0 2 29 0,0 1 30 15,-2 1 4-15,-2 2-6 0,2 0 3 16,-1 3-6-16,-1 2-45 0,-2 1-40 0,-2 3-26 16,-1 1-21-16,3 3-13 15,-4 3-18-15,2 2-10 0,-2 0-10 0,4 4-4 0,0 1 1 0,0 1-2 16,4 3 6-16,-2 1 2 0,5 4 2 16,-1 2 2-16,4 8-4 0,-4 0-4 0,5 3-5 15,-1 5-9-15,0 0-5 0,3 3-2 16,-5-2 0-16,2 3 1 0,-1 0 0 15,1 2-1-15,-4 1-2 0,0 3-6 0,-2 3-6 0,0 0-4 16,-4 0-6-16,-4 3-4 0,0-3 2 16,-2 0 5-16,-4 1-3 0,1-1-5 0,-3 3 4 15,0 2 0-15,-5 1-6 0,1 1-4 0,1 1-2 16,-3-3 4-16,3-1 0 0,-1-2 1 0,3 0 3 16,1-2 1-16,-1 0-1 0,7 0 1 15,-4 2-2-15,6-4 1 0,4 0 2 0,-2 0 5 0,-1-3 5 16,3-1 3-16,0-1 1 15,0-1-2-15,0 3-4 0,0 0-3 0,-2 2-7 0,-2 1-2 16,-6 2-1-16,4 0-1 16,-3 0-2-16,-1 2 2 0,-2 0 3 0,-1 2 1 0,-3 0-2 15,-1 4 1-15,-3 2-1 0,1 2-2 16,-2 0-2-16,-1 2 5 0,-1 1 2 0,2 0 1 16,-1-1 1-16,3 4-4 0,-2 2 0 0,1 0-4 15,3-1-1-15,-1 1 0 0,3 0 2 16,-1-3 1-16,1 3-3 0,-1-1-3 0,1 2-1 15,-1 2-4-15,1-2-2 0,-1-2 4 0,-3 1 5 16,4-1 0-16,-1-1 0 0,1 1 0 16,-1 1 1-16,1-1-7 0,-1 1-11 0,2-2-11 15,7-1-10-15,-1-2-14 0,0 0-14 0,4-2-13 16,0-1-8-16,3 0-19 0,1-3-19 0,0-1-39 16,0-6-67-16,0-4-81 0,1-4-81 15,-1-5-75-15,0-4-65 0,4-4-39 0,2-5-3 16,-2-4 5-16,2-1 9 0,0-7 56 0,-1-2 72 15,-1-4 82-15</inkml:trace>
  <inkml:trace contextRef="#ctx0" brushRef="#br0" timeOffset="45428.2">24922 10531 217 0,'0'-3'308'0,"-4"-1"16"0,4 1-12 0,0-2-68 0,0 1-44 16,-4 1 0-16,4 0 32 0,0 1 55 0,0-1 56 15,0 2 44-15,0 0 26 0,0 1 3 16,0-2-26-16,0 2-43 0,0-2-49 0,0 2-55 16,0 0-52-16,0 0-44 0,0 0-25 0,0 0-15 15,0 2-10-15,0-2-5 0,0 0-3 0,0 0 0 16,0 0-3-16,0 0-2 0,-2 0-5 15,2 0-6-15,0 0-11 0,0 2-9 0,0-2-11 16,0 0-12-16,0 0-7 0,0 0-7 16,0 0-2-16,0 0-5 0,0 0-3 0,0 0 0 15,0 0 1-15,0 0-3 0,0 0-2 0,0 0 3 16,0 0 2-16,0 0 1 0,0 0-2 16,0 0 0-16,0 0-1 0,0 0 0 0,0 0-4 15,0 0-3-15,0 0-2 0,0 0 3 16,0 0 1-16,2 0-1 0,-2 0 0 0,0 0 3 15,0 0 2-15,0 0-1 0,0 0-5 16,0 0 1-16,0 0 2 0,0 0-1 0,0 0-1 16,0 0 1-16,0 0 2 0,0 0-2 0,0 0-1 15,0 0 1-15,0 0 0 0,0 0 0 0,0 0-1 16,0 0 2-16,0 0 0 0,0 0-1 0,0 0 1 16,0 0-2-16,0 0 0 0,0 0 2 15,0 0-1-15,0 0 0 0,0 0-2 0,0 0 0 16,0 0 2-16,0 0-1 0,0 0 1 15,0 0 0-15,0 0 2 0,0 0-1 0,0 0 0 16,0 0-1-16,0 0-1 0,0 0 1 16,0 0 0-16,0 0 0 0,0 0 0 0,0 0 0 0,0 0 0 15,0 0 0-15,0 0 3 0,0 0-3 16,0 0 2-16,0 0 1 0,0 0-2 0,0 0-2 16,0 0-2-16,0 0 3 0,0 0 0 15,0 0-2-15,0 0 2 0,0 0 2 16,0 0-1-16,0 0-1 0,0 0 1 0,0 0 0 0,0 0-1 15,0 0 0-15,0 0 2 0,0 0-2 16,0 0 0-16,0 0 0 0,0 0-2 0,0-2 1 16,0 2-3-16,0 0 1 0,0 0 1 15,0 0 2-15,0 0 1 0,0 0 0 0,0 0 1 16,0 0 0-16,0 0 1 0,0 0-4 0,0 0 1 16,0 0 2-16,0 0-3 0,0 0-1 15,0 0 0-15,0 0 0 0,0 0-1 0,0 0-1 16,0-2 3-16,0 2 1 0,0 0 0 0,0 0 0 15,0 0-1-15,0 0 1 0,4 0-3 16,-4 0 0-16,0 0-2 0,0 0 2 0,0 0 0 16,0 0 0-16,0 0-1 0,0 0 0 15,0 0 1-15,0 0 2 0,0 0 1 0,0 0 0 16,0 0 1-16,0 0 3 0,0 0-1 16,0 0-2-16,0 0-1 0,0 0-1 0,0 0 2 15,0 0-1-15,0 0 1 0,0 0-1 16,0 0 0-16,0 0 2 0,0 0-2 0,0 0-1 15,0 0 0-15,0 0 2 0,0 0 0 0,0 0 1 16,0 0-4-16,0 0 1 0,0 0-1 0,0 0 0 16,0 0 0-16,0 0-1 0,0 0 4 15,0 0-1-15,0 0 1 0,0 0 2 0,0 0-3 16,0 0 1-16,0 0 0 0,0 0-1 16,0 0 2-16,0 0-1 0,0 0 1 0,0 0-1 15,0 0 0-15,0 0-1 0,0 0 0 0,0 0 0 16,0 2 0-16,0-2 0 0,0 0-1 0,0 0-1 15,0 2-1-15,0-2 2 0,0 1-1 16,4 0 0-16,-4 2 1 0,2 0 3 0,-2 0 0 16,4 2 0-16,-3-1 3 0,-1 2-1 15,4 0 0-15,0 1-3 0,-2 4 0 0,-2-2 2 16,4 2-1-16,-2 1 5 0,-2 3 20 0,4 1 11 16,0 0 8-16,-2 5 4 0,-2-2 3 15,4 1-2-15,-1 4-16 0,-3 2-10 0,2 0-7 16,-2 3 0-16,0-1 7 0,-2 0 8 0,-1 1 6 15,-1-1 11-15,-6-1 10 0,4-1 3 16,-4-3-7-16,-1 1-4 0,-1-5-8 0,-5-3-10 16,1-1-12-16,1-2-9 0,-7-1-6 0,3-6-7 15,-6 0-4-15,4-4-5 0,-5-2-35 16,5-2-55-16,2-4-77 0,1-5-100 16,5-3-158-16,7-2-196 0,2-5-157 0,8-3-125 0,2-3-75 15,3-2 19-15,3 1 119 0,5-2 175 16,-9 0 180-16</inkml:trace>
  <inkml:trace contextRef="#ctx0" brushRef="#br0" timeOffset="45987.6">25081 10041 340 0,'-4'-4'488'0,"-2"-1"42"16,0-3 24-16,-4 2-69 0,1 0-117 0,-7 0-59 16,5 3 2-16,-3-1 27 0,2 1 8 0,-1 1-7 15,3 1-48-15,-1 1-66 0,-3 1-82 16,6 2-69-16,-1 3-35 0,-1 0-12 0,0 3 6 16,0 2 2-16,5 1 5 0,-1 0 3 15,-4 3 1-15,6-1-8 0,-2 3-15 0,1 0-8 16,5 1-7-16,-4-1-3 0,2 0 4 15,2-1 0-15,2 1 0 0,2-2 0 0,0 0-2 0,3-3 3 16,1-4 7-16,4 3 11 0,1-5 12 16,3-2 17-16,-1-2 19 0,3-2 20 0,1-4 13 15,2-2 16-15,-1-3 22 0,1-2 22 0,-2-1 16 16,-3-1 9-16,-1-3 0 0,1-3-13 16,-6 2-30-16,-5-3-32 0,1-1-34 15,-6-1-32-15,0-1-22 16,-2 2-16-16,-7 2-10 0,-1 2-16 0,0-1-55 0,-1 6-80 0,-5 3-98 15,3 2-133-15,-5 4-179 16,3 2-195-16,-1 3-157 0,-3 3-86 0,-1 4 8 0,1 2 87 16,-2 1 159-16,3 5 191 0</inkml:trace>
  <inkml:trace contextRef="#ctx0" brushRef="#br0" timeOffset="49196.28">26893 10506 236 0,'-4'0'518'0,"4"-2"104"0,-6 1 88 15,0-2 34-15,2 2-68 0,2-3-82 16,-2 3-79-16,-1 0-57 0,5-1-56 0,-4 2-78 16,4 0-82-16,-2 0-65 0,-2 0-53 15,4 0-33-15,0 3-16 0,4 0 0 0,-2 3 9 16,-2 0 10-16,4 3 8 0,1 1 2 16,1 0-2-16,-2 3-13 0,2 5-11 0,0-2-7 15,-2 2-3-15,1 0-2 0,5 4-3 0,-4-2 6 16,-2 3 6-16,2-1 1 0,-3 4-3 15,-1-1-9-15,2 0-4 0,-4 5-9 0,-4-4-13 16,-1 3-8-16,-1-1-7 0,-4 1-5 16,-5-2-3-16,-1 1-5 0,1-1-3 0,-5-3-2 0,-1 0-2 15,-4-4-2-15,5-1-5 0,-3-4-8 16,0-3-45-16,1-3-75 0,3-3-99 16,7-6-133-16,-1-6-190 0,7-6-229 0,6-4-171 0,0-5-120 15,6-6-4-15,7-6 77 0,-1-3 166 16,4-5 219-16,-1-1 211 0</inkml:trace>
  <inkml:trace contextRef="#ctx0" brushRef="#br0" timeOffset="49616.65">27102 10003 136 0,'-2'-7'362'0,"-6"-1"38"0,2 1 22 0,-5 1-35 16,-3 1-86-16,5 1-35 0,-7 0 13 0,4 0 31 16,-1 1 46-16,1 2 23 0,-1-2-8 0,5 3-45 15,-2 0-65-15,0 0-64 0,1 4-60 0,3-1-57 16,-4 1-24-16,4 3-5 0,1 2-4 16,-3 0-1-16,2 1-1 0,4 2-2 15,-6 3-13-15,3-2-13 0,5 1-7 0,-4 1-3 16,4 0-4-16,0 3-3 0,4-3-2 0,-1 0 3 15,7 0 2-15,-4 0-2 0,6 0 0 16,-3-5 1-16,7 1 1 0,-1-3 0 0,1-2 3 16,-1-3 35-16,1-2 28 0,-1-1 31 0,3-4 22 15,-10-2 12-15,5-2 7 0,-3-3-22 16,-2 1-18-16,-1-5-26 0,-5 0-20 0,-2-1-13 16,0-3-8-16,-6 3-12 0,-3-1-10 15,-1 0-4-15,2 2-1 0,-7 1-3 0,-3 1-6 16,3 2-5-16,-1 2-6 0,-1 2-38 0,3-1-69 15,3 4-124-15,-3 0-172 0,8 0-176 0,2 3-157 16,4 1-125-16,4 1-34 0,6 3 70 16,2 0 145-16,3 3 164 0,1 2 156 15</inkml:trace>
  <inkml:trace contextRef="#ctx0" brushRef="#br0" timeOffset="50237.05">27765 10476 291 0,'5'-13'581'0,"5"0"107"0,-6 0 83 15,-2 0 41-15,6 1-119 0,-8-1-114 16,0 2-90-16,0 3-61 0,0-1-48 0,-4 1-71 16,0 2-60-16,-2 0-65 0,0 4-57 0,-3 2-41 15,-1 1-28-15,-2 5-15 0,-1 1-5 16,-5 4-1-16,3 2-3 0,-8 1-2 0,5 4-5 16,-5 1-9-16,-2-1-2 0,-1 2-2 0,3 3-1 15,-6-1-3-15,4-1 4 0,0-1 0 16,3 0 2-16,1-2 6 0,2-3 2 15,3 1 4-15,3-4-2 0,1-2 0 0,2-3-7 16,1-1-6-16,3-1-1 0,4-1 5 0,2-1 11 16,0-1 6-16,0-1 4 0,2-1 3 15,8 0-3-15,-5 0-9 0,5 1-11 0,0 1-9 0,1 0-5 16,5 0-2-16,-3 2 2 0,3 3-1 16,-1 0 0-16,-3 1-1 0,4 3 0 0,1 1 1 15,-5 1-2-15,-1 2-1 0,7 1-1 16,-11-2 1-16,7 3 1 0,-2-1 0 0,1-1-1 15,-1 0 0-15,-2-1 4 0,1-2 0 0,3 0-1 16,-5-3-1-16,3-2 0 0,-2 0-2 0,-1-2 0 16,-3-1 3-16,4-1 5 0,-4-1 25 15,0-2 21-15,-3 1 22 0,1-1 10 0,-2-1 4 16,-2 1-1-16,0-1-22 0,0 0-22 0,0-4-18 16,-2 5-12-16,-2-2-8 0,1 2-6 15,3 0-6-15,-6-5-5 0,6 5-16 16,0 0-48-16,-2-1-75 0,4 0-94 0,-2-1-134 15,6-1-208-15,-3-3-245 0,9-1-218 0,-2-1-68 16,-1-4 21-16,7-1 98 0,-1-2 190 16,9 1 250-16</inkml:trace>
  <inkml:trace contextRef="#ctx0" brushRef="#br0" timeOffset="50595.38">28187 10562 555 0,'-19'0'771'0,"-1"0"108"15,-1-3 80-15,2 2-41 0,-7 0-166 0,5 1-185 16,4-1-140-16,-7 1-56 0,9 1-34 15,5-1-38-15,-1 0-46 0,5 0-52 16,2 0-56-16,4 0-51 0,4 0-37 0,4 0-18 16,9-1-12-16,0-2-5 0,7 1-6 15,-1 2-3-15,6-2-6 0,-2 2-3 0,-2 0-3 0,6 0-1 16,-5 0-2-16,-1 0-1 16,0 0 1-16,-4 2-3 0,-1-2-2 0,-5 2-2 0,1 1-15 15,-3-2-43-15,-1-1-55 0,-6 1-69 0,1-1-85 16,-5 0-136-16,-2 0-156 0,0 0-153 15,-2 0-121-15,-1 0-111 0,-3 1-11 0,0-1 84 16,-4 3 147-16,2-1 182 0</inkml:trace>
  <inkml:trace contextRef="#ctx0" brushRef="#br0" timeOffset="50961.05">28102 10732 350 0,'-12'12'543'0,"-3"-3"87"0,1-1 78 15,3-2-15-15,-3 1-80 0,4-3-83 0,4 1-67 16,5-1-42-16,-3 0-36 0,4-1-51 0,4 0-59 16,1 0-49-16,5-2-44 0,2 1-38 15,3-2-36-15,5 0-32 0,-1 0-26 0,2-2-19 16,1 1-11-16,-1 0-9 0,4-1-4 0,-6 0-1 16,7 2-4-16,-7-1-2 0,-2 1 1 15,3 0-1-15,-5 0 0 0,-3 0-1 0,-2 0 1 16,-1 1 0-16,1-1-2 0,-4 0 2 0,-2 2-1 15,-2-2 19-15,2 2 10 0,-4-2 16 16,0 1 16-16,0-1 7 0,0 0 4 0,0 0-10 16,0 0-10-16,-4 0-12 0,4 0-14 0,0 0-8 15,-2 0-5-15,2 0-5 0,-4 0-4 16,4 0-4-16,0 0-2 0,-2 0-4 0,2 0-2 16,-4 0-5-16,0 0-26 0,4 0-60 15,-6 0-86-15,2-1-144 0,4-1-191 0,-1 0-219 16,-3 0-210-16,4-2-80 0,0-1 12 0,4-1 108 15,-3 2 175-15,7-5 210 0</inkml:trace>
  <inkml:trace contextRef="#ctx0" brushRef="#br0" timeOffset="51624.87">28770 10481 301 0,'-5'0'467'0,"-5"-5"81"0,4 3 91 0,0-3 21 15,0 1-29-15,-1-2-40 0,1 0-39 16,0-1-37-16,2-4-63 0,-2 0-106 0,6-1-84 16,0-1-56-16,4-4-40 0,4 3-33 15,0-3-21-15,3 0-24 0,5 0-23 0,5 0-19 16,-1 1-17-16,5 0-7 0,4 3-8 15,-2 1-3-15,4 1-2 0,-6 4-2 0,4 3-1 0,-2 2-2 16,-1 4-2-16,-5 3 0 0,-2 5 0 16,-3 3 0-16,-1 0-1 0,-1 6 0 0,-12 1 1 15,4 3-1-15,-6-2 2 0,-6 3-3 16,-4 1 2-16,0-1 0 0,-1-1 0 0,-5-2 2 16,1 0-1-16,-5-3 2 0,3 0-2 15,-2-3 1-15,-1 0 0 0,5-5-1 0,-5 0 1 16,9-3-1-16,-1 1 3 0,2-4-1 0,5-1-1 15,-3 0 0-15,8-3-1 0,4-1-3 16,2-2-1-16,7-2-4 0,-5 1 3 0,7-2 2 16,5 0-2-16,1 1 2 0,-2-1 1 0,3 4 0 15,1-3 0-15,-2 3-2 0,1 2 1 16,-3 2 0-16,-3 4 2 0,3-1 3 0,-7 5 5 16,1 0 11-16,-5 4 9 0,0 2 7 0,-6-2 4 15,-2 5 5-15,-2-1 7 0,-6 3-3 16,0-4-2-16,-7 6-5 0,-3-6-2 0,-3 1-8 15,-6-3-13-15,-2-2-10 0,-6 0-12 0,-6-4-18 16,0-4-59-16,-5-5-94 0,5-4-147 16,-1-2-222-16,3-3-247 0,6-4-229 0,4-2-71 15,7-2 24-15,7-1 110 0,5-2 207 16,6 0 242-16</inkml:trace>
  <inkml:trace contextRef="#ctx0" brushRef="#br0" timeOffset="52513.09">30867 10414 335 0,'-6'-7'722'0,"1"-1"111"0,-1-4 66 15,-8 1 37-15,8 3-214 0,1-1-203 0,-3 1-160 16,2 2-64-16,0 2-24 0,2 0-5 15,2 0-29-15,-1 2-37 0,1 0-44 0,2-1-45 16,-4 3-41-16,4 3-29 0,0 0-5 16,0 2 4-16,0 2 4 0,4 5 5 0,-4 0 13 0,0 2 8 15,0 5-6-15,0 0-9 0,0 2-6 16,2 1-7-16,-2 2-13 0,0-2-9 0,0 1-6 16,3 2-2-16,-1-3-1 0,-2 0-3 0,4 1-2 15,2-3-1-15,-2-1 0 0,-2-1-2 16,2 0-3-16,2-5 1 0,-3 1 1 0,1-3-3 15,-2-2-1-15,2 0 0 0,-2-3-1 0,-2-3 0 16,4 0-4-16,-4-3-18 0,-4-2-50 0,4-2-67 16,0-2-78-16,-6-3-116 0,6-2-156 0,-2 0-159 15,-2-4-128-15,1 2-99 0,3-1-68 16,0 0 34-16,-2-1 119 0,4 1 156 0,-2-1 167 0</inkml:trace>
  <inkml:trace contextRef="#ctx0" brushRef="#br0" timeOffset="53823.65">30780 10441 179 0,'0'-3'456'0,"0"-1"69"0,-4-2 49 0,4 2-7 15,0-2-76-15,-2 2-51 0,-2 2-19 16,4-2-2-16,0 3-3 0,0-2-28 0,0 0-58 16,0 1-80-16,0 2-87 0,4 0-68 0,-2-3-42 15,-2 3-27-15,0 0-9 0,4 0-10 0,-4 0-1 16,4 3-4-16,-2-3 0 0,-2 2-1 0,8 1-1 16,-8-1 2-16,2 0-2 15,-2-1 1-15,3 2-1 0,-3-1-4 0,2 0 1 0,-2 0 0 16,4-2 2-16,-4 1 3 0,0-1-2 0,0 1 7 0,0-1-3 15,0 0 1-15,0 0-5 0,0 0 0 16,0 0 1-16,4 0-1 0,-4-1-1 0,0 0 1 16,2-1 0-16,-2 0 0 0,0 0 0 0,0 2 0 15,0-3 2-15,0 1-2 0,0 1 0 0,0-1-1 16,0-1 0-16,0 3 2 0,-2-2 0 16,2 2 3-16,0 0-3 0,-4-3 2 0,4 1 1 15,0 2-5-15,0 0 1 0,0 0-4 16,0 0 4-16,0 0 0 0,0 0 0 0,0 0 0 0,0 0 0 15,0 2 1-15,-4 1-2 0,4-3-1 16,0 0-1-16,0 0 3 0,0 0 1 0,0 2-3 16,0-2 1-16,0 0 3 0,0 0-2 15,-2 3-3-15,2-3 2 0,0 2 1 0,0-2 0 0,0 0 0 16,0 1 0-16,0-1 1 0,0 0 1 16,0 1-1-16,0-1-2 0,0 0 0 0,0 0 0 15,0 0-1-15,0 0 1 0,0 0 1 0,0 0 3 16,0 0-2-16,0 0-1 0,0 0 2 0,0 0-2 15,0 0 0-15,0 0 0 0,0 0-2 0,0 0 1 16,0 0-1-16,0 0-1 0,0 0 0 16,0 1 1-16,0-1 1 0,0 0 1 0,0 3 3 15,0-3 0-15,0 0-1 0,0 0-2 0,0 2 2 16,0 0-2-16,0-2-2 0,0 0 3 16,0 2 0-16,0-2-1 0,0 0-2 0,0 0 1 15,0 0 3-15,0 0-3 0,0 0 3 16,0 0 3-16,0 0 0 0,0 0-1 0,0 0-2 0,0 0-1 15,0 0-1-15,0 0 0 0,0 0-1 16,0 0 1-16,0 0 2 0,0 0-1 0,0 0-5 16,0 0 3-16,0 0-4 0,0 0 0 0,0 0-1 15,0 0 1-15,2 0 4 0,-2 0 0 16,0 0 2-16,0 0 0 0,0 0 1 0,0 0-1 0,0-2-1 16,0 2-1-16,-2 0 1 0,2-2-2 0,0 2 2 15,-3-2 0-15,3 2 5 0,0 0-3 16,0 0-1-16,-2-3-1 0,2 3-5 0,0 0-1 15,0 0-3-15,0 0 2 0,0 0 2 0,0 3 1 0,0-3 4 16,0 0 0-16,0 2 2 0,2 0-2 16,-2 0 0-16,0-2 1 0,0 0 0 15,0 1 2-15,0-1-3 0,0 0 0 0,0 0 0 0,-2 0 0 16,2 0 0-16,0 0-3 0,0 0 1 0,-4-1 0 16,0 1 3-16,4 0-2 15,0 0 1-15,-2-2 2 0,2 2 1 0,0 0 0 0,-4 0-3 16,4 0-1-16,0 0-4 0,0 0 2 15,0 0-1-15,0 0 0 0,0 0-2 0,4 2 1 16,-4-2 4-16,0 0-4 0,0 0 3 0,0 0 1 16,0 1 0-16,0-1 2 0,0 0-5 0,0 0-15 15,0-1-40-15,-4 1-64 0,4-2-91 0,-4 0-105 16,2 0-111-16,-2-1-93 0,2 1-60 0,-1-4-23 16,-1 4 9-16,2 2 20 0,-2-5 49 15,4 3 75-15,-2-2 80 0,2 4 77 0</inkml:trace>
  <inkml:trace contextRef="#ctx0" brushRef="#br0" timeOffset="65065.75">30391 10750 94 0,'114'9'149'0,"-4"0"-70"0,-11-1-78 15,-12 3-103-15,-11 1-61 0</inkml:trace>
  <inkml:trace contextRef="#ctx0" brushRef="#br0" timeOffset="76325.39">30790 10645 46 0,'-4'-2'161'0,"4"-2"-15"0,0 2-29 0,0-2-25 16,0 3-19-16,4 0-14 0,0-2-11 16,1 1-7-16,1 2-2 0,4 0 11 0,-4-2 16 15,3 2 19-15,-3 0 26 0,0 0 30 0,4 0 32 16,-6 0 39-16,-2-3 42 0,1 3 46 0,1-2 48 15,-4 2 50-15,2 0 43 0,-2-1 3 16,-2 1-22-16,-2-1-42 16,4 1-59-16,-3 0-73 0,-3 0-71 0,0 0-50 0,2 0-33 0,-2 0-23 15,4 1-15-15,-2 2-14 0,1 0-8 0,1 1 2 16,2 2 5-16,-4 3 3 0,4-1-1 0,4 1 4 16,-4 3 3-16,2 0 2 0,-2 3-1 15,0-2 1-15,3 3 10 0,1 0 9 0,-4 2 3 16,-4 2-2-16,1-1 5 0,1 4 5 0,-2-1-3 15,-2 2-5-15,-4 2-1 0,1 2-3 16,-1-2-12-16,0 0-10 0,-1-1-6 0,-1 0-9 0,-4-3-6 16,3-1-8-16,-3-3-3 0,1-1-2 15,-5-3-3-15,3-2-2 0,-6-5-4 0,-2-1-3 16,-3-3-2-16,-1-3-4 0,-2-3-3 0,6-3-13 16,4-3-42-16,5-3-60 0,5-3-75 15,7-2-111-15,8-3-154 0,3-3-173 0,9 0-133 0,9-5-104 16,0-2-58-16,6-2 42 0,2 0 119 15,0-5 165-15,2 0 164 0</inkml:trace>
  <inkml:trace contextRef="#ctx0" brushRef="#br0" timeOffset="76944.87">30892 9913 232 0,'-1'-6'267'0,"-9"-1"9"16,2 1-45-16,2-1-41 0,-3 2-26 16,3-1-9-16,-4 4 2 0,4-4 13 0,0 1 12 15,-3 3 12-15,5-2 3 0,-4 2-11 0,0 0-12 16,3 0-21-16,-1 2-13 0,-4 0 2 0,0 2 15 15,5 2 29-15,-7 4 27 0,-2 1 16 16,5 0-3-16,-3 2-19 0,-2 2-33 0,7-1-44 16,-3 1-43-16,4 4-31 0,-2-4-18 0,3 1-12 15,1 0-13-15,4-3-3 0,0 1-9 0,4 1 0 16,0-5 3-16,-3 2 1 0,9-3 19 0,-4-1 23 16,4-3 15-16,-1 0 13 0,3-3 14 0,5-1 10 15,-1-2 4-15,-1-3-3 0,3-2 10 16,-3 0 10-16,1-3 7 0,3-2 12 0,-3 1 1 15,-3-1 4-15,-1-1 0 0,-6-1-7 0,3 2-13 16,-5-2-17-16,-2 2-15 0,-4 1-22 0,-2-1-19 16,-1 3-15-16,-1 1-9 0,-4 2-8 15,0 1-10-15,1 1-4 0,3 0-7 0,-4 4-3 16,4 0-4-16,3-1-6 0,-3 2-40 0,2 2-64 0,2-2-79 16,-2 1-125-16,2 0-174 0,-2 1-182 15,0 0-134-15,-1-1-97 0,-1 2-30 16,0 1 68-16,-2 1 144 0,0 1 170 0,1-1 169 0</inkml:trace>
  <inkml:trace contextRef="#ctx0" brushRef="#br0" timeOffset="77451.78">31133 10469 415 0,'-10'-2'513'0,"-5"-2"71"0,7 2 67 0,-2-2-56 0,4 3-65 15,-3 0-45-15,5-1-32 0,0 0-22 0,4 2-35 16,0 0-58-16,4-1-64 0,5 1-60 0,3-1-48 15,4-1-37-15,3 1-23 0,2-1-23 0,8 1-21 16,-2-1-18-16,6-1-15 0,-5 0-12 16,3 2-8-16,-2-2-3 0,-2 1-2 0,-6 1-2 15,2-1-2-15,-5 0 1 16,-5 0-1-16,-1 0-1 0,-2 1-2 0,-5 0-3 0,-1-1-4 0,0 0-37 16,-4 0-63-16,0-1-128 0,-4 1-175 15,0 1-209-15,-1-4-194 0,5 3-121 0,-2 2-20 16,2-5 85-16,0 1 151 0,0 1 200 0</inkml:trace>
  <inkml:trace contextRef="#ctx0" brushRef="#br0" timeOffset="77739.73">31398 10315 251 0,'-7'-6'428'0,"-3"-2"79"0,2 1 76 0,-4-2 10 0,7 3 3 16,-1 1-5-16,-2-3-8 0,2 4-18 0,0-1-32 15,1 2-86-15,-3 0-112 0,6 1-90 0,-2 2-68 16,4 0-32-16,-2 0-22 0,2 2-2 0,2 4 2 15,-2-1 5-15,6 3 8 0,-2 1-9 16,2 0-15-16,3 3-22 0,-3 0-23 0,4 0-15 0,-1 1-14 16,-3 3-17-16,0-3-6 15,-2 2-5-15,2 3-3 0,-2-1 0 0,0 1-3 0,-4-1 0 16,0 1-3-16,0 2 1 0,-4-2-1 0,0 1-1 16,2-1 1-16,-2 0-1 0,4-2 1 15,-4-1-1-15,4-1 1 0,-2-2 1 0,2 1-2 0,2-2-3 16,-2-1-5-16,4-3-22 0,-4-1-52 15,6 0-78-15,-2-2-96 0,0 0-160 0,1-3-209 16,1-1-209-16,0-1-184 0,8-3-48 0,-3 2 30 16,5-3 127-16,-1-1 195 0,8 0 220 15</inkml:trace>
  <inkml:trace contextRef="#ctx0" brushRef="#br0" timeOffset="78064.38">31980 10501 136 0,'-12'-7'523'0,"-3"0"100"16,1-1 59-16,2-2 76 0,-1 3-97 0,5 1-113 15,0 1-83-15,2 0-59 0,4 2-31 0,2-2-63 16,0 2-85-16,6 0-54 0,4 0-47 0,2 2-34 15,3-1-22-15,6 1-12 0,-1 0-11 16,5 1-18-16,4 1-12 0,-6-1-9 0,6 1-3 0,-1-1-5 16,-3 2 0-16,0-2-2 0,0 1-1 15,-5 1 1-15,-3-1-2 16,0 1 0-16,-5-2 0 0,0 1 0 0,-5-1-1 0,-1 0-1 16,-2-1-17-16,-4-1-51 0,0-1-80 0,-8 0-134 15,-1-1-159-15,-3 0-163 0,0-2-125 0,-5 0-79 16,1-1-31-16,1 0 75 0,3 1 130 0,-1-2 147 15,1 1 135-15</inkml:trace>
  <inkml:trace contextRef="#ctx0" brushRef="#br0" timeOffset="78309.5">32084 10312 175 0,'-7'-7'357'0,"1"-2"58"0,0-2 52 0,0 2-33 0,-2 1-6 16,3-1 46-16,3 4 40 0,-2 0 20 16,0-1 2-16,2 1-39 0,-2 3-75 0,4-2-117 15,-2 3-91-15,2 2-45 0,0 3-24 0,0 0 4 0,0 5 13 16,0 1 18-16,2 5 14 0,-2-1-3 15,4 4-14-15,-4 2-18 0,2 3-16 0,-2-1-20 16,0 1-22-16,-2 1-25 0,2-1-17 16,-4 1-20-16,4 2-16 0,0-2-9 0,-2-2-6 15,2 0-1-15,-4 1 0 0,0-4 0 0,4 1-5 16,0-4-4-16,-2 0-2 0,-1-4-7 0,3-1-35 16,0-1-85-16,-4-4-119 0,-2-2-206 0,4-1-273 15,-6-3-287-15,2-5-137 0,-3-1-5 0,-1-1 72 16,-2 0 184-16,1-4 261 0</inkml:trace>
  <inkml:trace contextRef="#ctx0" brushRef="#br0" timeOffset="96150.34">12168 10795 73 0,'-4'-2'178'0,"2"-4"5"0,2 3-30 16,-3 1-13-16,3-4 3 0,0 4 12 0,0-3 16 16,3 1 12-16,-1 1 6 0,-2-3 5 0,4 1 4 15,-2 1 11-15,2 0 9 0,-4-1 25 16,4 2 26-16,-2 0 39 0,-2 0 42 0,0 0 24 15,4 2-10-15,-8 0-34 0,4-3-47 16,0 3-62-16,-6-2-72 0,2 1-51 0,-2 0-21 16,1 2-12-16,-5-3-4 0,4 3-2 0,0 0-6 15,-2 3-9-15,3-3-10 0,3 4-7 16,-2 0 6-16,0 1 7 0,4 1 5 0,-2 3 2 16,-2 0 12-16,8 1 6 0,-4 2-9 0,2 0-7 15,-2 2 18-15,4-1 8 0,-4 3-4 16,0 2-3-16,4 0 13 0,-4 5 4 0,-4 1-14 15,4 4-11-15,-4 1-6 0,-2 4-3 16,0-3-17-16,1 3-9 0,-3 0-6 0,2-2-2 16,0 1 0-16,0-1-2 0,1-2 2 15,-3-2-1-15,6 0-2 0,-2-3-2 0,0-1-2 16,2-3-3-16,2-3-4 0,0-1 1 0,0-1-1 16,0-4-1-16,0-1-1 0,0-2-1 15,2-3 2-15,-2 0 0 0,0-1 0 0,4-4 2 0,-4-2-2 16,0-3 3-16,6 0-3 0,-6-5 0 15,4-3-1-15,-4 0-1 0,0-5 1 16,0 0-4-16,0-5-1 0,-4-1 1 0,4-3-1 16,0-1-1-16,-2-2 1 0,4-2 0 0,-2-3 2 15,4 2-4-15,0-5 2 0,1 5 1 0,1-2 3 16,4 1-3-16,-4 1 0 0,3-1 3 16,3 5 1-16,-2 2 0 0,-1 2-1 0,1 3 2 15,0 2 0-15,-4 4 2 0,-1 3-3 0,1 2 1 16,-6 2-2-16,4 2 1 0,0 4 2 15,-4 2-2-15,0 2 1 0,-4 5-2 16,4 6 0-16,-6 4 0 0,0 7 0 0,-1 5 0 16,-5 6 0-16,2 4 0 0,1 4 0 15,-1-1 0-15,2 2-3 0,0-3 2 0,3-1 0 0,-1 0 0 16,2-3 0-16,-2-4 1 0,6-4 0 0,0 0 0 16,0-6 0-16,0-2 1 0,4-3 0 15,-2-3 1-15,2 0-1 0,-4-5 0 0,6 0-1 16,-6-5 0-16,4-1 1 0,-3-3 0 15,3-1 2-15,2-5-3 0,0-2 1 0,-2-2-1 16,0-4 0-16,-2-2-1 0,2-2 0 0,-3-2 0 16,-1-1 1-16,0-3-1 0,0-2 0 15,-1 4 0-15,-3-3 1 0,4 5 1 0,-2 3-1 16,-2 1 0-16,0 2 0 0,4 4-1 0,-6 1-3 16,6 3 2-16,-2 2 1 0,-2 2-2 15,0 4 2-15,4 2 1 0,-1 4 2 0,1 1-1 16,-4 2-1-16,4-1 1 0,4 0 0 15,-3 1 0-15,-1-1-1 0,4-1 1 0,2-2-1 16,-6 0-2-16,6 0-3 0,-6-3-2 0,4 2-16 16,-4-4-54-16,4 1-76 0,-4-3-122 15,0 0-179-15,-4 0-201 0,4-3-169 0,-4 2-132 16,4 0-26-16,-6-1 68 0,4 2 153 16,-2 0 188-16,0 2 175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372 209 252 0 0,'2'-36'1322'0'0,"-1"16"-249"0"0,-1 0-1 0 0,-2-30 0 0 0,1 46-800 0 0,1 0 0 0 0,-1 0 0 0 0,0-1 0 0 0,0 1 0 0 0,-1 0-1 0 0,1 0 1 0 0,-1 0 0 0 0,1 1 0 0 0,-1-1 0 0 0,-1 0 0 0 0,1 1 0 0 0,0-1 0 0 0,-1 1-1 0 0,0 0 1 0 0,1 0 0 0 0,-1 0 0 0 0,-5-4 0 0 0,4 5-89 0 0,0 0-1 0 0,0 0 1 0 0,0 1 0 0 0,-1 0-1 0 0,1-1 1 0 0,0 2 0 0 0,-1-1 0 0 0,1 0-1 0 0,-1 1 1 0 0,1 0 0 0 0,-1 0-1 0 0,1 0 1 0 0,-1 0 0 0 0,1 1 0 0 0,0 0-1 0 0,-1 0 1 0 0,1 0 0 0 0,0 0-1 0 0,-5 3 1 0 0,-4 1 191 0 0,1 0-1 0 0,0 1 1 0 0,0 1-1 0 0,-22 15 1 0 0,13-6-107 0 0,1 0 1 0 0,0 2-1 0 0,2 0 0 0 0,-22 26 1 0 0,35-38-265 0 0,1 0 0 0 0,0 0 0 0 0,0 0 0 0 0,0 1 0 0 0,1-1 1 0 0,0 1-1 0 0,0 0 0 0 0,0 0 0 0 0,1 0 0 0 0,0 0 0 0 0,1 1 1 0 0,0-1-1 0 0,0 0 0 0 0,0 1 0 0 0,1-1 0 0 0,0 1 0 0 0,0-1 1 0 0,1 1-1 0 0,3 12 0 0 0,-2-15-5 0 0,0 1-1 0 0,1-1 1 0 0,-1 0 0 0 0,1 0 0 0 0,1-1-1 0 0,-1 1 1 0 0,0 0 0 0 0,1-1 0 0 0,0 0 0 0 0,0 0-1 0 0,1 0 1 0 0,-1-1 0 0 0,1 1 0 0 0,-1-1-1 0 0,1 0 1 0 0,0 0 0 0 0,0-1 0 0 0,1 1-1 0 0,-1-1 1 0 0,0-1 0 0 0,1 1 0 0 0,-1-1 0 0 0,7 2-1 0 0,2-1 106 0 0,1 0-1 0 0,-1 0 0 0 0,1-1 1 0 0,0-1-1 0 0,0 0 1 0 0,-1-1-1 0 0,30-6 0 0 0,-29 2 272 0 0,0 0-1 0 0,0 0 0 0 0,-1-1 1 0 0,1-1-1 0 0,-1-1 0 0 0,-1 0 1 0 0,1 0-1 0 0,-2-1 0 0 0,15-14 1 0 0,-22 19-195 0 0,-1 0 1 0 0,1-1-1 0 0,-1 0 0 0 0,-1 0 1 0 0,1 0-1 0 0,-1-1 1 0 0,0 1-1 0 0,0-1 0 0 0,0 0 1 0 0,-1 1-1 0 0,3-10 1 0 0,-4 11-102 0 0,-1-1 0 0 0,1 1 1 0 0,-1-1-1 0 0,0 0 0 0 0,-1 1 0 0 0,1-1 1 0 0,-1 1-1 0 0,1-1 0 0 0,-1 1 0 0 0,-1-1 1 0 0,1 1-1 0 0,-1 0 0 0 0,1 0 0 0 0,-1-1 1 0 0,0 1-1 0 0,-1 0 0 0 0,-3-5 1 0 0,0 3-35 0 0,0-1 0 0 0,0 1 0 0 0,0 0 0 0 0,-1 1 1 0 0,0 0-1 0 0,0 0 0 0 0,-1 0 0 0 0,1 1 0 0 0,-1 0 0 0 0,0 0 1 0 0,0 1-1 0 0,0 0 0 0 0,-1 1 0 0 0,-15-4 0 0 0,14 4-82 0 0,0 1-1 0 0,-1-1 0 0 0,1 1 0 0 0,-1 1 1 0 0,1 0-1 0 0,0 1 0 0 0,-1 0 0 0 0,1 0 0 0 0,0 1 1 0 0,-1 0-1 0 0,1 1 0 0 0,-10 4 0 0 0,20-7-50 0 0,-1 1 0 0 0,0-1 1 0 0,1 0-1 0 0,-1 0 0 0 0,1 0 0 0 0,-1 1 0 0 0,0-1 0 0 0,1 0 0 0 0,-1 1 0 0 0,1-1 0 0 0,-1 1 1 0 0,1-1-1 0 0,-1 0 0 0 0,1 1 0 0 0,-1-1 0 0 0,1 1 0 0 0,0-1 0 0 0,-1 1 0 0 0,1-1 0 0 0,0 1 1 0 0,-1 0-1 0 0,1-1 0 0 0,0 1 0 0 0,-1-1 0 0 0,1 1 0 0 0,0 0 0 0 0,0-1 0 0 0,0 1 0 0 0,0 0 0 0 0,0-1 1 0 0,0 2-1 0 0,0-1-258 0 0,1 1-1 0 0,0-1 1 0 0,0 0 0 0 0,0 0 0 0 0,-1 0 0 0 0,1 0 0 0 0,0 0 0 0 0,0 0-1 0 0,0 0 1 0 0,1 0 0 0 0,-1-1 0 0 0,0 1 0 0 0,3 1 0 0 0,42 16-9237 0 0,3-5 4010 0 0,-25-6 3766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98 456 0 0,'-32'5'8567'0'0,"32"-5"-8502"0"0,18 3 1305 0 0,240 2 3171 0 0,130-22-4080 0 0,-347 14-428 0 0,40-3-21 0 0,42-8-17 0 0,-90 9 87 0 0,64-21-1 0 0,-95 26-51 0 0,-1-1 0 0 0,1 1 0 0 0,0-1 0 0 0,-1 0 0 0 0,1 1-1 0 0,-1-1 1 0 0,1 0 0 0 0,-1 0 0 0 0,1 0 0 0 0,-1 0 0 0 0,1 0-1 0 0,-1-1 1 0 0,2-2 0 0 0,-2 4-9 0 0,-1-1 0 0 0,0 1 1 0 0,0 0-1 0 0,0-1 0 0 0,0 1 0 0 0,1-1 1 0 0,-1 1-1 0 0,0-1 0 0 0,0 1 0 0 0,0-1 0 0 0,0 1 1 0 0,0-1-1 0 0,0 1 0 0 0,-1-1 0 0 0,1 1 1 0 0,0-1-1 0 0,0 1 0 0 0,0-1 0 0 0,0 1 1 0 0,0-1-1 0 0,-1 1 0 0 0,1 0 0 0 0,0-1 0 0 0,0 1 1 0 0,-1-1-1 0 0,1 1 0 0 0,0 0 0 0 0,-1-1 1 0 0,1 1-1 0 0,-1-1 0 0 0,-1 0-51 0 0,0-1 0 0 0,0 1 0 0 0,-1 0 0 0 0,1 0-1 0 0,0 0 1 0 0,0 0 0 0 0,-1 1 0 0 0,1-1 0 0 0,-1 1 0 0 0,1-1 0 0 0,0 1 0 0 0,-1 0-1 0 0,1 0 1 0 0,-1 0 0 0 0,1 0 0 0 0,-1 0 0 0 0,-3 1 0 0 0,1 1-3320 0 0,23-2-6606 0 0,-9 0 7917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0 100 172 0 0,'5'-8'1015'0'0,"-1"1"1"0"0,-1-1-1 0 0,0 0 1 0 0,0 0-1 0 0,0 0 1 0 0,-1 0-1 0 0,0 0 0 0 0,1-17 1 0 0,-4 13 1070 0 0,-1 13-399 0 0,2 22-760 0 0,32 223-138 0 0,-31-232-785 0 0,0 0 0 0 0,-1 1 0 0 0,0-1 0 0 0,-1 0 0 0 0,0 0 0 0 0,-5 18 0 0 0,-28 79-124 0 0,27-92 83 0 0,6-18-43 0 0,1-1 0 0 0,0 1 0 0 0,0-1 0 0 0,-1 1 0 0 0,1-1 0 0 0,0 1 1 0 0,0-1-1 0 0,0 1 0 0 0,-1-1 0 0 0,1 1 0 0 0,0-1 0 0 0,0 1 0 0 0,0-1 0 0 0,0 1 1 0 0,0-1-1 0 0,0 1 0 0 0,0-1 0 0 0,0 1 0 0 0,0 0 0 0 0,1-1 0 0 0,-1 1 0 0 0,0-1 1 0 0,0 1-1 0 0,0-1 0 0 0,1 1 0 0 0,-1-1 0 0 0,0 0 0 0 0,0 1 0 0 0,1-1 0 0 0,-1 1 1 0 0,0-1-1 0 0,1 1 0 0 0,-1-1 0 0 0,1 1 0 0 0,0-1-161 0 0,1 0 0 0 0,-1 0 0 0 0,0 0 0 0 0,1 0-1 0 0,-1 0 1 0 0,1 0 0 0 0,-1 0 0 0 0,0 0 0 0 0,1 0 0 0 0,-1-1 0 0 0,0 1-1 0 0,1-1 1 0 0,0 0 0 0 0,47-23-5049 0 0,-45 21 4925 0 0,24-11-1567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3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328 184 764 0 0,'6'-7'297'0'0,"3"-3"242"0"0,-1 0 0 0 0,0 0 0 0 0,-1-1 0 0 0,0 0 0 0 0,10-21 0 0 0,-17 30-459 0 0,1 0-1 0 0,0-1 0 0 0,0 1 1 0 0,-1 0-1 0 0,1-1 0 0 0,-1 1 1 0 0,0 0-1 0 0,0-1 1 0 0,0 1-1 0 0,0-1 0 0 0,0 1 1 0 0,-1 0-1 0 0,1-1 0 0 0,-1 1 1 0 0,1-1-1 0 0,-1 1 1 0 0,0 0-1 0 0,0 0 0 0 0,0 0 1 0 0,0-1-1 0 0,0 1 0 0 0,0 0 1 0 0,-1 0-1 0 0,1 0 1 0 0,-1 1-1 0 0,0-1 0 0 0,1 0 1 0 0,-1 1-1 0 0,0-1 0 0 0,0 1 1 0 0,0-1-1 0 0,0 1 0 0 0,0 0 1 0 0,0 0-1 0 0,0 0 1 0 0,-1 0-1 0 0,-3-1 0 0 0,-3-2 92 0 0,0 1 0 0 0,1 1-1 0 0,-1-1 1 0 0,0 1-1 0 0,-12 0 1 0 0,8 1 31 0 0,0 1 1 0 0,1 0-1 0 0,-1 1 0 0 0,0 1 1 0 0,0 0-1 0 0,-13 4 0 0 0,12-2-21 0 0,0 0-1 0 0,1 2 1 0 0,0-1-1 0 0,-1 2 0 0 0,2 0 1 0 0,-1 0-1 0 0,1 1 0 0 0,0 1 1 0 0,-17 16-1 0 0,25-21-153 0 0,0 0 0 0 0,1 0 0 0 0,-1 0 0 0 0,1 1-1 0 0,1 0 1 0 0,-1-1 0 0 0,0 1 0 0 0,1 0 0 0 0,0 0 0 0 0,0 0 0 0 0,1 0 0 0 0,0 0-1 0 0,-1 1 1 0 0,2-1 0 0 0,-1 0 0 0 0,1 1 0 0 0,-1-1 0 0 0,1 1 0 0 0,1-1 0 0 0,0 6-1 0 0,0-4-12 0 0,1-1 0 0 0,0 0-1 0 0,0 0 1 0 0,0 0-1 0 0,0 0 1 0 0,1 0-1 0 0,0-1 1 0 0,1 1-1 0 0,3 5 1 0 0,-2-5-7 0 0,-1-1 0 0 0,1 0 0 0 0,0 0 0 0 0,1 0 0 0 0,5 4 0 0 0,6 1 8 0 0,1 0 0 0 0,0-1 0 0 0,0-1 0 0 0,1 0 0 0 0,-1-2 0 0 0,2 0 0 0 0,-1-1-1 0 0,1-1 1 0 0,36 3 0 0 0,-28-5 297 0 0,-1-2-1 0 0,1 0 1 0 0,-1-2 0 0 0,1-1-1 0 0,-1-1 1 0 0,43-13-1 0 0,-59 14 49 0 0,-1-1-1 0 0,0 0 1 0 0,0-1-1 0 0,0 0 1 0 0,-1 0-1 0 0,1-1 1 0 0,13-11-1 0 0,-21 15-302 0 0,0 1-1 0 0,0-1 0 0 0,0 0 0 0 0,0 0 1 0 0,-1-1-1 0 0,1 1 0 0 0,-1 0 1 0 0,1 0-1 0 0,-1-1 0 0 0,1 1 1 0 0,-1-1-1 0 0,0 1 0 0 0,0-1 0 0 0,-1 0 1 0 0,1 1-1 0 0,0-1 0 0 0,-1 0 1 0 0,0 1-1 0 0,1-1 0 0 0,-1 0 1 0 0,0 0-1 0 0,-1 1 0 0 0,1-1 0 0 0,0 0 1 0 0,-1 0-1 0 0,1 1 0 0 0,-1-1 1 0 0,0 0-1 0 0,0 1 0 0 0,0-1 1 0 0,0 1-1 0 0,-1-1 0 0 0,1 1 0 0 0,-4-4 1 0 0,-2-4-20 0 0,-2 0 1 0 0,1 1 0 0 0,-1 0-1 0 0,-1 0 1 0 0,1 1 0 0 0,-1 1-1 0 0,-1 0 1 0 0,0 0 0 0 0,-19-9-1 0 0,7 6-24 0 0,-39-12-1 0 0,5 7-36 0 0,46 13-398 0 0,1 0 1 0 0,-1 1-1 0 0,0 0 0 0 0,-18 2 1 0 0,13 0-2469 0 0,1 2-1 0 0,-1 0 1 0 0,1 1 0 0 0,-26 9 0 0 0,18-6 598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5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77 233 372 0 0,'-9'-8'1164'0'0,"2"-2"-1"0"0,0 1 1 0 0,0-1-1 0 0,0 0 1 0 0,1 0-1 0 0,1-1 1 0 0,-8-19 0 0 0,-1-16 5122 0 0,14 44-6110 0 0,-1-1 0 0 0,1 0 0 0 0,0 1 0 0 0,0-1 0 0 0,0 1 0 0 0,0-1-1 0 0,0 1 1 0 0,1-1 0 0 0,-1 1 0 0 0,1-1 0 0 0,-1 1 0 0 0,1-1 0 0 0,0 1-1 0 0,0-1 1 0 0,0 1 0 0 0,0 0 0 0 0,1 0 0 0 0,-1-1 0 0 0,0 1 0 0 0,1 0-1 0 0,0 0 1 0 0,-1 0 0 0 0,1 1 0 0 0,0-1 0 0 0,0 0 0 0 0,0 1-1 0 0,0-1 1 0 0,1 1 0 0 0,-1 0 0 0 0,0-1 0 0 0,0 1 0 0 0,1 0 0 0 0,-1 1-1 0 0,3-2 1 0 0,0 0-148 0 0,0 1-1 0 0,-1 0 1 0 0,1 0-1 0 0,0 0 1 0 0,0 1-1 0 0,0-1 1 0 0,0 1-1 0 0,0 0 1 0 0,-1 0-1 0 0,1 1 1 0 0,0 0-1 0 0,0 0 1 0 0,0 0-1 0 0,-1 0 1 0 0,1 0-1 0 0,0 1 1 0 0,5 3-1 0 0,-7-3-20 0 0,29 20 22 0 0,-30-21-35 0 0,0 0 0 0 0,0 0 1 0 0,-1 1-1 0 0,1-1 0 0 0,-1 0 0 0 0,1 1 1 0 0,-1-1-1 0 0,0 1 0 0 0,0 0 0 0 0,1-1 0 0 0,-1 1 1 0 0,0 0-1 0 0,1 2 0 0 0,-35-15-93 0 0,27 8 101 0 0,-24-15-24 0 0,30 18 21 0 0,-1 0 0 0 0,1 0 0 0 0,0-1 0 0 0,0 1 0 0 0,-1 0 0 0 0,1-1 0 0 0,0 1 0 0 0,0 0 0 0 0,0-1 0 0 0,0 1 0 0 0,-1-1 0 0 0,1 1 0 0 0,0 0 0 0 0,0-1 0 0 0,0 1 0 0 0,0-1 0 0 0,0 1 0 0 0,0 0 0 0 0,0-1 0 0 0,0 1 0 0 0,0-1 0 0 0,0 1 0 0 0,0 0 0 0 0,0-1 0 0 0,0 1 0 0 0,1-1 0 0 0,13-11-34 0 0,-6 9 42 0 0,1 0 0 0 0,-1 1 0 0 0,0-1 0 0 0,1 1-1 0 0,-1 1 1 0 0,1 0 0 0 0,-1 0 0 0 0,1 1 0 0 0,0 0-1 0 0,-1 0 1 0 0,1 1 0 0 0,-1 0 0 0 0,13 3 0 0 0,-19-3-1 0 0,0 0 0 0 0,0 0 0 0 0,0 0 1 0 0,0 0-1 0 0,0 0 0 0 0,0 1 0 0 0,-1-1 1 0 0,1 0-1 0 0,0 1 0 0 0,-1 0 0 0 0,1-1 1 0 0,-1 1-1 0 0,0 0 0 0 0,0 0 0 0 0,1 0 1 0 0,-1 0-1 0 0,0 0 0 0 0,0 0 0 0 0,-1 0 1 0 0,1 0-1 0 0,0 0 0 0 0,0 3 0 0 0,1 6 2 0 0,-1 0-1 0 0,0 1 1 0 0,0 14-1 0 0,0 0-8 0 0,17 278 103 0 0,-17-287-96 0 0,-1-1 0 0 0,-1 1 0 0 0,0-1 0 0 0,-2 0 0 0 0,1 1 0 0 0,-2-1 1 0 0,0 0-1 0 0,-1-1 0 0 0,-1 1 0 0 0,-10 21 0 0 0,11-28 16 0 0,3-5-12 0 0,0 1 1 0 0,-1-1 0 0 0,1 0 0 0 0,-1 0 0 0 0,0 0-1 0 0,0 0 1 0 0,0 0 0 0 0,-4 4 0 0 0,6-38 558 0 0,-4-40-481 0 0,3 45-55 0 0,0-44 0 0 0,8 11-29 0 0,1 1-1 0 0,3 1 1 0 0,3 0-1 0 0,2 0 0 0 0,27-64 1 0 0,-34 95-2 0 0,-2 10 81 0 0,0 38 47 0 0,7 55 18 0 0,4 0 1 0 0,51 139 0 0 0,-67-212-146 0 0,16 49 6 0 0,-16-51-10 0 0,0 0 1 0 0,0 1-1 0 0,-1-1 1 0 0,1 0-1 0 0,-1 0 0 0 0,0 1 1 0 0,0-1-1 0 0,0 0 1 0 0,-1 0-1 0 0,1 0 0 0 0,-1 1 1 0 0,1-1-1 0 0,-3 6 1 0 0,2-8 0 0 0,0-1 1 0 0,0 1 0 0 0,0 0-1 0 0,0 0 1 0 0,0-1-1 0 0,0 1 1 0 0,0-1 0 0 0,-1 1-1 0 0,1-1 1 0 0,0 1 0 0 0,0-1-1 0 0,0 0 1 0 0,-1 1 0 0 0,1-1-1 0 0,0 0 1 0 0,0 0 0 0 0,-1 0-1 0 0,1 0 1 0 0,0 0 0 0 0,0 0-1 0 0,-1 0 1 0 0,1-1 0 0 0,0 1-1 0 0,0 0 1 0 0,0-1 0 0 0,-1 1-1 0 0,1-1 1 0 0,0 1 0 0 0,0-1-1 0 0,0 0 1 0 0,0 1 0 0 0,0-1-1 0 0,-1-1 1 0 0,-3-1-3 0 0,0 0 0 0 0,0 0 0 0 0,0-1 0 0 0,1 1 1 0 0,0-1-1 0 0,-6-6 0 0 0,3-1-1 0 0,0-1 1 0 0,1 0-1 0 0,0 0 1 0 0,0-1-1 0 0,2 0 1 0 0,-1 0 0 0 0,-4-27-1 0 0,2-4 6 0 0,-1-48 0 0 0,6 70 0 0 0,-6-189 141 0 0,6 221-89 0 0,1 0 1 0 0,-1 1 0 0 0,-1-1 0 0 0,-7 19 0 0 0,-1 5 45 0 0,-2 12-36 0 0,2 1 0 0 0,2 0-1 0 0,3 0 1 0 0,-1 50 0 0 0,7-8-108 0 0,3-85-512 0 0,5-10-608 0 0,8-12-1910 0 0,-14 16 2472 0 0,7-8-1945 0 0,2 0 0 0 0,-1 0 0 0 0,1 1 0 0 0,16-10 0 0 0,26-10-2688 0 0,-25 15 3627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403 194 992 0 0,'-1'-47'6940'0'0,"0"37"-5728"0"0,0 0 1 0 0,0-1 0 0 0,-1 1-1 0 0,-5-15 1 0 0,6 23-1017 0 0,0-1 0 0 0,0 0 0 0 0,0 0 0 0 0,-1 0 1 0 0,1 1-1 0 0,-1-1 0 0 0,0 0 0 0 0,1 1 0 0 0,-1 0 1 0 0,0-1-1 0 0,-1 1 0 0 0,1 0 0 0 0,0 0 0 0 0,0 0 1 0 0,-4-2-1 0 0,1 2-14 0 0,0 0-1 0 0,0 0 1 0 0,0 0 0 0 0,-1 1 0 0 0,1 0-1 0 0,0 0 1 0 0,-1 0 0 0 0,-6 1 0 0 0,-9-1 267 0 0,1 1 0 0 0,-1 1 0 0 0,1 0 1 0 0,-1 2-1 0 0,1 0 0 0 0,0 2 0 0 0,-24 8 0 0 0,-2 9 118 0 0,40-18-485 0 0,1 0-1 0 0,-1 0 1 0 0,0 1 0 0 0,1 0 0 0 0,0 0-1 0 0,0 0 1 0 0,-6 10 0 0 0,8-10-45 0 0,0 0 0 0 0,0 1 0 0 0,1-1 0 0 0,-1 0 0 0 0,1 1 0 0 0,1-1 1 0 0,-1 1-1 0 0,1 0 0 0 0,-1 9 0 0 0,1-8-25 0 0,1 1 1 0 0,1-1-1 0 0,-1 1 1 0 0,4 13 0 0 0,0-2-5 0 0,2-1 0 0 0,0 0 0 0 0,1 0 0 0 0,0 0 0 0 0,2-1 1 0 0,0 0-1 0 0,1-1 0 0 0,1 0 0 0 0,0 0 0 0 0,16 15 1 0 0,-15-17-4 0 0,1-2 1 0 0,0 0 0 0 0,0 0 0 0 0,2-2 0 0 0,-1 1 0 0 0,19 8 0 0 0,-18-12-14 0 0,0-1 0 0 0,0 0 0 0 0,0-1 0 0 0,19 3 1 0 0,-15-5-5 0 0,1 0 1 0 0,-1-1 0 0 0,29-1 0 0 0,-30-2 8 0 0,0-1 0 0 0,-1 0-1 0 0,1-1 1 0 0,-1-1 0 0 0,0-1-1 0 0,30-12 1 0 0,-34 11 3 0 0,0-1 0 0 0,0 0 0 0 0,-1-1 0 0 0,0 0 0 0 0,0-1 1 0 0,-1-1-1 0 0,0 0 0 0 0,14-16 0 0 0,-16 14 0 0 0,0 1 0 0 0,-1-1 0 0 0,-1-1 0 0 0,0 1 0 0 0,8-22 0 0 0,-11 24 6 0 0,-1 0-1 0 0,0 0 1 0 0,0-1 0 0 0,-1 1-1 0 0,-1-1 1 0 0,0 0 0 0 0,0 0-1 0 0,-1 1 1 0 0,0-1-1 0 0,-1 0 1 0 0,0 0 0 0 0,-1 1-1 0 0,-3-14 1 0 0,2 16 2 0 0,0-1-1 0 0,-1 1 1 0 0,0 0 0 0 0,0 0-1 0 0,-1 0 1 0 0,1 1 0 0 0,-2 0 0 0 0,-9-12-1 0 0,8 13 6 0 0,0-1-1 0 0,-1 0 1 0 0,0 1-1 0 0,-16-9 1 0 0,-42-16 139 0 0,43 22-70 0 0,0 2 0 0 0,-41-8 0 0 0,45 12-41 0 0,0 1 0 0 0,0 1 1 0 0,1 0-1 0 0,-21 3 0 0 0,26-1-21 0 0,0 1 0 0 0,0 1 1 0 0,-18 6-1 0 0,17-3-4 0 0,1 1-1 0 0,-1 0 1 0 0,2 1 0 0 0,-1 1-1 0 0,1 0 1 0 0,0 1-1 0 0,1 0 1 0 0,0 0 0 0 0,1 1-1 0 0,0 1 1 0 0,1 0 0 0 0,-15 25-1 0 0,16-23-4 0 0,2 0 1 0 0,-9 24-1 0 0,11-26-6 0 0,0 1 0 0 0,2-1 0 0 0,-1 1 0 0 0,2 0 0 0 0,0 0 0 0 0,0 18 1 0 0,2-23-4 0 0,-1-1 0 0 0,1 1 1 0 0,1-1-1 0 0,-1 1 1 0 0,1-1-1 0 0,0 0 1 0 0,1 1-1 0 0,0-1 1 0 0,0 0-1 0 0,1-1 1 0 0,-1 1-1 0 0,2-1 1 0 0,-1 1-1 0 0,1-1 0 0 0,-1 0 1 0 0,2-1-1 0 0,-1 1 1 0 0,1-1-1 0 0,-1 0 1 0 0,2-1-1 0 0,9 7 1 0 0,21 7-17 0 0,-25-14 9 0 0,-1 0 1 0 0,1-1-1 0 0,13 2 0 0 0,37-3-11 0 0,-48-3 13 0 0,-1 0 0 0 0,0-2 0 0 0,0 1 0 0 0,0-2 0 0 0,12-4 0 0 0,-16 5 2 0 0,0-1 1 0 0,0 0-1 0 0,0-1 1 0 0,-1 1-1 0 0,1-2 1 0 0,-1 1 0 0 0,-1-1-1 0 0,1 0 1 0 0,-1-1-1 0 0,0 0 1 0 0,-1 0-1 0 0,1 0 1 0 0,-1-1-1 0 0,-1 0 1 0 0,1 0-1 0 0,-1 0 1 0 0,-1-1-1 0 0,0 0 1 0 0,0 0-1 0 0,-1 0 1 0 0,0 0-1 0 0,0-1 1 0 0,-1 1-1 0 0,1-14 1 0 0,-2 12 6 0 0,-1 1-1 0 0,0-1 1 0 0,0 0 0 0 0,-2 0-1 0 0,-2-13 1 0 0,2 14-2 0 0,-1 1 1 0 0,0 0-1 0 0,-1 1 1 0 0,0-1-1 0 0,0 0 0 0 0,-1 1 1 0 0,0 0-1 0 0,0 0 1 0 0,-11-12-1 0 0,10 14-4 0 0,1 1 0 0 0,-1 0 0 0 0,0 0 0 0 0,-1 0 0 0 0,1 1 0 0 0,-1 0-1 0 0,0 0 1 0 0,0 0 0 0 0,-1 1 0 0 0,1 0 0 0 0,0 1 0 0 0,-1-1 0 0 0,0 1 0 0 0,0 1 0 0 0,1 0 0 0 0,-1 0-1 0 0,0 0 1 0 0,0 1 0 0 0,0 0 0 0 0,0 1 0 0 0,-13 2 0 0 0,7-1 39 0 0,1 2 0 0 0,-1-1 0 0 0,-18 9 1 0 0,29-11-70 0 0,-1 1 0 0 0,1 0 0 0 0,0-1 0 0 0,0 1 0 0 0,0 1 0 0 0,1-1 0 0 0,-1 0 0 0 0,-3 4 0 0 0,5-5-40 0 0,0 0 0 0 0,0 1 0 0 0,1-1 0 0 0,-1 0 0 0 0,0 0 0 0 0,1 0 0 0 0,-1 1 0 0 0,1-1 0 0 0,0 0 0 0 0,-1 0 0 0 0,1 1 0 0 0,0-1 1 0 0,0 0-1 0 0,0 1 0 0 0,0-1 0 0 0,0 0 0 0 0,0 1 0 0 0,0-1 0 0 0,0 0 0 0 0,0 1 0 0 0,1-1 0 0 0,0 2 0 0 0,-1-2-581 0 0,1 0 1 0 0,0 0 0 0 0,0-1-1 0 0,0 1 1 0 0,0 0 0 0 0,0 0-1 0 0,0-1 1 0 0,0 1-1 0 0,0-1 1 0 0,0 1 0 0 0,0-1-1 0 0,0 1 1 0 0,0-1-1 0 0,0 1 1 0 0,1-1 0 0 0,-1 0-1 0 0,0 0 1 0 0,0 0 0 0 0,0 0-1 0 0,1 0 1 0 0,-1 0-1 0 0,0 0 1 0 0,0 0 0 0 0,0 0-1 0 0,0 0 1 0 0,1-1-1 0 0,-1 1 1 0 0,0 0 0 0 0,0-1-1 0 0,0 1 1 0 0,0-1 0 0 0,2-1-1 0 0,1 0-1219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50 572 0 0,'-2'-21'5375'0'0,"0"-1"-1584"0"0,1 22-3804 0 0,1-1-1 0 0,0 1 1 0 0,0 0 0 0 0,0-1-1 0 0,0 1 1 0 0,0 0 0 0 0,0-1-1 0 0,-1 1 1 0 0,1 0 0 0 0,0-1-1 0 0,0 1 1 0 0,-1 0-1 0 0,1 0 1 0 0,0-1 0 0 0,0 1-1 0 0,-1 0 1 0 0,1 0 0 0 0,0 0-1 0 0,0-1 1 0 0,-1 1-1 0 0,1 0 1 0 0,0 0 0 0 0,-1 0-1 0 0,1 0 1 0 0,0 0 0 0 0,-1 0-1 0 0,1 0 1 0 0,0 0 0 0 0,-1 0-1 0 0,1 0 1 0 0,0-1-1 0 0,-1 2 1 0 0,1-1 0 0 0,0 0-1 0 0,-1 0 1 0 0,1 0 0 0 0,-1 0-1 0 0,1 0 1 0 0,0 0-1 0 0,0 0 1 0 0,-1 0 0 0 0,1 0-1 0 0,0 1 1 0 0,-1-1 0 0 0,1 0-1 0 0,-1 1 1 0 0,-20 8-3173 0 0,18-7 2397 0 0,-15 7-2310 0 0,13-3 1767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88 976 0 0,'-97'11'5156'0'0,"194"-27"-875"0"0,359-47-2326 0 0,359 44-1894 0 0,-577 20-71 0 0,-336-1 47 0 0,-165 3-53 0 0,-699 98 61 0 0,946-99-48 0 0,-38 4 28 0 0,22-3 240 0 0,0 1 0 0 0,-51 14 0 0 0,83-18-251 0 0,-1 0 0 0 0,1 0 0 0 0,-1 0 0 0 0,1 0 0 0 0,0 0 0 0 0,-1 0-1 0 0,1 0 1 0 0,0 0 0 0 0,-1 0 0 0 0,1 0 0 0 0,0 0 0 0 0,-1 0 0 0 0,1 1 0 0 0,-1-1 0 0 0,1 0 0 0 0,0 0 0 0 0,-1 0 0 0 0,1 0 0 0 0,0 1 0 0 0,0-1 0 0 0,-1 0 0 0 0,1 0 0 0 0,0 0-1 0 0,-1 1 1 0 0,1-1 0 0 0,0 0 0 0 0,0 1 0 0 0,0-1 0 0 0,-1 0 0 0 0,1 1 0 0 0,0-1 0 0 0,0 0 0 0 0,0 1 0 0 0,0-1 0 0 0,-1 0 0 0 0,1 1 0 0 0,0-1 0 0 0,0 0 0 0 0,0 1 0 0 0,0 0-1 0 0,17 4 447 0 0,28 0 140 0 0,460-29 1594 0 0,-458 20-2136 0 0,800-76 820 0 0,-827 76 1150 0 0,-20 4-2007 0 0,0 0 0 0 0,0 0 0 0 0,0 0 0 0 0,0 0-1 0 0,0-1 1 0 0,0 1 0 0 0,0 0 0 0 0,0 0 0 0 0,0 0 0 0 0,0 0 0 0 0,0 0 0 0 0,1 0 0 0 0,-1-1 0 0 0,-1 1 0 0 0,1 0 0 0 0,0 0 0 0 0,0 0 0 0 0,0 0 0 0 0,0 0 0 0 0,0-1 0 0 0,0 1 0 0 0,0 0 0 0 0,0 0 0 0 0,0 0 0 0 0,0 0 0 0 0,0 0 0 0 0,0 0 0 0 0,0 0 0 0 0,0-1 0 0 0,0 1 0 0 0,0 0 0 0 0,-1 0 0 0 0,1 0 0 0 0,0 0 0 0 0,0 0 0 0 0,0 0 0 0 0,0 0 0 0 0,0 0 0 0 0,0 0 0 0 0,0 0 0 0 0,-1 0 0 0 0,1-1 0 0 0,0 1 0 0 0,0 0 0 0 0,0 0 0 0 0,0 0 0 0 0,0 0 0 0 0,-1 0 0 0 0,1 0 0 0 0,0 0 0 0 0,0 0 0 0 0,0 0 0 0 0,0 0 0 0 0,0 0 0 0 0,0 0 0 0 0,-1 1 0 0 0,-40-11 734 0 0,17 4-784 0 0,75 0-2894 0 0,-27 5-1327 0 0,31 3-8685 0 0,-41 2 11162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48 12 0 0,'-14'-23'208'0'0,"0"-1"-172"0"0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73 260 0 0,'-5'-14'588'0'0,"0"1"-256"0"0,0-1-436 0 0,1-2-292 0 0,-1 1-144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77 512 0 0,'-3'-1'416'0'0,"-30"-19"3614"0"0,32 19-3917 0 0,0 1 1 0 0,0-1-1 0 0,0 0 1 0 0,1 0-1 0 0,-1 0 0 0 0,0 0 1 0 0,0 0-1 0 0,1 1 1 0 0,-1-1-1 0 0,0-1 1 0 0,1 1-1 0 0,-1 0 0 0 0,1 0 1 0 0,-1 0-1 0 0,1 0 1 0 0,0 0-1 0 0,0 0 1 0 0,-1-1-1 0 0,1 1 0 0 0,0 0 1 0 0,0 0-1 0 0,0 0 1 0 0,0-1-1 0 0,0 1 1 0 0,0 0-1 0 0,1 0 1 0 0,-1 0-1 0 0,1-3 0 0 0,0 3-50 0 0,0-1-1 0 0,1 1 0 0 0,-1 0 0 0 0,0-1 0 0 0,1 1 0 0 0,-1 0 0 0 0,1 0 0 0 0,0-1 0 0 0,-1 1 0 0 0,1 1 0 0 0,0-1 0 0 0,0 0 1 0 0,-1 0-1 0 0,1 1 0 0 0,0-1 0 0 0,0 1 0 0 0,2-1 0 0 0,35-3 957 0 0,-32 4-836 0 0,1 1 0 0 0,-1 0-1 0 0,0 0 1 0 0,0 1 0 0 0,0 0 0 0 0,0 0 0 0 0,0 0 0 0 0,0 1 0 0 0,-1 0 0 0 0,1 1 0 0 0,8 5 0 0 0,-11-6-11 0 0,-1 1 0 0 0,1-1 0 0 0,-1 1 0 0 0,0 0 0 0 0,0 0 0 0 0,0 0 0 0 0,0 0 0 0 0,-1 0 0 0 0,1 1-1 0 0,-1-1 1 0 0,0 1 0 0 0,-1-1 0 0 0,1 1 0 0 0,-1 0 0 0 0,0 0 0 0 0,0 0 0 0 0,1 8 0 0 0,-2 7 575 0 0,0-1-1 0 0,-1 1 1 0 0,0-1-1 0 0,-7 27 1 0 0,-24 77 1314 0 0,13-51-1384 0 0,3-9-59 0 0,-15 114 0 0 0,30-157-579 0 0,-1 1 0 0 0,2 0-1 0 0,1 0 1 0 0,1-1 0 0 0,0 1-1 0 0,2 0 1 0 0,0-1 0 0 0,1 0-1 0 0,14 34 1 0 0,-13-41-26 0 0,1-1 0 0 0,0 1 1 0 0,1-1-1 0 0,1-1 0 0 0,0 1 0 0 0,0-2 0 0 0,1 1 0 0 0,0-1 1 0 0,12 9-1 0 0,-14-13 3 0 0,1 0 0 0 0,-1 0 0 0 0,1-1-1 0 0,1 0 1 0 0,-1-1 0 0 0,1 0 0 0 0,-1 0 0 0 0,1-1 0 0 0,0 0 0 0 0,0-1 0 0 0,0 0 0 0 0,1-1 0 0 0,10 0 0 0 0,46-1 1182 0 0,-66 0-1013 0 0,1-1-44 0 0,2-4-114 0 0,-16 5-319 0 0,-8 6 525 0 0,-1 5-9669 0 0,40-22-2929 0 0,-3 1 11965 0 0,-2-1 1 0 0,22-20-1 0 0,-32 27 460 0 0,0 0 0 0 0,0-1 0 0 0,0 1 0 0 0,-1-1-1 0 0,1 0 1 0 0,-1 0 0 0 0,0-1 0 0 0,-1 1 0 0 0,1-1-1 0 0,-1 1 1 0 0,3-12 0 0 0,-5 14-12 0 0,-1 0 0 0 0,1 0 0 0 0,0 0 0 0 0,-1 1 0 0 0,1-1 0 0 0,-1 0 0 0 0,0 0 0 0 0,0 1 0 0 0,0-1 0 0 0,0 1 0 0 0,-1-1 0 0 0,1 1 0 0 0,-1-1 0 0 0,1 1 0 0 0,-1 0 0 0 0,0-1-1 0 0,0 1 1 0 0,0 0 0 0 0,0 0 0 0 0,-4-2 0 0 0,-5-6 523 0 0,-1 2-1 0 0,-19-11 0 0 0,13 9 309 0 0,11 7-110 0 0,1 0 0 0 0,0-1 0 0 0,0 0 0 0 0,-7-6 0 0 0,12 9-721 0 0,1 1 0 0 0,0 0 0 0 0,0-1 0 0 0,0 1 0 0 0,0 0 0 0 0,0-1 0 0 0,0 1 0 0 0,0 0 1 0 0,0-1-1 0 0,0 1 0 0 0,0 0 0 0 0,0-1 0 0 0,0 1 0 0 0,0-1 0 0 0,0 1 0 0 0,0 0 0 0 0,0-1 0 0 0,0 1 0 0 0,0 0 0 0 0,0-1 0 0 0,0 1 0 0 0,1 0 0 0 0,-1-1 1 0 0,0 1-1 0 0,0 0 0 0 0,0-1 0 0 0,1 1 0 0 0,-1 0 0 0 0,0 0 0 0 0,0-1 0 0 0,1 1 0 0 0,-1 0 0 0 0,0 0 0 0 0,1 0 0 0 0,-1-1 0 0 0,0 1 0 0 0,1 0 0 0 0,-1 0 0 0 0,0 0 1 0 0,1 0-1 0 0,-1 0 0 0 0,1-1 0 0 0,17-6 524 0 0,-5 2 68 0 0,0 2 0 0 0,1 0 0 0 0,-1 1 1 0 0,1 0-1 0 0,0 1 0 0 0,0 0 0 0 0,20 3 0 0 0,-31-2-507 0 0,1 0 1 0 0,0 1-1 0 0,-1-1 0 0 0,1 1 0 0 0,0 0 0 0 0,-1 0 1 0 0,1 0-1 0 0,-1 1 0 0 0,1-1 0 0 0,-1 1 1 0 0,0 0-1 0 0,0 0 0 0 0,1 0 0 0 0,-1 0 0 0 0,-1 0 1 0 0,1 1-1 0 0,0 0 0 0 0,-1-1 0 0 0,1 1 0 0 0,-1 0 1 0 0,0 0-1 0 0,0 0 0 0 0,0 1 0 0 0,0-1 1 0 0,0 0-1 0 0,-1 1 0 0 0,1-1 0 0 0,-1 1 0 0 0,0-1 1 0 0,0 1-1 0 0,0 6 0 0 0,0 2 47 0 0,-1 1-1 0 0,-1 0 1 0 0,0-1-1 0 0,-1 0 1 0 0,0 1 0 0 0,-1-1-1 0 0,-5 17 1 0 0,-40 85 279 0 0,28-69-361 0 0,9-20-73 0 0,0-1 1 0 0,-2 0 0 0 0,-27 38-1 0 0,38-60-197 0 0,0 0 0 0 0,0 0 0 0 0,0 0 0 0 0,0-1 0 0 0,0 1 0 0 0,0-1 0 0 0,-1 0 0 0 0,1 0 0 0 0,0 0 0 0 0,-1 0 0 0 0,1 0 0 0 0,-1 0 0 0 0,1 0 0 0 0,-1-1-1 0 0,1 0 1 0 0,-1 1 0 0 0,1-1 0 0 0,-1 0 0 0 0,1 0 0 0 0,-1 0 0 0 0,0 0 0 0 0,1-1 0 0 0,-1 1 0 0 0,1-1 0 0 0,-1 0 0 0 0,1 1 0 0 0,-1-1 0 0 0,1 0 0 0 0,0 0 0 0 0,-5-3 0 0 0,2 1-372 0 0,0 0 0 0 0,-1 0 1 0 0,1 0-1 0 0,1-1 1 0 0,-1 0-1 0 0,0 0 0 0 0,1 0 1 0 0,0 0-1 0 0,0-1 1 0 0,0 0-1 0 0,1 0 0 0 0,-4-6 1 0 0,-13-41-8621 0 0,15 34 7062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186 148 644 0 0,'-37'8'5148'0'0,"0"-1"-1"0"0,-46 2 1 0 0,67-7-3593 0 0,15-2-1446 0 0,1 0-1 0 0,0 1 0 0 0,-1-1 1 0 0,1 0-1 0 0,0 0 1 0 0,-1 0-1 0 0,1 0 1 0 0,-1 0-1 0 0,1 0 0 0 0,0 0 1 0 0,-1 0-1 0 0,1 0 1 0 0,0 0-1 0 0,-1 0 0 0 0,1 0 1 0 0,-1 0-1 0 0,1 0 1 0 0,0 0-1 0 0,-1 0 0 0 0,1 0 1 0 0,0 0-1 0 0,-1-1 1 0 0,1 1-1 0 0,0 0 0 0 0,-1 0 1 0 0,1 0-1 0 0,0 0 1 0 0,-1-1-1 0 0,1 1 0 0 0,0 0 1 0 0,0-1-1 0 0,-1 1 1 0 0,1-1-1 0 0,10-8 1211 0 0,25-11-1184 0 0,-32 19 68 0 0,63-33-376 0 0,1 3 0 0 0,125-39 0 0 0,-165 65-5039 0 0,2 6-9744 0 0,-20-1 13098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81 142 504 0 0,'-2'-2'497'0'0,"1"-1"0"0"0,0 0-1 0 0,-1 0 1 0 0,1 1 0 0 0,-1-1 0 0 0,0 1-1 0 0,0-1 1 0 0,0 1 0 0 0,0 0 0 0 0,-4-3-1 0 0,-14-18 2466 0 0,19 20-2652 0 0,-1 1-1 0 0,0-1 1 0 0,1 1 0 0 0,0-1-1 0 0,0 0 1 0 0,-1 0 0 0 0,1 1-1 0 0,1-1 1 0 0,-1 0 0 0 0,0 0-1 0 0,1 0 1 0 0,0 0 0 0 0,-1 0-1 0 0,1 0 1 0 0,0 0 0 0 0,1 0-1 0 0,-1 0 1 0 0,0 1 0 0 0,1-1-1 0 0,0 0 1 0 0,-1 0 0 0 0,1 0-1 0 0,0 0 1 0 0,1 1 0 0 0,-1-1-1 0 0,0 0 1 0 0,1 1 0 0 0,1-3-1 0 0,-2 4-278 0 0,-1 1-1 0 0,1-1 1 0 0,-1 1 0 0 0,0 0-1 0 0,1-1 1 0 0,-1 1-1 0 0,1 0 1 0 0,-1-1 0 0 0,1 1-1 0 0,-1 0 1 0 0,1 0-1 0 0,-1 0 1 0 0,1-1-1 0 0,-1 1 1 0 0,1 0 0 0 0,-1 0-1 0 0,1 0 1 0 0,-1 0-1 0 0,1 0 1 0 0,-1 0-1 0 0,1 0 1 0 0,-1 0 0 0 0,1 0-1 0 0,0 0 1 0 0,-1 0-1 0 0,1 0 1 0 0,-1 0-1 0 0,1 1 1 0 0,-1-1 0 0 0,1 0-1 0 0,-1 0 1 0 0,1 1-1 0 0,-1-1 1 0 0,0 0 0 0 0,1 1-1 0 0,-1-1 1 0 0,1 0-1 0 0,-1 1 1 0 0,0-1-1 0 0,1 0 1 0 0,-1 1 0 0 0,0-1-1 0 0,1 1 1 0 0,-1-1-1 0 0,0 1 1 0 0,1-1-1 0 0,-1 1 1 0 0,0-1 0 0 0,0 1-1 0 0,0-1 1 0 0,0 1-1 0 0,1-1 1 0 0,-1 1-1 0 0,0 0 1 0 0,9 31 661 0 0,-6-1-56 0 0,-3 1 0 0 0,0 0 1 0 0,-7 40-1 0 0,-21 96 973 0 0,23-145-1411 0 0,0 2-13 0 0,-3 12 142 0 0,2 1 0 0 0,-2 58 0 0 0,3-60 839 0 0,10-65-277 0 0,-2 25-2146 0 0,0 0-1 0 0,0 0 1 0 0,0 0-1 0 0,1 1 1 0 0,0-1-1 0 0,0 1 1 0 0,0 0-1 0 0,0 0 1 0 0,6-3-1 0 0,-9 6 827 0 0,45-31-10579 0 0,-32 21 8509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170 325 756 0 0,'-6'-52'3583'0'0,"3"35"-2570"0"0,0-1 1 0 0,2 0-1 0 0,0-20 1 0 0,1 0-538 0 0,0-16 60 0 0,0-10 2980 0 0,7 43-762 0 0,-3 16-804 0 0,-1 18 1244 0 0,-3 79-2862 0 0,0-89-276 0 0,0 0 0 0 0,1 0 0 0 0,-1 0 0 0 0,0-1 0 0 0,0 1 0 0 0,0 0 0 0 0,-1 0 0 0 0,1 0 1 0 0,-1 0-1 0 0,0-1 0 0 0,1 1 0 0 0,-1 0 0 0 0,0 0 0 0 0,-3 4 0 0 0,-2 5 190 0 0,-49 152 1647 0 0,-14 51-295 0 0,60-177-1314 0 0,1 0 1 0 0,2 1-1 0 0,-2 71 0 0 0,8-82-210 0 0,1-1 0 0 0,1 1-1 0 0,1-1 1 0 0,2 0 0 0 0,1 0-1 0 0,1 0 1 0 0,1 0-1 0 0,1-1 1 0 0,2-1 0 0 0,0 0-1 0 0,23 37 1 0 0,121 158 11 0 0,-153-218-85 0 0,-1 0-1 0 0,1 0 0 0 0,-1 1 1 0 0,0-1-1 0 0,0 1 0 0 0,0-1 1 0 0,0 1-1 0 0,0-1 0 0 0,0 1 1 0 0,-1-1-1 0 0,1 1 0 0 0,-1 0 1 0 0,0 0-1 0 0,0-1 0 0 0,0 1 1 0 0,0 0-1 0 0,0-1 0 0 0,-1 1 1 0 0,1 0-1 0 0,-1-1 0 0 0,0 1 1 0 0,1-1-1 0 0,-4 6 0 0 0,4-7 2 0 0,-1 0-1 0 0,1 0 0 0 0,-1 0 1 0 0,1 0-1 0 0,-1 0 1 0 0,1 1-1 0 0,-1-1 0 0 0,1 0 1 0 0,0 0-1 0 0,0 0 0 0 0,0 1 1 0 0,0-1-1 0 0,0 0 1 0 0,0 0-1 0 0,0 1 0 0 0,0-1 1 0 0,0 0-1 0 0,0 0 1 0 0,1 1-1 0 0,-1-1 0 0 0,0 0 1 0 0,1 0-1 0 0,-1 0 0 0 0,1 0 1 0 0,0 0-1 0 0,-1 0 1 0 0,1 0-1 0 0,0 0 0 0 0,0 0 1 0 0,-1 0-1 0 0,1 0 1 0 0,0 0-1 0 0,0 0 0 0 0,0 0 1 0 0,0-1-1 0 0,1 2 0 0 0,3-1 1 0 0,0 0-1 0 0,0 0 0 0 0,0 0 0 0 0,-1 0 0 0 0,1-1 0 0 0,0 0 0 0 0,0 0 0 0 0,7-1 1 0 0,-5 1-1 0 0,84-3 6 0 0,-80 4-6 0 0,-1 0 0 0 0,0 1 1 0 0,0 0-1 0 0,0 1 0 0 0,0 0 0 0 0,17 8 1 0 0,-20-9-1 0 0,-1 0 1 0 0,1 0 0 0 0,-1 0 0 0 0,1-1 0 0 0,-1 1-1 0 0,1-2 1 0 0,0 1 0 0 0,9-1 0 0 0,58-7 22 0 0,-50 4-16 0 0,131-18-44 0 0,-2-7 0 0 0,0-6 0 0 0,-2-8 0 0 0,168-69 0 0 0,-213 62 31 0 0,-91 40 4 0 0,0 0 0 0 0,0-1 0 0 0,-1 0 0 0 0,22-20 0 0 0,-32 25 7 0 0,-1 0-1 0 0,1 1 1 0 0,-1-1 0 0 0,0 0-1 0 0,0-1 1 0 0,-1 1 0 0 0,1 0-1 0 0,-1-1 1 0 0,0 1-1 0 0,-1-1 1 0 0,1 0 0 0 0,-1 0-1 0 0,0 0 1 0 0,-1 1-1 0 0,1-1 1 0 0,-1 0 0 0 0,0 0-1 0 0,-2-11 1 0 0,3-39 33 0 0,1 47-35 0 0,0 0 0 0 0,1 0-1 0 0,0 0 1 0 0,0 1 0 0 0,1-1 0 0 0,0 1-1 0 0,6-9 1 0 0,38-52 22 0 0,-36 52-22 0 0,0 0 0 0 0,-1 0-1 0 0,-1-1 1 0 0,-1 0 0 0 0,-1-1 0 0 0,0 0 0 0 0,-1-1 0 0 0,-2 1-1 0 0,6-30 1 0 0,-9 35-5 0 0,-1 0 0 0 0,0 0 0 0 0,-1 0 0 0 0,0 0 0 0 0,-1 0 0 0 0,-1 0 0 0 0,-1 0 0 0 0,1 0 0 0 0,-2 0 0 0 0,0 1 0 0 0,-1-1 0 0 0,0 1 0 0 0,-1 0 0 0 0,-11-17 0 0 0,9 17 1 0 0,-4-7-65 0 0,-29-36 0 0 0,40 56-90 0 0,1 0-1 0 0,0 1 1 0 0,-1-1 0 0 0,1 0-1 0 0,0 1 1 0 0,-1-1-1 0 0,1 0 1 0 0,0 1 0 0 0,0-1-1 0 0,-1 0 1 0 0,1 1-1 0 0,0-1 1 0 0,0 1 0 0 0,0-1-1 0 0,-1 1 1 0 0,1-1-1 0 0,0 1 1 0 0,0-1 0 0 0,0 1-1 0 0,0-1 1 0 0,0 0-1 0 0,0 1 1 0 0,0-1 0 0 0,0 1-1 0 0,0-1 1 0 0,0 1-1 0 0,0-1 1 0 0,1 1 0 0 0,-1-1-1 0 0,0 1 1 0 0,-1 38-8472 0 0,-1 19-1671 0 0,-1-38 7869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66 1008 0 0,'-109'12'4789'0'0,"12"-2"11406"0"0,124-13-14756 0 0,40-3-1591 0 0,599 20 844 0 0,-326 0-725 0 0,-189-6 56 0 0,-167-9-19 0 0,0 0 0 0 0,0-2 0 0 0,0 0 0 0 0,-27-9 0 0 0,43 11-57 0 0,-1 1 0 0 0,1 0 0 0 0,-1-1 1 0 0,1 1-1 0 0,-1-1 0 0 0,1 1 0 0 0,-1-1 0 0 0,1 1 1 0 0,-1-1-1 0 0,1 1 0 0 0,0-1 0 0 0,-1 1 0 0 0,1-1 1 0 0,0 1-1 0 0,0-1 0 0 0,-1 0 0 0 0,1 1 0 0 0,0-1 1 0 0,0 0-1 0 0,0 1 0 0 0,0-1 0 0 0,0 0 0 0 0,0 1 1 0 0,0-1-1 0 0,0 1 0 0 0,0-1 0 0 0,0 0 0 0 0,0 1 1 0 0,0-1-1 0 0,0 0 0 0 0,0 1 0 0 0,1-1 0 0 0,-1 0 1 0 0,0 1-1 0 0,1-2 0 0 0,14-24-5319 0 0,-8 16 1964 0 0,3-19-6190 0 0,-10 22 7332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55 1064 0 0,'-1'-3'656'0'0,"0"-1"0"0"0,0 1 0 0 0,0 0 0 0 0,-1 0-1 0 0,1-1 1 0 0,-1 1 0 0 0,0 0 0 0 0,0 1 0 0 0,0-1 0 0 0,-4-4 0 0 0,0-9 12266 0 0,6 16-12807 0 0,21 3 50 0 0,1 2-1 0 0,-1 1 1 0 0,0 0 0 0 0,0 2 0 0 0,-1 0-1 0 0,0 2 1 0 0,0 0 0 0 0,-1 1-1 0 0,0 1 1 0 0,-1 0 0 0 0,-1 2 0 0 0,0 0-1 0 0,-1 1 1 0 0,16 17 0 0 0,-28-27-162 0 0,0 0-1 0 0,0 0 1 0 0,0 0 0 0 0,0 1 0 0 0,-1-1-1 0 0,0 1 1 0 0,0 0 0 0 0,-1 0 0 0 0,0 0 0 0 0,1 0-1 0 0,-2 0 1 0 0,1 0 0 0 0,-1 1 0 0 0,0-1-1 0 0,-1 1 1 0 0,1-1 0 0 0,-1 1 0 0 0,0-1 0 0 0,-1 0-1 0 0,0 1 1 0 0,0-1 0 0 0,0 1 0 0 0,-1-1-1 0 0,1 0 1 0 0,-2 0 0 0 0,1 0 0 0 0,-1 0 0 0 0,1 0-1 0 0,-2-1 1 0 0,1 1 0 0 0,-1-1 0 0 0,0 0-1 0 0,0 0 1 0 0,0 0 0 0 0,0 0 0 0 0,-9 6 0 0 0,-3 1-5 0 0,1-1 1 0 0,-2-1 0 0 0,1 0-1 0 0,-1-1 1 0 0,-1-1 0 0 0,-27 9-1 0 0,-116 25-76 0 0,153-40 39 0 0,2 0-22 0 0,1-1-1 0 0,-1 0 0 0 0,0 1 0 0 0,1-2 1 0 0,-1 1-1 0 0,0-1 0 0 0,-7 0 0 0 0,13-2-694 0 0,-1 0-1 0 0,1-1 1 0 0,0 1-1 0 0,0 0 1 0 0,0-1-1 0 0,0 1 0 0 0,1 0 1 0 0,-1-1-1 0 0,0 1 1 0 0,1 0-1 0 0,0 0 1 0 0,1-4-1 0 0,-1 2-907 0 0,0-1 0 0 0,0 0-1 0 0,0 0 1 0 0,0 1 0 0 0,-1-1-1 0 0,1-8 1 0 0,-5 2 120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115 233 656 0 0,'-2'-8'679'0'0,"0"0"-1"0"0,1 0 0 0 0,0 0 1 0 0,0-10-1 0 0,-6-29 1589 0 0,3 33-692 0 0,0 0 0 0 0,-2-29 1 0 0,5 40-1225 0 0,1-1 0 0 0,0 1 1 0 0,0-1-1 0 0,0 1 0 0 0,0 0 1 0 0,1-1-1 0 0,-1 1 0 0 0,1-1 1 0 0,0 1-1 0 0,0 0 0 0 0,0-1 0 0 0,0 1 1 0 0,1 0-1 0 0,-1 0 0 0 0,1 0 1 0 0,0 0-1 0 0,4-5 0 0 0,-2 9 770 0 0,-3 9-482 0 0,-1 11 62 0 0,-8 22 92 0 0,-2 0 0 0 0,-19 51-1 0 0,-3 11-93 0 0,25-80-555 0 0,2-7-46 0 0,0 0-1 0 0,0 1 1 0 0,2 0 0 0 0,1 0-1 0 0,0 0 1 0 0,1 0 0 0 0,2 23 0 0 0,0-32-69 0 0,-1-8-17 0 0,0-1-1 0 0,0 1 1 0 0,0 0-1 0 0,0 0 1 0 0,0 0-1 0 0,1 0 1 0 0,-1 0-1 0 0,0-1 0 0 0,1 1 1 0 0,0 0-1 0 0,-1 0 1 0 0,1-1-1 0 0,0 1 1 0 0,0 0-1 0 0,0-1 1 0 0,0 1-1 0 0,0-1 1 0 0,0 1-1 0 0,1-1 1 0 0,-1 1-1 0 0,3 1 1 0 0,-3-3 0 0 0,0 0 0 0 0,-1 0 0 0 0,1 0 1 0 0,0 0-1 0 0,0 0 0 0 0,0-1 0 0 0,-1 1 1 0 0,1 0-1 0 0,0 0 0 0 0,0-1 1 0 0,-1 1-1 0 0,1 0 0 0 0,0-1 0 0 0,0 1 1 0 0,-1-1-1 0 0,1 1 0 0 0,-1-1 1 0 0,1 1-1 0 0,0-1 0 0 0,-1 1 0 0 0,1-1 1 0 0,-1 0-1 0 0,1 1 0 0 0,-1-1 0 0 0,0 0 1 0 0,1 1-1 0 0,-1-1 0 0 0,1 0 1 0 0,-1-1-1 0 0,11-22 93 0 0,2-43-86 0 0,-3 0-1 0 0,4-111 1 0 0,-5 44 40 0 0,-8 66 431 0 0,-1 63-207 0 0,2 16-151 0 0,0 16-17 0 0,-2 53 46 0 0,-1 13-451 0 0,11 94-1 0 0,-8-168 918 0 0,-5-1-9074 0 0,-6-14 516 0 0,8-4 7464 0 0,1 0 1 0 0,-1 0-1 0 0,1 0 1 0 0,-1 0-1 0 0,0 0 1 0 0,0-1-1 0 0,-18-3-3795 0 0,2-1 2419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221 135 384 0 0,'-32'2'2033'0'0,"1"-2"-1"0"0,-37-5 1 0 0,-21-1 4710 0 0,88 6-6401 0 0,7 12 4058 0 0,8-9-3752 0 0,1 0-1 0 0,-1 0 1 0 0,1-1 0 0 0,0-1-1 0 0,0 0 1 0 0,16-2 0 0 0,96-14-711 0 0,-65 6 310 0 0,296-52-224 0 0,-206 33-24 0 0,-129 25 18 0 0,-34 9-8 0 0,-38 11-19 0 0,35-13 5 0 0,8-2-5 0 0,0 0 1 0 0,1 0 0 0 0,-1-1 0 0 0,0 1-1 0 0,-1-1 1 0 0,-11 0 0 0 0,19-23-4259 0 0,0-12-7794 0 0,-9 25 7679 0 0,3 2 2839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256 147 68 0 0,'-1'-1'264'0'0,"0"0"1"0"0,0 1-1 0 0,0-1 0 0 0,-1 0 0 0 0,1 0 1 0 0,0 0-1 0 0,0 0 0 0 0,1 0 0 0 0,-1 0 1 0 0,0 0-1 0 0,0 0 0 0 0,0 0 1 0 0,1 0-1 0 0,-1 0 0 0 0,0 0 0 0 0,1 0 1 0 0,-1-1-1 0 0,1 1 0 0 0,0 0 0 0 0,-1-1 1 0 0,1 1-1 0 0,0 0 0 0 0,0 0 1 0 0,0-3-1 0 0,0 0 113 0 0,0 0 1 0 0,1 0 0 0 0,0-1-1 0 0,-1 1 1 0 0,1 0-1 0 0,1 0 1 0 0,-1 0-1 0 0,3-5 1 0 0,-1 2-6 0 0,1 1 0 0 0,-1-1 0 0 0,1 1 0 0 0,1 0-1 0 0,-1 0 1 0 0,1 0 0 0 0,0 0 0 0 0,0 1 0 0 0,11-9 0 0 0,-15 14-328 0 0,1-1 1 0 0,-1 0-1 0 0,1 0 0 0 0,-1 1 1 0 0,1-1-1 0 0,-1 0 0 0 0,1 1 1 0 0,0 0-1 0 0,-1-1 0 0 0,1 1 1 0 0,-1 0-1 0 0,1 0 1 0 0,0 0-1 0 0,-1 0 0 0 0,1 0 1 0 0,0 0-1 0 0,-1 0 0 0 0,1 1 1 0 0,0-1-1 0 0,-1 0 0 0 0,3 2 1 0 0,-1 0 33 0 0,0-1 0 0 0,-1 1 1 0 0,1 0-1 0 0,-1 0 1 0 0,1 0-1 0 0,-1 0 0 0 0,0 1 1 0 0,0-1-1 0 0,0 1 0 0 0,3 4 1 0 0,2 6 297 0 0,-1 0 1 0 0,0 1-1 0 0,7 24 0 0 0,-12-35-313 0 0,15 40 382 0 0,-11-33-407 0 0,-1 1 1 0 0,0 0-1 0 0,-1 0 0 0 0,0 0 1 0 0,-1 0-1 0 0,2 16 0 0 0,-4-24-39 0 0,0 1 0 0 0,-1 0 0 0 0,1-1 0 0 0,-1 1-1 0 0,0-1 1 0 0,0 1 0 0 0,0-1 0 0 0,0 1 0 0 0,-1-1-1 0 0,0 0 1 0 0,1 0 0 0 0,-1 0 0 0 0,0 0-1 0 0,0 0 1 0 0,-1 0 0 0 0,1 0 0 0 0,-1-1 0 0 0,1 1-1 0 0,-1-1 1 0 0,0 1 0 0 0,0-1 0 0 0,0 0-1 0 0,0 0 1 0 0,-7 2 0 0 0,0 1-289 0 0,-1 0 0 0 0,0-1 0 0 0,0 0 1 0 0,0-1-1 0 0,0 0 0 0 0,-1-1 0 0 0,-17 2 0 0 0,21-4-614 0 0,0 1 0 0 0,0-2-1 0 0,0 1 1 0 0,0-1-1 0 0,0 0 1 0 0,0-1 0 0 0,0 1-1 0 0,0-2 1 0 0,1 1 0 0 0,-1-1-1 0 0,-13-7 1 0 0,7-2-1209 0 0,4-3 368 0 0</inkml:trace>
  <inkml:trace contextRef="#ctx0" brushRef="#br0" timeOffset="1">181 124 604 0 0,'0'-4'631'0'0,"0"0"0"0"0,-1-1-1 0 0,1 1 1 0 0,-1 0 0 0 0,0 0 0 0 0,0 0 0 0 0,0 0-1 0 0,-1 0 1 0 0,1 0 0 0 0,-1 0 0 0 0,0 0 0 0 0,0 0-1 0 0,-1 1 1 0 0,1-1 0 0 0,-1 1 0 0 0,1 0 0 0 0,-1-1-1 0 0,0 1 1 0 0,-1 1 0 0 0,1-1 0 0 0,0 0 0 0 0,-6-2-1 0 0,6 3-224 0 0,1 1-1 0 0,-1 0 0 0 0,0 0 0 0 0,0 0 0 0 0,0 0 0 0 0,1 1 0 0 0,-1-1 0 0 0,0 1 0 0 0,0-1 0 0 0,0 1 0 0 0,0 0 0 0 0,0 0 0 0 0,-6 2 1 0 0,6-2-308 0 0,0 1 0 0 0,-1 1-1 0 0,1-1 1 0 0,0 0 0 0 0,0 1 0 0 0,-1 0 0 0 0,1 0 0 0 0,1 0 0 0 0,-1 0 0 0 0,0 0 0 0 0,0 0 0 0 0,1 1 0 0 0,-5 4 0 0 0,3-1-33 0 0,-1 0 0 0 0,1 0 0 0 0,1 0 0 0 0,-1 1 0 0 0,1-1-1 0 0,0 1 1 0 0,0 0 0 0 0,1 0 0 0 0,0 0 0 0 0,0 0 0 0 0,0 1-1 0 0,1-1 1 0 0,0 0 0 0 0,1 1 0 0 0,0-1 0 0 0,0 0 0 0 0,0 1-1 0 0,1-1 1 0 0,0 0 0 0 0,1 1 0 0 0,-1-1 0 0 0,5 10 0 0 0,6 12-70 0 0,0-1 1 0 0,2 0 0 0 0,2-1 0 0 0,20 28 0 0 0,1 3-338 0 0,-29-40-434 0 0,-5 0-3487 0 0,-3-16 3314 0 0,0 0 0 0 0,0 0-1 0 0,-1 0 1 0 0,1 0-1 0 0,-1 0 1 0 0,1 0 0 0 0,-1 0-1 0 0,0 0 1 0 0,0 0 0 0 0,0-1-1 0 0,0 1 1 0 0,0 0 0 0 0,0-1-1 0 0,0 1 1 0 0,-1 0 0 0 0,-2 2-1 0 0,0 0-928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0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2729 756 256 0 0,'11'-9'1055'0'0,"-1"1"-1"0"0,-1-2 1 0 0,1 1-1 0 0,-1-1 0 0 0,-1-1 1 0 0,0 1-1 0 0,0-2 1 0 0,6-13-1 0 0,-11 19-652 0 0,0-1-1 0 0,-1 1 1 0 0,1-1-1 0 0,-1 0 0 0 0,-1 0 1 0 0,0 0-1 0 0,0 0 0 0 0,0 0 1 0 0,0 0-1 0 0,-1 0 0 0 0,-1 0 1 0 0,1 0-1 0 0,-1 0 0 0 0,0 0 1 0 0,-1 0-1 0 0,1 0 1 0 0,-4-7-1 0 0,0 4-156 0 0,0-1-1 0 0,-1 1 1 0 0,0 0 0 0 0,-1 1 0 0 0,0 0 0 0 0,0 0-1 0 0,-1 0 1 0 0,0 1 0 0 0,-1 0 0 0 0,0 0-1 0 0,0 1 1 0 0,0 1 0 0 0,-1-1 0 0 0,-11-4 0 0 0,-13-6 106 0 0,-1 1 0 0 0,-72-21 0 0 0,11 12-21 0 0,-1 4 0 0 0,-1 4 0 0 0,-1 4-1 0 0,0 5 1 0 0,-1 4 0 0 0,-157 14 0 0 0,175 0 72 0 0,-135 32 1 0 0,126-17-69 0 0,2 5 1 0 0,-163 77-1 0 0,164-61-133 0 0,3 4-1 0 0,-132 102 1 0 0,146-93-155 0 0,-81 86 0 0 0,107-98-21 0 0,3 3 0 0 0,2 1 0 0 0,-49 84 0 0 0,71-103-23 0 0,1 1 0 0 0,2 0 0 0 0,2 1 0 0 0,1 1 0 0 0,1-1 0 0 0,2 2 0 0 0,-8 62 0 0 0,16-75 1 0 0,0 0 0 0 0,1 0 0 0 0,1 0 0 0 0,2-1 0 0 0,0 1 0 0 0,1-1 0 0 0,1 1-1 0 0,1-1 1 0 0,2-1 0 0 0,0 1 0 0 0,1-1 0 0 0,0-1 0 0 0,2 0 0 0 0,1 0 0 0 0,0-1 0 0 0,2 0 0 0 0,0-1 0 0 0,1-1 0 0 0,0 0-1 0 0,2-1 1 0 0,0-1 0 0 0,0-1 0 0 0,24 15 0 0 0,2-4-14 0 0,1-2 0 0 0,1-2 0 0 0,1-2-1 0 0,1-2 1 0 0,0-2 0 0 0,85 15 0 0 0,-20-13-59 0 0,208 5-1 0 0,-180-21 18 0 0,0-7 0 0 0,266-45 0 0 0,-313 30 41 0 0,-1-3 1 0 0,120-49 0 0 0,-144 43 13 0 0,108-63 1 0 0,-111 51-10 0 0,-2-3-1 0 0,-2-3 1 0 0,73-74 0 0 0,-56 40-8 0 0,111-149 1 0 0,-94 86 35 0 0,-71 103-7 0 0,-1 0 1 0 0,-3-2-1 0 0,23-72 0 0 0,-35 90-8 0 0,-2 0-1 0 0,-1 0 0 0 0,-1-1 1 0 0,-1 0-1 0 0,-1 1 0 0 0,-3-30 1 0 0,0 36-7 0 0,-2 0 1 0 0,0 1 0 0 0,-2-1-1 0 0,0 1 1 0 0,-1 0-1 0 0,0 0 1 0 0,-2 1 0 0 0,0 0-1 0 0,-12-19 1 0 0,1 10-5 0 0,-1 0 1 0 0,-1 2 0 0 0,-1 0-1 0 0,-1 1 1 0 0,-1 1-1 0 0,-1 2 1 0 0,-1 0-1 0 0,-1 2 1 0 0,-58-32 0 0 0,14 16 5 0 0,-1 3 0 0 0,-2 3 0 0 0,-80-21 0 0 0,23 15-8 0 0,-218-30-1 0 0,55 47-647 0 0,100 28-699 0 0,146-4-303 0 0,1 1-1 0 0,-75 23 1 0 0,87-18-361 0 0,0 2 1 0 0,1 0 0 0 0,0 3-1 0 0,1 0 1 0 0,1 3 0 0 0,-52 40-1 0 0,30-15-350 0 0,6 2 486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0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2091 4702 520 0 0,'-16'0'14549'0'0,"-2"1"-5862"0"0,-20 1-3552 0 0,25-2-6078 0 0,0-1 1 0 0,0 0-1 0 0,-16-3 0 0 0,0-5 3237 0 0,5 1-2232 0 0,0 1 0 0 0,0 1 0 0 0,-1 1 1 0 0,-28-2-1 0 0,-102 1 184 0 0,-7-2-125 0 0,-233-57-166 0 0,302 42 35 0 0,1-4 1 0 0,-103-44 0 0 0,166 56 15 0 0,-1 0 0 0 0,2-2 0 0 0,0 0 0 0 0,1-2 0 0 0,1-2 1 0 0,-39-37-1 0 0,35 26-16 0 0,2-1 0 0 0,1-1-1 0 0,1-1 1 0 0,-33-61 0 0 0,32 49-9 0 0,13 22 13 0 0,0 0 0 0 0,-20-52 0 0 0,24 40 0 0 0,2 0 0 0 0,-6-56 0 0 0,-10-43 5 0 0,10 77 1 0 0,7 25-11 0 0,-15-42-1 0 0,3 27 1 0 0,3 0 0 0 0,2-2-1 0 0,1 0 1 0 0,3 0 0 0 0,3-1 0 0 0,-2-69 0 0 0,18-294-85 0 0,-9 372 100 0 0,1 1 0 0 0,3 0 0 0 0,1 0 0 0 0,2 0 0 0 0,2 1 0 0 0,26-77 1 0 0,72-126-18 0 0,5-10-3 0 0,-64 143 13 0 0,-14 5 7 0 0,-12 56-5 0 0,-5 10-2 0 0,1 1 0 0 0,47-72 0 0 0,-15 46-17 0 0,92-94 1 0 0,74-43-1 0 0,101-110-31 0 0,-247 230 53 0 0,5-7 20 0 0,95-86 0 0 0,-152 159-20 0 0,1 1 0 0 0,31-18 0 0 0,93-38 5 0 0,-73 39-6 0 0,-64 28-5 0 0,-14 6-5 0 0,-14 6-16 0 0,7 0-545 0 0,9-4-538 0 0,0-1 0 0 0,1-1 0 0 0,-1 1 0 0 0,0-1 0 0 0,-8 2 0 0 0,12-3 426 0 0,0-1 1 0 0,0 0 0 0 0,0 0 0 0 0,0 0 0 0 0,-1 0 0 0 0,1 0 0 0 0,0 0-1 0 0,0-1 1 0 0,0 1 0 0 0,0-1 0 0 0,0 1 0 0 0,0-1 0 0 0,0 0-1 0 0,0 0 1 0 0,0 0 0 0 0,1 0 0 0 0,-1 0 0 0 0,0 0 0 0 0,1-1-1 0 0,-1 1 1 0 0,-1-2 0 0 0,-3-4-1732 0 0,-3 1 501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0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13 660 0 0,'-41'2'3054'0'0,"-72"14"-1"0"0,80-11-586 0 0,216-28 3310 0 0,-83 15-5312 0 0,-1 4 1 0 0,161 14-1 0 0,-250-8-364 0 0,17 0-92 0 0,45 12 0 0 0,-65-13 123 0 0,-1 1 0 0 0,-1 0-1 0 0,1 0 1 0 0,0 1 0 0 0,0-1 0 0 0,-1 1 0 0 0,0 0 0 0 0,1 1 0 0 0,-1-1 0 0 0,0 1 0 0 0,-1 0 0 0 0,1 0-1 0 0,6 8 1 0 0,-10-8-51 0 0,1-1-1 0 0,-1 1 1 0 0,0-1 0 0 0,0 1-1 0 0,0-1 1 0 0,-1 1-1 0 0,1 0 1 0 0,-1-1-1 0 0,0 1 1 0 0,0 0 0 0 0,0-1-1 0 0,-1 1 1 0 0,1 0-1 0 0,-1-1 1 0 0,0 1-1 0 0,0-1 1 0 0,-1 5 0 0 0,-4 21 229 0 0,-19 157 366 0 0,-6 138-372 0 0,31-285-290 0 0,6 63 1 0 0,2 9 338 0 0,-8-111-331 0 0,0 1 1 0 0,-1-1 0 0 0,1 1 0 0 0,0 0-1 0 0,0-1 1 0 0,0 1 0 0 0,0-1 0 0 0,0 1 0 0 0,0-1-1 0 0,-1 1 1 0 0,1 0 0 0 0,0-1 0 0 0,0 1-1 0 0,-1-1 1 0 0,1 1 0 0 0,-1-1 0 0 0,1 0-1 0 0,0 1 1 0 0,-1-1 0 0 0,1 1 0 0 0,-1-1-1 0 0,1 0 1 0 0,-1 1 0 0 0,1-1 0 0 0,-1 0-1 0 0,1 1 1 0 0,-1-1 0 0 0,0 0 0 0 0,-21 2 203 0 0,-21-12-183 0 0,43 10-34 0 0,-24-9 34 0 0,1-1-1 0 0,0-1 1 0 0,1-1-1 0 0,1 0 1 0 0,0-2-1 0 0,0-1 1 0 0,-23-21 0 0 0,-121-133 764 0 0,126 126-572 0 0,-23-22 21 0 0,-63-75 220 0 0,107 116-355 0 0,13 15-20 0 0,-1 0 0 0 0,0 1 1 0 0,-1 0-1 0 0,1 0 0 0 0,-2 1 0 0 0,1-1 0 0 0,-1 2 0 0 0,-17-12 0 0 0,25 17-101 0 0,0 1 0 0 0,-1 0 0 0 0,1 0 0 0 0,0 0 0 0 0,-1-1 0 0 0,1 1 0 0 0,0 0 0 0 0,0-1 0 0 0,-1 1 0 0 0,1 0 0 0 0,0-1 0 0 0,0 1 0 0 0,0 0 0 0 0,-1-1 0 0 0,1 1 0 0 0,0 0 0 0 0,0-1 0 0 0,0 1 0 0 0,0-1 0 0 0,0 1 0 0 0,0 0 0 0 0,0-1 0 0 0,0 1 0 0 0,0 0 0 0 0,0-1-1 0 0,0 1 1 0 0,0-1 0 0 0,0 1 0 0 0,0 0 0 0 0,0-1 0 0 0,0 0 0 0 0,0 1-13 0 0,33-11-25016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75 344 0 0,'-16'14'1767'0'0,"-1"-1"0"0"0,0 0 0 0 0,-21 10 0 0 0,-29 22 8920 0 0,114-71-4136 0 0,64-18-6869 0 0,-64 27 702 0 0,38-13-1328 0 0,-14 6-6978 0 0,-2-7-4363 0 0,-50 20 10012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11 277 24 0 0,'-5'-37'4530'0'0,"4"32"-3983"0"0,-1 1-1 0 0,2-1 1 0 0,-1 1 0 0 0,0-1 0 0 0,1 1-1 0 0,0-1 1 0 0,0 0 0 0 0,0 1 0 0 0,1-1-1 0 0,-1 1 1 0 0,1-1 0 0 0,2-5 0 0 0,1 4 237 0 0,-3 2-442 0 0,0 1 1 0 0,0-1 0 0 0,0 1-1 0 0,0-1 1 0 0,-1 1-1 0 0,1-1 1 0 0,-1 0-1 0 0,0 1 1 0 0,-1-8-1 0 0,6-83 937 0 0,0 65 393 0 0,-5 29-1651 0 0,0 0 0 0 0,0 0 0 0 0,0 0 0 0 0,0 0-1 0 0,0 0 1 0 0,0-1 0 0 0,0 1 0 0 0,0 0 0 0 0,0 0-1 0 0,0 0 1 0 0,0 0 0 0 0,0 0 0 0 0,0 0 0 0 0,1-1-1 0 0,-1 1 1 0 0,0 0 0 0 0,0 0 0 0 0,0 0-1 0 0,0 0 1 0 0,0 0 0 0 0,0 0 0 0 0,0 0 0 0 0,1 0-1 0 0,-1 0 1 0 0,0 0 0 0 0,0-1 0 0 0,0 1 0 0 0,0 0-1 0 0,0 0 1 0 0,1 0 0 0 0,-1 0 0 0 0,0 0 0 0 0,0 0-1 0 0,0 0 1 0 0,0 0 0 0 0,0 0 0 0 0,1 0-1 0 0,-1 0 1 0 0,0 0 0 0 0,0 0 0 0 0,0 0 0 0 0,0 0-1 0 0,0 1 1 0 0,1-1 0 0 0,-1 0 0 0 0,0 0 0 0 0,0 0-1 0 0,0 0 1 0 0,0 0 0 0 0,0 0 0 0 0,0 0 0 0 0,0 0-1 0 0,1 0 1 0 0,-1 0 0 0 0,0 1 0 0 0,0-1 0 0 0,0 0-1 0 0,8 20 775 0 0,-8 65 77 0 0,0-31-549 0 0,-2-1 0 0 0,-10 58-1 0 0,5-55-48 0 0,3 1 0 0 0,3 0 0 0 0,5 58 0 0 0,-1-90-234 0 0,1 1-1 0 0,1-1 1 0 0,1 0 0 0 0,16 39-1 0 0,-14-46-29 0 0,1-1 1 0 0,0 0-1 0 0,22 30 0 0 0,-24-38-9 0 0,0-1 0 0 0,0-1 0 0 0,1 1 0 0 0,0-1-1 0 0,0-1 1 0 0,1 1 0 0 0,0-1 0 0 0,0-1 0 0 0,1 0-1 0 0,-1 0 1 0 0,20 6 0 0 0,-16-7-4 0 0,0-1 1 0 0,0 0-1 0 0,0-1 0 0 0,0 0 0 0 0,18-1 1 0 0,2-2-12 0 0,-1-2 1 0 0,1-1-1 0 0,33-9 1 0 0,96-31-7 0 0,-72 18 36 0 0,-75 21-4 0 0,-5 2 9 0 0,-21 11-11 0 0,0-3-4 0 0,-22 14 23 0 0,32-19-28 0 0,1 0-1 0 0,-1 1 1 0 0,0-1-1 0 0,1 1 1 0 0,-1-1-1 0 0,0 0 1 0 0,1 1-1 0 0,-1-1 1 0 0,1 1-1 0 0,-1-1 1 0 0,1 1-1 0 0,-1 0 1 0 0,1-1-1 0 0,-1 1 1 0 0,1 0-1 0 0,-1-1 1 0 0,1 1-1 0 0,0 0 1 0 0,-1-1-1 0 0,1 1 1 0 0,0 0-1 0 0,0 0 1 0 0,0-1 0 0 0,-1 1-1 0 0,1 0 1 0 0,0 0-1 0 0,0-1 1 0 0,0 1-1 0 0,0 0 1 0 0,0 0-1 0 0,0-1 1 0 0,1 1-1 0 0,-1 0 1 0 0,0 1-1 0 0,1-1 0 0 0,1-1 0 0 0,-1 1 0 0 0,0 0 1 0 0,0 0-1 0 0,1-1 0 0 0,-1 1 0 0 0,0 0 0 0 0,1-1 0 0 0,-1 1 0 0 0,0-1 0 0 0,1 0 0 0 0,-1 1 0 0 0,1-1 0 0 0,-1 0 0 0 0,1 0 0 0 0,-1 0 0 0 0,3 0 1 0 0,30-3 3 0 0,-26 2-1 0 0,-1 1 14 0 0,1-1 1 0 0,-1 0-1 0 0,1-1 1 0 0,-1 0-1 0 0,8-2 1 0 0,-15 4-17 0 0,0-1 1 0 0,0 1-1 0 0,0 0 0 0 0,1 0 1 0 0,-1 0-1 0 0,0 0 1 0 0,0 0-1 0 0,0 0 1 0 0,1 0-1 0 0,-1-1 1 0 0,0 1-1 0 0,0 0 1 0 0,0 0-1 0 0,1 0 1 0 0,-1 0-1 0 0,0-1 1 0 0,0 1-1 0 0,0 0 1 0 0,0 0-1 0 0,0 0 1 0 0,0-1-1 0 0,0 1 1 0 0,1 0-1 0 0,-1 0 0 0 0,0 0 1 0 0,0-1-1 0 0,0 1 1 0 0,0 0-1 0 0,0 0 1 0 0,0-1-1 0 0,0 1 1 0 0,0 0-1 0 0,0 0 1 0 0,0 0-1 0 0,0-1 1 0 0,0 1-1 0 0,0 0 1 0 0,0 0-1 0 0,-1-1 1 0 0,1 1-1 0 0,0 0 1 0 0,0 0-1 0 0,0 0 1 0 0,0-1-1 0 0,0 1 0 0 0,0 0 1 0 0,0 0-1 0 0,-1 0 1 0 0,1-1-1 0 0,0 1 1 0 0,0 0-1 0 0,0 0 1 0 0,-1 0-1 0 0,1 0 1 0 0,0 0-1 0 0,0 0 1 0 0,0-1-1 0 0,-1 1 1 0 0,1 0-1 0 0,0 0 1 0 0,-1 0-1 0 0,-16-6-136 0 0,17 4-596 0 0,0 0 0 0 0,0 0 0 0 0,0 0 0 0 0,0 0 1 0 0,0 0-1 0 0,0 0 0 0 0,1 0 0 0 0,-1 0 0 0 0,1 0 1 0 0,0-3-1 0 0,0 1-1840 0 0,-1 2 1906 0 0,1 1 0 0 0,-1-1-1 0 0,0 0 1 0 0,1 0 0 0 0,0 1 0 0 0,-1-1 0 0 0,1 0 0 0 0,0 1-1 0 0,0-1 1 0 0,-1 1 0 0 0,3-2 0 0 0,2-8-1919 0 0,0 0 844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0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190 228 1048 0 0,'-14'-135'12732'0'0,"15"130"-11049"0"0,-1 8-222 0 0,-1 13 174 0 0,-4 2-733 0 0,0 0 1 0 0,-2 0-1 0 0,-14 31 1 0 0,-2 1-248 0 0,-2 12-106 0 0,7-21-211 0 0,2 1 0 0 0,2 1-1 0 0,-12 58 1 0 0,11 35 127 0 0,14-118-431 0 0,2-1 0 0 0,0 0 0 0 0,1 0 0 0 0,0 1-1 0 0,11 31 1 0 0,-9-36-24 0 0,1 0 1 0 0,0 0-1 0 0,1-1 0 0 0,1 0 0 0 0,0 0 0 0 0,0-1 1 0 0,1 1-1 0 0,1-2 0 0 0,0 1 0 0 0,0-1 0 0 0,16 12 0 0 0,-9-10 4 0 0,1 0 0 0 0,0-2 0 0 0,1 0 0 0 0,0-1 0 0 0,0-1 0 0 0,1 0 0 0 0,24 6 0 0 0,7-2 0 0 0,0-1 0 0 0,1-3 0 0 0,57 2-1 0 0,156-8-44 0 0,-99-9 45 0 0,214-37-1 0 0,-291 27 1 0 0,158-49 0 0 0,-194 47-25 0 0,0-3-1 0 0,51-30 1 0 0,-51 17-18 0 0,-43 28 96 0 0,-1 0 0 0 0,0-1 0 0 0,0 0 0 0 0,-1 0-1 0 0,-1-1 1 0 0,8-10 0 0 0,-11 13-13 0 0,0 0 0 0 0,0 0 0 0 0,0-1 0 0 0,0 1 0 0 0,-1-1 0 0 0,0 0 0 0 0,-1 0 0 0 0,0 0 0 0 0,0 1 0 0 0,0-1 0 0 0,-1 0 0 0 0,0 0 0 0 0,0 0 0 0 0,0 0 0 0 0,-1 0 0 0 0,0 0 0 0 0,-1 0 0 0 0,0 0 0 0 0,-3-7 0 0 0,-51-116 199 0 0,37 91-246 0 0,6 6-15 0 0,0 0 1 0 0,3-1-1 0 0,0 0 0 0 0,2-1 1 0 0,-3-39-1 0 0,1-93-67 0 0,6 132 222 0 0,0 22-624 0 0,4 13 437 0 0,0 0 0 0 0,0 0 1 0 0,0 0-1 0 0,-1 0 0 0 0,1 0 0 0 0,0 0 0 0 0,0 0 0 0 0,0 0 1 0 0,0 0-1 0 0,0 0 0 0 0,0 0 0 0 0,-1 0 0 0 0,1 0 0 0 0,0 0 0 0 0,0 0 1 0 0,0 0-1 0 0,0 0 0 0 0,0 0 0 0 0,-1 0 0 0 0,1 0 0 0 0,0 0 1 0 0,0 0-1 0 0,0 0 0 0 0,0 0 0 0 0,0 0 0 0 0,0 0 0 0 0,-1 0 0 0 0,1 0 1 0 0,0 0-1 0 0,0 0 0 0 0,0 0 0 0 0,0 0 0 0 0,0 0 0 0 0,0 1 0 0 0,0-1 1 0 0,-1 0-1 0 0,1 0 0 0 0,0 0 0 0 0,0 0 0 0 0,0 0 0 0 0,0 0 1 0 0,0 0-1 0 0,0 1 0 0 0,0-1 0 0 0,0 0 0 0 0,0 0 0 0 0,0 0 0 0 0,0 0 1 0 0,0 0-1 0 0,0 0 0 0 0,0 1 0 0 0,0-1 0 0 0,0 0 0 0 0,0 0 1 0 0,0 0-1 0 0,0 0 0 0 0,0 0 0 0 0,0 1 0 0 0,0-1 0 0 0,0 0 0 0 0,0 0 1 0 0,0 0-1 0 0,0 0 0 0 0,0 5-1029 0 0,0-1 1 0 0,0 1-1 0 0,0-1 0 0 0,0 1 1 0 0,1-1-1 0 0,0 1 1 0 0,0-1-1 0 0,0 1 0 0 0,0-1 1 0 0,4 8-1 0 0,3 15-3682 0 0,1 29-1094 0 0,-8-23 3971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129 119 908 0 0,'-5'0'627'0'0,"1"0"-180"0"0,-1 0-1 0 0,1 0 0 0 0,0 0 1 0 0,0 0-1 0 0,0 1 0 0 0,0-1 1 0 0,0 1-1 0 0,0 0 0 0 0,-7 3 1 0 0,7-24 17 0 0,0-86 542 0 0,4 108-833 0 0,0-1 1 0 0,1 0 0 0 0,-1 0 0 0 0,1 1 0 0 0,-1-1-1 0 0,1 0 1 0 0,0 0 0 0 0,-1 0 0 0 0,1 0 0 0 0,0 0-1 0 0,0 0 1 0 0,0 0 0 0 0,0 0 0 0 0,0 0 0 0 0,0-1-1 0 0,0 1 1 0 0,0 0 0 0 0,0-1 0 0 0,0 1 0 0 0,0 0-1 0 0,3 0 1 0 0,27 9 2027 0 0,-31-10-2192 0 0,5 3 263 0 0,1 16-12 0 0,11 69 221 0 0,-17-87-468 0 0,0 0 1 0 0,0 0-1 0 0,0 0 0 0 0,0-1 1 0 0,0 1-1 0 0,0 0 1 0 0,0 0-1 0 0,1 0 1 0 0,-1 0-1 0 0,0 0 1 0 0,1 0-1 0 0,-1 0 0 0 0,1-1 1 0 0,-1 1-1 0 0,1 0 1 0 0,-1 0-1 0 0,1-1 1 0 0,0 1-1 0 0,-1 0 1 0 0,1-1-1 0 0,0 1 0 0 0,0-1 1 0 0,-1 1-1 0 0,1-1 1 0 0,0 1-1 0 0,0-1 1 0 0,0 1-1 0 0,0-1 1 0 0,-1 0-1 0 0,1 1 0 0 0,0-1 1 0 0,0 0-1 0 0,0 0 1 0 0,0 0-1 0 0,0 0 1 0 0,0 0-1 0 0,0 0 0 0 0,0 0 1 0 0,0 0-1 0 0,0 0 1 0 0,0 0-1 0 0,-1 0 1 0 0,1-1-1 0 0,0 1 1 0 0,0 0-1 0 0,0-1 0 0 0,0 1 1 0 0,1-1-1 0 0,2-1 64 0 0,56-9 250 0 0,-1-2 1 0 0,80-30-1 0 0,-131 40-71 0 0,0 0 0 0 0,-1-1-1 0 0,1 0 1 0 0,8-6 0 0 0,-15 10-241 0 0,-1 0 1 0 0,0 0 0 0 0,0 0-1 0 0,0 0 1 0 0,0 0-1 0 0,0 0 1 0 0,0-1-1 0 0,0 1 1 0 0,0 0-1 0 0,1 0 1 0 0,-1 0-1 0 0,0 0 1 0 0,0 0-1 0 0,0 0 1 0 0,0 0-1 0 0,0 0 1 0 0,0 0-1 0 0,0-1 1 0 0,0 1-1 0 0,0 0 1 0 0,0 0-1 0 0,0 0 1 0 0,0 0-1 0 0,0 0 1 0 0,0 0 0 0 0,0 0-1 0 0,0-1 1 0 0,0 1-1 0 0,0 0 1 0 0,0 0-1 0 0,0 0 1 0 0,0 0-1 0 0,0 0 1 0 0,0 0-1 0 0,0 0 1 0 0,0-1-1 0 0,0 1 1 0 0,0 0-1 0 0,0 0 1 0 0,0 0-1 0 0,0 0 1 0 0,0 0-1 0 0,0 0 1 0 0,0 0-1 0 0,0 0 1 0 0,-1-1 0 0 0,1 1-1 0 0,0 0 1 0 0,0 0-1 0 0,0 0 1 0 0,0 0-1 0 0,0 0 1 0 0,0 0-1 0 0,0 0 1 0 0,0 0-1 0 0,-1 0 1 0 0,1 0-1 0 0,0 0 1 0 0,0 0-1 0 0,0 0 1 0 0,0 0-1 0 0,0 0 1 0 0,0 0-1 0 0,0 0 1 0 0,-1 0-1 0 0,-14-3 389 0 0,-15 2-226 0 0,-15 6-110 0 0,1 3-1 0 0,0 1 1 0 0,-66 23-1 0 0,82-23-50 0 0,-1 1-12 0 0,1 1 1 0 0,0 2-1 0 0,-43 26 1 0 0,70-38-6 0 0,0-1 0 0 0,0 1 1 0 0,0 0-1 0 0,0-1 0 0 0,0 1 0 0 0,0 0 1 0 0,0-1-1 0 0,1 1 0 0 0,-1 0 0 0 0,0 0 1 0 0,0 0-1 0 0,1 0 0 0 0,-1 0 1 0 0,1 0-1 0 0,-1 0 0 0 0,1 0 0 0 0,-1 0 1 0 0,1 0-1 0 0,-1 2 0 0 0,1-3 1 0 0,0 1 0 0 0,1-1 0 0 0,-1 1-1 0 0,0-1 1 0 0,1 1 0 0 0,-1-1 0 0 0,1 0 0 0 0,-1 1 0 0 0,1-1-1 0 0,-1 0 1 0 0,0 1 0 0 0,1-1 0 0 0,-1 0 0 0 0,1 1-1 0 0,0-1 1 0 0,-1 0 0 0 0,1 0 0 0 0,-1 0 0 0 0,1 1 0 0 0,-1-1-1 0 0,1 0 1 0 0,-1 0 0 0 0,1 0 0 0 0,0 0 0 0 0,-1 0 0 0 0,1 0-1 0 0,-1 0 1 0 0,1 0 0 0 0,-1 0 0 0 0,1 0 0 0 0,0-1-1 0 0,-1 1 1 0 0,1 0 0 0 0,-1 0 0 0 0,1 0 0 0 0,-1-1 0 0 0,1 1-1 0 0,0-1 1 0 0,69-17 77 0 0,-35 8-103 0 0,0 1 0 0 0,0 2 1 0 0,1 2-1 0 0,43-2 0 0 0,-80 3-1707 0 0,0 4 1200 0 0,0-1-1 0 0,0 1 0 0 0,0-1 0 0 0,1 1 1 0 0,-1-1-1 0 0,0 0 0 0 0,1 1 1 0 0,-1-1-1 0 0,0 0 0 0 0,1 1 1 0 0,-1-1-1 0 0,1 0 0 0 0,-1 0 0 0 0,1 0 1 0 0,-1 0-1 0 0,1 1 0 0 0,0-1 1 0 0,-1 0-1 0 0,1 0 0 0 0,0 0 1 0 0,0 0-1 0 0,0 0 0 0 0,0 0 0 0 0,0 0 1 0 0,0 0-1 0 0,0 0 0 0 0,0-1 1 0 0,4-5-1474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40 392 0 0,'-1'-1'362'0'0,"1"0"0"0"0,-1 1 0 0 0,1-1 1 0 0,-1 0-1 0 0,0 0 0 0 0,1 0 0 0 0,-1 0 0 0 0,0 1 0 0 0,0-1 0 0 0,0 0 0 0 0,1 1 1 0 0,-1-1-1 0 0,0 1 0 0 0,0-1 0 0 0,0 1 0 0 0,0-1 0 0 0,0 1 0 0 0,0 0 1 0 0,0-1-1 0 0,0 1 0 0 0,0 0 0 0 0,-2 0 0 0 0,3 0-302 0 0,0 0 0 0 0,1 0 0 0 0,-1 1 1 0 0,0-1-1 0 0,0 0 0 0 0,0 0 0 0 0,0 1 0 0 0,1-1 0 0 0,-1 0 0 0 0,0 0 1 0 0,0 1-1 0 0,0-1 0 0 0,0 0 0 0 0,0 1 0 0 0,0-1 0 0 0,0 0 0 0 0,0 0 1 0 0,0 1-1 0 0,0-1 0 0 0,0 0 0 0 0,0 1 0 0 0,0-1 0 0 0,0 0 0 0 0,0 1 1 0 0,0-1-1 0 0,0 0 0 0 0,0 0 0 0 0,0 1 0 0 0,0-1 0 0 0,-1 0 0 0 0,1 1 1 0 0,0-1-1 0 0,0 0 0 0 0,0 0 0 0 0,0 1 0 0 0,-1-1 0 0 0,1 0 0 0 0,0 0 0 0 0,0 0 1 0 0,-1 1-1 0 0,1-1 0 0 0,0 0 0 0 0,0 0 0 0 0,-1 0 0 0 0,1 0 0 0 0,0 0 1 0 0,-1 1-1 0 0,1-1 0 0 0,0 0 0 0 0,0 0 0 0 0,-1 0 0 0 0,1 0 0 0 0,0 0 1 0 0,-1 0-1 0 0,1 0 0 0 0,0 0 0 0 0,-1 0 0 0 0,1 0 0 0 0,0 0 0 0 0,0 0 1 0 0,-1 0-1 0 0,1-1 0 0 0,10 15 472 0 0,1 0 0 0 0,-2 1 0 0 0,0 0 1 0 0,0 0-1 0 0,-2 1 0 0 0,0 0 0 0 0,0 0 1 0 0,-2 1-1 0 0,0 0 0 0 0,-1-1 0 0 0,3 26 0 0 0,-5-20-225 0 0,-2 0-1 0 0,0 0 1 0 0,-1 0-1 0 0,-1 0 1 0 0,-1 0-1 0 0,-1 0 1 0 0,-1-1-1 0 0,-11 34 1 0 0,-26 66 311 0 0,41-114-49 0 0,3-7-193 0 0,10-12-43 0 0,12-23-238 0 0,-17 21-99 0 0,-1 1-1 0 0,0-1 1 0 0,-1-1 0 0 0,-1 1-1 0 0,0-1 1 0 0,-1 0 0 0 0,-1 0-1 0 0,0 0 1 0 0,-1 0 0 0 0,0 0-1 0 0,-1 0 1 0 0,-4-24-1 0 0,-5-31-35 0 0,-19-117 9 0 0,24 153 25 0 0,3 25 6 0 0,0 1-1 0 0,0-1 0 0 0,-1 0 0 0 0,-4-13 0 0 0,19 64-5 0 0,-2 1 0 0 0,12 86 0 0 0,-21-101 130 0 0,-2 0-1 0 0,-1 0 1 0 0,-1 0 0 0 0,-10 48-1 0 0,4-55 661 0 0,2-18-242 0 0,0-14-310 0 0,2-11-230 0 0,2 0 1 0 0,0 0-1 0 0,2-1 1 0 0,2-33 0 0 0,0-2 1 0 0,-7 11-41 0 0,11 51 0 0 0,-1 1 1 0 0,-1 0 0 0 0,1 1 0 0 0,-1-1 0 0 0,6 10-1 0 0,4 14-391 0 0,-8-20-778 0 0,-2 1-1 0 0,1 1 0 0 0,-1-1 1 0 0,4 18-1 0 0,-3-4-4772 0 0,2 37-1 0 0,-9-2 898 0 0,-3-22 3280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30 118 72 0 0,'-1'0'100'0'0,"0"0"-1"0"0,0 1 1 0 0,0-1-1 0 0,0 0 1 0 0,0 1-1 0 0,0-1 1 0 0,1 0-1 0 0,-1 0 1 0 0,0 0-1 0 0,0 0 1 0 0,0 0-1 0 0,0 0 1 0 0,0 0-1 0 0,0 0 1 0 0,0 0-1 0 0,0-1 1 0 0,0 1-1 0 0,1 0 1 0 0,-1 0-1 0 0,0-1 1 0 0,0 1-1 0 0,0-1 1 0 0,0 1-1 0 0,1-1 1 0 0,-1 1-1 0 0,0-1 1 0 0,-1 0-1 0 0,2-1-54 0 0,-1 0 0 0 0,0-1 0 0 0,1 1 0 0 0,0 0 0 0 0,-1 0 0 0 0,1-1 0 0 0,0 1-1 0 0,0 0 1 0 0,0-4 0 0 0,0-3-130 0 0,0-60-2442 0 0,0 60 1860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233 582 412 0 0,'-1'2'146'0'0,"1"-1"0"0"0,-1 1 0 0 0,0-1 0 0 0,1 0 1 0 0,-1 0-1 0 0,0 1 0 0 0,0-1 0 0 0,0 0 0 0 0,0 0 0 0 0,0 0 0 0 0,-1 0 0 0 0,1 0 0 0 0,0 0 0 0 0,0 0 0 0 0,-1-1 1 0 0,1 1-1 0 0,0 0 0 0 0,-1-1 0 0 0,-1 2 0 0 0,-30 10 1712 0 0,26-12-1426 0 0,-1-17 19 0 0,-10-67 519 0 0,17 82-902 0 0,1 1-1 0 0,-1 0 0 0 0,1-1 0 0 0,-1 1 1 0 0,0 0-1 0 0,1 0 0 0 0,-1 0 1 0 0,0 0-1 0 0,0 0 0 0 0,0 0 0 0 0,0 0 1 0 0,0 0-1 0 0,0 0 0 0 0,0 0 1 0 0,0 0-1 0 0,-1 1 0 0 0,1-1 0 0 0,0 0 1 0 0,0 1-1 0 0,-1-1 0 0 0,1 1 1 0 0,0-1-1 0 0,-1 1 0 0 0,1 0 0 0 0,0 0 1 0 0,-1-1-1 0 0,1 1 0 0 0,0 0 0 0 0,-1 0 1 0 0,1 0-1 0 0,-1 1 0 0 0,1-1 1 0 0,0 0-1 0 0,-1 0 0 0 0,1 1 0 0 0,0-1 1 0 0,-1 1-1 0 0,1-1 0 0 0,0 1 1 0 0,-2 0-1 0 0,-5 2 631 0 0,-16-2 1094 0 0,16-1-676 0 0,1 1 0 0 0,-1-1 0 0 0,1 1 0 0 0,-1 1 0 0 0,1-1 0 0 0,-9 4 1 0 0,15-5-1098 0 0,1 0 1 0 0,0 0 0 0 0,0 0-1 0 0,0 1 1 0 0,0-1 0 0 0,0 0-1 0 0,0 0 1 0 0,0 0 0 0 0,-1 0-1 0 0,1 0 1 0 0,0 0 0 0 0,0 0-1 0 0,0 0 1 0 0,0 1 0 0 0,0-1-1 0 0,0 0 1 0 0,0 0 0 0 0,0 0-1 0 0,0 0 1 0 0,0 0 0 0 0,0 0-1 0 0,0 1 1 0 0,0-1 0 0 0,0 0-1 0 0,0 0 1 0 0,0 0 0 0 0,0 0-1 0 0,0 0 1 0 0,0 0 0 0 0,0 1-1 0 0,0-1 1 0 0,0 0 0 0 0,0 0-1 0 0,0 0 1 0 0,0 0 0 0 0,0 0-1 0 0,0 0 1 0 0,0 1 0 0 0,0-1-1 0 0,0 0 1 0 0,0 0 0 0 0,0 0-1 0 0,0 0 1 0 0,1 0 0 0 0,-1 0-1 0 0,0 0 1 0 0,0 0 0 0 0,0 1-1 0 0,0-1 1 0 0,0 0 0 0 0,0 0 0 0 0,1 0-1 0 0,10 7 602 0 0,17 4 118 0 0,13-5-358 0 0,0-2 1 0 0,0-2 0 0 0,46-3 0 0 0,122-21-107 0 0,-175 18-184 0 0,-1 0 526 0 0,51-13 0 0 0,-83 17-593 0 0,0 0 0 0 0,-1 0-1 0 0,1 0 1 0 0,0 0 0 0 0,0 0 0 0 0,0 0 0 0 0,-1-1 0 0 0,1 1 0 0 0,0 0 0 0 0,0-1 0 0 0,-1 1 0 0 0,1 0 0 0 0,0-1 0 0 0,-1 1 0 0 0,1-1 0 0 0,0 1 0 0 0,-1-1 0 0 0,1 1 0 0 0,-1-1-1 0 0,1 0 1 0 0,0 1 0 0 0,-1-1 0 0 0,0 0 0 0 0,1 1 0 0 0,-1-1 0 0 0,1 0 0 0 0,-1 0 0 0 0,0 1 0 0 0,0-1 0 0 0,1 0 0 0 0,-1 0 0 0 0,0 0 0 0 0,0 1 0 0 0,0-1 0 0 0,0 0 0 0 0,0-1-1 0 0,-1-1 0 0 0,0 1 0 0 0,0-1 0 0 0,0 1 0 0 0,-1 0 0 0 0,1-1 0 0 0,-1 1 0 0 0,0 0 0 0 0,-2-3 0 0 0,-3-4-84 0 0,7 9 17 0 0,0-1 0 0 0,0 1 0 0 0,0 0 0 0 0,0 0 1 0 0,0-1-1 0 0,0 1 0 0 0,0 0 0 0 0,0 0 0 0 0,0-1 0 0 0,0 1 0 0 0,0 0 0 0 0,0 0 0 0 0,1-1 0 0 0,-1 1 0 0 0,0 0 0 0 0,0 0 1 0 0,0 0-1 0 0,0-1 0 0 0,1 1 0 0 0,-1 0 0 0 0,0 0 0 0 0,0 0 0 0 0,0 0 0 0 0,1-1 0 0 0,-1 1 0 0 0,0 0 0 0 0,0 0 1 0 0,1 0-1 0 0,-1 0 0 0 0,0 0 0 0 0,0 0 0 0 0,1 0 0 0 0,-1 0 0 0 0,0 0 0 0 0,0 0 0 0 0,1-1 0 0 0,-1 2 0 0 0,0-1 0 0 0,0 0 1 0 0,1 0-1 0 0,-1 0 0 0 0,0 0 0 0 0,1 0 0 0 0,-1 0 0 0 0,0 0 0 0 0,1 0 0 0 0,22-1-4650 0 0,-13 1 1197 0 0,-3 0 1863 0 0,0-1 0 0 0,0-1 0 0 0,0 1 0 0 0,0-1 1 0 0,0-1-1 0 0,0 1 0 0 0,0-1 0 0 0,6-3 0 0 0,-3-1 63 0 0</inkml:trace>
  <inkml:trace contextRef="#ctx0" brushRef="#br0" timeOffset="1">1109 117 1368 0 0,'-5'-5'1212'0'0,"-1"1"0"0"0,-1 0-1 0 0,1 0 1 0 0,-1 0 0 0 0,1 1-1 0 0,-1 0 1 0 0,0 0 0 0 0,-1 0 0 0 0,1 1-1 0 0,0 0 1 0 0,-13-1 0 0 0,18 3-990 0 0,1 0 1 0 0,-1 0-1 0 0,1 0 1 0 0,-1 0-1 0 0,1 1 1 0 0,-1-1-1 0 0,1 1 1 0 0,-1-1-1 0 0,1 1 1 0 0,-1-1-1 0 0,1 1 1 0 0,-1 0-1 0 0,1-1 1 0 0,0 1-1 0 0,0 0 1 0 0,-1 0-1 0 0,1 0 1 0 0,0 0-1 0 0,0 0 0 0 0,0 0 1 0 0,0 1-1 0 0,0-1 1 0 0,0 0-1 0 0,0 0 1 0 0,1 1-1 0 0,-1-1 1 0 0,0 1-1 0 0,1-1 1 0 0,-1 1-1 0 0,1-1 1 0 0,-1 1-1 0 0,1-1 1 0 0,0 1-1 0 0,0 2 1 0 0,-3 10-70 0 0,2 1 0 0 0,-1-1 1 0 0,2 16-1 0 0,0-2 458 0 0,-19 127 183 0 0,8-73-583 0 0,-1 88 1 0 0,17-84-169 0 0,-4-78-39 0 0,0-1 0 0 0,0 0 0 0 0,1 0 0 0 0,0 0 0 0 0,1-1 0 0 0,0 1 0 0 0,0 0 0 0 0,0-1 0 0 0,7 11 0 0 0,-9-16-2 0 0,0 0-1 0 0,0 0 1 0 0,0 0-1 0 0,0 0 0 0 0,0 0 1 0 0,0 0-1 0 0,0 0 1 0 0,1 0-1 0 0,-1-1 0 0 0,0 1 1 0 0,0 0-1 0 0,1-1 0 0 0,-1 1 1 0 0,1-1-1 0 0,-1 1 1 0 0,0-1-1 0 0,1 0 0 0 0,-1 0 1 0 0,1 0-1 0 0,-1 1 1 0 0,1-1-1 0 0,-1 0 0 0 0,1-1 1 0 0,-1 1-1 0 0,1 0 1 0 0,-1 0-1 0 0,0-1 0 0 0,1 1 1 0 0,-1-1-1 0 0,1 1 1 0 0,-1-1-1 0 0,0 1 0 0 0,0-1 1 0 0,1 0-1 0 0,-1 0 1 0 0,0 0-1 0 0,2-1 0 0 0,0 0-1 0 0,0-1-1 0 0,-1 1 0 0 0,1-1 1 0 0,0 0-1 0 0,-1 0 0 0 0,1 0 1 0 0,-1 0-1 0 0,0 0 1 0 0,0-1-1 0 0,0 1 0 0 0,-1-1 1 0 0,1 1-1 0 0,1-5 0 0 0,1-22-6 0 0,-2 0-1 0 0,0 0 0 0 0,-2-1 0 0 0,-1 1 0 0 0,-9-49 1 0 0,3 13 3 0 0,-36-327 40 0 0,36 349-12 0 0,5 35 6 0 0,7 31 22 0 0,-1 2 75 0 0,-1 1 0 0 0,-1 43 0 0 0,-1-13 99 0 0,2 0 26 0 0,-3 0 0 0 0,-2 0 0 0 0,-3 0 0 0 0,-2 0 0 0 0,-3-1 0 0 0,-29 95 0 0 0,9-30-110 0 0,27-104-506 0 0,11-24-6894 0 0,-6 7 5999 0 0,1-1-1 0 0,-1 0 0 0 0,0 1 1 0 0,1 0-1 0 0,0 0 0 0 0,0 0 0 0 0,4-3 1 0 0,64-22-7746 0 0,-35 16 7192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324 169 952 0 0,'4'-20'2011'0'0,"-1"0"1"0"0,-1-1-1 0 0,-1 1 1 0 0,-2-28-1 0 0,1 16 4648 0 0,0 32-6582 0 0,0-1 1 0 0,0 1 0 0 0,0 0-1 0 0,1 0 1 0 0,-1 0-1 0 0,0 0 1 0 0,0-1 0 0 0,0 1-1 0 0,0 0 1 0 0,0 0 0 0 0,0 0-1 0 0,0-1 1 0 0,0 1 0 0 0,0 0-1 0 0,0 0 1 0 0,0 0-1 0 0,0-1 1 0 0,0 1 0 0 0,0 0-1 0 0,0 0 1 0 0,0 0 0 0 0,0-1-1 0 0,0 1 1 0 0,0 0 0 0 0,0 0-1 0 0,-1 0 1 0 0,1-1 0 0 0,0 1-1 0 0,0 0 1 0 0,0 0-1 0 0,0 0 1 0 0,0 0 0 0 0,0-1-1 0 0,-1 1 1 0 0,1 0 0 0 0,0 0-1 0 0,0 0 1 0 0,0 0 0 0 0,0 0-1 0 0,-1 0 1 0 0,1-1-1 0 0,0 1 1 0 0,0 0 0 0 0,0 0-1 0 0,-1 0 1 0 0,1 0 0 0 0,0 0-1 0 0,0 0 1 0 0,0 0 0 0 0,-1 0-1 0 0,1 0 1 0 0,0 0 0 0 0,0 0-1 0 0,0 0 1 0 0,-1 0-1 0 0,1 0 1 0 0,0 0 0 0 0,-12 14 1497 0 0,-10 23-468 0 0,-39 107 986 0 0,52-115-1888 0 0,0 1 0 0 0,2 0 0 0 0,1 0 0 0 0,2 1 1 0 0,-2 50-1 0 0,8-42-28 0 0,8 58 1 0 0,6-8-41 0 0,-2-9-61 0 0,-12-64-689 0 0,6 23 1617 0 0,2-24-3564 0 0,7-5-5186 0 0,-1-4-3672 0 0,-9-1 7784 0 0,-5-1 1188 0 0</inkml:trace>
  <inkml:trace contextRef="#ctx0" brushRef="#br0" timeOffset="1">333 1074 84 0 0,'0'0'271'0'0,"-1"1"0"0"0,1-1-1 0 0,-1 0 1 0 0,1 1 0 0 0,0-1 0 0 0,-1 0-1 0 0,1 0 1 0 0,-1 1 0 0 0,1-1 0 0 0,-1 0-1 0 0,1 0 1 0 0,-1 0 0 0 0,1 0 0 0 0,-1 1-1 0 0,1-1 1 0 0,-1 0 0 0 0,0 0 0 0 0,1 0 0 0 0,-1 0-1 0 0,1 0 1 0 0,-1 0 0 0 0,1-1 0 0 0,-1 1-1 0 0,1 0 1 0 0,-1 0 0 0 0,1 0 0 0 0,-1 0-1 0 0,1-1 1 0 0,-1 1 0 0 0,-26-7 3778 0 0,18 5-2248 0 0,-3 0-720 0 0,0 1 0 0 0,-1 0 0 0 0,1 1 0 0 0,-1 0 0 0 0,1 1 1 0 0,-17 3-1 0 0,17-1-884 0 0,-1 0 1 0 0,0 0 0 0 0,1 1-1 0 0,0 1 1 0 0,0 0 0 0 0,0 0-1 0 0,1 1 1 0 0,0 1 0 0 0,0 0-1 0 0,-11 9 1 0 0,19-13-178 0 0,0 0 0 0 0,0-1 0 0 0,0 2 0 0 0,0-1 0 0 0,0 0-1 0 0,1 1 1 0 0,0-1 0 0 0,-1 1 0 0 0,1 0 0 0 0,0 0 0 0 0,1 0 0 0 0,-1 0 0 0 0,1 0 0 0 0,0 0 0 0 0,0 0 0 0 0,0 0 0 0 0,0 0 0 0 0,1 1 0 0 0,0-1 0 0 0,-1 0 0 0 0,2 1 0 0 0,-1-1-1 0 0,0 0 1 0 0,1 0 0 0 0,0 1 0 0 0,2 5 0 0 0,-1-4-17 0 0,1-1 1 0 0,0 0-1 0 0,0 0 0 0 0,0 0 0 0 0,1 0 0 0 0,-1 0 1 0 0,1 0-1 0 0,0-1 0 0 0,1 0 0 0 0,-1 0 1 0 0,1 0-1 0 0,0 0 0 0 0,0-1 0 0 0,0 0 0 0 0,0 0 1 0 0,0 0-1 0 0,1-1 0 0 0,10 4 0 0 0,0-2-4 0 0,1 0-1 0 0,0-1 0 0 0,0 0 1 0 0,0-2-1 0 0,0 0 1 0 0,31-2-1 0 0,-37 0 29 0 0,-1 0 0 0 0,0-1 0 0 0,0 0 0 0 0,-1 0 0 0 0,1-1 0 0 0,0 0 0 0 0,-1-1 0 0 0,0 0 0 0 0,0-1 0 0 0,0 0 0 0 0,0 0 0 0 0,-1 0 0 0 0,9-8 0 0 0,-16 12 7 0 0,1-1 0 0 0,-1 1 0 0 0,1-1 1 0 0,-1 1-1 0 0,0-1 0 0 0,1 1 0 0 0,-1-1 0 0 0,0 0 1 0 0,0 0-1 0 0,0 0 0 0 0,-1 0 0 0 0,1 1 0 0 0,0-1 0 0 0,-1 0 1 0 0,1 0-1 0 0,-1-1 0 0 0,1 1 0 0 0,-1 0 0 0 0,0 0 0 0 0,0 0 1 0 0,0-3-1 0 0,-1 2 0 0 0,0 1 1 0 0,0-1-1 0 0,0 0 1 0 0,0 1-1 0 0,-1-1 1 0 0,1 0-1 0 0,-1 1 0 0 0,0 0 1 0 0,1-1-1 0 0,-1 1 1 0 0,0 0-1 0 0,0 0 1 0 0,-4-3-1 0 0,-6-3 21 0 0,0-1 0 0 0,-1 2 0 0 0,0 0 0 0 0,-24-10 0 0 0,-9 0-90 0 0,34 14-266 0 0,-1-1 0 0 0,1-1 1 0 0,0 0-1 0 0,1 0 0 0 0,-1-1 1 0 0,1-1-1 0 0,-17-13 1 0 0,27 19 146 0 0,1 1 0 0 0,-1-1 0 0 0,1 0 0 0 0,-1 1 0 0 0,1-1 0 0 0,0 0 0 0 0,-1 1 1 0 0,1-1-1 0 0,0 0 0 0 0,-1 0 0 0 0,1 0 0 0 0,0 1 0 0 0,0-1 0 0 0,0 0 0 0 0,0 0 1 0 0,0 0-1 0 0,-1 1 0 0 0,2-1 0 0 0,-1 0 0 0 0,0 0 0 0 0,0 0 0 0 0,0 1 0 0 0,0-1 1 0 0,0 0-1 0 0,1 0 0 0 0,-1 1 0 0 0,0-1 0 0 0,1 0 0 0 0,-1 0 0 0 0,0 1 0 0 0,1-1 1 0 0,-1 0-1 0 0,1 1 0 0 0,-1-1 0 0 0,1 1 0 0 0,0-1 0 0 0,-1 1 0 0 0,2-2 0 0 0,28-21-5365 0 0,-26 20 4690 0 0,25-13-3876 0 0,53-23 0 0 0,-36 21 2843 0 0</inkml:trace>
  <inkml:trace contextRef="#ctx0" brushRef="#br0" timeOffset="2">628 482 28 0 0,'-6'1'642'0'0,"-55"9"3677"0"0,55-10-3495 0 0,1 0-1 0 0,0 0 1 0 0,0 0 0 0 0,-1 0-1 0 0,1-1 1 0 0,0 0-1 0 0,0 0 1 0 0,0-1 0 0 0,-7-2-1 0 0,12 4-718 0 0,-1 0 0 0 0,1 0 0 0 0,0 0 0 0 0,0 0-1 0 0,-1-1 630 0 0,1 1-629 0 0,0 0 0 0 0,0 0 0 0 0,0 0 0 0 0,0 0 0 0 0,0 0 0 0 0,0-1-1 0 0,0 1 1 0 0,-1 0 0 0 0,1 0 0 0 0,0 0 0 0 0,0 0 0 0 0,0-1-1 0 0,0 1 1 0 0,0 0 0 0 0,0 0 0 0 0,0 0 0 0 0,0 0 0 0 0,0 0 0 0 0,0-1-1 0 0,0 1 1 0 0,0 0 0 0 0,0 0 0 0 0,0 0 0 0 0,1 0 0 0 0,-1-1 0 0 0,0 1-1 0 0,0 0 1 0 0,0 0 0 0 0,1-1 629 0 0,-1 1-629 0 0,0 0 0 0 0,0 0 0 0 0,0 0-1 0 0,0 0 1 0 0,14-9 1988 0 0,16-5-897 0 0,13-1-608 0 0,1 2-1 0 0,73-11 0 0 0,95-2-475 0 0,-165 21-47 0 0,-31 3-213 0 0,-3 1-157 0 0,0-1-1 0 0,0 1 0 0 0,1 1 0 0 0,-1 0 1 0 0,16 3-1 0 0,-54 3-14264 0 0,4-1 11198 0 0,-2-2 1040 0 0,0 2 626 0 0</inkml:trace>
  <inkml:trace contextRef="#ctx0" brushRef="#br0" timeOffset="3">661 622 792 0 0,'-35'39'3810'0'0,"24"-27"-2159"0"0,0-1-1 0 0,-13 20 1 0 0,22-29-1198 0 0,0 1 0 0 0,1-1 1 0 0,-1 1-1 0 0,1 0 0 0 0,0 0 0 0 0,0 0 1 0 0,0 0-1 0 0,0 0 0 0 0,0 0 0 0 0,0 0 1 0 0,1 0-1 0 0,-1 0 0 0 0,1 0 0 0 0,0 0 1 0 0,0 1-1 0 0,0-1 0 0 0,2 4 0 0 0,-1-5-240 0 0,0-1 0 0 0,0 1 1 0 0,0-1-1 0 0,0 1 0 0 0,0-1 0 0 0,1 0 0 0 0,-1 0 0 0 0,0 1 0 0 0,1-1 0 0 0,-1 0 0 0 0,1 0 0 0 0,-1-1 1 0 0,1 1-1 0 0,0 0 0 0 0,-1 0 0 0 0,1-1 0 0 0,0 1 0 0 0,0-1 0 0 0,0 0 0 0 0,-1 1 0 0 0,1-1 0 0 0,0 0 1 0 0,0 0-1 0 0,0 0 0 0 0,-1 0 0 0 0,4-1 0 0 0,55-5 873 0 0,-55 5-929 0 0,357-77 649 0 0,-209 35-6715 0 0,-152 43 5695 0 0,84-23-13247 0 0,-50 15 10265 0 0,-6 3 1105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207 393 1320 0 0,'-104'-3'6899'0'0,"53"0"-1578"0"0,0 2 4612 0 0,75 1-7205 0 0,410-15-348 0 0,-419 13-2465 0 0,-30-3-486 0 0,-35-4-3024 0 0,49 8 3297 0 0,-7 0-797 0 0,-18-4-2969 0 0,10-2-1769 0 0,15 7 5708 0 0,1 0 0 0 0,0 0 1 0 0,0 0-1 0 0,0 0 0 0 0,-1-1 1 0 0,1 1-1 0 0,0 0 0 0 0,0 0 1 0 0,0 0-1 0 0,0-1 0 0 0,0 1 1 0 0,0 0-1 0 0,-1 0 0 0 0,1-1 0 0 0,0 1 1 0 0,0 0-1 0 0,0 0 0 0 0,0-1 1 0 0,0 1-1 0 0,0 0 0 0 0,0 0 1 0 0,0-1-1 0 0,0 1 0 0 0,0 0 0 0 0,0 0 1 0 0,0-1-1 0 0,0 1 0 0 0,0 0 1 0 0,0 0-1 0 0,1-1 0 0 0,-1 1 1 0 0,0 0-1 0 0,0 0 0 0 0,0 0 1 0 0,0-1-1 0 0,0 1 0 0 0,0 0 0 0 0,1 0 1 0 0,-1 0-1 0 0,0-1 0 0 0,0 1 1 0 0,0 0-1 0 0,1 0 0 0 0,-1 0 1 0 0,0 0-1 0 0,0 0 0 0 0,0-1 0 0 0,1 1 1 0 0,-1 0-1 0 0,0 0 0 0 0,0 0 1 0 0,1 0-1 0 0,-1 0 0 0 0,0 0 1 0 0,0 0-1 0 0,1 0 0 0 0,-1 0 1 0 0,0 0-1 0 0,0 0 0 0 0,1 0 0 0 0,-1 0 1 0 0,19-5-2631 0 0,4 0 657 0 0</inkml:trace>
  <inkml:trace contextRef="#ctx0" brushRef="#br0" timeOffset="1">1046 238 300 0 0,'1'-4'493'0'0,"-1"1"1"0"0,1-1-1 0 0,-1 0 0 0 0,0 1 0 0 0,0-1 1 0 0,0 0-1 0 0,0 1 0 0 0,-1-1 0 0 0,0 1 1 0 0,1-1-1 0 0,-1 0 0 0 0,0 1 0 0 0,-1 0 1 0 0,1-1-1 0 0,-3-4 0 0 0,-34-53 6474 0 0,25 42-4477 0 0,-1-3 214 0 0,-16-22 1797 0 0,8 18-1994 0 0,22 26-2484 0 0,0-1 1 0 0,0 1-1 0 0,0 0 1 0 0,0 0 0 0 0,0 0-1 0 0,-1 0 1 0 0,1-1 0 0 0,0 1-1 0 0,0 0 1 0 0,0 0-1 0 0,0 0 1 0 0,0 0 0 0 0,0-1-1 0 0,-1 1 1 0 0,1 0 0 0 0,0 0-1 0 0,0 0 1 0 0,0 0-1 0 0,0 0 1 0 0,-1 0 0 0 0,1 0-1 0 0,0 0 1 0 0,0-1 0 0 0,0 1-1 0 0,-1 0 1 0 0,1 0-1 0 0,0 0 1 0 0,0 0 0 0 0,0 0-1 0 0,-1 0 1 0 0,1 0 0 0 0,0 0-1 0 0,0 0 1 0 0,0 0-1 0 0,-1 0 1 0 0,1 0 0 0 0,0 0-1 0 0,0 1 1 0 0,0-1 0 0 0,-1 0-1 0 0,1 0 1 0 0,0 0 0 0 0,0 0-1 0 0,0 0 1 0 0,-1 0-1 0 0,1 0 1 0 0,0 1 0 0 0,0-1-1 0 0,0 0 1 0 0,0 0 0 0 0,0 0-1 0 0,-1 0 1 0 0,1 0-1 0 0,0 1 1 0 0,0-1 0 0 0,0 0-1 0 0,0 0 1 0 0,0 0 0 0 0,0 1-1 0 0,0-1 1 0 0,0 0-1 0 0,0 0 1 0 0,0 0 0 0 0,0 1-1 0 0,0-1 1 0 0,0 0 0 0 0,0 1-1 0 0,2 25 726 0 0,14 39-105 0 0,45 169 112 0 0,38 134-536 0 0,-88-309-201 0 0,15 57-1 0 0,-17-95 423 0 0,-5-27 140 0 0,5-7-324 0 0,0-14 159 0 0,-8 24-635 0 0,-1 1 1 0 0,0-1 0 0 0,1 0-1 0 0,-1 1 1 0 0,0-1 0 0 0,0 0-1 0 0,-1 1 1 0 0,1-1-1 0 0,0 0 1 0 0,-1 1 0 0 0,0-4-1 0 0,0 5-210 0 0,0-1-1 0 0,0 0 0 0 0,0 0 1 0 0,0 1-1 0 0,0-1 0 0 0,-1 0 0 0 0,1 1 1 0 0,0-1-1 0 0,-1 1 0 0 0,1 0 1 0 0,-1-1-1 0 0,0 1 0 0 0,1 0 1 0 0,-1 0-1 0 0,-2-1 0 0 0,-26-8-6717 0 0,-17 3-1523 0 0,0 2 3465 0 0,19 4 3207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2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1348 0 68 0 0,'-99'8'1776'0'0,"-112"10"1371"0"0,159-12-1551 0 0,-1 4 0 0 0,-63 19-1 0 0,86-19-1068 0 0,0 2-1 0 0,1 1 1 0 0,0 1-1 0 0,1 2 1 0 0,1 1-1 0 0,-34 27 1 0 0,6 2 1133 0 0,-86 93 1 0 0,95-85-977 0 0,2 2-1 0 0,3 2 1 0 0,2 2 0 0 0,3 2 0 0 0,-28 65-1 0 0,41-78-434 0 0,3 0-1 0 0,3 2 0 0 0,1 0 1 0 0,3 0-1 0 0,-8 57 0 0 0,18-80-157 0 0,0 1 0 0 0,2-1 0 0 0,2 1 0 0 0,0 0-1 0 0,2-1 1 0 0,1 0 0 0 0,1 0 0 0 0,1 0-1 0 0,2 0 1 0 0,1-1 0 0 0,13 28 0 0 0,-6-22-81 0 0,2-2 1 0 0,1 0-1 0 0,2-1 1 0 0,0-1-1 0 0,2-1 1 0 0,1-1-1 0 0,2-1 1 0 0,0-1 0 0 0,2-1-1 0 0,0-2 1 0 0,49 29-1 0 0,-39-29-9 0 0,1-2 0 0 0,0-2-1 0 0,2-2 1 0 0,0-1 0 0 0,1-2-1 0 0,0-3 1 0 0,1 0 0 0 0,0-3-1 0 0,54 2 1 0 0,-17-7-23 0 0,-1-3 1 0 0,1-3-1 0 0,-1-4 0 0 0,107-26 1 0 0,-126 20 21 0 0,-1-4 0 0 0,-1-2 0 0 0,0-2 1 0 0,-2-3-1 0 0,-1-2 0 0 0,64-43 0 0 0,-82 43 4 0 0,-1-1-1 0 0,-2-2 0 0 0,0-2 0 0 0,-3-1 1 0 0,0-1-1 0 0,-2-1 0 0 0,-2-2 0 0 0,-1-1 1 0 0,-2-1-1 0 0,-2-1 0 0 0,-2-1 0 0 0,-1-1 0 0 0,-2-1 1 0 0,-2 0-1 0 0,-2-1 0 0 0,-2 0 0 0 0,-2-1 1 0 0,5-62-1 0 0,-12 73-17 0 0,-2 0 1 0 0,-5-53-1 0 0,1 56 17 0 0,-2 1 0 0 0,-1 0 0 0 0,-1 0 0 0 0,-2 1-1 0 0,-17-39 1 0 0,15 43-4 0 0,-2 1-1 0 0,0 0 1 0 0,-2 1-1 0 0,0 1 1 0 0,-1 0-1 0 0,-2 2 1 0 0,0 0-1 0 0,-1 1 1 0 0,-1 0-1 0 0,-1 2 1 0 0,-42-26-1 0 0,16 17-110 0 0,-2 2 0 0 0,0 2 0 0 0,-1 2 0 0 0,-1 3 0 0 0,-63-13 0 0 0,26 13-1514 0 0,-1 4-1 0 0,-122-3 1 0 0,131 16-1341 0 0,-82 10 0 0 0,75 1 64 0 0,2 4 1 0 0,-100 30-1 0 0,73-10 891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2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1374 93 556 0 0,'-1'-2'296'0'0,"-1"1"1"0"0,1-1-1 0 0,0 0 0 0 0,-1 0 0 0 0,1 0 1 0 0,0 0-1 0 0,0-1 0 0 0,0 1 0 0 0,1 0 1 0 0,-1 0-1 0 0,1 0 0 0 0,-1-1 0 0 0,1 1 1 0 0,0 0-1 0 0,-1-1 0 0 0,1-2 0 0 0,1 3-196 0 0,0 0-1 0 0,0 1 1 0 0,0 0 0 0 0,0-1-1 0 0,0 1 1 0 0,0-1-1 0 0,0 1 1 0 0,0 0 0 0 0,0 0-1 0 0,0 0 1 0 0,1 0-1 0 0,-1 0 1 0 0,1 0-1 0 0,-1 0 1 0 0,0 0 0 0 0,1 0-1 0 0,0 0 1 0 0,-1 1-1 0 0,1-1 1 0 0,-1 1 0 0 0,1-1-1 0 0,2 1 1 0 0,28-10 1732 0 0,-21 6-833 0 0,1 0 0 0 0,-1 1 0 0 0,1 0 1 0 0,0 1-1 0 0,15-1 0 0 0,-8 5 4334 0 0,-27 4-2656 0 0,-11 7-2559 0 0,-42 40 755 0 0,-66 76 1 0 0,-24 21 118 0 0,-132 68 169 0 0,-17-22-232 0 0,89-61-293 0 0,32-10-123 0 0,149-101-439 0 0,1 1 1 0 0,1 1-1 0 0,-40 48 0 0 0,64-69-72 0 0,1 0 0 0 0,-1 1-1 0 0,1-1 1 0 0,0 1 0 0 0,0 0-1 0 0,0 0 1 0 0,1 0 0 0 0,0 0-1 0 0,0 0 1 0 0,1 1 0 0 0,0-1-1 0 0,-1 9 1 0 0,2-12-2 0 0,0-1 1 0 0,0 1-1 0 0,0-1 0 0 0,1 1 0 0 0,-1-1 1 0 0,1 0-1 0 0,0 1 0 0 0,-1-1 0 0 0,1 0 1 0 0,0 1-1 0 0,0-1 0 0 0,1 0 1 0 0,-1 0-1 0 0,0 0 0 0 0,1 0 0 0 0,-1 0 1 0 0,1 0-1 0 0,0 0 0 0 0,0-1 1 0 0,-1 1-1 0 0,1-1 0 0 0,0 1 0 0 0,0-1 1 0 0,0 0-1 0 0,1 1 0 0 0,-1-1 1 0 0,0 0-1 0 0,0 0 0 0 0,1-1 0 0 0,-1 1 1 0 0,1 0-1 0 0,-1-1 0 0 0,0 0 0 0 0,4 1 1 0 0,-3-1-115 0 0,1 1 1 0 0,-1-1 0 0 0,1 0-1 0 0,-1 0 1 0 0,1-1-1 0 0,-1 1 1 0 0,1-1 0 0 0,-1 0-1 0 0,1 0 1 0 0,-1 0-1 0 0,1 0 1 0 0,-1 0 0 0 0,0-1-1 0 0,0 1 1 0 0,0-1-1 0 0,0 0 1 0 0,0 0 0 0 0,4-4-1 0 0,3-3-1724 0 0,0-1 0 0 0,-1 0 0 0 0,12-19 0 0 0,8-8-3749 0 0,1 6 980 0 0,-7 6 1609 0 0,0 0 1 0 0,22-32-1 0 0,-25 19 1567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265 324 84 0 0,'-27'-3'2263'0'0,"1"0"-1"0"0,1-2 1 0 0,-1-1-1 0 0,1-1 1 0 0,0-1 0 0 0,-36-18-1 0 0,58 25-2096 0 0,1 1 1 0 0,0-1-1 0 0,0 0 1 0 0,0 0-1 0 0,0-1 0 0 0,1 1 1 0 0,-1 0-1 0 0,0-1 0 0 0,0 1 1 0 0,1-1-1 0 0,-1 1 0 0 0,1-1 1 0 0,-1 0-1 0 0,1 0 1 0 0,0 0-1 0 0,0 0 0 0 0,0 0 1 0 0,0 0-1 0 0,0 0 0 0 0,0 0 1 0 0,0 0-1 0 0,1 0 0 0 0,-1 0 1 0 0,1 0-1 0 0,-1-1 0 0 0,1-3 1 0 0,1 2-57 0 0,0 0-1 0 0,0 0 1 0 0,0 0 0 0 0,0 0-1 0 0,1 0 1 0 0,-1 1 0 0 0,1-1-1 0 0,0 0 1 0 0,0 1 0 0 0,1 0-1 0 0,-1-1 1 0 0,1 1 0 0 0,5-6-1 0 0,11-9 31 0 0,1 0 0 0 0,1 2 0 0 0,0 0 0 0 0,1 1 0 0 0,37-18 0 0 0,-45 25-128 0 0,1 2 0 0 0,0 0 0 0 0,0 0 0 0 0,1 2 0 0 0,-1 0 1 0 0,1 0-1 0 0,0 2 0 0 0,0 0 0 0 0,0 1 0 0 0,21 1 0 0 0,-32 0-7 0 0,0 1 0 0 0,0 0-1 0 0,0 0 1 0 0,0 0 0 0 0,0 0 0 0 0,-1 1 0 0 0,1 0-1 0 0,0 0 1 0 0,-1 0 0 0 0,1 1 0 0 0,-1 0 0 0 0,0-1-1 0 0,0 2 1 0 0,6 5 0 0 0,-8-7-2 0 0,0 1 0 0 0,0 0 0 0 0,0-1 0 0 0,0 1-1 0 0,0 0 1 0 0,-1 0 0 0 0,1 1 0 0 0,-1-1 0 0 0,0 0 0 0 0,0 0 0 0 0,0 1 0 0 0,0-1-1 0 0,-1 1 1 0 0,1-1 0 0 0,-1 0 0 0 0,0 1 0 0 0,0-1 0 0 0,0 1 0 0 0,-1-1 0 0 0,1 1-1 0 0,-1-1 1 0 0,-1 5 0 0 0,-5 11 168 0 0,0-1-1 0 0,0 0 0 0 0,-2 0 1 0 0,-1-1-1 0 0,0 0 1 0 0,-22 27-1 0 0,-88 88 1230 0 0,66-76-874 0 0,0 0-4 0 0,18-20-161 0 0,3 0-1 0 0,-44 62 1 0 0,72-91-339 0 0,1-1-1 0 0,0 1 0 0 0,1 0 0 0 0,0 0 1 0 0,0 0-1 0 0,0 0 0 0 0,1 1 1 0 0,0-1-1 0 0,-1 15 0 0 0,2-19-17 0 0,2 0 0 0 0,-1-1 0 0 0,0 1 0 0 0,0 0 1 0 0,1 0-1 0 0,0-1 0 0 0,-1 1 0 0 0,1 0 0 0 0,0-1 0 0 0,0 1 0 0 0,1-1 0 0 0,-1 1 0 0 0,0-1 0 0 0,1 0 0 0 0,-1 0 0 0 0,1 1 0 0 0,0-1 0 0 0,0 0 0 0 0,0 0 0 0 0,0-1 0 0 0,0 1 0 0 0,0 0 1 0 0,1-1-1 0 0,-1 1 0 0 0,0-1 0 0 0,1 0 0 0 0,-1 0 0 0 0,1 0 0 0 0,4 1 0 0 0,4 2 3 0 0,0-2-1 0 0,1 1 1 0 0,-1-2-1 0 0,1 1 1 0 0,-1-2 0 0 0,1 1-1 0 0,-1-2 1 0 0,15-1-1 0 0,93-21 11 0 0,-94 17-8 0 0,160-44-29 0 0,-153 39 490 0 0,0-1 0 0 0,0-2-1 0 0,46-28 1 0 0,-54 21 806 0 0,-23 20-1234 0 0,0 1 0 0 0,-1-1 0 0 0,1 0 0 0 0,-1 0 0 0 0,1 0 0 0 0,-1 0-1 0 0,1 0 1 0 0,-1 0 0 0 0,1 0 0 0 0,-1 0 0 0 0,0 0 0 0 0,0 0 0 0 0,1 0 0 0 0,-1 0 0 0 0,0 0 0 0 0,0 0 0 0 0,0 0 0 0 0,0 0 0 0 0,0 0 0 0 0,-1 0 0 0 0,1 0 0 0 0,0-1 0 0 0,0 1-1 0 0,-1 0 1 0 0,1 0 0 0 0,-1-1 0 0 0,-2-7-184 0 0,9 7-229 0 0,-5 2-110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2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357 367 448 0 0,'-31'-26'1566'0'0,"-50"-36"750"0"0,71 55-1359 0 0,0 1-1 0 0,-1 0 1 0 0,0 0-1 0 0,0 1 1 0 0,-1 1 0 0 0,-12-4-1 0 0,24 8-858 0 0,-1 0-1 0 0,1 0 1 0 0,0 0 0 0 0,0 0-1 0 0,-1 0 1 0 0,1 0-1 0 0,0 0 1 0 0,0 1-1 0 0,-1-1 1 0 0,1 0 0 0 0,0 0-1 0 0,0 0 1 0 0,-1 0-1 0 0,1 0 1 0 0,0 0-1 0 0,0 1 1 0 0,0-1 0 0 0,-1 0-1 0 0,1 0 1 0 0,0 0-1 0 0,0 0 1 0 0,0 1-1 0 0,0-1 1 0 0,-1 0 0 0 0,1 0-1 0 0,0 1 1 0 0,0-1-1 0 0,0 0 1 0 0,0 0-1 0 0,0 1 1 0 0,0-1-1 0 0,0 0 1 0 0,0 0 0 0 0,0 1-1 0 0,0-1 1 0 0,0 0-1 0 0,0 0 1 0 0,0 1-1 0 0,0-1 1 0 0,0 0 0 0 0,0 0-1 0 0,0 1 1 0 0,0-1-1 0 0,0 0 1 0 0,0 0-1 0 0,0 1 1 0 0,0-1 0 0 0,0 0-1 0 0,0 0 1 0 0,1 1-1 0 0,-1-1 1 0 0,0 0-1 0 0,0 0 1 0 0,0 0 0 0 0,0 1-1 0 0,1-1 1 0 0,-1 0-1 0 0,9 16 2470 0 0,13 5-1422 0 0,1-1-1 0 0,1-2 0 0 0,1 0 0 0 0,32 17 1 0 0,-1 0-392 0 0,43 32-123 0 0,-2 5-1 0 0,-3 4 1 0 0,130 137 0 0 0,108 128-114 0 0,-311-321-521 0 0,2 0 0 0 0,0-2 1 0 0,1 0-1 0 0,1-2 0 0 0,33 16 0 0 0,-40-23 64 0 0,1-1 0 0 0,1-1 0 0 0,-1-1 0 0 0,1-1 0 0 0,0 0 0 0 0,1-2 1 0 0,-1 0-1 0 0,31 0 0 0 0,-51-3-44 0 0,0 0 0 0 0,1 0 0 0 0,-1 0 0 0 0,0 0 0 0 0,1 0-1 0 0,-1 0 1 0 0,0 0 0 0 0,1 0 0 0 0,-1-1 0 0 0,0 1 0 0 0,1 0 0 0 0,-1 0 0 0 0,0 0 0 0 0,1 0 0 0 0,-1 0 0 0 0,0-1 0 0 0,0 1 0 0 0,1 0 0 0 0,-1 0 0 0 0,0 0 0 0 0,0-1 0 0 0,1 1 0 0 0,-1 0 0 0 0,0-1 0 0 0,0 1 0 0 0,0 0 0 0 0,1 0 0 0 0,-1-1 0 0 0,0 1 0 0 0,0 0 0 0 0,0-1 0 0 0,0 1 0 0 0,0 0-1 0 0,0-1 1 0 0,0 1 0 0 0,0 0 0 0 0,0-1 0 0 0,0 1 0 0 0,0 0 0 0 0,0-1 0 0 0,0 1 0 0 0,0 0 0 0 0,0-1 0 0 0,0 1 0 0 0,0 0 0 0 0,0-1 0 0 0,0 1 0 0 0,0 0 0 0 0,0-1 0 0 0,-1 1 0 0 0,1 0 0 0 0,0 0 0 0 0,0-1 0 0 0,-1 1 0 0 0,-14-27 28 0 0,4 6-52 0 0,9 12-377 0 0,-1-9-4738 0 0,3 15 3917 0 0,0 0 0 0 0,-1 0 1 0 0,1 0-1 0 0,-1 0 0 0 0,0 0 1 0 0,0 0-1 0 0,0 0 0 0 0,0 1 1 0 0,-1-1-1 0 0,1 0 1 0 0,-4-3-1 0 0,-21-25-6653 0 0,25 30 7774 0 0,-9-12-1560 0 0</inkml:trace>
  <inkml:trace contextRef="#ctx0" brushRef="#br0" timeOffset="1">2031 289 332 0 0,'-27'-11'1765'0'0,"0"0"0"0"0,1-2 1 0 0,0-1-1 0 0,1-1 0 0 0,1-1 0 0 0,0-1 0 0 0,-21-21 0 0 0,43 36-1439 0 0,0 0 0 0 0,0 0 0 0 0,0 0 0 0 0,1 0 0 0 0,-1-1 0 0 0,1 1 0 0 0,0 0 0 0 0,-1-1-1 0 0,1 1 1 0 0,0-1 0 0 0,1 1 0 0 0,-1-1 0 0 0,0 0 0 0 0,1 1 0 0 0,-1-4 0 0 0,1 6-307 0 0,0 0 0 0 0,0-1 1 0 0,0 1-1 0 0,0 0 0 0 0,0 0 1 0 0,0 0-1 0 0,0-1 0 0 0,0 1 1 0 0,0 0-1 0 0,1 0 1 0 0,-1-1-1 0 0,0 1 0 0 0,0 0 1 0 0,0 0-1 0 0,0 0 0 0 0,0 0 1 0 0,0-1-1 0 0,1 1 0 0 0,-1 0 1 0 0,0 0-1 0 0,0 0 0 0 0,0 0 1 0 0,1-1-1 0 0,-1 1 0 0 0,0 0 1 0 0,0 0-1 0 0,0 0 0 0 0,1 0 1 0 0,-1 0-1 0 0,0 0 0 0 0,0 0 1 0 0,0 0-1 0 0,1 0 0 0 0,-1 0 1 0 0,0 0-1 0 0,0 0 0 0 0,1 0 1 0 0,-1 0-1 0 0,1 0 0 0 0,13 3 366 0 0,12 10-68 0 0,-21-9-273 0 0,0-1 1 0 0,0 0-1 0 0,-1 1 0 0 0,1 0 0 0 0,-1 0 0 0 0,0 1 1 0 0,0-1-1 0 0,0 1 0 0 0,-1 0 0 0 0,1 0 0 0 0,-1 0 1 0 0,0 0-1 0 0,-1 0 0 0 0,1 1 0 0 0,-1-1 1 0 0,2 9-1 0 0,-3-6 23 0 0,0 0 0 0 0,0 1 1 0 0,-1-1-1 0 0,0 1 0 0 0,0-1 0 0 0,-1 0 1 0 0,0 0-1 0 0,-1 1 0 0 0,0-1 1 0 0,-4 12-1 0 0,-3 3 76 0 0,-2 0-1 0 0,0-1 1 0 0,-1-1 0 0 0,-2 0 0 0 0,0-1-1 0 0,-1 0 1 0 0,-17 17 0 0 0,-20 16 172 0 0,-3-2 0 0 0,-117 83 0 0 0,-143 60 318 0 0,-8-27 65 0 0,12-6 155 0 0,14 26-120 0 0,170-85-563 0 0,107-84-160 0 0,1 0 0 0 0,1 2-1 0 0,-31 42 1 0 0,47-60-11 0 0,1-1 0 0 0,0 1 0 0 0,0 0 0 0 0,0 0 0 0 0,0 0 0 0 0,0 0 0 0 0,0 0 0 0 0,0 0 0 0 0,0 0 0 0 0,1 0 0 0 0,-1 0 1 0 0,1 0-1 0 0,-1 1 0 0 0,1-1 0 0 0,0 0 0 0 0,0 0 0 0 0,0 0 0 0 0,0 1 0 0 0,1-1 0 0 0,-1 0 0 0 0,0 0 0 0 0,1 0 0 0 0,0 3 0 0 0,1-4-4 0 0,-1 0 1 0 0,0 0-1 0 0,1 1 0 0 0,-1-1 0 0 0,1 0 1 0 0,0 0-1 0 0,-1 0 0 0 0,1-1 1 0 0,0 1-1 0 0,-1 0 0 0 0,1 0 0 0 0,0-1 1 0 0,0 1-1 0 0,-1-1 0 0 0,1 0 0 0 0,0 0 1 0 0,0 1-1 0 0,0-1 0 0 0,0 0 0 0 0,0 0 1 0 0,-1-1-1 0 0,1 1 0 0 0,0 0 0 0 0,0-1 1 0 0,0 1-1 0 0,3-2 0 0 0,2 0-236 0 0,1-1-1 0 0,0 1 1 0 0,-1-1-1 0 0,0-1 1 0 0,13-7 0 0 0,-10 3-1070 0 0,0 1 1 0 0,0-1 0 0 0,9-11 0 0 0,7-9-5508 0 0,32-50 0 0 0,-14 18 2168 0 0,-16 25 2812 0 0</inkml:trace>
  <inkml:trace contextRef="#ctx0" brushRef="#br0" timeOffset="2">517 271 188 0 0,'-23'-40'1692'0'0,"-1"1"0"0"0,-46-55 0 0 0,50 71 229 0 0,-2 1 0 0 0,-34-29-1 0 0,50 49 1109 0 0,7 11-1503 0 0,9 13 203 0 0,16 14 81 0 0,1-1 0 0 0,45 45 1 0 0,73 57-722 0 0,-59-59-459 0 0,531 539 1992 0 0,-585-583-2580 0 0,2-1-1 0 0,1-2 1 0 0,1-2-1 0 0,2-1 1 0 0,0-1 0 0 0,2-3-1 0 0,68 32 1 0 0,-105-55-51 0 0,0 1 0 0 0,1-1 0 0 0,-1 0 1 0 0,0 0-1 0 0,1 0 0 0 0,-1 0 0 0 0,1-1 1 0 0,-1 1-1 0 0,1-1 0 0 0,-1 0 0 0 0,1 0 1 0 0,-1 0-1 0 0,1 0 0 0 0,-1-1 0 0 0,1 1 1 0 0,-1-1-1 0 0,1 0 0 0 0,4-2 0 0 0,-3 0-464 0 0,0-1 0 0 0,0 0 0 0 0,0 0 0 0 0,-1 0 0 0 0,1-1 0 0 0,-1 1 0 0 0,0-1 0 0 0,0 0 0 0 0,4-7 0 0 0,-1 1-1440 0 0,0 0-1 0 0,0 0 1 0 0,-1 0 0 0 0,-1-1-1 0 0,0 0 1 0 0,-1 0-1 0 0,0-1 1 0 0,0 1 0 0 0,1-18-1 0 0,-4 1-238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2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94 192 0 0,'1'0'145'0'0,"-1"0"-1"0"0,1 0 1 0 0,0 0 0 0 0,-1 0-1 0 0,1 0 1 0 0,-1 0 0 0 0,1 0-1 0 0,-1 0 1 0 0,1 0 0 0 0,-1-1-1 0 0,1 1 1 0 0,-1 0-1 0 0,1 0 1 0 0,-1 0 0 0 0,1-1-1 0 0,-1 1 1 0 0,1 0 0 0 0,-1 0-1 0 0,1-1 1 0 0,-1 1 0 0 0,1 0-1 0 0,-1-1 1 0 0,0 1 0 0 0,1-1-1 0 0,-1 1 1 0 0,0-1 0 0 0,1 1-1 0 0,-1-1 1 0 0,0 1-1 0 0,0-1 1 0 0,1 1 0 0 0,-1-1-1 0 0,0 1 1 0 0,0-1 0 0 0,0 1-1 0 0,0-1 1 0 0,1 1 0 0 0,-1-1-1 0 0,0 1 1 0 0,0-2 0 0 0,-7-24 4952 0 0,3 14-2094 0 0,8 9-2952 0 0,0 1-1 0 0,0 0 0 0 0,0 0 0 0 0,0 0 0 0 0,0 1 1 0 0,0-1-1 0 0,0 1 0 0 0,1 0 0 0 0,5-1 0 0 0,-1 1 26 0 0,0-1 0 0 0,0 0 0 0 0,0 0 0 0 0,0-1 0 0 0,15-7 0 0 0,-23 10 165 0 0,6-4 3970 0 0,-20 6-1806 0 0,-17 11-2282 0 0,1 2-1 0 0,0 1 1 0 0,-34 25-1 0 0,14-10-7 0 0,-54 32 182 0 0,13-10 247 0 0,-128 101 0 0 0,214-150-541 0 0,0-1 1 0 0,0 0 0 0 0,0 1 0 0 0,1 0 0 0 0,0 0-1 0 0,-1 0 1 0 0,1 0 0 0 0,1 1 0 0 0,-1-1-1 0 0,1 1 1 0 0,0 0 0 0 0,-4 9 0 0 0,20-29-232 0 0,-12 11-265 0 0,0 0-1 0 0,0 0 1 0 0,-1 0 0 0 0,1 0-1 0 0,-1 0 1 0 0,0 0 0 0 0,0-7-1 0 0,0 6-404 0 0,0 0-1 0 0,0 0 1 0 0,0 0-1 0 0,0 0 1 0 0,1 0 0 0 0,3-5-1 0 0,8-9-2418 0 0,0 0-1 0 0,20-20 0 0 0,-4 6 877 0 0,-14 12 1286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2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93 184 896 0 0,'-9'-27'2236'0'0,"-1"1"-1"0"0,-23-41 1 0 0,6 18 3108 0 0,25 46-4701 0 0,2 2-530 0 0,0 1-1 0 0,0-1 0 0 0,0 1 1 0 0,0-1-1 0 0,0 1 1 0 0,0-1-1 0 0,0 1 0 0 0,0 0 1 0 0,-1-1-1 0 0,1 1 1 0 0,0-1-1 0 0,0 1 0 0 0,0-1 1 0 0,-1 1-1 0 0,1 0 1 0 0,0-1-1 0 0,0 1 1 0 0,-1 0-1 0 0,1-1 0 0 0,0 1 1 0 0,-1 0-1 0 0,1-1 1 0 0,0 1-1 0 0,-1 0 0 0 0,1 0 1 0 0,-1-1-1 0 0,1 1 1 0 0,0 0-1 0 0,-1 0 1 0 0,1 0-1 0 0,-1 0 0 0 0,1 0 1 0 0,-1-1-1 0 0,1 1 1 0 0,-1 0-1 0 0,1 0 0 0 0,-1 0 1 0 0,0 0-1 0 0,10 32 3765 0 0,1-10-3292 0 0,0 0 0 0 0,2-1 0 0 0,0 0 0 0 0,2 0 0 0 0,0-2-1 0 0,1 0 1 0 0,26 26 0 0 0,137 108-214 0 0,-105-94-193 0 0,77 64-207 0 0,-138-110 83 0 0,-27-23 3 0 0,12 5-51 0 0,1-1 0 0 0,0 1 0 0 0,0-1 0 0 0,0 1 0 0 0,1-1 0 0 0,0 0 0 0 0,0 1 0 0 0,0-1 0 0 0,1 0 0 0 0,0-8-1 0 0,28-4-180 0 0,-27 18 164 0 0,0-1 1 0 0,0 0-1 0 0,0 1 0 0 0,0-1 1 0 0,0 0-1 0 0,0 0 0 0 0,0 1 0 0 0,0-1 1 0 0,0 0-1 0 0,0 0 0 0 0,-1 0 1 0 0,1 0-1 0 0,0 0 0 0 0,-1 0 0 0 0,1-1 1 0 0,-1 1-1 0 0,1 0 0 0 0,-1 0 0 0 0,1 0 1 0 0,-1 0-1 0 0,0-1 0 0 0,0 1 1 0 0,1 0-1 0 0,-1 0 0 0 0,0-2 0 0 0,-1-1-584 0 0,1 0 0 0 0,-1 0 0 0 0,1 0 0 0 0,-1 0 0 0 0,0 0 0 0 0,-3-6 0 0 0,-19-59-19488 0 0,18 60 18575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3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40 110 392 0 0,'-33'-27'11533'0'0,"32"25"-11106"0"0,0 1 1 0 0,0 0-1 0 0,1 0 0 0 0,-1 0 1 0 0,1-1-1 0 0,-1 1 0 0 0,1 0 1 0 0,0 0-1 0 0,-1-1 0 0 0,1 1 1 0 0,0 0-1 0 0,0-1 1 0 0,0 1-1 0 0,0 0 0 0 0,0-1 1 0 0,0 1-1 0 0,0 0 0 0 0,0-1 1 0 0,1 1-1 0 0,-1 0 0 0 0,1-2 1 0 0,1 0-291 0 0,0 1 1 0 0,0 0 0 0 0,-1 0 0 0 0,1 0 0 0 0,1 1 0 0 0,-1-1 0 0 0,0 1-1 0 0,0-1 1 0 0,1 1 0 0 0,-1-1 0 0 0,4 0 0 0 0,6-3-30 0 0,0 1 1 0 0,0 0-1 0 0,0 1 1 0 0,1 0-1 0 0,18-1 0 0 0,70-2 8 0 0,-74 6-89 0 0,32-1 36 0 0,-1 3 0 0 0,60 9 0 0 0,-92-8 16 0 0,0 2 0 0 0,0 1 1 0 0,-1 2-1 0 0,0 0 0 0 0,-1 1 0 0 0,47 25 1 0 0,-63-28-15 0 0,0-1 1 0 0,0 1-1 0 0,-1 0 1 0 0,1 1-1 0 0,-1 0 1 0 0,-1 0-1 0 0,1 0 1 0 0,-1 1-1 0 0,-1 0 1 0 0,1 0-1 0 0,-1 0 1 0 0,-1 1-1 0 0,1 0 1 0 0,-2 0-1 0 0,1 0 1 0 0,-1 0-1 0 0,0 1 1 0 0,2 15-1 0 0,-3-1 117 0 0,-1 0-1 0 0,0-1 1 0 0,-2 1 0 0 0,-1 0-1 0 0,-1 0 1 0 0,-8 34-1 0 0,-22 106 291 0 0,30-150-508 0 0,3-13 79 0 0,1-1-1 0 0,-1 1 1 0 0,0 0 0 0 0,0-1 0 0 0,0 1 0 0 0,-1 0 0 0 0,1 0 0 0 0,0-1 0 0 0,0 1 0 0 0,0 0 0 0 0,0-1-1 0 0,-1 1 1 0 0,1 0 0 0 0,0-1 0 0 0,0 1 0 0 0,-1 0 0 0 0,1-1 0 0 0,-1 1 0 0 0,1-1 0 0 0,-1 1 0 0 0,1 0 0 0 0,-1-1-1 0 0,1 1 1 0 0,-1-1 0 0 0,1 0 0 0 0,-1 1 0 0 0,1-1 0 0 0,-1 1 0 0 0,0-1 0 0 0,1 0 0 0 0,-1 0 0 0 0,0 1-1 0 0,1-1 1 0 0,-1 0 0 0 0,0 0 0 0 0,1 0 0 0 0,-1 1 0 0 0,0-1 0 0 0,0 0 0 0 0,1 0 0 0 0,-1 0 0 0 0,0-1-1 0 0,1 1 1 0 0,-1 0 0 0 0,0 0 0 0 0,0 0 0 0 0,1 0 0 0 0,-1-1 0 0 0,0 1 0 0 0,1 0 0 0 0,-1 0 0 0 0,0-1 0 0 0,0 0-1 0 0,-1 0-138 0 0,0 0-1 0 0,0-1 1 0 0,0 0-1 0 0,0 1 1 0 0,0-1 0 0 0,1 0-1 0 0,-1 0 1 0 0,0 0-1 0 0,1 0 1 0 0,0 0-1 0 0,-1 0 1 0 0,1 0-1 0 0,0-1 1 0 0,0 1-1 0 0,-1-5 1 0 0,0 2-1419 0 0,0 1 1 0 0,0 0-1 0 0,0 0 1 0 0,-1 0 0 0 0,-5-8-1 0 0,7 12 767 0 0,0-1 0 0 0,0 0 0 0 0,0 0 0 0 0,0 1 0 0 0,0-1 0 0 0,0 0 0 0 0,-1 1-1 0 0,1-1 1 0 0,0 1 0 0 0,0 0 0 0 0,0-1 0 0 0,-1 1 0 0 0,1 0 0 0 0,0 0 0 0 0,-2 0 0 0 0,-34 7-3410 0 0,32-5 4254 0 0,1-1 0 0 0,0 0-1 0 0,-1 1 1 0 0,1-2 0 0 0,0 1 0 0 0,-1 0 0 0 0,1-1 0 0 0,-1 0 0 0 0,-7-1-1 0 0,9 1 9 0 0,0-1-1 0 0,0 0 1 0 0,1 0-1 0 0,-1 0 0 0 0,1-1 1 0 0,-1 1-1 0 0,1 0 0 0 0,-1-1 1 0 0,1 0-1 0 0,0 0 1 0 0,0 1-1 0 0,-1-1 0 0 0,1 0 1 0 0,1-1-1 0 0,-3-2 1 0 0,-17-39 2552 0 0,19 38-1395 0 0,0-1 0 0 0,-1 1 0 0 0,0-1 0 0 0,0 1 0 0 0,-8-10 0 0 0,11 15-952 0 0,-1 0 0 0 0,1 0 0 0 0,-1 0 0 0 0,0 0-1 0 0,1 0 1 0 0,-1 1 0 0 0,0-1 0 0 0,0 0 0 0 0,0 1-1 0 0,1-1 1 0 0,-1 0 0 0 0,0 1 0 0 0,0-1 0 0 0,0 1-1 0 0,0-1 1 0 0,0 1 0 0 0,-1-1 0 0 0,1 2-244 0 0,0 0 0 0 0,0-1 0 0 0,1 1-1 0 0,-1 0 1 0 0,0 0 0 0 0,1 0 0 0 0,-1-1 0 0 0,1 1 0 0 0,-1 0 0 0 0,1 0 0 0 0,0 0 0 0 0,-1 0 0 0 0,1 0-1 0 0,0 0 1 0 0,-1 0 0 0 0,1 0 0 0 0,0 0 0 0 0,0 0 0 0 0,0 0 0 0 0,0 1 0 0 0,-2 11 97 0 0,0 0 0 0 0,0 0 0 0 0,2-1 0 0 0,-1 1 1 0 0,2 0-1 0 0,0 0 0 0 0,0 0 0 0 0,4 15 0 0 0,-3-21-142 0 0,0-1-1 0 0,1 0 1 0 0,-1 1 0 0 0,1-1-1 0 0,0 0 1 0 0,0-1-1 0 0,1 1 1 0 0,0-1-1 0 0,0 1 1 0 0,0-1-1 0 0,1 0 1 0 0,-1 0-1 0 0,1-1 1 0 0,1 0 0 0 0,-1 0-1 0 0,0 0 1 0 0,10 5-1 0 0,-1-3-14 0 0,1 0 0 0 0,0-1-1 0 0,0 0 1 0 0,1-1 0 0 0,-1-1 0 0 0,1 0-1 0 0,0-2 1 0 0,0 1 0 0 0,0-2-1 0 0,0 0 1 0 0,0-1 0 0 0,21-4 0 0 0,-1-2 1 0 0,0-1 1 0 0,0-2-1 0 0,-1-1 1 0 0,41-20-1 0 0,-70 29-4 0 0,42-22 13 0 0,-45 22-15 0 0,-1 1-1 0 0,1-1 0 0 0,-1 0 1 0 0,1 1-1 0 0,-1-1 1 0 0,0 0-1 0 0,0 0 0 0 0,0-1 1 0 0,0 1-1 0 0,0 0 1 0 0,0-1-1 0 0,-1 1 0 0 0,1-1 1 0 0,1-4-1 0 0,-3 6 1 0 0,1 0-1 0 0,-1 1 1 0 0,0-1-1 0 0,0 1 1 0 0,0-1-1 0 0,0 0 1 0 0,0 1-1 0 0,-1-1 1 0 0,1 0-1 0 0,0 1 1 0 0,0-1-1 0 0,0 1 1 0 0,0-1-1 0 0,-1 0 1 0 0,1 1-1 0 0,0-1 1 0 0,0 1-1 0 0,-1-1 1 0 0,1 1-1 0 0,-1-1 1 0 0,1 1-1 0 0,0-1 1 0 0,-1 1-1 0 0,1 0 1 0 0,-1-1-1 0 0,1 1 1 0 0,-1-1-1 0 0,0 1 1 0 0,-22-8-14 0 0,-25 4-13 0 0,47 4 26 0 0,-29 1-58 0 0,21 0-18 0 0,-1 0 1 0 0,1-1-1 0 0,0 0 0 0 0,0 0 1 0 0,-1-1-1 0 0,1 0 0 0 0,0-1 1 0 0,-12-4-1 0 0,20 6-96 0 0,0-1 0 0 0,1 1 1 0 0,-1-1-1 0 0,1 0 0 0 0,-1 1 0 0 0,1-1 1 0 0,-1 0-1 0 0,1 1 0 0 0,0-1 0 0 0,-1 0 1 0 0,1 1-1 0 0,0-1 0 0 0,0 0 0 0 0,-1 0 1 0 0,1 1-1 0 0,0-1 0 0 0,0 0 1 0 0,0 0-1 0 0,0 0 0 0 0,0 1 0 0 0,0-1 1 0 0,0 0-1 0 0,0 0 0 0 0,0 0 0 0 0,0 1 1 0 0,1-1-1 0 0,-1 0 0 0 0,0 0 0 0 0,0 1 1 0 0,1-1-1 0 0,-1 0 0 0 0,0 1 0 0 0,2-2 1 0 0,15-29-5420 0 0,-13 25 4073 0 0,28-46-6464 0 0,-22 34 6185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3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0 348 0 0,'-71'10'6222'0'0,"-121"-1"2294"0"0,200-12-7461 0 0,13-2-58 0 0,-2 5-168 0 0,-1 0-1 0 0,1 0 1 0 0,31 7-1 0 0,-38-5-761 0 0,0 1-1 0 0,0 0 1 0 0,0 1-1 0 0,0 1 1 0 0,0 0-1 0 0,-1 0 1 0 0,0 1-1 0 0,0 0 1 0 0,-1 1-1 0 0,16 13 1 0 0,-23-17-40 0 0,1 1 0 0 0,-1 0 0 0 0,0-1 0 0 0,0 1 0 0 0,0 0 0 0 0,-1 0 0 0 0,1 1 0 0 0,1 4 1 0 0,-2-4-437 0 0,0 0 1 0 0,-1 0 0 0 0,1 0 0 0 0,-1 1 0 0 0,-1-1 0 0 0,1 0-1 0 0,-1 6 1 0 0,0-5-830 0 0,0 0 0 0 0,-1 1 0 0 0,0-1 0 0 0,0 0 0 0 0,-1 0 0 0 0,0 1 0 0 0,0-1 0 0 0,0-1 0 0 0,-1 1 0 0 0,0 0 0 0 0,0 0 0 0 0,-7 9 0 0 0,4-6-502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609 171 484 0 0,'-3'-8'997'0'0,"1"0"1"0"0,0 0-1 0 0,0-1 1 0 0,1 1-1 0 0,-1-11 0 0 0,2 11-61 0 0,-1 0-1 0 0,0 0 0 0 0,0 0 1 0 0,-5-14-1 0 0,4 19-616 0 0,1 0 0 0 0,-1 0 1 0 0,1 0-1 0 0,-1 1 0 0 0,0-1 1 0 0,0 0-1 0 0,0 1 0 0 0,0 0 0 0 0,-1-1 1 0 0,1 1-1 0 0,-1 0 0 0 0,1 0 1 0 0,-1 0-1 0 0,0 0 0 0 0,-5-2 0 0 0,1 1 103 0 0,0 1 0 0 0,1-1 0 0 0,-1 1 0 0 0,0 1 0 0 0,0-1 0 0 0,-1 1 0 0 0,1 0 0 0 0,0 1 0 0 0,-13 0 0 0 0,10 1-211 0 0,1 1 0 0 0,-1-1 0 0 0,0 2 0 0 0,1-1 0 0 0,0 1 0 0 0,0 1 0 0 0,0 0 0 0 0,0 0 0 0 0,1 0 0 0 0,-1 1 0 0 0,-10 9 0 0 0,13-9-189 0 0,0 0-1 0 0,0 0 1 0 0,1 0-1 0 0,0 1 1 0 0,0-1 0 0 0,1 1-1 0 0,-1 0 1 0 0,1 1-1 0 0,1-1 1 0 0,-1 1-1 0 0,1 0 1 0 0,0 0 0 0 0,1 0-1 0 0,-4 13 1 0 0,5-14 0 0 0,1 0 1 0 0,-1 0 0 0 0,1 0-1 0 0,0 0 1 0 0,1 0-1 0 0,0 0 1 0 0,0 0 0 0 0,0 1-1 0 0,0-2 1 0 0,1 1 0 0 0,0 0-1 0 0,4 7 1 0 0,6 10 22 0 0,2-2 0 0 0,1 0 0 0 0,0 0 1 0 0,26 25-1 0 0,31 42 172 0 0,-65-78-155 0 0,-1 0 0 0 0,0 0-1 0 0,-1 1 1 0 0,0 0 0 0 0,0 0-1 0 0,-1 0 1 0 0,3 14 0 0 0,-6-20 3 0 0,0 1 0 0 0,0-1 1 0 0,-1 1-1 0 0,1-1 0 0 0,-1 1 1 0 0,-1-1-1 0 0,1 0 0 0 0,-1 1 1 0 0,1-1-1 0 0,-2 1 0 0 0,1-1 1 0 0,-1 0-1 0 0,1 0 0 0 0,-1 0 1 0 0,-1 0-1 0 0,1 0 0 0 0,-6 8 1 0 0,4-8 19 0 0,0 0 1 0 0,0-1 0 0 0,-1 1 0 0 0,0-1 0 0 0,1 0 0 0 0,-2 0 0 0 0,-9 6 0 0 0,-28 8 204 0 0,19-12-256 0 0,0 0 1 0 0,-1-2-1 0 0,0-1 1 0 0,1-1-1 0 0,-1-1 0 0 0,0-1 1 0 0,0-1-1 0 0,0-1 0 0 0,0-1 1 0 0,-47-13-1 0 0,65 14-223 0 0,1 0 0 0 0,0-1 0 0 0,0 1 0 0 0,0-1-1 0 0,0 0 1 0 0,1-1 0 0 0,-1 1 0 0 0,-9-9 0 0 0,14 10-57 0 0,0 1 1 0 0,-1-1-1 0 0,1 1 1 0 0,0-1-1 0 0,0 0 1 0 0,0 1-1 0 0,0-1 1 0 0,0 0-1 0 0,0 0 1 0 0,1 0-1 0 0,-1 0 1 0 0,0 0-1 0 0,1 0 1 0 0,0 0-1 0 0,-1 0 1 0 0,1 0-1 0 0,0 0 1 0 0,0 0-1 0 0,0 0 1 0 0,0 0-1 0 0,1 0 1 0 0,-1 0-1 0 0,0 0 1 0 0,1 1-1 0 0,0-1 1 0 0,-1 0-1 0 0,1 0 1 0 0,0 0-1 0 0,0 0 0 0 0,0 1 1 0 0,0-1-1 0 0,2-2 1 0 0,4-6-1267 0 0,1 1 1 0 0,0 0-1 0 0,0 0 1 0 0,0 1-1 0 0,12-7 1 0 0,52-35-4089 0 0,-22 21 3466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16 440 0 0,'-24'-8'5622'0'0,"4"1"-1633"0"0,17 7-3719 0 0,1-1 0 0 0,0 1 0 0 0,0 0 0 0 0,-1 0 0 0 0,1 1 0 0 0,0-1 0 0 0,0 0 0 0 0,0 1 0 0 0,0-1 0 0 0,-1 1 0 0 0,1 0 0 0 0,0 0 0 0 0,0 0 0 0 0,0 0 0 0 0,-1 1 0 0 0,-3 1 209 0 0,1 1 1 0 0,0-1-1 0 0,0 1 0 0 0,0 0 0 0 0,0 1 0 0 0,1-1 0 0 0,0 1 0 0 0,0 0 0 0 0,0 0 1 0 0,0 0-1 0 0,1 0 0 0 0,-3 7 0 0 0,3-4-255 0 0,0 0 1 0 0,0 0-1 0 0,1 0 1 0 0,0 1-1 0 0,0-1 1 0 0,1 0-1 0 0,0 1 1 0 0,0 9-1 0 0,2-4-188 0 0,0 1-1 0 0,4 21 0 0 0,6 7-120 0 0,13 22 432 0 0,-21-60-344 0 0,-1 0 1 0 0,1-1-1 0 0,0 1 1 0 0,0-1-1 0 0,0 1 0 0 0,1-1 1 0 0,-1 0-1 0 0,1-1 1 0 0,0 1-1 0 0,0 0 0 0 0,1-1 1 0 0,-1 0-1 0 0,1 0 0 0 0,9 4 1 0 0,-13-7-5 0 0,0 0 1 0 0,0 0 0 0 0,0 0 0 0 0,0 0-1 0 0,0 0 1 0 0,0 0 0 0 0,0 0-1 0 0,0-1 1 0 0,0 1 0 0 0,-1 0 0 0 0,1-1-1 0 0,0 1 1 0 0,0-1 0 0 0,0 1-1 0 0,0-1 1 0 0,0 1 0 0 0,-1-1 0 0 0,1 0-1 0 0,0 1 1 0 0,0-1 0 0 0,-1 0-1 0 0,1 1 1 0 0,0-1 0 0 0,-1 0-1 0 0,1 0 1 0 0,-1 0 0 0 0,1 0 0 0 0,-1-1-1 0 0,16-31-15 0 0,-12 25 15 0 0,26-69-32 0 0,-19 47 16 0 0,23-44 0 0 0,-26 60 14 0 0,-1 0 2 0 0,0 0 0 0 0,1 0 0 0 0,1 1 0 0 0,0 0 0 0 0,1 0-1 0 0,1 1 1 0 0,17-16 0 0 0,-27 27 6 0 0,-1 1 1 0 0,1-1-1 0 0,0 1 0 0 0,-1-1 0 0 0,1 1 1 0 0,0-1-1 0 0,-1 1 0 0 0,1-1 0 0 0,0 1 0 0 0,-1-1 1 0 0,1 1-1 0 0,0 0 0 0 0,0-1 0 0 0,0 1 1 0 0,-1 0-1 0 0,1 0 0 0 0,0 0 0 0 0,0 0 1 0 0,0 0-1 0 0,-1 0 0 0 0,1 0 0 0 0,0 0 0 0 0,0 0 1 0 0,0 0-1 0 0,0 0 0 0 0,-1 0 0 0 0,1 0 1 0 0,0 1-1 0 0,0-1 0 0 0,1 1 0 0 0,-1 0 20 0 0,0 1 0 0 0,0-1 0 0 0,-1 0-1 0 0,1 1 1 0 0,0-1 0 0 0,0 1 0 0 0,-1-1 0 0 0,1 1-1 0 0,-1-1 1 0 0,0 1 0 0 0,1 0 0 0 0,-1-1 0 0 0,0 1-1 0 0,0 2 1 0 0,0 9 203 0 0,0 0 0 0 0,-4 22 1 0 0,4-35-225 0 0,-29 144 715 0 0,-2 17-594 0 0,31-158-265 0 0,-1 0 0 0 0,1 0 0 0 0,0 1 0 0 0,0-1 0 0 0,0 0 0 0 0,0 0 0 0 0,2 6 0 0 0,-2-8 41 0 0,0-1-1 0 0,0 0 1 0 0,0 1-1 0 0,0-1 1 0 0,1 0 0 0 0,-1 0-1 0 0,0 1 1 0 0,0-1-1 0 0,0 0 1 0 0,1 1-1 0 0,-1-1 1 0 0,0 0-1 0 0,0 0 1 0 0,1 1-1 0 0,-1-1 1 0 0,0 0 0 0 0,1 0-1 0 0,-1 0 1 0 0,0 0-1 0 0,0 1 1 0 0,1-1-1 0 0,-1 0 1 0 0,0 0-1 0 0,1 0 1 0 0,-1 0 0 0 0,0 0-1 0 0,1 0 1 0 0,15-8-3999 0 0,17-25-4376 0 0,-1-4 3400 0 0,-9 11 2839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0 358 396 0 0,'10'-23'2058'0'0,"-1"0"0"0"0,-2-1 1 0 0,10-47-1 0 0,-6 34 289 0 0,-9 32 1133 0 0,1 24-2577 0 0,0 0 0 0 0,1 0 1 0 0,0 0-1 0 0,9 19 0 0 0,-11-32-827 0 0,52 135 341 0 0,-23-66-400 0 0,-30-71-15 0 0,1 0 1 0 0,0 1 0 0 0,0-1 0 0 0,0 0-1 0 0,1 0 1 0 0,0-1 0 0 0,4 7-1 0 0,-6-10 0 0 0,-1 1 0 0 0,1-1 0 0 0,0 1 0 0 0,-1-1 0 0 0,1 1 0 0 0,-1-1 0 0 0,1 0 0 0 0,0 1 0 0 0,-1-1 0 0 0,1 0 0 0 0,0 0 0 0 0,-1 1 0 0 0,1-1 0 0 0,0 0 0 0 0,0 0 0 0 0,-1 0 0 0 0,1 0 0 0 0,0 0 1 0 0,0 0-1 0 0,1 0 0 0 0,-1-1 0 0 0,0 1 0 0 0,0-1 1 0 0,0 0-1 0 0,1 1 1 0 0,-1-1-1 0 0,0 0 1 0 0,0 0-1 0 0,0 0 1 0 0,0 0-1 0 0,-1 0 0 0 0,1 0 1 0 0,0 0-1 0 0,0 0 1 0 0,0 0-1 0 0,-1 0 1 0 0,1-2-1 0 0,18-33 9 0 0,15-45 1 0 0,-21 48 1 0 0,34-62 0 0 0,-37 74 0 0 0,-9 17-10 0 0,0 0 1 0 0,0 1-1 0 0,1-1 0 0 0,0 1 1 0 0,0-1-1 0 0,-1 1 0 0 0,2 0 1 0 0,-1 0-1 0 0,0 0 0 0 0,1 0 1 0 0,5-5-1 0 0,-7 8-1 0 0,-1 0-1 0 0,1 0 1 0 0,0 0-1 0 0,-1 0 1 0 0,1 0 0 0 0,-1 0-1 0 0,1 0 1 0 0,0 0-1 0 0,-1 0 1 0 0,1 0 0 0 0,0 1-1 0 0,-1-1 1 0 0,1 0-1 0 0,-1 0 1 0 0,1 1 0 0 0,-1-1-1 0 0,1 0 1 0 0,-1 1-1 0 0,1-1 1 0 0,-1 0-1 0 0,1 1 1 0 0,-1-1 0 0 0,1 1-1 0 0,-1-1 1 0 0,0 1-1 0 0,1-1 1 0 0,-1 1 0 0 0,0-1-1 0 0,1 1 1 0 0,-1 0-1 0 0,0-1 1 0 0,0 1-1 0 0,0-1 1 0 0,1 1 0 0 0,-1-1-1 0 0,0 1 1 0 0,0 0-1 0 0,0-1 1 0 0,0 2 0 0 0,6 28 50 0 0,-6-28-45 0 0,0 3 3 0 0,5 30 16 0 0,11 46 1 0 0,-12-68-28 0 0,1 0 0 0 0,-1-1 0 0 0,14 23 0 0 0,-17-32 2 0 0,0-1 0 0 0,1 0 0 0 0,-1 0-1 0 0,0 0 1 0 0,1 0 0 0 0,0 0 0 0 0,-1 0 0 0 0,1 0 0 0 0,0-1-1 0 0,0 1 1 0 0,0-1 0 0 0,0 1 0 0 0,0-1 0 0 0,0 1 0 0 0,1-1-1 0 0,-1 0 1 0 0,0 0 0 0 0,0-1 0 0 0,4 2 0 0 0,-4-2 0 0 0,0 0 1 0 0,1 0 0 0 0,-1 0-1 0 0,0-1 1 0 0,0 1 0 0 0,1-1-1 0 0,-1 1 1 0 0,0-1 0 0 0,0 0-1 0 0,0 0 1 0 0,0 0 0 0 0,0 0-1 0 0,0 0 1 0 0,0 0 0 0 0,0-1-1 0 0,3-2 1 0 0,3-4 4 0 0,-1 0-1 0 0,1-1 1 0 0,-1 0-1 0 0,-1 0 1 0 0,0-1 0 0 0,9-18-1 0 0,46-125 2 0 0,-9 19 760 0 0,-41 106-380 0 0,-6 15-23 0 0,1 0 0 0 0,0 0 0 0 0,1 0 0 0 0,10-14 0 0 0,-17 26-350 0 0,1 1-1 0 0,-1-1 1 0 0,0 1-1 0 0,1-1 1 0 0,-1 1-1 0 0,0-1 1 0 0,1 1-1 0 0,-1-1 1 0 0,1 1-1 0 0,-1-1 1 0 0,1 1-1 0 0,0-1 1 0 0,-1 1-1 0 0,1 0 1 0 0,-1-1-1 0 0,1 1 1 0 0,0 0-1 0 0,-1 0 1 0 0,1 0-1 0 0,-1-1 1 0 0,1 1-1 0 0,0 0 1 0 0,-1 0-1 0 0,1 0 1 0 0,0 0-1 0 0,-1 0 1 0 0,1 0-1 0 0,0 0 1 0 0,1 0-1 0 0,-1 1-2 0 0,0 0 0 0 0,0 0-1 0 0,0 0 1 0 0,0 0-1 0 0,0 0 1 0 0,0 0 0 0 0,0 0-1 0 0,-1 0 1 0 0,1 0-1 0 0,0 0 1 0 0,0 0 0 0 0,-1 0-1 0 0,2 3 1 0 0,0 3-5 0 0,1 0-1 0 0,-1 0 1 0 0,-1 1 0 0 0,2 10 0 0 0,4 86-244 0 0,-6 55 131 0 0,-10-47-7300 0 0,3-94 2772 0 0,6-18 4427 0 0,0 0 0 0 0,0 1-1 0 0,0-1 1 0 0,0 1 0 0 0,0-1 0 0 0,-1 0-1 0 0,1 1 1 0 0,0-1 0 0 0,0 0 0 0 0,0 1 0 0 0,-1-1-1 0 0,1 0 1 0 0,0 1 0 0 0,0-1 0 0 0,-1 0-1 0 0,1 0 1 0 0,0 1 0 0 0,-1-1 0 0 0,1 0-1 0 0,0 0 1 0 0,-1 1 0 0 0,1-1 0 0 0,-1 0-1 0 0,1 0 1 0 0,0 0 0 0 0,-1 0 0 0 0,1 0 0 0 0,0 0-1 0 0,-1 0 1 0 0,1 0 0 0 0,-1 0 0 0 0,1 0-1 0 0,0 0 1 0 0,-1 0 0 0 0,1 0 0 0 0,-1 0-1 0 0,1 0 1 0 0,0 0 0 0 0,-1 0 0 0 0,1 0-1 0 0,-1-1 1 0 0,-8-6-1806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1 358 100 0 0,'16'-38'3485'0'0,"17"-55"0"0"0,-13 4 4671 0 0,-17 66-5320 0 0,0-12 1056 0 0,6 99-2022 0 0,0 245-419 0 0,-4-219-1314 0 0,24 135 1 0 0,-24-187-126 0 0,27 120 10 0 0,-26-135-17 0 0,2 0 1 0 0,0-1-1 0 0,1 0 0 0 0,22 37 0 0 0,-25-50-5 0 0,0-1-1 0 0,1 1 1 0 0,0-2 0 0 0,0 1-1 0 0,1-1 1 0 0,-1 0-1 0 0,2 0 1 0 0,-1-1 0 0 0,1 0-1 0 0,12 6 1 0 0,-6-5-3 0 0,0-1 0 0 0,1 0 1 0 0,-1-1-1 0 0,1-1 0 0 0,32 5 0 0 0,-15-6 5 0 0,0-1-1 0 0,62-5 1 0 0,5-9 37 0 0,357-81-58 0 0,-278 42-31 0 0,-61 13 26 0 0,-86 28 24 0 0,0-2-1 0 0,-2-2 1 0 0,0 0-1 0 0,0-2 1 0 0,51-38-1 0 0,-64 40 0 0 0,-1 0 0 0 0,0-1 0 0 0,-1-1-1 0 0,-1-1 1 0 0,13-19 0 0 0,-15 18 3 0 0,-1-1 1 0 0,-1 0 0 0 0,8-21-1 0 0,4-23 20 0 0,-2-1 0 0 0,15-88 0 0 0,7-136 535 0 0,-35 233-268 0 0,-6 28-111 0 0,-1 21-145 0 0,0 1 0 0 0,1-1 0 0 0,-1 1-1 0 0,1-1 1 0 0,0 1 0 0 0,0 0 0 0 0,0-1 0 0 0,1 1 0 0 0,4-9-1 0 0,-6 14-40 0 0,0 0-1 0 0,1-1 1 0 0,-1 1-1 0 0,1 0 0 0 0,-1-1 1 0 0,0 1-1 0 0,1 0 0 0 0,-1 0 1 0 0,1-1-1 0 0,-1 1 0 0 0,1 0 1 0 0,-1 0-1 0 0,1 0 0 0 0,-1 0 1 0 0,1-1-1 0 0,-1 1 0 0 0,1 0 1 0 0,-1 0-1 0 0,1 0 0 0 0,-1 0 1 0 0,0 0-1 0 0,1 0 0 0 0,-1 0 1 0 0,1 1-1 0 0,-1-1 1 0 0,1 0-1 0 0,-1 0 0 0 0,1 0 1 0 0,-1 0-1 0 0,1 1 0 0 0,-1-1 1 0 0,1 0-1 0 0,-1 0 0 0 0,0 1 1 0 0,1-1-1 0 0,-1 0 0 0 0,1 1 1 0 0,-1-1-1 0 0,0 0 0 0 0,0 1 1 0 0,1-1-1 0 0,-1 1 0 0 0,0-1 1 0 0,1 0-1 0 0,-1 2 0 0 0,16 21-1977 0 0,-14-19 1158 0 0,0-1 64 0 0,0 0 1 0 0,-1 0-1 0 0,1 1 1 0 0,-1-1 0 0 0,0 0-1 0 0,0 1 1 0 0,0-1-1 0 0,0 1 1 0 0,0 0 0 0 0,-1-1-1 0 0,0 1 1 0 0,0-1-1 0 0,0 1 1 0 0,0 0 0 0 0,0-1-1 0 0,-1 1 1 0 0,0 0 0 0 0,0-1-1 0 0,0 1 1 0 0,0-1-1 0 0,-2 4 1 0 0,-17 25-3856 0 0,-2-10 2611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19:1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774 190 692 0 0,'3'-9'603'0'0,"-1"0"-1"0"0,0 0 1 0 0,-1 0 0 0 0,1 0-1 0 0,-1-18 1 0 0,-2 24-468 0 0,0 0 1 0 0,1-1 0 0 0,-1 1-1 0 0,0 0 1 0 0,0 0-1 0 0,-1 0 1 0 0,1 0-1 0 0,-1 0 1 0 0,1 0-1 0 0,-1 0 1 0 0,0 1-1 0 0,0-1 1 0 0,0 0-1 0 0,0 1 1 0 0,-1 0-1 0 0,1-1 1 0 0,-1 1-1 0 0,1 0 1 0 0,-1 0-1 0 0,-3-1 1 0 0,-6-5 426 0 0,-1 2 0 0 0,0-1 0 0 0,-22-6-1 0 0,14 6 109 0 0,0 2-1 0 0,-1 0 0 0 0,-40-2 0 0 0,33 6 49 0 0,1 1 0 0 0,-44 5 1 0 0,-6 11 600 0 0,56-9-968 0 0,0 0-1 0 0,0 2 1 0 0,1 0 0 0 0,1 1-1 0 0,0 2 1 0 0,0 0-1 0 0,1 1 1 0 0,0 0 0 0 0,1 2-1 0 0,-18 19 1 0 0,27-25-297 0 0,1 0-1 0 0,0 0 1 0 0,1 1 0 0 0,0 0-1 0 0,1 1 1 0 0,0-1 0 0 0,0 1-1 0 0,1 0 1 0 0,0 1 0 0 0,1-1-1 0 0,1 1 1 0 0,0 0 0 0 0,0 0-1 0 0,1 0 1 0 0,1 0 0 0 0,0 0-1 0 0,0 1 1 0 0,1-1 0 0 0,1 0-1 0 0,3 20 1 0 0,-2-25-50 0 0,0 1 1 0 0,1-1-1 0 0,0 0 1 0 0,0 0-1 0 0,1 0 0 0 0,0 0 1 0 0,0 0-1 0 0,1-1 1 0 0,-1 0-1 0 0,1 0 0 0 0,1 0 1 0 0,-1-1-1 0 0,1 1 1 0 0,0-1-1 0 0,0-1 0 0 0,0 1 1 0 0,1-1-1 0 0,0 0 1 0 0,0-1-1 0 0,0 1 0 0 0,0-1 1 0 0,10 2-1 0 0,9 3-3 0 0,0-1 0 0 0,0-2 1 0 0,1-1-1 0 0,-1 0 0 0 0,30-2 0 0 0,-6 0 5 0 0,0-3 0 0 0,-1-3 0 0 0,66-11 0 0 0,-96 11-2 0 0,0 0 1 0 0,0-2-1 0 0,-1 0 0 0 0,1 0 1 0 0,-1-2-1 0 0,-1 0 0 0 0,1-2 1 0 0,-2 0-1 0 0,1 0 0 0 0,-1-2 1 0 0,20-18-1 0 0,-30 24-5 0 0,-1 0 0 0 0,0 0 0 0 0,0 0 1 0 0,-1-1-1 0 0,1 0 0 0 0,-2 1 0 0 0,1-2 0 0 0,-1 1 1 0 0,0 0-1 0 0,0-1 0 0 0,-1 1 0 0 0,0-1 0 0 0,0 0 0 0 0,-1 1 1 0 0,0-1-1 0 0,-1 0 0 0 0,1 0 0 0 0,-2 0 0 0 0,0-10 1 0 0,-1 9-3 0 0,0 1 1 0 0,0-1-1 0 0,0 1 0 0 0,-1 0 1 0 0,-1 0-1 0 0,1 0 1 0 0,-1 1-1 0 0,-1-1 1 0 0,1 1-1 0 0,-1 0 1 0 0,-9-10-1 0 0,0 4-23 0 0,-1 0 0 0 0,0 0-1 0 0,0 2 1 0 0,-1 0 0 0 0,-1 0-1 0 0,0 2 1 0 0,0 0 0 0 0,-1 1 0 0 0,0 1-1 0 0,0 1 1 0 0,-26-6 0 0 0,5 3-957 0 0,0 2 0 0 0,0 2 1 0 0,0 2-1 0 0,-64 2 1 0 0,68 4-769 0 0,1 1 1 0 0,0 2-1 0 0,0 2 1 0 0,0 0-1 0 0,1 2 0 0 0,-45 21 1 0 0,12 0-461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326 113 368 0 0,'-41'0'2474'0'0,"0"-2"-1"0"0,0-1 1 0 0,1-2 0 0 0,-54-14 0 0 0,45 6 1736 0 0,31 7-2172 0 0,16 5-1149 0 0,7 1-130 0 0,56 10-134 0 0,-1-3 1 0 0,68-2 0 0 0,125-11-256 0 0,-134 1-243 0 0,-7 1-75 0 0,920-5 41 0 0,-1022 9-124 0 0,23 1 484 0 0,-30 0-105 0 0,-20-1-50 0 0,-204-6-372 0 0,299-41-20452 0 0,-68 36 18234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38 120 0 0,'-29'-3'1646'0'0,"28"3"-1634"0"0,-1 0 1 0 0,1 0-1 0 0,0 0 1 0 0,0 0 0 0 0,0 0-1 0 0,0-1 1 0 0,0 1-1 0 0,0 0 1 0 0,0-1-1 0 0,1 1 1 0 0,-1-1-1 0 0,0 1 1 0 0,0-1-1 0 0,0 1 1 0 0,0-1-1 0 0,0 1 1 0 0,1-1-1 0 0,-1 0 1 0 0,0 0-1 0 0,0 1 1 0 0,1-1-1 0 0,-1 0 1 0 0,0-1-1 0 0,3-1-104 0 0,1 1 0 0 0,0 0 0 0 0,0-1 0 0 0,0 2 0 0 0,0-1 0 0 0,0 0 0 0 0,0 1 1 0 0,1-1-1 0 0,-1 1 0 0 0,0 0 0 0 0,1 0 0 0 0,6-1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109 124 532 0 0,'2'-2'370'0'0,"0"1"0"0"0,1 0 0 0 0,-1-1 0 0 0,0 0 0 0 0,1 1 0 0 0,-1-1 0 0 0,0 0 1 0 0,0 0-1 0 0,0 0 0 0 0,-1 0 0 0 0,1 0 0 0 0,0-1 0 0 0,-1 1 0 0 0,0-1 0 0 0,1 1 0 0 0,-1-1 0 0 0,0 1 0 0 0,0-1 0 0 0,0 1 0 0 0,-1-1 0 0 0,1 0 0 0 0,-1 0 0 0 0,1 1 1 0 0,-1-5-1 0 0,2 2 488 0 0,-1 1-1 0 0,2-1 1 0 0,-1 0 0 0 0,0 1 0 0 0,1-1 0 0 0,0 1 0 0 0,0 0 0 0 0,0 0 0 0 0,6-6 0 0 0,3-5 2002 0 0,-16 29-2614 0 0,0-1 0 0 0,1 1 1 0 0,1 0-1 0 0,0 0 1 0 0,0 28-1 0 0,-5 34-96 0 0,-2-21 14 0 0,-24 123 349 0 0,-21-27-91 0 0,0 4-178 0 0,50-142-237 0 0,1-4 7 0 0,1 0-1 0 0,0 1 0 0 0,1-1 0 0 0,-1 13 1 0 0,25-42 120 0 0,-19 15-131 0 0,0-1 1 0 0,-1 1 0 0 0,0-1 0 0 0,0 0 0 0 0,-1 0 0 0 0,1 0 0 0 0,-1 0 0 0 0,0 0 0 0 0,-1 0 0 0 0,0 0 0 0 0,0-1 0 0 0,0 1 0 0 0,0-1 0 0 0,-2-9-1 0 0,1-9 7 0 0,-3-1-1 0 0,-5-30 1 0 0,1 17-20 0 0,-17-110-77 0 0,22 124 68 0 0,0 0 1 0 0,2 0-1 0 0,6-49 1 0 0,-5 71 17 0 0,-1-1 0 0 0,1 1 0 0 0,0 0 1 0 0,0 0-1 0 0,1 0 0 0 0,-1 0 1 0 0,0 0-1 0 0,1 0 0 0 0,0 0 0 0 0,3-4 1 0 0,-5 7-1 0 0,0 0 0 0 0,1-1 1 0 0,-1 1-1 0 0,0 0 1 0 0,1-1-1 0 0,-1 1 0 0 0,1 0 1 0 0,-1-1-1 0 0,0 1 1 0 0,1 0-1 0 0,-1 0 0 0 0,1 0 1 0 0,-1-1-1 0 0,1 1 0 0 0,-1 0 1 0 0,1 0-1 0 0,-1 0 1 0 0,1 0-1 0 0,-1 0 0 0 0,1 0 1 0 0,-1 0-1 0 0,1 0 1 0 0,-1 0-1 0 0,1 0 0 0 0,-1 0 1 0 0,1 0-1 0 0,0 1 1 0 0,0-1-2 0 0,0 1 1 0 0,0 0 0 0 0,0 0 0 0 0,0 0 0 0 0,0 0 0 0 0,0 0 0 0 0,0 0 0 0 0,-1 0 0 0 0,1 1 0 0 0,0-1 0 0 0,0 0 0 0 0,-1 0 0 0 0,1 1 0 0 0,-1-1 0 0 0,1 2 0 0 0,4 18 16 0 0,0 1 0 0 0,-2 0 0 0 0,0 0 0 0 0,-1 0 0 0 0,-2 0 1 0 0,0 0-1 0 0,-5 32 0 0 0,-18 77 10 0 0,1-14-10 0 0,21-109-16 0 0,1 1 0 0 0,0-1 0 0 0,0 0 0 0 0,1 1 0 0 0,0-1 0 0 0,1 0 0 0 0,4 16 1 0 0,-6-24 0 0 0,0 1 0 0 0,0-1 1 0 0,1 1-1 0 0,-1-1 0 0 0,0 1 1 0 0,0-1-1 0 0,0 1 0 0 0,0-1 1 0 0,1 0-1 0 0,-1 1 0 0 0,0-1 1 0 0,0 1-1 0 0,1-1 0 0 0,-1 1 1 0 0,0-1-1 0 0,1 0 0 0 0,-1 1 1 0 0,0-1-1 0 0,1 0 0 0 0,-1 1 1 0 0,1-1-1 0 0,-1 0 0 0 0,1 0 1 0 0,-1 1-1 0 0,0-1 1 0 0,1 0-1 0 0,-1 0 0 0 0,1 0 1 0 0,-1 0-1 0 0,1 0 0 0 0,-1 1 1 0 0,1-1-1 0 0,-1 0 0 0 0,1 0 1 0 0,-1 0-1 0 0,1 0 0 0 0,-1 0 1 0 0,1-1-1 0 0,-1 1 0 0 0,1 0 1 0 0,-1 0-1 0 0,1 0 0 0 0,-1 0 1 0 0,1 0-1 0 0,-1-1 0 0 0,1 1 1 0 0,-1 0-1 0 0,1 0 0 0 0,-1-1 1 0 0,0 1-1 0 0,1-1 0 0 0,1 0 3 0 0,-1 0 0 0 0,0 0-1 0 0,1-1 1 0 0,-1 1-1 0 0,0 0 1 0 0,0-1-1 0 0,0 1 1 0 0,0-1-1 0 0,0 0 1 0 0,0 1-1 0 0,0-1 1 0 0,0 0-1 0 0,0-3 1 0 0,1-12 3 0 0,-2-1 1 0 0,0 1-1 0 0,-1-1 0 0 0,-1 1 1 0 0,0-1-1 0 0,-8-27 1 0 0,-4-30-16 0 0,-5-193-104 0 0,19 252 106 0 0,1 1-1 0 0,0-1 0 0 0,1 1 0 0 0,4-20 1 0 0,-6 34 6 0 0,0 1 1 0 0,0 0 0 0 0,1-1 0 0 0,-1 1 0 0 0,0-1 0 0 0,0 1 0 0 0,0 0 0 0 0,0-1 0 0 0,0 1 0 0 0,1 0 0 0 0,-1-1-1 0 0,0 1 1 0 0,0 0 0 0 0,1-1 0 0 0,-1 1 0 0 0,0 0 0 0 0,0-1 0 0 0,1 1 0 0 0,-1 0 0 0 0,0 0 0 0 0,1-1 0 0 0,-1 1-1 0 0,0 0 1 0 0,1 0 0 0 0,-1 0 0 0 0,1-1 0 0 0,-1 1 0 0 0,0 0 0 0 0,1 0 0 0 0,-1 0 0 0 0,1 0 0 0 0,-1 0-1 0 0,0 0 1 0 0,1 0 0 0 0,-1 0 0 0 0,1 0 0 0 0,-1 0 0 0 0,1 0 0 0 0,-1 0 0 0 0,0 0 0 0 0,1 0 0 0 0,-1 0 0 0 0,0 1-1 0 0,1-1 1 0 0,-1 0 0 0 0,1 0 0 0 0,-1 0 0 0 0,0 1 0 0 0,1-1 0 0 0,-1 0 0 0 0,0 0 0 0 0,1 1 0 0 0,-1-1 0 0 0,0 0-1 0 0,0 1 1 0 0,1-1 0 0 0,-1 0 0 0 0,0 1 0 0 0,0-1 0 0 0,0 0 0 0 0,1 1 0 0 0,-1-1 0 0 0,0 1 0 0 0,17 25 5 0 0,-16-25-4 0 0,7 18 7 0 0,-1-1 1 0 0,-1 1 0 0 0,-1 0 0 0 0,0 0 0 0 0,-2 1-1 0 0,0-1 1 0 0,0 23 0 0 0,-2-28 1 0 0,0-4-1 0 0,-1 1 0 0 0,0 0 0 0 0,-1-1 0 0 0,-1 1 1 0 0,0 0-1 0 0,0-1 0 0 0,-1 1 0 0 0,-7 17 0 0 0,7-21-8 0 0,0 1-1 0 0,-1-1 0 0 0,0 0 1 0 0,0-1-1 0 0,-1 1 0 0 0,0-1 1 0 0,-6 7-1 0 0,52-43-5469 0 0,-5 5-1437 0 0,12-5-2169 0 0,-29 21 7064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553 123 52 0 0,'6'-5'591'0'0,"0"0"-1"0"0,0 0 1 0 0,0 1 0 0 0,1 0 0 0 0,8-4-1 0 0,6-1-435 0 0,38-11 0 0 0,16-6 1565 0 0,-75 26-1685 0 0,0 0 0 0 0,0 0 0 0 0,1 0 1 0 0,-1 0-1 0 0,0 0 0 0 0,0 0 0 0 0,0 0 0 0 0,1 0 1 0 0,-1-1-1 0 0,0 1 0 0 0,0 0 0 0 0,0 0 1 0 0,1 0-1 0 0,-1 0 0 0 0,0 0 0 0 0,0 0 0 0 0,0-1 1 0 0,0 1-1 0 0,1 0 0 0 0,-1 0 0 0 0,0 0 0 0 0,0 0 1 0 0,0-1-1 0 0,0 1 0 0 0,0 0 0 0 0,0 0 0 0 0,1 0 1 0 0,-1-1-1 0 0,0 1 0 0 0,0 0 0 0 0,0 0 0 0 0,0-1 1 0 0,0 1-1 0 0,0 0 0 0 0,0 0 0 0 0,0 0 0 0 0,0-1 1 0 0,0 1-1 0 0,0 0 0 0 0,0 0 0 0 0,0-1 1 0 0,0 1-1 0 0,0 0 0 0 0,-1 0 0 0 0,1 0 0 0 0,0-1 1 0 0,0 1-1 0 0,0 0 0 0 0,-14-8 1038 0 0,-18 0 347 0 0,2 2-227 0 0,0 3 0 0 0,0 0 0 0 0,1 2 1 0 0,-1 1-1 0 0,0 2 0 0 0,0 0 1 0 0,-54 13-1 0 0,49-5-793 0 0,0 1 1 0 0,1 2-1 0 0,1 1 1 0 0,0 1-1 0 0,1 2 1 0 0,-35 25-1 0 0,54-33-356 0 0,1 1-1 0 0,1 1 1 0 0,-1 0-1 0 0,2 0 0 0 0,0 1 1 0 0,0 1-1 0 0,1-1 1 0 0,0 2-1 0 0,1-1 1 0 0,1 1-1 0 0,0 0 0 0 0,1 1 1 0 0,1-1-1 0 0,0 1 1 0 0,1 0-1 0 0,0 1 1 0 0,1-1-1 0 0,1 1 0 0 0,1-1 1 0 0,0 1-1 0 0,1 0 1 0 0,0-1-1 0 0,5 25 0 0 0,-3-32-39 0 0,1 1 0 0 0,-1-1 0 0 0,2-1 0 0 0,-1 1 0 0 0,1 0 0 0 0,0-1 0 0 0,1 0-1 0 0,-1 0 1 0 0,2 0 0 0 0,-1-1 0 0 0,1 1 0 0 0,0-1 0 0 0,0 0 0 0 0,0-1 0 0 0,1 0-1 0 0,13 9 1 0 0,-4-5-4 0 0,0-1-1 0 0,0 0 0 0 0,0-1 0 0 0,1-1 1 0 0,0-1-1 0 0,0 0 0 0 0,19 2 0 0 0,-2-2-2 0 0,0-3 0 0 0,1 0-1 0 0,-1-2 1 0 0,1-2-1 0 0,-1-1 1 0 0,43-10-1 0 0,-55 9 14 0 0,1-2 0 0 0,-2 0 0 0 0,1-2 0 0 0,-1 0 0 0 0,0-2 0 0 0,0 0 0 0 0,-2-1 0 0 0,1-1 0 0 0,-1-1 0 0 0,25-22 0 0 0,-36 27-8 0 0,-1-1 1 0 0,1 0 0 0 0,-1 0-1 0 0,-1-1 1 0 0,0 1 0 0 0,0-2-1 0 0,-1 1 1 0 0,-1 0-1 0 0,1-1 1 0 0,-2 0 0 0 0,1 0-1 0 0,-1 0 1 0 0,-1-1-1 0 0,0 1 1 0 0,-1-1 0 0 0,0 1-1 0 0,-1-1 1 0 0,-1-16 0 0 0,-1 8-17 0 0,-2-1 1 0 0,1 1 0 0 0,-2-1 0 0 0,-1 1 0 0 0,-1 1 0 0 0,0-1-1 0 0,-1 1 1 0 0,-2 0 0 0 0,-14-22 0 0 0,21 34-17 0 0,-2 1 0 0 0,1 1-1 0 0,0-1 1 0 0,-1 1 0 0 0,0-1 0 0 0,0 1 0 0 0,-1 1 0 0 0,0-1 0 0 0,1 1 0 0 0,-13-7-1 0 0,14 10-215 0 0,0-1-1 0 0,0 1 0 0 0,0 0 0 0 0,0 0 0 0 0,-1 0 1 0 0,1 0-1 0 0,0 1 0 0 0,0-1 0 0 0,-1 1 0 0 0,1 1 0 0 0,0-1 1 0 0,-1 0-1 0 0,1 1 0 0 0,0 0 0 0 0,0 0 0 0 0,0 0 0 0 0,0 1 1 0 0,0-1-1 0 0,-5 3 0 0 0,-10 6-2540 0 0,1 1-1 0 0,0 1 1 0 0,-24 20 0 0 0,-15 18-1867 0 0,23-17 2726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3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166 134 588 0 0,'-2'-1'239'0'0,"1"0"0"0"0,-1 0 0 0 0,1 0 0 0 0,-1 0 0 0 0,1-1 0 0 0,-1 1 0 0 0,1-1 0 0 0,0 1 0 0 0,0-1 0 0 0,0 1 0 0 0,0-1 0 0 0,0 0-1 0 0,0 0 1 0 0,0 1 0 0 0,0-1 0 0 0,1 0 0 0 0,-1 0 0 0 0,1 0 0 0 0,-1 0 0 0 0,1 0 0 0 0,-1-3 0 0 0,3-51 2245 0 0,0 24 979 0 0,-3 25-1833 0 0,-2 14-932 0 0,-2 16-554 0 0,4 24 516 0 0,1 41 1247 0 0,5-46-949 0 0,3 75 721 0 0,-9-102-1620 0 0,0 0 0 0 0,0 0 0 0 0,-2-1 0 0 0,0 1 0 0 0,0-1 0 0 0,-6 15-1 0 0,-62 117 106 0 0,71-144-131 0 0,-1 0 0 0 0,0-1 0 0 0,0 1 1 0 0,0 0-1 0 0,0-1 0 0 0,0 1 0 0 0,0-1 0 0 0,-1 1 0 0 0,1-1 1 0 0,0 1-1 0 0,-1-1 0 0 0,1 0 0 0 0,-3 2 0 0 0,4-3-19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0,0-1 0 0 0,0 1 0 0 0,0 0 0 0 0,0 0 0 0 0,0 0 0 0 0,0 0 0 0 0,0 0 0 0 0,0 0 0 0 0,0 0 0 0 0,0-1 0 0 0,-1 1 0 0 0,1 0 0 0 0,0 0 0 0 0,0 0 0 0 0,0 0 0 0 0,0 0 0 0 0,0 0 0 0 0,0-1 0 0 0,0 1 0 0 0,0 0 0 0 0,0 0 0 0 0,5-17 279 0 0,5-15-278 0 0,0-1 0 0 0,-2 0 0 0 0,-1-1 0 0 0,4-61-1 0 0,-8 53-33 0 0,-2 0-1 0 0,-2 0 1 0 0,-1 1-1 0 0,-12-62 1 0 0,15 89-39 0 0,1 13 17 0 0,-1 8 29 0 0,0-1 12 0 0,0 1 1 0 0,0-1 0 0 0,1 0 0 0 0,0 0-1 0 0,0 0 1 0 0,4 7 0 0 0,7 24 24 0 0,-9-20-16 0 0,-1 0 0 0 0,-1 0-1 0 0,-1 0 1 0 0,0 0 0 0 0,-1 0 0 0 0,-1 0-1 0 0,-1 0 1 0 0,-5 26 0 0 0,4-30 40 0 0,-1-1 0 0 0,0 1 0 0 0,-1-1 0 0 0,0 0 0 0 0,-1 0 1 0 0,-9 14-1 0 0,9-18 78 0 0,0 0-1 0 0,-1 0 1 0 0,0 0 0 0 0,0-1-1 0 0,-9 7 1 0 0,16-13-99 0 0,0-1 0 0 0,0 0 1 0 0,-1 1-1 0 0,1-1 0 0 0,0 1 0 0 0,-1-1 0 0 0,1 0 0 0 0,-1 1 0 0 0,1-1 1 0 0,0 0-1 0 0,-1 0 0 0 0,1 1 0 0 0,-1-1 0 0 0,1 0 0 0 0,-1 0 1 0 0,1 0-1 0 0,0 1 0 0 0,-1-1 0 0 0,1 0 0 0 0,-1 0 0 0 0,1 0 1 0 0,-1 0-1 0 0,1 0 0 0 0,-1 0 0 0 0,1 0 0 0 0,-1 0 0 0 0,1 0 0 0 0,-1 0 1 0 0,1 0-1 0 0,-1 0 0 0 0,1-1 0 0 0,-2 1 0 0 0,3-16 275 0 0,14-25-259 0 0,-13 37-42 0 0,0-1-1 0 0,-1 0 0 0 0,1 1 1 0 0,-1-1-1 0 0,0 0 0 0 0,0-9 1 0 0,13-95 2 0 0,-13 100-8 0 0,1-1 1 0 0,0 1 0 0 0,1 0 0 0 0,0 0 0 0 0,0 0 0 0 0,1 0 0 0 0,0 0 0 0 0,1 1-1 0 0,10-16 1 0 0,7-12-29 0 0,-4 3-3 0 0,-3 4 29 0 0,14-39-1 0 0,-27 64 7 0 0,1 17-2 0 0,1 64-7 0 0,0-65 16 0 0,0-22-115 0 0,-4 1-884 0 0,-7 20-1651 0 0,6-9 2087 0 0,1-1 1 0 0,-1 1 0 0 0,0-1 0 0 0,1 1-1 0 0,-1 0 1 0 0,1-1 0 0 0,-1 1 0 0 0,1 0-1 0 0,0 0 1 0 0,0-1 0 0 0,0 1 0 0 0,0 0-1 0 0,0 0 1 0 0,0-1 0 0 0,0 1 0 0 0,1 0 0 0 0,-1-1-1 0 0,0 1 1 0 0,1 0 0 0 0,0-1 0 0 0,-1 1-1 0 0,1-1 1 0 0,0 1 0 0 0,0 0 0 0 0,0-1-1 0 0,0 0 1 0 0,0 1 0 0 0,0-1 0 0 0,0 0-1 0 0,2 2 1 0 0,6 2-1351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4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0 190 288 0 0,'21'-23'1357'0'0,"-7"6"-628"0"0,0 1 1 0 0,2 0-1 0 0,0 1 0 0 0,0 1 0 0 0,23-15 1 0 0,-9 10 367 0 0,-19 11-258 0 0,1 1 0 0 0,0 0-1 0 0,0 0 1 0 0,14-4 0 0 0,-26 11-777 0 0,0 0-1 0 0,0 0 1 0 0,0 0-1 0 0,1 0 1 0 0,-1 0 0 0 0,0 0-1 0 0,0 0 1 0 0,0 0-1 0 0,0 0 1 0 0,1 0-1 0 0,-1 0 1 0 0,0 0-1 0 0,0 0 1 0 0,0 0-1 0 0,0 0 1 0 0,1 0-1 0 0,-1 0 1 0 0,0 0-1 0 0,0 0 1 0 0,0 0-1 0 0,0 0 1 0 0,1 0-1 0 0,-1 0 1 0 0,0 1 0 0 0,0-1-1 0 0,0 0 1 0 0,0 0-1 0 0,0 0 1 0 0,1 0-1 0 0,-1 0 1 0 0,0 0-1 0 0,0 0 1 0 0,0 1-1 0 0,0-1 1 0 0,0 0-1 0 0,0 0 1 0 0,0 0-1 0 0,0 0 1 0 0,0 1-1 0 0,1-1 1 0 0,-1 0-1 0 0,0 0 1 0 0,0 0-1 0 0,0 0 1 0 0,0 1 0 0 0,0-1-1 0 0,0 0 1 0 0,0 0-1 0 0,0 1 1 0 0,-3 14 1818 0 0,-9 13 167 0 0,-4 3-1387 0 0,1 0 0 0 0,1 1 0 0 0,1 1-1 0 0,3 0 1 0 0,0 0 0 0 0,-9 64 0 0 0,6 59 124 0 0,-4 41-81 0 0,-20 35-255 0 0,18-127-366 0 0,-20 190 12 0 0,36-250-75 0 0,2 0 0 0 0,2 0-1 0 0,2 0 1 0 0,13 70 0 0 0,-15-110-18 0 0,1 1 0 0 0,-1-1 0 0 0,1 0 0 0 0,0 1 0 0 0,1-1-1 0 0,-1 0 1 0 0,1 0 0 0 0,0 0 0 0 0,1-1 0 0 0,-1 1 0 0 0,1-1-1 0 0,-1 0 1 0 0,1 0 0 0 0,7 6 0 0 0,-3-5 1 0 0,-1-1 1 0 0,1 1-1 0 0,0-1 1 0 0,0-1-1 0 0,0 1 1 0 0,0-1-1 0 0,1-1 1 0 0,13 3-1 0 0,11-1 7 0 0,0-2-1 0 0,0-1 1 0 0,66-7 0 0 0,-80 4-9 0 0,740-114-17 0 0,-11-65-13 0 0,-292 67 19 0 0,-416 105 14 0 0,-1-2 0 0 0,65-27 0 0 0,-102 37-2 0 0,-1 1-1 0 0,0 0 1 0 0,1-1 0 0 0,-1 1-1 0 0,0-1 1 0 0,0 1 0 0 0,1-1-1 0 0,-1 0 1 0 0,0 0 0 0 0,0 1-1 0 0,0-1 1 0 0,0 0 0 0 0,0 0-1 0 0,0 0 1 0 0,0 0 0 0 0,0 0-1 0 0,-1 0 1 0 0,1 0 0 0 0,0-1-1 0 0,-1 1 1 0 0,1 0 0 0 0,0 0-1 0 0,-1 0 1 0 0,1-1 0 0 0,-1 1-1 0 0,0 0 1 0 0,1-3 0 0 0,-2 2-1 0 0,0 0 0 0 0,0 1 0 0 0,0-1 0 0 0,0 0 0 0 0,-1 1 0 0 0,1-1 0 0 0,0 1 0 0 0,-1-1 0 0 0,1 1 0 0 0,-1 0 0 0 0,1 0 0 0 0,-1 0 0 0 0,0 0 0 0 0,1 0 0 0 0,-1 0 0 0 0,0 0 0 0 0,-2-1 0 0 0,-3-1 13 0 0,-10-3-23 0 0,16 6 14 0 0,-42-9-32 0 0,23 4 56 0 0,15 4-25 0 0,0 0 0 0 0,1-1 0 0 0,-1 0 0 0 0,0 1 0 0 0,0-2 0 0 0,-7-3 0 0 0,11 5-3 0 0,-1-1 0 0 0,1 1 0 0 0,-1-1 0 0 0,1 1 0 0 0,0-1 0 0 0,-1 0 1 0 0,1 0-1 0 0,0 1 0 0 0,0-1 0 0 0,0 0 0 0 0,0 0 0 0 0,1 0 0 0 0,-1 0 0 0 0,0 0 1 0 0,1 0-1 0 0,0 0 0 0 0,-1 0 0 0 0,1 0 0 0 0,0 0 0 0 0,0-4 0 0 0,1-8 2 0 0,1 0 0 0 0,0 0-1 0 0,1 1 1 0 0,4-14 0 0 0,6-28 2 0 0,2-30 4 0 0,8-66-22 0 0,-16 91-13 0 0,-1 20-7 0 0,0-44-1 0 0,-6-83-28 0 0,-2 128 12 0 0,-1 0 1 0 0,-14-58-1 0 0,15 91 19 0 0,1 2-34 0 0,1 1 0 0 0,-1 0 0 0 0,0 0-1 0 0,0 0 1 0 0,0 0 0 0 0,-1 0 0 0 0,-3-6 0 0 0,4 9-79 0 0,0-1 0 0 0,0 0 0 0 0,0 0 0 0 0,0 0 0 0 0,0 1-1 0 0,0-1 1 0 0,0 1 0 0 0,0-1 0 0 0,0 1 0 0 0,-1-1 0 0 0,1 1 0 0 0,0 0 0 0 0,0-1 0 0 0,-1 1 0 0 0,1 0-1 0 0,0 0 1 0 0,0 0 0 0 0,-1 0 0 0 0,1 0 0 0 0,0 0 0 0 0,0 0 0 0 0,-1 1 0 0 0,1-1 0 0 0,0 0 0 0 0,-2 1 0 0 0,-8 4-1749 0 0,0 0 0 0 0,0 0 0 0 0,1 2 1 0 0,-1-1-1 0 0,1 1 0 0 0,1 0 1 0 0,-1 1-1 0 0,-9 11 0 0 0,15-16 1493 0 0,-15 15-1587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48 324 0 0,'-24'2'3065'0'0,"-50"-4"1"0"0,49 1-853 0 0,-43 2-1 0 0,55 0-1074 0 0,9-1-614 0 0,0 0 1 0 0,0 0 0 0 0,0 0-1 0 0,0 1 1 0 0,0 0 0 0 0,0 0 0 0 0,0 0-1 0 0,0 0 1 0 0,0 0 0 0 0,0 1 0 0 0,-6 3-1 0 0,10-5-462 0 0,0 1 0 0 0,0-1-1 0 0,0 0 1 0 0,-1 0 0 0 0,1 0 0 0 0,0 0-1 0 0,0 0 1 0 0,0 1 0 0 0,0-1-1 0 0,0 0 1 0 0,0 0 0 0 0,0 0-1 0 0,-1 1 1 0 0,1-1 0 0 0,0 0-1 0 0,0 0 1 0 0,0 0 0 0 0,0 1 0 0 0,0-1-1 0 0,0 0 1 0 0,0 0 0 0 0,0 1-1 0 0,0-1 1 0 0,0 0 0 0 0,0 0-1 0 0,0 0 1 0 0,0 1 0 0 0,0-1-1 0 0,0 0 1 0 0,0 0 0 0 0,1 0 0 0 0,-1 1-1 0 0,0-1 1 0 0,0 0 0 0 0,0 0-1 0 0,0 0 1 0 0,0 1 0 0 0,0-1-1 0 0,1 0 1 0 0,10 7 1336 0 0,17 0-200 0 0,19-3-470 0 0,1-1 0 0 0,84-7 1 0 0,-59 1-522 0 0,-65 2-201 0 0,171-12 171 0 0,-178 13-253 0 0,-1 0 1 0 0,1 0-1 0 0,-1 0 0 0 0,1 0 0 0 0,-1 0 0 0 0,0 0 1 0 0,1 0-1 0 0,-1-1 0 0 0,1 1 0 0 0,-1 0 1 0 0,1 0-1 0 0,-1 0 0 0 0,1-1 0 0 0,-1 1 1 0 0,0 0-1 0 0,1-1 0 0 0,-1 1 0 0 0,1 0 0 0 0,-1-1 1 0 0,0 1-1 0 0,0 0 0 0 0,1-1 0 0 0,-1 1 1 0 0,0-1-1 0 0,1 1 0 0 0,-1-1 0 0 0,0 1 1 0 0,0 0-1 0 0,0-1 0 0 0,0 1 0 0 0,1-1 0 0 0,-1 0 1 0 0,0 0-92 0 0,0 0 0 0 0,0 0 0 0 0,0 1 0 0 0,1-1 0 0 0,-1 0 0 0 0,0 1 0 0 0,1-1 0 0 0,-1 0 0 0 0,0 1 0 0 0,1-1 0 0 0,-1 0 0 0 0,1 1 0 0 0,-1-1 1 0 0,1 1-1 0 0,-1-1 0 0 0,1 1 0 0 0,-1-1 0 0 0,1 1 0 0 0,0-1 0 0 0,-1 1 0 0 0,1 0 0 0 0,1-1 0 0 0,42-18-11767 0 0,1 3 6579 0 0,-17 6 3371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99 171 704 0 0,'-38'-46'5641'0'0,"28"34"-2910"0"0,0 0-1 0 0,-12-18 1 0 0,19 25-1819 0 0,1 0 0 0 0,-1 0 0 0 0,1 0 0 0 0,0 0 0 0 0,1 0 0 0 0,-1-1 0 0 0,1 1 0 0 0,0-1 0 0 0,0 1 1 0 0,0-9-1 0 0,1 14-900 0 0,0-1 1 0 0,0 1 0 0 0,0 0 0 0 0,0 0 0 0 0,0 0 0 0 0,0 0-1 0 0,0 0 1 0 0,0-1 0 0 0,0 1 0 0 0,0 0 0 0 0,0 0 0 0 0,0 0 0 0 0,0 0-1 0 0,0 0 1 0 0,1 0 0 0 0,-1-1 0 0 0,0 1 0 0 0,0 0 0 0 0,0 0-1 0 0,0 0 1 0 0,0 0 0 0 0,0 0 0 0 0,0 0 0 0 0,0 0 0 0 0,0 0-1 0 0,0 0 1 0 0,1-1 0 0 0,-1 1 0 0 0,0 0 0 0 0,0 0 0 0 0,0 0 0 0 0,0 0-1 0 0,0 0 1 0 0,0 0 0 0 0,0 0 0 0 0,1 0 0 0 0,-1 0 0 0 0,0 0-1 0 0,0 0 1 0 0,0 0 0 0 0,0 0 0 0 0,0 0 0 0 0,1 0 0 0 0,-1 0-1 0 0,0 0 1 0 0,0 0 0 0 0,0 0 0 0 0,0 0 0 0 0,10 5 281 0 0,5 10 3 0 0,2 14-50 0 0,-2 1 0 0 0,-1 1 0 0 0,-1 1 0 0 0,-2-1 0 0 0,11 50 0 0 0,-3-4 204 0 0,13 112 0 0 0,-29-162-367 0 0,-2-1 1 0 0,-1 0 0 0 0,0 1 0 0 0,-2-1 0 0 0,-1 0-1 0 0,-2 0 1 0 0,0 0 0 0 0,-11 32 0 0 0,3-31 60 0 0,0 0 0 0 0,-2 0 1 0 0,-29 38-1 0 0,34-51-58 0 0,-1 4 44 0 0,16-18-84 0 0,12-7-15 0 0,40-17-61 0 0,26-15-548 0 0,-82 39 472 0 0,1-1 0 0 0,-1 1 0 0 0,1-1 0 0 0,-1 0 0 0 0,0 0 0 0 0,0 1 0 0 0,1-1 0 0 0,-1 0 1 0 0,0 0-1 0 0,0 0 0 0 0,0 0 0 0 0,0-1 0 0 0,0 1 0 0 0,0 0 0 0 0,0 0 0 0 0,-1-1 0 0 0,1 1 0 0 0,0 0 1 0 0,-1-1-1 0 0,1 1 0 0 0,0-3 0 0 0,-1 3-108 0 0,-1 0 0 0 0,1 0-1 0 0,0 0 1 0 0,-1 0 0 0 0,1 0 0 0 0,-1 0 0 0 0,0 0 0 0 0,1 0-1 0 0,-1 0 1 0 0,0 0 0 0 0,1 1 0 0 0,-1-1 0 0 0,0 0 0 0 0,0 0 0 0 0,0 1-1 0 0,0-1 1 0 0,1 0 0 0 0,-1 1 0 0 0,0-1 0 0 0,0 1 0 0 0,-2-1 0 0 0,-6-3-1120 0 0,0 1 1 0 0,0 0-1 0 0,0 1 1 0 0,-1 0 0 0 0,-10-1-1 0 0,2 1-1013 0 0,0 0 0 0 0,-1 2 0 0 0,1 0 0 0 0,-34 6 0 0 0,50-6 1108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91 1424 0 0,'1'-2'304'0'0,"-1"1"-1"0"0,1-1 0 0 0,-1 1 1 0 0,0-1-1 0 0,0 1 0 0 0,1-1 1 0 0,-1 1-1 0 0,0-1 0 0 0,-1 1 1 0 0,1-1-1 0 0,0 1 1 0 0,0-1-1 0 0,-1 1 0 0 0,1-1 1 0 0,-1 1-1 0 0,1-1 0 0 0,-1 1 1 0 0,1 0-1 0 0,-1-1 1 0 0,0 1-1 0 0,0 0 0 0 0,0-1 1 0 0,0 1-1 0 0,0 0 0 0 0,0 0 1 0 0,-2-2-1 0 0,-32-29 5397 0 0,30 28-4886 0 0,3 2-166 0 0,0 1 0 0 0,-1-1 0 0 0,1 1 0 0 0,0-1 0 0 0,-1 1 0 0 0,1 0 0 0 0,-1-1 0 0 0,1 1 0 0 0,-4 0 0 0 0,5 31 990 0 0,2 52-711 0 0,0-9-381 0 0,-8 75-1 0 0,-12-11-105 0 0,-3 21-226 0 0,16-54-305 0 0,6-102 10 0 0,0 0 0 0 0,0 0 0 0 0,0 0 0 0 0,0 0 0 0 0,1 0 0 0 0,-1 0 0 0 0,0-1 0 0 0,1 1 0 0 0,-1 0 0 0 0,1 0 0 0 0,0 0 0 0 0,0-1 0 0 0,0 1 0 0 0,0 0 0 0 0,2 2-1 0 0,-3-3-299 0 0,1-1 0 0 0,0 1 0 0 0,0 0 0 0 0,0-1 0 0 0,1 1 0 0 0,-1 0 0 0 0,0-1 0 0 0,0 1 0 0 0,0-1 0 0 0,0 0 0 0 0,1 1 0 0 0,-1-1 0 0 0,0 0 0 0 0,0 0 0 0 0,0 0 0 0 0,1 0 0 0 0,-1 0 0 0 0,2 0 0 0 0,33-10-9542 0 0,-12-1 6315 0 0,-18 8 3429 0 0,18-9-2376 0 0,3 1 708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397 169 196 0 0,'-2'-8'959'0'0,"-1"1"-1"0"0,0-1 1 0 0,0 1 0 0 0,-1 0 0 0 0,0 0-1 0 0,0 0 1 0 0,-1 1 0 0 0,1 0-1 0 0,-11-10 1 0 0,9 9-470 0 0,-2 1-1 0 0,1 1 1 0 0,-1-1-1 0 0,1 1 1 0 0,-2 1-1 0 0,1-1 1 0 0,0 2-1 0 0,-11-5 1 0 0,10 5-57 0 0,0 0 0 0 0,0 1-1 0 0,-1 0 1 0 0,1 0 0 0 0,0 1 0 0 0,-1 0-1 0 0,1 1 1 0 0,0 0 0 0 0,-1 0 0 0 0,1 1-1 0 0,-1 0 1 0 0,1 1 0 0 0,-16 4 0 0 0,19-3-370 0 0,-1 0 0 0 0,1 0 1 0 0,0 1-1 0 0,0 0 0 0 0,0 0 1 0 0,0 0-1 0 0,1 0 0 0 0,0 1 1 0 0,-1 0-1 0 0,2 0 0 0 0,-1 1 0 0 0,1-1 1 0 0,0 1-1 0 0,0 0 0 0 0,0 0 1 0 0,1 1-1 0 0,0-1 0 0 0,-4 13 1 0 0,0 2-56 0 0,2 0 1 0 0,0 0-1 0 0,1 0 1 0 0,2 0-1 0 0,0 1 1 0 0,1-1-1 0 0,3 42 1 0 0,0-49 1 0 0,0-1-1 0 0,0 0 1 0 0,1 0 0 0 0,1 0-1 0 0,0 0 1 0 0,1 0 0 0 0,0-1-1 0 0,1 0 1 0 0,0 0 0 0 0,1 0 0 0 0,0-1-1 0 0,1 0 1 0 0,16 18 0 0 0,-16-23-10 0 0,1 1 0 0 0,-1-1 0 0 0,1-1 1 0 0,0 0-1 0 0,0 0 0 0 0,0 0 1 0 0,1-1-1 0 0,0-1 0 0 0,0 0 0 0 0,0 0 1 0 0,0-1-1 0 0,0 0 0 0 0,0 0 0 0 0,1-1 1 0 0,-1-1-1 0 0,0 0 0 0 0,1 0 0 0 0,-1-1 1 0 0,0-1-1 0 0,15-3 0 0 0,-12 2 67 0 0,0 0-1 0 0,0-1 1 0 0,0-1-1 0 0,0 0 1 0 0,-1-1-1 0 0,0 0 1 0 0,0-1-1 0 0,0 0 0 0 0,-1-1 1 0 0,0 0-1 0 0,-1-1 1 0 0,0 0-1 0 0,0-1 1 0 0,-1 0-1 0 0,10-13 1 0 0,-14 14 50 0 0,1-1 0 0 0,-2 0 1 0 0,1 0-1 0 0,-1 0 1 0 0,0 0-1 0 0,-1-1 0 0 0,-1 1 1 0 0,1-1-1 0 0,-2 0 0 0 0,1 0 1 0 0,-2 0-1 0 0,1 0 0 0 0,-2 0 1 0 0,1 0-1 0 0,-1 1 1 0 0,-1-1-1 0 0,0 0 0 0 0,-1 0 1 0 0,0 1-1 0 0,0-1 0 0 0,-6-10 1 0 0,-2-3-77 0 0,-1 0 0 0 0,-2 1 0 0 0,0 0 0 0 0,-1 1 0 0 0,-2 1 0 0 0,0 0 1 0 0,-28-26-1 0 0,26 26-105 0 0,18 21 62 0 0,1 0-1 0 0,0 0 0 0 0,0-1 0 0 0,0 1 1 0 0,0 0-1 0 0,0 0 0 0 0,0 0 0 0 0,0 0 1 0 0,0 0-1 0 0,0 0 0 0 0,0 0 0 0 0,0 0 1 0 0,0 0-1 0 0,0 0 0 0 0,0 0 0 0 0,0-1 1 0 0,0 1-1 0 0,0 0 0 0 0,0 0 1 0 0,0 0-1 0 0,0 0 0 0 0,0 0 0 0 0,0 0 1 0 0,0 0-1 0 0,0 0 0 0 0,0 0 0 0 0,0 0 1 0 0,0-1-1 0 0,0 1 0 0 0,0 0 0 0 0,0 0 1 0 0,0 0-1 0 0,0 0 0 0 0,0 0 0 0 0,0 0 1 0 0,1 0-1 0 0,-1 0 0 0 0,0 0 1 0 0,0 0-1 0 0,0 0 0 0 0,0 0 0 0 0,0 0 1 0 0,0 0-1 0 0,0 0 0 0 0,0 0 0 0 0,0-1 1 0 0,0 1-1 0 0,0 0 0 0 0,0 0 0 0 0,1 0 1 0 0,-1 0-1 0 0,0 0 0 0 0,0 0 0 0 0,0 0 1 0 0,0 0-1 0 0,0 0 0 0 0,0 0 0 0 0,0 0 1 0 0,0 0-1 0 0,0 0 0 0 0,0 0 1 0 0,1 1-1 0 0,-1-1 0 0 0,0 0 0 0 0,0 0 1 0 0,0 0-1 0 0,17 6-635 0 0,-17-6 665 0 0,29 17-5429 0 0,-17-6-763 0 0,-12-11 5989 0 0,0 1-1 0 0,0-1 1 0 0,1 0 0 0 0,-1 0 0 0 0,0 1-1 0 0,0-1 1 0 0,0 0 0 0 0,0 1 0 0 0,0-1-1 0 0,0 0 1 0 0,0 0 0 0 0,0 1 0 0 0,0-1-1 0 0,0 0 1 0 0,0 0 0 0 0,0 1-1 0 0,0-1 1 0 0,0 0 0 0 0,0 1 0 0 0,0-1-1 0 0,-1 0 1 0 0,1 0 0 0 0,0 1 0 0 0,0-1-1 0 0,0 0 1 0 0,0 0 0 0 0,0 0 0 0 0,-1 1-1 0 0,0 0-885 0 0,1-1 885 0 0,0 0 1 0 0,-1 0 0 0 0,1 0 0 0 0,0 0-1 0 0,0 0 1 0 0,-1 1 0 0 0,1 3-3437 0 0,4-1 2170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84 920 0 0,'-27'-31'8165'0'0,"22"24"-6261"0"0,0 0 0 0 0,0 1 0 0 0,-1 0-1 0 0,0 1 1 0 0,0-1 0 0 0,0 1 0 0 0,-9-5 0 0 0,14 12-1811 0 0,0-1-1 0 0,0 1 0 0 0,0 0 1 0 0,0 0-1 0 0,0 0 0 0 0,0-1 1 0 0,0 1-1 0 0,0 0 1 0 0,1 0-1 0 0,-1 1 0 0 0,1-1 1 0 0,-1 0-1 0 0,1 0 0 0 0,0 2 1 0 0,-2 4 93 0 0,-31 119 788 0 0,6 2-1 0 0,-15 167 1 0 0,42-265-946 0 0,1-1 1 0 0,9 54-1 0 0,-9-77-28 0 0,0-4-45 0 0,-1 0 1 0 0,0-1-1 0 0,1 1 0 0 0,-1-1 1 0 0,1 1-1 0 0,0-1 0 0 0,0 0 1 0 0,0 1-1 0 0,0-1 0 0 0,0 0 1 0 0,0 0-1 0 0,1 1 0 0 0,-1-1 1 0 0,1 0-1 0 0,0 0 0 0 0,-1-1 1 0 0,1 1-1 0 0,0 0 0 0 0,0 0 1 0 0,0-1-1 0 0,0 0 0 0 0,3 2 1 0 0,25-15-25833 0 0,-25 13 24055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70 36 0 0,'-2'-1'525'0'0,"-25"-22"2991"0"0,26 22-3408 0 0,1 1 0 0 0,-1 0-1 0 0,0-1 1 0 0,1 1 0 0 0,-1-1 0 0 0,1 1 0 0 0,0 0 0 0 0,-1-1 0 0 0,1 1 0 0 0,-1-1 0 0 0,1 1 0 0 0,0-1 0 0 0,-1 1 0 0 0,1-1 0 0 0,0 0-1 0 0,-1 1 1 0 0,1-1 0 0 0,0 1 0 0 0,0-1 0 0 0,0 0 0 0 0,0 1 0 0 0,0-1 0 0 0,0 0 0 0 0,-1 1 0 0 0,1-1 0 0 0,1 1 0 0 0,-1-1 0 0 0,0 0-1 0 0,0 1 1 0 0,0-1 0 0 0,0 0 0 0 0,0 1 0 0 0,0-1 0 0 0,1 1 0 0 0,-1-1 0 0 0,0 1 0 0 0,1-1 0 0 0,-1 0 0 0 0,0 1 0 0 0,1-1-1 0 0,-1 1 1 0 0,0-1 0 0 0,1 1 0 0 0,-1 0 0 0 0,1-1 0 0 0,-1 1 0 0 0,1-1 0 0 0,0 1 0 0 0,10-4 837 0 0,-1 0 1 0 0,1 1-1 0 0,0 0 0 0 0,0 1 1 0 0,0 0-1 0 0,0 1 0 0 0,20 0 1 0 0,80 10 1960 0 0,-83-6-2371 0 0,-1 2 0 0 0,-1 1 1 0 0,1 1-1 0 0,39 16 0 0 0,-57-19-432 0 0,1 0-1 0 0,-1 0 1 0 0,0 1-1 0 0,-1 1 1 0 0,1-1-1 0 0,-1 1 1 0 0,0 1 0 0 0,-1-1-1 0 0,1 1 1 0 0,-1 1-1 0 0,-1 0 1 0 0,1 0-1 0 0,-1 0 1 0 0,-1 0-1 0 0,8 14 1 0 0,-12-17-89 0 0,1-1 1 0 0,-1 0-1 0 0,0 0 1 0 0,0 0-1 0 0,0 1 1 0 0,0-1-1 0 0,-1 1 1 0 0,0-1-1 0 0,0 0 1 0 0,0 1-1 0 0,0-1 1 0 0,-1 1-1 0 0,1-1 1 0 0,-1 0-1 0 0,-3 7 1 0 0,2-5-8 0 0,-1 1 1 0 0,-1-1 0 0 0,1 0 0 0 0,-1 0-1 0 0,0 0 1 0 0,-1-1 0 0 0,1 1 0 0 0,-11 8 0 0 0,-2 0-94 0 0,-1-1 1 0 0,-1 0-1 0 0,0-2 1 0 0,0 0 0 0 0,-26 10-1 0 0,6-5-1461 0 0,-44 12 0 0 0,50-19-1093 0 0,-1-2 0 0 0,-1-1 0 0 0,1-2 0 0 0,-1-1 0 0 0,1-1 0 0 0,-58-6 0 0 0,29-4 634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233 127 668 0 0,'-7'-5'4798'0'0,"-9"-6"-2271"0"0,12 9-2220 0 0,0 0-1 0 0,0 1 0 0 0,0-1 0 0 0,0 1 1 0 0,-1 0-1 0 0,1 0 0 0 0,0 0 0 0 0,-1 1 1 0 0,1 0-1 0 0,-1 0 0 0 0,1 0 0 0 0,-1 0 0 0 0,1 1 1 0 0,-1-1-1 0 0,1 1 0 0 0,0 0 0 0 0,-1 1 1 0 0,1-1-1 0 0,0 1 0 0 0,-5 2 0 0 0,1 0-113 0 0,0 0 1 0 0,0 0-1 0 0,0 1 0 0 0,1 0 0 0 0,0 0 0 0 0,0 1 0 0 0,1 0 0 0 0,-1 0 0 0 0,-6 9 1 0 0,8-7-161 0 0,1-1 0 0 0,-1 1 0 0 0,2 1 0 0 0,-1-1 0 0 0,1 0 0 0 0,0 1 0 0 0,1 0 0 0 0,0-1 0 0 0,0 1 1 0 0,1 0-1 0 0,0 0 0 0 0,1 0 0 0 0,0 0 0 0 0,0 0 0 0 0,3 15 0 0 0,-2-16-29 0 0,0-1-1 0 0,1 1 1 0 0,0-1-1 0 0,0 0 1 0 0,1 1 0 0 0,0-1-1 0 0,0 0 1 0 0,1-1-1 0 0,0 1 1 0 0,0-1-1 0 0,1 1 1 0 0,-1-1 0 0 0,1 0-1 0 0,1-1 1 0 0,-1 1-1 0 0,1-1 1 0 0,0 0-1 0 0,13 7 1 0 0,-16-10 137 0 0,0 0 1 0 0,0 0-1 0 0,1-1 0 0 0,-1 1 1 0 0,1-1-1 0 0,-1 0 1 0 0,1 0-1 0 0,-1 0 0 0 0,1 0 1 0 0,0-1-1 0 0,-1 0 1 0 0,1 0-1 0 0,0 0 0 0 0,0 0 1 0 0,-1 0-1 0 0,1-1 1 0 0,0 1-1 0 0,-1-1 0 0 0,1 0 1 0 0,-1 0-1 0 0,1-1 1 0 0,-1 1-1 0 0,1-1 0 0 0,-1 1 1 0 0,0-1-1 0 0,0 0 1 0 0,0 0-1 0 0,0-1 0 0 0,0 1 1 0 0,0-1-1 0 0,3-3 1 0 0,-2 1 70 0 0,0-1 1 0 0,0 0 0 0 0,-1 1 0 0 0,1-1-1 0 0,-1-1 1 0 0,0 1 0 0 0,-1 0 0 0 0,0-1-1 0 0,0 1 1 0 0,0-1 0 0 0,-1 0 0 0 0,0 1-1 0 0,0-1 1 0 0,-1 0 0 0 0,1 0 0 0 0,-2-8-1 0 0,-1 3-159 0 0,-1 0 1 0 0,0 0-1 0 0,-1 0 0 0 0,0 1 0 0 0,-1 0 0 0 0,0-1 0 0 0,-8-10 0 0 0,-7-20-120 0 0,18 40-13 0 0,1-1 1 0 0,1 0 0 0 0,-1 1 0 0 0,0-1-1 0 0,1 0 1 0 0,-1 1 0 0 0,1-1-1 0 0,0 0 1 0 0,-1 0 0 0 0,2 1 0 0 0,-1-4-1 0 0,1 2-360 0 0,0 1 0 0 0,0-1 0 0 0,0 1 0 0 0,0 0 0 0 0,1-1 0 0 0,-1 1 0 0 0,1 0 0 0 0,0 0 0 0 0,0 0 0 0 0,0 0 0 0 0,1 0 0 0 0,2-3 0 0 0,6-4-1906 0 0,1 1 1 0 0,0-1-1 0 0,1 2 1 0 0,15-9-1 0 0,-15 10 994 0 0,16-10-1413 0 0,7 0 614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39 1124 0 0,'-73'-5'4950'0'0,"58"2"-3726"0"0,1 2 0 0 0,0-1 0 0 0,-1 2 0 0 0,1 0-1 0 0,-1 1 1 0 0,1 0 0 0 0,-27 9 3716 0 0,41-10-4879 0 0,11 3 1492 0 0,17 0-441 0 0,63-10-228 0 0,47-7-395 0 0,44-5-622 0 0,-62 14 62 0 0,-111 5-94 0 0,-5 0-73 0 0,-1-1-1 0 0,1 1 0 0 0,0 0 0 0 0,0 0 0 0 0,-1 1 0 0 0,1-1 0 0 0,-1 1 1 0 0,1 0-1 0 0,0 0 0 0 0,-1 0 0 0 0,5 2 0 0 0,-43 9-13384 0 0,28-11 11500 0 0,-12 4-391 0 0,-3-1 609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10 120 0 0,'-46'19'3312'0'0,"-91"25"1"0"0,2-2 3687 0 0,126-37-4066 0 0,9-1-759 0 0,18 1 392 0 0,29-3-1106 0 0,191-8-138 0 0,118-20-652 0 0,-332 24-548 0 0,-6 1 33 0 0,-9 1 107 0 0,0 0 0 0 0,0 0 0 0 0,0-2 0 0 0,0 1 0 0 0,-1-1 0 0 0,1 0 0 0 0,0 0 0 0 0,13-7 1 0 0,-22 8-248 0 0,0 0 1 0 0,0 1 0 0 0,0-1 0 0 0,0 0 0 0 0,0 1 0 0 0,0-1-1 0 0,0 0 1 0 0,0 1 0 0 0,-1-1 0 0 0,1 0 0 0 0,0 1 0 0 0,-1-1-1 0 0,1 0 1 0 0,0 1 0 0 0,-1-1 0 0 0,1 1 0 0 0,-1-1 0 0 0,1 1 0 0 0,0-1-1 0 0,-1 1 1 0 0,1-1 0 0 0,-1 1 0 0 0,0 0 0 0 0,1-1 0 0 0,-1 1-1 0 0,1 0 1 0 0,-1-1 0 0 0,0 1 0 0 0,1 0 0 0 0,-1 0 0 0 0,-1-1-1 0 0,-21-12-4 0 0,11 5 27 0 0,22 7-1489 0 0,14-2-2725 0 0,-20 2 2501 0 0,-1-1 1 0 0,1 0-1 0 0,-1 0 0 0 0,0 0 1 0 0,0 0-1 0 0,0 0 0 0 0,0-1 1 0 0,0 1-1 0 0,-1-1 1 0 0,5-5-1 0 0,-6 2-899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8 600 0 0,'0'0'75'0'0,"0"0"1"0"0,0 0-1 0 0,0-1 0 0 0,0 1 0 0 0,1 0 1 0 0,-1 0-1 0 0,0 0 0 0 0,0 0 0 0 0,0 0 1 0 0,0 0-1 0 0,0 0 0 0 0,1-1 0 0 0,-1 1 1 0 0,0 0-1 0 0,0 0 0 0 0,0 0 1 0 0,0 0-1 0 0,0 0 0 0 0,0-1 0 0 0,0 1 1 0 0,0 0-1 0 0,0 0 0 0 0,0 0 0 0 0,0-1 1 0 0,0 1-1 0 0,0 0 0 0 0,0 0 0 0 0,0 0 1 0 0,0 0-1 0 0,0-1 0 0 0,0 1 1 0 0,0 0-1 0 0,0 0 0 0 0,0 0 0 0 0,0 0 1 0 0,0-1-1 0 0,0 1 0 0 0,0 0 0 0 0,0 0 1 0 0,-2-1 507 0 0,2 7-515 0 0,-32 1 907 0 0,32-7-965 0 0,0 1 1 0 0,0-1-1 0 0,0 0 0 0 0,0 1 1 0 0,0-1-1 0 0,0 0 0 0 0,0 0 1 0 0,0 1-1 0 0,1-1 0 0 0,-1 0 1 0 0,0 0-1 0 0,0 1 0 0 0,0-1 1 0 0,1 0-1 0 0,-1 0 0 0 0,0 1 1 0 0,0-1-1 0 0,0 0 0 0 0,1 0 0 0 0,-1 0 1 0 0,0 0-1 0 0,0 1 0 0 0,1-1 1 0 0,-1 0-1 0 0,0 0 0 0 0,1 0 1 0 0,-1 0-1 0 0,0 0 0 0 0,1 0 1 0 0,-1 0-1 0 0,0 0 0 0 0,0 0 1 0 0,1 0-1 0 0,-1 0 0 0 0,0 0 1 0 0,1 0-1 0 0,-1 0 0 0 0,0 0 1 0 0,1 0-1 0 0,18 3-58 0 0,-16-3 58 0 0,-2 0 556 0 0,8-11-5634 0 0,-4 4 4006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0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60 0 0,'-8'5'1766'0'0,"1"-6"-2987"0"0,-1 1 652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0 979 576 0 0,'1'-4'1048'0'0,"0"-1"0"0"0,0 1 0 0 0,1-1 0 0 0,0 1 0 0 0,-1 0 0 0 0,1 0 0 0 0,0 0 0 0 0,1 0 0 0 0,-1 0 0 0 0,1 0 0 0 0,0 1 0 0 0,0-1 0 0 0,0 1 1 0 0,0 0-1 0 0,0 0 0 0 0,1 0 0 0 0,0 0 0 0 0,-1 0 0 0 0,1 1 0 0 0,7-3 0 0 0,-8-3 3364 0 0,-6 17-2997 0 0,5 16-1299 0 0,1 0-1 0 0,2-1 1 0 0,0 1 0 0 0,14 38-1 0 0,-1-1-12 0 0,11 31-9 0 0,58 127-1 0 0,7 17-98 0 0,-66-165 31 0 0,-37-92 885 0 0,7 13-850 0 0,0 0-1 0 0,1 0 1 0 0,0 0 0 0 0,1-1-1 0 0,-1 1 1 0 0,1 0-1 0 0,1-1 1 0 0,-1 1 0 0 0,1 0-1 0 0,1 0 1 0 0,-1 0-1 0 0,1 0 1 0 0,3-8 0 0 0,1 3-50 0 0,0 1 1 0 0,0 1-1 0 0,1-1 1 0 0,0 1 0 0 0,1 0-1 0 0,0 1 1 0 0,11-10 0 0 0,27-23-10 0 0,3 2 1 0 0,68-42 0 0 0,-47 34-15 0 0,754-508-106 0 0,-147 103-7 0 0,-671 449 125 0 0,172-124-1 0 0,-137 96 4 0 0,-2-3 0 0 0,40-43 0 0 0,-49 49-20 0 0,-43 39 10 0 0,12-9 7 0 0,1 0 1 0 0,-1-1 0 0 0,1 1 0 0 0,-1-1 0 0 0,1 1 0 0 0,-1 0 0 0 0,1-1 0 0 0,-1 0 0 0 0,0 1-1 0 0,1-1 1 0 0,-1 1 0 0 0,0-1 0 0 0,1 0 0 0 0,-1 1 0 0 0,0-1 0 0 0,1 0 0 0 0,-1 0 0 0 0,0 1-1 0 0,0-1 1 0 0,1 0 0 0 0,-1 0 0 0 0,0 0 0 0 0,0 0 0 0 0,0 0 0 0 0,1 0 0 0 0,-1 0 0 0 0,0 0 0 0 0,0 0-1 0 0,1-1 1 0 0,-1 1 0 0 0,0 0 0 0 0,0 0 0 0 0,1-1 0 0 0,-1 1 0 0 0,0-1 0 0 0,0 0-1 0 0,-17 4-14 0 0,18-3 14 0 0,0 0 0 0 0,0 0-1 0 0,1 0 1 0 0,-1 0 0 0 0,0 0 0 0 0,0 0 0 0 0,0 0 0 0 0,1 0 0 0 0,-1 0-1 0 0,0 0 1 0 0,0 0 0 0 0,1 0 0 0 0,-1 1 0 0 0,0-1 0 0 0,0 0 0 0 0,0 0-1 0 0,1 0 1 0 0,-1 0 0 0 0,0 1 0 0 0,0-1 0 0 0,0 0 0 0 0,0 0 0 0 0,0 0-1 0 0,1 1 1 0 0,-1-1 0 0 0,0 0 0 0 0,0 0 0 0 0,0 0 0 0 0,0 1 0 0 0,0-1-1 0 0,0 0 1 0 0,0 0 0 0 0,0 1 0 0 0,0-1 0 0 0,0 0 0 0 0,0 0 0 0 0,0 1-1 0 0,0-1 1 0 0,0 0 0 0 0,0 0 0 0 0,0 0 0 0 0,0 1 0 0 0,0-1 0 0 0,0 0-1 0 0,0 0 1 0 0,0 1 0 0 0,-1-1 0 0 0,1 0 0 0 0,0 0 0 0 0,0 0 0 0 0,0 1-1 0 0,0-1 1 0 0,0 0 0 0 0,-1 0 0 0 0,1 0 0 0 0,0 0 0 0 0,0 1 0 0 0,0-1-1 0 0,-1 0 1 0 0,1 0 0 0 0,0 0 0 0 0,0 0 0 0 0,0 0 0 0 0,-1 0 0 0 0,1 0-1 0 0,0 0 1 0 0,0 0 0 0 0,-1 1 0 0 0,1-1 0 0 0,0 0-1 0 0,1 0 1 0 0,0 0 0 0 0,-1 1-1 0 0,1-1 1 0 0,-1 0-1 0 0,1 1 1 0 0,-1-1-1 0 0,1 1 1 0 0,-1-1 0 0 0,1 1-1 0 0,-1-1 1 0 0,0 1-1 0 0,1-1 1 0 0,-1 1-1 0 0,0-1 1 0 0,1 1 0 0 0,-1 0-1 0 0,0-1 1 0 0,0 1-1 0 0,1-1 1 0 0,-1 1-1 0 0,0 0 1 0 0,0-1 0 0 0,0 2-1 0 0,0-2 18 0 0,0 0-12 0 0,4 5-13 0 0,-4-5 8 0 0,1 0 0 0 0,-1 0 1 0 0,0 0-1 0 0,0 1 0 0 0,1-1 0 0 0,-1 0 0 0 0,0 0 0 0 0,0 0 0 0 0,1 0 1 0 0,-1 0-1 0 0,0 0 0 0 0,0 0 0 0 0,1 1 0 0 0,-1-1 0 0 0,0 0 0 0 0,0 0 1 0 0,0 0-1 0 0,1 1 0 0 0,-1-1 0 0 0,0 0 0 0 0,0 0 0 0 0,0 1 0 0 0,0-1 1 0 0,0 0-1 0 0,0 0 0 0 0,1 1 0 0 0,-1-1 0 0 0,0 0 0 0 0,0 0 1 0 0,0 1-1 0 0,0-1 0 0 0,0 0 0 0 0,0 0 0 0 0,0 1 0 0 0,0-1 0 0 0,0 0 1 0 0,0 1-1 0 0,0-1 0 0 0,0 0 0 0 0,0 1 0 0 0,14 35-775 0 0,-43-34-5612 0 0,-49 9-6036 0 0,0-3 5228 0 0,32-2 4762 0 0,5-2 894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54 1280 0 0,'-1'-2'285'0'0,"1"0"0"0"0,-1 0-1 0 0,0 0 1 0 0,1 0 0 0 0,-1 0 0 0 0,0 0-1 0 0,0 0 1 0 0,0 0 0 0 0,0 1-1 0 0,-1-1 1 0 0,1 0 0 0 0,0 0 0 0 0,-1 1-1 0 0,0-1 1 0 0,1 1 0 0 0,-1-1 0 0 0,0 1-1 0 0,1 0 1 0 0,-1 0 0 0 0,0 0 0 0 0,0 0-1 0 0,0 0 1 0 0,0 0 0 0 0,-3-1-1 0 0,-2 0 140 0 0,-1-1 0 0 0,1 1 0 0 0,-1 0-1 0 0,0 0 1 0 0,-11 0 0 0 0,2 2 738 0 0,1 0 0 0 0,-31 6 0 0 0,46-6-1123 0 0,-1 1 0 0 0,1-1 0 0 0,0 0 0 0 0,-1 1 0 0 0,1-1 0 0 0,0 1 0 0 0,-1-1 0 0 0,1 1 0 0 0,0 0 0 0 0,0 0 0 0 0,0-1 0 0 0,0 1 0 0 0,0 0 0 0 0,0 0 0 0 0,0 0 0 0 0,0 0 0 0 0,0 0 0 0 0,0 0 0 0 0,0 0 0 0 0,0 1 0 0 0,1-1 0 0 0,-1 0 0 0 0,0 0 0 0 0,1 1 0 0 0,-1-1 0 0 0,1 0 0 0 0,0 1 0 0 0,-1 1 0 0 0,-28 93 983 0 0,27-92-930 0 0,1-1 0 0 0,-1 1 0 0 0,-1-1 0 0 0,1 0 0 0 0,0 1-1 0 0,-1-1 1 0 0,1-1 0 0 0,-1 1 0 0 0,0 0 0 0 0,0-1 0 0 0,0 1 0 0 0,-1-1-1 0 0,1 0 1 0 0,0 0 0 0 0,-1 0 0 0 0,1 0 0 0 0,-1-1 0 0 0,-7 3 0 0 0,-10 5 356 0 0,5 5-67 0 0,-6 5-55 0 0,21-19-321 0 0,1 0 0 0 0,0 0 0 0 0,0 1-1 0 0,-1-1 1 0 0,1 0 0 0 0,0 0-1 0 0,0 0 1 0 0,-1 1 0 0 0,1-1-1 0 0,0 0 1 0 0,-1 0 0 0 0,1 0-1 0 0,0 0 1 0 0,-1 0 0 0 0,1 1-1 0 0,-1-1 1 0 0,1 0 0 0 0,0 0-1 0 0,-1 0 1 0 0,1 0 0 0 0,0 0 0 0 0,-1 0-1 0 0,1 0 1 0 0,0 0 0 0 0,-1-1-1 0 0,1 1 1 0 0,-1 0 0 0 0,1 0-1 0 0,0 0 1 0 0,-1 0 0 0 0,1 0-1 0 0,0 0 1 0 0,0-1 0 0 0,-1 1-1 0 0,1 0 1 0 0,0 0 0 0 0,-1-1 0 0 0,1 1-1 0 0,0 0 1 0 0,0 0 0 0 0,-1-1-1 0 0,1 1 1 0 0,0 0 0 0 0,0-1-1 0 0,0 1 1 0 0,-1 0 0 0 0,1-1-1 0 0,0 1 1 0 0,0-1 0 0 0,-5-20 50 0 0,-3-14-10 0 0,4 24-2 0 0,4 11-41 0 0,0 0-1 0 0,0 0 0 0 0,0 0 1 0 0,0 0-1 0 0,0 0 1 0 0,0 0-1 0 0,0 0 0 0 0,0 0 1 0 0,0 0-1 0 0,0 0 0 0 0,0 0 1 0 0,0 0-1 0 0,0 0 1 0 0,0 1-1 0 0,0-1 0 0 0,0 0 1 0 0,0 0-1 0 0,0 0 1 0 0,0 0-1 0 0,0 0 0 0 0,0 0 1 0 0,-1 0-1 0 0,1 0 0 0 0,0 0 1 0 0,0 0-1 0 0,0 0 1 0 0,0 0-1 0 0,0 0 0 0 0,0 0 1 0 0,0 0-1 0 0,0 0 0 0 0,0 0 1 0 0,0 0-1 0 0,0 0 1 0 0,0 0-1 0 0,0 0 0 0 0,0-1 1 0 0,0 1-1 0 0,0 0 1 0 0,0 0-1 0 0,0 0 0 0 0,0 0 1 0 0,0 0-1 0 0,-1 0 0 0 0,1 0 1 0 0,0 0-1 0 0,0 0 1 0 0,0 0-1 0 0,0 0 0 0 0,0 0 1 0 0,0 0-1 0 0,0 0 0 0 0,-2 9 12 0 0,1 1 0 0 0,0-1 0 0 0,1 0-1 0 0,0 1 1 0 0,0-1 0 0 0,1 1-1 0 0,0-1 1 0 0,0 1 0 0 0,1-1 0 0 0,4 12-1 0 0,0-6 17 0 0,1-1 1 0 0,0 0-1 0 0,0 0 0 0 0,1-1 0 0 0,16 19 0 0 0,12 14 331 0 0,41 55 706 0 0,-71-90-922 0 0,1 1 0 0 0,-1-1 0 0 0,-1 1 0 0 0,0 0 0 0 0,0 0 0 0 0,-2 1 0 0 0,5 19 0 0 0,-8-24-67 0 0,0-1 0 0 0,0 1 0 0 0,0 0 0 0 0,-1-1 0 0 0,0 1 0 0 0,-1-1 0 0 0,0 1 0 0 0,0-1 0 0 0,0 1 0 0 0,-1-1 0 0 0,0 0 0 0 0,-1 0 0 0 0,1-1 0 0 0,-1 1 0 0 0,-1-1 0 0 0,1 0 0 0 0,-1 0 0 0 0,0 0 0 0 0,0 0 0 0 0,-1-1 0 0 0,-7 6 0 0 0,-5 3 7 0 0,-1 0 0 0 0,0-1 0 0 0,-1 0 0 0 0,-1-2-1 0 0,-36 15 1 0 0,40-19-142 0 0,-59 21 154 0 0,70-26-217 0 0,-1 0-1 0 0,1-1 0 0 0,0 0 0 0 0,-1 0 1 0 0,1 0-1 0 0,-1-1 0 0 0,0 0 0 0 0,1 0 1 0 0,-8-1-1 0 0,13 1 1 0 0,0-1 1 0 0,1 1-1 0 0,-1 0 0 0 0,1 0 1 0 0,-1-1-1 0 0,1 1 1 0 0,-1-1-1 0 0,1 1 0 0 0,-1 0 1 0 0,1-1-1 0 0,0 1 0 0 0,-1-1 1 0 0,1 1-1 0 0,-1-1 1 0 0,1 1-1 0 0,0-1 0 0 0,0 1 1 0 0,-1-1-1 0 0,1 1 1 0 0,0-1-1 0 0,0 0 0 0 0,0 1 1 0 0,-1-1-1 0 0,1 1 0 0 0,0-1 1 0 0,0 0-1 0 0,0 1 1 0 0,0-1-1 0 0,0 1 0 0 0,0-1 1 0 0,0 0-1 0 0,0 1 0 0 0,0-1 1 0 0,1 1-1 0 0,-1-1 1 0 0,0 1-1 0 0,0-1 0 0 0,1 0 1 0 0,-1 1-1 0 0,0-1 1 0 0,0 1-1 0 0,1-1 0 0 0,-1 1 1 0 0,1-1-1 0 0,-1 1 0 0 0,0-1 1 0 0,1 1-1 0 0,0-1 1 0 0,19-24-4333 0 0,59-50-5620 0 0,-46 46 7830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44 1036 0 0,'1'-1'203'0'0,"0"0"-1"0"0,-1-1 1 0 0,1 1-1 0 0,0 0 1 0 0,0 0-1 0 0,-1-1 1 0 0,1 1-1 0 0,-1-1 1 0 0,1 1-1 0 0,-1 0 1 0 0,0-1-1 0 0,1 1 0 0 0,-1-1 1 0 0,0 1-1 0 0,0-1 1 0 0,0 1-1 0 0,0-1 1 0 0,0 1-1 0 0,-1-1 1 0 0,1 1-1 0 0,0-1 1 0 0,-1 1-1 0 0,1 0 1 0 0,-1-3-1 0 0,0 4-106 0 0,1-1 0 0 0,0 1 0 0 0,0 0-1 0 0,-1-1 1 0 0,1 1 0 0 0,0-1-1 0 0,-1 1 1 0 0,1 0 0 0 0,-1-1 0 0 0,1 1-1 0 0,0 0 1 0 0,-1-1 0 0 0,1 1 0 0 0,-1 0-1 0 0,1 0 1 0 0,-1 0 0 0 0,1-1-1 0 0,-1 1 1 0 0,1 0 0 0 0,-1 0 0 0 0,1 0-1 0 0,-1 0 1 0 0,1 0 0 0 0,-1 0-1 0 0,0 0 1 0 0,0 0-3 0 0,0 0 0 0 0,0 1 0 0 0,-1-1 0 0 0,1 1 0 0 0,0-1 0 0 0,0 1 0 0 0,0 0 0 0 0,0-1 0 0 0,0 1 0 0 0,0 0 0 0 0,0 0 0 0 0,0-1 0 0 0,1 1 0 0 0,-1 0 0 0 0,0 0 0 0 0,0 1 0 0 0,-4 5 276 0 0,1 1 0 0 0,0-1 0 0 0,0 1 0 0 0,1-1 0 0 0,0 1 0 0 0,0 0 0 0 0,1 0 0 0 0,0 0 0 0 0,0 1-1 0 0,1-1 1 0 0,0 0 0 0 0,1 1 0 0 0,0-1 0 0 0,0 1 0 0 0,1-1 0 0 0,0 0 0 0 0,0 1 0 0 0,4 10 0 0 0,-2-5-139 0 0,2 1-1 0 0,0 0 1 0 0,0-1 0 0 0,2 0 0 0 0,-1-1 0 0 0,2 1 0 0 0,0-1 0 0 0,0-1 0 0 0,14 16-1 0 0,-4-7-86 0 0,23 25-123 0 0,-39-44 27 0 0,0 0-1 0 0,0-1 1 0 0,0 1-1 0 0,1 0 1 0 0,-1-1 0 0 0,0 0-1 0 0,1 1 1 0 0,-1-1-1 0 0,1 0 1 0 0,-1 0 0 0 0,1 0-1 0 0,-1-1 1 0 0,1 1-1 0 0,0-1 1 0 0,-1 1 0 0 0,1-1-1 0 0,5 0 1 0 0,-6-1 17 0 0,-1 0 0 0 0,1 0 1 0 0,0 0-1 0 0,-1 0 0 0 0,1 0 1 0 0,-1 0-1 0 0,1 0 0 0 0,-1 0 0 0 0,0-1 1 0 0,1 1-1 0 0,-1 0 0 0 0,0-1 1 0 0,0 1-1 0 0,0-1 0 0 0,0 0 0 0 0,0 1 1 0 0,0-1-1 0 0,0-2 0 0 0,12-32 76 0 0,48-157 4 0 0,-50 167 139 0 0,-9 21-129 0 0,0 1 0 0 0,0 0 0 0 0,0-1 0 0 0,-1 1 0 0 0,0-1 0 0 0,2-7-1 0 0,11 73 306 0 0,-13-42-411 0 0,2 1 0 0 0,0 0 0 0 0,10 32 0 0 0,-1-2 0 0 0,-11-48-83 0 0,21 83 290 0 0,-20-77-687 0 0,1 0 1 0 0,0-1-1 0 0,1 1 0 0 0,0-1 0 0 0,0 0 1 0 0,0 0-1 0 0,1 0 0 0 0,9 9 1 0 0,-12-14-188 0 0,0-1 1 0 0,0 0 0 0 0,0 0 0 0 0,1 0 0 0 0,-1 0 0 0 0,0 0 0 0 0,0 0 0 0 0,1-1-1 0 0,-1 1 1 0 0,1-1 0 0 0,-1 0 0 0 0,0 1 0 0 0,1-1 0 0 0,-1 0 0 0 0,1-1 0 0 0,-1 1-1 0 0,0 0 1 0 0,1-1 0 0 0,-1 1 0 0 0,0-1 0 0 0,1 1 0 0 0,-1-1 0 0 0,0 0 0 0 0,0 0-1 0 0,1 0 1 0 0,-1-1 0 0 0,0 1 0 0 0,0 0 0 0 0,2-3 0 0 0,10-5-1131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1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83 157 1336 0 0,'1'-7'850'0'0,"-1"-1"-1"0"0,0 1 0 0 0,0-1 1 0 0,0 1-1 0 0,-1 0 0 0 0,-2-10 1 0 0,3 15-624 0 0,-1 0 0 0 0,1 0 0 0 0,-1 1-1 0 0,1-1 1 0 0,-1 0 0 0 0,0 1 0 0 0,1-1 0 0 0,-1 1 0 0 0,0-1 0 0 0,0 1 0 0 0,0-1 0 0 0,-1 1 0 0 0,1-1 0 0 0,-1 0 0 0 0,1 2-126 0 0,0-1 0 0 0,0 1 0 0 0,0 0 0 0 0,0-1 0 0 0,0 1 1 0 0,0 0-1 0 0,1 0 0 0 0,-1 0 0 0 0,0 0 0 0 0,0 0 0 0 0,0 0 1 0 0,0 0-1 0 0,0 0 0 0 0,0 0 0 0 0,0 1 0 0 0,0-1 1 0 0,0 0-1 0 0,0 0 0 0 0,1 1 0 0 0,-1-1 0 0 0,0 1 0 0 0,0-1 1 0 0,0 1-1 0 0,1-1 0 0 0,-1 1 0 0 0,0-1 0 0 0,0 1 1 0 0,1 0-1 0 0,-1 0 0 0 0,-3 3 165 0 0,0 0 0 0 0,0 1-1 0 0,1-1 1 0 0,-1 1 0 0 0,1-1 0 0 0,1 1 0 0 0,-1 0-1 0 0,0 0 1 0 0,1 1 0 0 0,0-1 0 0 0,1 0 0 0 0,-1 1-1 0 0,1-1 1 0 0,0 1 0 0 0,0-1 0 0 0,1 1 0 0 0,-1 0 0 0 0,1-1-1 0 0,1 1 1 0 0,-1-1 0 0 0,2 8 0 0 0,1 4-68 0 0,1 0 0 0 0,0-1 0 0 0,1 0 0 0 0,1 0 0 0 0,13 28 0 0 0,-10-28-171 0 0,0-1 0 0 0,1 1 0 0 0,1-2 0 0 0,0 1-1 0 0,1-2 1 0 0,1 1 0 0 0,26 20 0 0 0,-38-41 11 0 0,1-1 0 0 0,-1 1 0 0 0,-1-1 0 0 0,1 0 0 0 0,-2-14 0 0 0,-1 7 20 0 0,2 1 0 0 0,0 0 1 0 0,1 0-1 0 0,0 0 1 0 0,1 0-1 0 0,0 0 0 0 0,9-25 1 0 0,-8 29-7 0 0,1 0 1 0 0,0 0-1 0 0,1 0 1 0 0,0 1-1 0 0,0-1 1 0 0,1 1-1 0 0,0 1 1 0 0,1-1-1 0 0,0 1 1 0 0,15-15-1 0 0,-20 22-48 0 0,0-1 1 0 0,1 0-1 0 0,-1 1 1 0 0,0-1-1 0 0,0 1 1 0 0,1 0-1 0 0,-1-1 0 0 0,1 1 1 0 0,-1 0-1 0 0,1 1 1 0 0,-1-1-1 0 0,1 0 0 0 0,0 1 1 0 0,-1-1-1 0 0,1 1 1 0 0,0 0-1 0 0,-1 0 0 0 0,1 0 1 0 0,0 0-1 0 0,-1 1 1 0 0,1-1-1 0 0,0 1 1 0 0,-1-1-1 0 0,1 1 0 0 0,-1 0 1 0 0,1 0-1 0 0,-1 0 1 0 0,1 0-1 0 0,-1 1 0 0 0,0-1 1 0 0,0 1-1 0 0,0-1 1 0 0,1 1-1 0 0,-1 0 1 0 0,-1 0-1 0 0,1 0 0 0 0,2 2 1 0 0,6 9 16 0 0,0 0 0 0 0,-1 1 1 0 0,-1 0-1 0 0,13 28 0 0 0,-13-25-8 0 0,-2-2 8 0 0,0 0 0 0 0,6 28 0 0 0,-9-29-16 0 0,1 0 0 0 0,1-1-1 0 0,7 16 1 0 0,-2-15 15 0 0,-3-16 2 0 0,1-25 3 0 0,-5 15-30 0 0,13-45 34 0 0,2 1 0 0 0,2 1 1 0 0,29-54-1 0 0,-44 99 105 0 0,0 0 1 0 0,0 0-1 0 0,1 1 1 0 0,1 0-1 0 0,-1 0 1 0 0,1 0-1 0 0,1 1 1 0 0,0 0-1 0 0,14-11 1 0 0,-21 18-111 0 0,-1 1 1 0 0,1-1 0 0 0,0 1 0 0 0,0 0 0 0 0,-1-1 0 0 0,1 1 0 0 0,0 0-1 0 0,0-1 1 0 0,0 1 0 0 0,0 0 0 0 0,0 0 0 0 0,-1 0 0 0 0,1 0 0 0 0,0 0-1 0 0,0 0 1 0 0,0 0 0 0 0,0 0 0 0 0,0 0 0 0 0,0 1 0 0 0,-1-1 0 0 0,1 0 0 0 0,0 0-1 0 0,0 1 1 0 0,0-1 0 0 0,-1 1 0 0 0,2 0 0 0 0,0 0 14 0 0,-1 0 0 0 0,1 1 0 0 0,-1 0 0 0 0,1-1 0 0 0,-1 1 0 0 0,0 0 0 0 0,0 0 0 0 0,0 0 0 0 0,0 0 0 0 0,1 3-1 0 0,2 6 79 0 0,0 1-1 0 0,-1-1 0 0 0,1 14 1 0 0,-3-19-54 0 0,20 166 657 0 0,4 18-3398 0 0,-25-189 2268 0 0,0 0-1 0 0,0 0 1 0 0,1 0-1 0 0,-1 1 1 0 0,1-1-1 0 0,-1 0 1 0 0,0 0-1 0 0,1 0 1 0 0,0 0-1 0 0,-1 0 0 0 0,1 1 1 0 0,0-1-1 0 0,0 0 1 0 0,-1-1-1 0 0,1 1 1 0 0,0 0-1 0 0,0 0 1 0 0,0 0-1 0 0,0 0 0 0 0,0-1 1 0 0,0 1-1 0 0,0-1 1 0 0,0 1-1 0 0,1 0 1 0 0,-1-1-1 0 0,0 0 1 0 0,2 1-1 0 0,20-1-6665 0 0,-7-3 5162 0 0,10-3-429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63 840 0 0,'-32'3'3629'0'0,"-1"-1"0"0"0,0-1-1 0 0,1-2 1 0 0,-40-6 0 0 0,120 1 1239 0 0,19-2-4846 0 0,-7 2-506 0 0,98-11 1014 0 0,-56-2-9031 0 0,-97 17 4407 0 0,-18 0-4585 0 0,4 3 6705 0 0</inkml:trace>
  <inkml:trace contextRef="#ctx0" brushRef="#br0" timeOffset="1">191 119 1100 0 0,'-21'12'1509'0'0,"-6"2"1366"0"0,-45 34 1 0 0,65-43-2008 0 0,1 1 1 0 0,-1-1 0 0 0,2 1 0 0 0,-1 0-1 0 0,0 1 1 0 0,1 0 0 0 0,1-1-1 0 0,-1 1 1 0 0,1 1 0 0 0,0-1 0 0 0,-5 13-1 0 0,9-18-690 0 0,-1 0 0 0 0,1-1 0 0 0,-1 1 0 0 0,1-1-1 0 0,0 1 1 0 0,0 0 0 0 0,-1 0 0 0 0,1-1 0 0 0,0 1 0 0 0,1 0-1 0 0,-1-1 1 0 0,0 1 0 0 0,0 0 0 0 0,1-1 0 0 0,-1 1-1 0 0,1 0 1 0 0,-1-1 0 0 0,1 1 0 0 0,0-1 0 0 0,0 1-1 0 0,-1-1 1 0 0,1 1 0 0 0,2 1 0 0 0,-1-1-46 0 0,1 0-1 0 0,-1 0 1 0 0,1 0 0 0 0,0 0 0 0 0,0 0-1 0 0,0-1 1 0 0,0 1 0 0 0,0-1 0 0 0,0 0-1 0 0,0 0 1 0 0,4 1 0 0 0,7 1-37 0 0,-1-1 1 0 0,1-1-1 0 0,0 0 0 0 0,23-2 1 0 0,10-3-477 0 0,0-2 0 0 0,77-20 0 0 0,-53 3-3299 0 0,-5-7-3927 0 0,-66 30 7552 0 0,9-4-1545 0 0,0-1 1 0 0,0-1-1 0 0,-1 1 0 0 0,1-1 1 0 0,9-9-1 0 0,-4 0-519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62 924 0 0,'-31'-26'5761'0'0,"23"19"-2099"0"0,1 1 0 0 0,-1-1 0 0 0,-16-8 0 0 0,24 15-3622 0 0,0 0 0 0 0,0-1 0 0 0,-1 1-1 0 0,1 0 1 0 0,0 0 0 0 0,0 0 0 0 0,0 0 0 0 0,-1 1 0 0 0,1-1 0 0 0,0 0 0 0 0,0 0 0 0 0,0 0 0 0 0,0 0 0 0 0,-1 0 0 0 0,1 0 0 0 0,0 0 0 0 0,0 0 0 0 0,0 0 0 0 0,-1 0 0 0 0,1 0 0 0 0,0 1 0 0 0,0-1 0 0 0,0 0 0 0 0,0 0 0 0 0,0 0 0 0 0,0 0 0 0 0,-1 1 0 0 0,1-1 0 0 0,0 0 0 0 0,0 0 0 0 0,0 0 0 0 0,0 0-1 0 0,0 1 1 0 0,0-1 0 0 0,0 0 0 0 0,0 0 0 0 0,0 0 0 0 0,0 1 0 0 0,0-1 0 0 0,0 0 0 0 0,0 0 0 0 0,0 0 0 0 0,0 1 0 0 0,0-1 0 0 0,0 0 0 0 0,0 0 0 0 0,0 0 0 0 0,0 0 0 0 0,0 1 0 0 0,0-1 0 0 0,0 0 0 0 0,0 0 0 0 0,0 0 0 0 0,0 1 0 0 0,1-1 0 0 0,-1 0 0 0 0,0 0 0 0 0,0 0 0 0 0,0 0 0 0 0,5 20 351 0 0,-3-14-47 0 0,23 283 2004 0 0,-21-94-2947 0 0,-6-181 474 0 0,2-3-7216 0 0,11-22 82 0 0,26-44-2150 0 0,-24 28 7552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95 244 0 0,'-12'-11'2376'0'0,"0"1"1"0"0,-21-14-1 0 0,22 17-1039 0 0,-1 0 1 0 0,0 1-1 0 0,-1 1 1 0 0,1 0-1 0 0,-21-5 1 0 0,17 7-703 0 0,1 0 0 0 0,-1 1 0 0 0,0 1 0 0 0,0 1 0 0 0,0 0 1 0 0,1 1-1 0 0,-1 1 0 0 0,0 0 0 0 0,-15 5 0 0 0,7-1-275 0 0,0 2 0 0 0,0 0-1 0 0,-24 13 1 0 0,23-7-145 0 0,0 0 0 0 0,1 1 0 0 0,1 2 0 0 0,-37 33 0 0 0,38-28-127 0 0,0 1 0 0 0,-19 28-1 0 0,23-25-43 0 0,1 0 0 0 0,1 2-1 0 0,-25 58 1 0 0,36-74-42 0 0,1 1-1 0 0,0 0 1 0 0,1 0 0 0 0,1 1 0 0 0,0-1-1 0 0,-1 24 1 0 0,4-26-2 0 0,0 0 0 0 0,0 0 0 0 0,1 0 0 0 0,5 18-1 0 0,-4-19 2 0 0,0-1 1 0 0,1 0-1 0 0,0 0 0 0 0,1-1 0 0 0,0 1 0 0 0,0-1 0 0 0,1 0 0 0 0,0-1 0 0 0,10 11 0 0 0,-8-11 4 0 0,0 0-1 0 0,1-1 1 0 0,-1 1 0 0 0,1-2 0 0 0,15 8 0 0 0,1-2-1 0 0,0-2 0 0 0,0-1 1 0 0,1-1-1 0 0,0-1 1 0 0,1-1-1 0 0,-1-1 1 0 0,1-2-1 0 0,39 0 0 0 0,-32-4-6 0 0,1 0 0 0 0,-1-3 0 0 0,-1 0 0 0 0,1-2 0 0 0,-1-2-1 0 0,37-15 1 0 0,-55 18 28 0 0,0-1 0 0 0,-1 0-1 0 0,0-1 1 0 0,0-1-1 0 0,-1 0 1 0 0,0-1 0 0 0,0 0-1 0 0,12-15 1 0 0,-17 16 52 0 0,0 0-1 0 0,-1-1 1 0 0,0 0 0 0 0,-1 0-1 0 0,0 0 1 0 0,0-1 0 0 0,-1 0-1 0 0,-1 0 1 0 0,0-1 0 0 0,0 1-1 0 0,2-20 1 0 0,-2 5 60 0 0,-2 1 1 0 0,-1-1-1 0 0,-1 0 0 0 0,-1 1 1 0 0,-1-1-1 0 0,-2 1 0 0 0,0 0 1 0 0,-2 0-1 0 0,-14-43 0 0 0,15 56-119 0 0,-1 0-1 0 0,0 0 1 0 0,0 1 0 0 0,-1-1-1 0 0,-1 1 1 0 0,0 1-1 0 0,0 0 1 0 0,-1 0-1 0 0,-11-9 1 0 0,12 13-45 0 0,0 0 1 0 0,0 0-1 0 0,0 1 1 0 0,-1 0-1 0 0,0 1 1 0 0,0 0-1 0 0,0 0 1 0 0,-1 1-1 0 0,1 0 1 0 0,-1 1-1 0 0,0 0 1 0 0,1 0-1 0 0,-13 1 0 0 0,20 0-158 0 0,0 1-1 0 0,0 0 0 0 0,0 0 1 0 0,0 0-1 0 0,0 0 0 0 0,0 1 1 0 0,0-1-1 0 0,0 0 0 0 0,0 1 1 0 0,1-1-1 0 0,-1 1 0 0 0,0 0 1 0 0,0 0-1 0 0,-2 1 0 0 0,4-2 76 0 0,-1 0-1 0 0,1 0 0 0 0,0 1 0 0 0,0-1 0 0 0,0 0 0 0 0,0 0 0 0 0,0 0 1 0 0,0 1-1 0 0,0-1 0 0 0,0 0 0 0 0,0 0 0 0 0,0 0 0 0 0,0 0 0 0 0,0 1 1 0 0,0-1-1 0 0,0 0 0 0 0,0 0 0 0 0,0 0 0 0 0,0 1 0 0 0,0-1 0 0 0,0 0 1 0 0,0 0-1 0 0,0 0 0 0 0,0 0 0 0 0,0 1 0 0 0,0-1 0 0 0,0 0 0 0 0,1 0 1 0 0,-1 0-1 0 0,0 0 0 0 0,0 1 0 0 0,0-1 0 0 0,0 0 0 0 0,0 0 0 0 0,1 0 1 0 0,-1 0-1 0 0,0 0 0 0 0,0 0 0 0 0,0 0 0 0 0,0 1 0 0 0,1-1 0 0 0,-1 0 1 0 0,20 6-5307 0 0,-5-4 2748 0 0,1-1 0 0 0,-1 0 1 0 0,23-2-1 0 0,-2-2 262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289 131 564 0 0,'-38'5'3945'0'0,"-77"-3"1"0"0,1 0 5373 0 0,113-2-9351 0 0,-6 1 855 0 0,-3 0 1809 0 0,7 0-567 0 0,11 1-1479 0 0,48 1 411 0 0,57-3 1 0 0,1-6-836 0 0,-93 4-95 0 0,33 0-20 0 0,67-6-17 0 0,-44-7-72 0 0,-75 15 37 0 0,0-1-1 0 0,0 0 1 0 0,0 1-1 0 0,-1-1 1 0 0,1 0-1 0 0,0 0 1 0 0,0 0-1 0 0,-1 0 1 0 0,1 0 0 0 0,0 0-1 0 0,2-2 1 0 0,-4 2-52 0 0,0 1 0 0 0,1-1 0 0 0,-1 1 0 0 0,0-1 1 0 0,1 0-1 0 0,-1 1 0 0 0,0-1 0 0 0,0 1 0 0 0,0-1 1 0 0,1 0-1 0 0,-1 1 0 0 0,0-1 0 0 0,0 1 0 0 0,0-1 1 0 0,0 0-1 0 0,0 1 0 0 0,0-1 0 0 0,0 0 0 0 0,0 1 1 0 0,-1-1-1 0 0,1 1 0 0 0,0-1 0 0 0,0 0 0 0 0,-1 0 0 0 0,-1-3-600 0 0,0 1-1 0 0,-1 0 0 0 0,0-1 0 0 0,0 1 0 0 0,0 0 0 0 0,0 1 0 0 0,0-1 0 0 0,-1 0 0 0 0,-5-3 0 0 0,-7-3-3373 0 0,0 1-1 0 0,-34-12 0 0 0,35 14 1996 0 0,-9-3-391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244 143 1332 0 0,'-3'-3'862'0'0,"0"0"-1"0"0,0 0 1 0 0,1-1-1 0 0,-1 1 1 0 0,1-1 0 0 0,-1 1-1 0 0,1-1 1 0 0,0 0-1 0 0,-2-5 1 0 0,-7-14 2935 0 0,-9-10 1587 0 0,4 4-1133 0 0,5 13-1997 0 0,7 15-1383 0 0,1 9-345 0 0,-2 16 1 0 0,4-16-281 0 0,-13 66 318 0 0,3 0 0 0 0,4 1 1 0 0,3 0-1 0 0,3 1 0 0 0,4-1 1 0 0,3 0-1 0 0,17 83 0 0 0,-19-135-558 0 0,1 46-1 0 0,4-77-1214 0 0,1-8-576 0 0,-9 12 1088 0 0,1 0 0 0 0,-2 0 0 0 0,1 0 0 0 0,0 0 0 0 0,-1 0 0 0 0,0 0 1 0 0,0 0-1 0 0,0 0 0 0 0,0 0 0 0 0,-1 0 0 0 0,1 0 0 0 0,-1 0 0 0 0,0 0 1 0 0,0 0-1 0 0,-1 0 0 0 0,1 0 0 0 0,-1 1 0 0 0,0-1 0 0 0,0 0 0 0 0,0 1 0 0 0,0 0 1 0 0,-1-1-1 0 0,1 1 0 0 0,-1 0 0 0 0,-6-5 0 0 0,1 0-895 0 0,-1 1 1 0 0,-1 0-1 0 0,-10-7 1 0 0,-31-14-1448 0 0,9 8 1372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347 156 24 0 0,'-25'-28'3574'0'0,"-9"-19"-207"0"0,23 30-331 0 0,-1 1 0 0 0,-22-24 0 0 0,33 40-2883 0 0,1-1 0 0 0,0 1 0 0 0,-1-1 0 0 0,1 1-1 0 0,0-1 1 0 0,-1 1 0 0 0,1-1 0 0 0,-1 1-1 0 0,1 0 1 0 0,-1-1 0 0 0,1 1 0 0 0,-1 0-1 0 0,1-1 1 0 0,-1 1 0 0 0,1 0 0 0 0,-1 0-1 0 0,1-1 1 0 0,-1 1 0 0 0,0 0 0 0 0,1 0 0 0 0,-1 0-1 0 0,1 0 1 0 0,-1 0 0 0 0,0 0 0 0 0,1 0-1 0 0,-1 0 1 0 0,0 0 0 0 0,1 0 0 0 0,-1 0-1 0 0,0 1 1 0 0,-9 17 1150 0 0,7-10-1204 0 0,-80 236 1827 0 0,55-156-1788 0 0,-9 15-60 0 0,-11 33-287 0 0,47-133-126 0 0,0 1-1 0 0,0-1 1 0 0,0 1-1 0 0,1-1 1 0 0,-1 1-1 0 0,1-1 0 0 0,0 1 1 0 0,0-1-1 0 0,1 7 1 0 0,-1-9 35 0 0,1 0 0 0 0,-1 0 0 0 0,1 0 0 0 0,-1 0 0 0 0,1 0 0 0 0,-1 0 0 0 0,1 0 0 0 0,-1-1 1 0 0,1 1-1 0 0,0 0 0 0 0,-1 0 0 0 0,1-1 0 0 0,0 1 0 0 0,-1 0 0 0 0,1-1 0 0 0,0 1 0 0 0,0-1 0 0 0,0 1 0 0 0,1 0 0 0 0,18 2-4700 0 0,-7-4 3086 0 0,0 0 0 0 0,1-2 0 0 0,14-3 0 0 0,-21 4 1526 0 0,29-7-1222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380 358 1116 0 0,'11'-11'636'0'0,"0"-1"0"0"0,-2 0 0 0 0,1-1 0 0 0,-1 0 0 0 0,-1 0 0 0 0,-1-1-1 0 0,0 0 1 0 0,0 0 0 0 0,-1-1 0 0 0,-1 0 0 0 0,-1 0 0 0 0,4-23 0 0 0,-7 34-413 0 0,-1 0 0 0 0,0 0 0 0 0,0 0 0 0 0,0 0 0 0 0,0 1 0 0 0,-1-1 0 0 0,1 0-1 0 0,-1 0 1 0 0,0 0 0 0 0,0 0 0 0 0,-1 1 0 0 0,1-1 0 0 0,-1 1 0 0 0,0-1 0 0 0,0 1 0 0 0,0-1 0 0 0,0 1 0 0 0,-4-4 0 0 0,2 3 42 0 0,-1 1 0 0 0,1 0 0 0 0,0 0 0 0 0,-1 0 0 0 0,0 0 0 0 0,0 1 0 0 0,0-1 0 0 0,0 1 0 0 0,0 1 0 0 0,0-1 0 0 0,-11-1 0 0 0,2 1 68 0 0,0 1-1 0 0,-1 0 1 0 0,1 1 0 0 0,0 1-1 0 0,-1 0 1 0 0,1 1-1 0 0,0 0 1 0 0,0 1 0 0 0,-16 6-1 0 0,15-3-219 0 0,0 1-1 0 0,0 0 0 0 0,1 1 1 0 0,0 1-1 0 0,0 0 0 0 0,1 1 1 0 0,0 0-1 0 0,1 1 0 0 0,0 0 1 0 0,0 1-1 0 0,2 1 0 0 0,-1-1 1 0 0,-14 27-1 0 0,19-29-82 0 0,0 0 0 0 0,2 1-1 0 0,-1 0 1 0 0,1 0 0 0 0,1 1 0 0 0,0-1 0 0 0,0 1-1 0 0,1-1 1 0 0,1 1 0 0 0,0 0 0 0 0,0 0 0 0 0,1-1-1 0 0,1 1 1 0 0,0 0 0 0 0,0 0 0 0 0,2-1 0 0 0,-1 1-1 0 0,1-1 1 0 0,9 22 0 0 0,-5-19-23 0 0,1-1-1 0 0,1 1 1 0 0,0-1 0 0 0,1-1-1 0 0,0 0 1 0 0,1 0-1 0 0,0-1 1 0 0,1 0 0 0 0,0-1-1 0 0,0 0 1 0 0,1-1-1 0 0,1-1 1 0 0,0 0 0 0 0,0-1-1 0 0,0 0 1 0 0,1-1 0 0 0,0 0-1 0 0,21 4 1 0 0,-17-5 30 0 0,0-1-1 0 0,0-1 1 0 0,0-1 0 0 0,0 0 0 0 0,0-1-1 0 0,0-2 1 0 0,1 1 0 0 0,-1-2 0 0 0,0-1 0 0 0,0 0-1 0 0,-1-2 1 0 0,1 0 0 0 0,-1-1 0 0 0,34-15-1 0 0,-45 17 31 0 0,-1 0 0 0 0,1 0-1 0 0,0-1 1 0 0,-1 0-1 0 0,0 0 1 0 0,0-1 0 0 0,-1 1-1 0 0,1-1 1 0 0,-1 0 0 0 0,-1-1-1 0 0,1 1 1 0 0,-1-1-1 0 0,0 0 1 0 0,0 0 0 0 0,3-12-1 0 0,-4 9-18 0 0,0-1 1 0 0,-1-1-1 0 0,0 1 0 0 0,-1 0 0 0 0,0 0 0 0 0,-1-1 1 0 0,0 1-1 0 0,-1-1 0 0 0,-4-21 0 0 0,-1 10-43 0 0,-1 0-1 0 0,-1 0 1 0 0,0 0 0 0 0,-2 1-1 0 0,-1 1 1 0 0,0-1 0 0 0,-2 2-1 0 0,0 0 1 0 0,-27-31 0 0 0,21 31-542 0 0,-1 1 0 0 0,-1 0 1 0 0,-39-27-1 0 0,45 37-1539 0 0,1 1 1 0 0,-29-12-1 0 0,33 16-455 0 0,-1 1 0 0 0,0 0 1 0 0,0 1-1 0 0,-22-3 0 0 0,15 5 209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170 161 284 0 0,'-5'-2'265'0'0,"0"-1"-1"0"0,0 1 1 0 0,0-1-1 0 0,0 0 0 0 0,0 0 1 0 0,1 0-1 0 0,0-1 1 0 0,-1 1-1 0 0,-3-6 1 0 0,6 7-207 0 0,1 1 1 0 0,-1-1-1 0 0,1 0 0 0 0,0 0 0 0 0,0 1 1 0 0,0-1-1 0 0,0 0 0 0 0,0 0 0 0 0,0 0 1 0 0,0 0-1 0 0,1 0 0 0 0,-1 0 1 0 0,1-1-1 0 0,-1 1 0 0 0,1 0 0 0 0,0 0 1 0 0,0 0-1 0 0,0 0 0 0 0,0 0 0 0 0,0-1 1 0 0,1 1-1 0 0,-1 0 0 0 0,0 0 1 0 0,1 0-1 0 0,0 0 0 0 0,1-4 0 0 0,-1 4 188 0 0,0-1-1 0 0,0 0 1 0 0,0 1-1 0 0,0-1 0 0 0,0 0 1 0 0,-1 0-1 0 0,0 1 1 0 0,1-1-1 0 0,-1 0 1 0 0,0 0-1 0 0,0 0 0 0 0,-1 0 1 0 0,1 0-1 0 0,0 1 1 0 0,-1-1-1 0 0,0 0 0 0 0,-1-5 1 0 0,1 8-102 0 0,1-1-1 0 0,-1 0 1 0 0,1 0 0 0 0,-1 1 0 0 0,1-1-1 0 0,-1 0 1 0 0,1 0 0 0 0,-1 1-1 0 0,0-1 1 0 0,1 1 0 0 0,-1-1 0 0 0,0 0-1 0 0,1 1 1 0 0,-1-1 0 0 0,0 1 0 0 0,0 0-1 0 0,0-1 1 0 0,1 1 0 0 0,-1 0 0 0 0,0-1-1 0 0,0 1 1 0 0,-1 0 0 0 0,0 0 39 0 0,1 0 1 0 0,-1 0-1 0 0,0 1 0 0 0,1-1 0 0 0,-1 1 1 0 0,1-1-1 0 0,-1 1 0 0 0,1-1 1 0 0,-1 1-1 0 0,1 0 0 0 0,-1 0 1 0 0,1 0-1 0 0,0 0 0 0 0,-1 0 0 0 0,1 0 1 0 0,-2 2-1 0 0,-22 24 4523 0 0,20-21-4190 0 0,0 1-1 0 0,1 0 1 0 0,0-1 0 0 0,-5 13-1 0 0,-4-3 193 0 0,12-14-220 0 0,5-6-45 0 0,3-4-332 0 0,-9 11-176 0 0,2-2-2 0 0,-1-1 1 0 0,1 1 0 0 0,-1 0 0 0 0,1 0 0 0 0,0 0-1 0 0,0 0 1 0 0,-1 0 0 0 0,1 0 0 0 0,0 0 0 0 0,0 0 0 0 0,0 0-1 0 0,0 0 1 0 0,0 0 0 0 0,0 0 0 0 0,0 0 0 0 0,1 0-1 0 0,-1 0 1 0 0,0 0 0 0 0,0 0 0 0 0,1 0 0 0 0,-1 0-1 0 0,1-1 1 0 0,0 2 0 0 0,0 1-573 0 0,1-1 1 0 0,0 0-1 0 0,1 0 0 0 0,-1 0 0 0 0,0 0 1 0 0,0 0-1 0 0,1 0 0 0 0,-1-1 1 0 0,1 1-1 0 0,0-1 0 0 0,-1 0 0 0 0,1 1 1 0 0,0-1-1 0 0,0-1 0 0 0,0 1 1 0 0,0 0-1 0 0,0-1 0 0 0,0 1 0 0 0,4-1 1 0 0,9 1-1706 0 0,0-1 1 0 0,23-3 0 0 0,-25 2 1253 0 0,14-2-414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4456 1034 28 0 0,'17'3'1223'0'0,"0"0"0"0"0,30 1 0 0 0,-39-3-562 0 0,0-2 1 0 0,0 1-1 0 0,-1-1 0 0 0,1 0 1 0 0,0 0-1 0 0,-1-1 1 0 0,1 0-1 0 0,9-4 1 0 0,-17 6-407 0 0,1 0 0 0 0,-1 0-1 0 0,1-1 1 0 0,-1 1 0 0 0,1 0 0 0 0,-1-1 0 0 0,1 1 0 0 0,-1 0 0 0 0,1-1 0 0 0,-1 1 0 0 0,0-1 0 0 0,1 1 0 0 0,-1-1 0 0 0,1 1 0 0 0,-1-1 0 0 0,0 1 0 0 0,0-1 0 0 0,1 1 0 0 0,-1-1 0 0 0,0 1 0 0 0,0-1 0 0 0,1 1 0 0 0,-1-1 0 0 0,0 0 0 0 0,0 1 0 0 0,0-1 0 0 0,0 0 0 0 0,-9-18 2853 0 0,-28-17-2377 0 0,27 28-178 0 0,7 5-516 0 0,-47-46 423 0 0,-2 2 0 0 0,-87-60 1 0 0,-36 6-513 0 0,54 41 45 0 0,-749-282-15 0 0,654 277 5 0 0,-3 9-1 0 0,-258-31 1 0 0,291 67-13 0 0,-96 3 21 0 0,78 16 24 0 0,-297 36 0 0 0,204 16-11 0 0,240-36 3 0 0,-58 22 0 0 0,7 13-22 0 0,83-36 9 0 0,0 2 1 0 0,2 1-1 0 0,0 1 0 0 0,0 1 0 0 0,2 0 1 0 0,-24 30-1 0 0,-102 144 96 0 0,94-118-49 0 0,-45 52 53 0 0,85-115-659 0 0,25-34-3896 0 0,-4 8 1195 0 0,-2 4 841 0 0,-2 4 360 0 0,0-1 0 0 0,0 0-1 0 0,-1 0 1 0 0,4-13-1 0 0,-6 10 661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432 125 588 0 0,'-2'-8'401'0'0,"0"0"-1"0"0,-1 1 1 0 0,0 0 0 0 0,-1-1-1 0 0,1 1 1 0 0,-1 0 0 0 0,-1 1-1 0 0,1-1 1 0 0,-1 1-1 0 0,0 0 1 0 0,-1 0 0 0 0,-7-7-1 0 0,7 9-229 0 0,0 0-1 0 0,1 1 0 0 0,-1 0 0 0 0,0 0 1 0 0,0 1-1 0 0,0 0 0 0 0,-1 0 1 0 0,1 0-1 0 0,-1 1 0 0 0,1 0 0 0 0,-1 0 1 0 0,1 0-1 0 0,-1 1 0 0 0,1 0 1 0 0,-12 2-1 0 0,7-1 93 0 0,0 1 1 0 0,1 0 0 0 0,-1 0-1 0 0,1 1 1 0 0,-1 1-1 0 0,1 0 1 0 0,0 0-1 0 0,1 1 1 0 0,-1 0 0 0 0,1 1-1 0 0,0 0 1 0 0,0 0-1 0 0,-11 11 1 0 0,10-6 180 0 0,0 0 0 0 0,1 0-1 0 0,0 1 1 0 0,0 1 0 0 0,2-1 0 0 0,-1 1-1 0 0,2 0 1 0 0,0 1 0 0 0,-7 20 0 0 0,7-14 29 0 0,0 0 0 0 0,2 0 0 0 0,0 0 0 0 0,2 1 0 0 0,0 0-1 0 0,1-1 1 0 0,3 32 0 0 0,-1-40-358 0 0,1 1 0 0 0,0-1 0 0 0,1 0 0 0 0,1 1 0 0 0,0-2 0 0 0,0 1 0 0 0,1 0 0 0 0,1-1 0 0 0,0 0 0 0 0,0 0 0 0 0,1-1-1 0 0,1 0 1 0 0,14 16 0 0 0,-12-16-67 0 0,1-2-1 0 0,-1 1 1 0 0,2-1-1 0 0,-1-1 1 0 0,1 0-1 0 0,0-1 0 0 0,0 0 1 0 0,1-1-1 0 0,0 0 1 0 0,0-1-1 0 0,0 0 1 0 0,0-1-1 0 0,1-1 0 0 0,-1 0 1 0 0,1-1-1 0 0,0 0 1 0 0,15-2-1 0 0,22-3-27 0 0,0-2 0 0 0,-1-3-1 0 0,61-18 1 0 0,-58 14-47 0 0,-38 4-1396 0 0,-14 7 837 0 0,0 1 0 0 0,0-1-1 0 0,-1 1 1 0 0,1-1 0 0 0,0 0 0 0 0,-1 0 0 0 0,1 1 0 0 0,-1-1-1 0 0,0 0 1 0 0,1 0 0 0 0,-1 1 0 0 0,0-1 0 0 0,0-2-1 0 0,-5-27-8449 0 0,1 11 6137 0 0,2 14 3060 0 0,-3-12-1632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71 240 0 0,'-4'-6'520'0'0,"0"-1"0"0"0,0 1 0 0 0,0 1 0 0 0,-1-1 0 0 0,0 1 0 0 0,0 0-1 0 0,-1 0 1 0 0,1 0 0 0 0,-1 1 0 0 0,-7-4 0 0 0,11 6-412 0 0,-1 1 0 0 0,1 0 0 0 0,-1 0 0 0 0,1 0 0 0 0,-1 0 0 0 0,0 1 0 0 0,0-1 0 0 0,1 1 0 0 0,-1-1 0 0 0,0 1 1 0 0,0 0-1 0 0,1 0 0 0 0,-1 0 0 0 0,0 1 0 0 0,0-1 0 0 0,1 1 0 0 0,-1-1 0 0 0,0 1 0 0 0,1 0 0 0 0,-1 0 0 0 0,0 0 0 0 0,1 0 0 0 0,0 1 0 0 0,-1-1 0 0 0,1 1 0 0 0,0-1 0 0 0,-1 1 0 0 0,1 0 0 0 0,-2 2 0 0 0,2-1 96 0 0,-1-1 0 0 0,1 1-1 0 0,0-1 1 0 0,0 1 0 0 0,0 0-1 0 0,0 0 1 0 0,0 0 0 0 0,1 0-1 0 0,-1 0 1 0 0,1 0 0 0 0,0 0-1 0 0,0 1 1 0 0,0-1 0 0 0,1 0 0 0 0,-1 1-1 0 0,1-1 1 0 0,-1 1 0 0 0,1-1-1 0 0,0 0 1 0 0,1 1 0 0 0,-1-1-1 0 0,0 1 1 0 0,1-1 0 0 0,0 0-1 0 0,0 1 1 0 0,0-1 0 0 0,0 0-1 0 0,3 6 1 0 0,4 6 693 0 0,1-1 1 0 0,1 0-1 0 0,-1 0 0 0 0,21 19 0 0 0,-11-10-189 0 0,32 32 461 0 0,-34-38-989 0 0,0 0-1 0 0,-2 1 0 0 0,0 1 1 0 0,15 25-1 0 0,-27-39-177 0 0,0 0 0 0 0,-1 1-1 0 0,1-1 1 0 0,-1 1 0 0 0,0 0-1 0 0,-1 0 1 0 0,0 0 0 0 0,0 0-1 0 0,0 0 1 0 0,0 0 0 0 0,-1 0-1 0 0,0 0 1 0 0,0 0 0 0 0,-1 0-1 0 0,0 0 1 0 0,0 0 0 0 0,0 0-1 0 0,0 0 1 0 0,-1 0 0 0 0,0-1-1 0 0,-4 8 1 0 0,0-2-211 0 0,0 0 0 0 0,-1-1-1 0 0,0 0 1 0 0,0-1 0 0 0,-1 1 0 0 0,-11 9 0 0 0,15-15-384 0 0,-1 0 0 0 0,0-1 0 0 0,0 1 1 0 0,0-1-1 0 0,0 0 0 0 0,-8 3 0 0 0,10-5-58 0 0,0 0-1 0 0,0 0 0 0 0,-1 0 0 0 0,1-1 0 0 0,0 1 0 0 0,0-1 0 0 0,0 0 0 0 0,0 0 1 0 0,-1 0-1 0 0,1 0 0 0 0,0 0 0 0 0,-6-2 0 0 0,7 1 223 0 0,1 1 0 0 0,-1-1 1 0 0,0 0-1 0 0,0 0 0 0 0,0 0 0 0 0,0 0 0 0 0,1 0 0 0 0,-1-1 0 0 0,1 1 1 0 0,-1 0-1 0 0,1-1 0 0 0,-1 1 0 0 0,-1-3 0 0 0,-10-11-1551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0,'282'95'1420'0'0,"-1"-7"68"0"0,19-1 64 0 0,14-3-391 0 0,5 3-697 0 0,13-1-632 0 0,10 1-668 0 0,1-1-337 0 0,-6-5-211 0 0,-4-5-104 0 0,-14-4 100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468 137 152 0 0,'1'-8'588'0'0,"-2"0"1"0"0,1 0-1 0 0,-1-1 1 0 0,0 1-1 0 0,-1 0 1 0 0,0 0-1 0 0,-5-14 1 0 0,5 19-332 0 0,0-1 1 0 0,0 1 0 0 0,0-1-1 0 0,0 1 1 0 0,-1 0-1 0 0,0 0 1 0 0,1 0 0 0 0,-1 0-1 0 0,0 1 1 0 0,0-1 0 0 0,0 1-1 0 0,-1-1 1 0 0,1 1 0 0 0,-1 0-1 0 0,1 1 1 0 0,-1-1 0 0 0,1 0-1 0 0,-8-1 1 0 0,-1 1 201 0 0,0 0-1 0 0,0 1 1 0 0,-1 0 0 0 0,1 1-1 0 0,0 0 1 0 0,-1 1 0 0 0,1 0-1 0 0,0 1 1 0 0,0 0 0 0 0,0 1-1 0 0,0 1 1 0 0,0 0 0 0 0,-22 10-1 0 0,16-5-137 0 0,0 1-1 0 0,1 0 0 0 0,0 1 0 0 0,0 1 1 0 0,1 1-1 0 0,1 0 0 0 0,-25 28 0 0 0,35-35-303 0 0,1-1 0 0 0,-1 1 0 0 0,2 0 0 0 0,-1 1 0 0 0,0-1 0 0 0,1 1 0 0 0,0-1-1 0 0,1 1 1 0 0,0 0 0 0 0,0 0 0 0 0,0 0 0 0 0,1 0 0 0 0,0 0 0 0 0,0 1 0 0 0,1-1-1 0 0,0 0 1 0 0,0 0 0 0 0,0 1 0 0 0,1-1 0 0 0,0 0 0 0 0,1 0 0 0 0,0 0 0 0 0,0 0-1 0 0,0 0 1 0 0,1 0 0 0 0,0-1 0 0 0,0 1 0 0 0,1-1 0 0 0,0 0 0 0 0,0 0-1 0 0,0 0 1 0 0,1 0 0 0 0,0-1 0 0 0,0 0 0 0 0,0 0 0 0 0,1 0 0 0 0,-1-1 0 0 0,1 1-1 0 0,0-1 1 0 0,1-1 0 0 0,-1 1 0 0 0,1-1 0 0 0,-1 0 0 0 0,14 3 0 0 0,-8-2 128 0 0,0-1-1 0 0,1 0 1 0 0,-1-1 0 0 0,1-1 0 0 0,-1 0 0 0 0,1 0-1 0 0,0-1 1 0 0,-1-1 0 0 0,1 0 0 0 0,0-1 0 0 0,-1-1-1 0 0,0 1 1 0 0,1-2 0 0 0,12-5 0 0 0,-18 6 20 0 0,1-1 0 0 0,-1 0 0 0 0,1 0 1 0 0,-1-1-1 0 0,0 0 0 0 0,-1 0 0 0 0,1-1 1 0 0,-1 1-1 0 0,0-1 0 0 0,-1-1 0 0 0,1 1 0 0 0,-1-1 1 0 0,0 0-1 0 0,-1 0 0 0 0,0-1 0 0 0,0 1 0 0 0,-1-1 1 0 0,1 0-1 0 0,-2 0 0 0 0,1 0 0 0 0,-1 0 0 0 0,1-9 1 0 0,-3 10-115 0 0,1 0 0 0 0,-1 1 0 0 0,-1-1 0 0 0,1 0 0 0 0,-1 1 1 0 0,0-1-1 0 0,-1 1 0 0 0,0-1 0 0 0,0 1 0 0 0,0 0 0 0 0,0-1 1 0 0,-1 1-1 0 0,0 1 0 0 0,-1-1 0 0 0,1 0 0 0 0,-1 1 0 0 0,0-1 1 0 0,-1 1-1 0 0,1 0 0 0 0,-8-6 0 0 0,7 6-58 0 0,-1 0 0 0 0,0 1-1 0 0,-1-1 1 0 0,1 1 0 0 0,0 0-1 0 0,-1 1 1 0 0,0-1 0 0 0,0 1-1 0 0,0 1 1 0 0,0-1 0 0 0,-1 1-1 0 0,1 1 1 0 0,-1-1 0 0 0,1 1-1 0 0,-1 1 1 0 0,0-1 0 0 0,-12 2-1 0 0,19-1-48 0 0,0 0 0 0 0,0 0 1 0 0,0 0-1 0 0,0 0 0 0 0,0 0 0 0 0,0 1 0 0 0,-1-1 0 0 0,1 0 0 0 0,0 1 0 0 0,0-1 0 0 0,0 0 0 0 0,0 1 0 0 0,0 0 0 0 0,0-1 0 0 0,0 1 0 0 0,1-1 0 0 0,-1 1 0 0 0,0 0 0 0 0,0 0 0 0 0,0 0 0 0 0,1-1 0 0 0,-2 3 0 0 0,2-2-120 0 0,0 0 0 0 0,0 0 0 0 0,0 0 0 0 0,0 0 0 0 0,0 0 0 0 0,0 0 0 0 0,0 0 0 0 0,0 0 0 0 0,1 0 0 0 0,-1 0 0 0 0,0 0 0 0 0,1 0 0 0 0,-1 0 0 0 0,1 0 0 0 0,-1 0 0 0 0,1-1 0 0 0,0 1 0 0 0,-1 0 0 0 0,2 1 0 0 0,7 8-2070 0 0,1-2 0 0 0,-1 1 0 0 0,15 8 0 0 0,-10-6-350 0 0,36 31-3881 0 0,-26-20 4149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1098 1004 0 0,'-27'-46'7585'0'0,"-35"-85"-1"0"0,20 7 1700 0 0,37 212-7735 0 0,-5 116-1400 0 0,10-188-147 0 0,-1 32 19 0 0,2 0 1 0 0,2 1-1 0 0,19 89 0 0 0,-21-132-19 0 0,1 0 0 0 0,-1 0 0 0 0,2-1 0 0 0,-1 1-1 0 0,1-1 1 0 0,-1 1 0 0 0,2-1 0 0 0,-1 0-1 0 0,0 0 1 0 0,1-1 0 0 0,0 1 0 0 0,0-1 0 0 0,1 1-1 0 0,4 3 1 0 0,-4-5 0 0 0,-1-1 0 0 0,1 1-1 0 0,-1-1 1 0 0,1 0 0 0 0,0-1-1 0 0,0 1 1 0 0,0-1 0 0 0,0 0 0 0 0,0 0-1 0 0,0 0 1 0 0,0-1 0 0 0,0 0-1 0 0,0 0 1 0 0,0 0 0 0 0,0-1-1 0 0,0 1 1 0 0,8-3 0 0 0,27-8-3 0 0,0-1 1 0 0,-2-3-1 0 0,0-1 1 0 0,0-1-1 0 0,52-34 0 0 0,166-131-31 0 0,-244 173 30 0 0,241-185-14 0 0,392-289 21 0 0,-617 463-4 0 0,388-293 13 0 0,-404 303-12 0 0,5-4 15 0 0,0 0-1 0 0,-1-2 1 0 0,-1 1-1 0 0,27-36 0 0 0,-40 47-20 0 0,0 1-1 0 0,0-1 0 0 0,0 0 1 0 0,-1 0-1 0 0,1 1 0 0 0,-1-1 0 0 0,0 0 1 0 0,1-7-1 0 0,-2 11 6 0 0,-25 29-368 0 0,-19-16-5002 0 0,-32-6-7219 0 0,13-2 5453 0 0,36 0 5629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6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162 367 1516 0 0,'-5'-15'1896'0'0,"0"0"0"0"0,-1 0-1 0 0,0 0 1 0 0,-1 1 0 0 0,-1-1 0 0 0,0 2-1 0 0,-17-21 1 0 0,22 29-875 0 0,-9-7 3131 0 0,12 13-4104 0 0,-1-1-1 0 0,1 0 1 0 0,-1 0-1 0 0,1 0 1 0 0,-1 0-1 0 0,1 1 1 0 0,0-1-1 0 0,-1 0 1 0 0,1 1 0 0 0,-1-1-1 0 0,1 0 1 0 0,0 0-1 0 0,-1 1 1 0 0,1-1-1 0 0,0 1 1 0 0,-1-1-1 0 0,1 0 1 0 0,0 1-1 0 0,0-1 1 0 0,-1 1 0 0 0,1-1-1 0 0,0 1 1 0 0,0-1-1 0 0,0 1 1 0 0,0-1-1 0 0,0 1 1 0 0,0-1-1 0 0,0 1 1 0 0,-1-1 0 0 0,1 1-1 0 0,0-1 1 0 0,1 1-1 0 0,-1-1 1 0 0,0 0-1 0 0,0 2 1 0 0,-6 47 248 0 0,3 0 0 0 0,4 79 0 0 0,1-38-241 0 0,-1-53-46 0 0,0-19-1 0 0,0 0 1 0 0,-1-1-1 0 0,-1 1 0 0 0,-1 0 0 0 0,-1-1 0 0 0,-8 33 0 0 0,11-50-7 0 0,0 1-1 0 0,-1-1 0 0 0,1 0 1 0 0,0 0-1 0 0,0 1 0 0 0,0-1 1 0 0,0 0-1 0 0,0 0 0 0 0,0 1 1 0 0,0-1-1 0 0,0 0 0 0 0,-1 0 1 0 0,1 1-1 0 0,0-1 0 0 0,0 0 1 0 0,0 0-1 0 0,-1 0 0 0 0,1 0 1 0 0,0 1-1 0 0,0-1 0 0 0,0 0 1 0 0,-1 0-1 0 0,1 0 0 0 0,0 0 1 0 0,0 0-1 0 0,-1 0 0 0 0,1 1 1 0 0,0-1-1 0 0,0 0 0 0 0,-1 0 1 0 0,1 0-1 0 0,0 0 0 0 0,-1 0 1 0 0,1 0-1 0 0,0 0 0 0 0,0 0 1 0 0,-1 0-1 0 0,-8-9 9 0 0,-2-16 5 0 0,5-3-16 0 0,0 0-1 0 0,2-1 0 0 0,-1-41 1 0 0,8-88-23 0 0,-1 135 22 0 0,0 1 0 0 0,1 0 0 0 0,1 0 0 0 0,1 0 0 0 0,1 1 0 0 0,1 0 0 0 0,13-27 0 0 0,-15 36 3 0 0,2 1-1 0 0,-1 0 1 0 0,2 0-1 0 0,-1 1 1 0 0,1 0-1 0 0,1 0 1 0 0,0 1-1 0 0,0 0 1 0 0,1 0-1 0 0,0 1 1 0 0,1 1-1 0 0,-1 0 1 0 0,2 0-1 0 0,11-5 1 0 0,1 2-13 0 0,1 0 1 0 0,0 2 0 0 0,0 2 0 0 0,1 0 0 0 0,0 1 0 0 0,0 1 0 0 0,0 2 0 0 0,0 1 0 0 0,1 1 0 0 0,25 3 0 0 0,-31 0-983 0 0,-1 0 0 0 0,0 2 0 0 0,0 0 1 0 0,29 12-1 0 0,-33-7-2039 0 0,-15-9 2644 0 0,0 0 0 0 0,-1-1 0 0 0,1 1 0 0 0,0 0 0 0 0,-1 0 0 0 0,1 0 0 0 0,0 0 0 0 0,-1 0 0 0 0,1 0 0 0 0,-1 0 1 0 0,1 1-1 0 0,-1-1 0 0 0,0 0 0 0 0,0 0 0 0 0,1 0 0 0 0,-1 0 0 0 0,0 0 0 0 0,0 1 0 0 0,0-1 0 0 0,0 0 0 0 0,0 0 0 0 0,0 0 0 0 0,0 0 0 0 0,-1 1 0 0 0,1-1 1 0 0,0 0-1 0 0,-1 0 0 0 0,1 0 0 0 0,-1 0 0 0 0,1 0 0 0 0,-1 0 0 0 0,-1 2 0 0 0,-6 8-1831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0 384 0 0,'-68'40'2153'0'0,"49"-31"-1289"0"0,0 2-1 0 0,1 0 0 0 0,1 1 0 0 0,0 0 0 0 0,-26 25 1 0 0,43-36-753 0 0,-1-1 0 0 0,1 0 0 0 0,-1 1 1 0 0,1-1-1 0 0,0 0 0 0 0,-1 1 1 0 0,1-1-1 0 0,-1 1 0 0 0,1-1 0 0 0,0 1 1 0 0,0-1-1 0 0,-1 1 0 0 0,1-1 0 0 0,0 1 1 0 0,0-1-1 0 0,-1 1 0 0 0,1-1 0 0 0,0 1 1 0 0,0-1-1 0 0,0 1 0 0 0,0-1 0 0 0,0 1 1 0 0,0 0-1 0 0,0-1 0 0 0,0 1 0 0 0,0-1 1 0 0,0 1-1 0 0,0-1 0 0 0,0 1 1 0 0,1 0-1 0 0,14 3 2069 0 0,25-8-560 0 0,-39 4-1607 0 0,75-16 582 0 0,70-12-1096 0 0,-116 24-2144 0 0,35 1-1 0 0,-62 3 1997 0 0,-2-1 331 0 0,1 1 1 0 0,-1 0-1 0 0,1 0 0 0 0,-1 0 1 0 0,1 0-1 0 0,-1 0 1 0 0,1 0-1 0 0,-1 0 0 0 0,1 0 1 0 0,-1 1-1 0 0,1-1 1 0 0,-1 1-1 0 0,1-1 1 0 0,-1 1-1 0 0,0-1 0 0 0,1 1 1 0 0,-1 0-1 0 0,0 0 1 0 0,2 1-1 0 0,-6 2-1471 0 0</inkml:trace>
  <inkml:trace contextRef="#ctx0" brushRef="#br0" timeOffset="1">156 277 672 0 0,'-18'18'1551'0'0,"14"-15"-1164"0"0,0 0 0 0 0,1 0-1 0 0,-1 1 1 0 0,1-1 0 0 0,0 1-1 0 0,0 0 1 0 0,0 0 0 0 0,0 0-1 0 0,1 0 1 0 0,-3 6 0 0 0,5-9-324 0 0,0 0 1 0 0,0 0 0 0 0,0 0 0 0 0,0 0-1 0 0,0-1 1 0 0,0 1 0 0 0,0 0-1 0 0,0 0 1 0 0,1 0 0 0 0,-1 0 0 0 0,0-1-1 0 0,0 1 1 0 0,1 0 0 0 0,-1 0 0 0 0,1-1-1 0 0,-1 1 1 0 0,1 0 0 0 0,-1 0-1 0 0,1-1 1 0 0,-1 1 0 0 0,1-1 0 0 0,0 1-1 0 0,-1 0 1 0 0,1-1 0 0 0,0 1 0 0 0,-1-1-1 0 0,1 1 1 0 0,0-1 0 0 0,0 0 0 0 0,-1 1-1 0 0,1-1 1 0 0,0 0 0 0 0,0 0-1 0 0,0 1 1 0 0,0-1 0 0 0,-1 0 0 0 0,1 0-1 0 0,0 0 1 0 0,0 0 0 0 0,1 0 0 0 0,37 0 1258 0 0,111-24-316 0 0,-51 2-3957 0 0,-92 21 2522 0 0,4-1-938 0 0,-1-1 0 0 0,0 0 0 0 0,16-7 0 0 0,-12 4-227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81 520 1252 0 0,'0'-1'246'0'0,"1"1"0"0"0,-1-1 1 0 0,1 0-1 0 0,-1 1 0 0 0,1-1 0 0 0,-1 1 0 0 0,0-1 1 0 0,1 0-1 0 0,-1 0 0 0 0,0 1 0 0 0,0-1 0 0 0,0 0 0 0 0,1 0 1 0 0,-1 1-1 0 0,0-1 0 0 0,0 0 0 0 0,0 0 0 0 0,0 1 1 0 0,0-1-1 0 0,0 0 0 0 0,-1-1 0 0 0,1 2-180 0 0,0-1 0 0 0,0 1 0 0 0,-1 0 0 0 0,1 0 0 0 0,0-1 1 0 0,0 1-1 0 0,-1 0 0 0 0,1 0 0 0 0,0-1 0 0 0,0 1 0 0 0,-1 0 0 0 0,1 0 0 0 0,0 0 0 0 0,-1 0 0 0 0,1-1 0 0 0,0 1 0 0 0,-1 0 0 0 0,1 0 0 0 0,0 0 0 0 0,-1 0 1 0 0,1 0-1 0 0,0 0 0 0 0,-1 0 0 0 0,1 0 0 0 0,0 0 0 0 0,-1 0 0 0 0,1 0 0 0 0,0 0 0 0 0,-1 0 0 0 0,1 0 0 0 0,0 0 0 0 0,-1 1 0 0 0,1-1 0 0 0,0 0 0 0 0,-1 0 1 0 0,1 0-1 0 0,0 0 0 0 0,-1 1 0 0 0,1-1 0 0 0,0 0 0 0 0,0 0 0 0 0,-1 1 0 0 0,1-1 0 0 0,0 0 0 0 0,0 0 0 0 0,0 1 0 0 0,-1-1 0 0 0,1 0 0 0 0,0 1 0 0 0,0-1 1 0 0,0 1-1 0 0,-8 7 406 0 0,1 0 0 0 0,0 0 1 0 0,1 1-1 0 0,0 0 0 0 0,0 0 1 0 0,1 1-1 0 0,0-1 1 0 0,1 1-1 0 0,-6 20 0 0 0,8-25-419 0 0,1 0 0 0 0,0 0 0 0 0,0 1 0 0 0,0-1 0 0 0,1 1 0 0 0,-1-1 0 0 0,1 1 0 0 0,1-1 0 0 0,-1 1 0 0 0,1-1 0 0 0,0 0 0 0 0,0 1 0 0 0,0-1 0 0 0,1 0 0 0 0,0 0-1 0 0,0 0 1 0 0,0 0 0 0 0,0 0 0 0 0,1 0 0 0 0,0 0 0 0 0,5 5 0 0 0,-6-7-50 0 0,1-1-1 0 0,-1 0 0 0 0,1-1 1 0 0,0 1-1 0 0,-1 0 0 0 0,1-1 1 0 0,0 1-1 0 0,0-1 0 0 0,0 0 1 0 0,0 0-1 0 0,0 0 1 0 0,0-1-1 0 0,0 1 0 0 0,0-1 1 0 0,0 1-1 0 0,1-1 0 0 0,-1 0 1 0 0,0 0-1 0 0,0 0 1 0 0,0-1-1 0 0,0 1 0 0 0,0-1 1 0 0,0 0-1 0 0,0 0 0 0 0,0 0 1 0 0,0 0-1 0 0,0 0 0 0 0,0-1 1 0 0,4-2-1 0 0,7-4 5 0 0,0-1 0 0 0,0 0 1 0 0,-1-1-1 0 0,14-13 0 0 0,-15 10-8 0 0,0 0 1 0 0,-1-1-1 0 0,11-16 1 0 0,-17 20 123 0 0,2 1 0 0 0,0-1-1 0 0,0 2 1 0 0,0-1 0 0 0,1 1 0 0 0,1 0 0 0 0,-1 0-1 0 0,1 1 1 0 0,16-10 0 0 0,-24 17-90 0 0,0-1 0 0 0,1 1 0 0 0,-1 0 0 0 0,0-1 0 0 0,1 1 0 0 0,-1 0 0 0 0,0 0 1 0 0,1 0-1 0 0,-1 0 0 0 0,0 0 0 0 0,0 0 0 0 0,1 0 0 0 0,-1 1 0 0 0,0-1 0 0 0,1 0 0 0 0,-1 1 0 0 0,0-1 0 0 0,0 1 0 0 0,1-1 0 0 0,-1 1 0 0 0,0 0 1 0 0,0-1-1 0 0,0 1 0 0 0,0 0 0 0 0,0 0 0 0 0,0 0 0 0 0,1 1 0 0 0,25 33 526 0 0,-17-21-404 0 0,-2-4-114 0 0,0 0 0 0 0,1 0 0 0 0,0-1 0 0 0,0 0 0 0 0,1-1-1 0 0,1 0 1 0 0,19 12 0 0 0,-24-18-39 0 0,0 1 0 0 0,-1-1 0 0 0,1 0 0 0 0,0-1 0 0 0,0 1-1 0 0,0-1 1 0 0,1 0 0 0 0,-1-1 0 0 0,0 1 0 0 0,0-1 0 0 0,0-1 0 0 0,0 1 0 0 0,0-1-1 0 0,1 0 1 0 0,-1 0 0 0 0,0-1 0 0 0,-1 0 0 0 0,11-4 0 0 0,31-18-3 0 0,17-21-16 0 0,-43 29 19 0 0,1 1 1 0 0,31-16-1 0 0,-51 30 3 0 0,1 0 0 0 0,0 0-1 0 0,0 0 1 0 0,0 0 0 0 0,0 1 0 0 0,0-1-1 0 0,0 1 1 0 0,0 0 0 0 0,0-1 0 0 0,0 2-1 0 0,0-1 1 0 0,1 0 0 0 0,-1 0 0 0 0,0 1-1 0 0,0 0 1 0 0,-1 0 0 0 0,1 0 0 0 0,5 2-1 0 0,3 3 13 0 0,0 0-1 0 0,-1 1 0 0 0,15 12 1 0 0,18 11 1 0 0,-28-22-133 0 0,0-1 0 0 0,1-1 0 0 0,0 0 0 0 0,0-1 1 0 0,1-1-1 0 0,0 0 0 0 0,-1-1 0 0 0,1-1 0 0 0,0 0 0 0 0,0-2 0 0 0,0 0 0 0 0,22-3 0 0 0,-26 2-401 0 0,0-2 1 0 0,0 0-1 0 0,0-1 0 0 0,-1 0 0 0 0,1-1 0 0 0,-1 0 0 0 0,0-1 0 0 0,-1 0 0 0 0,1-1 1 0 0,-1 0-1 0 0,0-1 0 0 0,-1 0 0 0 0,0-1 0 0 0,0 0 0 0 0,-1-1 0 0 0,10-13 1 0 0,-6 4 499 0 0,-1 0 0 0 0,-1 0 0 0 0,0-1 0 0 0,-2-1 1 0 0,-1 0-1 0 0,0 0 0 0 0,-1 0 0 0 0,-2-1 0 0 0,6-38 0 0 0,-6 28 450 0 0,0-8 2070 0 0,3 1 1 0 0,0 1 0 0 0,25-67 0 0 0,-32 103-2318 0 0,1-1-1 0 0,-1 1 1 0 0,1 0 0 0 0,-1-1 0 0 0,1 1 0 0 0,-1 0-1 0 0,1 0 1 0 0,0 0 0 0 0,0 0 0 0 0,0 1 0 0 0,5-4-1 0 0,-7 5-157 0 0,1 0-1 0 0,-1-1 0 0 0,1 1 0 0 0,-1 0 0 0 0,1 0 1 0 0,-1 0-1 0 0,1-1 0 0 0,-1 1 0 0 0,1 0 1 0 0,0 0-1 0 0,-1 0 0 0 0,1 0 0 0 0,-1 0 1 0 0,1 0-1 0 0,-1 0 0 0 0,1 0 0 0 0,-1 1 1 0 0,1-1-1 0 0,0 0 0 0 0,-1 0 0 0 0,1 0 1 0 0,-1 0-1 0 0,1 1 0 0 0,0 0-2 0 0,0 0 1 0 0,0 0-1 0 0,0 0 1 0 0,-1 0-1 0 0,1 0 1 0 0,0 0-1 0 0,-1 0 1 0 0,1 0-1 0 0,-1 0 1 0 0,1 0-1 0 0,-1 1 1 0 0,0-1-1 0 0,1 0 1 0 0,-1 0-1 0 0,0 2 1 0 0,3 22 133 0 0,-1-1 1 0 0,-2 0-1 0 0,-4 47 0 0 0,-19 72-109 0 0,14-97-97 0 0,-31 129 118 0 0,33-152-211 0 0,-1 0-1 0 0,-1 0 1 0 0,-1-1 0 0 0,-1 0 0 0 0,-17 26-1 0 0,26-45-173 0 0,0-1 0 0 0,1 1 0 0 0,-1-1 0 0 0,0 1 0 0 0,0-1 0 0 0,0 0 0 0 0,-1 0 0 0 0,1 0-1 0 0,0 0 1 0 0,-1 0 0 0 0,0-1 0 0 0,1 1 0 0 0,-1-1 0 0 0,0 1 0 0 0,0-1 0 0 0,0 0-1 0 0,1 0 1 0 0,-1 0 0 0 0,0-1 0 0 0,-6 1 0 0 0,6-1-12 0 0,0-1 1 0 0,0 1-1 0 0,0-1 1 0 0,0 0-1 0 0,0 0 0 0 0,0 0 1 0 0,1-1-1 0 0,-1 1 1 0 0,0-1-1 0 0,1 1 0 0 0,-1-1 1 0 0,1 0-1 0 0,0 0 1 0 0,0 0-1 0 0,-1 0 0 0 0,1-1 1 0 0,1 1-1 0 0,-1 0 1 0 0,0-1-1 0 0,1 1 0 0 0,-3-5 1 0 0,-3-7 398 0 0,0 1 0 0 0,1-1 0 0 0,0 0 0 0 0,1 0-1 0 0,-5-28 1 0 0,8 34 591 0 0,1 1 0 0 0,0-1 0 0 0,1 0 0 0 0,0 0 0 0 0,0 0 0 0 0,0 0-1 0 0,1 0 1 0 0,1 1 0 0 0,-1-1 0 0 0,1 0 0 0 0,0 1 0 0 0,7-15 0 0 0,-7 19-466 0 0,0 0 0 0 0,0 0 1 0 0,0 1-1 0 0,1-1 0 0 0,-1 1 1 0 0,1-1-1 0 0,-1 1 0 0 0,1 0 1 0 0,0 0-1 0 0,0 0 0 0 0,0 0 1 0 0,0 1-1 0 0,0-1 0 0 0,1 1 1 0 0,-1 0-1 0 0,0 0 0 0 0,1 0 1 0 0,-1 0-1 0 0,0 1 0 0 0,1-1 1 0 0,4 1-1 0 0,11-1-302 0 0,0 1 0 0 0,34 5 1 0 0,-21-1 110 0 0,52 0-3446 0 0,-28-4-5089 0 0,82-11 1 0 0,-102 7 6822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3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65 912 0 0,'6'-5'1177'0'0,"-4"3"-830"0"0,1 0 0 0 0,-1 1 1 0 0,0-1-1 0 0,0 0 1 0 0,0 0-1 0 0,-1-1 0 0 0,1 1 1 0 0,0 0-1 0 0,-1 0 0 0 0,1-1 1 0 0,-1 1-1 0 0,0-1 1 0 0,0 0-1 0 0,0 1 0 0 0,1-5 1 0 0,-1-11 4288 0 0,-1 18-4557 0 0,0 0 0 0 0,0-1 0 0 0,1 1 0 0 0,-1 0 1 0 0,0 0-1 0 0,0 0 0 0 0,0 0 0 0 0,0 0 0 0 0,1 0 1 0 0,-1 0-1 0 0,0-1 0 0 0,0 1 0 0 0,0 0 0 0 0,1 0 1 0 0,-1 0-1 0 0,0 0 0 0 0,0 0 0 0 0,0 0 0 0 0,0 0 1 0 0,1 0-1 0 0,-1 0 0 0 0,0 0 0 0 0,0 0 0 0 0,0 0 1 0 0,1 0-1 0 0,-1 0 0 0 0,0 0 0 0 0,0 0 0 0 0,0 0 1 0 0,1 1-1 0 0,-1-1 0 0 0,0 0 0 0 0,0 0 0 0 0,0 0 1 0 0,0 0-1 0 0,1 0 0 0 0,-1 0 0 0 0,0 0 0 0 0,0 1 0 0 0,0-1 1 0 0,0 0-1 0 0,0 0 0 0 0,1 0 0 0 0,-1 0 0 0 0,0 1 1 0 0,0-1-1 0 0,0 0 0 0 0,0 0 0 0 0,0 0 0 0 0,0 0 1 0 0,0 1-1 0 0,0-1 0 0 0,0 0 0 0 0,0 0 0 0 0,0 0 1 0 0,0 1-1 0 0,4 4 301 0 0,0 0 0 0 0,-1 0 0 0 0,0 0 0 0 0,0 0 0 0 0,-1 1 0 0 0,1-1 0 0 0,2 12 0 0 0,-4-15-323 0 0,-1 0 0 0 0,1 0 0 0 0,-1 0-1 0 0,1 0 1 0 0,-1 0 0 0 0,0 1 0 0 0,0-1 0 0 0,0 0 0 0 0,0 0-1 0 0,-1 0 1 0 0,1 1 0 0 0,0-1 0 0 0,-1 0 0 0 0,0 0 0 0 0,1 0-1 0 0,-1 0 1 0 0,0 0 0 0 0,0 0 0 0 0,0 0 0 0 0,0 0 0 0 0,0 0-1 0 0,-1-1 1 0 0,1 1 0 0 0,-3 2 0 0 0,-2 0 76 0 0,0 1-1 0 0,0-1 1 0 0,-1 0 0 0 0,1-1-1 0 0,-12 5 1 0 0,16-7-89 0 0,-1 0 0 0 0,1 0-1 0 0,-1 0 1 0 0,1-1 0 0 0,-1 1 0 0 0,1-1-1 0 0,-1 1 1 0 0,1-1 0 0 0,-1 0-1 0 0,1 0 1 0 0,-1 0 0 0 0,1-1 0 0 0,-1 1-1 0 0,1 0 1 0 0,-1-1 0 0 0,1 0 0 0 0,-1 1-1 0 0,1-1 1 0 0,-5-2 0 0 0,6 2-37 0 0,1 0 1 0 0,-1 0-1 0 0,0 0 1 0 0,1 0-1 0 0,-1 0 1 0 0,1 0-1 0 0,-1 0 1 0 0,1 0-1 0 0,0 0 1 0 0,-1-1-1 0 0,1 1 1 0 0,0 0-1 0 0,0 0 1 0 0,-1 0-1 0 0,1 0 1 0 0,0-1-1 0 0,0 1 1 0 0,0 0-1 0 0,1 0 1 0 0,-1 0-1 0 0,0 0 1 0 0,0 0-1 0 0,1-1 1 0 0,-1 1-1 0 0,1 0 1 0 0,-1 0-1 0 0,1 0 1 0 0,-1 0-1 0 0,1 0 1 0 0,-1 0-1 0 0,1 0 1 0 0,0 0-1 0 0,0 0 0 0 0,-1 1 1 0 0,1-1-1 0 0,2-1 1 0 0,-1-1-8 0 0,0 1 1 0 0,0-1-1 0 0,1 1 0 0 0,-1-1 1 0 0,1 1-1 0 0,-1 0 0 0 0,1 0 1 0 0,0 0-1 0 0,0 1 0 0 0,0-1 1 0 0,6-2-1 0 0,-6 4 6 0 0,1-1-1 0 0,-1 1 1 0 0,0 0-1 0 0,0 0 1 0 0,0 0-1 0 0,0 1 1 0 0,0-1-1 0 0,0 1 1 0 0,0-1-1 0 0,0 1 1 0 0,0 0-1 0 0,0 0 1 0 0,0 1 0 0 0,0-1-1 0 0,-1 0 1 0 0,1 1-1 0 0,-1 0 1 0 0,1 0-1 0 0,-1 0 1 0 0,1 0-1 0 0,-1 0 1 0 0,0 0-1 0 0,0 0 1 0 0,0 1-1 0 0,0-1 1 0 0,0 1-1 0 0,-1-1 1 0 0,1 1-1 0 0,-1 0 1 0 0,0 0 0 0 0,1 0-1 0 0,-1-1 1 0 0,-1 1-1 0 0,2 6 1 0 0,0 0-538 0 0,0 0 1 0 0,-1-1 0 0 0,-1 1 0 0 0,1 16 0 0 0,-10 30-8711 0 0,1-10-247 0 0,11-31 7644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145 108 28 0 0,'-5'1'639'0'0,"0"0"0"0"0,0 0 0 0 0,-1 0 0 0 0,1-1 0 0 0,0 0 0 0 0,0 0 0 0 0,0 0 0 0 0,-1 0 0 0 0,1-1 0 0 0,0 0 0 0 0,0 0 0 0 0,0-1 0 0 0,0 1 0 0 0,0-1 0 0 0,0 0 0 0 0,1 0 0 0 0,-1-1 0 0 0,1 1 0 0 0,-1-1 0 0 0,1 0 0 0 0,0 0 0 0 0,0-1 0 0 0,0 1 0 0 0,1-1 0 0 0,-1 0 0 0 0,1 0 0 0 0,0 0 0 0 0,0 0 0 0 0,0-1 0 0 0,-3-5 0 0 0,6 9-577 0 0,-1 0 0 0 0,1 1 0 0 0,0-1 0 0 0,-1 0 1 0 0,1 1-1 0 0,0-1 0 0 0,0 0 0 0 0,-1 1 0 0 0,1-1 0 0 0,0 0 0 0 0,0 0 0 0 0,0 1 0 0 0,0-1 0 0 0,0 0 0 0 0,0 1 0 0 0,0-1 0 0 0,0 0 1 0 0,0 0-1 0 0,0 1 0 0 0,0-1 0 0 0,1 0 0 0 0,-1 0 0 0 0,0 1 0 0 0,0-1 0 0 0,1 0 0 0 0,-1 1 0 0 0,0-1 0 0 0,1 1 0 0 0,-1-1 0 0 0,1 0 1 0 0,-1 1-1 0 0,1-1 0 0 0,-1 1 0 0 0,1-1 0 0 0,-1 1 0 0 0,1-1 0 0 0,0 1 0 0 0,-1 0 0 0 0,1-1 0 0 0,0 1 0 0 0,-1 0 0 0 0,1-1 1 0 0,0 1-1 0 0,-1 0 0 0 0,1 0 0 0 0,0 0 0 0 0,0 0 0 0 0,0-1 0 0 0,1 1-50 0 0,0 0-1 0 0,0 0 1 0 0,-1 0-1 0 0,1 0 1 0 0,0 0-1 0 0,0 0 1 0 0,0 0 0 0 0,0 0-1 0 0,-1 1 1 0 0,1-1-1 0 0,0 1 1 0 0,0-1-1 0 0,0 1 1 0 0,-1 0 0 0 0,1 0-1 0 0,0 0 1 0 0,-1 0-1 0 0,1 0 1 0 0,-1 0 0 0 0,2 1-1 0 0,-1 2 3 0 0,1-1-1 0 0,-1 0 1 0 0,0 1-1 0 0,0-1 1 0 0,0 1 0 0 0,-1-1-1 0 0,0 1 1 0 0,1 0-1 0 0,-1 0 1 0 0,0-1 0 0 0,-1 1-1 0 0,1 6 1 0 0,0-8-10 0 0,-1 1 0 0 0,0-1 1 0 0,0 0-1 0 0,0 1 0 0 0,0-1 1 0 0,-1 1-1 0 0,1-1 0 0 0,-1 0 1 0 0,0 1-1 0 0,1-1 0 0 0,-1 0 0 0 0,0 0 1 0 0,0 1-1 0 0,0-1 0 0 0,-1 0 1 0 0,1 0-1 0 0,0 0 0 0 0,-1 0 1 0 0,1 0-1 0 0,-1-1 0 0 0,-2 3 0 0 0,-1-2-11 0 0,10-11-51 0 0,14-10-350 0 0,46-27-6675 0 0,1 2-5026 0 0,-52 35 9865 0 0</inkml:trace>
  <inkml:trace contextRef="#ctx0" brushRef="#br0" timeOffset="1">782 128 784 0 0,'-8'2'789'0'0,"0"-1"0"0"0,0 0 0 0 0,0-1 0 0 0,0 0 0 0 0,0 0 1 0 0,0 0-1 0 0,-1-1 0 0 0,1-1 0 0 0,0 1 0 0 0,0-1 0 0 0,-10-5 0 0 0,17 7-727 0 0,1 0 1 0 0,0 0-1 0 0,0 0 1 0 0,0 0 0 0 0,0 0-1 0 0,0 0 1 0 0,0 0-1 0 0,-1 0 1 0 0,1 0-1 0 0,0 0 1 0 0,0 0-1 0 0,0 0 1 0 0,0-1-1 0 0,0 1 1 0 0,0 0-1 0 0,0 0 1 0 0,0 0-1 0 0,0 0 1 0 0,0 0-1 0 0,-1 0 1 0 0,1 0-1 0 0,0 0 1 0 0,0-1-1 0 0,0 1 1 0 0,0 0-1 0 0,0 0 1 0 0,0 0-1 0 0,0 0 1 0 0,0 0-1 0 0,0 0 1 0 0,0-1-1 0 0,0 1 1 0 0,0 0 0 0 0,0 0-1 0 0,0 0 1 0 0,0 0-1 0 0,0 0 1 0 0,0 0-1 0 0,0-1 1 0 0,0 1-1 0 0,0 0 1 0 0,0 0-1 0 0,1 0 1 0 0,-1 0-1 0 0,0 0 1 0 0,0 0-1 0 0,0 0 1 0 0,0-1-1 0 0,0 1 1 0 0,0 0-1 0 0,0 0 1 0 0,0 0-1 0 0,0 0 1 0 0,0 0-1 0 0,1 0 1 0 0,-1 0-1 0 0,0 0 1 0 0,0 0-1 0 0,0 0 1 0 0,0 0-1 0 0,0 0 1 0 0,14-7 1535 0 0,16-1-346 0 0,107-13 1035 0 0,227-6 1 0 0,-243 21-2054 0 0,1110-23 127 0 0,-1189 26-318 0 0,-42 3-42 0 0,0 0 0 0 0,0 0-1 0 0,-1 0 1 0 0,1 0-1 0 0,0 0 1 0 0,0-1-1 0 0,0 1 1 0 0,0 0-1 0 0,0 0 1 0 0,0 0-1 0 0,0 0 1 0 0,0 0 0 0 0,0 0-1 0 0,0 0 1 0 0,0 0-1 0 0,0 0 1 0 0,0 0-1 0 0,0 0 1 0 0,0 0-1 0 0,0 0 1 0 0,0-1-1 0 0,0 1 1 0 0,0 0-1 0 0,0 0 1 0 0,1 0 0 0 0,-1 0-1 0 0,0 0 1 0 0,0 0-1 0 0,0 0 1 0 0,0 0-1 0 0,0 0 1 0 0,0 0-1 0 0,0 0 1 0 0,0 0-1 0 0,0 0 1 0 0,0 0 0 0 0,0 0-1 0 0,0 0 1 0 0,-24-2-10 0 0,-788 27 29 0 0,810-25-20 0 0,-145 8-47 0 0,-280 54 0 0 0,418-60 51 0 0,0 1 0 0 0,1 0 0 0 0,-1 0 0 0 0,-12 8 0 0 0,17-5 24 0 0,12-3-10 0 0,17-1 12 0 0,47-5-2 0 0,77-14 0 0 0,-16 1-30 0 0,569-18-5 0 0,-426 26 182 0 0,-191 5 873 0 0,-79-1-638 0 0,-14 0-312 0 0,-13-3-131 0 0,17 6 15 0 0,1 1-1 0 0,-1 0 1 0 0,0 0-1 0 0,0 0 1 0 0,0 1-1 0 0,0-1 1 0 0,-6 2-1 0 0,-18 2-13 0 0,28-4 3 0 0,-11-14-10823 0 0,-7-10 1415 0 0,9 15 7231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184 122 448 0 0,'-25'-2'3891'0'0,"0"0"1"0"0,1-2-1 0 0,0-1 0 0 0,-1-1 0 0 0,-35-13 1 0 0,60 19-3855 0 0,0 0 1 0 0,0 0-1 0 0,1 0 1 0 0,-1 0 0 0 0,0 0-1 0 0,0 0 1 0 0,0-1-1 0 0,0 1 1 0 0,0 0 0 0 0,0 0-1 0 0,0 0 1 0 0,0 0 0 0 0,0 0-1 0 0,1 0 1 0 0,-1 0-1 0 0,0 0 1 0 0,0 0 0 0 0,0-1-1 0 0,0 1 1 0 0,0 0 0 0 0,0 0-1 0 0,0 0 1 0 0,0 0-1 0 0,0 0 1 0 0,0 0 0 0 0,0-1-1 0 0,0 1 1 0 0,0 0 0 0 0,0 0-1 0 0,0 0 1 0 0,0 0-1 0 0,0 0 1 0 0,0 0 0 0 0,0-1-1 0 0,0 1 1 0 0,0 0 0 0 0,0 0-1 0 0,0 0 1 0 0,0 0-1 0 0,0 0 1 0 0,0 0 0 0 0,0 0-1 0 0,0-1 1 0 0,-1 1-1 0 0,1 0 1 0 0,0 0 0 0 0,0 0-1 0 0,0 0 1 0 0,0 0 0 0 0,0 0-1 0 0,0 0 1 0 0,0 0-1 0 0,0 0 1 0 0,-1 0 0 0 0,1 0-1 0 0,0-1 1 0 0,0 1 0 0 0,0 0-1 0 0,0 0 1 0 0,0 0-1 0 0,0 0 1 0 0,0 0 0 0 0,-1 0-1 0 0,20-5 675 0 0,25-2-483 0 0,572-45 429 0 0,-585 50-668 0 0,0 0-4 0 0,-28 2-11 0 0,-14 2-19 0 0,-4 1-292 0 0,-8 1-956 0 0,9-5-7044 0 0,42-17-8797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13 188 1960 0 0,'-6'-53'10390'0'0,"4"45"-9207"0"0,1 1-1 0 0,-1-1 1 0 0,1 0-1 0 0,1 0 1 0 0,0 0-1 0 0,0 0 1 0 0,0 0 0 0 0,1 0-1 0 0,0 0 1 0 0,5-15-1 0 0,-6 22-1096 0 0,1-1-1 0 0,0 0 1 0 0,0 0-1 0 0,0 0 1 0 0,0 0-1 0 0,0 1 1 0 0,0-1-1 0 0,0 1 1 0 0,1-1-1 0 0,-1 1 1 0 0,1-1-1 0 0,-1 1 1 0 0,1 0-1 0 0,-1-1 1 0 0,1 1-1 0 0,0 0 1 0 0,-1 0-1 0 0,1 0 1 0 0,0 0-1 0 0,0 1 1 0 0,0-1-1 0 0,0 1 0 0 0,0-1 1 0 0,0 1-1 0 0,0-1 1 0 0,0 1-1 0 0,0 0 1 0 0,0 0-1 0 0,0 0 1 0 0,0 0-1 0 0,0 0 1 0 0,0 1-1 0 0,0-1 1 0 0,0 1-1 0 0,0-1 1 0 0,3 2-1 0 0,-2 0-28 0 0,1 0 1 0 0,0 0-1 0 0,0 0 0 0 0,-1 0 0 0 0,0 1 0 0 0,1-1 0 0 0,-1 1 0 0 0,0 0 0 0 0,0 0 0 0 0,0 1 0 0 0,-1-1 1 0 0,1 0-1 0 0,-1 1 0 0 0,0-1 0 0 0,0 1 0 0 0,3 7 0 0 0,-3-3 24 0 0,0 1-1 0 0,0 0 1 0 0,-1 0-1 0 0,0 0 1 0 0,-1 0-1 0 0,0 0 1 0 0,0 0-1 0 0,-1 0 1 0 0,-2 9-1 0 0,-22 86 401 0 0,9-49-316 0 0,9-26-148 0 0,-33 162 226 0 0,36-159-209 0 0,1 0 0 0 0,1 0 0 0 0,2 1 0 0 0,4 33 1 0 0,-3-18 661 0 0,-1-31-217 0 0,0-33-261 0 0,-10-62-218 0 0,11 76 0 0 0,3 1 0 0 0,71 6 0 0 0,-70-5 0 0 0,-1 2 0 0 0,1-2 0 0 0,-1 0-29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117 331 588 0 0,'-5'-3'606'0'0,"0"0"0"0"0,-1 1 0 0 0,1-2-1 0 0,0 1 1 0 0,1 0 0 0 0,-1-1 0 0 0,-7-9 0 0 0,11 13-535 0 0,0-1 1 0 0,1 0 0 0 0,-1 0 0 0 0,1 0-1 0 0,-1 0 1 0 0,1 0 0 0 0,-1 0-1 0 0,1 0 1 0 0,-1 0 0 0 0,1 0 0 0 0,0 0-1 0 0,0 0 1 0 0,0 0 0 0 0,0 0-1 0 0,0 0 1 0 0,0-1 0 0 0,0 1 0 0 0,0 0-1 0 0,0-2 1 0 0,1 2-61 0 0,0-1 0 0 0,0 1-1 0 0,0-1 1 0 0,0 0 0 0 0,0 1 0 0 0,0-1 0 0 0,0 1 0 0 0,0 0-1 0 0,1 0 1 0 0,-1-1 0 0 0,1 1 0 0 0,-1 0 0 0 0,1 0-1 0 0,-1 0 1 0 0,4-1 0 0 0,23-12 369 0 0,0 2 1 0 0,1 0-1 0 0,50-11 0 0 0,97-13 570 0 0,-165 34-920 0 0,908-106 606 0 0,8 72-397 0 0,769 28 343 0 0,-1054 9-553 0 0,-309-1-48 0 0,967 4 39 0 0,-520 11 8 0 0,-261 5-28 0 0,-431-17 16 0 0,46 3 350 0 0,-46 3 373 0 0,-83-8-605 0 0,0 0 0 0 0,0 0-1 0 0,0 1 1 0 0,0-1 0 0 0,-1 1 0 0 0,1 1 0 0 0,0-1-1 0 0,-1 1 1 0 0,1-1 0 0 0,-1 1 0 0 0,0 1-1 0 0,0-1 1 0 0,0 0 0 0 0,-1 1 0 0 0,1 0 0 0 0,-1 0-1 0 0,0 0 1 0 0,0 0 0 0 0,4 7 0 0 0,0 3 388 0 0,-1 0 0 0 0,0 1 1 0 0,-1-1-1 0 0,-1 1 0 0 0,4 19 0 0 0,-4-12 91 0 0,-1 1-1 0 0,-2-1 1 0 0,0 1-1 0 0,-1-1 1 0 0,-4 28-1 0 0,-26 114 367 0 0,13-77-882 0 0,-104 417 74 0 0,70-310 64 0 0,21-66-25 0 0,5 1-1 0 0,-11 190 1 0 0,34-237-216 0 0,3-55 4 0 0,-1 0 0 0 0,-2-1 0 0 0,0 1 0 0 0,-2-1 0 0 0,-1 1 0 0 0,-9 30 0 0 0,11-52 4 0 0,0 1-1 0 0,0-1 0 0 0,0 0 1 0 0,0-1-1 0 0,-1 1 1 0 0,0 0-1 0 0,0-1 0 0 0,0 0 1 0 0,-1 0-1 0 0,1 0 1 0 0,-1-1-1 0 0,0 1 1 0 0,0-1-1 0 0,0 0 0 0 0,0-1 1 0 0,-1 1-1 0 0,1-1 1 0 0,-1 0-1 0 0,1 0 0 0 0,-1-1 1 0 0,-9 2-1 0 0,-12 1 8 0 0,0-1 1 0 0,0-2-1 0 0,-37-2 0 0 0,45 1-8 0 0,-123-8-11 0 0,-71-14-17 0 0,33 3-5 0 0,-256-14 45 0 0,-221 7-24 0 0,-880-27-71 0 0,922 21 73 0 0,206 7 6 0 0,81 0 3 0 0,-464-94-1 0 0,726 104-6 0 0,-1 2 1 0 0,0 4 0 0 0,-1 2-1 0 0,-115 4 1 0 0,-27 8 20 0 0,177-8-12 0 0,0 0 1 0 0,1-2-1 0 0,-1-2 0 0 0,-44-14 1 0 0,-69-38 41 0 0,94 36-46 0 0,-1 2 0 0 0,-80-20 1 0 0,101 34 18 0 0,0-2 0 0 0,-56-23 1 0 0,75 27-8 0 0,1-2 0 0 0,0 1 0 0 0,0-2 0 0 0,1 1 0 0 0,0-2 0 0 0,0 1 0 0 0,1-1 1 0 0,0-1-1 0 0,-13-17 0 0 0,7 8 9 0 0,-2 2-1 0 0,0 0 1 0 0,-1 0-1 0 0,0 2 1 0 0,-38-23 0 0 0,27 19-15 0 0,-52-46 1 0 0,75 58-6 0 0,-1-1 0 0 0,1 0 1 0 0,0 0-1 0 0,1-1 0 0 0,-1 0 0 0 0,2 0 0 0 0,0 0 0 0 0,0-1 1 0 0,0 1-1 0 0,-4-18 0 0 0,6 16-7 0 0,1-1-1 0 0,1 1 1 0 0,0 0 0 0 0,0 0 0 0 0,1-1-1 0 0,1 1 1 0 0,3-20 0 0 0,23-81-56 0 0,-11 51 25 0 0,-1 1-10 0 0,-4-1 0 0 0,6-69 0 0 0,-16 107-355 0 0,-1 0 1 0 0,-1 0 0 0 0,-1 0-1 0 0,-1 1 1 0 0,-1-1 0 0 0,-1 1-1 0 0,-1-1 1 0 0,0 2-1 0 0,-12-24 1 0 0,5 18-1380 0 0,-2 0 0 0 0,-1 2-1 0 0,0 0 1 0 0,-2 0 0 0 0,-1 2 0 0 0,-2 0 0 0 0,0 1-1 0 0,0 2 1 0 0,-33-24 0 0 0,16 14 70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73 1016 0 0,'-4'0'434'0'0,"-1"0"1"0"0,1-1-1 0 0,0 0 0 0 0,-1 0 0 0 0,1 0 0 0 0,0-1 1 0 0,0 1-1 0 0,0-1 0 0 0,0 0 0 0 0,0 0 0 0 0,1-1 1 0 0,-1 1-1 0 0,1-1 0 0 0,-7-5 0 0 0,10 8-392 0 0,0 0-1 0 0,0-1 1 0 0,-1 1-1 0 0,1 0 1 0 0,0 0-1 0 0,0-1 1 0 0,0 1-1 0 0,-1 0 1 0 0,1 0-1 0 0,0-1 1 0 0,0 1-1 0 0,0 0 1 0 0,0-1-1 0 0,0 1 1 0 0,0 0-1 0 0,0-1 1 0 0,0 1-1 0 0,0 0 1 0 0,0-1-1 0 0,0 1 1 0 0,0 0-1 0 0,0-1 1 0 0,0 1-1 0 0,0 0 1 0 0,0-1-1 0 0,0 1 1 0 0,0 0-1 0 0,0-1 1 0 0,0 1-1 0 0,0 0 1 0 0,1 0-1 0 0,-1-1 1 0 0,0 1-1 0 0,0 0 1 0 0,0-1-1 0 0,1 1 1 0 0,-1 0-1 0 0,0-1 1 0 0,17-9 894 0 0,18-3-56 0 0,-11 9-610 0 0,0 2-1 0 0,0 0 0 0 0,0 2 1 0 0,1 1-1 0 0,32 4 1 0 0,-1 5 68 0 0,63 18 1 0 0,-32-1 335 0 0,-1 4 1 0 0,119 60-1 0 0,-87-28 416 0 0,115 82-1 0 0,-169-98-1021 0 0,-2 2 0 0 0,-2 3 0 0 0,-3 2-1 0 0,-2 3 1 0 0,-2 2 0 0 0,-3 2 0 0 0,-3 3-1 0 0,-3 2 1 0 0,-2 1 0 0 0,34 77 0 0 0,21 75 191 0 0,-10 3 0 0 0,72 288 0 0 0,-28-104 2993 0 0,-102-335-3031 0 0,4-2-1 0 0,2-1 0 0 0,69 99 0 0 0,16-8 98 0 0,261 266 0 0 0,-278-329-95 0 0,164 119 1 0 0,138 48-189 0 0,-327-218 198 0 0,144 59 0 0 0,-155-79 523 0 0,80 18 0 0 0,-145-43-732 0 0,-1 0 1 0 0,1 0-1 0 0,-1 0 1 0 0,1 0-1 0 0,-1 1 1 0 0,1-1-1 0 0,-1 1 0 0 0,1-1 1 0 0,-1 1-1 0 0,0-1 1 0 0,1 1-1 0 0,-1 0 1 0 0,0-1-1 0 0,0 1 1 0 0,1 0-1 0 0,-1 0 1 0 0,0 0-1 0 0,0 0 1 0 0,0 0-1 0 0,0 0 1 0 0,0 1-1 0 0,0-1 1 0 0,-1 0-1 0 0,1 0 1 0 0,0 1-1 0 0,0 1 0 0 0,-1-3-50 0 0,-23-23-4280 0 0,-16-66-13674 0 0,30 67 15454 0 0,1 6 892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9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193 236 1012 0 0,'-12'2'1304'0'0,"1"-1"1"0"0,-1 0-1 0 0,1 0 0 0 0,-1-1 1 0 0,1-1-1 0 0,-1 0 0 0 0,1-1 0 0 0,0 0 1 0 0,-1 0-1 0 0,1-1 0 0 0,0-1 1 0 0,1 0-1 0 0,-1 0 0 0 0,-14-9 1 0 0,24 12-1243 0 0,0 1 1 0 0,1-1-1 0 0,-1 0 1 0 0,0 1-1 0 0,1-1 1 0 0,-1 0-1 0 0,0 0 1 0 0,1 1-1 0 0,-1-1 1 0 0,1 0-1 0 0,0 0 1 0 0,-1 0-1 0 0,1 0 1 0 0,-1 0-1 0 0,1 0 1 0 0,0 1-1 0 0,0-1 1 0 0,0 0-1 0 0,0 0 1 0 0,0 0-1 0 0,0 0 1 0 0,0 0-1 0 0,0 0 1 0 0,0 0-1 0 0,0 0 1 0 0,0 0-1 0 0,0 0 1 0 0,1 0-1 0 0,-1 0 1 0 0,0 0-1 0 0,1 0 1 0 0,-1 1-1 0 0,1-1 1 0 0,-1 0-1 0 0,1 0 1 0 0,-1 0-1 0 0,1 1 1 0 0,-1-1-1 0 0,1 0 1 0 0,0 1-1 0 0,0-1 1 0 0,-1 0-1 0 0,1 1 1 0 0,1-1-1 0 0,37-30 545 0 0,-38 31-599 0 0,26-16 80 0 0,1 2 0 0 0,0 1 1 0 0,52-17-1 0 0,94-16-151 0 0,-155 41-126 0 0,44-7-226 0 0,-21 12-3156 0 0,-42 0 3448 0 0,0 0 0 0 0,0 0 0 0 0,0 0 0 0 0,0 0 0 0 0,1 0-1 0 0,-1 0 1 0 0,0 0 0 0 0,0 0 0 0 0,0 0 0 0 0,0 0 0 0 0,1 0 0 0 0,-1 0 0 0 0,0 0 0 0 0,0 0-1 0 0,0 0 1 0 0,0 0 0 0 0,0 0 0 0 0,2 5-3693 0 0,-10 4-498 0 0,-13 8-970 0 0,20-16 4771 0 0,-14 9-1779 0 0,-3 2 616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2 528 0 0,'-14'-1'7643'0'0,"33"9"-5122"0"0,25 15-340 0 0,-27-14-893 0 0,0 0 0 0 0,0 1 0 0 0,22 17 0 0 0,-34-22-1019 0 0,0-1-1 0 0,-1 1 1 0 0,1 0 0 0 0,-1 0-1 0 0,0 1 1 0 0,0-1-1 0 0,-1 1 1 0 0,1 0-1 0 0,-1 0 1 0 0,-1 0-1 0 0,1 0 1 0 0,-1 1-1 0 0,0-1 1 0 0,1 8-1 0 0,-1-4-160 0 0,-1 0 0 0 0,0 1 0 0 0,0-1 0 0 0,-1 0 0 0 0,-1 1 0 0 0,0-1 0 0 0,0 0 0 0 0,-1 1-1 0 0,0-1 1 0 0,-1 0 0 0 0,0 0 0 0 0,0 0 0 0 0,-1-1 0 0 0,-6 11 0 0 0,3-8 38 0 0,-1-1 1 0 0,0 0-1 0 0,0 0 0 0 0,-1-1 1 0 0,0-1-1 0 0,-1 1 1 0 0,0-1-1 0 0,-1-1 1 0 0,1 0-1 0 0,-16 8 0 0 0,12-8-370 0 0,-2 0-1 0 0,1-1 1 0 0,-1-1-1 0 0,0-1 0 0 0,0 0 1 0 0,-1-1-1 0 0,1 0 0 0 0,-18 0 1 0 0,20-3-620 0 0,1 0 1 0 0,-1-1 0 0 0,1-1-1 0 0,-1 0 1 0 0,1-1-1 0 0,0 0 1 0 0,-1-1 0 0 0,1-1-1 0 0,1 0 1 0 0,-16-7-1 0 0,-2-5-2455 0 0,1-1 0 0 0,-39-31 0 0 0,61 43 2911 0 0,-44-32-2018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4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353 205 112 0 0,'-53'-10'913'0'0,"0"3"-1"0"0,-79-1 1 0 0,43 3 563 0 0,88 6-1418 0 0,0-1 1 0 0,0 0-1 0 0,0 0 0 0 0,0 0 1 0 0,0 0-1 0 0,0 0 1 0 0,0 0-1 0 0,0 0 0 0 0,0 0 1 0 0,0-1-1 0 0,0 1 1 0 0,0 0-1 0 0,0-1 0 0 0,0 1 1 0 0,0 0-1 0 0,0-1 1 0 0,1 1-1 0 0,-1-1 0 0 0,0 1 1 0 0,0-1-1 0 0,0 0 0 0 0,1 1 1 0 0,-1-1-1 0 0,0 0 1 0 0,1 1-1 0 0,-1-1 0 0 0,1 0 1 0 0,-2-1-1 0 0,3 1-13 0 0,-1-1 0 0 0,0 1 0 0 0,1 0-1 0 0,-1-1 1 0 0,1 1 0 0 0,-1 0-1 0 0,1 0 1 0 0,0-1 0 0 0,-1 1 0 0 0,1 0-1 0 0,0 0 1 0 0,0 0 0 0 0,0 0 0 0 0,0 0-1 0 0,0 0 1 0 0,2-1 0 0 0,8-8 155 0 0,1 2 0 0 0,18-11-1 0 0,5 1 65 0 0,1 2 1 0 0,0 1-1 0 0,1 2 0 0 0,1 2 0 0 0,0 1 0 0 0,0 2 0 0 0,1 2 0 0 0,0 1 0 0 0,74 1 0 0 0,7 9 434 0 0,227 38-1 0 0,-196-14-65 0 0,-2 6 0 0 0,-1 6 1 0 0,-2 7-1 0 0,-2 6 0 0 0,-3 7 0 0 0,-2 5 0 0 0,-4 7 1 0 0,-2 5-1 0 0,219 173 0 0 0,-26 25 886 0 0,24 18-422 0 0,193 154-611 0 0,-32 36-428 0 0,-259-216-33 0 0,548 544 498 0 0,-631-666-93 0 0,6-9 1 0 0,6-7 0 0 0,5-8 0 0 0,6-8 0 0 0,248 107 0 0 0,-231-136-360 0 0,3-9 1 0 0,234 51 0 0 0,-408-117-81 0 0,66 14-5 0 0,-90-21 20 0 0,1-1 0 0 0,-1-1 1 0 0,1 0-1 0 0,29-3 1 0 0,-43 2-5 0 0,0 0 0 0 0,1 0 0 0 0,-1 0 0 0 0,0-1 1 0 0,1 1-1 0 0,-1 0 0 0 0,0-1 0 0 0,0 1 1 0 0,1-1-1 0 0,-1 1 0 0 0,0-1 0 0 0,0 0 0 0 0,0 1 1 0 0,0-1-1 0 0,1 0 0 0 0,-1 0 0 0 0,0 0 0 0 0,-1 0 1 0 0,1 0-1 0 0,0 0 0 0 0,0 0 0 0 0,0 0 1 0 0,0 0-1 0 0,-1 0 0 0 0,1-1 0 0 0,-1 1 0 0 0,1 0 1 0 0,-1 0-1 0 0,1-1 0 0 0,-1 1 0 0 0,0 0 1 0 0,1-1-1 0 0,-1 1 0 0 0,0 0 0 0 0,0-3 0 0 0,-1-5 1 0 0,0 1 0 0 0,-1 0 0 0 0,0 0-1 0 0,0 0 1 0 0,-5-9 0 0 0,5 10-4 0 0,0 1 1 0 0,0-1 0 0 0,0 1 0 0 0,-1-12 0 0 0,3 17-1 0 0,0-1 0 0 0,0 0 1 0 0,0 1-1 0 0,-1-1 0 0 0,1 0 1 0 0,-1 1-1 0 0,1-1 0 0 0,-1 0 1 0 0,1 1-1 0 0,-1-1 0 0 0,0 1 0 0 0,0-1 1 0 0,0 1-1 0 0,0 0 0 0 0,0-1 1 0 0,0 1-1 0 0,0 0 0 0 0,0-1 1 0 0,0 1-1 0 0,-1 0 0 0 0,1 0 1 0 0,0 0-1 0 0,-1 0 0 0 0,1 0 1 0 0,-1 1-1 0 0,1-1 0 0 0,-1 0 1 0 0,1 1-1 0 0,-1-1 0 0 0,0 1 1 0 0,1-1-1 0 0,-3 1 0 0 0,-12-6-100 0 0,17-6-6231 0 0,-1 8 4797 0 0,1 0 1 0 0,-1 1 0 0 0,0-1-1 0 0,0 0 1 0 0,0 0-1 0 0,0 0 1 0 0,-1 0 0 0 0,-1-5-1 0 0,-3-2-315 0 0,-4 2 312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0:5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87 304 0 0,'-6'-6'1047'0'0,"1"2"394"0"0,0-1 0 0 0,0 0 0 0 0,1 1 0 0 0,-1-2-1 0 0,1 1 1 0 0,-4-8 0 0 0,7 12-1199 0 0,1 0-1 0 0,0 0 1 0 0,-1 1 0 0 0,1-1-1 0 0,0 0 1 0 0,0 0 0 0 0,0 0-1 0 0,0 0 1 0 0,-1 0 0 0 0,1 1-1 0 0,0-1 1 0 0,0 0 0 0 0,1 0-1 0 0,-1 0 1 0 0,0 0 0 0 0,0 1 0 0 0,0-1-1 0 0,1 0 1 0 0,-1 0 0 0 0,0 0-1 0 0,1 0 1 0 0,0 0 0 0 0,0-1 9 0 0,0 1 0 0 0,1 0 0 0 0,-1-1 0 0 0,1 1 0 0 0,0 0 0 0 0,-1 0 1 0 0,1 0-1 0 0,0 0 0 0 0,0 1 0 0 0,-1-1 0 0 0,1 0 0 0 0,0 1 0 0 0,0-1 0 0 0,2 0 1 0 0,7 0-21 0 0,0 0 0 0 0,0 0 1 0 0,0 1-1 0 0,0 0 0 0 0,0 0 1 0 0,0 2-1 0 0,0-1 0 0 0,0 1 1 0 0,-1 1-1 0 0,17 6 1 0 0,2 2-9 0 0,-1 1 0 0 0,42 25 1 0 0,-42-20-10 0 0,-1 1 0 0 0,-1 0 1 0 0,32 32-1 0 0,-48-41-109 0 0,-1 0-1 0 0,0 1 1 0 0,-1 1 0 0 0,0-1-1 0 0,0 1 1 0 0,-1 1-1 0 0,-1-1 1 0 0,0 1 0 0 0,0 0-1 0 0,6 25 1 0 0,-10-31-40 0 0,-1-1 0 0 0,0 1 1 0 0,-1 0-1 0 0,0 0 0 0 0,0 0 1 0 0,0 0-1 0 0,0-1 0 0 0,-1 1 1 0 0,0 0-1 0 0,0 0 0 0 0,-1-1 0 0 0,1 1 1 0 0,-1 0-1 0 0,-4 7 0 0 0,1-4 6 0 0,-1-1 0 0 0,1 0 0 0 0,-1 0 0 0 0,0 0 0 0 0,-1-1 0 0 0,0 0 0 0 0,0 0 0 0 0,-9 5 0 0 0,-7 4 3 0 0,-1 0 1 0 0,-1-2 0 0 0,-1-1-1 0 0,0-1 1 0 0,-28 8 0 0 0,-5-1 70 0 0,-64 13-1 0 0,-64-3-4617 0 0,-190-6-14801 0 0,356-22 17958 0 0,-41 1-1054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0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 0 0,'24'4'136'0'0,"9"1"-308"0"0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1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2554 637 508 0 0,'15'-46'2015'0'0,"-11"34"-1569"0"0,1-1 0 0 0,3-22-1 0 0,-6 23-18 0 0,0 0-1 0 0,-1 0 1 0 0,-1-1-1 0 0,0 1 1 0 0,-1 0-1 0 0,0 0 0 0 0,0 0 1 0 0,-1 0-1 0 0,-1 0 1 0 0,0 0-1 0 0,-1 1 1 0 0,0-1-1 0 0,-1 1 0 0 0,0 0 1 0 0,-1 0-1 0 0,-12-16 1 0 0,5 10-124 0 0,-1 1 1 0 0,-1 1-1 0 0,-1 0 1 0 0,-30-22-1 0 0,-78-43 29 0 0,88 60-271 0 0,-1 1 0 0 0,-58-20 0 0 0,53 25 91 0 0,-1 3-1 0 0,0 1 0 0 0,0 2 0 0 0,-51-3 1 0 0,40 8 173 0 0,0 3 0 0 0,1 3-1 0 0,-59 9 1 0 0,-68 27 826 0 0,69-4-378 0 0,2 4 1 0 0,-163 84-1 0 0,-31 56-41 0 0,235-132-453 0 0,3 2 0 0 0,1 3 0 0 0,3 2 0 0 0,-98 113 0 0 0,131-130-152 0 0,1 0 1 0 0,2 2-1 0 0,2 0 1 0 0,-19 45-1 0 0,29-53-58 0 0,1 1 0 0 0,2 0 1 0 0,1 1-1 0 0,1 0 0 0 0,2 1 0 0 0,-2 39 0 0 0,7-49 17 0 0,1 1 1 0 0,1-1-1 0 0,8 41 0 0 0,-4-41-10 0 0,1 0 1 0 0,1-1 0 0 0,1 0-1 0 0,2 0 1 0 0,0-1 0 0 0,15 24-1 0 0,-8-19-15 0 0,1-1-1 0 0,2-1 0 0 0,1-1 0 0 0,0-1 0 0 0,2-1 1 0 0,0-1-1 0 0,2-1 0 0 0,47 30 0 0 0,-2-10-42 0 0,1-3-1 0 0,3-3 1 0 0,0-3-1 0 0,2-4 1 0 0,118 26 0 0 0,169 9-67 0 0,-126-42 1 0 0,51-14-43 0 0,-175-9 83 0 0,209-33 1 0 0,-250 21 20 0 0,-1-2 1 0 0,132-53-1 0 0,-153 48-7 0 0,0-2 0 0 0,-2-3 0 0 0,-1-1 0 0 0,68-55 0 0 0,-70 45-13 0 0,-2-2 0 0 0,-2-1 0 0 0,-2-3 0 0 0,37-52 0 0 0,-49 57 6 0 0,-1-2 1 0 0,28-63-1 0 0,-37 65 9 0 0,16-56 0 0 0,-17 15 16 0 0,-13 61-15 0 0,-2-1-1 0 0,0 0 1 0 0,-5-38-1 0 0,2 42-12 0 0,-1 0 0 0 0,0 0 0 0 0,-2 1 0 0 0,0 0-1 0 0,0 0 1 0 0,-2 0 0 0 0,0 0 0 0 0,0 1 0 0 0,-1 1-1 0 0,-14-18 1 0 0,0 5-570 0 0,-1 0-1 0 0,-1 2 1 0 0,-2 1-1 0 0,0 1 1 0 0,-37-24-1 0 0,-153-80-10529 0 0,95 65 4943 0 0,68 34 4049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34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1265 1656 0 0,'-1'0'280'0'0,"1"0"0"0"0,-1 1 0 0 0,1-1-1 0 0,-1 0 1 0 0,1 1 0 0 0,-1-1 0 0 0,1 1 0 0 0,0-1 0 0 0,-1 1-1 0 0,1-1 1 0 0,0 1 0 0 0,-1-1 0 0 0,1 1 0 0 0,0-1 0 0 0,0 1-1 0 0,0-1 1 0 0,-1 1 0 0 0,1 0 0 0 0,0-1 0 0 0,0 1 0 0 0,0-1-1 0 0,0 1 1 0 0,0-1 0 0 0,0 1 0 0 0,0 0 0 0 0,0-1 0 0 0,0 1-1 0 0,0-1 1 0 0,1 1 0 0 0,-1 0 0 0 0,0-1 0 0 0,0 1 0 0 0,1 0-1 0 0,0 0-123 0 0,0 0-1 0 0,0 1 1 0 0,1-1-1 0 0,-1 0 1 0 0,1 0-1 0 0,-1 0 1 0 0,1 0-1 0 0,-1 0 1 0 0,1-1-1 0 0,0 1 1 0 0,2 0 0 0 0,48 11-727 0 0,29-6 597 0 0,1-4 1 0 0,144-14 0 0 0,-137 6-15 0 0,836-58-16 0 0,-1160 87 168 0 0,-100-6 495 0 0,-64 6 295 0 0,3 25 1856 0 0,382-46-2661 0 0,-33 7 196 0 0,45-9-325 0 0,-1 1 0 0 0,0 0 0 0 0,1 0-1 0 0,-1 0 1 0 0,1 0 0 0 0,0 0-1 0 0,-1 0 1 0 0,1 0 0 0 0,0 1 0 0 0,-1-1-1 0 0,1 1 1 0 0,-2 3 0 0 0,3-5-20 0 0,1 0 1 0 0,0 0 0 0 0,0 1 0 0 0,0-1-1 0 0,0 0 1 0 0,0 1 0 0 0,0-1 0 0 0,0 0 0 0 0,0 1-1 0 0,0-1 1 0 0,0 0 0 0 0,0 1 0 0 0,0-1-1 0 0,0 0 1 0 0,0 0 0 0 0,0 1 0 0 0,0-1-1 0 0,0 0 1 0 0,0 1 0 0 0,0-1 0 0 0,1 0 0 0 0,-1 0-1 0 0,0 1 1 0 0,0-1 0 0 0,0 0 0 0 0,0 0-1 0 0,1 1 1 0 0,-1-1 0 0 0,0 0 0 0 0,0 0-1 0 0,1 1 1 0 0,-1-1 0 0 0,0 0 0 0 0,0 0-1 0 0,1 0 1 0 0,-1 0 0 0 0,0 0 0 0 0,0 1 0 0 0,1-1-1 0 0,-1 0 1 0 0,0 0 0 0 0,1 0 0 0 0,-1 0-1 0 0,0 0 1 0 0,1 0 0 0 0,-1 0 0 0 0,0 0-1 0 0,1 0 1 0 0,18 3 19 0 0,-17-3-19 0 0,41 1 15 0 0,1-1 1 0 0,-1-3 0 0 0,54-9 0 0 0,-21 2 9 0 0,906-56-138 0 0,-906 70 167 0 0,-93 3 117 0 0,-14 2 67 0 0,-412 42 2534 0 0,106-16-2129 0 0,315-32-594 0 0,-240 39 891 0 0,238-33-804 0 0,18-2-54 0 0,18-3-32 0 0,33-2-26 0 0,0-2-1 0 0,-1-2 1 0 0,81-15-1 0 0,-54 7-26 0 0,517-82 33 0 0,-576 90-25 0 0,-8 2-2 0 0,0 0-1 0 0,0 0 1 0 0,0-1-1 0 0,0 0 1 0 0,-1 0-1 0 0,1 0 0 0 0,0 0 1 0 0,0-1-1 0 0,-1 1 1 0 0,1-1-1 0 0,-1 0 1 0 0,7-4-1 0 0,-10 5-2 0 0,0 1-1 0 0,0-1 1 0 0,0 1-1 0 0,0 0 1 0 0,0-1-1 0 0,0 1 1 0 0,0-1 0 0 0,0 1-1 0 0,0 0 1 0 0,0-1-1 0 0,0 1 1 0 0,0-1-1 0 0,0 1 1 0 0,-1 0-1 0 0,1-1 1 0 0,0 1 0 0 0,0 0-1 0 0,0-1 1 0 0,-1 1-1 0 0,1 0 1 0 0,0-1-1 0 0,-1 1 1 0 0,1 0-1 0 0,0-1 1 0 0,0 1-1 0 0,-1 0 1 0 0,1 0 0 0 0,-1-1-1 0 0,1 1 1 0 0,0 0-1 0 0,-1 0 1 0 0,1 0-1 0 0,0 0 1 0 0,-1-1-1 0 0,1 1 1 0 0,-1 0 0 0 0,1 0-1 0 0,0 0 1 0 0,-1 0-1 0 0,-19-4 0 0 0,12 3 5 0 0,-10-2 95 0 0,0 1 0 0 0,0 1-1 0 0,-35 3 1 0 0,53-2-98 0 0,0 0-1 0 0,-1 0 1 0 0,1 0-1 0 0,0 0 1 0 0,0-1 0 0 0,-1 1-1 0 0,1 0 1 0 0,0 0-1 0 0,0 0 1 0 0,-1 0-1 0 0,1 0 1 0 0,0 0-1 0 0,-1 0 1 0 0,1 0 0 0 0,0 1-1 0 0,0-1 1 0 0,-1 0-1 0 0,1 0 1 0 0,0 0-1 0 0,0 0 1 0 0,-1 0-1 0 0,1 0 1 0 0,0 0 0 0 0,0 1-1 0 0,-1-1 1 0 0,1 0-1 0 0,0 0 1 0 0,0 0-1 0 0,0 0 1 0 0,0 1-1 0 0,-1-1 1 0 0,1 0 0 0 0,0 0-1 0 0,0 1 1 0 0,0-1-1 0 0,0 0 1 0 0,0 0-1 0 0,-1 1 1 0 0,1-1 0 0 0,0 0-1 0 0,0 0 1 0 0,0 1-1 0 0,0-1 1 0 0,0 0-1 0 0,0 1 1 0 0,0-1-1 0 0,0 0 1 0 0,0 0 0 0 0,0 1-1 0 0,0-1 1 0 0,0 0-1 0 0,0 0 1 0 0,1 1-1 0 0,16 11 4 0 0,30 7-45 0 0,-45-18-7 0 0,-11-1 48 0 0,3-1-14 0 0,1 1 0 0 0,-1 0 0 0 0,1 0 0 0 0,-1 0 0 0 0,1 1 0 0 0,-1-1 0 0 0,1 1 0 0 0,0 1 0 0 0,-10 3 0 0 0,14-5 8 0 0,1 0 0 0 0,0 1 0 0 0,0-1 0 0 0,0 1 0 0 0,0-1 0 0 0,0 0 0 0 0,-1 1 1 0 0,1-1-1 0 0,0 1 0 0 0,0-1 0 0 0,0 0 0 0 0,0 1 0 0 0,0-1 0 0 0,0 1 0 0 0,0-1 0 0 0,1 0 0 0 0,-1 1 1 0 0,0-1-1 0 0,0 1 0 0 0,0-1 0 0 0,0 0 0 0 0,0 1 0 0 0,1-1 0 0 0,-1 1 0 0 0,0-1 0 0 0,0 0 0 0 0,1 1 0 0 0,-1-1 1 0 0,3 12 10 0 0,-3-12-5 0 0,-1 1 0 0 0,1 0 0 0 0,-1-1 1 0 0,0 1-1 0 0,1-1 0 0 0,-1 1 0 0 0,0-1 0 0 0,1 1 0 0 0,-1-1 1 0 0,0 1-1 0 0,0-1 0 0 0,1 0 0 0 0,-1 1 0 0 0,0-1 1 0 0,0 0-1 0 0,0 0 0 0 0,1 0 0 0 0,-1 1 0 0 0,0-1 0 0 0,0 0 1 0 0,-1 0-1 0 0,-9 3 7 0 0,-15 1 18 0 0,25-4-23 0 0,11 16 71 0 0,-4-17-847 0 0,1 0 0 0 0,-1 0 0 0 0,0-1 1 0 0,0 0-1 0 0,1 0 0 0 0,-2 0 0 0 0,1-1 0 0 0,10-5 0 0 0,45-33-9294 0 0,-14 0 4993 0 0,-33 25 3869 0 0</inkml:trace>
  <inkml:trace contextRef="#ctx0" brushRef="#br0" timeOffset="1">2025 617 16 0 0,'-36'-49'4396'0'0,"-68"-71"0"0"0,-42-16-1360 0 0,43 54-1221 0 0,75 62-1650 0 0,-1 1 0 0 0,0 2 0 0 0,-2 0 0 0 0,0 2 0 0 0,0 2 0 0 0,-2 1 0 0 0,1 1 0 0 0,-1 2 0 0 0,-1 1 0 0 0,0 1 0 0 0,-51-2 0 0 0,44 8 25 0 0,0 1 1 0 0,0 3-1 0 0,0 1 0 0 0,0 2 1 0 0,1 2-1 0 0,0 1 0 0 0,1 2 1 0 0,0 2-1 0 0,-50 24 0 0 0,29-7 156 0 0,1 4-1 0 0,2 1 0 0 0,1 3 0 0 0,2 3 1 0 0,2 2-1 0 0,2 2 0 0 0,2 2 1 0 0,-71 90-1 0 0,93-104-330 0 0,2 2 0 0 0,1 1 1 0 0,3 0-1 0 0,0 2 0 0 0,3 0 1 0 0,1 2-1 0 0,-20 72 0 0 0,31-90-15 0 0,1 1 0 0 0,0 0 0 0 0,2 0-1 0 0,1 0 1 0 0,1 0 0 0 0,1 0 0 0 0,0 1-1 0 0,2-1 1 0 0,1-1 0 0 0,1 1 0 0 0,0-1-1 0 0,2 1 1 0 0,1-2 0 0 0,1 1 0 0 0,18 33 0 0 0,-8-26 3 0 0,1-1 1 0 0,1-1 0 0 0,2-1 0 0 0,0-2 0 0 0,2 0 0 0 0,1-1 0 0 0,0-1 0 0 0,2-2 0 0 0,0-1-1 0 0,1-1 1 0 0,38 18 0 0 0,-10-10 1 0 0,2-3 0 0 0,0-2 1 0 0,1-3-1 0 0,1-2 0 0 0,78 9 0 0 0,-55-15-50 0 0,0-3 0 0 0,0-4 1 0 0,110-11-1 0 0,-130 2 24 0 0,-1-4 0 0 0,1-2 0 0 0,-2-3-1 0 0,118-45 1 0 0,-149 46 19 0 0,-1 0-1 0 0,0-2 0 0 0,-1-2 1 0 0,-1 0-1 0 0,-1-2 1 0 0,33-30-1 0 0,-43 33 7 0 0,0 0 0 0 0,-1-2-1 0 0,-1 0 1 0 0,-1-1 0 0 0,-1 0 0 0 0,0-1-1 0 0,-2 0 1 0 0,0-1 0 0 0,11-35 0 0 0,-11 20 17 0 0,-2 0 1 0 0,-2-1 0 0 0,-1 0 0 0 0,-2 0 0 0 0,-1-70 0 0 0,-6 58 7 0 0,-2 0 0 0 0,-2 0 0 0 0,-27-95 1 0 0,27 119-29 0 0,-96-274-67 0 0,90 269 51 0 0,-2 1 0 0 0,-1 0-1 0 0,-1 1 1 0 0,-2 1-1 0 0,-1 0 1 0 0,0 2 0 0 0,-32-31-1 0 0,35 41 13 0 0,-1 2-1 0 0,0 1 1 0 0,-1 0-1 0 0,0 1 1 0 0,-1 1-1 0 0,0 1 0 0 0,-34-13 1 0 0,23 14-142 0 0,-1 0 0 0 0,1 2 0 0 0,-1 1-1 0 0,-56-2 1 0 0,19 8-1262 0 0,-1 4 0 0 0,1 2 0 0 0,0 3-1 0 0,-88 24 1 0 0,66-7-2224 0 0,0 3-1 0 0,-129 63 1 0 0,153-59 2210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3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1 516 628 0 0,'84'-99'592'0'0,"-9"-7"-276"0"0,5 3-396 0 0,-15-1-416 0 0,1 1-212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21:4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172 944 856 0 0,'-5'-14'889'0'0,"0"0"-1"0"0,0 0 1 0 0,-12-20-1 0 0,-4-9 1182 0 0,5 20 15306 0 0,15 23-16994 0 0,0 0-94 0 0,-14 36 1005 0 0,-7 25-534 0 0,-1 13-24 0 0,13-47-493 0 0,2 0 1 0 0,0 0-1 0 0,-5 50 0 0 0,12-69-230 0 0,0 0 0 0 0,1 0 0 0 0,1-1-1 0 0,-1 1 1 0 0,1 0 0 0 0,1 0 0 0 0,-1-1 0 0 0,1 1-1 0 0,1-1 1 0 0,-1 1 0 0 0,1-1 0 0 0,0 0-1 0 0,1 0 1 0 0,0 0 0 0 0,0-1 0 0 0,1 1-1 0 0,-1-1 1 0 0,8 8 0 0 0,-6-9-8 0 0,-1-1 1 0 0,1 0 0 0 0,0 1-1 0 0,0-2 1 0 0,0 1-1 0 0,1-1 1 0 0,-1 0-1 0 0,1 0 1 0 0,0-1-1 0 0,0 0 1 0 0,0 0-1 0 0,0 0 1 0 0,0-1 0 0 0,0 0-1 0 0,1-1 1 0 0,-1 0-1 0 0,0 0 1 0 0,0 0-1 0 0,0-1 1 0 0,1 0-1 0 0,10-3 1 0 0,12-4 0 0 0,-1-1 1 0 0,0-1-1 0 0,47-24 0 0 0,461-270 38 0 0,-403 223-51 0 0,856-572-113 0 0,-977 644 61 0 0,21-16-335 0 0,-2 0 0 0 0,0-2-1 0 0,46-52 1 0 0,-56 42-5477 0 0,-17 24-977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0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20 620 0 0,'-41'5'5128'0'0,"-57"-3"-1"0"0,87-2-3642 0 0,139-1 6610 0 0,203 2-7280 0 0,-201 3-691 0 0,-15-2-75 0 0,1 4 0 0 0,164 32 0 0 0,-166-7 140 0 0,-114-31-176 0 0,0 0 1 0 0,0 0-1 0 0,0 0 1 0 0,0 0-1 0 0,0 0 0 0 0,0 0 1 0 0,1 0-1 0 0,-1 0 0 0 0,0 0 1 0 0,0 0-1 0 0,0 0 1 0 0,0 0-1 0 0,0 1 0 0 0,1-1 1 0 0,-1 0-1 0 0,0 0 1 0 0,0 0-1 0 0,0-1 0 0 0,0 1 1 0 0,0 0-1 0 0,0 0 0 0 0,1 0 1 0 0,-1 0-1 0 0,0 0 1 0 0,0 0-1 0 0,0 0 0 0 0,0 0 1 0 0,0 0-1 0 0,0 0 1 0 0,0 0-1 0 0,1 0 0 0 0,-1 0 1 0 0,0 0-1 0 0,0 0 0 0 0,0-1 1 0 0,0 1-1 0 0,0 0 1 0 0,0 0-1 0 0,0 0 0 0 0,0 0 1 0 0,0 0-1 0 0,0 0 1 0 0,0 0-1 0 0,1-1 0 0 0,-1 1 1 0 0,0 0-1 0 0,0 0 0 0 0,0 0 1 0 0,0 0-1 0 0,0 0 1 0 0,0-1-1 0 0,0 1 0 0 0,0 0 1 0 0,0 0-1 0 0,0 0 1 0 0,0 0-1 0 0,0 0 0 0 0,-1 0 1 0 0,1-1-1 0 0,0 1 0 0 0,0 0 1 0 0,0 0-1 0 0,0 0 1 0 0,0 0-1 0 0,0 0 0 0 0,-9-15 219 0 0,-20-13-283 0 0,12 21 358 0 0,-3-1-4724 0 0,20 8 4080 0 0,-1-1 0 0 0,1 1 0 0 0,0-1 0 0 0,-1 1 0 0 0,1-1 0 0 0,0 1 0 0 0,0-1 0 0 0,-1 0 0 0 0,1 1 0 0 0,0-1 1 0 0,0 1-1 0 0,0-1 0 0 0,0 0 0 0 0,0 1 0 0 0,-1-1 0 0 0,1 1 0 0 0,0-1 0 0 0,0 0 0 0 0,1 1 0 0 0,-1-1 0 0 0,0 1 0 0 0,0-1 0 0 0,0 1 0 0 0,0-1 0 0 0,0 0 0 0 0,1 1 1 0 0,-1-1-1 0 0,0 1 0 0 0,1-1 0 0 0,-1 1 0 0 0,0-1 0 0 0,1 1 0 0 0,-1-1 0 0 0,10-15-4481 0 0,-6 5 3104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71 692 0 0,'-6'-2'966'0'0,"1"2"-447"0"0,1-1 0 0 0,0 0 0 0 0,0 0-1 0 0,0-1 1 0 0,0 1 0 0 0,-7-5 0 0 0,11 6-476 0 0,0-1 0 0 0,0 1 1 0 0,1-1-1 0 0,-1 1 0 0 0,0-1 1 0 0,0 1-1 0 0,0-1 0 0 0,0 1 1 0 0,1 0-1 0 0,-1-1 0 0 0,0 1 1 0 0,0-1-1 0 0,1 1 0 0 0,-1 0 1 0 0,0-1-1 0 0,1 1 0 0 0,-1-1 0 0 0,0 1 1 0 0,1 0-1 0 0,-1 0 0 0 0,1-1 1 0 0,-1 1-1 0 0,1 0 0 0 0,-1 0 1 0 0,0-1-1 0 0,1 1 0 0 0,-1 0 1 0 0,1 0-1 0 0,13-7 476 0 0,7-2 41 0 0,0 2 0 0 0,1 1 0 0 0,-1 1 0 0 0,1 0 1 0 0,1 2-1 0 0,-1 0 0 0 0,0 2 0 0 0,1 1 0 0 0,-1 0 0 0 0,29 5 1 0 0,-46-5-415 0 0,-1 1 0 0 0,0 0 1 0 0,0 0-1 0 0,0 1 1 0 0,0-1-1 0 0,0 1 1 0 0,0 0-1 0 0,0 0 0 0 0,0 0 1 0 0,-1 0-1 0 0,1 1 1 0 0,-1-1-1 0 0,0 1 1 0 0,0 0-1 0 0,0 0 0 0 0,0 0 1 0 0,0 1-1 0 0,0-1 1 0 0,-1 1-1 0 0,0-1 1 0 0,1 1-1 0 0,-2 0 0 0 0,1 0 1 0 0,0 0-1 0 0,-1 0 1 0 0,1 0-1 0 0,-1 0 1 0 0,0 1-1 0 0,-1-1 1 0 0,1 0-1 0 0,-1 0 0 0 0,0 1 1 0 0,0-1-1 0 0,0 0 1 0 0,0 1-1 0 0,-1-1 1 0 0,0 0-1 0 0,0 0 0 0 0,0 0 1 0 0,0 0-1 0 0,-1 0 1 0 0,-2 5-1 0 0,-8 15-17 0 0,-1-2 0 0 0,-1 0 0 0 0,-2 0 0 0 0,0-1 0 0 0,0-1 0 0 0,-2-1 0 0 0,-1-1 0 0 0,0 0 1 0 0,-1-1-1 0 0,-36 23 0 0 0,53-39-108 0 0,0 1 0 0 0,0 0 1 0 0,0-1-1 0 0,0 0 1 0 0,0 1-1 0 0,0-1 0 0 0,-1-1 1 0 0,1 1-1 0 0,0 0 1 0 0,0-1-1 0 0,-7 1 1 0 0,6-2-463 0 0,0 1 1 0 0,0-1 0 0 0,0 0 0 0 0,0 0 0 0 0,0 0-1 0 0,0-1 1 0 0,0 1 0 0 0,1-1 0 0 0,-1 0 0 0 0,0 0 0 0 0,1 0-1 0 0,0-1 1 0 0,-6-4 0 0 0,2 0-911 0 0,0-1-1 0 0,0 0 1 0 0,0 0-1 0 0,1 0 1 0 0,1-1-1 0 0,0 1 1 0 0,0-1-1 0 0,0-1 1 0 0,-3-10-1 0 0,3 0-50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2:5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61 168 828 0 0,'-16'16'3413'0'0,"-13"-1"6608"0"0,14-8-2124 0 0,42-16-5403 0 0,49-13-1790 0 0,-30 9-2129 0 0,80-34 0 0 0,-105 35-2519 0 0,1-1 0 0 0,-1-1-1 0 0,-1-1 1 0 0,25-24 0 0 0,-22 18 1746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0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49 516 0 0,'-2'-40'4812'0'0,"0"32"-1754"0"0,1 27-729 0 0,-6 166 5449 0 0,1-106-5614 0 0,9 142 0 0 0,7-117 325 0 0,-10-104-2195 0 0,-19-34 295 0 0,19 33-609 0 0,0 0 1 0 0,0-1-1 0 0,0 1 0 0 0,0 0 0 0 0,0-1 0 0 0,1 1 1 0 0,-1 0-1 0 0,0-1 0 0 0,1 1 0 0 0,-1 0 1 0 0,1 0-1 0 0,-1-1 0 0 0,1 1 0 0 0,0 0 1 0 0,0 0-1 0 0,-1 0 0 0 0,1 0 0 0 0,0 0 1 0 0,0 0-1 0 0,0 0 0 0 0,0 0 0 0 0,0 0 0 0 0,2 0 1 0 0,29-28-5949 0 0,-31 29 5301 0 0,4-3-1366 0 0,0 0 0 0 0,0 1 0 0 0,0 0 0 0 0,0 0 0 0 0,0 0 0 0 0,0 0 0 0 0,10-1 0 0 0,-5 1 21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1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336 256 0 0,'-13'-15'585'0'0,"-1"1"0"0"0,-1 1 0 0 0,-1 0 0 0 0,1 1 1 0 0,-32-17-1 0 0,18 13-367 0 0,-2 3-1 0 0,-51-17 1 0 0,46 18-76 0 0,0 3-1 0 0,-1 1 1 0 0,0 1 0 0 0,0 2-1 0 0,0 2 1 0 0,-55 2-1 0 0,72 3-124 0 0,-1 0-1 0 0,1 1 0 0 0,0 1 1 0 0,0 1-1 0 0,0 0 1 0 0,0 2-1 0 0,1 0 1 0 0,0 1-1 0 0,1 1 0 0 0,0 1 1 0 0,0 1-1 0 0,1 0 1 0 0,-21 18-1 0 0,-5 12 45 0 0,2 2 0 0 0,1 1-1 0 0,3 2 1 0 0,1 2 0 0 0,3 1-1 0 0,2 1 1 0 0,2 2 0 0 0,3 1-1 0 0,1 2 1 0 0,3 0 0 0 0,-21 86-1 0 0,35-107-21 0 0,2 0 1 0 0,1 0-1 0 0,2 1 0 0 0,1 0 0 0 0,2 0 1 0 0,1 0-1 0 0,2-1 0 0 0,1 1 0 0 0,2-1 1 0 0,1 0-1 0 0,15 43 0 0 0,-14-56-36 0 0,0-1 0 0 0,1 0 0 0 0,1 0 0 0 0,1 0 0 0 0,1-1 0 0 0,0-1 0 0 0,2 0 0 0 0,0-1 0 0 0,1-1 0 0 0,0 0 0 0 0,2-1 0 0 0,0 0 0 0 0,0-1 0 0 0,1-1 0 0 0,1-1 0 0 0,0-1 0 0 0,1-1 0 0 0,32 13 0 0 0,-18-12 2 0 0,1-2 0 0 0,0-1 0 0 0,0-2 0 0 0,0-2 0 0 0,1-1 0 0 0,-1-2 0 0 0,1-1 0 0 0,0-1 0 0 0,53-11 0 0 0,-29 1-2 0 0,-2-3 1 0 0,1-3-1 0 0,-2-2 0 0 0,99-48 0 0 0,-117 47-7 0 0,-1-3 0 0 0,-1 0 0 0 0,-1-3 0 0 0,-1-1 0 0 0,-1-2-1 0 0,-2-1 1 0 0,0-1 0 0 0,-3-2 0 0 0,0-1 0 0 0,-3-1 0 0 0,35-59 0 0 0,-43 62 20 0 0,-2 0 1 0 0,-1-1-1 0 0,-2-1 1 0 0,-1 0 0 0 0,-1-1-1 0 0,-3 0 1 0 0,0-1-1 0 0,-2 0 1 0 0,-2 0 0 0 0,-1 0-1 0 0,-2 0 1 0 0,-2 0-1 0 0,-1-1 1 0 0,-10-49 0 0 0,6 53 42 0 0,-3 0 1 0 0,-1 1-1 0 0,-1 0 0 0 0,-2 0 1 0 0,0 2-1 0 0,-37-58 1 0 0,33 64-8 0 0,-1 1 0 0 0,0 0 1 0 0,-2 1-1 0 0,-1 2 1 0 0,-1 0-1 0 0,0 1 0 0 0,-1 1 1 0 0,-36-20-1 0 0,23 18-26 0 0,0 1-1 0 0,-2 3 1 0 0,0 0-1 0 0,-1 3 1 0 0,-73-16 0 0 0,59 20-6 0 0,0 3 1 0 0,-1 1-1 0 0,1 4 1 0 0,-58 4-1 0 0,40 4-10 0 0,0 3 0 0 0,1 4 0 0 0,0 2 0 0 0,1 3 0 0 0,1 4 0 0 0,1 2 0 0 0,-68 37-1 0 0,84-35-13 0 0,2 2-1 0 0,0 3 0 0 0,3 2 0 0 0,0 1 1 0 0,3 3-1 0 0,1 1 0 0 0,-65 79 1 0 0,79-82-403 0 0,1 2 1 0 0,2 1 0 0 0,2 1 0 0 0,2 1 0 0 0,1 1 0 0 0,2 1-1 0 0,2 0 1 0 0,2 1 0 0 0,2 1 0 0 0,-7 52 0 0 0,9-16-1062 0 0,5-2 64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1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732 126 308 0 0,'2'-7'6763'0'0,"0"-2"-3522"0"0,-1 9-2963 0 0,-1-1 0 0 0,0 1 0 0 0,1 0 0 0 0,-1-1 0 0 0,0 1 0 0 0,1 0 0 0 0,-1-1-1 0 0,0 1 1 0 0,1-1 0 0 0,-1 1 0 0 0,0-1 0 0 0,0 1 0 0 0,0-1 0 0 0,1 1 0 0 0,-1-1 0 0 0,0 1-1 0 0,0 0 1 0 0,0-1 0 0 0,0 0 0 0 0,0 1 0 0 0,0-1 0 0 0,0 1 0 0 0,0-1 0 0 0,0 1 0 0 0,0-1 0 0 0,0 1-1 0 0,0-1 1 0 0,-1 1 0 0 0,1-1 0 0 0,-13-11 2421 0 0,-22-3-2416 0 0,34 15-57 0 0,-15-5-65 0 0,0 2-1 0 0,0 0 1 0 0,0 0 0 0 0,0 2 0 0 0,-1 0 0 0 0,1 1 0 0 0,0 0 0 0 0,-1 2 0 0 0,1 0-1 0 0,-17 4 1 0 0,-3 3 118 0 0,1 2 0 0 0,0 1 0 0 0,-46 24 0 0 0,37-15-9 0 0,-73 37 302 0 0,102-49-492 0 0,0 0 0 0 0,1 1 0 0 0,0 1 0 0 0,0 0 0 0 0,-14 16 0 0 0,23-21-54 0 0,0 1-1 0 0,0-1 1 0 0,0 1 0 0 0,1 0-1 0 0,0 0 1 0 0,1 0-1 0 0,-1 1 1 0 0,1-1-1 0 0,-2 10 1 0 0,4-10-14 0 0,-1 1 1 0 0,1-1-1 0 0,1 1 1 0 0,0-1-1 0 0,0 1 0 0 0,0 0 1 0 0,1-1-1 0 0,0 1 1 0 0,0-1-1 0 0,1 1 0 0 0,0-1 1 0 0,0 0-1 0 0,1 0 1 0 0,0 0-1 0 0,6 10 0 0 0,1-1-8 0 0,1 0 0 0 0,1-1 0 0 0,0 0 0 0 0,1-1-1 0 0,1 0 1 0 0,0-1 0 0 0,1-1 0 0 0,0 0-1 0 0,1-1 1 0 0,0 0 0 0 0,1-2 0 0 0,0 0 0 0 0,1-1-1 0 0,0 0 1 0 0,20 4 0 0 0,-7-2-3 0 0,1-2 1 0 0,1-1-1 0 0,-1-1 0 0 0,40 1 1 0 0,-40-6 16 0 0,63-6 0 0 0,-25-7-22 0 0,-45 6 8 0 0,-1-1 0 0 0,33-13 1 0 0,-44 14 0 0 0,0 0 0 0 0,-1-1-1 0 0,0 0 1 0 0,0-1 0 0 0,0 0 0 0 0,-1-1 0 0 0,0 0 0 0 0,-1-1 0 0 0,0 0 0 0 0,15-20 0 0 0,-13 13 29 0 0,-1-1-1 0 0,0-1 1 0 0,11-29 0 0 0,-15 30 108 0 0,-2-1-1 0 0,5-22 1 0 0,-7 25-16 0 0,0-1 0 0 0,-1 1 0 0 0,-1-1 0 0 0,-1 1 0 0 0,0-1-1 0 0,-1 1 1 0 0,-6-28 0 0 0,5 36-80 0 0,0 0-1 0 0,-1 0 1 0 0,0 0-1 0 0,0 1 1 0 0,-1-1-1 0 0,0 1 1 0 0,-1 0-1 0 0,1 0 1 0 0,-1 0-1 0 0,-1 0 1 0 0,1 1-1 0 0,-1 0 1 0 0,0 0-1 0 0,0 1 1 0 0,-1-1-1 0 0,-14-7 1 0 0,-2 0 37 0 0,-1 1 0 0 0,0 2 0 0 0,-1 0 0 0 0,-46-11 0 0 0,34 13 14 0 0,-43-3 0 0 0,20 7 39 0 0,59 4-106 0 0,-17 19-32 0 0,18-15 464 0 0,-67-21-24795 0 0,21 4 20310 0 0,7 5 2238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1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597 115 732 0 0,'0'-2'468'0'0,"0"0"1"0"0,-1 0-1 0 0,1 0 1 0 0,-1 0-1 0 0,1 0 0 0 0,-1 0 1 0 0,0 0-1 0 0,1 0 0 0 0,-1 0 1 0 0,0 0-1 0 0,0 0 0 0 0,-1 1 1 0 0,1-1-1 0 0,-2-2 1 0 0,-1 0 117 0 0,1 0 0 0 0,-1 1 0 0 0,0 0 0 0 0,0 0 0 0 0,-8-5 0 0 0,3 4-122 0 0,0-1 0 0 0,0 1 0 0 0,-1 1 0 0 0,1 0 0 0 0,-16-3 0 0 0,16 5-323 0 0,1 1 1 0 0,-1 0-1 0 0,0 0 1 0 0,1 1-1 0 0,-1 0 1 0 0,0 0-1 0 0,1 1 0 0 0,-1 1 1 0 0,1-1-1 0 0,0 1 1 0 0,-15 8-1 0 0,-7 5 607 0 0,-47 35-1 0 0,49-31-59 0 0,-3 0-58 0 0,2 2 1 0 0,0 2-1 0 0,-29 30 0 0 0,50-45-598 0 0,-1 0 0 0 0,1 1-1 0 0,1 0 1 0 0,0 1 0 0 0,0-1-1 0 0,1 1 1 0 0,1 1-1 0 0,-1-1 1 0 0,2 1 0 0 0,0 0-1 0 0,0 0 1 0 0,-3 23 0 0 0,6-29-32 0 0,1 0 0 0 0,0 0 0 0 0,0-1 1 0 0,1 1-1 0 0,0 0 0 0 0,0 0 1 0 0,0 0-1 0 0,1-1 0 0 0,-1 1 0 0 0,1-1 1 0 0,1 1-1 0 0,-1-1 0 0 0,6 8 1 0 0,-3-5 2 0 0,1 0 1 0 0,1-1-1 0 0,-1 1 1 0 0,1-2-1 0 0,0 1 1 0 0,1-1-1 0 0,12 9 0 0 0,0-4-2 0 0,0 0 0 0 0,1-1 0 0 0,0-1 0 0 0,0-1 0 0 0,1-1 0 0 0,27 5 0 0 0,-19-6-17 0 0,1-1-1 0 0,0-2 1 0 0,0-2-1 0 0,0 0 1 0 0,44-6-1 0 0,-53 2 43 0 0,0 0 0 0 0,-1-2-1 0 0,0-1 1 0 0,0 0-1 0 0,0-2 1 0 0,-1 0-1 0 0,0-1 1 0 0,27-18 0 0 0,-36 20 144 0 0,-1-2 1 0 0,0 1 0 0 0,0-1-1 0 0,-1-1 1 0 0,0 0 0 0 0,-1 0 0 0 0,0-1-1 0 0,-1 0 1 0 0,7-12 0 0 0,-2 0 181 0 0,-2 0 1 0 0,0-1 0 0 0,11-42-1 0 0,-18 54-302 0 0,-1 1-1 0 0,0-1 0 0 0,0 0 1 0 0,-1 0-1 0 0,-1 0 0 0 0,0-1 1 0 0,0 1-1 0 0,-1 0 1 0 0,-1 0-1 0 0,0 0 0 0 0,-6-17 1 0 0,5 21-45 0 0,-1-1 0 0 0,0 1 0 0 0,0-1 0 0 0,-1 1 0 0 0,0 0 0 0 0,0 1 0 0 0,-1 0-1 0 0,0-1 1 0 0,-1 2 0 0 0,1-1 0 0 0,-1 1 0 0 0,0 0 0 0 0,-1 0 0 0 0,0 1 0 0 0,-11-6 0 0 0,-1 1 76 0 0,-1 0-1 0 0,-1 2 1 0 0,1 0 0 0 0,-40-7-1 0 0,47 12-36 0 0,-1 1 1 0 0,1 0-1 0 0,-1 1 0 0 0,0 1 0 0 0,1 0 0 0 0,-1 1 0 0 0,0 0 0 0 0,-20 6 0 0 0,-21 16-2 0 0,48-18-32 0 0,0-1 1 0 0,0 0-1 0 0,-1-1 1 0 0,1 0 0 0 0,-1 0-1 0 0,0-1 1 0 0,0 0-1 0 0,-16 1 1 0 0,18-2 0 0 0,1 0 0 0 0,-1 0 0 0 0,0 1 0 0 0,0 0 0 0 0,1 0 0 0 0,-1 0 0 0 0,1 1-1 0 0,0 0 1 0 0,0 0 0 0 0,0 1 0 0 0,0-1 0 0 0,1 1 0 0 0,-1 1 0 0 0,-6 6 0 0 0,-21 22 8 0 0,-14 19 8 0 0,33-34-20 0 0,0 0 0 0 0,-16 32 0 0 0,3 14-15 0 0,18-32 16 0 0,-8 63 1 0 0,16-91-8 0 0,0 3-3 0 0,1 1 0 0 0,0-1 0 0 0,0 1 0 0 0,1 0 0 0 0,0-1 0 0 0,0 1 0 0 0,1-1 0 0 0,0 0 0 0 0,0 1 0 0 0,0-1 0 0 0,1 0 0 0 0,1 0 0 0 0,7 12 0 0 0,-4-8 4 0 0,1 0-1 0 0,0 0 1 0 0,1-1-1 0 0,0 0 1 0 0,1-1 0 0 0,20 16-1 0 0,-14-15-4 0 0,-1-1-1 0 0,1-1 1 0 0,0 0-1 0 0,1-1 1 0 0,0-1 0 0 0,0 0-1 0 0,1-2 1 0 0,-1 0-1 0 0,1 0 1 0 0,0-2 0 0 0,0-1-1 0 0,0 0 1 0 0,0-1-1 0 0,0 0 1 0 0,28-6-1 0 0,-15 1 0 0 0,-1-2 0 0 0,0-1-1 0 0,-1-1 1 0 0,1-1-1 0 0,-2-2 1 0 0,0-1-1 0 0,0-1 1 0 0,32-23-1 0 0,-43 25 12 0 0,-1-1-1 0 0,0-1 1 0 0,-1 0-1 0 0,0-1 0 0 0,-2-1 1 0 0,1 0-1 0 0,13-25 1 0 0,-18 28-2 0 0,-2 0 0 0 0,0-1 0 0 0,0 0 1 0 0,-1-1-1 0 0,-1 1 0 0 0,-1-1 1 0 0,0 0-1 0 0,-1 0 0 0 0,0-1 0 0 0,1-22 1 0 0,-5 28-6 0 0,0 0 1 0 0,0 0-1 0 0,-1 0 1 0 0,0 1-1 0 0,-1-1 1 0 0,0 1 0 0 0,0 0-1 0 0,-1-1 1 0 0,0 1-1 0 0,-9-13 1 0 0,5 10-5 0 0,0 0 1 0 0,-1 1-1 0 0,0 0 0 0 0,-1 1 1 0 0,0 0-1 0 0,-22-16 0 0 0,28 23 3 0 0,-1 1-1 0 0,0-1 0 0 0,0 1 0 0 0,0 0 0 0 0,0 0 0 0 0,0 1 0 0 0,0-1 1 0 0,0 1-1 0 0,-10-1 0 0 0,-52 2-11 0 0,38 0 17 0 0,1 3-15 0 0,27-3 51 0 0,-33-11-21857 0 0,17 11 19688 0 0,0 0 339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1 387 140 0 0,'14'-26'5792'0'0,"-11"22"-5093"0"0,1 1 0 0 0,-1-1 0 0 0,1 1 0 0 0,-1 0 0 0 0,1 0 0 0 0,0 0 0 0 0,0 1 0 0 0,7-4-1 0 0,-10 6-98 0 0,13 20 4723 0 0,2 56-2144 0 0,1 6-2661 0 0,-15-74-497 0 0,1 0 0 0 0,0-1 0 0 0,1 0 0 0 0,-1 1 1 0 0,1-1-1 0 0,1-1 0 0 0,-1 1 0 0 0,8 8 0 0 0,-10-13-4 0 0,0 0 0 0 0,0 0 1 0 0,0 0-1 0 0,0 0 0 0 0,0 0 0 0 0,0 0 0 0 0,1-1 0 0 0,-1 1 0 0 0,1-1 1 0 0,-1 1-1 0 0,1-1 0 0 0,-1 0 0 0 0,1 0 0 0 0,0 0 0 0 0,0-1 1 0 0,-1 1-1 0 0,1-1 0 0 0,0 1 0 0 0,0-1 0 0 0,0 0 0 0 0,0 0 1 0 0,0 0-1 0 0,-1 0 0 0 0,1-1 0 0 0,0 1 0 0 0,0-1 0 0 0,0 0 1 0 0,-1 0-1 0 0,1 0 0 0 0,0 0 0 0 0,-1 0 0 0 0,1 0 0 0 0,-1-1 1 0 0,4-1-1 0 0,38-25 181 0 0,0-2-1 0 0,-2-1 1 0 0,48-48 0 0 0,-22 21-138 0 0,81-63 35 0 0,116-103 166 0 0,-261 220-213 0 0,14-11 874 0 0,-18 14-914 0 0,0 1-1 0 0,0 0 1 0 0,0 0-1 0 0,0 0 1 0 0,0 0-1 0 0,1-1 1 0 0,-1 1-1 0 0,0 0 1 0 0,0 0-1 0 0,0 0 1 0 0,1 0-1 0 0,-1 0 1 0 0,0-1-1 0 0,0 1 1 0 0,0 0-1 0 0,1 0 1 0 0,-1 0-1 0 0,0 0 0 0 0,0 0 1 0 0,0 0-1 0 0,1 0 1 0 0,-1 0-1 0 0,0 0 1 0 0,0 0-1 0 0,1 0 1 0 0,-1 0-1 0 0,0 0 1 0 0,0 0-1 0 0,1 0 1 0 0,-1 0-1 0 0,0 0 1 0 0,0 0-1 0 0,0 0 1 0 0,1 0-1 0 0,-1 0 0 0 0,0 0 1 0 0,0 1-1 0 0,0-1 1 0 0,1 0-1 0 0,-1 0 1 0 0,0 0-1 0 0,0 0 1 0 0,0 1-1 0 0,1-1 1 0 0,-1 0-1 0 0,0 0 1 0 0,0 0-1 0 0,0 0 1 0 0,0 1-1 0 0,0-1 1 0 0,0 0-1 0 0,0 0 1 0 0,1 1-1 0 0,-1-1 0 0 0,0 0 1 0 0,0 0-1 0 0,0 0 1 0 0,0 1-1 0 0,0-1 1 0 0,0 0-1 0 0,0 0 1 0 0,0 1-1 0 0,0-1 1 0 0,0 0-1 0 0,0 1 1 0 0,0-1 30 0 0,1 4-252 0 0,2 3-2197 0 0,-31-5-16762 0 0,19-2 17033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25 325 132 0 0,'-2'-1'612'0'0,"0"0"0"0"0,0 0-1 0 0,0 0 1 0 0,0 0 0 0 0,1-1 0 0 0,-1 1-1 0 0,1 0 1 0 0,-1-1 0 0 0,1 0 0 0 0,-1 1-1 0 0,1-1 1 0 0,0 0 0 0 0,-2-2 0 0 0,3 3-450 0 0,0 1 0 0 0,0 0 1 0 0,0-1-1 0 0,-1 1 0 0 0,1 0 0 0 0,0-1 1 0 0,0 1-1 0 0,0-1 0 0 0,0 1 1 0 0,0 0-1 0 0,0-1 0 0 0,0 1 0 0 0,0-1 1 0 0,0 1-1 0 0,0 0 0 0 0,0-1 0 0 0,1 1 1 0 0,-1 0-1 0 0,0-1 0 0 0,0 1 1 0 0,0 0-1 0 0,0-1 0 0 0,1 1 0 0 0,-1 0 1 0 0,0-1-1 0 0,0 1 0 0 0,1-1 0 0 0,17-3 2630 0 0,-15 4-2593 0 0,0 0-1 0 0,0 0 1 0 0,0 1-1 0 0,0 0 1 0 0,-1-1-1 0 0,1 1 0 0 0,0 0 1 0 0,0 0-1 0 0,0 0 1 0 0,-1 1-1 0 0,1-1 1 0 0,-1 1-1 0 0,1-1 1 0 0,-1 1-1 0 0,0 0 1 0 0,1 0-1 0 0,-1 0 1 0 0,0 0-1 0 0,0 0 1 0 0,0 1-1 0 0,-1-1 1 0 0,1 1-1 0 0,-1-1 1 0 0,1 1-1 0 0,-1-1 1 0 0,0 1-1 0 0,0 0 0 0 0,0 0 1 0 0,0-1-1 0 0,0 1 1 0 0,0 5-1 0 0,2 10-6 0 0,-1 0 0 0 0,0 0 0 0 0,-2 1 0 0 0,-1 18 0 0 0,1-12 233 0 0,-4 62-1 0 0,3 56-94 0 0,1-128-297 0 0,2-1 1 0 0,0 1-1 0 0,1-1 1 0 0,0 0 0 0 0,1 0-1 0 0,1 0 1 0 0,9 19-1 0 0,-13-32 2 0 0,0 1-1 0 0,0 0 0 0 0,0-1 1 0 0,0 1-1 0 0,0-1 1 0 0,0 0-1 0 0,1 1 0 0 0,-1-1 1 0 0,0 0-1 0 0,1 0 1 0 0,-1 0-1 0 0,1 0 0 0 0,-1 0 1 0 0,1 0-1 0 0,0 0 0 0 0,-1-1 1 0 0,1 1-1 0 0,0-1 1 0 0,-1 1-1 0 0,1-1 0 0 0,0 1 1 0 0,0-1-1 0 0,0 0 1 0 0,0 0-1 0 0,-1 0 0 0 0,1 0 1 0 0,0 0-1 0 0,0 0 1 0 0,0-1-1 0 0,-1 1 0 0 0,1-1 1 0 0,0 1-1 0 0,0-1 0 0 0,-1 1 1 0 0,1-1-1 0 0,-1 0 1 0 0,1 0-1 0 0,2-2 0 0 0,8-4 88 0 0,0 0-1 0 0,0-2 1 0 0,19-17-1 0 0,-23 19-136 0 0,109-97 63 0 0,121-102 30 0 0,-71 78-30 0 0,-29 36-88 0 0,196-98 0 0 0,-177 111-6 0 0,-156 78 47 0 0,0 1-1 0 0,0-1 0 0 0,-1 1 0 0 0,1-1 0 0 0,0 1 1 0 0,0-1-1 0 0,0 1 0 0 0,-1 0 0 0 0,1 0 0 0 0,0-1 1 0 0,0 1-1 0 0,0 0 0 0 0,0 0 0 0 0,0 0 0 0 0,0 0 1 0 0,0 0-1 0 0,-1 0 0 0 0,1 0 0 0 0,0 0 1 0 0,0 0-1 0 0,0 0 0 0 0,0 1 0 0 0,0-1 0 0 0,0 0 1 0 0,-1 1-1 0 0,1-1 0 0 0,0 0 0 0 0,0 1 0 0 0,0-1 1 0 0,-1 1-1 0 0,1 0 0 0 0,0-1 0 0 0,-1 1 0 0 0,1-1 1 0 0,0 1-1 0 0,0 1 0 0 0,0 1 1 0 0,0 0 0 0 0,0 0 1 0 0,0 0-1 0 0,0 0 0 0 0,-1 0 0 0 0,1 1 1 0 0,-1-1-1 0 0,0 0 0 0 0,0 4 0 0 0,0-7-5 0 0,-3 3-15 0 0,1 0 18 0 0,-1 0-1 0 0,1 0 1 0 0,0 0 0 0 0,-1 0-1 0 0,1 1 1 0 0,1-1 0 0 0,-4 7-1 0 0,5-9 50 0 0,-4 11-76 0 0,4-13 108 0 0,0 1-48 0 0,-41 15-58 0 0,4 1 46 0 0,30-15-57 0 0,6-1 24 0 0,0 1 1 0 0,0-1 0 0 0,0 0 0 0 0,0 0 0 0 0,0 0-1 0 0,0 0 1 0 0,0 1 0 0 0,0-1 0 0 0,0 0-1 0 0,0 1 1 0 0,0-1 0 0 0,0 1 0 0 0,0-1 0 0 0,0 1-1 0 0,0-1 1 0 0,1 1 0 0 0,-1 0 0 0 0,0 0-1 0 0,0-1 1 0 0,1 1 0 0 0,-2 1 0 0 0,5-1-626 0 0,1-1 1 0 0,-1 0-1 0 0,1-1 1 0 0,-1 1-1 0 0,1 0 0 0 0,-1-1 1 0 0,5-1-1 0 0,-7 2 311 0 0,-1 0-1 0 0,1-1 0 0 0,0 1 1 0 0,-1 0-1 0 0,1 0 1 0 0,0 0-1 0 0,-1 0 0 0 0,1-1 1 0 0,-1 1-1 0 0,1 0 0 0 0,0-1 1 0 0,-1 1-1 0 0,1 0 1 0 0,-1-1-1 0 0,1 1 0 0 0,-1-1 1 0 0,1 1-1 0 0,-1-1 0 0 0,0 1 1 0 0,1-1-1 0 0,-1 1 1 0 0,1-1-1 0 0,-1 1 0 0 0,0-1 1 0 0,0 1-1 0 0,1-1 1 0 0,-1 0-1 0 0,0 1 0 0 0,0-1 1 0 0,0 0-1 0 0,0 1 0 0 0,1-1 1 0 0,-1 1-1 0 0,0-2 1 0 0,-9-8-5928 0 0,-3 4 5002 0 0,-9 0-612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235 100 780 0 0,'-1'-5'1194'0'0,"1"0"-1"0"0,-1 1 1 0 0,0-1-1 0 0,-1 1 1 0 0,1-1-1 0 0,-1 1 1 0 0,-2-5-1 0 0,2 4-97 0 0,0 1 0 0 0,1 0-1 0 0,-1-1 1 0 0,1 1-1 0 0,0-1 1 0 0,0 1-1 0 0,0-6 1 0 0,1 10-955 0 0,0-1 0 0 0,0 0 0 0 0,0 1 0 0 0,0-1 0 0 0,0 0 0 0 0,0 1 0 0 0,0-1 1 0 0,0 0-1 0 0,0 1 0 0 0,0-1 0 0 0,0 0 0 0 0,0 1 0 0 0,0-1 0 0 0,-1 0 0 0 0,1 1 0 0 0,0-1 0 0 0,-1 1 0 0 0,1-1 0 0 0,0 0 0 0 0,-1 1 0 0 0,1-1 0 0 0,0 1 0 0 0,-1-1 0 0 0,1 1 1 0 0,-1-1-1 0 0,1 1 0 0 0,-1 0 0 0 0,1-1 0 0 0,-2 0 0 0 0,1 2-105 0 0,0-1 0 0 0,1 0 0 0 0,-1 1 0 0 0,0-1 0 0 0,1 1 0 0 0,-1-1 0 0 0,0 1 0 0 0,1-1 0 0 0,-1 1 1 0 0,1 0-1 0 0,-1-1 0 0 0,1 1 0 0 0,-1 0 0 0 0,1-1 0 0 0,0 1 0 0 0,-1 0 0 0 0,1 0 0 0 0,0-1 0 0 0,-1 1 0 0 0,1 0 0 0 0,0 0 0 0 0,0 0 1 0 0,0-1-1 0 0,0 1 0 0 0,0 0 0 0 0,0 1 0 0 0,-5 16 231 0 0,0 0 1 0 0,-12 26 0 0 0,2-5 45 0 0,-28 91 991 0 0,-46 223 0 0 0,86-338-1233 0 0,-1 9 267 0 0,-3 41-1 0 0,9-86 162 0 0,2 0-1 0 0,5-24 0 0 0,0 6-459 0 0,1-12-38 0 0,85-398 22 0 0,-72 351-29 0 0,-23 160-66 0 0,-41 332 754 0 0,36-346-561 0 0,-5 27 27 0 0,-21 77 0 0 0,44-282 6 0 0,22-211-190 0 0,-31 301 31 0 0,-3 0 0 0 0,-1 0 0 0 0,-7-54 0 0 0,3 76 11 0 0,4 19-6 0 0,0-1 0 0 0,0 0 0 0 0,0 0-1 0 0,0 0 1 0 0,0 0 0 0 0,0 0 0 0 0,0 0 0 0 0,0 0 0 0 0,0 0 0 0 0,0 0 0 0 0,0 0 0 0 0,0 0 0 0 0,0 1 0 0 0,0-1 0 0 0,0 0 0 0 0,0 0 0 0 0,0 0 0 0 0,0 0 0 0 0,0 0 0 0 0,0 0 0 0 0,0 0 0 0 0,0 0 0 0 0,0 0-1 0 0,0 0 1 0 0,0 0 0 0 0,0 0 0 0 0,0 0 0 0 0,0 0 0 0 0,-1 0 0 0 0,1 1 0 0 0,0-1 0 0 0,0 0 0 0 0,0 0 0 0 0,0 0 0 0 0,0 0 0 0 0,0 0 0 0 0,0 0 0 0 0,0 0 0 0 0,0 0 0 0 0,0 0 0 0 0,0 0 0 0 0,0 0-1 0 0,-1 0 1 0 0,1 0 0 0 0,0 0 0 0 0,0 0 0 0 0,0 0 0 0 0,0 0 0 0 0,0 0 0 0 0,0 0 0 0 0,0 0 0 0 0,0 0 0 0 0,0 0 0 0 0,0 0 0 0 0,0 0 0 0 0,0-1 0 0 0,-1 1 0 0 0,1 0 0 0 0,0 0 0 0 0,0 0 0 0 0,0 0 0 0 0,0 0-1 0 0,0 0 1 0 0,0 0 0 0 0,-5 32-10 0 0,3-12 18 0 0,-3 26 2 0 0,2 1 0 0 0,2-1 0 0 0,8 77 0 0 0,-5-86-9 0 0,2 150 136 0 0,-4-154 6 0 0,-2-60 72 0 0,-1 1 1 0 0,-11-46-1 0 0,2 11-213 0 0,-25-94-31 0 0,0-4 13 0 0,37 138-44 0 0,9 32 15 0 0,10 32 32 0 0,2 17 26 0 0,11 37 8 0 0,-24-67-6 0 0,-2 1-1 0 0,-2 0 1 0 0,0 0-1 0 0,-2 34 1 0 0,-2-9 393 0 0,2-54-408 0 0,-2-1 0 0 0,0-1 0 0 0,0 0 0 0 0,1 0 0 0 0,-1 0 0 0 0,0 0 0 0 0,0 0 0 0 0,0 0 0 0 0,1 0 0 0 0,-1 1 0 0 0,0-1 0 0 0,0 0 0 0 0,0 0 0 0 0,1 0 0 0 0,-1 0 0 0 0,0 1 0 0 0,0-1 0 0 0,0 0 0 0 0,0 0 0 0 0,0 1 0 0 0,0-1 0 0 0,1 0 0 0 0,-1 0 0 0 0,0 0 0 0 0,0 1 0 0 0,0-1 0 0 0,0 0 0 0 0,0 0 0 0 0,0 1 0 0 0,0-1 0 0 0,0 0 0 0 0,0 0 0 0 0,0 1 0 0 0,0-1 0 0 0,0 0 0 0 0,0 0 0 0 0,0 1 0 0 0,-1-1 0 0 0,1 0 0 0 0,0 0 0 0 0,0 1 0 0 0,0-1 0 0 0,0 0 0 0 0,0 2 0 0 0,0-4 0 0 0,1 0 0 0 0,2 2 0 0 0,0 0 0 0 0,-6 0 0 0 0,0 0 0 0 0,-4-6 0 0 0,4 6 0 0 0,2 2 0 0 0,-2 0 0 0 0,2 0 0 0 0,0 0 0 0 0,-2 0 0 0 0,6-4 0 0 0,-2 1 0 0 0,-1 1 0 0 0,0 0 0 0 0,0 1 0 0 0,-4 13 0 0 0,3-13 0 0 0,1 0 0 0 0,-1 0 0 0 0,0 0 0 0 0,1 1 0 0 0,-1-1 0 0 0,1 0 0 0 0,0 0 0 0 0,-1 0 0 0 0,1 0 0 0 0,0 1 0 0 0,0-1 0 0 0,-1 0 0 0 0,1 0 0 0 0,0 1 0 0 0,0-1 0 0 0,1 1 0 0 0,0 0 0 0 0,2-1 0 0 0,-3 1 0 0 0,0 0 0 0 0,-3 0 0 0 0,2 1 0 0 0,-1 0 0 0 0,0-2 0 0 0,1 10 0 0 0,0-10 0 0 0,-2-2 0 0 0,-2-4-1433 0 0,-39 17-28256 0 0,38-6 28160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0 433 784 0 0,'0'-2'887'0'0,"0"0"1"0"0,0 0-1 0 0,1 0 1 0 0,-1 0-1 0 0,1-1 1 0 0,-1 1-1 0 0,1 0 0 0 0,0 0 1 0 0,-1 0-1 0 0,1 0 1 0 0,0 0-1 0 0,1 0 1 0 0,1-2-1 0 0,-1 2-210 0 0,-1 0 1 0 0,1 0-1 0 0,0 0 0 0 0,0 1 1 0 0,0-1-1 0 0,1 0 0 0 0,-1 1 0 0 0,0 0 1 0 0,1 0-1 0 0,2-2 0 0 0,-1 2-273 0 0,-1 0 0 0 0,0 0 0 0 0,1 0 0 0 0,-1 1 0 0 0,1-1-1 0 0,-1 1 1 0 0,1 0 0 0 0,-1 0 0 0 0,1 0 0 0 0,3 1 0 0 0,19 9 866 0 0,-24-7-1159 0 0,1-1-1 0 0,-1 0 1 0 0,0 1 0 0 0,0-1-1 0 0,0 1 1 0 0,0 0-1 0 0,-1 0 1 0 0,1-1 0 0 0,-1 1-1 0 0,0 0 1 0 0,0 0-1 0 0,0 1 1 0 0,0-1 0 0 0,0 0-1 0 0,0 0 1 0 0,-1 0-1 0 0,0 1 1 0 0,0 3 0 0 0,-2 63 984 0 0,2-66-1032 0 0,-9 201 1338 0 0,10-169-1288 0 0,2 0-1 0 0,2 0 1 0 0,14 57 0 0 0,-18-89-66 0 0,0-1 0 0 0,0 0 0 0 0,0 0 1 0 0,0 1-1 0 0,1-1 0 0 0,-1 0 0 0 0,1 0 0 0 0,0-1 0 0 0,0 1 1 0 0,4 5-1 0 0,-5-8-26 0 0,0 1-1 0 0,0 0 1 0 0,0-1 0 0 0,0 0-1 0 0,0 1 1 0 0,0-1 0 0 0,0 0-1 0 0,0 1 1 0 0,0-1 0 0 0,0 0-1 0 0,-1 0 1 0 0,1 0 0 0 0,0 0-1 0 0,1 0 1 0 0,-1 0 0 0 0,0 0-1 0 0,0 0 1 0 0,0 0 0 0 0,-1 0-1 0 0,1 0 1 0 0,0-1 0 0 0,0 1-1 0 0,0 0 1 0 0,0-1 0 0 0,0 1 0 0 0,0-1-1 0 0,0 1 1 0 0,0-1 0 0 0,-1 1-1 0 0,1-1 1 0 0,0 0 0 0 0,0 1-1 0 0,-1-1 1 0 0,1 0 0 0 0,0 0-1 0 0,0-1 1 0 0,139-158-21 0 0,-19 42 0 0 0,75-43 0 0 0,-80 78 0 0 0,3 6 0 0 0,190-90 0 0 0,-255 141 0 0 0,82-41 0 0 0,-50 16 0 0 0,-85 50 0 0 0,2 0 0 0 0,-1 0 0 0 0,0 0 0 0 0,0 0 0 0 0,1-1 0 0 0,-1 1 0 0 0,0-1 0 0 0,0 0 0 0 0,0 1 0 0 0,-1-1 0 0 0,1 0 0 0 0,0 0 0 0 0,-1 0 0 0 0,1 0 0 0 0,-1-1 0 0 0,0 1 0 0 0,0 0 0 0 0,0-1 0 0 0,0 1 0 0 0,0 0 0 0 0,0-1 0 0 0,0-3 0 0 0,-1 5 0 0 0,0 1 0 0 0,0 0 0 0 0,-1 0 0 0 0,1-1 0 0 0,0 1 0 0 0,-1 0 0 0 0,1 0 0 0 0,0 0 0 0 0,-1-1 0 0 0,1 1 0 0 0,0 0 0 0 0,-1 0 0 0 0,1 0 0 0 0,-1 0 0 0 0,1 0 0 0 0,0 0 0 0 0,-1 0 0 0 0,1 0 0 0 0,0 0 0 0 0,-1 0 0 0 0,1 0 0 0 0,-1 0 0 0 0,1 0 0 0 0,0 0 0 0 0,-1 0 0 0 0,1 0 0 0 0,0 0 0 0 0,-1 0 0 0 0,1 1 0 0 0,0-1 0 0 0,-1 0 0 0 0,1 0 0 0 0,0 0 0 0 0,-1 1 0 0 0,1-1 0 0 0,-2 1 0 0 0,0 0 0 0 0,1 1 0 0 0,0 0 0 0 0,-1 0 0 0 0,1 0 0 0 0,0 0 0 0 0,0 0 0 0 0,0 0 0 0 0,0 0 0 0 0,0 0 0 0 0,1 0 0 0 0,-1 3 0 0 0,0-3 0 0 0,-3-2 0 0 0,-33-6 0 0 0,36 6 0 0 0,-1 0 0 0 0,0 0 0 0 0,1 1 0 0 0,-1-1 0 0 0,0 1 0 0 0,1-1 0 0 0,-1 1 0 0 0,1 0 0 0 0,-1 0 0 0 0,1-1 0 0 0,-1 1 0 0 0,1 0 0 0 0,-1 0 0 0 0,1 0 0 0 0,-2 3 0 0 0,-2 3 0 0 0,-4 2 0 0 0,8-7 0 0 0,1 0 0 0 0,-4 3 0 0 0,3-4 0 0 0,0-1 0 0 0,1 0 0 0 0,-1 1 0 0 0,0-1 0 0 0,1 1 0 0 0,-1-1 0 0 0,1 1 0 0 0,-1-1 0 0 0,1 1 0 0 0,-1-1 0 0 0,1 1 0 0 0,0 0 0 0 0,-1-1 0 0 0,1 1 0 0 0,0 0 0 0 0,-1-1 0 0 0,1 1 0 0 0,0 0 0 0 0,0-1 0 0 0,0 1 0 0 0,-1 0 0 0 0,1 0 0 0 0,0-1 0 0 0,0 1 0 0 0,0 1 0 0 0,2-1 0 0 0,-12 7 0 0 0,9 11 0 0 0,1 0 460 0 0,0-14-1265 0 0,0-13-4230 0 0,-38-12-11186 0 0,-16 4 8774 0 0,18 6 4848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472 353 444 0 0,'-19'-1'2056'0'0,"0"0"-1"0"0,0-1 1 0 0,1-1-1 0 0,-1-1 1 0 0,-24-8-1 0 0,24 5-319 0 0,0-1 0 0 0,0-1-1 0 0,1 0 1 0 0,-30-21-1 0 0,45 28-1575 0 0,0 1-1 0 0,1-1 0 0 0,-1 0 1 0 0,0 0-1 0 0,1 0 0 0 0,0-1 1 0 0,-1 1-1 0 0,1-1 0 0 0,0 1 1 0 0,0-1-1 0 0,0 0 0 0 0,1 1 1 0 0,-1-1-1 0 0,1 0 0 0 0,-1 0 1 0 0,1 0-1 0 0,0 0 0 0 0,0-1 1 0 0,0 1-1 0 0,1 0 0 0 0,-1 0 1 0 0,1 0-1 0 0,0-1 0 0 0,0 1 1 0 0,0 0-1 0 0,0-1 0 0 0,0 1 1 0 0,1 0-1 0 0,0 0 0 0 0,-1-1 1 0 0,1 1-1 0 0,0 0 0 0 0,1 0 1 0 0,-1 0-1 0 0,0 0 0 0 0,1 0 1 0 0,3-5-1 0 0,3-1-31 0 0,-1-1 0 0 0,2 1-1 0 0,-1 1 1 0 0,1 0 0 0 0,0 0 0 0 0,1 0 0 0 0,0 2-1 0 0,0-1 1 0 0,12-5 0 0 0,1 0-49 0 0,0 2-1 0 0,1 0 1 0 0,0 2-1 0 0,1 1 1 0 0,-1 0 0 0 0,1 2-1 0 0,0 1 1 0 0,43-1 0 0 0,-58 5-71 0 0,1 0 0 0 0,-1 1 1 0 0,1 1-1 0 0,-1 0 1 0 0,1 0-1 0 0,-1 1 1 0 0,0 0-1 0 0,0 1 1 0 0,0 0-1 0 0,10 7 1 0 0,-13-6-6 0 0,0 0 1 0 0,0 0 0 0 0,-1 1 0 0 0,1 0 0 0 0,-1 0 0 0 0,-1 0 0 0 0,1 1 0 0 0,-1 0 0 0 0,0 0 0 0 0,-1 0 0 0 0,1 1 0 0 0,-1 0-1 0 0,5 15 1 0 0,-5-10 22 0 0,-1-1 0 0 0,-1 1 0 0 0,0 0 0 0 0,0 0 0 0 0,-2 0 0 0 0,1 0 0 0 0,-2 0 0 0 0,1 0 0 0 0,-2-1 0 0 0,0 1 0 0 0,0 0 0 0 0,-1-1 0 0 0,-1 1 0 0 0,0-1 0 0 0,-1 0 0 0 0,0 0 0 0 0,-13 21 0 0 0,1-6 121 0 0,0-2 0 0 0,-1 0 1 0 0,-2-1-1 0 0,0-1 0 0 0,-2-1 0 0 0,-33 27 0 0 0,14-18 34 0 0,0-1-1 0 0,-2-3 1 0 0,-1-1 0 0 0,-2-2-1 0 0,0-2 1 0 0,-1-2 0 0 0,-1-3-1 0 0,-59 15 1 0 0,93-29-181 0 0,8-1 0 0 0,1 0 0 0 0,-1-1 0 0 0,1 0 0 0 0,-1 0 0 0 0,0 0 0 0 0,0-1 0 0 0,1 0 0 0 0,-1 0 0 0 0,0 0 0 0 0,-10-2 0 0 0,15 2 0 0 0,1 0 0 0 0,0 0 0 0 0,0-1 0 0 0,-1 1 0 0 0,1 0 0 0 0,0 0 0 0 0,0 0 0 0 0,0 0 0 0 0,-1 0 0 0 0,1 0 0 0 0,0-1 0 0 0,0 1 0 0 0,0 0 0 0 0,0 0 0 0 0,-1 0 0 0 0,1 0 0 0 0,0-1 0 0 0,0 1 0 0 0,0 0 0 0 0,0 0 0 0 0,0-1 0 0 0,0 1 0 0 0,0 0 0 0 0,-1 0 0 0 0,1 0 0 0 0,0-1 0 0 0,0 1 0 0 0,0 0 0 0 0,0 0 0 0 0,0-1 0 0 0,0 1 0 0 0,0 0 0 0 0,0 0 0 0 0,0-1 0 0 0,0 1 0 0 0,0 0 0 0 0,1 0 0 0 0,-1 0 0 0 0,0-1 0 0 0,0 1 0 0 0,0 0 0 0 0,0 0 0 0 0,0-1 0 0 0,0 1 0 0 0,1 0 0 0 0,12-11 0 0 0,18-4 0 0 0,9 4 0 0 0,1 2 0 0 0,0 1 0 0 0,0 3 0 0 0,0 1 0 0 0,62 2 0 0 0,209 28 0 0 0,-258-19 0 0 0,383 37 0 0 0,-417-44 0 0 0,-20 0 0 0 0,0 0 0 0 0,0 0 0 0 0,0 0 0 0 0,0 0 0 0 0,0 0 0 0 0,0 0 0 0 0,1 0 0 0 0,-1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0,1 0 0 0 0,-1 0 0 0 0,0 0 0 0 0,0 0 0 0 0,0 0 0 0 0,0 0 0 0 0,0 0 0 0 0,0-1 0 0 0,0 1 0 0 0,-1 0 0 0 0,1 0 0 0 0,0 0 0 0 0,0 0 0 0 0,0 0 0 0 0,0 0 0 0 0,0 0 0 0 0,0 0 0 0 0,0-1 0 0 0,0 1 0 0 0,0 0 0 0 0,0 0 0 0 0,0 0 0 0 0,0 0 0 0 0,0 0 0 0 0,0 0 0 0 0,0 0 0 0 0,0 0 0 0 0,-1 0 0 0 0,1 0 0 0 0,0 0 0 0 0,-34-19 0 0 0,32 15 2434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172 211 1036 0 0,'-5'2'1071'0'0,"0"-1"0"0"0,0 0-1 0 0,0-1 1 0 0,-1 1 0 0 0,1-1 0 0 0,0 0 0 0 0,0 0-1 0 0,0-1 1 0 0,0 1 0 0 0,0-1 0 0 0,0 0-1 0 0,0-1 1 0 0,-7-2 0 0 0,11 4-756 0 0,0-1-1 0 0,-1 0 1 0 0,1 1-1 0 0,-1-1 1 0 0,1 0-1 0 0,0 0 1 0 0,0 0-1 0 0,0 0 1 0 0,-1 0-1 0 0,1 0 1 0 0,0-1 0 0 0,0 1-1 0 0,0 0 1 0 0,1 0-1 0 0,-1-1 1 0 0,0 1-1 0 0,0-1 1 0 0,0-2-1 0 0,1 2-209 0 0,0 0 0 0 0,-1 0-1 0 0,2 0 1 0 0,-1 0-1 0 0,0 0 1 0 0,0 0 0 0 0,1 0-1 0 0,-1 0 1 0 0,1 0-1 0 0,-1 0 1 0 0,1 0 0 0 0,0 0-1 0 0,0 0 1 0 0,0 0-1 0 0,0 0 1 0 0,0 0 0 0 0,1 1-1 0 0,0-3 1 0 0,34-32 1000 0 0,-24 27-905 0 0,0 0 0 0 0,1 1 1 0 0,18-8-1 0 0,-7 5-102 0 0,0 1 1 0 0,1 2 0 0 0,26-6-1 0 0,-17 6-70 0 0,0 2 0 0 0,0 2 0 0 0,41-1 0 0 0,-65 4-27 0 0,1 1 0 0 0,-1 1 0 0 0,1 0 0 0 0,-1 1 0 0 0,0 0 0 0 0,1 0 0 0 0,-1 1 0 0 0,0 0 0 0 0,-1 1 1 0 0,1 0-1 0 0,-1 1 0 0 0,1-1 0 0 0,-1 2 0 0 0,14 11 0 0 0,-19-14 0 0 0,-1 0 0 0 0,0 1 0 0 0,0-1-1 0 0,0 1 1 0 0,0 0 0 0 0,0 0 0 0 0,-1 0 0 0 0,0 0 0 0 0,0 0 0 0 0,0 0-1 0 0,0 1 1 0 0,-1-1 0 0 0,0 1 0 0 0,0-1 0 0 0,1 6 0 0 0,-2-3 4 0 0,0 0 1 0 0,0 1-1 0 0,0-1 0 0 0,-1 0 1 0 0,0 0-1 0 0,-1-1 1 0 0,0 1-1 0 0,0 0 1 0 0,-3 8-1 0 0,-4 3 37 0 0,0 0-1 0 0,-2-1 1 0 0,0 0 0 0 0,-1-1-1 0 0,0 0 1 0 0,-17 16-1 0 0,4-6 188 0 0,-39 29 0 0 0,28-28 45 0 0,-2-1 0 0 0,-43 22 0 0 0,33-24 131 0 0,0-2 0 0 0,-2-3 0 0 0,-90 24-1 0 0,131-40-265 0 0,6-2-70 0 0,0 0 0 0 0,0 0 0 0 0,0 0-1 0 0,0-1 1 0 0,0 1 0 0 0,0-1 0 0 0,-1 0 0 0 0,1 0 0 0 0,0 0-1 0 0,0 0 1 0 0,-6-1 0 0 0,9 0-60 0 0,0 1-1 0 0,-1-1 0 0 0,1 1 1 0 0,0 0-1 0 0,0-1 1 0 0,0 1-1 0 0,0-1 0 0 0,0 1 1 0 0,0-1-1 0 0,0 1 1 0 0,0-1-1 0 0,0 1 0 0 0,0 0 1 0 0,0-1-1 0 0,0 1 0 0 0,0-1 1 0 0,0 1-1 0 0,0-1 1 0 0,0 1-1 0 0,0-1 0 0 0,0 1 1 0 0,1 0-1 0 0,-1-1 1 0 0,0 1-1 0 0,0-1 0 0 0,1 1 1 0 0,-1 0-1 0 0,0-1 1 0 0,0 1-1 0 0,1 0 0 0 0,-1-1 1 0 0,0 1-1 0 0,1 0 1 0 0,-1 0-1 0 0,0-1 0 0 0,1 1 1 0 0,-1 0-1 0 0,1 0 1 0 0,-1 0-1 0 0,1-1 0 0 0,-1 1 1 0 0,1 0-1 0 0,20-14 25 0 0,42-10-59 0 0,-35 17 21 0 0,48-5 0 0 0,97 2 23 0 0,50 7-15 0 0,-74 6-10 0 0,-1 4 43 0 0,-50 1 36 0 0,-61-6 808 0 0,-36-2-655 0 0,9 2-10 0 0,-7-2-210 0 0,-2 0-2 0 0,-2-6-3600 0 0,0 5 2764 0 0,1-1 0 0 0,0 1 1 0 0,-1 0-1 0 0,1-1 0 0 0,0 1 1 0 0,0 0-1 0 0,0-1 1 0 0,0 1-1 0 0,0 0 0 0 0,0 0 1 0 0,1-1-1 0 0,-1 1 1 0 0,0 0-1 0 0,1-1 0 0 0,0-1 1 0 0,9-17-6859 0 0,3 0 3553 0 0,0 1 1568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3-06T05:40:0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12083 12340 45 0,'-2'-4'425'0,"-2"-2"80"0,0-2 60 0,-2 0 39 15,5 0-72-15,-3 0-51 0,0 1-20 16,2-1-9-16,-2 1-2 0,4 1-7 0,-4 0-33 16,2 1-67-16,2 1-65 0,-4 1-49 0,4-1-43 15,0 3-29-15,-2 0-22 0,2 1-23 16,-4 0-19-16,1 2-8 0,1 3-3 0,-2 1-3 16,-6 5-7-16,4 0 0 15,0 3 3-15,1 3 1 0,-3 1-1 0,6 1 4 0,-2 4-1 16,-2 1 1-16,6 2-2 0,0 4-8 0,0-1-7 15,0 1-12-15,0-1-6 0,0 1-8 0,0-2-7 16,0-1-3-16,0 0-4 0,4-2-5 16,-4-2-16-16,0-1-1 0,2-3 0 0,-2-1 0 15,0-4 0-15,0 0 0 0,0-2 0 16,0-3 0-16,4-3 0 0,-4-1 0 0,0-2 0 16,0-2 0-16,0-4 0 0,0-1 0 0,0-6 0 15,0-5 0-15,0 1 0 0,0-7 0 16,0-3 0-16,0-5 0 0,-4-4 0 0,4-1 0 15,-2-5 0-15,2 0 0 0,-4-3 0 16,4 4-3-16,0 1-2 0,0 1 4 0,4 3-1 16,-4 2 3-16,2 8 2 0,-2 0 0 0,0 5-2 15,4 3-1-15,-4 3-1 0,0 3-1 0,0 3 0 16,0 2 2-16,2 4-1 0,-2 3 1 0,-2 4 0 16,2 5 0-16,-4 5 1 0,2 4-1 15,-2 6 1-15,-2 2 1 0,3 7 2 0,-3 1-3 16,2 5-1-16,2-2 0 15,-2 2 0-15,2-2 0 0,2-1-1 0,0-3-3 0,2-1 1 16,-2-5 3-16,4-2 0 0,-2-5 0 0,2-2 0 16,-4-6-1-16,4-1 1 0,-2-5 0 15,-2-2 1-15,0-2 1 0,0-5-1 0,0-5-2 16,0-2-2-16,0-4-6 0,-2-4-6 16,-2-4-5-16,0-4-5 0,2-4-2 0,-2-3-2 15,-2-2-2-15,6-5 2 0,-4 0-1 0,4-1 4 16,4 1 2-16,-4-1 3 0,4 4 3 0,-2 4 4 15,2 2 8-15,-2 7 2 0,-2 2 4 16,4 6 0-16,-4 2 0 0,4 7 2 0,-4 4-2 16,0 4 0-16,0 7 2 0,-4 3 1 15,4 5 4-15,-4 3-1 0,2 2-2 0,-2 4 2 16,2-2-1-16,-2-1-1 0,0 3 0 16,4-4-1-16,-2-2 3 0,-1-2-2 0,3-2 0 0,-4-3 0 15,4-2-2-15,0 0-1 0,-2-5 0 16,2 0-1-16,0-2-2 0,0 0-1 0,0-3 1 15,0 0 1-15,0 0 1 0,0-2 4 16,0 1 3-16,0-1 6 0,0-1 9 0,0 1 11 16,0-1 3-16,0 0 1 0,0-1 2 15,0 0-3-15,0 1-9 0,0-2-5 0,2-1-21 16,-2 2-1-16,0-2 0 0,4 1 0 0,-4 1 0 16,0-2 0-16,3 0 0 0,-1 2 0 15,-2-1 0-15,0-1 0 0,0 1 0 0,4 2 0 16,-4-1 0-16,0 1 0 0,0-3 0 15,0 3 0-15,0 0 0 0,0 0 0 0,0 0 0 0,0 0 0 16,0 0 0-16,0 0 0 0,0 0 0 16,0 0 0-16,0 0 0 0,0 0 0 0,0 0 0 15,0 0 0-15,0 0 0 0,0 0 0 16,4 0 0-16,-4-2 0 0,0 2 0 0,2-3-54 16,-2 1-50-16,0-1-45 0,0-1-54 15,0-1-58-15,0-1-60 0,0 1-97 0,0-3-134 16,0 1-155-16,0 0-130 0,0-1-122 0,-2-1-20 15,-2 1 74-15,0 1 143 0,-1-1 187 16,-5 4 180-16</inkml:trace>
  <inkml:trace contextRef="#ctx0" brushRef="#br0" timeOffset="5814.79">14746 12391 365 0,'5'-1'685'0,"-5"-2"141"15,4 0 84-15,-4 2-7 0,-4-3-154 0,4 3-160 0,0-2-165 16,0 1-93-16,-1 1-42 0,1-1-18 16,-4 2-14-16,4 0-19 0,0-1-23 0,0 1-24 15,0-3-27-15,0 3-24 0,-2 0-23 16,2 0-17-16,0 0-11 0,0 0-18 0,0 0-10 16,0 0-9-16,0 0-8 0,0 0 2 15,2 0 8-15,-2 4-44 0,4 1-10 0,-3 1 0 16,3 3 0-16,0 3 0 0,-2 1 0 0,2 4 0 15,-2 3 0-15,2 1 0 0,-4 3 0 16,6 2 0-16,-6-1 0 0,4 3 0 0,-3-1 0 0,3-3 0 16,2 1 0-16,-2-2 0 0,2-2 0 15,0-1 0-15,1-2 0 0,-1 1 0 16,0-4 0-16,0-2 0 0,0 1 0 0,1-3 0 16,-1-3 0-16,-2 1 0 0,2-3 0 15,-4-1 0-15,2 0 0 0,2-3 0 0,-3 0 0 16,3-4 0-16,4-4 0 15,2-2 0-15,1-8 0 0,5-4 0 0,7-3 0 0,0-9 0 0,10-6 0 16,2-3 0-16,7-7 0 0,3-5 0 0,7-1 0 16,-2 0 0-16,8 0 0 0,-3 0 0 15,1 5 0-15,-2 1 0 0,0 2 0 0,-5 7 0 16,-1-1 0-16,-4 6 0 16,-1 2 0-16,-8 3 0 0,0 4 0 0,-8 3 0 15,-4 4 0-15,-4 1 0 0,-5 4 0 0,-1 1 0 16,-5 5 0-16,0-1 0 0,-5 3 0 0,1 0 0 15,-2 1 0-15,2 1 0 16,-6 2 0-16,4-1 0 0,-2 1 0 0,-2 1 0 0,0-2 0 16,0 2 0-16,0 0 0 0,4 0 0 0,-4 2 0 15,0-2 0-15,0 0 0 0,0 1 0 16,-4 1 0-16,4-1 0 0,0 2 0 0,-2 1 0 16,-2 0 0-16,4 0 0 0,-2 0 0 15,-2 0 0-15,0-2 0 0,2 1 0 0,-2 1 0 0,-1-1 0 16,1 0 0-16,2 0 0 0,-2 0 0 15,-2-2 0-15,2 3 0 0,-2-3 0 0,1 0 0 16,-1-1-29-16,-2 0-336 0,2 0-54 16,2 0-78-16,2-1-118 0,-1 0-135 0,1-1-110 15,-2 2-93-15,4-3-25 0,-4 1 68 0,2 1 149 16,-2-1 183-16,2 1 172 0</inkml:trace>
  <inkml:trace contextRef="#ctx0" brushRef="#br0" timeOffset="77277.34">25377 4135 146 0,'4'-1'367'16,"-2"-1"51"-16,-2 2 42 0,0-1-52 16,0-1-54-16,0 1-24 0,4 1 26 0,-4-2 66 15,0 2 48-15,0-1 30 0,-4 1 0 0,4 0-32 16,0 0-74-16,-2 1-95 0,-2 1-69 16,-2 1-53-16,-3 3-36 0,-1 1-28 0,-6 2-11 15,1 5-15-15,-4-2-14 0,-3 4-12 16,-3 0-8-16,6 2-8 0,-5 2-8 0,-1 1-5 15,0 0-4-15,2-1-1 0,0 4-6 0,-1-3-6 16,3-1-3-16,5-1-4 0,1 0-3 0,1-2-4 16,3-2-2-16,1 0-2 0,4-4 0 15,0 1-3-15,-1-5-1 0,7 0 1 16,-6-2 1-16,6-1-2 0,0-1-1 0,-2-2-1 16,2 1-7-16,2-4-34 0,-2 0-45 0,0-3-53 15,4-1-55-15,-2-3-74 0,2-1-101 16,-1 1-87-16,-1-4-73 0,6 2-52 0,-6-4-40 0,2 1 3 15,2 0 52-15,-2-3 86 0,1 2 93 16,1 0 98-16,0-2 91 0,0 2 69 0,-2-2 54 16,0 2 40-16,-2 1 34 0,-2 0 26 15,0 1 25-15,0-2 23 0,0 2 25 16,-2 0 23-16,2 1 19 0,-4 0 12 0,4 0 14 0,-4 2 23 16,2-2 33-16,-2 2 44 0,4 0 69 15,0 3 79-15,-2-1 65 0,2 1 24 0,-4 1-2 16,4 0-29-16,-4 1-61 0,4 1-78 15,0 1-71-15,-2-1-47 0,2 4-33 0,0-4-32 16,-3 4-23-16,3 0-12 0,0 0-9 0,0 4-11 16,3 0-6-16,-1 5-1 0,2 0-3 15,2 4-11-15,4 2-7 0,3 1-9 0,-1 4-4 16,3 0-9-16,5-1-2 0,-3 2-3 16,7 0-3-16,-3 1-2 0,0-1-2 0,2 1-5 15,-5 0-4-15,1-2-3 0,-3 1-5 0,-1-3-2 16,-3 1-2-16,-2-2 2 0,-1-1-2 15,-3-2 2-15,-2 3 0 0,2-6-2 0,-6 1 3 16,4-3-3-16,-2 0 2 0,-2 0 0 16,3-3-2-16,1 2-1 0,-2-3 0 0,2 1 1 15,2-2-1-15,0 0-1 0,3-1 1 0,-3 0-2 16,4-2 1-16,0 1-2 0,3-2 1 0,-7 0-1 16,0 0-4-16,0-2 4 0,-2 1-1 15,-3-2-3-15,-1-1-2 0,0-1-4 0,0 1-2 16,-5-2-19-16,-1-3-33 0,2 1-40 0,-2-3-54 15,-4 1-63-15,5-2-74 0,-1-1-118 16,0-2-129-16,2-1-115 0,0-3-85 16,2 0-53-16,-2-2-42 0,4 0 50 0,0-4 118 15,0 2 134-15,0-4 128 0</inkml:trace>
  <inkml:trace contextRef="#ctx0" brushRef="#br0" timeOffset="77624.22">25284 4088 229 0,'-13'-12'296'0,"3"-1"19"0,2 3-20 0,0-1-75 0,-1 1-41 15,7-1-2-15,-2 4 23 0,-2 0 39 16,6 1 46-16,0 1 41 0,0-1 34 0,0 3 20 16,0 0 11-16,4 1-16 0,-2 2-30 0,4 2-40 15,-2 1-41-15,1 1-40 0,-1 3-42 16,2 2-17-16,0 1-14 0,-2 1-6 0,0 3-1 16,-2 1-6-16,1 1 1 0,-1 6-2 15,-2-3-3-15,0 5 0 0,0 2-4 0,0-1-9 0,0 2-10 16,0 0-11-16,-2 0-8 15,-1-1-13-15,1 2-14 0,-2-2-9 16,0 0-10-16,2-4-7 0,-2 0-11 0,2-1-9 0,-2-1-5 16,0-3-4-16,2-3-4 0,-1 1-3 0,-1-3-2 15,2-2 2-15,-2 0-2 0,4-2-1 16,-2-2 0-16,-2-2-1 0,4 0 1 0,0-1-6 0,-4 0 1 16,4-3-2-16,-2 0-3 15,-2-1-18-15,4-2-47 0,-2-1-55 0,-5-2-69 16,5-2-76-16,-6-1-111 0,2 0-147 0,4-2-136 15,-2 1-116-15,0-3-82 0,-1 4-64 16,3-3 42-16,-2-1 125 0,0 2 160 0,4-2 163 16</inkml:trace>
  <inkml:trace contextRef="#ctx0" brushRef="#br0" timeOffset="78090.66">24995 4311 90 0,'-21'0'487'0,"2"-2"114"0,-3 0 84 0,7-1 67 0,-1 2-123 15,3 0-117-15,1 0-103 0,8-2-70 0,-2 3-51 16,5-2-38-16,1 2-28 0,1-2-25 16,5 0-27-16,8 1-26 0,-3 0-23 0,9-1-22 15,5 0-24-15,2 1-15 0,2-2-15 0,6 3-16 16,2-1-9-16,4 1-7 0,3 0-6 0,3 0-1 16,-1 1-4-16,1 2 3 0,-1 0-4 0,1 0 0 15,-3-2 0-15,-3 3 1 16,0-2 1-16,-6 2 0 0,-8-2 0 0,2 1 1 15,-8 1 0-15,-1-1 22 0,-9-2 32 0,3 1 35 16,-7-1 31-16,-3 1 15 0,0-1 10 16,-8-1-15-16,0 2-27 0,-1-1-33 15,-5-1-20-15,2 2-9 0,-5-2-5 0,3 0-5 0,0 0-3 16,2 0-6-16,1 0-6 0,5 0-10 16,-2 0-8-16,2 0-2 0,-2 0-4 0,4 0 0 15,-4 0-1-15,4 0-2 0,0 0 3 0,0 0-3 16,0 0-1-16,0 0-3 0,0 0 0 15,0 0 0-15,0 0-1 0,0 2-2 0,0-2-13 16,0 0-18-16,0 0-24 0,0 0-25 16,-2 1-20-16,-2-1-18 0,1 1-3 0,3 1 3 15,-2 0 8-15,2-2 2 0,-4 1-10 0,4-1-21 16,0 0-51-16,0 0-72 0,0 0-88 16,-2-1-84-16,2-1-79 0,-4-1-67 0,0 2-36 15,4-3-26-15,-6 0 15 0,4-1 60 0,-2 1 87 16,1 0 97-16</inkml:trace>
  <inkml:trace contextRef="#ctx0" brushRef="#br0" timeOffset="142528.81">26780 4242 181 0,'4'-3'272'0,"-2"-2"35"15,4 0-5-15,-2 2-45 0,0-2 6 0,-2 1 27 16,5 0 38-16,-5-2 34 0,4 0 37 0,-2 0 20 16,2-1-11-16,0-1-33 0,1 1-40 15,-1-1-41-15,0 2-51 0,0-2-46 0,-2 3-33 16,-1 0-20-16,-1 1-19 0,-2 1-21 15,0 1-23-15,0 2-20 0,-5 3-21 0,-7 3-13 16,-5 4-8-16,-1 3-4 0,-7 2 2 16,-4 2 3-16,-2 4 5 0,0 1 7 0,0 2 7 0,2-1 1 15,2 2 0-15,-2-1-1 0,5 1-7 16,-1-1-9-16,2-1-5 0,2-2-6 0,1-1-5 16,5-1-3-16,-1-1-1 0,4-3-2 15,3-4-1-15,-1 0 4 0,0-1-2 0,5-3 4 16,1-3 1-16,-2 1 0 0,0-2-2 15,2-1-3-15,2-2 0 0,-2 0-1 0,-1-2 1 0,5 0-2 16,-4 1-2-16,2-2 0 0,-2 1 5 16,4-1-2-16,0-1-3 0,0 2 0 15,0-3 0-15,0 3-2 0,6-3-3 0,-2 0-4 16,1-1-36-16,1 1-52 0,-2-1-88 0,6-3-124 16,-4 0-146-16,7-1-132 0,-7-3-74 15,0 1-25-15,0-1 40 0,-1-1 98 0,-1 1 132 16,-4-1 129-16,4-1 106 0,-8 2 75 0,4-2 48 15,-4 0 26-15,2 0 18 0,-1-1 6 16,-3 2 7-16,2-3 3 0,2 1 15 0,-4-1 21 16,2 0 33-16,0 1 43 0,-1 2 43 15,5 3 47-15,-4 0 32 0,2 4 2 0,2 0-19 0,-4 3-33 16,4 2-14-16,0-1 19 0,0 6 32 16,4-1 59-16,-2 6 48 0,2-1 28 15,1 3-11-15,3 0-57 0,-6 2-51 0,4 1-66 16,4 2-52-16,-1 2-19 0,5-1 0 15,-3 2 3-15,5-1-19 0,0 1-14 0,3 2-7 0,2-3-12 16,1 1-18-16,-3-1-12 0,2 2-7 16,2-1-7-16,-1-3 1 0,-3 0-5 15,-3 0-1-15,1-1-1 0,-3-3 3 0,-3 2-1 0,-1-4-3 16,0-2 2-16,-5 0 2 0,1 0-3 16,-2-3-1-16,0 1 2 0,-4-3-1 15,2 0 0-15,-2 0 0 0,0 0 1 0,0-2 2 16,4 0-1-16,-4-2 1 0,0-1 1 0,2-2-4 15,-2-2-1-15,0-1-3 0,0-1-3 0,0-1 0 16,0-2-3-16,-2-3-12 0,-2-2-36 16,4-2-47-16,-2-2-59 0,2-5-61 0,0 0-37 15,-4-2-8-15,0 0 26 0,4-3 39 16,-2 4 65-16,-2-3 59 0,1 5 33 0,-3 0 22 16,4 3 10-16,-6 0 13 0,2 1-3 0,0 5 4 15,1 0 4-15,-1 0-1 0,2 4 0 0,-2 0 0 16,2 2 1-16,0 2 0 15,2 1 2-15,-1-1 2 0,1 2 35 0,-2 1 44 0,4 3 39 16,0-3 34-16,0 2 20 0,0 0 14 16,-4 0-22-16,4 2-36 0,0-2-36 0,0 1-29 15,-6 1-23-15,6 1-12 0,-6 1-13 0,0 2-13 16,-1 2-3-16,-1 2-4 16,-6 5 2-16,5 2-6 0,3 4 2 0,-4 1 1 0,1 5-2 15,3 2 4-15,0 2-2 0,2 1 9 16,-2-1 14-16,6 0 10 0,-2 1 6 0,-2-2 1 15,1 1 4-15,3-1-4 0,-2-4-16 0,-2 2-11 16,4-5-4-16,-4 2-1 0,2-2-4 0,-2-1-1 16,2-3 2-16,-2 0-1 0,0-1 2 15,-1-2-2-15,-1-1-1 0,2-1-1 0,-2-2-2 16,4-1 1-16,-6-2-2 0,3-2-1 16,1 1 2-16,2-4-1 15,-2 1 0-15,-2-2 0 0,2-2-3 0,-4-3-1 0,1 1-16 0,-1-3-49 16,-6-2-70-16,5-3-88 0,-1 2-90 15,-6-6-68-15,7 3-27 0,-7-4 31 0,5 2 59 16,1 1 79-16,-2-1 90 0,3 4 67 16,-1 0 40-16,0 2 22 0,4 2 13 0,-3 1 11 15,5 0 5-15,-2 2 24 0,4 0 17 0,-2 2 32 16,4-1 58-16,6 3 64 0,0 0 49 0,11 0 17 16,1 3 5-16,7-3-19 0,4 2-55 15,8-1-63-15,3 2-48 0,5-1-38 16,4 0-22-16,1 4-12 0,4-3-6 0,-5 0 0 0,5 2-5 15,-4-3-2-15,-3 3-3 0,-5-2-9 16,-7 0-68-16,-4-2-126 0,-9 2-152 0,-5-3-153 16,-9 0-159-16,-8 0-100 0,-6-2 15 0,-6 0 93 15,-7-1 136-15,0-1 147 0</inkml:trace>
  <inkml:trace contextRef="#ctx0" brushRef="#br0" timeOffset="185154.86">28261 4206 7 0,'19'-6'305'0,"1"-3"33"0,-3 0 18 16,-2-2-2-16,3 1-88 0,-1 0-20 0,-1-1 28 15,3 0 57-15,-3 2 76 0,3-1 53 16,-3 3 11-16,-5-1-18 0,3 1-50 0,-6 1-64 16,-5 2-81-16,1 2-73 0,-8 2-48 15,-1 2-33-15,-11 4-22 0,-3 5-16 0,-8 4-5 16,-4 3-2-16,-10 5-7 0,0 0-11 15,-7 6-15-15,-1-3-7 0,1 4-8 0,-1-4-4 16,5 0-1-16,3-1-2 0,4-2 2 0,6 0-2 16,2-6-1-16,10 1 0 0,1-1 0 0,5-3-2 15,3-1-2-15,2-2 1 0,1-3 1 0,7 0-2 16,-2-4 1-16,-2-1-1 0,4-3 0 16,4-3 0-16,-2-3-3 0,2-2 0 0,1-5-2 15,-1-1 0-15,2-3-1 0,0-3 0 16,2-2 1-16,-3-4-1 0,5-2 1 0,-4-6 2 15,0 0 0-15,5-2 3 0,-3 0-2 0,2-1 0 16,-2 2 2-16,1 2-2 0,1 3 1 0,-4 3 1 16,0 4 1-16,-3 1 2 0,3 6 3 15,-6 4 1-15,0 0-2 0,0 6 0 0,0 1-3 16,0 7 2-16,-6 2-3 0,3 7 1 16,3 2 1-16,0 5-3 0,0 3 2 0,7 2-2 15,3 2 2-15,-2 4-1 0,7-1 0 16,5 4 2-16,-5-2 2 0,6 0 1 0,3 0-3 15,-3-2-1-15,0 2 3 0,-1-3 1 0,1 0 0 16,-2-2-2-16,-3 0 3 0,-1-3 0 16,-1-2 0-16,-6-3-5 0,1 0 2 0,-3-3 0 15,-2-4 1-15,2-1-3 0,-2-1-1 16,0-2 3-16,-4-1 1 0,0-4-3 0,0-2-2 16,0-3 1-16,0-2 0 0,0-3-2 15,-4-3 0-15,0-4 1 0,-2-2-2 0,0-5-2 0,-3-2-1 16,-1-6-1-16,-2-3-1 0,-1-5 1 15,-3-2 1-15,-1-1 1 0,-1-4 2 16,1 1 0-16,1 0 0 0,3 1 0 0,-3 5 1 16,7-1 3-16,1 5 0 0,0 4 0 0,6 6 1 0,-2 1-2 15,4 4-3-15,6 4 0 0,-2 3 2 16,2 2 0-16,4 3 0 0,1 2 2 0,7 5 0 16,-11 2 0-16,9 3 0 15,-3 6 1-15,-1 3 0 0,-2 3 2 0,-1 7 0 0,-3 4 0 16,0 5-1-16,-6 5-4 0,-2 5 2 15,-4 4 0-15,-1 3 1 0,-5 2 2 0,-4 0-1 16,-3-1 1-16,-2 2-2 0,-4-5 1 16,3-4-1-16,-1-4 0 0,2-3 1 0,-1-6-1 0,3-5 3 15,0-5-3-15,1-5-1 0,-1-3-1 16,3-6-1-16,1-3-1 0,-1-6-1 16,1-4 1-16,-1-4-2 0,3-4 1 0,-3-5 2 15,1-2-2-15,3-4 1 0,-2-2-1 0,7-4 0 16,-1 2-2-16,-2-1 1 0,8 0 1 0,-2 3-1 15,4 3 3-15,0 3-1 0,4 2-2 16,6 3 1-16,2 4-1 0,9 2 1 0,8 3 2 16,8-1-1-16,4 7 3 0,5 0-2 0,4 4 2 15,7 3 0-15,-1 3 1 0,0 1 0 16,4 2 2-16,-8 1-2 0,5 1-2 0,-3 0-2 16,-8 2-2-16,1-2-2 0,-2-1-1 0,-9-1-1 15,-1 0-2 1,-8-2-3-16,-1-1-8 0,-7-1-10 0,-4-1-6 0,-5-4 2 0,-4 1 1 15,-6-3 4-15,-4-3 9 0,2 3 8 0,-8-4 11 16,1 0 2-16,-1 2 2 0,4-3 3 16,-3 1-1-16,-1 3 4 0,4-2-4 15,4 1 2-15,-2 1-3 0,0 0-1 0,2-1-2 16,-1 2 1-16,3-1 0 0,0 1 0 16,-2 0 1-16,2 0 2 0,2 0 2 0,-2 1-3 15,0-1 1-15,0 0-1 0,3 2 0 0,-1-2-1 16,-2 1-1-16,0-1 1 0,0 0-1 0,4 0 0 15,-4 0 0-15,0 0-1 0,0 0-5 0,0-1-1 16,0-1-12-16,0 1-81 0,0-4-143 16,0 0-194-16,0 0-189 0,0-1-196 15,-4-1-96-15,-1 0 25 0,-1 1 111 0,-4 2 179 16,-5 0 184-16</inkml:trace>
  <inkml:trace contextRef="#ctx0" brushRef="#br0" timeOffset="-216997.63">29321 16026 35 0,'0'-2'69'0,"0"1"-12"0,-4 1-14 0,4-2-14 15,0 1-10-15,-2-1 0 0,2 1 2 0,0 1 4 16,-4-2 4-16,4 0 2 0,0 1-2 0,0 0-7 15,0-1-6-15,4 1-7 0,-4-2-4 0,2 2-4 16,-2-3 1-16,4 3-1 16,-4 0-1-16,4-3 3 0,-4 3-2 0,0 0 2 15,2 1-3-15,-2-2 1 0,0 0-1 16,0 1 0-16,0 1-1 0,0 0 1 0,0-2 0 16,0 2-1-16,0-1 1 0,0 1 0 0,0 0 1 15,0 0-1-15,0 0 0 0,0 0 0 0,0 0 0 16,0 0-1-1,3 0 0-15,-1 0-8 0,-2 0-19 0,4-3-37 0,-4 3-40 0,4-2-21 16</inkml:trace>
  <inkml:trace contextRef="#ctx0" brushRef="#br0" timeOffset="-183979.24">29158 4182 39 0,'-2'0'213'0,"-2"-2"31"0,0 1-11 0,2 0-41 15,-1-1-25-15,1 0-4 0,-6-1-2 0,8 2-12 16,-6-1-15-16,6 1-16 0,0 1-27 15,-4-2-26-15,4 2-27 0,0-1-18 16,0 1-10-16,0 1-4 0,4 1 14 0,0-1 10 16,2 2 6-16,0 0 3 0,7 2 1 0,-1 0-1 15,3-1-13-15,7 0-10 0,1 2-5 16,4 0-3-16,2-1 1 0,2-1-2 0,4-1-2 16,2 0-2-16,3-1 1 0,3 0-2 15,2-2-2-15,-1 0 0 0,-1-2-3 0,3 0-1 16,-5-1 2-16,0-3 0 0,-1 2-1 15,-5-2-2-15,-4-2 1 0,0 1 2 0,-2 1-1 16,-3 0-3-16,-1 0 5 0,-4 3 0 0,0 0 2 0,-5-1-1 16,3 4 0-16,-7 0 1 0,3 0 0 15,-5 0-1-15,-4 0 0 0,4 0 0 0,-3 0 1 16,-5 2 1-16,2-2 0 0,-2 0-1 0,-2 0 1 16,0-2-3-16,0 2 1 0,0-3-1 15,0 2 0-15,-2 1 1 0,-2-1-1 0,4 0 1 16,-2 1-2-16,2-3 1 0,0 3-1 0,-4 0 0 15,4-2 0-15,0 2 0 0,0 0 1 0,0 2 0 16,0-2-4-16,0 3-39 0,0-2-64 0,4-1-84 16,-4 0-118-16,0-1-67 0,0-4-35 0,0 3 21 15,0-2 56-15</inkml:trace>
  <inkml:trace contextRef="#ctx0" brushRef="#br0" timeOffset="-181506.75">25081 5406 10 0,'0'1'301'0,"0"-1"48"0,-4 0 43 0,4-1-21 0,0 1-65 15,0 0-60-15,0-2-39 0,0 2-35 16,0-1-31-16,0 1-30 0,4 0-30 0,-4-2-24 16,2 1-22-16,-2 1-14 0,3 0-7 0,3-2 0 15,-6 2 7-15,6 0-1 0,-2 0 3 16,-4 0 14-16,6 2 11 0,-2-1 6 0,0 1-2 15,-3 1 17-15,5-2 29 0,-2 2 9 16,2 0 2-16,-2 0 1 0,2 0 2 0,-2 0-16 16,-3-2-30-16,7 3-17 0,-6-3-7 0,-2 0 17 15,4 1 37-15,-4 1 50 0,2-3 45 16,-2 0 24-16,-2 0 2 0,-2 0-21 0,4 0-39 16,-6 0-52-16,1-3-45 0,-3 3-27 15,2 0-13-15,0-2-7 0,0 2-6 0,1-1-1 16,1 1 0-16,0 0-3 0,2-1-5 15,-2 1 3-15,4 0 3 0,0 0-1 0,0-2-2 16,0 0 2-16,4 2 1 0,-2-2-3 0,2-2-1 16,1 3-2-16,5-2 2 0,-4 1-1 0,0 1 0 15,2 1 0-15,1 0-1 0,-7 0 1 16,4 1-3-16,2 1 6 0,-2 1 1 0,-1 2-1 16,-1-1 0-16,-2 0 1 0,2 1-1 15,-2 1-5-15,-2 1 1 0,0-1 6 0,0 1 3 16,-2-1 6-16,-2 0 10 0,-2 0 5 0,2-2 0 15,-1 2-1-15,-5-3-1 0,4 0-3 16,0 0-8-16,-3-2-5 0,3-1 1 0,-4-1-2 16,4 0-2-16,-3-3 0 0,5 2 2 0,-2-3 2 15,2-1 0-15,2 0 1 0,2 0 1 16,0 0-6-16,2-1-2 0,2 2-3 0,2-1 1 16,2-1-4-16,-1 5-1 0,7-4 2 15,-3 5 1-15,-1-3 1 0,6 3 0 0,-7 0-1 16,3 1 1-16,2 0 0 0,-5 0-2 0,3 1-1 15,-6 0 1-15,3 1-4 0,-1 0 1 0,-6-1-1 16,2 2 1-16,-4 2-1 0,0-2 1 16,-4 3 2-16,-2-2 2 0,-3 1 3 0,-1 1 1 15,0 0 0-15,2-2 0 0,-5 1 1 16,1-1 0-16,-1-1-2 0,7 0-1 0,-4 0 1 16,8-1-1-16,-6-1-2 0,3-1 1 15,5 0 0-15,-4 0-2 0,4-3 0 0,0 0 2 16,0 0 2-16,4-1-1 0,0-2-2 15,-3 0 4-15,7 0-3 0,-2 0-2 0,0 0-2 0,4 0 3 16,-5 0-3-16,7 1-2 0,-4 1 3 16,1-1 0-16,-3 0 2 0,0 4-5 0,4 0 5 15,-4-1-1-15,-1 2 1 0,3 0-2 16,-6 0 3-16,2 2-2 0,-2 0-2 0,-2 2 4 16,0-2-3-16,0 2 3 0,-2 0-2 15,-2-1 3-15,-2 2 1 0,0-1-4 0,-1 1 1 16,-5 0-1-16,6-3 0 0,-3 3 0 0,-1-2 0 15,6-2 0-15,-2 2 3 0,0-2 0 0,2 1 4 16,4-2-4-16,-1 0 1 0,-3 2 0 16,4-2-1-16,0-2-3 0,0 2-1 0,4-2 2 15,-3 1-3-15,-1-2-3 0,4 2 0 16,0-2-1-16,-2 0-2 0,2 0-4 0,-2 2-2 16,2-1-24-16,0 0-43 0,-2 1-83 15,2 0-107-15,-1-1-124 0,-3-1-120 0,0 1-87 16,0 1-53-16,0-2-12 0,-7 3 10 15,1 0 71-15,-4 0 97 0,0-2 98 0,-5 2 90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0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271 236 1160 0 0,'-8'-4'757'0'0,"-27"-12"4509"0"0,-45-30 1 0 0,75 43-4577 0 0,0-1 1 0 0,1 1-1 0 0,-1-1 1 0 0,1 0-1 0 0,0 0 1 0 0,0-1-1 0 0,1 1 1 0 0,-1-1-1 0 0,-4-9 1 0 0,7 12-601 0 0,0 0 1 0 0,0 1-1 0 0,1-1 0 0 0,-1 0 1 0 0,1 0-1 0 0,-1 0 0 0 0,1 0 1 0 0,0 0-1 0 0,0 0 1 0 0,0 0-1 0 0,0 0 0 0 0,0 0 1 0 0,0 0-1 0 0,1 0 0 0 0,-1 0 1 0 0,1 0-1 0 0,-1 0 1 0 0,1 0-1 0 0,0 0 0 0 0,0 0 1 0 0,0 0-1 0 0,0 0 0 0 0,0 1 1 0 0,0-1-1 0 0,0 0 1 0 0,0 1-1 0 0,1-1 0 0 0,-1 1 1 0 0,4-3-1 0 0,4-3 2 0 0,0 0 0 0 0,1 1 0 0 0,0 0 0 0 0,1 1 0 0 0,-1 0 0 0 0,1 0 0 0 0,0 1 0 0 0,0 1 0 0 0,0 0-1 0 0,1 0 1 0 0,15-1 0 0 0,-18 2-71 0 0,1 2 0 0 0,0-1 0 0 0,0 1 0 0 0,0 0 0 0 0,-1 1 0 0 0,1 0 0 0 0,0 1 0 0 0,-1 0 0 0 0,1 0-1 0 0,-1 1 1 0 0,1 1 0 0 0,-1-1 0 0 0,15 10 0 0 0,-20-11-12 0 0,-1 1-1 0 0,1-1 1 0 0,-1 1 0 0 0,0 0-1 0 0,0 0 1 0 0,0 1-1 0 0,0-1 1 0 0,-1 1 0 0 0,1-1-1 0 0,-1 1 1 0 0,0 0-1 0 0,0 0 1 0 0,0 0 0 0 0,-1 0-1 0 0,3 8 1 0 0,-3-5 17 0 0,0 0 1 0 0,0 0 0 0 0,-1 0-1 0 0,0 0 1 0 0,-1 0 0 0 0,1 1-1 0 0,-1-1 1 0 0,-1 0 0 0 0,-1 6-1 0 0,-4 9 49 0 0,-1-2-1 0 0,-1 1 1 0 0,-1-1-1 0 0,-1-1 0 0 0,-15 23 1 0 0,6-17-20 0 0,-42 45 0 0 0,43-50-46 0 0,0 0 0 0 0,2 1 0 0 0,-18 28 1 0 0,35-49-10 0 0,0 0 0 0 0,0 0 1 0 0,1-1-1 0 0,-1 1 0 0 0,0 0 1 0 0,0 0-1 0 0,1 0 0 0 0,-1 0 1 0 0,0 0-1 0 0,1 0 0 0 0,-1 0 1 0 0,0 0-1 0 0,0 0 0 0 0,1 0 1 0 0,-1 0-1 0 0,0 0 0 0 0,0 0 1 0 0,1 0-1 0 0,-1 0 1 0 0,0 1-1 0 0,0-1 0 0 0,1 0 1 0 0,-1 0-1 0 0,0 0 0 0 0,0 0 1 0 0,1 0-1 0 0,-1 1 0 0 0,0-1 1 0 0,0 0-1 0 0,0 0 0 0 0,0 0 1 0 0,1 1-1 0 0,-1-1 0 0 0,0 0 1 0 0,0 0-1 0 0,0 0 0 0 0,0 1 1 0 0,0-1-1 0 0,1 0 0 0 0,-1 0 1 0 0,0 1-1 0 0,0-1 1 0 0,0 0-1 0 0,0 1 0 0 0,0-1 1 0 0,0 0-1 0 0,0 0 0 0 0,0 1 1 0 0,0-1-1 0 0,0 0 0 0 0,0 0 1 0 0,0 1-1 0 0,0-1 0 0 0,0 0 1 0 0,-1 0-1 0 0,1 1 0 0 0,0-1 1 0 0,0 0-1 0 0,0 0 0 0 0,0 1 1 0 0,0-1-1 0 0,-1 0 1 0 0,24-9 18 0 0,-22 9-19 0 0,30-15 11 0 0,0 1-1 0 0,65-19 1 0 0,-88 31-7 0 0,1 0-1 0 0,0 0 1 0 0,-1 1 0 0 0,1 0 0 0 0,0 1 0 0 0,0 0-1 0 0,0 0 1 0 0,0 1 0 0 0,0 0 0 0 0,0 1 0 0 0,-1-1 0 0 0,1 2-1 0 0,-1-1 1 0 0,1 1 0 0 0,-1 1 0 0 0,16 8 0 0 0,-22-11 7 0 0,0 0 1 0 0,0 0 0 0 0,0 0 0 0 0,0 1-1 0 0,0-1 1 0 0,-1 1 0 0 0,1-1 0 0 0,0 1-1 0 0,-1 0 1 0 0,1-1 0 0 0,-1 1 0 0 0,0 0-1 0 0,1 0 1 0 0,-1 0 0 0 0,0 0 0 0 0,0 0 0 0 0,0 1-1 0 0,0-1 1 0 0,-1 0 0 0 0,1 0 0 0 0,-1 1-1 0 0,1-1 1 0 0,-1 0 0 0 0,0 0 0 0 0,0 1-1 0 0,0-1 1 0 0,0 0 0 0 0,0 1 0 0 0,0-1-1 0 0,-1 0 1 0 0,1 1 0 0 0,-1-1 0 0 0,0 0-1 0 0,0 0 1 0 0,1 0 0 0 0,-1 1 0 0 0,-1-1 0 0 0,1 0-1 0 0,0 0 1 0 0,-3 2 0 0 0,-2 4 38 0 0,-1 0 0 0 0,0 0 0 0 0,-1-1-1 0 0,0-1 1 0 0,0 1 0 0 0,0-1 0 0 0,-1 0 0 0 0,-10 4 0 0 0,-60 28-1848 0 0,40-22-1727 0 0,-55 14 0 0 0,68-24 2009 0 0,0 0 1 0 0,0-2-1 0 0,0-1 0 0 0,-1-1 1 0 0,1-1-1 0 0,-43-4 0 0 0,38-3-1597 0 0,6 0 815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47 396 156 0 0,'-4'-2'974'0'0,"1"-1"0"0"0,-1 0-1 0 0,1 0 1 0 0,-1 0 0 0 0,1-1 0 0 0,0 1-1 0 0,1-1 1 0 0,-1 1 0 0 0,1-1 0 0 0,-1 0-1 0 0,1 0 1 0 0,0 0 0 0 0,1 0 0 0 0,-1 0 0 0 0,1-1-1 0 0,-1 1 1 0 0,1 0 0 0 0,1-1 0 0 0,-1 1-1 0 0,1-1 1 0 0,-1 1 0 0 0,1-1 0 0 0,0 1-1 0 0,2-7 1 0 0,-2 10-900 0 0,0 0-1 0 0,0 0 1 0 0,0 1-1 0 0,1-1 1 0 0,-1 0 0 0 0,0 0-1 0 0,1 0 1 0 0,-1 1-1 0 0,1-1 1 0 0,-1 0-1 0 0,1 1 1 0 0,-1-1-1 0 0,1 0 1 0 0,-1 1-1 0 0,1-1 1 0 0,0 1 0 0 0,-1-1-1 0 0,1 1 1 0 0,0-1-1 0 0,0 1 1 0 0,-1-1-1 0 0,1 1 1 0 0,0 0-1 0 0,0-1 1 0 0,0 1-1 0 0,-1 0 1 0 0,1 0 0 0 0,0 0-1 0 0,0-1 1 0 0,0 1-1 0 0,0 0 1 0 0,-1 0-1 0 0,1 0 1 0 0,0 0-1 0 0,0 1 1 0 0,0-1-1 0 0,0 0 1 0 0,-1 0 0 0 0,1 0-1 0 0,0 1 1 0 0,1-1-1 0 0,0 1 15 0 0,-1 0 0 0 0,1 0-1 0 0,0 0 1 0 0,0 0 0 0 0,-1 0 0 0 0,1 1-1 0 0,0-1 1 0 0,-1 0 0 0 0,1 1 0 0 0,-1-1-1 0 0,0 1 1 0 0,1-1 0 0 0,-1 1-1 0 0,0 0 1 0 0,0 0 0 0 0,1 2 0 0 0,4 22 300 0 0,0 0 1 0 0,-2 1-1 0 0,-1-1 1 0 0,-2 1-1 0 0,0 0 1 0 0,-4 33-1 0 0,3 57 6 0 0,1-92-344 0 0,2 30 41 0 0,18 90 0 0 0,-20-139-74 0 0,1 0 0 0 0,-1 0-1 0 0,2 0 1 0 0,-1-1 0 0 0,0 1-1 0 0,1-1 1 0 0,0 1 0 0 0,5 5-1 0 0,-7-10-7 0 0,0 0 1 0 0,-1 0-1 0 0,1 0 0 0 0,0 0 0 0 0,0 0 0 0 0,0-1 1 0 0,0 1-1 0 0,0 0 0 0 0,1-1 0 0 0,-1 1 0 0 0,0 0 1 0 0,0-1-1 0 0,0 0 0 0 0,1 1 0 0 0,-1-1 0 0 0,0 0 1 0 0,0 0-1 0 0,2 1 0 0 0,-1-2-8 0 0,0 1 0 0 0,0 0 0 0 0,0-1 0 0 0,-1 1 0 0 0,1-1 0 0 0,0 0 0 0 0,0 0 0 0 0,-1 0-1 0 0,1 0 1 0 0,0 0 0 0 0,-1 0 0 0 0,1 0 0 0 0,-1 0 0 0 0,1 0 0 0 0,-1-1 0 0 0,1-1 0 0 0,59-66-1 0 0,71-106 0 0 0,-13 14 0 0 0,-30 61 0 0 0,-39 51 0 0 0,103-74 0 0 0,-4 28 0 0 0,11 16 0 0 0,-48 36 0 0 0,-101 40 0 0 0,37-15 0 0 0,-44 16 0 0 0,-13 21 0 0 0,0 19 0 0 0,8-36 0 0 0,-2-1 0 0 0,-2-2 0 0 0,1-4 0 0 0,8 4-89 0 0,0-7-1751 0 0,-4 0-4340 0 0,-12-2-3613 0 0,-7 4 4274 0 0,-21 1 935 0 0,28 4 3071 0 0,-19-1-672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177 299 1224 0 0,'-13'-3'2019'0'0,"0"0"0"0"0,1-1 1 0 0,-1-1-1 0 0,1-1 0 0 0,1 1 0 0 0,-1-2 0 0 0,1 1 0 0 0,-19-17 0 0 0,28 22-1849 0 0,1-1-1 0 0,0 0 0 0 0,0 1 0 0 0,1-1 1 0 0,-1 0-1 0 0,0 0 0 0 0,1 0 0 0 0,-1 0 1 0 0,1 0-1 0 0,-1 0 0 0 0,1 1 0 0 0,0-1 1 0 0,0 0-1 0 0,0 0 0 0 0,0 0 0 0 0,0 0 1 0 0,0 0-1 0 0,1 0 0 0 0,-1 0 0 0 0,1 0 1 0 0,-1 0-1 0 0,1 0 0 0 0,1-2 0 0 0,0-1-42 0 0,0 0-1 0 0,1 0 1 0 0,-1 0-1 0 0,1 0 1 0 0,0 1-1 0 0,1-1 1 0 0,3-4-1 0 0,10-7 82 0 0,0 1-1 0 0,1 0 1 0 0,0 2-1 0 0,1 0 1 0 0,1 1-1 0 0,24-11 1 0 0,-29 16-133 0 0,2 0-1 0 0,-1 1 1 0 0,1 1 0 0 0,0 1-1 0 0,0 0 1 0 0,0 1 0 0 0,1 1-1 0 0,28 0 1 0 0,-41 2-52 0 0,-1 0 0 0 0,0 1 0 0 0,0-1 0 0 0,1 1 0 0 0,-1 0 0 0 0,0 0 0 0 0,0 0 0 0 0,0 0-1 0 0,0 1 1 0 0,0 0 0 0 0,0 0 0 0 0,0 0 0 0 0,-1 0 0 0 0,1 0 0 0 0,-1 1 0 0 0,1 0 0 0 0,-1-1 0 0 0,0 1 0 0 0,0 0 0 0 0,0 1 0 0 0,-1-1-1 0 0,1 1 1 0 0,-1-1 0 0 0,0 1 0 0 0,0 0 0 0 0,0-1 0 0 0,0 1 0 0 0,0 0 0 0 0,-1 0 0 0 0,0 1 0 0 0,0-1 0 0 0,0 0 0 0 0,-1 0 0 0 0,1 0 0 0 0,-1 1-1 0 0,0-1 1 0 0,0 0 0 0 0,0 1 0 0 0,-1-1 0 0 0,1 0 0 0 0,-1 0 0 0 0,0 0 0 0 0,-2 5 0 0 0,-5 14 119 0 0,-1 1 1 0 0,-2-1-1 0 0,0-1 1 0 0,-1 0-1 0 0,-1-1 1 0 0,-1 0-1 0 0,-1-1 0 0 0,-1 0 1 0 0,-25 23-1 0 0,1-4 107 0 0,-2-2 0 0 0,-2-2-1 0 0,-54 33 1 0 0,118-80-241 0 0,2 1 0 0 0,-1 1-1 0 0,1 0 1 0 0,1 2 0 0 0,30-7 0 0 0,-38 11-10 0 0,0 2 0 0 0,0 0-1 0 0,-1 1 1 0 0,25 0 0 0 0,-31 2 4 0 0,0 0 1 0 0,-1 0-1 0 0,1 1 1 0 0,0-1-1 0 0,-1 2 1 0 0,0-1-1 0 0,1 1 1 0 0,-1 0 0 0 0,12 8-1 0 0,-16-10 33 0 0,0 1 1 0 0,0 0-1 0 0,0 0 1 0 0,-1 1-1 0 0,1-1 0 0 0,-1 0 1 0 0,0 1-1 0 0,0 0 0 0 0,0-1 1 0 0,0 1-1 0 0,0 0 1 0 0,0 0-1 0 0,-1 0 0 0 0,1 0 1 0 0,-1 0-1 0 0,0 0 0 0 0,0 1 1 0 0,0-1-1 0 0,-1 0 1 0 0,1 1-1 0 0,-1-1 0 0 0,0 0 1 0 0,1 1-1 0 0,-1-1 0 0 0,-1 1 1 0 0,1-1-1 0 0,-1 0 1 0 0,1 1-1 0 0,-1-1 0 0 0,0 0 1 0 0,0 0-1 0 0,0 1 0 0 0,-1-1 1 0 0,1 0-1 0 0,-4 4 1 0 0,-1 5 137 0 0,-2-1 1 0 0,0 0 0 0 0,0 0 0 0 0,-1-1 0 0 0,0 0 0 0 0,-1 0-1 0 0,-15 11 1 0 0,0-2-170 0 0,-1-2 0 0 0,-1-1 1 0 0,0-1-1 0 0,-35 14 0 0 0,44-22-5 0 0,0 0 1 0 0,0-2 0 0 0,-1 0 0 0 0,0-1 0 0 0,0 0-1 0 0,0-2 1 0 0,-37 0 0 0 0,51-2 0 0 0,1 0 0 0 0,-1-1 0 0 0,0 0 0 0 0,0 0 0 0 0,1 0 0 0 0,-1-1 0 0 0,1 0 0 0 0,-7-3 0 0 0,10 5 0 0 0,0-1 0 0 0,0 1 0 0 0,0-1 0 0 0,0 0 0 0 0,0 1 0 0 0,0-1 0 0 0,1 0 0 0 0,-1 0 0 0 0,0 0 0 0 0,0 0 0 0 0,1 0 0 0 0,-1 0 0 0 0,1 0 0 0 0,-1 0 0 0 0,1 0 0 0 0,-1 0 0 0 0,1 0 0 0 0,-1 0 0 0 0,1 0 0 0 0,0 0 0 0 0,0 0 0 0 0,0 0 0 0 0,0 0 0 0 0,0-1 0 0 0,0 1 0 0 0,0 0 0 0 0,0 0 0 0 0,0 0 0 0 0,0 0 0 0 0,0 0 0 0 0,1 0 0 0 0,-1-1 0 0 0,0 1 0 0 0,1 0 0 0 0,-1 0 0 0 0,1 0 0 0 0,-1 0 0 0 0,1 0 0 0 0,1-1 0 0 0,0-3 0 0 0,1-1 0 0 0,-1 0 0 0 0,0 0 0 0 0,-1 0 0 0 0,0 0 0 0 0,1 0 0 0 0,-2 0 0 0 0,1 0 0 0 0,-1 0 0 0 0,-1-11 0 0 0,1 14 0 0 0,1-2 518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5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249 249 280 0 0,'-3'0'877'0'0,"0"-1"0"0"0,0 0 0 0 0,-1 0 0 0 0,1 0 0 0 0,0 0 1 0 0,0 0-1 0 0,0-1 0 0 0,0 0 0 0 0,1 1 0 0 0,-1-1 0 0 0,0 0 0 0 0,1 0 0 0 0,-1-1 0 0 0,1 1 0 0 0,0 0 0 0 0,0-1 1 0 0,-3-4-1 0 0,1 4 499 0 0,3 1-1107 0 0,-1 0 0 0 0,0 0 0 0 0,1 0 0 0 0,0 0-1 0 0,-1 0 1 0 0,1 0 0 0 0,0 0 0 0 0,0-1 0 0 0,0 1 0 0 0,0 0-1 0 0,0 0 1 0 0,1-1 0 0 0,-1 1 0 0 0,1-1 0 0 0,0 1-1 0 0,-1-1 1 0 0,1 1 0 0 0,0-1 0 0 0,0 1 0 0 0,1 0 0 0 0,-1-1-1 0 0,0 1 1 0 0,1-1 0 0 0,1-2 0 0 0,1-1-69 0 0,0-1-1 0 0,0 1 1 0 0,1 1 0 0 0,0-1 0 0 0,0 0 0 0 0,0 1-1 0 0,9-8 1 0 0,0 2-42 0 0,1 2 1 0 0,0 0-1 0 0,0 0 0 0 0,1 1 0 0 0,0 1 1 0 0,0 0-1 0 0,1 1 0 0 0,0 1 1 0 0,17-3-1 0 0,29-5 128 0 0,-41 11-202 0 0,0 0-1 0 0,-1 1 0 0 0,23 1 1 0 0,-33 1-56 0 0,1 0 1 0 0,-1 1-1 0 0,0 0 0 0 0,0 0 0 0 0,-1 1 1 0 0,1 1-1 0 0,18 8 0 0 0,-23-9-17 0 0,0 0 0 0 0,-1 1-1 0 0,1-1 1 0 0,0 1-1 0 0,-1 0 1 0 0,0 0 0 0 0,0 0-1 0 0,7 10 1 0 0,-9-10 7 0 0,0 0 1 0 0,-1 0 0 0 0,1 1-1 0 0,-1-1 1 0 0,0 0-1 0 0,0 1 1 0 0,0-1-1 0 0,0 0 1 0 0,-1 1 0 0 0,0-1-1 0 0,0 1 1 0 0,0-1-1 0 0,0 1 1 0 0,-1-1-1 0 0,0 1 1 0 0,0-1 0 0 0,0 0-1 0 0,0 1 1 0 0,-1-1-1 0 0,1 0 1 0 0,-1 0-1 0 0,0 0 1 0 0,0 0 0 0 0,-4 5-1 0 0,-5 6 66 0 0,0 0-1 0 0,0 0 1 0 0,-1-2-1 0 0,-24 23 1 0 0,-91 63 253 0 0,34-38-24 0 0,-3-7-27 0 0,32-22-151 0 0,94-43-126 0 0,32 2-7 0 0,-41 8 1 0 0,0 0-1 0 0,-1 2 0 0 0,28 4 0 0 0,-35-3 7 0 0,0 1-1 0 0,1 1 0 0 0,15 6 1 0 0,-10-3 112 0 0,-1 2 0 0 0,-1 0 1 0 0,28 19-1 0 0,-38-23 7 0 0,0 0 0 0 0,-1 1 1 0 0,0 0-1 0 0,0 0 0 0 0,0 0 0 0 0,-1 1 1 0 0,0 0-1 0 0,0 0 0 0 0,-1 0 0 0 0,1 1 1 0 0,2 9-1 0 0,-5-13-111 0 0,-1 1 1 0 0,0-1-1 0 0,0 1 1 0 0,-1-1-1 0 0,1 1 0 0 0,-1-1 1 0 0,0 1-1 0 0,0-1 1 0 0,-1 1-1 0 0,1-1 0 0 0,-1 0 1 0 0,0 1-1 0 0,0-1 1 0 0,-1 1-1 0 0,1-1 0 0 0,-1 0 1 0 0,0 0-1 0 0,0 0 1 0 0,0 0-1 0 0,-1 0 0 0 0,1-1 1 0 0,-1 1-1 0 0,0-1 1 0 0,0 1-1 0 0,0-1 1 0 0,0 0-1 0 0,-6 4 0 0 0,-3 2-22 0 0,0 0-1 0 0,-1 0 0 0 0,0-1 1 0 0,0-1-1 0 0,-1 0 1 0 0,-25 8-1 0 0,5-4 13 0 0,0-2 0 0 0,0-2-1 0 0,-1-1 1 0 0,0-1 0 0 0,0-3 0 0 0,-57-1-1 0 0,61-3-974 0 0,0-2 0 0 0,-34-8-1 0 0,26-2-2168 0 0,35 12 2215 0 0,0 0 0 0 0,0-1 0 0 0,0 1 0 0 0,0-1 0 0 0,0 0 0 0 0,-4-4 0 0 0,7 6 467 0 0,0-1 0 0 0,-1 0 0 0 0,1 1 0 0 0,0-1 0 0 0,0 0 0 0 0,0 1 0 0 0,0-1 0 0 0,0 0 0 0 0,0 0 0 0 0,1 0 0 0 0,-1 0 0 0 0,1 0 0 0 0,-1 0 0 0 0,1 0 0 0 0,0 0 0 0 0,-1 0 0 0 0,1 0 0 0 0,0 0 0 0 0,1 0 0 0 0,-1 0 0 0 0,0 0 0 0 0,0 0 0 0 0,1 0 0 0 0,-1 0 0 0 0,1 0 0 0 0,0 0 0 0 0,0 0 0 0 0,-1 0 0 0 0,1 1 0 0 0,0-1 0 0 0,1 0 0 0 0,-1 1 0 0 0,0-1 0 0 0,0 0 0 0 0,3-1 0 0 0,10-12-1702 0 0,3 2 516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4 419 1164 0 0,'-1'-5'7054'0'0,"-2"-17"1390"0"0,6 17-7188 0 0,0-1-1 0 0,0 1 0 0 0,0 0 1 0 0,0 0-1 0 0,1 0 1 0 0,7-8-1 0 0,-7 9-648 0 0,1 0 0 0 0,0 0 0 0 0,0 0 0 0 0,0 0 0 0 0,0 1 0 0 0,10-4 0 0 0,-11 5-468 0 0,0 0 1 0 0,1 0-1 0 0,-1 1 1 0 0,1 0-1 0 0,0 0 1 0 0,-1 0-1 0 0,1 1 1 0 0,0-1-1 0 0,-1 1 0 0 0,1 0 1 0 0,0 1-1 0 0,0-1 1 0 0,-1 1-1 0 0,1 0 1 0 0,-1 0-1 0 0,1 0 1 0 0,0 0-1 0 0,-1 1 1 0 0,0 0-1 0 0,1 0 1 0 0,4 3-1 0 0,-6-2-139 0 0,1 0 0 0 0,-1 0 0 0 0,0 0 0 0 0,1 1 0 0 0,-2-1 0 0 0,1 1 0 0 0,0-1 0 0 0,-1 1 0 0 0,1 0 0 0 0,-1 0 0 0 0,0 0 0 0 0,-1 1 0 0 0,1-1 0 0 0,-1 0 0 0 0,1 1 0 0 0,-1-1 0 0 0,0 6 0 0 0,2 10 0 0 0,-2 0 0 0 0,-1 32 0 0 0,0-26 0 0 0,-5 88 0 0 0,2-76 0 0 0,1 0 0 0 0,3 0 0 0 0,0 0 0 0 0,12 62 0 0 0,-2-57 0 0 0,32 83 0 0 0,-43-125 0 0 0,0-1 0 0 0,0 0 0 0 0,0 0 0 0 0,0 0 0 0 0,0 1 0 0 0,0-1 0 0 0,0 0 0 0 0,0 0 0 0 0,0 0 0 0 0,0 0 0 0 0,1 1 0 0 0,-1-1 0 0 0,0 0 0 0 0,0 0 0 0 0,0 0 0 0 0,0 0 0 0 0,0 0 0 0 0,1 0 0 0 0,-1 1 0 0 0,0-1 0 0 0,0 0 0 0 0,0 0 0 0 0,1 0 0 0 0,-1 0 0 0 0,0 0 0 0 0,0 0 0 0 0,0 0 0 0 0,1 0 0 0 0,-1 0 0 0 0,0 0 0 0 0,0 0 0 0 0,0 0 0 0 0,1 0 0 0 0,-1 0 0 0 0,0 0 0 0 0,0 0 0 0 0,0 0 0 0 0,1 0 0 0 0,8-8 0 0 0,8-18 0 0 0,-11 17 0 0 0,22-25 0 0 0,2 2 0 0 0,0 1 0 0 0,44-33 0 0 0,-5 4 0 0 0,69-59 0 0 0,4 6 0 0 0,267-160 0 0 0,-50 67 0 0 0,-290 162 0 0 0,-65 41 0 0 0,7-3 0 0 0,-34 25 0 0 0,21-17 0 0 0,0-1 0 0 0,1 0 0 0 0,-1 1 0 0 0,0-1 0 0 0,0 0 0 0 0,0 0 0 0 0,0 0 0 0 0,0-1 0 0 0,0 1 0 0 0,-4 0 0 0 0,-19 8 0 0 0,24-8 0 0 0,2-2 0 0 0,1 1 0 0 0,-5 0 0 0 0,-1 0 0 0 0,-1-1 0 0 0,-17 9 0 0 0,20-7 0 0 0,-13 8 0 0 0,15-9 0 0 0,0 0 0 0 0,-1 0 0 0 0,1 0 0 0 0,0 0 0 0 0,-1 1 0 0 0,1-1 0 0 0,0 0 0 0 0,0 0 0 0 0,-1 0 0 0 0,1 0 0 0 0,0 0 0 0 0,-1 1 0 0 0,1-1 0 0 0,0 0 0 0 0,0 0 0 0 0,-1 0 0 0 0,1 1 0 0 0,0-1 0 0 0,0 0 0 0 0,0 1 0 0 0,-1-1 0 0 0,1 0 0 0 0,0 0 0 0 0,0 1 0 0 0,0-1 0 0 0,0 0 0 0 0,-1 1 0 0 0,1-1 0 0 0,0 1 0 0 0,0-1-2 0 0,0 0 0 0 0,0 0 1 0 0,0 1-1 0 0,0-1 0 0 0,0 0 0 0 0,0 0 0 0 0,0 1 0 0 0,0-1 1 0 0,0 0-1 0 0,0 0 0 0 0,0 1 0 0 0,0-1 0 0 0,0 0 0 0 0,0 0 1 0 0,0 0-1 0 0,0 1 0 0 0,0-1 0 0 0,0 0 0 0 0,-1 0 0 0 0,1 0 1 0 0,0 1-1 0 0,0-1 0 0 0,0 0 0 0 0,0 0 0 0 0,0 0 0 0 0,-1 0 1 0 0,1 0-1 0 0,0 1 0 0 0,0-1 0 0 0,0 0 0 0 0,-1 0 1 0 0,1 0-1 0 0,0 0 0 0 0,0 0 0 0 0,0 0 0 0 0,-1 0 0 0 0,1 0 1 0 0,0 0-1 0 0,0 0 0 0 0,-1 0 0 0 0,-10-4 178 0 0,-9-11-3169 0 0,16 11 456 0 0,1 1 854 0 0,0 0-1 0 0,0 0 1 0 0,0 0-1 0 0,1-1 0 0 0,-1 0 1 0 0,1 1-1 0 0,0-1 0 0 0,0 0 1 0 0,0 0-1 0 0,1 0 1 0 0,-1 0-1 0 0,1 0 0 0 0,0-1 1 0 0,-1-6-1 0 0,5 0-224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321 150 112 0 0,'9'-6'781'0'0,"-1"1"-1"0"0,0-1 1 0 0,0-1-1 0 0,0 1 1 0 0,11-15-1 0 0,18-14 1930 0 0,-20 21 2329 0 0,28-29 0 0 0,-42 36-256 0 0,-20 18-3361 0 0,-23 20-888 0 0,-53 48 530 0 0,-59 53 77 0 0,117-99-875 0 0,2 2 1 0 0,-33 44-1 0 0,60-71-243 0 0,0 0 1 0 0,1 0-1 0 0,0 0 1 0 0,1 1-1 0 0,0-1 1 0 0,0 1-1 0 0,1 0 1 0 0,0 0-1 0 0,-3 17 1 0 0,6-22-21 0 0,0 0 0 0 0,0-1 1 0 0,0 1-1 0 0,0 0 1 0 0,0 0-1 0 0,1-1 0 0 0,0 1 1 0 0,0 0-1 0 0,0 0 1 0 0,0-1-1 0 0,1 1 0 0 0,-1-1 1 0 0,1 0-1 0 0,0 1 1 0 0,0-1-1 0 0,0 0 0 0 0,0 0 1 0 0,1 0-1 0 0,-1 0 1 0 0,1 0-1 0 0,0-1 0 0 0,-1 1 1 0 0,1-1-1 0 0,1 0 1 0 0,-1 0-1 0 0,0 0 0 0 0,4 2 1 0 0,11 4 1 0 0,0 0 1 0 0,1-1-1 0 0,0-1 0 0 0,1-1 1 0 0,-1-1-1 0 0,1 0 0 0 0,-1-2 1 0 0,40 1-1 0 0,8-5 4 0 0,84-12 1 0 0,-21-2-1 0 0,184-47 1 0 0,-312 63-136 0 0,9-3-232 0 0,-13 2 1030 0 0,-12 1-1563 0 0,14 0 723 0 0,0 0 0 0 0,-1 0 0 0 0,1 0 0 0 0,0 0 0 0 0,0 0 0 0 0,0 0 0 0 0,-1 0 0 0 0,1 0 1 0 0,0 0-1 0 0,0 0 0 0 0,-1 0 0 0 0,1 0 0 0 0,0 0 0 0 0,0 0 0 0 0,-2-6-4869 0 0,2 6 4869 0 0,0 0 0 0 0,0-1 0 0 0,0 1 0 0 0,0 0 1 0 0,0 0-1 0 0,0-1 0 0 0,9-27-14071 0 0,-8 26 13495 0 0,-1-7-1645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599 151 452 0 0,'-106'-74'7811'0'0,"2"3"4681"0"0,103 70-12426 0 0,1 1 0 0 0,-1-1 0 0 0,0 1 0 0 0,0-1 0 0 0,0 1 0 0 0,0-1 0 0 0,1 1 0 0 0,-1 0-1 0 0,0-1 1 0 0,0 1 0 0 0,0 0 0 0 0,0 0 0 0 0,0 0 0 0 0,0 0 0 0 0,0 0 0 0 0,0 0 0 0 0,0 0 0 0 0,0 0 0 0 0,0 0 0 0 0,0 0-1 0 0,0 0 1 0 0,1 1 0 0 0,-1-1 0 0 0,0 0 0 0 0,0 1 0 0 0,0-1 0 0 0,0 1 0 0 0,0-1 0 0 0,1 1 0 0 0,-1-1 0 0 0,0 1-1 0 0,0-1 1 0 0,1 1 0 0 0,-1 0 0 0 0,0-1 0 0 0,1 1 0 0 0,-1 0 0 0 0,0 1 0 0 0,-2 3-4 0 0,1 0 0 0 0,-1 1 0 0 0,1 0 1 0 0,0-1-1 0 0,-2 8 0 0 0,-1 5 271 0 0,-83 193 963 0 0,-46 117-564 0 0,84-162-609 0 0,26-81-114 0 0,20-72-178 0 0,-6 20 982 0 0,10-33-793 0 0,0 0-1 0 0,0 1 1 0 0,0-1-1 0 0,0 0 1 0 0,0 0 0 0 0,-1 1-1 0 0,1-1 1 0 0,0 0 0 0 0,0 0-1 0 0,0 1 1 0 0,-1-1-1 0 0,1 0 1 0 0,0 0 0 0 0,0 0-1 0 0,-1 1 1 0 0,1-1 0 0 0,0 0-1 0 0,0 0 1 0 0,-1 0-1 0 0,1 0 1 0 0,0 0 0 0 0,-1 0-1 0 0,1 0 1 0 0,0 0 0 0 0,0 0-1 0 0,-1 0 1 0 0,1 0-1 0 0,0 0 1 0 0,-1 0 0 0 0,1 0-1 0 0,-11-12 450 0 0,11 11-467 0 0,-1 0 0 0 0,0 1 0 0 0,1-1 1 0 0,-1 0-1 0 0,1 0 0 0 0,-1 0 0 0 0,1 1 1 0 0,-1-1-1 0 0,1 0 0 0 0,0 0 0 0 0,-1 0 0 0 0,1 0 1 0 0,0 0-1 0 0,0 0 0 0 0,0 0 0 0 0,-1 0 1 0 0,1 0-1 0 0,0 0 0 0 0,1 0 0 0 0,-1 0 1 0 0,0 0-1 0 0,0 0 0 0 0,0 0 0 0 0,0 0 1 0 0,1 0-1 0 0,-1 0 0 0 0,0 0 0 0 0,1 0 1 0 0,-1 0-1 0 0,1 1 0 0 0,-1-1 0 0 0,2-1 1 0 0,8-11-19 0 0,-10 13 29 0 0,22-9-42 0 0,-21 9 31 0 0,3-2-9 0 0,0-1 0 0 0,0 1 0 0 0,1 0 0 0 0,-1 0 0 0 0,1 1 0 0 0,5-2 0 0 0,9-4-34 0 0,19-16-1583 0 0,-3-7-9977 0 0,11-5-1237 0 0,-32 26 11110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9 206 60 0 0,'20'-12'3970'0'0,"-12"3"1780"0"0,5 26-167 0 0,-10-3-3706 0 0,0 0 1 0 0,0 24-1 0 0,-4 33 142 0 0,-19 67-1006 0 0,20-137-991 0 0,-10 49 269 0 0,1-4-138 0 0,1 0 0 0 0,2 1 0 0 0,2 0 0 0 0,4 64 0 0 0,1-104-152 0 0,0 0-1 0 0,0 0 1 0 0,0 0 0 0 0,1-1-1 0 0,0 1 1 0 0,1-1 0 0 0,-1 1 0 0 0,1-1-1 0 0,1 0 1 0 0,-1 0 0 0 0,1 0-1 0 0,7 8 1 0 0,-9-11 0 0 0,0-1-1 0 0,1 0 1 0 0,0 1-1 0 0,-1-1 1 0 0,1 0 0 0 0,0-1-1 0 0,0 1 1 0 0,0 0-1 0 0,0-1 1 0 0,0 0 0 0 0,0 1-1 0 0,0-1 1 0 0,1 0-1 0 0,-1-1 1 0 0,0 1-1 0 0,1-1 1 0 0,-1 1 0 0 0,0-1-1 0 0,1 0 1 0 0,-1 0-1 0 0,0-1 1 0 0,1 1-1 0 0,-1-1 1 0 0,0 1 0 0 0,1-1-1 0 0,-1 0 1 0 0,4-2-1 0 0,6-2 4 0 0,-1-2-1 0 0,0 1 0 0 0,0-2 1 0 0,0 0-1 0 0,-1 0 0 0 0,13-12 1 0 0,59-65-38 0 0,-50 50 20 0 0,242-230-26 0 0,-212 212 36 0 0,2 4-1 0 0,119-68 1 0 0,-15 33 39 0 0,277-95-1 0 0,-421 172-45 0 0,-42 20 39 0 0,-42 29-57 0 0,57-41 21 0 0,-1 0 19 0 0,1 0-1 0 0,0 0 1 0 0,0-1 0 0 0,-1 1-1 0 0,1 0 1 0 0,0-1 0 0 0,-1 0-1 0 0,1 1 1 0 0,-1-1 0 0 0,1 0 0 0 0,0 0-1 0 0,-1-1 1 0 0,1 1 0 0 0,-4-1-1 0 0,5-1-76 0 0,-8-11-1578 0 0,-1 5-2435 0 0,2 6 1903 0 0,0 0 0 0 0,0 0-1 0 0,0 1 1 0 0,-8-1 0 0 0,-36 1-3271 0 0,47 1 5141 0 0,-31 0-1805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1 419 648 0 0,'11'-10'925'0'0,"1"0"-1"0"0,18-10 1 0 0,-21 15-604 0 0,-1-1 0 0 0,1 0 0 0 0,-1 0 0 0 0,-1-1 0 0 0,1 0 0 0 0,-1 0 0 0 0,8-11 0 0 0,-10 10 444 0 0,1-1 1 0 0,-1 0-1 0 0,-1 0 0 0 0,0-1 1 0 0,5-16-1 0 0,-8 22-389 0 0,1 0 0 0 0,-2 0 0 0 0,1 0 0 0 0,0 0 0 0 0,-1 0 0 0 0,0 0 0 0 0,0 0 0 0 0,0 0 1 0 0,0 0-1 0 0,-1 0 0 0 0,0 1 0 0 0,1-1 0 0 0,-1 0 0 0 0,-1 0 0 0 0,1 0 0 0 0,-1 1 0 0 0,-2-7 0 0 0,3 10-338 0 0,1-1 0 0 0,-1 0 0 0 0,1 0 0 0 0,-1 0 1 0 0,1 1-1 0 0,-1-1 0 0 0,0 0 0 0 0,1 0 0 0 0,-1 1 0 0 0,0-1 0 0 0,1 1 0 0 0,-1-1 1 0 0,0 1-1 0 0,0-1 0 0 0,0 1 0 0 0,0-1 0 0 0,0 1 0 0 0,1-1 0 0 0,-1 1 1 0 0,0 0-1 0 0,0 0 0 0 0,0 0 0 0 0,0-1 0 0 0,0 1 0 0 0,0 0 0 0 0,0 0 0 0 0,0 0 1 0 0,-1 1-1 0 0,0-1 13 0 0,0 1 0 0 0,1 0 0 0 0,-1 0 0 0 0,1 0 1 0 0,-1 0-1 0 0,0 1 0 0 0,1-1 0 0 0,0 0 0 0 0,-1 1 1 0 0,1-1-1 0 0,0 1 0 0 0,0-1 0 0 0,-2 3 0 0 0,-2 4 176 0 0,1 1 0 0 0,0 0-1 0 0,0 0 1 0 0,-4 16 0 0 0,0 12 50 0 0,2-1 0 0 0,2 2 0 0 0,1-1 0 0 0,2 0 0 0 0,2 1 0 0 0,7 50 0 0 0,6-1 70 0 0,39 133-1 0 0,-44-186-311 0 0,-4-15-21 0 0,0 0 0 0 0,1 0 1 0 0,1-1-1 0 0,15 31 0 0 0,-19-45-12 0 0,-1 0-1 0 0,1 0 1 0 0,0 0-1 0 0,0 0 1 0 0,1-1-1 0 0,-1 1 1 0 0,1-1-1 0 0,-1 0 1 0 0,1 0-1 0 0,0 0 1 0 0,0-1-1 0 0,1 1 1 0 0,-1-1-1 0 0,0 0 1 0 0,1 0-1 0 0,-1 0 1 0 0,1-1-1 0 0,0 0 1 0 0,-1 0-1 0 0,1 0 1 0 0,0 0-1 0 0,0-1 1 0 0,0 0-1 0 0,6 0 1 0 0,6-2 8 0 0,0 0 0 0 0,0-2 1 0 0,0 0-1 0 0,0-1 0 0 0,0 0 0 0 0,30-15 0 0 0,89-59 15 0 0,-15-4-1 0 0,50-54-15 0 0,-7-10-43 0 0,-57 46-20 0 0,-88 83 41 0 0,204-178-59 0 0,-131 122 74 0 0,-31 25 7 0 0,-17 18 11 0 0,-18 16-16 0 0,0 0-1 0 0,1 2 1 0 0,1 1-1 0 0,0 1 1 0 0,36-9-1 0 0,1 7 67 0 0,-65 13-68 0 0,0 0-1 0 0,0-1 0 0 0,0 1 0 0 0,0 0 1 0 0,0 0-1 0 0,-1 0 0 0 0,1 0 0 0 0,0 0 0 0 0,0 0 1 0 0,0 0-1 0 0,0 0 0 0 0,0 0 0 0 0,0 0 1 0 0,0 0-1 0 0,0 0 0 0 0,0 0 0 0 0,0 0 0 0 0,0 0 1 0 0,0-1-1 0 0,0 1 0 0 0,0 0 0 0 0,0 0 0 0 0,0 0 1 0 0,0 0-1 0 0,0 0 0 0 0,0 0 0 0 0,0 0 1 0 0,0 0-1 0 0,0 0 0 0 0,0 0 0 0 0,0 0 0 0 0,0 0 1 0 0,0-1-1 0 0,0 1 0 0 0,0 0 0 0 0,0 0 1 0 0,0 0-1 0 0,0 0 0 0 0,1 0 0 0 0,-1 0 0 0 0,0 0 1 0 0,0 0-1 0 0,0 0 0 0 0,0 0 0 0 0,0 0 1 0 0,0 0-1 0 0,0 0 0 0 0,0 0 0 0 0,0 0 0 0 0,0 0 1 0 0,0 0-1 0 0,0 0 0 0 0,0 0 0 0 0,0 0 0 0 0,1 0 1 0 0,-13-5 19 0 0,-17-1-3 0 0,18 7-123 0 0,0 0 0 0 0,0 1 0 0 0,0 1 0 0 0,-16 5 0 0 0,-31 6-2266 0 0,-132 2-10814 0 0,90-8 8213 0 0,45-4 3260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70 152 0 0,'-46'-70'6608'0'0,"39"79"-2756"0"0,-23 45-1349 0 0,-25 40 866 0 0,-121 154 0 0 0,-28 46-1094 0 0,183-258-2121 0 0,2 1 0 0 0,1 1 0 0 0,2 1 0 0 0,2 1 0 0 0,1 0 0 0 0,-10 60-1 0 0,20-79-127 0 0,0 0-1 0 0,2 1 0 0 0,1-1 0 0 0,1 0 0 0 0,1 1 0 0 0,0-1 1 0 0,2 0-1 0 0,0 0 0 0 0,1 0 0 0 0,2-1 0 0 0,14 35 0 0 0,-6-26-19 0 0,2 0 0 0 0,0 0-1 0 0,2-2 1 0 0,1-1 0 0 0,1 0-1 0 0,46 43 1 0 0,-18-24 10 0 0,2-2-1 0 0,2-2 1 0 0,1-2 0 0 0,2-3 0 0 0,2-3-1 0 0,1-2 1 0 0,94 36 0 0 0,-135-62-18 0 0,0 0 1 0 0,0-1-1 0 0,0-1 1 0 0,0 0 0 0 0,1-1-1 0 0,-1-2 1 0 0,22 0-1 0 0,-30-1 1 0 0,1 0 1 0 0,0-1-1 0 0,-1 0 0 0 0,1-1 1 0 0,-1 0-1 0 0,0 0 0 0 0,0-1 1 0 0,0-1-1 0 0,-1 1 0 0 0,1-1 1 0 0,-1-1-1 0 0,0 0 0 0 0,14-13 0 0 0,-21 17 2 0 0,1 0 0 0 0,-1 0-1 0 0,0-1 1 0 0,0 1-1 0 0,0-1 1 0 0,-1 0-1 0 0,1 1 1 0 0,0-1-1 0 0,-1 0 1 0 0,0 0-1 0 0,0 0 1 0 0,0 0-1 0 0,0 0 1 0 0,0 0-1 0 0,-1 0 1 0 0,1-5-1 0 0,-1 0-160 0 0,-1 1 1 0 0,0-1-1 0 0,0 1 0 0 0,-1 0 0 0 0,-3-10 1 0 0,4 12-62 0 0,-1 0-808 0 0,1 0 0 0 0,0 1 0 0 0,0-1 0 0 0,0 0 0 0 0,1 0 0 0 0,-1 0 0 0 0,1 0 0 0 0,1 0 0 0 0,-1 0 0 0 0,1 0 0 0 0,-1 0 0 0 0,2 1 0 0 0,-1-1 0 0 0,0 0 0 0 0,1 0 0 0 0,0 1 0 0 0,0-1 0 0 0,3-3 0 0 0,4-9-865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20 1328 0 0,'0'-1'283'0'0,"0"0"0"0"0,0 0 0 0 0,-1 0 0 0 0,1 0 0 0 0,0 0 0 0 0,0 0 0 0 0,0 0-1 0 0,-1 0 1 0 0,1 1 0 0 0,-1-1 0 0 0,1 0 0 0 0,0 0 0 0 0,-1 0 0 0 0,0 1 0 0 0,1-1 0 0 0,-1 0 0 0 0,1 0 0 0 0,-1 1 0 0 0,0-1 0 0 0,1 1-1 0 0,-1-1 1 0 0,0 0 0 0 0,-1 0 0 0 0,-5 3 1755 0 0,7 12-1116 0 0,8 19 2637 0 0,24 56 1 0 0,-22-64-2607 0 0,-1 0-1 0 0,-1 0 1 0 0,10 53 0 0 0,-17-70-889 0 0,-1 1 1 0 0,0 0-1 0 0,0-1 0 0 0,0 1 1 0 0,-1-1-1 0 0,-1 1 0 0 0,1-1 1 0 0,-2 1-1 0 0,1-1 1 0 0,-1 0-1 0 0,0 0 0 0 0,0 0 1 0 0,-1 0-1 0 0,0-1 0 0 0,-1 1 1 0 0,-8 10-1 0 0,1-2-62 0 0,-2-1 0 0 0,0 0-1 0 0,0-1 1 0 0,-2 0 0 0 0,1-2-1 0 0,-2 1 1 0 0,0-2 0 0 0,0 0-1 0 0,-1-1 1 0 0,0-1 0 0 0,-1-1-1 0 0,-24 8 1 0 0,40-15-127 0 0,0-1 0 0 0,1 1-1 0 0,-1 0 1 0 0,0-1 0 0 0,0 0-1 0 0,0 0 1 0 0,0 0 0 0 0,0 0-1 0 0,0 0 1 0 0,0-1 0 0 0,0 1 0 0 0,-4-2-1 0 0,5 1-238 0 0,-1 0 0 0 0,1 0-1 0 0,1-1 1 0 0,-1 1 0 0 0,0 0-1 0 0,0-1 1 0 0,0 1 0 0 0,1-1-1 0 0,-1 0 1 0 0,1 0 0 0 0,-1 0-1 0 0,1 1 1 0 0,0-1 0 0 0,-1-1-1 0 0,1 1 1 0 0,0 0 0 0 0,1 0-1 0 0,-1 0 1 0 0,0 0 0 0 0,0-3-1 0 0,-1-9-1623 0 0,0 0 0 0 0,1 0-1 0 0,0 0 1 0 0,2 0 0 0 0,1-18-1 0 0,-1 18 1680 0 0,0-20-1280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1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836 269 1016 0 0,'2'-12'1411'0'0,"0"1"-1"0"0,-1-1 1 0 0,0-13-1 0 0,-2 17-212 0 0,1 1 0 0 0,0 0-1 0 0,1-1 1 0 0,0 1-1 0 0,0 0 1 0 0,0 0-1 0 0,1 0 1 0 0,0 0 0 0 0,0 0-1 0 0,7-13 1 0 0,-7 20 565 0 0,-2 8-999 0 0,-4 11-12 0 0,-8 3-267 0 0,-1-1-1 0 0,-2 0 1 0 0,0-1 0 0 0,-25 25 0 0 0,-79 66 640 0 0,81-78-816 0 0,2 1 0 0 0,1 1 0 0 0,-30 41 0 0 0,60-70-277 0 0,1-1 0 0 0,0 1 0 0 0,0 1 1 0 0,1-1-1 0 0,-1 1 0 0 0,1-1 0 0 0,1 1 0 0 0,-1 0 1 0 0,1 0-1 0 0,-2 14 0 0 0,6-13-1 0 0,1-12-11 0 0,1-15-10 0 0,-6 2-13 0 0,0 1 1 0 0,-2 0-1 0 0,0 1 1 0 0,0-1-1 0 0,-2 1 1 0 0,0 0 0 0 0,-15-28-1 0 0,-7-18-15 0 0,4 0 12 0 0,3-2 1 0 0,2 0-1 0 0,-18-117 1 0 0,37 177 5 0 0,-1 0 0 0 0,1 1 0 0 0,0-1 0 0 0,0 0 1 0 0,0 0-1 0 0,0 0 0 0 0,0 1 0 0 0,1-1 0 0 0,-1 0 1 0 0,1 0-1 0 0,0 1 0 0 0,-1-1 0 0 0,1 0 0 0 0,3-3 0 0 0,-4 5 0 0 0,0 1 0 0 0,1 0 0 0 0,-1-1 0 0 0,1 1 0 0 0,-1-1 0 0 0,1 1 0 0 0,-1 0 0 0 0,1-1 0 0 0,-1 1 0 0 0,1 0 0 0 0,-1 0 0 0 0,1-1 0 0 0,0 1 0 0 0,-1 0 0 0 0,1 0 0 0 0,-1 0 0 0 0,1 0 0 0 0,0 0 0 0 0,-1 0 0 0 0,1 0 0 0 0,-1 0 0 0 0,1 0 0 0 0,0 0 0 0 0,0 0 0 0 0,2 1 1 0 0,-1 0 1 0 0,0 0-1 0 0,0 0 1 0 0,0 0-1 0 0,1 1 1 0 0,-1-1-1 0 0,-1 0 1 0 0,1 1-1 0 0,3 3 1 0 0,20 23 27 0 0,-1 0 0 0 0,-2 2 1 0 0,-1 1-1 0 0,19 36 0 0 0,3 3 6 0 0,-21-35-18 0 0,134 194 118 0 0,-128-193-111 0 0,1-2-1 0 0,2-1 1 0 0,1-1 0 0 0,42 31-1 0 0,-43-45 22 0 0,-18-17-10 0 0,-12-2-34 0 0,-1 1 0 0 0,0-1 0 0 0,1 1-1 0 0,-1-1 1 0 0,0 1 0 0 0,0-1 0 0 0,0 0 0 0 0,1 1 0 0 0,-1-1 0 0 0,0 0 0 0 0,0 1 0 0 0,0-1 0 0 0,0 1 0 0 0,0-1 0 0 0,0 0-1 0 0,0 1 1 0 0,-1-1 0 0 0,1 1 0 0 0,0-1 0 0 0,0 0 0 0 0,0 1 0 0 0,0-1 0 0 0,-1 1 0 0 0,1-1 0 0 0,-1 0 0 0 0,-40-90 33 0 0,25 61-57 0 0,-21-63 1 0 0,18 19-6 0 0,-9-81 0 0 0,-13-56 11 0 0,35 180 12 0 0,0 6-37 0 0,3 29 24 0 0,-1 17 11 0 0,-2 12 8 0 0,-2 0-1 0 0,-1-1 0 0 0,-2 0 1 0 0,-1 0-1 0 0,-1-1 1 0 0,-1-1-1 0 0,-2 0 0 0 0,-23 31 1 0 0,16-27-2 0 0,-3-2 1 0 0,0-1 0 0 0,-33 30-1 0 0,30-35 22 0 0,-47 33 0 0 0,62-50-17 0 0,-1 0-1 0 0,0 0 1 0 0,0-2 0 0 0,-1 0 0 0 0,0 0 0 0 0,0-2 0 0 0,-30 7 0 0 0,38-10-2 0 0,1-1 1 0 0,0 0-1 0 0,0-1 1 0 0,-1 0-1 0 0,1 0 1 0 0,0 0-1 0 0,0-1 1 0 0,0 0-1 0 0,-1-1 1 0 0,1 1-1 0 0,0-1 1 0 0,1-1-1 0 0,-1 1 1 0 0,0-1 0 0 0,1-1-1 0 0,-1 1 1 0 0,1-1-1 0 0,0 0 1 0 0,0 0-1 0 0,-9-9 1 0 0,13 10-3 0 0,-1 1-1 0 0,1-1 1 0 0,0 0 0 0 0,0 0 0 0 0,0 0 0 0 0,0 0 0 0 0,0 0 0 0 0,1 0 0 0 0,-1-1 0 0 0,1 1-1 0 0,0-1 1 0 0,-1-4 0 0 0,2 4-1 0 0,0 0-1 0 0,0-1 1 0 0,0 1-1 0 0,0 0 0 0 0,1-1 1 0 0,-1 1-1 0 0,1 0 1 0 0,0 0-1 0 0,1 0 1 0 0,-1 0-1 0 0,1 0 1 0 0,0 0-1 0 0,0 0 0 0 0,3-5 1 0 0,1 0-3 0 0,0 1 1 0 0,1 1-1 0 0,0-1 1 0 0,0 1-1 0 0,0 0 0 0 0,1 1 1 0 0,0 0-1 0 0,0 0 1 0 0,1 0-1 0 0,12-5 1 0 0,5 0-7 0 0,0 2 1 0 0,1 1-1 0 0,1 1 1 0 0,54-6 0 0 0,114 1-962 0 0,-188 12 873 0 0,164-3-4111 0 0,88 3-9152 0 0,-94 0 5528 0 0,-98 0 5893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223 141 584 0 0,'-4'-71'4272'0'0,"-1"2"3743"0"0,2 99-2704 0 0,-9 18-2466 0 0,3-14-1809 0 0,-9 33 388 0 0,-55 127-1 0 0,48-133-1099 0 0,1 0-1 0 0,-22 97 0 0 0,45-151-312 0 0,0 0-1 0 0,0 0 0 0 0,1 1 0 0 0,0-1 0 0 0,0 0 1 0 0,1 0-1 0 0,1 9 0 0 0,-2-15-44 0 0,0 0 1 0 0,0 0-1 0 0,1 0 0 0 0,-1 0 0 0 0,0 0 1 0 0,1 0-1 0 0,-1 1 0 0 0,1-1 0 0 0,-1 0 1 0 0,1 0-1 0 0,0 0 0 0 0,-1-1 1 0 0,1 1-1 0 0,0 0 0 0 0,0 0 0 0 0,-1 0 1 0 0,1 0-1 0 0,0-1 0 0 0,0 1 1 0 0,0 0-1 0 0,0-1 0 0 0,0 1 0 0 0,0-1 1 0 0,0 1-1 0 0,0-1 0 0 0,0 1 1 0 0,0-1-1 0 0,1 0 0 0 0,-1 1 0 0 0,0-1 1 0 0,0 0-1 0 0,0 0 0 0 0,0 0 0 0 0,0 0 1 0 0,1 0-1 0 0,-1 0 0 0 0,0 0 1 0 0,0-1-1 0 0,0 1 0 0 0,0 0 0 0 0,0-1 1 0 0,1 1-1 0 0,-1 0 0 0 0,0-1 1 0 0,0 1-1 0 0,0-1 0 0 0,0 0 0 0 0,0 1 1 0 0,-1-1-1 0 0,3-1 0 0 0,41-33-10285 0 0,-35 27 7387 0 0,0 0 1 0 0,1 1-1 0 0,15-10 1 0 0,-4 8 998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379 486 84 0 0,'-4'-10'1382'0'0,"-1"1"0"0"0,0-1-1 0 0,-1 1 1 0 0,0 0 0 0 0,-1 1 0 0 0,0-1-1 0 0,0 1 1 0 0,-17-11 3177 0 0,24 28-2904 0 0,6 16-410 0 0,-5-20-692 0 0,4 18-183 0 0,-2 0-1 0 0,-1 0 0 0 0,0 1 0 0 0,-2-1 1 0 0,-1 0-1 0 0,0 0 0 0 0,-7 29 0 0 0,-6 10-382 0 0,-29 84-1 0 0,37-131-35 0 0,-7 26 87 0 0,13-39-73 0 0,-1 0 1 0 0,1 0-1 0 0,0-1 0 0 0,-1 1 1 0 0,1 0-1 0 0,0 0 1 0 0,0 0-1 0 0,1-1 1 0 0,-1 1-1 0 0,0 0 0 0 0,0 0 1 0 0,1-1-1 0 0,-1 1 1 0 0,1 0-1 0 0,0-1 0 0 0,-1 1 1 0 0,1-1-1 0 0,2 4 1 0 0,-2-4-183 0 0,1 0 0 0 0,-1-1 0 0 0,1 1 0 0 0,-1 0 1 0 0,0-1-1 0 0,1 1 0 0 0,-1-1 0 0 0,1 1 0 0 0,0-1 1 0 0,-1 0-1 0 0,1 0 0 0 0,-1 0 0 0 0,1 0 0 0 0,-1 0 0 0 0,1 0 1 0 0,0 0-1 0 0,-1 0 0 0 0,1-1 0 0 0,-1 1 0 0 0,1 0 1 0 0,-1-1-1 0 0,1 0 0 0 0,-1 1 0 0 0,0-1 0 0 0,1 0 1 0 0,1-1-1 0 0,37-23-5615 0 0,6-21-253 0 0,-23 18 3807 0 0</inkml:trace>
  <inkml:trace contextRef="#ctx0" brushRef="#br0" timeOffset="1">568 264 724 0 0,'-3'-14'402'0'0,"0"1"0"0"0,-1 0 0 0 0,0 0 0 0 0,-1 0 0 0 0,0 1-1 0 0,-1 0 1 0 0,-1 0 0 0 0,0 0 0 0 0,0 1 0 0 0,-1 0 0 0 0,0 0 0 0 0,-1 1 0 0 0,-1 0 0 0 0,1 0 0 0 0,-2 1-1 0 0,1 1 1 0 0,-1 0 0 0 0,0 0 0 0 0,-1 1 0 0 0,0 0 0 0 0,0 1 0 0 0,0 0 0 0 0,-17-4 0 0 0,18 6-239 0 0,0 1 1 0 0,-1 0 0 0 0,1 0 0 0 0,-1 1-1 0 0,1 1 1 0 0,-1 0 0 0 0,0 0-1 0 0,1 1 1 0 0,-1 1 0 0 0,0 0 0 0 0,1 1-1 0 0,-1 0 1 0 0,1 0 0 0 0,-1 2 0 0 0,1-1-1 0 0,0 1 1 0 0,0 1 0 0 0,1 0-1 0 0,-1 0 1 0 0,1 1 0 0 0,0 1 0 0 0,1-1-1 0 0,0 2 1 0 0,0-1 0 0 0,0 1 0 0 0,1 0-1 0 0,-8 11 1 0 0,10-12-152 0 0,1 0 0 0 0,1 0 0 0 0,-1 1 0 0 0,1-1-1 0 0,0 1 1 0 0,1 0 0 0 0,0 0 0 0 0,0 0 0 0 0,1 1 0 0 0,0-1 0 0 0,0 1 0 0 0,1-1-1 0 0,0 1 1 0 0,1 0 0 0 0,0-1 0 0 0,0 1 0 0 0,0 0 0 0 0,1-1 0 0 0,1 1 0 0 0,0-1-1 0 0,0 1 1 0 0,0-1 0 0 0,1 0 0 0 0,0 0 0 0 0,8 13 0 0 0,-5-11-15 0 0,1 1 1 0 0,0-1-1 0 0,1 0 1 0 0,0-1-1 0 0,0 0 1 0 0,1 0-1 0 0,0-1 1 0 0,1 0-1 0 0,0-1 1 0 0,0 0-1 0 0,1 0 1 0 0,-1-1-1 0 0,2-1 0 0 0,-1 0 1 0 0,0 0-1 0 0,1-1 1 0 0,16 4-1 0 0,-10-5 2 0 0,-1 0 0 0 0,1-2 0 0 0,0 1-1 0 0,0-2 1 0 0,0-1 0 0 0,0 0-1 0 0,-1-1 1 0 0,25-6 0 0 0,-32 6 62 0 0,-1-1 1 0 0,0 0-1 0 0,0-1 1 0 0,0 1-1 0 0,0-2 1 0 0,-1 1-1 0 0,1-1 1 0 0,-1-1-1 0 0,0 1 1 0 0,-1-1-1 0 0,1-1 1 0 0,-1 1-1 0 0,-1-1 1 0 0,1-1-1 0 0,-1 1 1 0 0,10-17-1 0 0,-14 20 0 0 0,0-1 0 0 0,0 0-1 0 0,0 1 1 0 0,-1-1 0 0 0,0 0-1 0 0,0 0 1 0 0,0 0 0 0 0,-1 0-1 0 0,1 1 1 0 0,-1-1 0 0 0,0 0-1 0 0,-1 0 1 0 0,1 0 0 0 0,-1 0-1 0 0,0 0 1 0 0,0 0 0 0 0,-1 0-1 0 0,1 1 1 0 0,-1-1-1 0 0,0 1 1 0 0,0-1 0 0 0,-1 1-1 0 0,1 0 1 0 0,-1 0 0 0 0,0 0-1 0 0,0 0 1 0 0,0 0 0 0 0,-6-5-1 0 0,-2-1-57 0 0,0 0 0 0 0,0 1 0 0 0,-1 0 0 0 0,0 1 0 0 0,0 0 0 0 0,-1 1 0 0 0,0 0 0 0 0,-20-6 0 0 0,31 12-39 0 0,-3-1-112 0 0,0 0 1 0 0,0 0-1 0 0,0 1 1 0 0,0-1-1 0 0,-1 1 1 0 0,1 0 0 0 0,0 1-1 0 0,-1-1 1 0 0,1 1-1 0 0,-9 1 1 0 0,13-1 27 0 0,1 0 1 0 0,0 0-1 0 0,0 0 1 0 0,-1 0-1 0 0,1 0 1 0 0,0 0-1 0 0,0 1 1 0 0,0-1-1 0 0,-1 0 1 0 0,1 0-1 0 0,0 0 1 0 0,0 0 0 0 0,0 0-1 0 0,0 0 1 0 0,-1 1-1 0 0,1-1 1 0 0,0 0-1 0 0,0 0 1 0 0,0 0-1 0 0,0 0 1 0 0,0 1-1 0 0,0-1 1 0 0,0 0-1 0 0,-1 0 1 0 0,1 0-1 0 0,0 1 1 0 0,0-1-1 0 0,0 0 1 0 0,0 0-1 0 0,0 0 1 0 0,0 1-1 0 0,0-1 1 0 0,0 0-1 0 0,0 0 1 0 0,0 1-1 0 0,0-1 1 0 0,0 0-1 0 0,0 0 1 0 0,0 1-1 0 0,8 9-3238 0 0,11 6-789 0 0,-2-4 1911 0 0,-2 3 490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124 121 328 0 0,'-9'6'1751'0'0,"-1"0"-1"0"0,0-1 1 0 0,-20 9 0 0 0,26-12-1153 0 0,0-1 1 0 0,-1 1 0 0 0,1-1 0 0 0,0 0-1 0 0,-1 0 1 0 0,1-1 0 0 0,-1 1 0 0 0,1-1 0 0 0,-1 0-1 0 0,1 0 1 0 0,-1-1 0 0 0,-6-1 0 0 0,21-5 533 0 0,0-1 1 0 0,0 1 0 0 0,16-6 0 0 0,21-10-904 0 0,2 2 1 0 0,1 3 0 0 0,1 2-1 0 0,0 2 1 0 0,1 2 0 0 0,55-5-1 0 0,-59 15-98 0 0,-29 2-3486 0 0,-45 6-14166 0 0</inkml:trace>
  <inkml:trace contextRef="#ctx0" brushRef="#br0" timeOffset="1">303 240 296 0 0,'-16'15'2577'0'0,"-1"0"-1"0"0,0-1 1 0 0,-1-1 0 0 0,-1-1-1 0 0,-32 16 1 0 0,30-16 79 0 0,17-7-691 0 0,16-7-746 0 0,208-74-1472 0 0,-6-14-11519 0 0,-134 56 4860 0 0,-39 16 4789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410 153 1792 0 0,'1'-6'692'0'0,"-1"-1"0"0"0,1 0 0 0 0,-2 0 1 0 0,1 1-1 0 0,-1-1 0 0 0,0 0 0 0 0,0 1 0 0 0,-1-1 0 0 0,0 1 0 0 0,0 0 0 0 0,-1-1 0 0 0,1 1 1 0 0,-1 0-1 0 0,-1 0 0 0 0,1 1 0 0 0,-9-11 0 0 0,10 13-503 0 0,1 1 0 0 0,-1-1 0 0 0,-1 1 0 0 0,1 0 0 0 0,0-1 0 0 0,0 1 0 0 0,-1 0 0 0 0,0 0 0 0 0,1 1-1 0 0,-1-1 1 0 0,0 0 0 0 0,0 1 0 0 0,0 0 0 0 0,0-1 0 0 0,0 1 0 0 0,0 1 0 0 0,0-1 0 0 0,0 0 0 0 0,0 1 0 0 0,0-1 0 0 0,0 1 0 0 0,-1 0 0 0 0,1 0 0 0 0,0 0 0 0 0,0 1 0 0 0,0-1 0 0 0,-1 1 0 0 0,1-1 0 0 0,0 1 0 0 0,0 0 0 0 0,0 0-1 0 0,0 1 1 0 0,0-1 0 0 0,1 1 0 0 0,-1-1 0 0 0,-4 4 0 0 0,-24 20 267 0 0,1 2 0 0 0,1 1-1 0 0,1 1 1 0 0,2 2 0 0 0,1 0-1 0 0,-28 47 1 0 0,46-67-406 0 0,1 1 1 0 0,0-1-1 0 0,1 2 1 0 0,1-1-1 0 0,0 0 1 0 0,0 1-1 0 0,1 0 1 0 0,-2 21-1 0 0,5-29-46 0 0,0 1 0 0 0,0 0 0 0 0,0-1 0 0 0,0 1-1 0 0,1 0 1 0 0,0-1 0 0 0,0 1 0 0 0,1-1-1 0 0,-1 1 1 0 0,1-1 0 0 0,1 0 0 0 0,-1 1 0 0 0,1-1-1 0 0,-1 0 1 0 0,1-1 0 0 0,1 1 0 0 0,-1 0-1 0 0,1-1 1 0 0,0 0 0 0 0,0 0 0 0 0,0 0-1 0 0,5 3 1 0 0,2 1-10 0 0,0-2 1 0 0,1 1-1 0 0,0-1 0 0 0,0-1 0 0 0,0 0 1 0 0,21 5-1 0 0,79 9-36 0 0,-80-16 36 0 0,-1 2 0 0 0,47 14 0 0 0,-75-18 9 0 0,-1-1 0 0 0,0 1 0 0 0,0-1 0 0 0,0 1 0 0 0,0 0 0 0 0,0 0 0 0 0,0 0 0 0 0,0 0 0 0 0,0 0 0 0 0,-1 0 0 0 0,1 1 0 0 0,0-1 0 0 0,-1 0 0 0 0,1 1-1 0 0,-1 0 1 0 0,1-1 0 0 0,-1 1 0 0 0,0 0 0 0 0,0 0 0 0 0,1-1 0 0 0,-1 1 0 0 0,-1 0 0 0 0,1 0 0 0 0,0 0 0 0 0,0 0 0 0 0,-1 1 0 0 0,1-1 0 0 0,-1 0 0 0 0,0 0 0 0 0,1 0 0 0 0,-1 0 0 0 0,0 0 0 0 0,0 1 0 0 0,-1-1 0 0 0,1 0-1 0 0,0 0 1 0 0,-1 0 0 0 0,1 0 0 0 0,-1 0 0 0 0,0 0 0 0 0,1 0 0 0 0,-1 0 0 0 0,0 0 0 0 0,0 0 0 0 0,-1 0 0 0 0,0 2 0 0 0,-6 7 82 0 0,0-1-1 0 0,0 1 1 0 0,-1-1 0 0 0,0 0-1 0 0,0-1 1 0 0,-1 0-1 0 0,-20 12 1 0 0,-85 48 433 0 0,92-57-481 0 0,15-7-68 0 0,-61 29 157 0 0,62-31-237 0 0,0 0 1 0 0,0-1 0 0 0,0 0-1 0 0,0-1 1 0 0,0 1 0 0 0,0-1 0 0 0,0-1-1 0 0,-10 1 1 0 0,15-2-196 0 0,1 1-1 0 0,-1-1 1 0 0,1 0 0 0 0,-1 1-1 0 0,1-1 1 0 0,-1 0 0 0 0,1 0 0 0 0,0 0-1 0 0,-1 0 1 0 0,1 0 0 0 0,0 0-1 0 0,0 0 1 0 0,-1 0 0 0 0,1 0 0 0 0,0-1-1 0 0,0 1 1 0 0,1 0 0 0 0,-1-1-1 0 0,0 1 1 0 0,0-1 0 0 0,1 1 0 0 0,-1-1-1 0 0,1 1 1 0 0,-1-1 0 0 0,1 1-1 0 0,-1-1 1 0 0,1-2 0 0 0,-5-46-8558 0 0,-2-4 3356 0 0,5 23 3819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1216 0 0,'2'-7'490'0'0,"0"0"1"0"0,1 0-1 0 0,0 0 0 0 0,0 1 0 0 0,0-1 1 0 0,1 1-1 0 0,0 0 0 0 0,0-1 0 0 0,1 2 1 0 0,0-1-1 0 0,0 0 0 0 0,0 1 0 0 0,0 0 1 0 0,1 0-1 0 0,7-4 0 0 0,9-5 134 0 0,1 1-1 0 0,0 2 1 0 0,26-10-1 0 0,-12 5 601 0 0,111-35 640 0 0,-53 21-4557 0 0,-68 20-1892 0 0,37-20 1 0 0,-45 21 2616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3818 629 8 0 0,'1'-3'363'0'0,"-1"0"1"0"0,0 0-1 0 0,0 0 1 0 0,0 0-1 0 0,0 0 0 0 0,0 0 1 0 0,0 0-1 0 0,-1 0 1 0 0,1 0-1 0 0,-1 0 0 0 0,0 1 1 0 0,0-1-1 0 0,0 0 1 0 0,0 0-1 0 0,-1 1 0 0 0,1-1 1 0 0,-1 0-1 0 0,1 1 1 0 0,-4-3-1 0 0,-3-6 727 0 0,-1 0 0 0 0,-18-16 0 0 0,-80-61 1440 0 0,-70-26-4 0 0,-136-39-650 0 0,233 121-1752 0 0,-2 3 1 0 0,-135-29 0 0 0,112 39 122 0 0,-1 5 1 0 0,-1 4-1 0 0,-170 7 0 0 0,128 13 322 0 0,1 7 1 0 0,0 6-1 0 0,2 7 0 0 0,-239 81 0 0 0,274-72-234 0 0,3 4 1 0 0,1 5 0 0 0,3 5-1 0 0,-148 99 1 0 0,201-114-213 0 0,2 2 0 0 0,2 2 0 0 0,-83 94 0 0 0,100-99-102 0 0,2 1-1 0 0,2 2 1 0 0,2 0-1 0 0,1 2 0 0 0,2 1 1 0 0,-15 45-1 0 0,22-45-12 0 0,1 1 0 0 0,2 0 0 0 0,2 1 0 0 0,2 0 0 0 0,2 0 0 0 0,2 1 0 0 0,1-1 0 0 0,6 48 0 0 0,0-58-11 0 0,2-1 0 0 0,1 0 1 0 0,1 0-1 0 0,2 0 0 0 0,1-1 0 0 0,2-1 0 0 0,1 0 0 0 0,2-1 1 0 0,1 0-1 0 0,1-2 0 0 0,24 30 0 0 0,-14-25-10 0 0,2-1-1 0 0,1-1 0 0 0,1-2 1 0 0,1-2-1 0 0,64 42 1 0 0,-45-38-3 0 0,2-3 1 0 0,1-2 0 0 0,91 31 0 0 0,-33-25-10 0 0,1-4 0 0 0,1-6 0 0 0,213 15 0 0 0,-126-27-43 0 0,278-22 0 0 0,-318-4 36 0 0,0-7 0 0 0,185-51-1 0 0,-127 4 30 0 0,-136 35 17 0 0,148-80 1 0 0,-175 79 7 0 0,-1-1-1 0 0,-1-3 1 0 0,-2-3 0 0 0,-2-2 0 0 0,-2-2 0 0 0,68-83 0 0 0,-88 91-16 0 0,-2-2 1 0 0,-2 0-1 0 0,-2-2 0 0 0,-2 0 0 0 0,-1-1 1 0 0,-3-2-1 0 0,-1 0 0 0 0,15-71 0 0 0,-23 72-7 0 0,-2 0 0 0 0,-1-1 0 0 0,-2 1-1 0 0,-3-1 1 0 0,-6-63 0 0 0,3 90 3 0 0,0 0 0 0 0,0 0 0 0 0,-2 0 0 0 0,0 1 0 0 0,-1 0 0 0 0,-1 0 0 0 0,-1 0 0 0 0,0 0 0 0 0,-1 1 0 0 0,-1 1 0 0 0,0 0 0 0 0,-1 0 0 0 0,-1 1 0 0 0,0 0 0 0 0,-15-12 0 0 0,12 13-84 0 0,-1 2 0 0 0,0-1 1 0 0,-1 2-1 0 0,0 0 0 0 0,0 2 1 0 0,-1-1-1 0 0,0 2 0 0 0,-34-9 0 0 0,14 7-2025 0 0,0 2 0 0 0,-74-5 0 0 0,87 11-105 0 0,0 2 1 0 0,-1 0 0 0 0,1 2-1 0 0,0 0 1 0 0,-36 11 0 0 0,28-1-167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3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1736 180 256 0 0,'-12'-10'394'0'0,"0"1"-1"0"0,-1 0 1 0 0,0 0-1 0 0,0 1 1 0 0,-23-9-1 0 0,-76-26 158 0 0,105 40-495 0 0,-49-14 217 0 0,-1 1 1 0 0,-1 3-1 0 0,-1 3 1 0 0,1 2-1 0 0,-67 0 1 0 0,60 8 1 0 0,1 3 1 0 0,-1 2-1 0 0,1 4 0 0 0,0 2 1 0 0,1 3-1 0 0,0 2 1 0 0,-107 45-1 0 0,138-46-255 0 0,0 2 1 0 0,-49 33-1 0 0,53-30 92 0 0,1 1 0 0 0,1 2 0 0 0,0 1 0 0 0,2 1 0 0 0,1 0 0 0 0,1 2 0 0 0,2 1 0 0 0,0 1 0 0 0,2 0 0 0 0,1 1 0 0 0,2 1 0 0 0,1 1 0 0 0,1 0 0 0 0,2 1 0 0 0,1 0 0 0 0,1 1 0 0 0,-4 38 1 0 0,10-39-28 0 0,1 1 0 0 0,2-1 0 0 0,1 1 0 0 0,1-1 1 0 0,2 0-1 0 0,2 0 0 0 0,0 0 0 0 0,3-1 1 0 0,20 54-1 0 0,-12-49-68 0 0,1 0 1 0 0,1-1 0 0 0,2-1-1 0 0,2-1 1 0 0,1-1-1 0 0,2-1 1 0 0,44 43 0 0 0,-37-44-32 0 0,2-1 0 0 0,1-2 0 0 0,1-2 0 0 0,1-1 0 0 0,1-2 0 0 0,70 29 1 0 0,-72-37 30 0 0,0-2 0 0 0,1-2 1 0 0,0-2-1 0 0,0-1 0 0 0,1-2 1 0 0,0-1-1 0 0,75-2 0 0 0,-84-5-17 0 0,1-1 1 0 0,0-1-1 0 0,-1-2 0 0 0,0-1 0 0 0,0-1 0 0 0,-1-1 0 0 0,47-23 0 0 0,-56 21-6 0 0,0 0 0 0 0,-1-1-1 0 0,0-1 1 0 0,-1-1 0 0 0,0-1-1 0 0,-1 0 1 0 0,-1-1-1 0 0,-1-1 1 0 0,0 0 0 0 0,-1-1-1 0 0,13-23 1 0 0,-3-5 4 0 0,-1 0 0 0 0,-2-2 0 0 0,-3 0 0 0 0,-1-2 0 0 0,9-50 0 0 0,32-259 50 0 0,-51 291-56 0 0,-3-1 0 0 0,-10-135 1 0 0,4 189 8 0 0,0-1 0 0 0,0 0 0 0 0,-2 1 0 0 0,0 0 0 0 0,-1 0 0 0 0,0 0 0 0 0,-15-27 0 0 0,16 35-23 0 0,0 0 0 0 0,-1 1 0 0 0,0-1 1 0 0,0 1-1 0 0,-1 1 0 0 0,1-1 0 0 0,-1 1 0 0 0,-1 0 0 0 0,1 0 1 0 0,-1 1-1 0 0,0 0 0 0 0,0 0 0 0 0,0 0 0 0 0,0 1 0 0 0,0 0 1 0 0,-1 0-1 0 0,-11-2 0 0 0,-6 1-589 0 0,0 1 0 0 0,0 1 1 0 0,-1 1-1 0 0,1 1 0 0 0,-49 7 1 0 0,-125 35-4072 0 0,122-20 3303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2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 0 0,'84'12'128'0'0,"-4"-4"-64"0"0,4-3-32 0 0,-4-3-52 0 0,0-2-64 0 0,-5-2-52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27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2262 29 688 0 0,'-684'-28'2807'0'0,"622"28"-2812"0"0,0 3 1 0 0,1 3-1 0 0,0 2 0 0 0,0 3 0 0 0,1 3 1 0 0,-67 24-1 0 0,57-12-15 0 0,0 4 0 0 0,2 2 1 0 0,1 4-1 0 0,-102 72 0 0 0,-47 62 54 0 0,169-129-30 0 0,3 3 0 0 0,-56 70-1 0 0,70-74 18 0 0,1 1-1 0 0,2 2 1 0 0,3 0-1 0 0,1 2 1 0 0,2 0-1 0 0,-22 71 1 0 0,34-83-230 0 0,1 1 0 0 0,1 0 0 0 0,2 0 0 0 0,2 0-1 0 0,0 1 1 0 0,3-1 0 0 0,1 1 0 0 0,1-1 0 0 0,2 0 0 0 0,11 43 0 0 0,-2-31-519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6:2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2536 1370 808 0 0,'11'-34'612'0'0,"-2"0"-1"0"0,-1 0 1 0 0,4-41 0 0 0,-9 31-352 0 0,-1 0 0 0 0,-2 0 1 0 0,-3 0-1 0 0,-8-49 0 0 0,5 63-144 0 0,-1 0-1 0 0,-2 1 1 0 0,-1 0-1 0 0,-1 0 1 0 0,-2 1-1 0 0,-19-31 1 0 0,-1 4 197 0 0,-79-97 0 0 0,73 108-268 0 0,-2 1-1 0 0,-2 2 0 0 0,-2 2 1 0 0,-1 2-1 0 0,-2 2 1 0 0,-1 2-1 0 0,-2 3 1 0 0,0 1-1 0 0,-3 3 0 0 0,0 3 1 0 0,-1 1-1 0 0,-1 3 1 0 0,-1 3-1 0 0,0 2 1 0 0,-1 2-1 0 0,-1 3 0 0 0,0 3 1 0 0,-78 1-1 0 0,20 11-40 0 0,1 6 0 0 0,0 4 0 0 0,1 6 0 0 0,1 4 0 0 0,-113 43 0 0 0,195-57-58 0 0,0 1 0 0 0,0 2 0 0 0,1 1 0 0 0,1 2 1 0 0,1 1-1 0 0,-44 36 0 0 0,44-28-749 0 0,1 0 0 0 0,2 2 1 0 0,-28 37-1 0 0,4 3-1378 0 0,26-35 1235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525 271 572 0 0,'44'-39'4106'0'0,"-23"21"-270"0"0,34-37-1 0 0,-46 45-2163 0 0,-7 8-1147 0 0,0 0 1 0 0,0 0-1 0 0,0 0 1 0 0,0 0-1 0 0,0 0 0 0 0,0 0 1 0 0,-1-1-1 0 0,1 1 1 0 0,-1 0-1 0 0,1-1 0 0 0,1-5 1 0 0,-22 15 750 0 0,-6 13-899 0 0,0 1 0 0 0,1 2 0 0 0,1 0 0 0 0,1 1 0 0 0,-19 28 0 0 0,-86 144 887 0 0,42-60-730 0 0,25-52-299 0 0,6-10-112 0 0,21-23-88 0 0,33-50-35 0 0,0-1 1 0 0,0 0-1 0 0,0 1 1 0 0,0-1-1 0 0,0 0 1 0 0,0 1-1 0 0,0-1 0 0 0,0 0 1 0 0,-1 0-1 0 0,1 1 1 0 0,0-1-1 0 0,0 0 1 0 0,0 1-1 0 0,-1-1 0 0 0,1 0 1 0 0,0 0-1 0 0,0 1 1 0 0,-1-1-1 0 0,1 0 1 0 0,0 0-1 0 0,0 0 0 0 0,-1 1 1 0 0,1-1-1 0 0,0 0 1 0 0,-1 0-1 0 0,1 0 1 0 0,0 0-1 0 0,-1 0 0 0 0,1 0 1 0 0,0 0-1 0 0,-1 0 1 0 0,1 0-1 0 0,0 0 1 0 0,-1 0-1 0 0,1 0 0 0 0,0 0 1 0 0,-1 0-1 0 0,-3-14 27 0 0,3-35 22 0 0,2 39-44 0 0,-12-184-34 0 0,3 71 9 0 0,-28-154 10 0 0,35 272 10 0 0,-8-66 5 0 0,11 71-5 0 0,-1 0 1 0 0,1 0 0 0 0,-1 1 0 0 0,0-1 0 0 0,1 1-1 0 0,-1-1 1 0 0,0 1 0 0 0,0-1 0 0 0,1 1-1 0 0,-1 0 1 0 0,0-1 0 0 0,0 1 0 0 0,1 1-1 0 0,205 195 131 0 0,-198-189-128 0 0,210 197 45 0 0,-86-59-62 0 0,-130-143 13 0 0,19 24-4 0 0,19 32 1 0 0,-36-52 4 0 0,-1 0 0 0 0,0 0 1 0 0,0 1-1 0 0,0 0 0 0 0,-1-1 1 0 0,-1 1-1 0 0,1 1 1 0 0,-1-1-1 0 0,-1 0 0 0 0,2 11 1 0 0,-3-17-1 0 0,0-1-1 0 0,0 1 1 0 0,0-1 0 0 0,0 1 0 0 0,0 0 0 0 0,0-1 0 0 0,-1 1-1 0 0,1-1 1 0 0,0 1 0 0 0,-1 0 0 0 0,1-1 0 0 0,-1 1 0 0 0,0-1-1 0 0,1 0 1 0 0,-1 1 0 0 0,0-1 0 0 0,0 0 0 0 0,0 1-1 0 0,0-1 1 0 0,0 0 0 0 0,0 0 0 0 0,0 0 0 0 0,0 0 0 0 0,-1 0-1 0 0,1 0 1 0 0,0 0 0 0 0,-1 0 0 0 0,1 0 0 0 0,-1 0 0 0 0,1-1-1 0 0,-1 1 1 0 0,1-1 0 0 0,-1 1 0 0 0,1-1 0 0 0,-3 1 0 0 0,1-1 1 0 0,0 0 1 0 0,0-1-1 0 0,1 1 1 0 0,-1 0 0 0 0,0-1-1 0 0,0 0 1 0 0,1 1 0 0 0,-1-1-1 0 0,0 0 1 0 0,1 0-1 0 0,-1-1 1 0 0,0 1 0 0 0,1-1-1 0 0,0 1 1 0 0,-1-1 0 0 0,1 0-1 0 0,0 0 1 0 0,-3-3-1 0 0,-12-17 5 0 0,1-2 0 0 0,2 1-1 0 0,0-2 1 0 0,-18-46-1 0 0,-5-10-12 0 0,-81-131 7 0 0,36 74 15 0 0,30 43-12 0 0,46 82-4 0 0,0-1 1 0 0,1 1 0 0 0,1-1-1 0 0,0-1 1 0 0,-3-17-1 0 0,7 29 1 0 0,0 0 0 0 0,-1 0 0 0 0,1 0-1 0 0,0 0 1 0 0,0 1 0 0 0,1-1 0 0 0,-1 0-1 0 0,1 0 1 0 0,-1 0 0 0 0,1 1 0 0 0,0-1-1 0 0,0 0 1 0 0,0 1 0 0 0,0-1 0 0 0,1 1-1 0 0,2-5 1 0 0,-3 6 0 0 0,1-1 0 0 0,-1 1-1 0 0,1-1 1 0 0,0 1 0 0 0,0-1 0 0 0,0 1 0 0 0,0 0 0 0 0,0 0-1 0 0,0 0 1 0 0,0 0 0 0 0,0 1 0 0 0,0-1 0 0 0,0 0 0 0 0,1 1-1 0 0,-1-1 1 0 0,4 1 0 0 0,-1 0-1 0 0,0 0 0 0 0,-1 0 1 0 0,1 1-1 0 0,0 0 0 0 0,-1-1 0 0 0,1 2 1 0 0,-1-1-1 0 0,1 0 0 0 0,-1 1 0 0 0,6 3 1 0 0,-5-3-2 0 0,-1 1 0 0 0,-1-1 0 0 0,1 1 1 0 0,0 0-1 0 0,-1 0 0 0 0,6 5 0 0 0,-5-1 1 0 0,0-1 1 0 0,0 0-1 0 0,0 1 0 0 0,0 0 0 0 0,-1 0 0 0 0,0 0 0 0 0,-1 0 0 0 0,0 0 0 0 0,0 1 0 0 0,0-1 0 0 0,-1 1 0 0 0,0-1 0 0 0,0 9 0 0 0,-1 13 13 0 0,-1 0-1 0 0,-6 31 1 0 0,6-49-10 0 0,-50 297 6 0 0,49-301-7 0 0,0 1 1 0 0,0-1 0 0 0,0 0-1 0 0,-1 0 1 0 0,0 0 0 0 0,-1 0-1 0 0,1 0 1 0 0,-1-1 0 0 0,-1 1 0 0 0,1-1-1 0 0,-1 0 1 0 0,0-1 0 0 0,-11 10-1 0 0,12-12 2 0 0,0 0-1 0 0,0 0 1 0 0,0-1 0 0 0,0 0-1 0 0,-1 0 1 0 0,1 0-1 0 0,-1-1 1 0 0,0 1 0 0 0,1-1-1 0 0,-1 0 1 0 0,-9 0-1 0 0,7 0 1 0 0,1-2 0 0 0,0 1-1 0 0,-1-1 1 0 0,1 0 0 0 0,0 0-1 0 0,-8-3 1 0 0,4 0 0 0 0,-1 0-1 0 0,1 0 1 0 0,-13-9-1 0 0,12 6-2 0 0,1 0-1 0 0,0-1 0 0 0,1 0 1 0 0,0 0-1 0 0,0-1 0 0 0,0-1 1 0 0,1 1-1 0 0,1-1 1 0 0,0-1-1 0 0,0 1 0 0 0,1-1 1 0 0,0-1-1 0 0,1 1 0 0 0,1-1 1 0 0,-1 0-1 0 0,-4-24 1 0 0,7 26-2 0 0,1-1 0 0 0,0 0 1 0 0,1 0-1 0 0,1-19 0 0 0,0 25 3 0 0,0 1-1 0 0,1 0 1 0 0,-1-1-1 0 0,1 1 0 0 0,0 0 1 0 0,0 0-1 0 0,0 0 1 0 0,0 1-1 0 0,1-1 0 0 0,-1 0 1 0 0,1 1-1 0 0,0 0 1 0 0,0-1-1 0 0,1 1 0 0 0,-1 0 1 0 0,1 1-1 0 0,-1-1 1 0 0,1 1-1 0 0,0-1 0 0 0,0 1 1 0 0,0 0-1 0 0,0 1 0 0 0,0-1 1 0 0,0 1-1 0 0,7-2 1 0 0,10-2 3 0 0,0 0 1 0 0,0 2-1 0 0,42-2 0 0 0,32 5-9 0 0,157 18 0 0 0,-44 12-9 0 0,-72-7 10 0 0,-132-22 4 0 0,97 19 0 0 0,-4-1-1 0 0,-32-9 2 0 0,-56-12 4 0 0,-15-5 8 0 0,-25-14 18 0 0,13 9-20 0 0,8-1-116 0 0,21 15-165 0 0,-10-1 232 0 0,1-1 0 0 0,-1 1 0 0 0,1 0 0 0 0,0-1 0 0 0,0 0 0 0 0,-1 1 0 0 0,1-1 0 0 0,0 0 0 0 0,0 0 0 0 0,0 0 0 0 0,-1 0 0 0 0,1 0 0 0 0,0 0 0 0 0,0-1 0 0 0,-1 1 0 0 0,1-1 0 0 0,0 1 0 0 0,2-2 0 0 0,-41-4-16810 0 0,36 6 16488 0 0,-44 4-5018 0 0,14-2 3471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1349 222 548 0 0,'-3'-8'323'0'0,"1"0"0"0"0,-1 1 0 0 0,-1 0 0 0 0,1 0 0 0 0,-1 0 0 0 0,0 0-1 0 0,-1 1 1 0 0,-6-9 0 0 0,3 8-238 0 0,1 0 0 0 0,-1 1 0 0 0,0-1 0 0 0,-1 2 0 0 0,1-1 0 0 0,-1 1-1 0 0,0 0 1 0 0,-1 1 0 0 0,-18-7 0 0 0,14 7-49 0 0,1 1 0 0 0,0 0 0 0 0,-1 1 0 0 0,0 0 0 0 0,0 1 0 0 0,1 1 0 0 0,-1 0 0 0 0,-25 4 0 0 0,18 0-25 0 0,0 1-1 0 0,1 0 1 0 0,-1 2-1 0 0,1 0 1 0 0,-22 13 0 0 0,4 1-12 0 0,1 2 1 0 0,0 2 0 0 0,2 1-1 0 0,-63 61 1 0 0,66-55 9 0 0,1 2 1 0 0,1 1-1 0 0,2 2 0 0 0,-37 64 1 0 0,48-69-2 0 0,2 0 0 0 0,1 1 0 0 0,1 1 0 0 0,2 1 0 0 0,1-1 0 0 0,-7 53 0 0 0,13-52-4 0 0,1 0 0 0 0,2 0-1 0 0,1-1 1 0 0,2 1 0 0 0,1 0-1 0 0,2 0 1 0 0,1-1-1 0 0,17 52 1 0 0,-15-61-5 0 0,2 0 1 0 0,1-1-1 0 0,1 0 0 0 0,1 0 1 0 0,1-2-1 0 0,1 0 0 0 0,0 0 1 0 0,2-2-1 0 0,1 0 0 0 0,0-1 1 0 0,38 30-1 0 0,-31-30 2 0 0,0-2 0 0 0,1-2 0 0 0,0 0-1 0 0,2-1 1 0 0,-1-2 0 0 0,2-1 0 0 0,-1-1 0 0 0,2-1 0 0 0,-1-2 0 0 0,45 6-1 0 0,-48-11 11 0 0,0-1 0 0 0,-1-1 0 0 0,1-1-1 0 0,-1-1 1 0 0,1-1 0 0 0,-1-2-1 0 0,0 0 1 0 0,0-2 0 0 0,-1-1 0 0 0,0-1-1 0 0,0 0 1 0 0,41-25 0 0 0,-33 13-13 0 0,-1-2 1 0 0,0-1 0 0 0,-2-1-1 0 0,-1-2 1 0 0,-1 0 0 0 0,-1-2-1 0 0,37-55 1 0 0,-31 36-8 0 0,-3-1-1 0 0,-1-2 1 0 0,-3-1-1 0 0,28-84 1 0 0,-42 100 90 0 0,-2 1 0 0 0,-1-2 0 0 0,-2 1-1 0 0,-1-1 1 0 0,-2 0 0 0 0,-1 0 0 0 0,-2 0 0 0 0,-8-60 0 0 0,3 67 4 0 0,-1 1 0 0 0,-2-1 0 0 0,-1 1 0 0 0,-1 1 0 0 0,-1 0 0 0 0,-2 0 0 0 0,0 1 0 0 0,-2 0 0 0 0,-1 2 0 0 0,-38-47 0 0 0,38 53-78 0 0,-1 0 0 0 0,-1 1 1 0 0,0 1-1 0 0,-2 1 0 0 0,0 1 1 0 0,0 0-1 0 0,-2 2 1 0 0,0 0-1 0 0,0 2 0 0 0,-1 0 1 0 0,0 1-1 0 0,-1 2 0 0 0,0 0 1 0 0,0 2-1 0 0,-1 0 1 0 0,0 2-1 0 0,-39-2 0 0 0,11 5-7 0 0,0 3-1 0 0,1 3 0 0 0,0 1 0 0 0,0 3 1 0 0,0 2-1 0 0,1 3 0 0 0,-82 32 1 0 0,74-21-10 0 0,2 3 0 0 0,1 2 1 0 0,1 3-1 0 0,2 2 1 0 0,1 2-1 0 0,-48 46 1 0 0,71-56 16 0 0,1 2 1 0 0,1 0 0 0 0,2 2 0 0 0,1 1-1 0 0,1 1 1 0 0,2 1 0 0 0,1 1 0 0 0,-21 54-1 0 0,30-61-7 0 0,2 0-1 0 0,1 1 1 0 0,1 0-1 0 0,1 0 1 0 0,2 0-1 0 0,1 1 1 0 0,1-1-1 0 0,2 1 0 0 0,1 0 1 0 0,1-1-1 0 0,1 1 1 0 0,9 31-1 0 0,-6-37 4 0 0,1-1 0 0 0,1 1-1 0 0,1-1 1 0 0,1-1 0 0 0,1 1-1 0 0,1-2 1 0 0,1 0 0 0 0,1 0-1 0 0,0-1 1 0 0,2-1 0 0 0,0-1-1 0 0,1 0 1 0 0,1-1 0 0 0,1 0-1 0 0,0-2 1 0 0,40 24 0 0 0,-16-14-1 0 0,1-3 1 0 0,2-1 0 0 0,0-2 0 0 0,1-2-1 0 0,63 13 1 0 0,-51-18 2 0 0,0-2-1 0 0,0-2 1 0 0,1-4-1 0 0,65-2 1 0 0,-84-5 1 0 0,-1-1 0 0 0,1-2-1 0 0,-1-1 1 0 0,0-2 0 0 0,-1-2 0 0 0,0-2 0 0 0,-1-2-1 0 0,-1-1 1 0 0,46-26 0 0 0,-54 24-7 0 0,-1-1 0 0 0,-1-1 0 0 0,-1-1-1 0 0,-1-1 1 0 0,0-2 0 0 0,-2 0 0 0 0,-1-1 0 0 0,-1-2-1 0 0,-1 0 1 0 0,-1-1 0 0 0,23-47 0 0 0,-29 49 48 0 0,-2 0 0 0 0,-1 0 1 0 0,0-1-1 0 0,-2-1 0 0 0,-1 0 0 0 0,-2 0 0 0 0,0 0 1 0 0,-2 0-1 0 0,-1-1 0 0 0,-2 0 0 0 0,0 1 0 0 0,-2-1 1 0 0,-1 1-1 0 0,-13-54 0 0 0,5 49 116 0 0,0 1 1 0 0,-3 0-1 0 0,0 1 1 0 0,-2 1-1 0 0,-1 1 0 0 0,-1 0 1 0 0,-2 1-1 0 0,-1 1 1 0 0,-1 1-1 0 0,-39-36 1 0 0,38 41-141 0 0,-2 0 0 0 0,0 2 0 0 0,-1 0 0 0 0,-1 2 0 0 0,-1 1 0 0 0,0 2 0 0 0,-1 0 0 0 0,0 2 0 0 0,-1 1 0 0 0,-1 2 0 0 0,-41-8 0 0 0,61 15 2 0 0,-1 1 0 0 0,1 0-1 0 0,0 1 1 0 0,-1 0 0 0 0,1 0 0 0 0,-1 2-1 0 0,1-1 1 0 0,-22 7 0 0 0,29-6-143 0 0,0-1 1 0 0,0 1-1 0 0,0 0 1 0 0,0 0-1 0 0,0 1 1 0 0,0-1-1 0 0,0 1 1 0 0,1 0-1 0 0,0 0 1 0 0,-6 6-1 0 0,7-6-261 0 0,-1 1 0 0 0,1-1 0 0 0,0 1 0 0 0,1-1 1 0 0,-1 1-1 0 0,1 0 0 0 0,-1-1 0 0 0,1 1 0 0 0,0 0 0 0 0,0 0 0 0 0,1 0 0 0 0,-1 0 0 0 0,1 7 0 0 0,0 7-1243 0 0,0 2 215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4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32 48 0 0,'27'-29'4687'0'0,"-27"28"-4630"0"0,1 1-1 0 0,-1 0 1 0 0,0 0 0 0 0,0 0 0 0 0,0 0 0 0 0,0-1 0 0 0,0 1 0 0 0,1 0 0 0 0,-1 0 0 0 0,0 0 0 0 0,0 0 0 0 0,0 0 0 0 0,0 0 0 0 0,1 0 0 0 0,-1-1 0 0 0,0 1 0 0 0,0 0 0 0 0,0 0 0 0 0,1 0 0 0 0,-1 0 0 0 0,0 0 0 0 0,0 0 0 0 0,0 0 0 0 0,1 0 0 0 0,-1 0 0 0 0,0 0 0 0 0,0 0 0 0 0,0 0 0 0 0,1 0 0 0 0,-1 0 0 0 0,0 0 0 0 0,0 0 0 0 0,0 0 0 0 0,1 0 0 0 0,-1 1 0 0 0,0-1 0 0 0,0 0 0 0 0,0 0 0 0 0,0 0 0 0 0,1 0 0 0 0,-1 0 0 0 0,0 0-1 0 0,0 1 1 0 0,0-1 0 0 0,-3 22 1811 0 0,-4-4-683 0 0,-1 0 1 0 0,0 0-1 0 0,-1-1 1 0 0,-18 25 0 0 0,-52 62 1665 0 0,51-70-1948 0 0,-20 26 585 0 0,2 2 0 0 0,-69 128-1 0 0,111-183-1449 0 0,0 1 0 0 0,1 0 0 0 0,0 0 0 0 0,1 0-1 0 0,0 0 1 0 0,0 0 0 0 0,0 0 0 0 0,1 0-1 0 0,1 1 1 0 0,-1-1 0 0 0,1 1 0 0 0,2 12-1 0 0,-1-17-31 0 0,0 0-1 0 0,1 1 1 0 0,-1-1 0 0 0,1 0-1 0 0,0 0 1 0 0,0-1-1 0 0,0 1 1 0 0,0 0 0 0 0,1-1-1 0 0,-1 1 1 0 0,1-1-1 0 0,0 0 1 0 0,0 0-1 0 0,0 0 1 0 0,1 0 0 0 0,-1 0-1 0 0,1-1 1 0 0,0 0-1 0 0,-1 0 1 0 0,1 0 0 0 0,0 0-1 0 0,0 0 1 0 0,0-1-1 0 0,0 1 1 0 0,7 0 0 0 0,7 2 7 0 0,0-2 0 0 0,0 1 1 0 0,0-2-1 0 0,0-1 0 0 0,30-2 1 0 0,92-19 14 0 0,-108 15-31 0 0,-3 1-87 0 0,72-13-664 0 0,133-40 0 0 0,-216 50 469 0 0,-16 8-297 0 0,-1-1 0 0 0,1 0 0 0 0,-1 0 0 0 0,0 0 0 0 0,0 0 0 0 0,1 0 0 0 0,-1 0 0 0 0,0 0 0 0 0,0 0 0 0 0,0 0 0 0 0,2-3 0 0 0,-3 2 85 0 0,1 1-1 0 0,-1-1 1 0 0,0 1-1 0 0,0-1 1 0 0,0 1 0 0 0,0-1-1 0 0,0 1 1 0 0,0-1-1 0 0,0 1 1 0 0,0-1-1 0 0,0 1 1 0 0,-1-1 0 0 0,1 1-1 0 0,-1-1 1 0 0,1 1-1 0 0,-1 0 1 0 0,0-1-1 0 0,1 1 1 0 0,-1 0 0 0 0,0-1-1 0 0,0 1 1 0 0,0 0-1 0 0,0 0 1 0 0,0 0-1 0 0,-2-2 1 0 0,-6-8-1448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4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95 1380 0 0,'-4'-9'1611'0'0,"1"1"0"0"0,-2-1 0 0 0,1 1 0 0 0,-1 0 0 0 0,0 0 0 0 0,-1 1 1 0 0,0 0-1 0 0,0 0 0 0 0,-1 0 0 0 0,-11-9 0 0 0,17 16-1492 0 0,0-1 0 0 0,0 1 0 0 0,1 0 1 0 0,-1 0-1 0 0,0 0 0 0 0,0 0 0 0 0,0 0 1 0 0,0 0-1 0 0,0 1 0 0 0,0-1 0 0 0,0 0 0 0 0,1 0 1 0 0,-1 0-1 0 0,0 1 0 0 0,0-1 0 0 0,0 1 1 0 0,1-1-1 0 0,-1 1 0 0 0,0-1 0 0 0,0 1 1 0 0,1-1-1 0 0,-1 1 0 0 0,0-1 0 0 0,1 1 0 0 0,-1 0 1 0 0,1-1-1 0 0,-1 1 0 0 0,1 0 0 0 0,-1 0 1 0 0,1-1-1 0 0,-1 1 0 0 0,1 0 0 0 0,0 0 0 0 0,-1 1 1 0 0,-18 37 193 0 0,16-33 21 0 0,-13 38 137 0 0,1 1 0 0 0,3 1 0 0 0,-8 54 0 0 0,-54 267 300 0 0,41-229-684 0 0,7-36-147 0 0,26-101 50 0 0,0 0 0 0 0,0-1 0 0 0,-1 1 0 0 0,1 0 0 0 0,0 0 0 0 0,0-1 0 0 0,0 1 0 0 0,-1 0-1 0 0,1 0 1 0 0,0-1 0 0 0,0 1 0 0 0,0 0 0 0 0,1 0 0 0 0,-1-1 0 0 0,0 1 0 0 0,0 0 0 0 0,0 0 0 0 0,0-1 0 0 0,1 1 0 0 0,-1 0 0 0 0,0-1 0 0 0,1 1 0 0 0,-1 0 0 0 0,1 0 0 0 0,0 0-44 0 0,0-1 0 0 0,0 0 0 0 0,-1-1 0 0 0,1 1 0 0 0,0 0 1 0 0,0 0-1 0 0,-1 0 0 0 0,1 0 0 0 0,0-1 0 0 0,-1 1 0 0 0,1 0 0 0 0,0 0 0 0 0,0-1 0 0 0,-1 1 1 0 0,1-1-1 0 0,-1 1 0 0 0,1-1 0 0 0,0 1 0 0 0,0-1 0 0 0,31-32-3260 0 0,-31 32 3108 0 0,146-154-16327 0 0,-95 101 13460 0 0,-3 6 1180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2231 725 728 0 0,'4'-14'357'0'0,"-1"0"-1"0"0,0 0 0 0 0,-1 0 1 0 0,0 0-1 0 0,-1 0 1 0 0,-1 0-1 0 0,0 0 1 0 0,-1 0-1 0 0,0 0 1 0 0,-1 0-1 0 0,-5-17 1 0 0,1 13-144 0 0,0 0 0 0 0,-1 0-1 0 0,-1 1 1 0 0,-1 0 0 0 0,0 1 0 0 0,-2 0 0 0 0,-18-23 0 0 0,-1 6 155 0 0,-1 2-1 0 0,-2 1 1 0 0,-1 1 0 0 0,-1 2-1 0 0,-2 1 1 0 0,-55-29 0 0 0,47 30 18 0 0,-2 3 1 0 0,0 1-1 0 0,-1 3 1 0 0,-1 1-1 0 0,-66-12 1 0 0,76 22-286 0 0,0 2 1 0 0,-1 1-1 0 0,0 3 1 0 0,1 1-1 0 0,-1 2 1 0 0,0 1-1 0 0,-56 13 1 0 0,36 0 2 0 0,0 2 1 0 0,1 3 0 0 0,1 2 0 0 0,1 3-1 0 0,1 3 1 0 0,2 1 0 0 0,1 3-1 0 0,1 3 1 0 0,2 1 0 0 0,2 3-1 0 0,1 2 1 0 0,3 2 0 0 0,1 1-1 0 0,2 3 1 0 0,3 1 0 0 0,1 2-1 0 0,-42 80 1 0 0,51-76-94 0 0,2 1 1 0 0,3 2-1 0 0,3 0 0 0 0,2 1 0 0 0,2 1 1 0 0,-9 76-1 0 0,21-100 1 0 0,1 0 0 0 0,2 0 0 0 0,2 1 0 0 0,1-1 0 0 0,1 0 0 0 0,3 0 1 0 0,0 0-1 0 0,3-1 0 0 0,1 0 0 0 0,1 0 0 0 0,32 64 0 0 0,-20-60-11 0 0,1 0 1 0 0,3-2-1 0 0,1-1 1 0 0,1-2-1 0 0,2 0 1 0 0,1-2-1 0 0,2-1 1 0 0,1-2-1 0 0,2-2 1 0 0,45 27-1 0 0,-25-21-10 0 0,1-2 1 0 0,2-4-1 0 0,0-1 0 0 0,2-4 0 0 0,1-2 0 0 0,92 17 1 0 0,-96-29 11 0 0,0-1 1 0 0,1-4 0 0 0,-1-2 0 0 0,1-2-1 0 0,-1-4 1 0 0,1-1 0 0 0,-2-4 0 0 0,1-2-1 0 0,89-30 1 0 0,-97 24-5 0 0,-1-3 1 0 0,0-1-1 0 0,-2-3 0 0 0,-1-2 0 0 0,-1-1 1 0 0,-2-3-1 0 0,-1-2 0 0 0,-1-1 0 0 0,-2-2 1 0 0,62-73-1 0 0,-74 72 11 0 0,-1-2-1 0 0,-1-1 1 0 0,-3-2 0 0 0,-1 0 0 0 0,-3-1-1 0 0,-1-1 1 0 0,-2 0 0 0 0,-2-1 0 0 0,-2-1-1 0 0,-2 0 1 0 0,-2-1 0 0 0,-2 0-1 0 0,-1-90 1 0 0,-6 95-9 0 0,-2-1 1 0 0,-2 1-1 0 0,-2 0 0 0 0,-1 1 1 0 0,-3-1-1 0 0,-1 2 0 0 0,-2 0 1 0 0,-1 0-1 0 0,-3 1 0 0 0,-1 2 1 0 0,-1-1-1 0 0,-3 2 0 0 0,-1 1 1 0 0,-1 1-1 0 0,-50-52 0 0 0,40 54-2 0 0,-1 1-1 0 0,-1 1 0 0 0,-2 3 1 0 0,0 1-1 0 0,-2 1 0 0 0,-1 3 1 0 0,-1 1-1 0 0,-66-21 0 0 0,55 25 0 0 0,-1 3 0 0 0,0 2 0 0 0,-1 2 0 0 0,-1 3 0 0 0,1 3 0 0 0,-100 4 0 0 0,95 5-2 0 0,1 3-1 0 0,0 2 1 0 0,0 2-1 0 0,1 4 0 0 0,1 1 1 0 0,-67 32-1 0 0,76-27-4 0 0,1 3 1 0 0,1 2-1 0 0,2 1 0 0 0,1 3 1 0 0,1 2-1 0 0,2 1 0 0 0,-45 48 1 0 0,38-28 18 0 0,3 2 0 0 0,3 1 1 0 0,1 3-1 0 0,4 1 0 0 0,2 1 0 0 0,3 3 1 0 0,3 0-1 0 0,3 2 0 0 0,2 0 1 0 0,-26 131-1 0 0,44-160-6 0 0,1 0 0 0 0,2 0-1 0 0,2 1 1 0 0,2-1 0 0 0,1 0 0 0 0,1 0-1 0 0,3 0 1 0 0,11 42 0 0 0,-8-50 4 0 0,1 0-1 0 0,1 0 1 0 0,2-2 0 0 0,1 1-1 0 0,1-1 1 0 0,1-1-1 0 0,1-1 1 0 0,2-1 0 0 0,1 0-1 0 0,29 28 1 0 0,-17-23-11 0 0,1-1 0 0 0,2-2 0 0 0,1-2 0 0 0,1-1 0 0 0,0-2 0 0 0,71 30 0 0 0,-59-33 0 0 0,1-3-1 0 0,1-1 0 0 0,0-3 0 0 0,1-1 1 0 0,63 3-1 0 0,-51-11-1 0 0,1-2 1 0 0,-1-3-1 0 0,0-3 1 0 0,-1-3-1 0 0,1-3 1 0 0,-1-2-1 0 0,-1-3 0 0 0,-1-3 1 0 0,112-50-1 0 0,-120 43 13 0 0,-1-3 0 0 0,-1-3 0 0 0,-1-1 0 0 0,-2-2 0 0 0,-1-3 0 0 0,-2-1 0 0 0,-2-3 0 0 0,-2-1 0 0 0,47-65 0 0 0,-64 75 103 0 0,-3 0-1 0 0,0-2 1 0 0,-2 0 0 0 0,-2-1 0 0 0,-1-1-1 0 0,-2-1 1 0 0,-2 0 0 0 0,-1 0 0 0 0,-2-1-1 0 0,-2-1 1 0 0,-1 1 0 0 0,-2-1 0 0 0,-2 0-1 0 0,-5-73 1 0 0,-2 70-54 0 0,-2 0 0 0 0,-2 0 1 0 0,-1 1-1 0 0,-3 0 0 0 0,-1 1 0 0 0,-2 1 0 0 0,-38-70 0 0 0,42 89-58 0 0,-1 0 1 0 0,-1 2-1 0 0,-1 0 1 0 0,0 0-1 0 0,-2 2 0 0 0,0 0 1 0 0,-1 0-1 0 0,0 2 1 0 0,-1 0-1 0 0,-1 2 1 0 0,-1 0-1 0 0,0 1 0 0 0,0 1 1 0 0,-1 1-1 0 0,-35-12 1 0 0,37 17-16 0 0,1 0 1 0 0,-1 2-1 0 0,0 0 1 0 0,-1 1-1 0 0,1 1 1 0 0,-24 2 0 0 0,31 0-558 0 0,1 0 0 0 0,-1 1 0 0 0,1 1 0 0 0,0 0 1 0 0,-1 1-1 0 0,2 1 0 0 0,-1-1 0 0 0,0 2 1 0 0,1-1-1 0 0,-21 16 0 0 0,27-17-350 0 0,0 1 0 0 0,0 0 0 0 0,0 0 1 0 0,1 0-1 0 0,-1 0 0 0 0,2 1 0 0 0,-6 8 0 0 0,3 3-981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183 106 176 0 0,'-52'-91'6263'0'0,"52"91"-6153"0"0,0-1-1 0 0,0 0 0 0 0,-1 0 1 0 0,1 1-1 0 0,0-1 0 0 0,-1 0 1 0 0,1 0-1 0 0,0 1 1 0 0,-1-1-1 0 0,1 1 0 0 0,-1-1 1 0 0,1 0-1 0 0,-1 1 0 0 0,0-1 1 0 0,1 1-1 0 0,-1-1 0 0 0,1 1 1 0 0,-1-1-1 0 0,0 1 1 0 0,1 0-1 0 0,-1-1 0 0 0,0 1 1 0 0,0 0-1 0 0,1-1 0 0 0,-1 1 1 0 0,0 0-1 0 0,0 0 0 0 0,0 0 1 0 0,1 0-1 0 0,-2 0 1 0 0,0 0 62 0 0,0 1 1 0 0,1-1 0 0 0,-1 1 0 0 0,0 0 0 0 0,1 0 0 0 0,-1 0-1 0 0,0 0 1 0 0,1 0 0 0 0,-1 0 0 0 0,1 0 0 0 0,0 1 0 0 0,-3 1 0 0 0,-5 8 736 0 0,1-1-1 0 0,-13 22 1 0 0,18-27-508 0 0,-4 7 12 0 0,1 0 0 0 0,0 1 0 0 0,0-1 0 0 0,1 1 0 0 0,1 0 0 0 0,0 1 0 0 0,1-1 0 0 0,0 1 0 0 0,1 0-1 0 0,0 25 1 0 0,2-20-168 0 0,2-1 0 0 0,0 1 1 0 0,1 0-1 0 0,1-1 0 0 0,0 0 0 0 0,2 0 0 0 0,10 24 0 0 0,-3-14-120 0 0,2 0 0 0 0,1-1 0 0 0,1-1 0 0 0,1 0 0 0 0,1-1 0 0 0,2-1 0 0 0,0-1 0 0 0,2-1 0 0 0,33 26 0 0 0,2-7-56 0 0,2-2-1 0 0,1-4 1 0 0,2-1-1 0 0,2-4 1 0 0,82 27-1 0 0,-42-23-58 0 0,1-6 0 0 0,182 26 0 0 0,-259-50 73 0 0,2-1 0 0 0,-1-1 0 0 0,0-1 0 0 0,44-6 1 0 0,-73 5-50 0 0,1 0 1 0 0,-1 0 0 0 0,0 0 0 0 0,1 0 0 0 0,-1-1 0 0 0,0 1-1 0 0,1 0 1 0 0,-1-1 0 0 0,0 1 0 0 0,0-1 0 0 0,1 0-1 0 0,-1 1 1 0 0,0-1 0 0 0,0 0 0 0 0,0 0 0 0 0,0 1 0 0 0,0-1-1 0 0,0 0 1 0 0,0 0 0 0 0,0 0 0 0 0,0 0 0 0 0,1-3 0 0 0,-2 3 6 0 0,0 0 0 0 0,0 0 0 0 0,0-1 1 0 0,0 1-1 0 0,0 0 0 0 0,0 0 1 0 0,0-1-1 0 0,-1 1 0 0 0,1 0 0 0 0,0 0 1 0 0,-1 0-1 0 0,1-1 0 0 0,-1 1 1 0 0,1 0-1 0 0,-1 0 0 0 0,1 0 0 0 0,-1 0 1 0 0,0 0-1 0 0,-1-2 0 0 0,-2-1 14 0 0,0 0 0 0 0,0 1 0 0 0,0-1 0 0 0,0 0 0 0 0,0 1 1 0 0,-1 0-1 0 0,0 0 0 0 0,0 1 0 0 0,1-1 0 0 0,-11-3 0 0 0,14 6-47 0 0,-1 0 0 0 0,1-1 0 0 0,0 1 0 0 0,0 0 0 0 0,0 0 0 0 0,-1 0 0 0 0,1 0 0 0 0,0 0 0 0 0,0 0 0 0 0,0 0 0 0 0,-1 0 0 0 0,1 0 0 0 0,0 0 0 0 0,0 1 0 0 0,0-1 0 0 0,0 1 0 0 0,0-1 0 0 0,-1 1 0 0 0,1-1 0 0 0,0 1 0 0 0,0-1 0 0 0,0 1 0 0 0,0 0 0 0 0,0 0 0 0 0,0 0 0 0 0,-3 8-809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48 200 0 0,'-12'-6'1795'0'0,"0"0"1"0"0,1-1-1 0 0,-1-1 0 0 0,-13-11 1 0 0,57 17 1270 0 0,-6 7-2613 0 0,0 1 0 0 0,-1 1 0 0 0,1 1 0 0 0,-1 1 0 0 0,-1 2 0 0 0,0 0 0 0 0,-1 1 0 0 0,0 2 0 0 0,0 0 1 0 0,-2 2-1 0 0,0 0 0 0 0,0 1 0 0 0,22 26 0 0 0,-40-40-368 0 0,1 1 0 0 0,-2-1-1 0 0,1 1 1 0 0,0 0 0 0 0,-1 0 0 0 0,1 0 0 0 0,-1 1 0 0 0,0-1 0 0 0,-1 0 0 0 0,1 1 0 0 0,-1-1 0 0 0,0 1 0 0 0,0 0 0 0 0,0-1 0 0 0,-1 1 0 0 0,1 0 0 0 0,-1-1-1 0 0,0 1 1 0 0,-1 0 0 0 0,1 0 0 0 0,-1-1 0 0 0,0 1 0 0 0,-1 5 0 0 0,-1-3-15 0 0,-1 0-1 0 0,1 0 1 0 0,-1-1 0 0 0,0 1-1 0 0,-1-1 1 0 0,1 0 0 0 0,-1 0-1 0 0,-1 0 1 0 0,1-1 0 0 0,-1 0-1 0 0,0 0 1 0 0,0 0 0 0 0,-10 5-1 0 0,-13 7-79 0 0,-1-2 1 0 0,-1-1-1 0 0,0-2 0 0 0,-1-1 0 0 0,0-1 0 0 0,-47 8 0 0 0,77-18-94 0 0,-1 1 0 0 0,0 0 0 0 0,0-1-1 0 0,0 0 1 0 0,0 0 0 0 0,0 0 0 0 0,0 0 0 0 0,0 0 0 0 0,0-1 0 0 0,1 1 0 0 0,-1-1-1 0 0,0 0 1 0 0,-4-1 0 0 0,7 2-29 0 0,-1-1-1 0 0,1 1 1 0 0,-1 0-1 0 0,1-1 1 0 0,-1 1-1 0 0,1-1 1 0 0,-1 1-1 0 0,1-1 1 0 0,0 1-1 0 0,-1-1 1 0 0,1 1 0 0 0,-1-1-1 0 0,1 0 1 0 0,0 1-1 0 0,0-1 1 0 0,-1 0-1 0 0,1 1 1 0 0,0-1-1 0 0,0 1 1 0 0,0-1-1 0 0,0 0 1 0 0,0 0-1 0 0,0-1-253 0 0,0 0 1 0 0,1 0-1 0 0,-1 0 0 0 0,1 0 0 0 0,-1 0 0 0 0,1 1 0 0 0,0-1 0 0 0,-1 0 0 0 0,1 0 0 0 0,3-3 0 0 0,33-72-9777 0 0,-24 51 8502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41 524 0 0,'-5'-12'928'0'0,"-7"-15"2539"0"0,12 27-3441 0 0,0 0 0 0 0,-1 0 0 0 0,1 0 0 0 0,0-1 0 0 0,0 1 0 0 0,0 0 0 0 0,0 0 0 0 0,0 0 0 0 0,0 0 1 0 0,0 0-1 0 0,0 0 0 0 0,0 0 0 0 0,0 0 0 0 0,0 0 0 0 0,0 0 0 0 0,0 0 0 0 0,0 0 0 0 0,-1 0 0 0 0,1 0 0 0 0,0 0 0 0 0,0-1 0 0 0,0 1 0 0 0,0 0 1 0 0,0 0-1 0 0,0 0 0 0 0,0 0 0 0 0,0 0 0 0 0,0 0 0 0 0,-1 0 0 0 0,1 0 0 0 0,0 0 0 0 0,0 0 0 0 0,0 0 0 0 0,0 0 0 0 0,0 1 0 0 0,0-1 0 0 0,0 0 1 0 0,0 0-1 0 0,0 0 0 0 0,-1 0 0 0 0,1 0 0 0 0,0 0 0 0 0,0 0 0 0 0,0 0 0 0 0,0 0 0 0 0,0 0 0 0 0,0 0 0 0 0,0 0 0 0 0,0 0 0 0 0,0 0 1 0 0,0 0-1 0 0,0 1 0 0 0,0-1 0 0 0,0 0 0 0 0,0 0 0 0 0,0 0 0 0 0,-1 0 0 0 0,1 0 0 0 0,0 0 0 0 0,0 0 0 0 0,0 0 0 0 0,0 0 0 0 0,0 1 0 0 0,-1 17 1086 0 0,1-15-951 0 0,1 21 1066 0 0,-1 1 0 0 0,-2-1 0 0 0,0 1-1 0 0,-1-1 1 0 0,-2 0 0 0 0,-7 25 0 0 0,-6-5 1080 0 0,-42 75 0 0 0,37-77-1688 0 0,-27 66 1 0 0,49-105-611 0 0,-3 5 15 0 0,1 2 1 0 0,0-1-1 0 0,1 0 1 0 0,0 1 0 0 0,-2 18-1 0 0,4-28-23 0 0,0 1 0 0 0,0-1 0 0 0,0 0 0 0 0,1 1 0 0 0,-1-1 0 0 0,0 0 0 0 0,0 0-1 0 0,0 1 1 0 0,0-1 0 0 0,1 0 0 0 0,-1 0 0 0 0,0 1 0 0 0,0-1 0 0 0,1 0 0 0 0,-1 0-1 0 0,0 0 1 0 0,0 1 0 0 0,1-1 0 0 0,-1 0 0 0 0,0 0 0 0 0,1 0 0 0 0,-1 0 0 0 0,0 0 0 0 0,0 0-1 0 0,1 0 1 0 0,-1 1 0 0 0,0-1 0 0 0,1 0 0 0 0,-1 0 0 0 0,0 0 0 0 0,1 0 0 0 0,-1 0-1 0 0,0 0 1 0 0,1-1 0 0 0,-1 1 0 0 0,0 0 0 0 0,1 0 0 0 0,-1 0 0 0 0,0 0 0 0 0,0 0 0 0 0,1 0-1 0 0,-1-1 1 0 0,0 1 0 0 0,1 0 0 0 0,-1 0 0 0 0,0 0 0 0 0,0-1 0 0 0,1 1 0 0 0,-1 0-1 0 0,0 0 1 0 0,0-1 0 0 0,0 1 0 0 0,1 0 0 0 0,0-1-2 0 0,0 0 1 0 0,0 1-1 0 0,0-1 1 0 0,0 0-1 0 0,0 1 0 0 0,-1-1 1 0 0,1 0-1 0 0,0 0 1 0 0,0 0-1 0 0,-1 0 0 0 0,1 0 1 0 0,0 0-1 0 0,-1 0 1 0 0,1 0-1 0 0,-1 0 0 0 0,1-2 1 0 0,0 0 0 0 0,-1 1 1 0 0,0 0-1 0 0,-1-1 1 0 0,1 1-1 0 0,0 0 1 0 0,-1-1-1 0 0,1 1 1 0 0,-1 0-1 0 0,0 0 1 0 0,0 0-1 0 0,0-1 1 0 0,0 1-1 0 0,0 0 0 0 0,0 0 1 0 0,-1 0-1 0 0,1 1 1 0 0,0-1-1 0 0,-1 0 1 0 0,0 0-1 0 0,1 1 1 0 0,-4-3-1 0 0,-2-1-13 0 0,7 5 12 0 0,0 0-1 0 0,0 0 0 0 0,0 0 1 0 0,0 0-1 0 0,0 0 0 0 0,0 0 0 0 0,0 0 1 0 0,0 0-1 0 0,0 0 0 0 0,1 0 1 0 0,-1 0-1 0 0,0-1 0 0 0,0 1 1 0 0,0 0-1 0 0,0 0 0 0 0,0 0 0 0 0,0 0 1 0 0,0 0-1 0 0,0 0 0 0 0,0 0 1 0 0,0 0-1 0 0,0 0 0 0 0,0 0 1 0 0,0 0-1 0 0,0 0 0 0 0,0-1 1 0 0,0 1-1 0 0,0 0 0 0 0,0 0 0 0 0,0 0 1 0 0,0 0-1 0 0,1 0 13 0 0,22-3 15 0 0,-13-5-31 0 0,0 0-1 0 0,0-1 1 0 0,-1 0 0 0 0,-1-1 0 0 0,1 0 0 0 0,-2-1-1 0 0,1 1 1 0 0,7-17 0 0 0,-15 24-23 0 0,-8 7 11 0 0,-7 8 8 0 0,9-6 22 0 0,-3 0-10 0 0,1 1 0 0 0,0 0 0 0 0,0 1 0 0 0,1 0-1 0 0,-1 0 1 0 0,2 1 0 0 0,0-1 0 0 0,-9 16 0 0 0,15-23-2 0 0,0 0-1 0 0,0 0 0 0 0,1 0 1 0 0,-1-1-1 0 0,0 1 0 0 0,0 0 1 0 0,0 0-1 0 0,1 0 0 0 0,-1-1 1 0 0,0 1-1 0 0,1 0 0 0 0,-1 0 1 0 0,1-1-1 0 0,-1 1 0 0 0,1 0 1 0 0,-1-1-1 0 0,1 1 0 0 0,0 0 1 0 0,-1-1-1 0 0,1 1 0 0 0,0-1 1 0 0,-1 1-1 0 0,1-1 0 0 0,0 1 1 0 0,-1-1-1 0 0,1 0 0 0 0,0 1 1 0 0,0-1-1 0 0,0 0 0 0 0,-1 0 1 0 0,1 0-1 0 0,0 1 0 0 0,1-1 1 0 0,32 7-3 0 0,-32-6 1 0 0,65 9 18 0 0,0-3-1 0 0,0-2 1 0 0,0-4-1 0 0,1-2 1 0 0,81-13-1 0 0,-135 11-15 0 0,4 1-9 0 0,0-1 0 0 0,0-1 0 0 0,-1 0 1 0 0,1-2-1 0 0,-1 0 0 0 0,19-10 0 0 0,-35 16 8 0 0,0 0 0 0 0,-1-1 0 0 0,1 1 0 0 0,0 0 0 0 0,0-1 0 0 0,-1 1 0 0 0,1-1-1 0 0,0 1 1 0 0,0-1 0 0 0,-1 0 0 0 0,1 1 0 0 0,-1-1 0 0 0,1 0 0 0 0,-1 1 0 0 0,1-1 0 0 0,-1 0-1 0 0,1 0 1 0 0,-1 1 0 0 0,1-1 0 0 0,-1 0 0 0 0,0 0 0 0 0,1-1 0 0 0,-2 1 1 0 0,1 1 0 0 0,0-1 0 0 0,-1 1 0 0 0,1-1-1 0 0,0 1 1 0 0,-1-1 0 0 0,1 1 0 0 0,-1-1 0 0 0,1 1 0 0 0,-1-1 0 0 0,1 1 0 0 0,-1 0 0 0 0,1-1 0 0 0,-1 1 0 0 0,1 0 0 0 0,-1-1 0 0 0,0 1 0 0 0,1 0 0 0 0,-1 0 0 0 0,1-1-1 0 0,-2 1 1 0 0,-40-4 33 0 0,37 4-32 0 0,1 1 0 0 0,-1 0 1 0 0,0 0-1 0 0,1 0 0 0 0,-1 1 1 0 0,1-1-1 0 0,-1 1 0 0 0,1 0 1 0 0,-7 5-1 0 0,9-6-3 0 0,0 0 0 0 0,0 1-1 0 0,0-1 1 0 0,1 1 0 0 0,-1 0 0 0 0,0 0 0 0 0,1-1 0 0 0,-1 1 0 0 0,1 0 0 0 0,0 0-1 0 0,0 0 1 0 0,0 0 0 0 0,0 1 0 0 0,0-1 0 0 0,0 0 0 0 0,0 0 0 0 0,1 1-1 0 0,-1-1 1 0 0,1 0 0 0 0,-1 5 0 0 0,-1 0 18 0 0,1-7-19 0 0,1 0 0 0 0,0 0 1 0 0,0 0-1 0 0,0 0 0 0 0,-1 1 0 0 0,1-1 0 0 0,0 0 0 0 0,0 0 0 0 0,0 0 0 0 0,-1 1 0 0 0,1-1 0 0 0,0 0 0 0 0,0 0 0 0 0,0 0 0 0 0,0 1 0 0 0,0-1 0 0 0,0 0 0 0 0,0 0 0 0 0,-1 1 0 0 0,1-1 0 0 0,0 0 0 0 0,0 0 0 0 0,0 1 0 0 0,0-1 0 0 0,0 0 0 0 0,0 1 0 0 0,0-1 0 0 0,0 0 0 0 0,0 0 0 0 0,1 1 0 0 0,-1-1 1 0 0,0 0-1 0 0,0 0 0 0 0,0 1 0 0 0,0-1 0 0 0,0 0 0 0 0,0 0 0 0 0,0 0 0 0 0,1 1 0 0 0,-1-1 0 0 0,0 0 0 0 0,0 0 0 0 0,0 0 0 0 0,0 1 0 0 0,1-1 0 0 0,-1 0 0 0 0,0 0 0 0 0,0 0 0 0 0,1 0 0 0 0,-1 0 0 0 0,0 1 0 0 0,0-1 0 0 0,0 0 0 0 0,1 0 0 0 0,-1 0 0 0 0,1 0-24 0 0,-21-29-115 0 0,9 14-5129 0 0,4 3-3720 0 0,-1-3 3158 0 0,4 9 3982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2354 512 304 0 0,'1'-2'271'0'0,"-1"0"-1"0"0,1-1 1 0 0,0 1-1 0 0,0 0 1 0 0,0-1-1 0 0,0 1 1 0 0,0 0-1 0 0,0 0 1 0 0,3-4-1 0 0,8-16 743 0 0,-10 14-750 0 0,-1 1 0 0 0,1-1 1 0 0,-1 0-1 0 0,-1 1 0 0 0,0-1 0 0 0,0 0 0 0 0,0 1 0 0 0,-1-1 0 0 0,0 0 0 0 0,-4-13 0 0 0,2 9 9 0 0,-1 0 1 0 0,-1 0-1 0 0,0 0 0 0 0,-1 0 0 0 0,0 1 1 0 0,-1 0-1 0 0,0 1 0 0 0,-14-17 1 0 0,7 12 39 0 0,0 1 0 0 0,-1 1 1 0 0,0 0-1 0 0,-35-21 0 0 0,9 12 91 0 0,0 2 1 0 0,-2 1-1 0 0,0 2 0 0 0,-49-11 0 0 0,38 13 49 0 0,0 3 0 0 0,-1 3 1 0 0,0 1-1 0 0,-79 1 0 0 0,91 7-136 0 0,0 3 1 0 0,0 2-1 0 0,1 1 0 0 0,-1 2 0 0 0,2 3 0 0 0,-54 19 0 0 0,16 3-3 0 0,2 4 0 0 0,1 3-1 0 0,2 3 1 0 0,2 4 0 0 0,2 3-1 0 0,2 2 1 0 0,3 4 0 0 0,2 2 0 0 0,-100 121-1 0 0,127-132 186 0 0,-60 102 1 0 0,64-87-360 0 0,2 0 0 0 0,4 2 0 0 0,2 0 0 0 0,3 2 0 0 0,3 0 0 0 0,3 2-1 0 0,3 0 1 0 0,3 0 0 0 0,2 1 0 0 0,4-1 0 0 0,11 134 0 0 0,-2-158-111 0 0,2 0 0 0 0,1-1-1 0 0,3 0 1 0 0,1-1 0 0 0,2 0-1 0 0,2-1 1 0 0,2 0 0 0 0,2-2-1 0 0,42 62 1 0 0,-39-68-34 0 0,2-1 1 0 0,1-2-1 0 0,2-1 1 0 0,0-1-1 0 0,2-1 1 0 0,1-2-1 0 0,1-1 1 0 0,1-1-1 0 0,1-2 0 0 0,65 28 1 0 0,-37-26 4 0 0,0-3 0 0 0,1-2 0 0 0,1-3 0 0 0,1-3 0 0 0,0-3 0 0 0,70 0 0 0 0,-4-8-37 0 0,0-5 0 0 0,140-24 0 0 0,-190 16 41 0 0,0-4 1 0 0,0-4-1 0 0,133-51 0 0 0,-156 46 1 0 0,-2-2 0 0 0,-1-3 1 0 0,-1-2-1 0 0,-2-3 0 0 0,73-62 0 0 0,-59 38 8 0 0,-2-3 0 0 0,97-121 0 0 0,-134 145-7 0 0,-1-1-1 0 0,-1-2 1 0 0,-3 0-1 0 0,-1-2 1 0 0,-2 0-1 0 0,26-84 0 0 0,-39 96-3 0 0,-1 0-1 0 0,-1-1 1 0 0,-1 0-1 0 0,-2 1 0 0 0,-1-1 1 0 0,-2 0-1 0 0,-1 0 0 0 0,-1 0 1 0 0,-2 1-1 0 0,-13-48 1 0 0,6 41 3 0 0,-2 1-1 0 0,-1 0 1 0 0,-2 1 0 0 0,-2 1 0 0 0,-1 1 0 0 0,-1 0 0 0 0,-2 2 0 0 0,-29-32 0 0 0,9 19-11 0 0,-1 2 0 0 0,-2 2 0 0 0,-2 2 1 0 0,-2 2-1 0 0,-1 2 0 0 0,-2 3 0 0 0,-1 2 1 0 0,-2 2-1 0 0,-58-20 0 0 0,16 13-6 0 0,0 5 1 0 0,-2 5-1 0 0,-1 3 1 0 0,-167-13-1 0 0,163 29 18 0 0,-1 4-1 0 0,-114 12 0 0 0,149-2-12 0 0,1 3 0 0 0,0 3 0 0 0,1 3 0 0 0,-68 27 0 0 0,87-24 22 0 0,2 3-1 0 0,1 2 1 0 0,0 3-1 0 0,2 1 0 0 0,2 2 1 0 0,1 2-1 0 0,1 1 0 0 0,2 3 1 0 0,-56 66-1 0 0,51-48-11 0 0,2 2 0 0 0,3 2 0 0 0,3 1 0 0 0,2 2 0 0 0,3 1 0 0 0,-42 122 0 0 0,62-151 1 0 0,2 1 0 0 0,1 0 0 0 0,2 0 0 0 0,1 1 0 0 0,1 0 0 0 0,3 0 0 0 0,1 0-1 0 0,1 0 1 0 0,2 0 0 0 0,2 0 0 0 0,1 0 0 0 0,1-1 0 0 0,3 0 0 0 0,0-1-1 0 0,2 0 1 0 0,2 0 0 0 0,1-1 0 0 0,2-1 0 0 0,38 55 0 0 0,-29-53-79 0 0,2-1 0 0 0,2-2-1 0 0,1 0 1 0 0,1-3 0 0 0,1 0 0 0 0,1-2 0 0 0,2-2 0 0 0,1-1-1 0 0,0-2 1 0 0,2-1 0 0 0,0-2 0 0 0,42 12 0 0 0,-32-14-1296 0 0,1-3 0 0 0,0-1 0 0 0,100 8-1 0 0,-102-17-1277 0 0,0-3 0 0 0,-1-1 0 0 0,1-3-1 0 0,60-12 1 0 0,-47 1 339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82 44 0 0,'10'-20'5362'0'0,"-7"13"-4262"0"0,1 1-1 0 0,0 0 1 0 0,0 0-1 0 0,1 1 1 0 0,5-6-1 0 0,15-9 7058 0 0,-24 26-7638 0 0,0 0 0 0 0,0 0 0 0 0,-1 0-1 0 0,1 0 1 0 0,-1 0 0 0 0,-1 8 0 0 0,-10 39 223 0 0,-3 0-1 0 0,-26 70 1 0 0,13-46-407 0 0,-22 38-37 0 0,47-109-407 0 0,-2 6 882 0 0,14-23 20 0 0,2-9-780 0 0,-1 0 0 0 0,-1 0 0 0 0,-1-1 1 0 0,-1 0-1 0 0,0 0 0 0 0,-2-1 1 0 0,0 0-1 0 0,-2 0 0 0 0,0-1 0 0 0,-2 1 1 0 0,0-39-1 0 0,-6-10-33 0 0,3 68 17 0 0,1 3 2 0 0,-1-1 1 0 0,1 1 0 0 0,0 0-1 0 0,0 0 1 0 0,-1 0 0 0 0,1-1-1 0 0,0 1 1 0 0,0 0 0 0 0,0 0-1 0 0,-1-1 1 0 0,1 1 0 0 0,0 0-1 0 0,0 0 1 0 0,0-1 0 0 0,0 1-1 0 0,0 0 1 0 0,0 0-1 0 0,0-1 1 0 0,0 1 0 0 0,-1 0-1 0 0,1-1 1 0 0,0 1 0 0 0,0 0-1 0 0,0-1 1 0 0,0 1 0 0 0,0 0-1 0 0,1 0 1 0 0,-1-1 0 0 0,0 1-1 0 0,0 0 1 0 0,0-1 0 0 0,0 1-1 0 0,0 0 1 0 0,0 0 0 0 0,0-1-1 0 0,1 1 1 0 0,-1 0 0 0 0,0 0-1 0 0,0-1 1 0 0,0 1 0 0 0,0 0-1 0 0,1 0 1 0 0,-1-1 0 0 0,0 1-1 0 0,0 0 1 0 0,1 0 0 0 0,9 31 20 0 0,-9-3-26 0 0,0-19 4 0 0,0 0 1 0 0,-1 0-1 0 0,-1 0 0 0 0,-1 11 1 0 0,-38 186 143 0 0,34-175-113 0 0,2 1 0 0 0,-1 52 0 0 0,11-18 17 0 0,-5-61-41 0 0,-1 0-1 0 0,2-1 0 0 0,-1 1 0 0 0,0-1 0 0 0,1 1 0 0 0,0-1 0 0 0,0 1 0 0 0,1-1 1 0 0,-1 0-1 0 0,1 0 0 0 0,3 4 0 0 0,-5-7-4 0 0,-1-1 0 0 0,0 0 0 0 0,0 0 0 0 0,1 0 0 0 0,-1 1 1 0 0,0-1-1 0 0,0 0 0 0 0,1 0 0 0 0,-1 0 0 0 0,0 0 0 0 0,1 0 0 0 0,-1 0 0 0 0,0 1 0 0 0,0-1 0 0 0,1 0 0 0 0,-1 0 1 0 0,0 0-1 0 0,1 0 0 0 0,-1 0 0 0 0,0 0 0 0 0,1 0 0 0 0,-1 0 0 0 0,0 0 0 0 0,1-1 0 0 0,-1 1 0 0 0,0 0 1 0 0,0 0-1 0 0,1 0 0 0 0,-1 0 0 0 0,0 0 0 0 0,1 0 0 0 0,-1-1 0 0 0,0 1 0 0 0,0 0 0 0 0,1 0 0 0 0,-1 0 0 0 0,0-1 1 0 0,0 1-1 0 0,0 0 0 0 0,1 0 0 0 0,-1-1 0 0 0,0 1 0 0 0,0 0 0 0 0,0-1 0 0 0,0 1 0 0 0,0 0 0 0 0,1 0 1 0 0,-1-1-1 0 0,0 1 0 0 0,0 0 0 0 0,0-1 0 0 0,0 1 0 0 0,0 0 0 0 0,0-1 0 0 0,0 1 0 0 0,0 0 0 0 0,0-1 0 0 0,0 1 1 0 0,0-1-1 0 0,2-18-47 0 0,-6 0-45 0 0,4 18-34 0 0,0 1 0 0 0,-1-1 0 0 0,1 0-1 0 0,0 0 1 0 0,0 0 0 0 0,-1 0 0 0 0,1 0 0 0 0,0 0 0 0 0,0 0 0 0 0,0 1 0 0 0,0-1-1 0 0,0 0 1 0 0,1 0 0 0 0,-1 0 0 0 0,0 0 0 0 0,0 0 0 0 0,0 0 0 0 0,1 0 0 0 0,-1 1-1 0 0,1-1 1 0 0,-1 0 0 0 0,0 0 0 0 0,1 0 0 0 0,-1 1 0 0 0,1-1 0 0 0,0 0 0 0 0,-1 1-1 0 0,1-1 1 0 0,0 0 0 0 0,-1 1 0 0 0,1-1 0 0 0,0 1 0 0 0,0-1 0 0 0,-1 1 0 0 0,1-1-1 0 0,0 1 1 0 0,1-1 0 0 0,45-26-10476 0 0,32-4 1264 0 0,-57 23 7347 0 0,9-3 322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56 1356 0 0,'0'-4'682'0'0,"-1"1"1"0"0,0 0-1 0 0,0-1 0 0 0,0 1 0 0 0,0 0 1 0 0,0 0-1 0 0,-1 0 0 0 0,1 0 0 0 0,-1 0 1 0 0,0 0-1 0 0,-4-4 0 0 0,-6-6 5586 0 0,11 13-5933 0 0,0 0 0 0 0,-1 0 0 0 0,1 0-1 0 0,0 1 1 0 0,0-1 0 0 0,0 1-1 0 0,0-1 1 0 0,0 1 0 0 0,0-1 0 0 0,0 1-1 0 0,0 0 1 0 0,0-1 0 0 0,0 1-1 0 0,0 0 1 0 0,0 0 0 0 0,0 0 0 0 0,-1 1-1 0 0,-26 26-64 0 0,19-19 271 0 0,-127 108 1027 0 0,-1 0-629 0 0,135-115-924 0 0,-1 0 1 0 0,1 0-1 0 0,0 0 0 0 0,0 1 1 0 0,0-1-1 0 0,0 1 1 0 0,1-1-1 0 0,-1 1 1 0 0,1 0-1 0 0,-1-1 1 0 0,1 1-1 0 0,0 0 1 0 0,0 0-1 0 0,0 0 0 0 0,0 0 1 0 0,1 0-1 0 0,-1 0 1 0 0,1 1-1 0 0,0-1 1 0 0,0 4-1 0 0,1-4 18 0 0,0 0 0 0 0,0-1 0 0 0,0 1 0 0 0,0 0 0 0 0,0-1 0 0 0,1 1 0 0 0,-1-1 0 0 0,1 0 1 0 0,0 1-1 0 0,0-1 0 0 0,-1 0 0 0 0,1 0 0 0 0,1 0 0 0 0,-1 0 0 0 0,0-1 0 0 0,0 1 0 0 0,1 0 0 0 0,-1-1 0 0 0,1 0 0 0 0,-1 0 0 0 0,5 2 0 0 0,36 12 271 0 0,82 19 0 0 0,-31-11-259 0 0,47 21 9 0 0,-137-40-77 0 0,-15-4 185 0 0,10 0-203 0 0,1 0 0 0 0,-1 0-1 0 0,1 0 1 0 0,-1 1 0 0 0,1-1-1 0 0,-1 0 1 0 0,1 0 0 0 0,-1 0-1 0 0,1 0 1 0 0,-1 0 0 0 0,1 0-1 0 0,0-1 1 0 0,-1 1 0 0 0,1 0-1 0 0,-1 0 1 0 0,1 0 0 0 0,-1 0-1 0 0,1 0 1 0 0,-1-1 0 0 0,1 1-1 0 0,-1 0 1 0 0,1 0 0 0 0,0-1-1 0 0,-1 1 1 0 0,1 0 0 0 0,0-1-1 0 0,-1 1 1 0 0,1 0 0 0 0,0-1-1 0 0,-1 1 1 0 0,1-1 0 0 0,0 1 0 0 0,0-1-1 0 0,-1 1 1 0 0,1 0 0 0 0,0-1-1 0 0,0 1 1 0 0,0-1 0 0 0,0 1-1 0 0,0-1 1 0 0,-1 1 0 0 0,1-2-1 0 0,8-7-2840 0 0,1 0-1 0 0,0 0 0 0 0,0 1 1 0 0,1 0-1 0 0,11-7 1 0 0,11-10-2028 0 0,-14 10 2905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2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484 378 272 0 0,'34'-69'3482'0'0,"10"-16"1640"0"0,8-7 7712 0 0,-52 92-12764 0 0,-11 9 664 0 0,-12 15-281 0 0,-18 29 519 0 0,-23 27-40 0 0,2-3-405 0 0,22-24-261 0 0,-17 22 29 0 0,-32 35 244 0 0,51-66-311 0 0,35-40-216 0 0,0-1 0 0 0,0 0-1 0 0,0 0 1 0 0,0 0 0 0 0,-1 0-1 0 0,0-1 1 0 0,1 1 0 0 0,-1-1-1 0 0,0 0 1 0 0,0 0 0 0 0,0 0-1 0 0,0-1 1 0 0,0 1 0 0 0,-1-1-1 0 0,1 0 1 0 0,-6 1-1 0 0,7-3-5 0 0,-1 1-1 0 0,0 0 0 0 0,1-1 1 0 0,-1 0-1 0 0,1 0 0 0 0,-1 0 0 0 0,1 0 1 0 0,-1-1-1 0 0,1 1 0 0 0,0-1 0 0 0,0 0 1 0 0,0 0-1 0 0,0 0 0 0 0,0 0 0 0 0,0 0 1 0 0,0-1-1 0 0,1 1 0 0 0,-1-1 1 0 0,-2-4-1 0 0,-1-1-3 0 0,2 1 0 0 0,-1-1 0 0 0,1 0 0 0 0,0 0 0 0 0,1 0 0 0 0,-1-1 0 0 0,2 1 0 0 0,-1-1 0 0 0,1 0 0 0 0,1 1 0 0 0,-1-14 0 0 0,0-3-4 0 0,2-1 1 0 0,5-45 0 0 0,3 25-2 0 0,2 1-1 0 0,3 0 1 0 0,1 0 0 0 0,2 1 0 0 0,2 1-1 0 0,2 1 1 0 0,25-39 0 0 0,-44 79 2 0 0,0 1 0 0 0,-1 0-1 0 0,1 0 1 0 0,0-1 0 0 0,-1 1 0 0 0,1 0 0 0 0,0 0 0 0 0,0 0 0 0 0,0 0 0 0 0,0 0-1 0 0,0 0 1 0 0,0 0 0 0 0,1 1 0 0 0,0-2 0 0 0,-1 2 1 0 0,-1 0-1 0 0,1 0 1 0 0,-1 0 0 0 0,0 0-1 0 0,1 0 1 0 0,-1 0 0 0 0,1 0-1 0 0,-1 0 1 0 0,0 0 0 0 0,1 1-1 0 0,-1-1 1 0 0,0 0 0 0 0,1 0 0 0 0,-1 0-1 0 0,0 1 1 0 0,1-1 0 0 0,-1 0-1 0 0,0 0 1 0 0,1 1 0 0 0,-1-1-1 0 0,0 0 1 0 0,0 1 0 0 0,1-1-1 0 0,-1 0 1 0 0,0 1 0 0 0,0-1-1 0 0,1 0 1 0 0,-1 1 0 0 0,0-1-1 0 0,0 1 1 0 0,10 45-4 0 0,-6-25 8 0 0,4 8 10 0 0,1-1 0 0 0,16 31-1 0 0,-6-21-1 0 0,2 0-1 0 0,35 46 0 0 0,148 155 10 0 0,-166-197-18 0 0,5 3 17 0 0,23 22-11 0 0,55 59 56 0 0,-137-147-59 0 0,0-1 0 0 0,2 0-1 0 0,0-1 1 0 0,-15-36 0 0 0,13 23-14 0 0,2-1 0 0 0,2 0 0 0 0,-9-41-1 0 0,13 25 10 0 0,3 0-1 0 0,3-105 1 0 0,-1-14-9 0 0,3 155 2 0 0,-1 8-2 0 0,1-1 0 0 0,-1 0 0 0 0,0 0 1 0 0,-1 1-1 0 0,-3-11 0 0 0,4 18 6 0 0,0 1 1 0 0,1-1-1 0 0,-1 0 0 0 0,0 1 0 0 0,0-1 1 0 0,0 1-1 0 0,0-1 0 0 0,0 1 1 0 0,0-1-1 0 0,0 1 0 0 0,-1 0 1 0 0,1-1-1 0 0,0 1 0 0 0,-1 0 0 0 0,1 0 1 0 0,-1 0-1 0 0,1 0 0 0 0,-1 0 1 0 0,0 1-1 0 0,1-1 0 0 0,-1 0 1 0 0,0 1-1 0 0,0-1 0 0 0,1 1 0 0 0,-1-1 1 0 0,0 1-1 0 0,0 0 0 0 0,0 0 1 0 0,1 0-1 0 0,-1 0 0 0 0,0 0 1 0 0,0 0-1 0 0,-2 1 0 0 0,-5 1 3 0 0,0 0-1 0 0,1 1 1 0 0,-1 0-1 0 0,0 0 1 0 0,1 0-1 0 0,0 1 1 0 0,0 1-1 0 0,0 0 0 0 0,0 0 1 0 0,1 0-1 0 0,-1 1 1 0 0,2 0-1 0 0,-1 0 1 0 0,1 1-1 0 0,-1 0 1 0 0,2 0-1 0 0,-1 0 1 0 0,-7 15-1 0 0,5-7 7 0 0,1-1 0 0 0,1 1 0 0 0,0 1-1 0 0,1-1 1 0 0,1 1 0 0 0,0 0 0 0 0,1 0-1 0 0,1 0 1 0 0,0 30 0 0 0,3 37 6 0 0,-3 98-8 0 0,1-172-5 0 0,0 0 1 0 0,0 0 0 0 0,-1 1-1 0 0,0-1 1 0 0,-1 0-1 0 0,0-1 1 0 0,0 1-1 0 0,-1 0 1 0 0,0-1-1 0 0,0 0 1 0 0,-1 0 0 0 0,0 0-1 0 0,0 0 1 0 0,-1-1-1 0 0,-8 8 1 0 0,8-10 2 0 0,0 0 0 0 0,0-1 1 0 0,0 1-1 0 0,-1-1 0 0 0,0 0 0 0 0,0-1 1 0 0,0 0-1 0 0,0 0 0 0 0,0 0 1 0 0,-1-1-1 0 0,1 0 0 0 0,-1-1 0 0 0,0 1 1 0 0,1-2-1 0 0,-1 1 0 0 0,0-1 1 0 0,0 0-1 0 0,-12-2 0 0 0,11 1 1 0 0,0-1 0 0 0,0 0-1 0 0,-1 0 1 0 0,1-1 0 0 0,1 0 0 0 0,-1-1-1 0 0,0 0 1 0 0,1-1 0 0 0,0 1-1 0 0,0-1 1 0 0,0-1 0 0 0,1 0 0 0 0,-9-8-1 0 0,11 9-1 0 0,1 1 0 0 0,0-1 1 0 0,0 0-1 0 0,1-1 0 0 0,-1 1 0 0 0,1 0 0 0 0,0-1 0 0 0,1 0 0 0 0,-1 0 0 0 0,1 0 0 0 0,0 0 0 0 0,1 0 0 0 0,0 0 0 0 0,0 0 0 0 0,0-1 0 0 0,0 1 0 0 0,1 0 0 0 0,0-1 0 0 0,1 1 0 0 0,1-11 1 0 0,0 8-4 0 0,0 0 1 0 0,1 0 0 0 0,0 1-1 0 0,0-1 1 0 0,1 1 0 0 0,0-1 0 0 0,1 1-1 0 0,0 1 1 0 0,0-1 0 0 0,1 1 0 0 0,10-12-1 0 0,-5 9 0 0 0,0 0 0 0 0,0 1 0 0 0,1 1 0 0 0,1 0 0 0 0,-1 0 0 0 0,24-9 0 0 0,-6 5-1 0 0,0 1 0 0 0,0 2-1 0 0,34-5 1 0 0,35-2-2 0 0,-57 12-3 0 0,1 2 0 0 0,48 3 0 0 0,26 11-526 0 0,28 14-2904 0 0,0 6-5346 0 0,-53-11-698 0 0,-62-15 7020 0 0,-6 1 550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73 448 0 0,'9'-18'2150'0'0,"-7"15"-1644"0"0,0 0 1 0 0,0 0 0 0 0,-1 0 0 0 0,1 0-1 0 0,-1-1 1 0 0,0 1 0 0 0,0 0 0 0 0,0-1 0 0 0,0-6-1 0 0,-1 3 616 0 0,-1-1 4141 0 0,-7 24-2935 0 0,4-7-1590 0 0,-6 10 335 0 0,1 1 1 0 0,1 0-1 0 0,1 0 0 0 0,-4 25 0 0 0,9-38-995 0 0,2-1 1 0 0,-1 1-1 0 0,1 0 0 0 0,0 0 0 0 0,0-1 0 0 0,1 1 0 0 0,0 0 0 0 0,0 0 0 0 0,1-1 0 0 0,0 1 0 0 0,0-1 1 0 0,0 1-1 0 0,1-1 0 0 0,0 0 0 0 0,0 0 0 0 0,1 0 0 0 0,5 7 0 0 0,30 34 377 0 0,-29-37-347 0 0,0 1 0 0 0,-1 0 0 0 0,0 1 0 0 0,-1 0 0 0 0,0 0 0 0 0,-1 1 0 0 0,0 0 0 0 0,4 14 0 0 0,-9-23-44 0 0,-1 1 0 0 0,-1-1-1 0 0,1 1 1 0 0,0-1 0 0 0,-1 1 0 0 0,0-1 0 0 0,0 1-1 0 0,-1-1 1 0 0,1 1 0 0 0,-1-1 0 0 0,0 1 0 0 0,0-1-1 0 0,0 1 1 0 0,-1-1 0 0 0,1 0 0 0 0,-1 0 0 0 0,-3 5-1 0 0,1-4-19 0 0,0 1 0 0 0,0 0-1 0 0,-1-1 1 0 0,0 0-1 0 0,0 0 1 0 0,-1 0-1 0 0,1 0 1 0 0,-1-1 0 0 0,0 0-1 0 0,-8 4 1 0 0,4-3-57 0 0,0 0 0 0 0,-1-1 0 0 0,1 0 0 0 0,-1 0 0 0 0,0-1 0 0 0,-1-1 0 0 0,1 0 0 0 0,0 0 0 0 0,-1-1 0 0 0,1-1 1 0 0,-1 0-1 0 0,1 0 0 0 0,-17-3 0 0 0,25 2-96 0 0,0 0 1 0 0,0 0 0 0 0,0 0-1 0 0,0 0 1 0 0,0-1-1 0 0,0 1 1 0 0,0-1 0 0 0,0 0-1 0 0,0 0 1 0 0,1 0-1 0 0,-1 0 1 0 0,-4-4 0 0 0,5 2-322 0 0,0 1 0 0 0,0 0 1 0 0,0-1-1 0 0,0 1 0 0 0,1-1 1 0 0,0 0-1 0 0,-1 1 0 0 0,1-1 1 0 0,0 0-1 0 0,1 0 0 0 0,-1 0 1 0 0,1 1-1 0 0,0-1 0 0 0,0 0 1 0 0,0-5-1 0 0,3-11-2166 0 0,1 1 0 0 0,0 0 0 0 0,1 0 1 0 0,12-27-1 0 0,-10 28 1340 0 0,7-21-1064 0 0,4-1 581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61 120 1224 0 0,'-3'-4'600'0'0,"1"-1"1"0"0,-1 1-1 0 0,1 0 1 0 0,-1 0-1 0 0,-1 0 0 0 0,1 1 1 0 0,-6-6-1 0 0,6 7-95 0 0,0-1-1 0 0,1 1 0 0 0,-1-1 1 0 0,1 1-1 0 0,0-1 1 0 0,0 0-1 0 0,0 1 0 0 0,0-1 1 0 0,0 0-1 0 0,0 0 1 0 0,1-1-1 0 0,0 1 0 0 0,-1 0 1 0 0,0-6-1 0 0,2 8-385 0 0,1-1 0 0 0,-1 1-1 0 0,1 0 1 0 0,0 0-1 0 0,-1 0 1 0 0,1 0 0 0 0,0 1-1 0 0,0-1 1 0 0,0 0 0 0 0,0 0-1 0 0,-1 0 1 0 0,1 1-1 0 0,0-1 1 0 0,0 0 0 0 0,0 1-1 0 0,1-1 1 0 0,-1 1 0 0 0,0-1-1 0 0,0 1 1 0 0,0-1 0 0 0,0 1-1 0 0,0 0 1 0 0,3-1-1 0 0,30-5 402 0 0,-32 5-448 0 0,36-3 157 0 0,76-1-1 0 0,-95 6-1342 0 0,0 0 1 0 0,0 2-1 0 0,23 5 1 0 0,-40-7 563 0 0,0-1 0 0 0,0 0 1 0 0,0 1-1 0 0,0 0 1 0 0,0-1-1 0 0,-1 1 0 0 0,1 0 1 0 0,0 0-1 0 0,-1 0 1 0 0,1 0-1 0 0,0 0 0 0 0,-1 0 1 0 0,0 0-1 0 0,1 0 1 0 0,-1 1-1 0 0,1-1 0 0 0,-1 1 1 0 0,2 2-1 0 0,-3 2-1382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2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6 362 1436 0 0,'-3'-25'5382'0'0,"3"22"-4634"0"0,-1-1 1 0 0,0 1 0 0 0,1 0 0 0 0,0 0 0 0 0,0 0 0 0 0,0-1-1 0 0,0 1 1 0 0,0 0 0 0 0,1 0 0 0 0,-1 0 0 0 0,1-1 0 0 0,0 1 0 0 0,0 0-1 0 0,0 0 1 0 0,3-5 0 0 0,-3 6-610 0 0,0 1-1 0 0,-1-1 0 0 0,1 1 1 0 0,0 0-1 0 0,0-1 1 0 0,0 1-1 0 0,0 0 1 0 0,0 0-1 0 0,1-1 1 0 0,-1 1-1 0 0,0 0 0 0 0,1 0 1 0 0,-1 0-1 0 0,0 0 1 0 0,1 1-1 0 0,-1-1 1 0 0,1 0-1 0 0,-1 1 1 0 0,1-1-1 0 0,-1 1 0 0 0,1-1 1 0 0,0 1-1 0 0,-1 0 1 0 0,1 0-1 0 0,0-1 1 0 0,-1 1-1 0 0,1 0 1 0 0,0 0-1 0 0,-1 1 1 0 0,1-1-1 0 0,-1 0 0 0 0,1 1 1 0 0,0-1-1 0 0,-1 1 1 0 0,1-1-1 0 0,-1 1 1 0 0,1 0-1 0 0,-1-1 1 0 0,1 1-1 0 0,-1 0 0 0 0,0 0 1 0 0,1 0-1 0 0,-1 0 1 0 0,2 2-1 0 0,2 2-46 0 0,0 1 0 0 0,-1 0-1 0 0,1 0 1 0 0,-1 0 0 0 0,0 1-1 0 0,-1-1 1 0 0,0 1 0 0 0,5 13-1 0 0,8 36 356 0 0,12 95-1 0 0,-21-108-367 0 0,-1-11-5 0 0,3 18 145 0 0,4 91 1 0 0,-10-137 349 0 0,3-12-183 0 0,4-11 6 0 0,11-19-338 0 0,1 0 0 0 0,2 2 0 0 0,2 1 1 0 0,44-48-1 0 0,-50 60-34 0 0,50-56-15 0 0,4 4 0 0 0,3 3 1 0 0,3 3-1 0 0,3 4 0 0 0,98-59 1 0 0,-159 108-17 0 0,-18 12 6 0 0,1 0 0 0 0,0 0 0 0 0,0 1 0 0 0,0-1 0 0 0,0 1 0 0 0,1 1 0 0 0,-1-1 0 0 0,1 1 0 0 0,0-1 0 0 0,6 0 0 0 0,-11 3-1 0 0,0 0-2 0 0,-1 0 7 0 0,0 1 1 0 0,1-1 0 0 0,-1 0-1 0 0,0 0 1 0 0,0 0 0 0 0,1 0 0 0 0,-1 0-1 0 0,0 1 1 0 0,0-1 0 0 0,0 0-1 0 0,1 0 1 0 0,-1 0 0 0 0,0 1-1 0 0,0-1 1 0 0,0 0 0 0 0,0 0 0 0 0,1 1-1 0 0,-1-1 1 0 0,0 0 0 0 0,0 0-1 0 0,0 1 1 0 0,0-1 0 0 0,0 0-1 0 0,0 1 1 0 0,0-1 0 0 0,0 0-1 0 0,0 0 1 0 0,0 1 0 0 0,0-1 0 0 0,0 0-1 0 0,0 1 1 0 0,0-1 0 0 0,0 0-1 0 0,0 0 1 0 0,0 1 0 0 0,0-1-1 0 0,0 0 1 0 0,0 0 0 0 0,-1 1 0 0 0,1-1-1 0 0,0 0 1 0 0,0 0 0 0 0,0 1-1 0 0,0-1 1 0 0,-1 0 0 0 0,1 0-1 0 0,0 1 1 0 0,-7 5-11 0 0,-23 14-3069 0 0,-27 0-6767 0 0,19-8 5860 0 0,-30 9-5006 0 0,45-13 7025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274 105 868 0 0,'-5'-5'7971'0'0,"-17"-14"1134"0"0,10 10-4573 0 0,11 9-4300 0 0,0-1-1 0 0,0 0 0 0 0,1 0 1 0 0,-1 1-1 0 0,0-1 0 0 0,0 0 0 0 0,0 1 1 0 0,0-1-1 0 0,0 1 0 0 0,0-1 1 0 0,0 1-1 0 0,0 0 0 0 0,0-1 1 0 0,0 1-1 0 0,0 0 0 0 0,0 0 1 0 0,0 0-1 0 0,-2-1 0 0 0,2 1 124 0 0,0 1-223 0 0,0-1 1 0 0,0 0-1 0 0,-1 0 0 0 0,1 1 1 0 0,0-1-1 0 0,-1 1 0 0 0,1-1 1 0 0,0 1-1 0 0,0 0 1 0 0,0-1-1 0 0,0 1 0 0 0,0 0 1 0 0,0 0-1 0 0,-2 1 0 0 0,0 5-25 0 0,1 1 0 0 0,0 0-1 0 0,0 0 1 0 0,0 0 0 0 0,1 1-1 0 0,0-1 1 0 0,1 0 0 0 0,0 13-1 0 0,-5 105 471 0 0,-26 141-1 0 0,4-48-141 0 0,17-115-323 0 0,28-160-53 0 0,-11 9-77 0 0,-2 0-1 0 0,-3-1 1 0 0,-5-77-1 0 0,-13-36-18 0 0,1 55 29 0 0,12 85 9 0 0,-24-129-1 0 0,13 93-7 0 0,1 21-4 0 0,23 75-60 0 0,2 15 75 0 0,0-7 18 0 0,-2 0 1 0 0,-3 1-1 0 0,4 89 1 0 0,-10-124-21 0 0,-1 40-6 0 0,-13 106-1 0 0,7-112-1 0 0,-2 11 14 0 0,7-49 0 0 0,0-15-1 0 0,-2-17-4 0 0,3-68-21 0 0,1-123-75 0 0,8 70 72 0 0,0 51 27 0 0,8-46-4 0 0,-16 118-12 0 0,-6 26-6 0 0,-8 30-5 0 0,1 19 37 0 0,-13 74 61 0 0,9-27-24 0 0,-6 59-2 0 0,6-11 108 0 0,10-72 542 0 0,5-71-653 0 0,0-8-41 0 0,1 1-7 0 0,0 1 0 0 0,0-1 0 0 0,0 0 0 0 0,1 0-1 0 0,-1 0 1 0 0,0 1 0 0 0,1-1 0 0 0,-1 0 0 0 0,1 0-1 0 0,-1 1 1 0 0,1-1 0 0 0,-1 0 0 0 0,1 1 0 0 0,-1-1-1 0 0,1 0 1 0 0,0 1 0 0 0,-1-1 0 0 0,1 1 0 0 0,0-1-1 0 0,0 1 1 0 0,0-1 0 0 0,61-38-3024 0 0,79-58-23471 0 0,-119 81 24059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398 201 56 0 0,'-8'1'1137'0'0,"0"-1"0"0"0,0 0 1 0 0,0-1-1 0 0,0 0 0 0 0,0 0 0 0 0,0-1 1 0 0,1 0-1 0 0,-1 0 0 0 0,1-1 0 0 0,-1 1 1 0 0,1-2-1 0 0,0 1 0 0 0,-12-9 0 0 0,13 8-523 0 0,1 0 0 0 0,-1 0 0 0 0,1 0 0 0 0,0-1 0 0 0,1 0 0 0 0,-1 0 0 0 0,1-1 0 0 0,0 1 0 0 0,0-1 0 0 0,-3-6 0 0 0,6 10-493 0 0,0 0-1 0 0,0 0 0 0 0,0 0 0 0 0,1-1 1 0 0,-1 1-1 0 0,0 0 0 0 0,1-1 0 0 0,0 1 1 0 0,-1 0-1 0 0,1-1 0 0 0,0 1 0 0 0,0 0 1 0 0,0-1-1 0 0,1 1 0 0 0,-1 0 1 0 0,1-1-1 0 0,-1 1 0 0 0,1 0 0 0 0,0 0 1 0 0,1-3-1 0 0,-1 2-38 0 0,1 0 1 0 0,1 0-1 0 0,-1 0 1 0 0,0 0 0 0 0,1 1-1 0 0,0-1 1 0 0,-1 1-1 0 0,1 0 1 0 0,0 0-1 0 0,0-1 1 0 0,6-1-1 0 0,1-1-46 0 0,0 1 0 0 0,0 0 0 0 0,0 1-1 0 0,0 1 1 0 0,1-1 0 0 0,-1 1 0 0 0,1 1-1 0 0,10 0 1 0 0,30 6-4 0 0,-43-3-29 0 0,1 0 0 0 0,-2 1 0 0 0,1 0 1 0 0,0 0-1 0 0,0 0 0 0 0,-1 1 0 0 0,9 6 1 0 0,-13-7-4 0 0,1 0 1 0 0,0 0-1 0 0,0 0 1 0 0,-1 0-1 0 0,0 1 1 0 0,0 0-1 0 0,0-1 1 0 0,0 1 0 0 0,0 1-1 0 0,-1-1 1 0 0,0 0-1 0 0,0 0 1 0 0,2 6-1 0 0,-3-6 0 0 0,0 1 0 0 0,0 0 0 0 0,0 0 0 0 0,-1 0 0 0 0,1 0 0 0 0,-1 0 0 0 0,-1 0 0 0 0,0 10 0 0 0,-2-4 12 0 0,-1 1 0 0 0,0-1 0 0 0,0 1-1 0 0,-2-1 1 0 0,1-1 0 0 0,-1 1-1 0 0,0-1 1 0 0,-1 0 0 0 0,-1 0-1 0 0,1-1 1 0 0,-1 0 0 0 0,-11 9 0 0 0,-7 7 268 0 0,-2-2 1 0 0,-56 35 0 0 0,33-26 572 0 0,-76 33 0 0 0,51-35 642 0 0,25-16 231 0 0,116-26-1574 0 0,-34 9-113 0 0,36 0 0 0 0,32 10-56 0 0,51 20 15 0 0,-91-19-1687 0 0,-23-8-1689 0 0,16-7-3630 0 0,34-15-5428 0 0,-29 4 7101 0 0,-35 10 4530 0 0,15-5-1075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459 141 1180 0 0,'10'-7'1440'0'0,"-1"-1"-1"0"0,0-1 1 0 0,0 0 0 0 0,7-10-1 0 0,-13 16-865 0 0,-1 0-1 0 0,0 1 0 0 0,0-1 1 0 0,0 0-1 0 0,-1-1 0 0 0,1 1 0 0 0,-1 0 1 0 0,1 0-1 0 0,-1-1 0 0 0,0 1 1 0 0,0-1-1 0 0,-1 1 0 0 0,1 0 1 0 0,-1-1-1 0 0,0 0 0 0 0,0 1 1 0 0,0-1-1 0 0,0 1 0 0 0,-1-4 0 0 0,1 6-447 0 0,-1-1 0 0 0,1 1 0 0 0,-1 0 0 0 0,1 0 0 0 0,-1 0 1 0 0,1 0-1 0 0,-1 0 0 0 0,0 0 0 0 0,1 0 0 0 0,-1 1 0 0 0,0-1 0 0 0,0 0 0 0 0,0 0 0 0 0,0 1 0 0 0,0-1 0 0 0,0 0 0 0 0,0 1 0 0 0,0-1 0 0 0,0 1 0 0 0,0-1 0 0 0,0 1 0 0 0,0-1 0 0 0,0 1 0 0 0,0 0 0 0 0,-1 0 0 0 0,1-1 0 0 0,0 1 0 0 0,0 0 0 0 0,0 0 0 0 0,0 0 0 0 0,-1 0 0 0 0,1 1 0 0 0,0-1 0 0 0,0 0 0 0 0,0 0 0 0 0,0 1 0 0 0,0-1 0 0 0,0 0 0 0 0,-1 1 0 0 0,0 0 0 0 0,-7 3 81 0 0,0 0 1 0 0,0 1 0 0 0,-14 9-1 0 0,17-10 135 0 0,-164 121 1984 0 0,79-56-1552 0 0,70-55-604 0 0,1 1 1 0 0,0 2 0 0 0,1-1 0 0 0,1 2 0 0 0,0 1-1 0 0,-26 36 1 0 0,42-52-141 0 0,0-1 0 0 0,1 0 0 0 0,-1 1 0 0 0,1-1-1 0 0,0 1 1 0 0,0 0 0 0 0,0-1 0 0 0,0 1 0 0 0,0 0 0 0 0,1 0 0 0 0,-1 0-1 0 0,1-1 1 0 0,-1 1 0 0 0,1 0 0 0 0,0 0 0 0 0,0 0 0 0 0,1 0 0 0 0,-1 0-1 0 0,1-1 1 0 0,-1 1 0 0 0,1 0 0 0 0,0 0 0 0 0,0-1 0 0 0,0 1 0 0 0,0 0-1 0 0,0-1 1 0 0,1 1 0 0 0,-1-1 0 0 0,1 0 0 0 0,0 1 0 0 0,0-1 0 0 0,3 3 0 0 0,6 4 121 0 0,0-1 1 0 0,0 0-1 0 0,1-1 1 0 0,0 0-1 0 0,22 8 1 0 0,0 1-127 0 0,9 8 86 0 0,-2 1-1 0 0,73 60 1 0 0,-95-69-105 0 0,2-1 1 0 0,0-1-1 0 0,1-1 0 0 0,1 0 0 0 0,45 17 0 0 0,-67-30-58 0 0,0 0-1 0 0,0 1 1 0 0,0-1 0 0 0,0 0 0 0 0,0 0-1 0 0,0 0 1 0 0,0 0 0 0 0,1 0-1 0 0,-1 0 1 0 0,0 0 0 0 0,0 0 0 0 0,0 0-1 0 0,0-1 1 0 0,0 1 0 0 0,0 0-1 0 0,0-1 1 0 0,0 1 0 0 0,0 0 0 0 0,0-1-1 0 0,0 1 1 0 0,-1-1 0 0 0,1 0 0 0 0,0 1-1 0 0,0-1 1 0 0,0 0 0 0 0,0 0-1 0 0,-1 1 1 0 0,2-3 0 0 0,18-32-5501 0 0,-4 5-1155 0 0,22-15-3740 0 0,-4 4 4540 0 0,-19 21 3998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87 1352 0 0,'1'-2'432'0'0,"-1"0"0"0"0,1 0 0 0 0,-1 1 0 0 0,1-1 0 0 0,-1 0 0 0 0,0 0 0 0 0,0 0 0 0 0,0 0 0 0 0,0 0-1 0 0,0 0 1 0 0,0 0 0 0 0,-1 0 0 0 0,1 1 0 0 0,-1-1 0 0 0,1 0 0 0 0,-1 0 0 0 0,0 0 0 0 0,1 1 0 0 0,-1-1 0 0 0,0 0 0 0 0,0 1 0 0 0,-2-2 0 0 0,1-1 161 0 0,0 1 0 0 0,-1 0 0 0 0,0 0-1 0 0,1 0 1 0 0,-1 0 0 0 0,0 0 0 0 0,-1 1 0 0 0,1-1 0 0 0,-5-2 0 0 0,3 3-259 0 0,0 0-1 0 0,1 0 1 0 0,-1 1 0 0 0,0 0-1 0 0,0-1 1 0 0,0 2 0 0 0,0-1-1 0 0,0 0 1 0 0,0 1 0 0 0,0 0-1 0 0,0 0 1 0 0,0 1-1 0 0,0-1 1 0 0,0 1 0 0 0,0 0-1 0 0,0 1 1 0 0,0-1 0 0 0,0 1-1 0 0,0 0 1 0 0,-7 4-1 0 0,9-4-283 0 0,-1 1 0 0 0,1-1-1 0 0,-1 1 1 0 0,1 0-1 0 0,0 0 1 0 0,1 0-1 0 0,-1 0 1 0 0,0 0-1 0 0,1 1 1 0 0,0-1 0 0 0,-1 1-1 0 0,1 0 1 0 0,1 0-1 0 0,-1-1 1 0 0,1 1-1 0 0,-1 0 1 0 0,1 0 0 0 0,0 1-1 0 0,1-1 1 0 0,-1 0-1 0 0,1 0 1 0 0,-1 0-1 0 0,1 0 1 0 0,1 1-1 0 0,0 4 1 0 0,0-1-15 0 0,1-1-1 0 0,0 1 1 0 0,0 0 0 0 0,1-1 0 0 0,0 1-1 0 0,0-1 1 0 0,1 0 0 0 0,0 0 0 0 0,0 0-1 0 0,1 0 1 0 0,7 7 0 0 0,7 8 43 0 0,44 34 0 0 0,-45-41 78 0 0,0 1 1 0 0,-1 1-1 0 0,18 22 1 0 0,-31-34-61 0 0,0 0 0 0 0,-1 1 0 0 0,1-1 1 0 0,-1 1-1 0 0,0 0 0 0 0,-1 0 0 0 0,0 0 1 0 0,1 1-1 0 0,1 9 0 0 0,-4-12-22 0 0,0 0 0 0 0,0 0 0 0 0,0 0 0 0 0,-1-1 0 0 0,1 1 0 0 0,-1 0 0 0 0,0 0 0 0 0,0 0 0 0 0,0 0 0 0 0,0-1 0 0 0,-1 1 0 0 0,0 0 0 0 0,0-1 0 0 0,0 1 0 0 0,0-1 0 0 0,0 0 0 0 0,-4 4 0 0 0,-3 3 33 0 0,0-1 0 0 0,-1-1 1 0 0,0 1-1 0 0,0-1 0 0 0,-1-1 0 0 0,0 0 1 0 0,0-1-1 0 0,0 0 0 0 0,-14 5 0 0 0,6-4-84 0 0,0 0-1 0 0,-1-2 0 0 0,0 0 0 0 0,-40 5 0 0 0,57-10-119 0 0,0 1 0 0 0,0-1-1 0 0,-1 0 1 0 0,1 0-1 0 0,0 0 1 0 0,0 0-1 0 0,0-1 1 0 0,-1 1 0 0 0,1-1-1 0 0,0 0 1 0 0,0 0-1 0 0,0 0 1 0 0,0 0-1 0 0,0-1 1 0 0,0 1-1 0 0,1-1 1 0 0,-1 0 0 0 0,-3-2-1 0 0,4 1-299 0 0,1 1 0 0 0,-1 0 0 0 0,1-1 0 0 0,0 1 0 0 0,0-1 0 0 0,0 1 0 0 0,0-1 0 0 0,0 0 0 0 0,0 1 0 0 0,1-1 0 0 0,-1 0 0 0 0,1 0 0 0 0,0 1 0 0 0,0-1 0 0 0,0 0 0 0 0,0 0 0 0 0,1 1 0 0 0,-1-1 0 0 0,1 0 0 0 0,-1 1 0 0 0,3-5 0 0 0,32-123-15265 0 0,-25 91 13146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3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99 1508 0 0,'-3'-5'1266'0'0,"1"0"0"0"0,-1-1 0 0 0,1 1 0 0 0,0 0 0 0 0,0-1 0 0 0,0 0 0 0 0,1 0 0 0 0,-1-6 0 0 0,2 10-932 0 0,0 1-1 0 0,0 0 1 0 0,0-1-1 0 0,0 1 0 0 0,1 0 1 0 0,-1 0-1 0 0,0-1 1 0 0,1 1-1 0 0,-1 0 1 0 0,1 0-1 0 0,-1-1 0 0 0,1 1 1 0 0,0 0-1 0 0,0 0 1 0 0,-1 0-1 0 0,1 0 1 0 0,0 0-1 0 0,0 0 0 0 0,0 0 1 0 0,2-1-1 0 0,23-8 1218 0 0,-4 7-1124 0 0,0 1-1 0 0,0 0 1 0 0,1 2-1 0 0,23 3 1 0 0,91 17-1618 0 0,-65-8-2768 0 0,0-4-3426 0 0,-3-5-1614 0 0,-50-3 7153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56 430 420 0 0,'-4'-2'1243'0'0,"0"-1"0"0"0,0 0 0 0 0,0 0 0 0 0,0-1 0 0 0,1 1 0 0 0,-1-1 0 0 0,1 1 0 0 0,0-1 0 0 0,0 0 0 0 0,1 0 0 0 0,-1-1 0 0 0,1 1 0 0 0,0 0 0 0 0,0-1 0 0 0,0 1 0 0 0,0-1 0 0 0,1 0 0 0 0,0 0 0 0 0,-1-9 0 0 0,2 14-1205 0 0,0 0 0 0 0,0 0 1 0 0,0 0-1 0 0,-1 0 0 0 0,1 0 1 0 0,0-1-1 0 0,0 1 0 0 0,0 0 1 0 0,0 0-1 0 0,0 0 0 0 0,0 0 0 0 0,0 0 1 0 0,0-1-1 0 0,0 1 0 0 0,0 0 1 0 0,0 0-1 0 0,0 0 0 0 0,0 0 1 0 0,0-1-1 0 0,0 1 0 0 0,0 0 1 0 0,0 0-1 0 0,1 0 0 0 0,-1 0 1 0 0,0 0-1 0 0,0 0 0 0 0,0-1 1 0 0,0 1-1 0 0,0 0 0 0 0,0 0 0 0 0,0 0 1 0 0,0 0-1 0 0,0 0 0 0 0,1 0 1 0 0,-1 0-1 0 0,0-1 0 0 0,0 1 1 0 0,0 0-1 0 0,0 0 0 0 0,0 0 1 0 0,0 0-1 0 0,1 0 0 0 0,-1 0 1 0 0,0 0-1 0 0,0 0 0 0 0,0 0 1 0 0,0 0-1 0 0,0 0 0 0 0,1 0 1 0 0,-1 0-1 0 0,0 0 0 0 0,0 0 0 0 0,0 0 1 0 0,0 0-1 0 0,0 0 0 0 0,1 0 1 0 0,8 9 829 0 0,5 16-207 0 0,13 73 723 0 0,10 28-561 0 0,-7-23-344 0 0,-5-12-274 0 0,-2-28 423 0 0,-23-63-620 0 0,1 0 0 0 0,-1 0 0 0 0,1 0-1 0 0,-1 0 1 0 0,1 0 0 0 0,-1 0 0 0 0,0 0-1 0 0,1 0 1 0 0,-1 0 0 0 0,1-1 0 0 0,-1 1-1 0 0,0 0 1 0 0,1 0 0 0 0,-1 0-1 0 0,0-1 1 0 0,1 1 0 0 0,-1 0 0 0 0,0 0-1 0 0,1-1 1 0 0,-1 1 0 0 0,0 0 0 0 0,1-1-1 0 0,-1 1 1 0 0,0 0 0 0 0,0-1 0 0 0,1 1-1 0 0,-1 0 1 0 0,0-1 0 0 0,0 1 0 0 0,0-1-1 0 0,0 1 1 0 0,0-1 0 0 0,1 1 0 0 0,-1 0-1 0 0,0-2 1 0 0,14-24-54 0 0,-10 18 68 0 0,81-128-22 0 0,-44 80 0 0 0,72-75 0 0 0,-41 61 0 0 0,-28 28 0 0 0,55-46 0 0 0,57-24 0 0 0,-49 36 0 0 0,-36 24 0 0 0,-60 43 0 0 0,21-20 0 0 0,-24 22 0 0 0,-31 44 0 0 0,19-32 0 0 0,-1 6 0 0 0,6-10 0 0 0,-7 4 0 0 0,2-5 0 0 0,0-1 0 0 0,-32-6-24584 0 0,11 10 20969 0 0,11-1 1116 0 0,-8 2 626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58 216 600 0 0,'-1'1'976'0'0,"0"-1"-1"0"0,-1 0 0 0 0,1 1 1 0 0,0-1-1 0 0,-1 0 1 0 0,1 0-1 0 0,0 0 1 0 0,-1 1-1 0 0,1-2 1 0 0,-1 1-1 0 0,1 0 0 0 0,0 0 1 0 0,-3-1-1 0 0,-17-9 6099 0 0,20 9-6939 0 0,0 0 1 0 0,-1 0-1 0 0,1 0 0 0 0,0 0 1 0 0,0 0-1 0 0,0 0 0 0 0,1 0 0 0 0,-1 0 1 0 0,0 0-1 0 0,0 0 0 0 0,0 0 0 0 0,1-1 1 0 0,-1 1-1 0 0,1 0 0 0 0,-1-1 1 0 0,1 1-1 0 0,-1 0 0 0 0,1-1 0 0 0,0 1 1 0 0,0 0-1 0 0,0-1 0 0 0,0 1 0 0 0,0-1 1 0 0,0 1-1 0 0,0 0 0 0 0,0-1 1 0 0,0 1-1 0 0,1-1 0 0 0,-1 1 0 0 0,1-2 1 0 0,6-8-75 0 0,0 0 0 0 0,1 1 0 0 0,0 0 1 0 0,1 1-1 0 0,0 0 0 0 0,0 0 1 0 0,1 1-1 0 0,0 0 0 0 0,1 1 0 0 0,-1 0 1 0 0,1 0-1 0 0,1 1 0 0 0,-1 1 0 0 0,23-8 1 0 0,-9 5-79 0 0,1 1 1 0 0,0 0-1 0 0,29-2 1 0 0,28 4 49 0 0,-72 5-30 0 0,1 0 0 0 0,-1 1 0 0 0,0 1 0 0 0,0 0 0 0 0,0 0 0 0 0,-1 1 0 0 0,1 1 0 0 0,14 6 0 0 0,-22-9 0 0 0,0 0 0 0 0,0 1 0 0 0,-1 0 0 0 0,1-1 0 0 0,0 1-1 0 0,-1 0 1 0 0,1 1 0 0 0,-1-1 0 0 0,0 0 0 0 0,0 1 0 0 0,0-1 0 0 0,0 1 0 0 0,0-1 0 0 0,0 1 0 0 0,-1 0 0 0 0,1 0 0 0 0,-1 0 0 0 0,0 0-1 0 0,0 0 1 0 0,0 0 0 0 0,0 0 0 0 0,0 1 0 0 0,-1-1 0 0 0,0 0 0 0 0,1 0 0 0 0,-1 0 0 0 0,0 1 0 0 0,-1-1 0 0 0,1 0 0 0 0,0 0 0 0 0,-1 1 0 0 0,0-1-1 0 0,-1 3 1 0 0,-15 33 65 0 0,10-29-39 0 0,0 0 0 0 0,0-1 0 0 0,-13 14 0 0 0,-7 1 63 0 0,-34 25 0 0 0,17-15-22 0 0,-33 23 38 0 0,45-34-71 0 0,32-23-36 0 0,-1 0 0 0 0,1 0 0 0 0,0 0 0 0 0,-1 0 0 0 0,1 0 0 0 0,0 0 0 0 0,-1 1 0 0 0,1-1 0 0 0,0 0 0 0 0,-1 0 0 0 0,1 0 0 0 0,0 1 0 0 0,0-1 1 0 0,-1 0-1 0 0,1 0 0 0 0,0 1 0 0 0,0-1 0 0 0,0 0 0 0 0,-1 0 0 0 0,1 1 0 0 0,0-1 0 0 0,0 0 0 0 0,0 1 0 0 0,0-1 0 0 0,0 0 0 0 0,0 1 0 0 0,0-1 0 0 0,-1 0 0 0 0,1 1 0 0 0,0-1 0 0 0,0 0 0 0 0,0 1 0 0 0,0-1 0 0 0,14 1 11 0 0,36-12-18 0 0,-26 6 11 0 0,-6 2-12 0 0,1 1-1 0 0,-1 1 1 0 0,1 1-1 0 0,-1 0 1 0 0,1 1-1 0 0,21 5 1 0 0,-34-5 32 0 0,0 0 1 0 0,-1 0 0 0 0,1 1-1 0 0,0 0 1 0 0,-1 0 0 0 0,0 0-1 0 0,0 1 1 0 0,1-1-1 0 0,-1 1 1 0 0,-1 1 0 0 0,1-1-1 0 0,0 1 1 0 0,-1-1 0 0 0,0 1-1 0 0,0 1 1 0 0,0-1-1 0 0,0 0 1 0 0,-1 1 0 0 0,0 0-1 0 0,0 0 1 0 0,0 0 0 0 0,0 0-1 0 0,3 10 1 0 0,-5-11 19 0 0,-1-1 1 0 0,1 1-1 0 0,-1-1 0 0 0,1 1 1 0 0,-1-1-1 0 0,0 1 1 0 0,-1 0-1 0 0,1-1 0 0 0,-1 1 1 0 0,1-1-1 0 0,-1 1 0 0 0,0-1 1 0 0,0 1-1 0 0,-2 2 1 0 0,-1 1 39 0 0,1 0 1 0 0,-1 0-1 0 0,-1-1 1 0 0,1 1-1 0 0,-1-1 1 0 0,-7 6-1 0 0,-2 2 75 0 0,-1-1 0 0 0,-1-1 1 0 0,0-1-1 0 0,-23 13 0 0 0,0-3 12 0 0,-1-1 0 0 0,-58 19 0 0 0,74-31-175 0 0,-1-2 0 0 0,0 0 0 0 0,-27 2 0 0 0,50-8-61 0 0,-1 1 0 0 0,0-1-1 0 0,1 0 1 0 0,-1 0 0 0 0,0 0 0 0 0,1 0 0 0 0,-1-1-1 0 0,0 1 1 0 0,1-1 0 0 0,-1 1 0 0 0,1-1 0 0 0,-1 0-1 0 0,1 0 1 0 0,-1 0 0 0 0,1 0 0 0 0,-3-2 0 0 0,4 2-53 0 0,1 1 0 0 0,-1-1 0 0 0,1 0 0 0 0,-1 1 0 0 0,1-1 0 0 0,-1 0 0 0 0,1 0 0 0 0,0 1 0 0 0,-1-1 0 0 0,1 0 0 0 0,0 0 0 0 0,0 0 0 0 0,-1 0 0 0 0,1 1-1 0 0,0-1 1 0 0,0 0 0 0 0,0 0 0 0 0,0 0 0 0 0,0-1 0 0 0,1-1-280 0 0,0 0 0 0 0,-1 1-1 0 0,1-1 1 0 0,0 1-1 0 0,0-1 1 0 0,0 0-1 0 0,1 1 1 0 0,2-4-1 0 0,6-8-1874 0 0,0 1-1 0 0,1 0 0 0 0,1 0 0 0 0,19-15 0 0 0,60-41-5429 0 0,-59 45 5933 0 0,9-4 57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5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842 631 1120 0 0,'-1'-20'2537'0'0,"1"-1"-1"0"0,2 1 1 0 0,0 0-1 0 0,0 0 1 0 0,2 0-1 0 0,1 0 1 0 0,8-24 0 0 0,-8 23-583 0 0,-9 18-1008 0 0,-7 10-698 0 0,-298 272 1940 0 0,161-149-1648 0 0,114-100-447 0 0,2 2-1 0 0,1 2 1 0 0,1 1-1 0 0,2 0 1 0 0,-38 65 0 0 0,66-99-91 0 0,-1 0 1 0 0,1 0 0 0 0,-1 0 0 0 0,1-1-1 0 0,-1 1 1 0 0,1 0 0 0 0,-1 0 0 0 0,1 0-1 0 0,0 0 1 0 0,0 0 0 0 0,-1 0 0 0 0,1 0 0 0 0,0 0-1 0 0,0 0 1 0 0,0 0 0 0 0,0 0 0 0 0,0 1-1 0 0,1-2 0 0 0,0-1 0 0 0,-1 1 0 0 0,1-1 0 0 0,-1 1-1 0 0,1-1 1 0 0,0 0 0 0 0,-1 1 0 0 0,1-1 0 0 0,-1 0 0 0 0,1 1-1 0 0,-1-1 1 0 0,0 0 0 0 0,1 1 0 0 0,-1-1 0 0 0,0 0-1 0 0,1 0 1 0 0,-1 0 0 0 0,0 1 0 0 0,0-1 0 0 0,0-1 0 0 0,16-60-25 0 0,-4 0 0 0 0,-2-1 0 0 0,3-118 0 0 0,-4 49 9 0 0,-6 78 8 0 0,-2 30 6 0 0,0 1-1 0 0,1 0 1 0 0,1 1-1 0 0,2-1 1 0 0,0 0-1 0 0,11-29 1 0 0,-15 51-1 0 0,-1-1 1 0 0,1 1 0 0 0,0 0-1 0 0,0 0 1 0 0,0-1-1 0 0,0 1 1 0 0,0 0-1 0 0,0 0 1 0 0,0 0-1 0 0,0 0 1 0 0,0 0 0 0 0,1 0-1 0 0,-1 1 1 0 0,0-1-1 0 0,1 0 1 0 0,-1 0-1 0 0,0 1 1 0 0,1-1-1 0 0,-1 1 1 0 0,1 0 0 0 0,-1-1-1 0 0,1 1 1 0 0,-1 0-1 0 0,1 0 1 0 0,-1 0-1 0 0,1 0 1 0 0,-1 0-1 0 0,1 0 1 0 0,-1 0 0 0 0,1 0-1 0 0,-1 1 1 0 0,1-1-1 0 0,-1 1 1 0 0,1-1-1 0 0,-1 1 1 0 0,1-1-1 0 0,1 2 1 0 0,8 4-3 0 0,-1 0 0 0 0,0 0 0 0 0,18 15 0 0 0,-17-12 3 0 0,75 53-10 0 0,90 70 30 0 0,-141-102-8 0 0,0 1 0 0 0,50 61 0 0 0,-73-78-9 0 0,-1 0 1 0 0,0 1-1 0 0,-1 1 1 0 0,-1 0-1 0 0,-1 0 1 0 0,0 1-1 0 0,-1-1 1 0 0,0 2-1 0 0,-2-1 1 0 0,0 1-1 0 0,-1 0 1 0 0,0 0-1 0 0,1 31 1 0 0,-5-43-2 0 0,-1-1 0 0 0,1 0 0 0 0,-1 1 0 0 0,0-1 0 0 0,0 0 0 0 0,0 1 0 0 0,-3 5 0 0 0,3-10-1 0 0,1 0 0 0 0,0 0 0 0 0,-1 0 0 0 0,1 0 0 0 0,-1-1 0 0 0,1 1 0 0 0,-1 0 0 0 0,0 0 0 0 0,1-1 0 0 0,-1 1 0 0 0,0 0 0 0 0,1-1 0 0 0,-1 1 0 0 0,0-1-1 0 0,0 1 1 0 0,1-1 0 0 0,-1 1 0 0 0,0-1 0 0 0,0 0 0 0 0,0 1 0 0 0,0-1 0 0 0,0 0 0 0 0,0 1 0 0 0,0-1 0 0 0,0 0 0 0 0,1 0 0 0 0,-1 0 0 0 0,0 0 0 0 0,0 0 0 0 0,0 0 0 0 0,0 0 0 0 0,0-1 0 0 0,0 1 0 0 0,0 0 0 0 0,0 0-1 0 0,0-1 1 0 0,0 1 0 0 0,1 0 0 0 0,-1-1 0 0 0,0 1 0 0 0,0-1 0 0 0,0 1 0 0 0,1-1 0 0 0,-1 0 0 0 0,0 1 0 0 0,1-1 0 0 0,-2-1 0 0 0,-23-20-8 0 0,2-1 0 0 0,1-2 1 0 0,0 0-1 0 0,-30-48 0 0 0,32 45 1 0 0,-12-24-19 0 0,2 0 0 0 0,-31-74 0 0 0,51 103 21 0 0,-4-8-1 0 0,2-1 0 0 0,2-1 1 0 0,-8-37-1 0 0,11 33 8 0 0,2 0 0 0 0,1 0 0 0 0,2-1 0 0 0,6-74 0 0 0,-2 94-3 0 0,1-1 1 0 0,1 1 0 0 0,8-23 0 0 0,-9 33-3 0 0,0 0 1 0 0,0 0-1 0 0,1 1 1 0 0,0-1-1 0 0,0 1 0 0 0,1 0 1 0 0,0 0-1 0 0,0 0 0 0 0,9-8 1 0 0,-14 15 0 0 0,1-1 1 0 0,-1 1-1 0 0,1-1 0 0 0,-1 1 1 0 0,1-1-1 0 0,-1 1 0 0 0,1 0 1 0 0,-1-1-1 0 0,1 1 1 0 0,-1 0-1 0 0,1 0 0 0 0,-1-1 1 0 0,1 1-1 0 0,-1 0 0 0 0,1 0 1 0 0,0 0-1 0 0,-1 0 0 0 0,1-1 1 0 0,-1 1-1 0 0,1 0 1 0 0,0 0-1 0 0,-1 0 0 0 0,1 0 1 0 0,-1 1-1 0 0,1-1 0 0 0,0 0 1 0 0,-1 0-1 0 0,1 0 0 0 0,-1 0 1 0 0,1 1-1 0 0,0-1 1 0 0,-1 0-1 0 0,1 0 0 0 0,-1 1 1 0 0,1-1-1 0 0,-1 0 0 0 0,1 1 1 0 0,-1-1-1 0 0,0 1 0 0 0,1-1 1 0 0,-1 1-1 0 0,1-1 1 0 0,-1 1-1 0 0,0-1 0 0 0,1 1 1 0 0,-1-1-1 0 0,0 1 0 0 0,0-1 1 0 0,1 1-1 0 0,-1-1 1 0 0,0 1-1 0 0,0 0 0 0 0,0-1 1 0 0,0 1-1 0 0,0-1 0 0 0,0 1 1 0 0,0 0-1 0 0,0-1 0 0 0,0 2 1 0 0,3 40-3 0 0,-9-1 16 0 0,-2 0 0 0 0,-1-1 0 0 0,-17 45 1 0 0,6-17-2 0 0,-5 20-13 0 0,5 2-1 0 0,-16 174 1 0 0,35-255 2 0 0,1 1 1 0 0,-2-1-1 0 0,1 1 1 0 0,-1-1-1 0 0,0 0 1 0 0,-1 0-1 0 0,0 0 1 0 0,-1 0 0 0 0,-6 11-1 0 0,8-17 0 0 0,0 0-1 0 0,-1 0 1 0 0,1 0 0 0 0,-1 0-1 0 0,0-1 1 0 0,0 1-1 0 0,0-1 1 0 0,0 1 0 0 0,0-1-1 0 0,0 0 1 0 0,-1-1 0 0 0,1 1-1 0 0,-1 0 1 0 0,0-1-1 0 0,1 0 1 0 0,-1 0 0 0 0,0 0-1 0 0,1 0 1 0 0,-1-1-1 0 0,0 0 1 0 0,0 1 0 0 0,0-1-1 0 0,0 0 1 0 0,0-1 0 0 0,-6-1-1 0 0,-2 0-1 0 0,1-1 0 0 0,0 0 0 0 0,-1-1 0 0 0,2 0 0 0 0,-1-1 0 0 0,0 0 0 0 0,1 0 0 0 0,-12-10 0 0 0,-76-62-8 0 0,74 56 10 0 0,0 2 11 0 0,6 5 0 0 0,1-1-1 0 0,-31-34 0 0 0,48 49-11 0 0,0-1 0 0 0,0 1 0 0 0,0 0 0 0 0,-1-1 0 0 0,1 1 0 0 0,0 0 0 0 0,0-1 0 0 0,0 1 0 0 0,0 0 0 0 0,0-1 0 0 0,0 1 1 0 0,0-1-1 0 0,0 1 0 0 0,0 0 0 0 0,0-1 0 0 0,0 1 0 0 0,0 0 0 0 0,0-1 0 0 0,0 1 0 0 0,0-1 0 0 0,0 1 0 0 0,0 0 0 0 0,0-1 0 0 0,1 1 0 0 0,-1 0 0 0 0,0-1 0 0 0,0 1 0 0 0,0 0 0 0 0,1-1 0 0 0,-1 1 1 0 0,0 0-1 0 0,0 0 0 0 0,1-1 0 0 0,-1 1 0 0 0,0 0 0 0 0,1 0 0 0 0,-1-1 0 0 0,0 1 0 0 0,1 0 0 0 0,-1 0 0 0 0,0 0 0 0 0,1 0 0 0 0,-1-1 0 0 0,0 1 0 0 0,1 0 0 0 0,-1 0 0 0 0,1 0 0 0 0,-1 0 0 0 0,0 0 1 0 0,1 0-1 0 0,-1 0 0 0 0,0 0 0 0 0,1 0 0 0 0,-1 0 0 0 0,1 1 0 0 0,31-4 1 0 0,-27 3-1 0 0,439 1-633 0 0,-78 1-7411 0 0,-3-25-8981 0 0,-293 13 15093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47 468 0 0,'50'-10'6769'0'0,"-46"9"-5801"0"0,-1 0 0 0 0,1 0 1 0 0,-1-1-1 0 0,0 1 0 0 0,0-1 0 0 0,0 0 1 0 0,0 0-1 0 0,0 0 0 0 0,0 0 0 0 0,0-1 0 0 0,-1 1 1 0 0,3-4-1 0 0,-4 6-896 0 0,-1 0 1 0 0,0 0 0 0 0,0 0-1 0 0,0 0 1 0 0,0-1-1 0 0,0 1 1 0 0,0 0 0 0 0,0 0-1 0 0,0 0 1 0 0,0-1-1 0 0,0 1 1 0 0,0 0-1 0 0,0 0 1 0 0,1 0 0 0 0,-1 0-1 0 0,0-1 1 0 0,0 1-1 0 0,-1 0 1 0 0,1 0 0 0 0,0 0-1 0 0,0-1 1 0 0,0 1-1 0 0,0 0 1 0 0,0 0-1 0 0,0 0 1 0 0,0 0 0 0 0,0-1-1 0 0,0 1 1 0 0,0 0-1 0 0,0 0 1 0 0,0 0 0 0 0,-1 0-1 0 0,1-1 1 0 0,0 1-1 0 0,0 0 1 0 0,0 0-1 0 0,0 0 1 0 0,0 0 0 0 0,-1 0-1 0 0,1 0 1 0 0,0 0-1 0 0,0-1 1 0 0,0 1 0 0 0,0 0-1 0 0,-1 0 1 0 0,1 0-1 0 0,0 0 1 0 0,0 0 0 0 0,-1 0-1 0 0,-16-2 1355 0 0,-20 5-357 0 0,-14 9-65 0 0,-27 18 196 0 0,57-19-963 0 0,0 0 0 0 0,1 1 0 0 0,0 2 0 0 0,0 0 0 0 0,2 0 1 0 0,-29 30-1 0 0,42-38-220 0 0,0 0 1 0 0,1 0 0 0 0,0 0-1 0 0,0 1 1 0 0,0 0 0 0 0,1-1-1 0 0,0 1 1 0 0,0 0-1 0 0,1 1 1 0 0,0-1 0 0 0,0 0-1 0 0,-1 15 1 0 0,5 4 33 0 0,2-5 90 0 0,1-1 0 0 0,1 0 0 0 0,1 0-1 0 0,13 25 1 0 0,18 17 39 0 0,-29-50-150 0 0,0 0 1 0 0,1-1-1 0 0,0 0 1 0 0,1-1 0 0 0,0 0-1 0 0,1-1 1 0 0,0 0-1 0 0,1-1 1 0 0,-1 0-1 0 0,2-1 1 0 0,-1 0 0 0 0,1-1-1 0 0,0 0 1 0 0,0-2-1 0 0,0 1 1 0 0,26 3 0 0 0,-18-5-14 0 0,0 0 0 0 0,32-1 1 0 0,-48-2-73 0 0,0 0 1 0 0,0-1 0 0 0,-1 0-1 0 0,1 0 1 0 0,0 0 0 0 0,0 0-1 0 0,0-1 1 0 0,-1 0 0 0 0,1 0-1 0 0,-1-1 1 0 0,0 1 0 0 0,0-1-1 0 0,1 0 1 0 0,5-5 0 0 0,-9 6-486 0 0,-1-1-1 0 0,1 1 1 0 0,0 0 0 0 0,0-1-1 0 0,-1 1 1 0 0,1-1 0 0 0,-1 1-1 0 0,1-4 1 0 0,-1 4-371 0 0,0 0-1 0 0,0 0 1 0 0,0 0-1 0 0,0 0 1 0 0,0 0-1 0 0,0 0 1 0 0,0 1-1 0 0,0-1 1 0 0,1 0-1 0 0,-1 1 1 0 0,1-1-1 0 0,0 1 1 0 0,-1 0-1 0 0,1-1 1 0 0,2 0-1 0 0,41-18-8476 0 0,-27 11 7565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4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353 178 348 0 0,'0'-8'949'0'0,"-1"1"0"0"0,-1-1 0 0 0,1 1 0 0 0,-2 0 0 0 0,1-1 0 0 0,0 1 0 0 0,-1 0-1 0 0,-1 0 1 0 0,1 1 0 0 0,-1-1 0 0 0,0 1 0 0 0,-1-1 0 0 0,-7-7 0 0 0,7 8-294 0 0,1 1 1 0 0,-2-1-1 0 0,1 1 0 0 0,-1 1 0 0 0,1-1 1 0 0,-1 1-1 0 0,-1 0 0 0 0,1 0 1 0 0,-1 1-1 0 0,1-1 0 0 0,-1 2 0 0 0,0-1 1 0 0,0 1-1 0 0,-10-2 0 0 0,16 3-621 0 0,0 1 0 0 0,0 0 1 0 0,0 0-1 0 0,0 0 0 0 0,0 0 0 0 0,0 0 0 0 0,0 0 0 0 0,0 0 1 0 0,0 0-1 0 0,0 1 0 0 0,0-1 0 0 0,0 0 0 0 0,0 1 0 0 0,0-1 0 0 0,0 0 1 0 0,0 1-1 0 0,0-1 0 0 0,0 1 0 0 0,1-1 0 0 0,-1 1 0 0 0,0 0 1 0 0,0-1-1 0 0,0 1 0 0 0,1 0 0 0 0,-1 0 0 0 0,0 0 0 0 0,1-1 0 0 0,-1 2 1 0 0,0 1 7 0 0,0-1 0 0 0,0 1 0 0 0,0-1 0 0 0,1 1 1 0 0,0 0-1 0 0,-1-1 0 0 0,1 1 0 0 0,0 0 0 0 0,0-1 1 0 0,0 1-1 0 0,1 2 0 0 0,1 5 28 0 0,0 0 0 0 0,0-1 1 0 0,1 1-1 0 0,1-1 0 0 0,5 12 0 0 0,14 20 158 0 0,-2 2 0 0 0,20 57 0 0 0,-36-86-124 0 0,-1 0-1 0 0,-1 0 1 0 0,0 0-1 0 0,0 1 0 0 0,-2-1 1 0 0,0 1-1 0 0,0-1 1 0 0,-2 1-1 0 0,0-1 0 0 0,0 1 1 0 0,-7 26-1 0 0,5-33-73 0 0,-1 0 0 0 0,0 0 0 0 0,0 0 0 0 0,0-1 0 0 0,-1 0 0 0 0,0 0 0 0 0,-1 0 0 0 0,1 0 0 0 0,-1-1 0 0 0,-1 0 0 0 0,1 0-1 0 0,-1-1 1 0 0,0 0 0 0 0,0 0 0 0 0,-13 6 0 0 0,4-2-56 0 0,0-2 0 0 0,-1 0-1 0 0,1-1 1 0 0,-1-1 0 0 0,-1 0 0 0 0,-28 3 0 0 0,45-7-129 0 0,-1-1 0 0 0,0 1 0 0 0,0-1 0 0 0,1 0 0 0 0,-1 1 0 0 0,0-1 0 0 0,1 0 0 0 0,-1 0 0 0 0,0 0 0 0 0,0-1 0 0 0,1 1 0 0 0,-1 0 0 0 0,0-1 0 0 0,1 1 0 0 0,-1-1 0 0 0,0 1 0 0 0,1-1 0 0 0,-1 0 1 0 0,1 0-1 0 0,-1 0 0 0 0,1 0 0 0 0,-1 0 0 0 0,1 0 0 0 0,0 0 0 0 0,-2-2 0 0 0,2 0-597 0 0,0 0 1 0 0,0 0-1 0 0,1 0 0 0 0,-1 0 1 0 0,1 0-1 0 0,0 0 1 0 0,0 0-1 0 0,0 0 0 0 0,1 0 1 0 0,-1 0-1 0 0,0 0 0 0 0,1 0 1 0 0,1-4-1 0 0,27-68-9075 0 0,-16 43 7713 0 0</inkml:trace>
  <inkml:trace contextRef="#ctx0" brushRef="#br0" timeOffset="1">128 193 612 0 0,'0'-39'5924'0'0,"-8"-45"0"0"0,8 82-5605 0 0,-1 0-1 0 0,1 0 0 0 0,0 0 0 0 0,0-1 1 0 0,0 1-1 0 0,0 0 0 0 0,0 0 0 0 0,1 0 0 0 0,-1 0 1 0 0,1-1-1 0 0,-1 1 0 0 0,1 0 0 0 0,0 0 0 0 0,0 0 1 0 0,0 0-1 0 0,0 1 0 0 0,0-1 0 0 0,0 0 1 0 0,1 0-1 0 0,1-2 0 0 0,0 1-62 0 0,0 1 0 0 0,1 0 0 0 0,-1 0-1 0 0,0 0 1 0 0,0 0 0 0 0,1 1 0 0 0,0-1 0 0 0,-1 1 0 0 0,1 0 0 0 0,7-1-1 0 0,6-1-204 0 0,1 2 0 0 0,0 0 0 0 0,34 4-1 0 0,-46-2-65 0 0,41 3-1702 0 0,113 5-16641 0 0,-137-9 16500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7:5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48 454 1468 0 0,'-15'-51'8515'0'0,"0"-27"2154"0"0,12 60-8376 0 0,-8-20 1518 0 0,11 38-3788 0 0,0 0 1 0 0,0 0-1 0 0,0 0 0 0 0,0 0 1 0 0,0 0-1 0 0,0 0 1 0 0,0 1-1 0 0,0-1 1 0 0,0 0-1 0 0,0 0 0 0 0,0 0 1 0 0,0 0-1 0 0,0 0 1 0 0,0 0-1 0 0,-1 0 1 0 0,1 0-1 0 0,0 0 0 0 0,0 0 1 0 0,0 0-1 0 0,0 0 1 0 0,0 0-1 0 0,0 0 1 0 0,0 0-1 0 0,0 0 0 0 0,0 0 1 0 0,0 0-1 0 0,0 0 1 0 0,0 0-1 0 0,-1 0 1 0 0,1 0-1 0 0,0 0 0 0 0,0 0 1 0 0,0 0-1 0 0,0 0 1 0 0,0 0-1 0 0,0 0 1 0 0,0 0-1 0 0,0 0 0 0 0,0 0 1 0 0,0 0-1 0 0,0 0 1 0 0,-1 0-1 0 0,1 0 1 0 0,0 0-1 0 0,0 0 0 0 0,0 0 1 0 0,0 0-1 0 0,0 0 1 0 0,0 0-1 0 0,0 0 1 0 0,0 0-1 0 0,2 24 112 0 0,5 30-12 0 0,3-1 0 0 0,2 0 0 0 0,21 60 0 0 0,-14-56-104 0 0,-12-34-16 0 0,1 0 1 0 0,0-1 0 0 0,15 26 0 0 0,-21-45-4 0 0,-1-1 1 0 0,1 0 0 0 0,0 1-1 0 0,0-1 1 0 0,-1 0 0 0 0,1 0 0 0 0,1 0-1 0 0,-1 0 1 0 0,0 0 0 0 0,0-1-1 0 0,1 1 1 0 0,-1-1 0 0 0,1 1 0 0 0,-1-1-1 0 0,1 0 1 0 0,0 0 0 0 0,0 0-1 0 0,-1 0 1 0 0,1-1 0 0 0,0 1 0 0 0,0-1-1 0 0,0 1 1 0 0,0-1 0 0 0,-1 0-1 0 0,1 0 1 0 0,0-1 0 0 0,0 1 0 0 0,0 0-1 0 0,0-1 1 0 0,-1 0 0 0 0,5-1-1 0 0,5-3 5 0 0,1 0 0 0 0,-1-1-1 0 0,0 0 1 0 0,0-1 0 0 0,15-11-1 0 0,35-30-9 0 0,-3-1 0 0 0,-1-3 0 0 0,-4-3 1 0 0,57-71-1 0 0,-24 19 67 0 0,-1 2 228 0 0,-67 80-111 0 0,0-1 0 0 0,-2-1 0 0 0,-1 0 1 0 0,19-44-1 0 0,-33 67-124 0 0,-4 6-34 0 0,-7 17-42 0 0,-13 27 8 0 0,22-40 22 0 0,0-6-7 0 0,1 1-1 0 0,-1-1 0 0 0,0 1 0 0 0,0 0 1 0 0,0-1-1 0 0,0 1 0 0 0,0 0 1 0 0,0-1-1 0 0,0 1 0 0 0,0 0 0 0 0,0-1 1 0 0,0 1-1 0 0,0 0 0 0 0,-1-1 0 0 0,1 1 1 0 0,0-1-1 0 0,0 1 0 0 0,-1 0 0 0 0,1-1 1 0 0,0 1-1 0 0,-1-1 0 0 0,1 1 1 0 0,0-1-1 0 0,-1 1 0 0 0,1-1 0 0 0,-1 1 1 0 0,1-1-1 0 0,-1 1 0 0 0,1-1 0 0 0,-1 0 1 0 0,1 1-1 0 0,-1-1 0 0 0,1 0 0 0 0,-2 1 1 0 0,1-1 6 0 0,1-2-7 0 0,0 2-1 0 0,0 0 4 0 0,0 2-3 0 0,0-2 1 0 0,0 1-4 0 0,-1 0 1 0 0,1 0 1 0 0,-1 0 0 0 0,0-1 0 0 0,0 1 0 0 0,1 0 0 0 0,-1 0-1 0 0,0 0 1 0 0,0-1 0 0 0,0 1 0 0 0,0-1 0 0 0,0 1-1 0 0,0 0 1 0 0,0-1 0 0 0,0 0 0 0 0,0 1 0 0 0,0-1 0 0 0,0 0-1 0 0,0 1 1 0 0,0-1 0 0 0,0 0 0 0 0,-2 0 0 0 0,2 0 17 0 0,-7 16-78 0 0,15-21-3906 0 0,-5-16-7027 0 0,-5-2 677 0 0,-1 12 7558 0 0,-3 2 945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86 1712 0 0,'1'-1'439'0'0,"1"0"1"0"0,0 1-1 0 0,-1-1 0 0 0,1 0 0 0 0,-1 0 0 0 0,1 0 0 0 0,-1 0 1 0 0,0-1-1 0 0,1 1 0 0 0,-1 0 0 0 0,0 0 0 0 0,0-1 1 0 0,0 1-1 0 0,0-1 0 0 0,0 1 0 0 0,0-1 0 0 0,0 1 1 0 0,0-1-1 0 0,-1 0 0 0 0,1 1 0 0 0,-1-1 0 0 0,1 0 0 0 0,-1 1 1 0 0,0-1-1 0 0,1 0 0 0 0,-1 0 0 0 0,0 0 0 0 0,0 1 1 0 0,0-1-1 0 0,-1 0 0 0 0,1 0 0 0 0,0 1 0 0 0,-1-1 1 0 0,1 0-1 0 0,-1 1 0 0 0,1-1 0 0 0,-1 0 0 0 0,-1-1 0 0 0,1 1-2 0 0,0 0 0 0 0,0 0 0 0 0,-1 1-1 0 0,1-1 1 0 0,0 0 0 0 0,-1 1 0 0 0,0-1-1 0 0,1 1 1 0 0,-1 0 0 0 0,0-1 0 0 0,0 1-1 0 0,0 0 1 0 0,-3-2 0 0 0,3 3-271 0 0,0-1 1 0 0,0 0-1 0 0,-1 1 1 0 0,1 0-1 0 0,0-1 1 0 0,0 1-1 0 0,-1 0 1 0 0,1 0-1 0 0,0 0 1 0 0,0 0-1 0 0,-1 1 1 0 0,1-1-1 0 0,0 0 1 0 0,0 1-1 0 0,-3 1 1 0 0,-3 2 212 0 0,0 0 0 0 0,0 1 1 0 0,0 0-1 0 0,1 0 0 0 0,0 1 1 0 0,0 0-1 0 0,0 0 0 0 0,1 1 1 0 0,0 0-1 0 0,-6 8 0 0 0,-52 85 680 0 0,52-79-1142 0 0,8-15 83 0 0,-63 116 0 0 0,58-104 0 0 0,1 1 0 0 0,1 1 0 0 0,1 0 0 0 0,-6 35 0 0 0,10-49 0 0 0,2-1 0 0 0,-1 1 0 0 0,1 0 0 0 0,0 0 0 0 0,0 0 0 0 0,1-1 0 0 0,-1 1 0 0 0,1 0 0 0 0,1 0 0 0 0,-1-1 0 0 0,1 1 0 0 0,0-1 0 0 0,0 1 0 0 0,0-1 0 0 0,7 10 0 0 0,-5-10 0 0 0,1 1 0 0 0,0-1 0 0 0,0 0 0 0 0,0-1 0 0 0,0 1 0 0 0,1-1 0 0 0,0 0 0 0 0,0-1 0 0 0,0 1 0 0 0,0-1 0 0 0,11 3 0 0 0,6 1 0 0 0,0-1 0 0 0,1-2 0 0 0,-1 0 0 0 0,1-1 0 0 0,-1-2 0 0 0,38-2 0 0 0,11-2-478 0 0,-1-3 0 0 0,0-3 0 0 0,120-32 0 0 0,-175 35-1141 0 0,-15 5 962 0 0,0 0 0 0 0,0 1 0 0 0,0-1 0 0 0,0 0 0 0 0,0 0 1 0 0,0 0-1 0 0,0 1 0 0 0,0-1 0 0 0,-1 0 0 0 0,1 0 0 0 0,0-1 0 0 0,0 1 1 0 0,0-1-1 0 0,-1 1 40 0 0,1 0 0 0 0,-1-1 0 0 0,0 1 1 0 0,0 0-1 0 0,0 0 0 0 0,0 0 0 0 0,0 0 1 0 0,0 0-1 0 0,0 0 0 0 0,0 0 0 0 0,0 0 1 0 0,0 0-1 0 0,0 0 0 0 0,-1 0 0 0 0,1 0 1 0 0,-1-2-1 0 0,-9-12-3293 0 0,0 3 1204 0 0,-3 0 635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337 165 1088 0 0,'-24'-51'10965'0'0,"-2"-3"-2257"0"0,22 32-6240 0 0,3 18-1698 0 0,1 0 1 0 0,-1 1-1 0 0,0-1 0 0 0,0 0 1 0 0,0 0-1 0 0,0 0 0 0 0,-4-6 0 0 0,4 10-639 0 0,0 1 0 0 0,0-1-1 0 0,0 0 1 0 0,0 1 0 0 0,0-1 0 0 0,0 1-1 0 0,0 0 1 0 0,0-1 0 0 0,0 1-1 0 0,1 0 1 0 0,-1-1 0 0 0,0 1-1 0 0,0 0 1 0 0,0 0 0 0 0,1 0 0 0 0,-1 0-1 0 0,1 0 1 0 0,-1 0 0 0 0,0 1-1 0 0,1-2-78 0 0,-54 79 334 0 0,-46 93 0 0 0,82-137-396 0 0,2 1 0 0 0,1 1-1 0 0,2 0 1 0 0,2 1-1 0 0,-10 55 1 0 0,18-63 10 0 0,2 0 0 0 0,3 44 0 0 0,0-6 0 0 0,-5-43 876 0 0,2-23-1741 0 0,0 1-1 0 0,1-1 1 0 0,-1 1 0 0 0,1-1-1 0 0,0 1 1 0 0,0-1-1 0 0,0 1 1 0 0,0-1 0 0 0,0 1-1 0 0,1 3 1 0 0,0-6 496 0 0,0 1 0 0 0,0 0 0 0 0,-1 0 0 0 0,1-1 0 0 0,0 1 0 0 0,0 0 0 0 0,0-1 0 0 0,0 1 1 0 0,0-1-1 0 0,0 1 0 0 0,0-1 0 0 0,0 0 0 0 0,0 1 0 0 0,0-1 0 0 0,0 0 0 0 0,0 0 0 0 0,0 0 0 0 0,0 1 0 0 0,0-1 0 0 0,0 0 0 0 0,0-1 1 0 0,0 1-1 0 0,1 0 0 0 0,-1 0 0 0 0,0 0 0 0 0,0 0 0 0 0,0-1 0 0 0,0 1 0 0 0,0-1 0 0 0,1 0 0 0 0,77-25-9316 0 0,-43 13 7627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363 113 1236 0 0,'4'-6'1567'0'0,"-1"0"0"0"0,1 0 0 0 0,-1 0 1 0 0,0 0-1 0 0,2-8 0 0 0,-4 12-951 0 0,-1-1 1 0 0,1 0-1 0 0,-1 1 1 0 0,1-1-1 0 0,-1 0 1 0 0,0 1-1 0 0,0-1 1 0 0,0 0-1 0 0,0 1 1 0 0,0-1-1 0 0,-1 1 1 0 0,1-1-1 0 0,-1 0 1 0 0,0 1-1 0 0,0-1 1 0 0,-2-4-1 0 0,3 6-342 0 0,-1-1-1 0 0,0 1 0 0 0,0-1 1 0 0,1 1-1 0 0,-1 0 1 0 0,0 0-1 0 0,0 0 0 0 0,0-1 1 0 0,0 1-1 0 0,-1 0 1 0 0,1 0-1 0 0,0 0 0 0 0,0 0 1 0 0,0 1-1 0 0,-1-1 1 0 0,-1-1-1 0 0,-19 5 737 0 0,-19 15-138 0 0,29-10-602 0 0,1 0 0 0 0,-21 19-1 0 0,-47 61 415 0 0,66-72-560 0 0,-10 12-4 0 0,2 1 1 0 0,1 0-1 0 0,2 1 1 0 0,0 1-1 0 0,-23 62 1 0 0,38-86-118 0 0,1 0 1 0 0,0 1-1 0 0,1-1 0 0 0,0 1 1 0 0,0-1-1 0 0,0 1 1 0 0,1-1-1 0 0,0 1 0 0 0,1-1 1 0 0,1 8-1 0 0,-2-11-1 0 0,1 0 1 0 0,0-1-1 0 0,0 1 0 0 0,0-1 0 0 0,1 1 1 0 0,-1-1-1 0 0,1 0 0 0 0,0 0 0 0 0,-1 0 1 0 0,2 0-1 0 0,-1 0 0 0 0,0 0 0 0 0,1 0 1 0 0,-1-1-1 0 0,1 1 0 0 0,0-1 1 0 0,-1 1-1 0 0,1-1 0 0 0,1 0 0 0 0,-1 0 1 0 0,0-1-1 0 0,6 3 0 0 0,13 4 5 0 0,1-2 1 0 0,0 0-1 0 0,1-2 1 0 0,-1 0-1 0 0,1-2 0 0 0,0 0 1 0 0,0-2-1 0 0,-1 0 1 0 0,31-6-1 0 0,-39 3-38 0 0,-1 0 0 0 0,25-10 1 0 0,-34 11-293 0 0,0 0 1 0 0,-1 0 0 0 0,0-1 0 0 0,1 1 0 0 0,-1-1 0 0 0,0 0 0 0 0,0 0-1 0 0,-1 0 1 0 0,1 0 0 0 0,-1-1 0 0 0,1 0 0 0 0,2-4 0 0 0,-6 7-208 0 0,1 0 1 0 0,-1-1-1 0 0,1 1 0 0 0,-1 0 1 0 0,0-1-1 0 0,0 1 1 0 0,0 0-1 0 0,0-1 0 0 0,0 1 1 0 0,0 0-1 0 0,0-1 1 0 0,0 1-1 0 0,0 0 0 0 0,-1-1 1 0 0,1 1-1 0 0,0 0 1 0 0,-1-1-1 0 0,1 1 0 0 0,-1 0 1 0 0,1 0-1 0 0,-1 0 1 0 0,0 0-1 0 0,-1-2 0 0 0,-5-18-10214 0 0,7 15 8967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391 158 728 0 0,'0'-2'617'0'0,"1"-1"-1"0"0,-1 1 1 0 0,0 0 0 0 0,1-1-1 0 0,-1 1 1 0 0,0 0-1 0 0,-1-1 1 0 0,1 1 0 0 0,0 0-1 0 0,-1-1 1 0 0,1 1 0 0 0,-1 0-1 0 0,0 0 1 0 0,1-1 0 0 0,-1 1-1 0 0,0 0 1 0 0,-1 0-1 0 0,1 0 1 0 0,0 0 0 0 0,0 0-1 0 0,-1 0 1 0 0,1 1 0 0 0,-1-1-1 0 0,-2-2 1 0 0,-3-4 1033 0 0,-1 1 0 0 0,1 0 0 0 0,-1 1 0 0 0,-13-9 0 0 0,18 14-1493 0 0,1 0 1 0 0,-1-1-1 0 0,1 1 0 0 0,-1 0 0 0 0,1 1 1 0 0,-1-1-1 0 0,0 0 0 0 0,0 1 0 0 0,1 0 0 0 0,-1-1 1 0 0,0 1-1 0 0,0 0 0 0 0,1 1 0 0 0,-1-1 1 0 0,0 0-1 0 0,-4 2 0 0 0,1 0-57 0 0,1 0 0 0 0,-1 0 0 0 0,1 1 0 0 0,-1-1-1 0 0,1 1 1 0 0,0 0 0 0 0,-7 6 0 0 0,3-1-76 0 0,1 0 0 0 0,-1 0 0 0 0,2 1 1 0 0,-1 0-1 0 0,1 0 0 0 0,0 1 0 0 0,-7 15 0 0 0,10-17-18 0 0,0 0-1 0 0,1 1 1 0 0,1 0-1 0 0,-1-1 1 0 0,2 1-1 0 0,-1 0 1 0 0,1 0-1 0 0,0 0 1 0 0,1 0-1 0 0,0 0 1 0 0,0 0-1 0 0,1 1 0 0 0,0-1 1 0 0,1-1-1 0 0,4 15 1 0 0,-1-9-2 0 0,1 1-1 0 0,1-1 1 0 0,0 0-1 0 0,1-1 1 0 0,1 1-1 0 0,0-2 1 0 0,0 1 0 0 0,15 13-1 0 0,2 0 16 0 0,-8-8 95 0 0,-1 0 0 0 0,16 23 0 0 0,-29-37 10 0 0,-1 1 1 0 0,0 0-1 0 0,0 0 0 0 0,-1 0 1 0 0,1 0-1 0 0,-1 0 0 0 0,0 0 1 0 0,0 1-1 0 0,-1-1 0 0 0,0 1 1 0 0,0-1-1 0 0,0 1 0 0 0,0-1 0 0 0,-1 12 1 0 0,-2-11-37 0 0,1-1-1 0 0,-1 0 1 0 0,0 0 0 0 0,-1 0-1 0 0,1 0 1 0 0,-1 0 0 0 0,0-1 0 0 0,0 1-1 0 0,0-1 1 0 0,0 1 0 0 0,-1-1-1 0 0,0 0 1 0 0,0-1 0 0 0,0 1 0 0 0,0-1-1 0 0,-1 0 1 0 0,0 0 0 0 0,1 0 0 0 0,-7 3-1 0 0,-6 2-83 0 0,0 0 0 0 0,0-1 0 0 0,-1-1-1 0 0,-25 5 1 0 0,31-8-343 0 0,-1-1-1 0 0,1 0 1 0 0,-1-1-1 0 0,0 0 0 0 0,1-1 1 0 0,-20-2-1 0 0,28 2-78 0 0,1-1 0 0 0,0 0 0 0 0,0 0 1 0 0,0 0-1 0 0,0 0 0 0 0,0 0 0 0 0,0-1 0 0 0,0 1 0 0 0,0-1 0 0 0,1 0 0 0 0,-1 0 0 0 0,1 0 0 0 0,-3-2 0 0 0,3 2-224 0 0,0-1-1 0 0,1 1 1 0 0,-1-1-1 0 0,1 1 1 0 0,0-1 0 0 0,0 1-1 0 0,0-1 1 0 0,0 0 0 0 0,0 1-1 0 0,1-1 1 0 0,-1 0-1 0 0,1 0 1 0 0,-1 1 0 0 0,1-1-1 0 0,0 0 1 0 0,0 0 0 0 0,1-3-1 0 0,1-6-808 0 0,1 1 1 0 0,0 0-1 0 0,0 0 0 0 0,1 0 0 0 0,0 1 0 0 0,9-15 1 0 0,-12 23 1274 0 0,20-37-1692 0 0</inkml:trace>
  <inkml:trace contextRef="#ctx0" brushRef="#br0" timeOffset="1">258 149 1092 0 0,'-5'-22'2851'0'0,"4"14"-1231"0"0,-1 1 1 0 0,1-1-1 0 0,-2 0 1 0 0,-3-9-1 0 0,5 16-1483 0 0,0-1-1 0 0,1 1 1 0 0,-1-1-1 0 0,0 1 1 0 0,1-1 0 0 0,-1 1-1 0 0,1-1 1 0 0,0 1-1 0 0,-1-1 1 0 0,1 1-1 0 0,0-1 1 0 0,0 0 0 0 0,0 1-1 0 0,0-1 1 0 0,0 1-1 0 0,0-1 1 0 0,1 0 0 0 0,-1 1-1 0 0,0-1 1 0 0,1 1-1 0 0,0-1 1 0 0,-1 1-1 0 0,1-1 1 0 0,0 1 0 0 0,-1 0-1 0 0,1-1 1 0 0,0 1-1 0 0,0 0 1 0 0,0 0-1 0 0,0-1 1 0 0,0 1 0 0 0,1 0-1 0 0,-1 0 1 0 0,0 0-1 0 0,0 0 1 0 0,1 0 0 0 0,-1 1-1 0 0,1-1 1 0 0,-1 0-1 0 0,1 1 1 0 0,-1-1-1 0 0,1 1 1 0 0,1-1 0 0 0,9-3-82 0 0,0 1 0 0 0,1 1 1 0 0,0 0-1 0 0,17 0 0 0 0,-15 0 172 0 0,106-5-2407 0 0,61 7-12308 0 0,-155 0 12718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0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1484 0 0,'0'-15'3822'0'0,"1"-26"5629"0"0,-1 39-9027 0 0,1 1-1 0 0,-1-1 0 0 0,1 0 1 0 0,-1 1-1 0 0,1-1 0 0 0,0 1 1 0 0,-1-1-1 0 0,1 0 0 0 0,0 1 1 0 0,0 0-1 0 0,0-1 0 0 0,0 1 1 0 0,0 0-1 0 0,0-1 0 0 0,1 1 1 0 0,-1 0-1 0 0,0 0 1 0 0,1 0-1 0 0,-1 0 0 0 0,2-1 1 0 0,-2 2-331 0 0,0 1 1 0 0,-1-1-1 0 0,1 0 1 0 0,-1 1-1 0 0,1-1 1 0 0,0 1-1 0 0,-1-1 1 0 0,1 1-1 0 0,-1-1 1 0 0,1 1-1 0 0,-1-1 1 0 0,0 1-1 0 0,1-1 1 0 0,-1 1-1 0 0,0 0 1 0 0,1-1-1 0 0,-1 1 1 0 0,0 0-1 0 0,1-1 1 0 0,-1 1-1 0 0,0 0 1 0 0,0-1-1 0 0,0 1 1 0 0,0 0-1 0 0,0-1 1 0 0,0 2-1 0 0,5 24 635 0 0,5 284 1394 0 0,3-242-2070 0 0,-4-28-32 0 0,10 24-7 0 0,-14-52 2 0 0,-1 0-1 0 0,0 1 1 0 0,-1-1-1 0 0,-1 1 1 0 0,2 20-1 0 0,-4-35 34 0 0,0 0 1 0 0,-1 0-1 0 0,1 0 0 0 0,-1 0 1 0 0,1 0-1 0 0,-1 0 1 0 0,0 0-1 0 0,0 0 0 0 0,0 1 1 0 0,0-1-1 0 0,-2-2 0 0 0,2 2-16 0 0,0 1-1 0 0,0-1 1 0 0,0 0 0 0 0,0 1-1 0 0,0-1 1 0 0,0 0-1 0 0,0 0 1 0 0,1 1-1 0 0,-1-1 1 0 0,1 0-1 0 0,-1 0 1 0 0,1 0 0 0 0,0 0-1 0 0,0 0 1 0 0,-1 0-1 0 0,1 0 1 0 0,1 0-1 0 0,-1 0 1 0 0,0 1-1 0 0,0-1 1 0 0,1 0 0 0 0,0-2-1 0 0,3-6-14 0 0,1 0 0 0 0,0 0 0 0 0,0 1 0 0 0,1 0 0 0 0,0 0 0 0 0,0 0 0 0 0,9-8 0 0 0,60-55-26 0 0,-31 33 17 0 0,354-330-48 0 0,-298 270 52 0 0,-90 87-1 0 0,-1 0 0 0 0,0-1 0 0 0,9-14 0 0 0,-15 12 30 0 0,1-1 25 0 0,-1 14-67 0 0,-3 1-5 0 0,0 1 1 0 0,0 0 3 0 0,0 0 1 0 0,0 0 0 0 0,0 1-1 0 0,0-1 1 0 0,0 0 0 0 0,-1 0-1 0 0,1 0 1 0 0,0 0 0 0 0,0 0 0 0 0,0 0-1 0 0,0 0 1 0 0,0 0 0 0 0,0 0-1 0 0,0 0 1 0 0,0 0 0 0 0,0 1 0 0 0,0-1-1 0 0,-1 0 1 0 0,1 0 0 0 0,0 0-1 0 0,0 0 1 0 0,0 0 0 0 0,0 0 0 0 0,0 0-1 0 0,0 1 1 0 0,0-1 0 0 0,0 0-1 0 0,0 0 1 0 0,0 0 0 0 0,0 0 0 0 0,0 0-1 0 0,0 0 1 0 0,0 0 0 0 0,0 1-1 0 0,0-1 1 0 0,0 0 0 0 0,0 0-1 0 0,0 0 1 0 0,0 0 0 0 0,0 0 0 0 0,0 0-1 0 0,1 1 1 0 0,-1-1 0 0 0,0 0-1 0 0,0 0 1 0 0,0 0 0 0 0,0 0 0 0 0,0 0-1 0 0,0 0 1 0 0,0 0 0 0 0,0 0-1 0 0,0 0 1 0 0,9 6-53 0 0,-3-1 65 0 0,-6-3-11 0 0,0-1-1 0 0,0 0 1 0 0,1 1-1 0 0,-1-1 1 0 0,0 0 0 0 0,1 1-1 0 0,-1-1 1 0 0,0 0-1 0 0,1 1 1 0 0,0-1 0 0 0,-1 0-1 0 0,1 0 1 0 0,0 1-1 0 0,-1-1 1 0 0,3 1-1 0 0,-3 0-3 0 0,0-2 41 0 0,0 0-82 0 0,0 2 42 0 0,0-2 6 0 0,0 1 4 0 0,0 0-4 0 0,1 0-9 0 0,-1 0 1 0 0,0 1 0 0 0,0-1-1 0 0,1 0 1 0 0,-1 0 0 0 0,1 0-1 0 0,-1 0 1 0 0,1 0 0 0 0,-1 0-1 0 0,1 0 1 0 0,0 0-1 0 0,-1 0 1 0 0,1 0 0 0 0,0 0-1 0 0,0 0 1 0 0,0-1 0 0 0,0 1-1 0 0,2 0 1089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28 268 0 0,'1'-1'209'0'0,"-1"0"1"0"0,0 0-1 0 0,0 0 1 0 0,0 0-1 0 0,0 0 1 0 0,0 0-1 0 0,-1 0 0 0 0,1 0 1 0 0,0 0-1 0 0,0 0 1 0 0,-1 0-1 0 0,1 0 1 0 0,0 0-1 0 0,-1 0 0 0 0,1 0 1 0 0,-1 0-1 0 0,1 1 1 0 0,-1-1-1 0 0,0 0 1 0 0,1 0-1 0 0,-1 0 0 0 0,0 1 1 0 0,0-1-1 0 0,1 0 1 0 0,-1 1-1 0 0,0-1 1 0 0,0 1-1 0 0,0-1 0 0 0,0 1 1 0 0,0-1-1 0 0,0 1 1 0 0,0-1-1 0 0,0 1 1 0 0,0 0-1 0 0,0 0 0 0 0,0-1 1 0 0,0 1-1 0 0,0 0 1 0 0,0 0-1 0 0,0 0 1 0 0,0 0-1 0 0,0 0 0 0 0,-1 1 1 0 0,-2 0 198 0 0,0-1 1 0 0,1 1-1 0 0,-1 0 1 0 0,1 1-1 0 0,-1-1 0 0 0,1 1 1 0 0,0-1-1 0 0,-1 1 1 0 0,1 0-1 0 0,0 0 1 0 0,-4 5-1 0 0,-12 11 635 0 0,2 2 1 0 0,0 0-1 0 0,1 1 1 0 0,1 1-1 0 0,-19 37 1 0 0,26-42-884 0 0,0 0-1 0 0,1 1 1 0 0,1 0 0 0 0,0 0-1 0 0,2 0 1 0 0,0 1 0 0 0,1 0-1 0 0,-1 28 1 0 0,3-43-144 0 0,1 0 1 0 0,0 0-1 0 0,1-1 1 0 0,-1 1-1 0 0,1 0 0 0 0,-1 0 1 0 0,1 0-1 0 0,0-1 1 0 0,1 1-1 0 0,-1 0 0 0 0,1-1 1 0 0,-1 1-1 0 0,1-1 1 0 0,0 0-1 0 0,0 1 0 0 0,1-1 1 0 0,3 4-1 0 0,-4-5 22 0 0,1-1 0 0 0,0 1 0 0 0,-1-1-1 0 0,1 1 1 0 0,0-1 0 0 0,0 0 0 0 0,0 0 0 0 0,0 0-1 0 0,0-1 1 0 0,0 1 0 0 0,0-1 0 0 0,0 1 0 0 0,0-1-1 0 0,0 0 1 0 0,1 0 0 0 0,-1 0 0 0 0,0-1 0 0 0,0 1-1 0 0,0-1 1 0 0,0 0 0 0 0,5-2 0 0 0,49-15 178 0 0,-23 6-153 0 0,1 1 0 0 0,59-9-1 0 0,-84 19-22 0 0,-1 0-1 0 0,1 0 1 0 0,0 1-1 0 0,0 0 1 0 0,0 1-1 0 0,0 0 0 0 0,0 1 1 0 0,-1 0-1 0 0,1 0 1 0 0,0 1-1 0 0,-1 0 1 0 0,0 1-1 0 0,0 0 0 0 0,13 8 1 0 0,-20-10-23 0 0,1-1-1 0 0,-1 1 1 0 0,0 0 0 0 0,1-1-1 0 0,-1 1 1 0 0,0 1 0 0 0,0-1-1 0 0,0 0 1 0 0,-1 0 0 0 0,1 1-1 0 0,-1-1 1 0 0,1 1 0 0 0,-1-1-1 0 0,0 1 1 0 0,0-1 0 0 0,0 1-1 0 0,0 0 1 0 0,0 0 0 0 0,0 0-1 0 0,-1 3 1 0 0,0-2 15 0 0,0 1 0 0 0,0-1 0 0 0,-1 1 0 0 0,0-1 0 0 0,0 1 0 0 0,0-1 0 0 0,-1 1 0 0 0,1-1 0 0 0,-1 0 0 0 0,0 0 0 0 0,-4 7 0 0 0,-4 2 35 0 0,0 1 0 0 0,-1-1 0 0 0,0-1 0 0 0,-1 1-1 0 0,-24 18 1 0 0,12-13-29 0 0,-1-1-1 0 0,-42 21 0 0 0,56-32-223 0 0,0-1-1 0 0,0 0 1 0 0,-1-1-1 0 0,1-1 1 0 0,-1 0-1 0 0,0 0 1 0 0,0-1-1 0 0,0-1 0 0 0,-15 1 1 0 0,24-2-371 0 0,-1-1-1 0 0,0 1 1 0 0,1-1 0 0 0,-1 0 0 0 0,0 0 0 0 0,1 0 0 0 0,-1 0-1 0 0,1-1 1 0 0,0 1 0 0 0,-1-1 0 0 0,1 0 0 0 0,0 0 0 0 0,0 0-1 0 0,0 0 1 0 0,0-1 0 0 0,1 1 0 0 0,-1-1 0 0 0,1 0 0 0 0,-5-5-1 0 0,3 1-605 0 0,0 0-1 0 0,1 0 0 0 0,0 0 0 0 0,0 0 1 0 0,0 0-1 0 0,1-1 0 0 0,0 0 0 0 0,-1-10 1 0 0,1-15-655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7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0 246 924 0 0,'9'-30'1399'0'0,"-7"18"-847"0"0,1 0 0 0 0,1 0 1 0 0,0 1-1 0 0,0-1 0 0 0,1 1 0 0 0,1 0 0 0 0,0 0 0 0 0,1 1 1 0 0,12-16-1 0 0,-11 17-323 0 0,0 2 0 0 0,0-1 1 0 0,1 1-1 0 0,0 0 1 0 0,1 1-1 0 0,-1 0 0 0 0,1 0 1 0 0,0 1-1 0 0,1 1 0 0 0,-1-1 1 0 0,1 2-1 0 0,0-1 0 0 0,0 2 1 0 0,14-3-1 0 0,4 3-211 0 0,1 1 1 0 0,0 1-1 0 0,0 2 0 0 0,37 6 0 0 0,192 33-7275 0 0,-217-34 5288 0 0,-5 0 395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482 284 308 0 0,'32'-32'4428'0'0,"42"-53"0"0"0,-61 68-1175 0 0,-1 0 0 0 0,18-37 0 0 0,-30 54-3198 0 0,0 0 0 0 0,0 0 0 0 0,1 0 0 0 0,-1 0 0 0 0,0 0 0 0 0,0-1-1 0 0,0 1 1 0 0,0 0 0 0 0,1 0 0 0 0,-1 0 0 0 0,0-1 0 0 0,0 1 0 0 0,0 0 0 0 0,0 0 0 0 0,0 0 0 0 0,0-1-1 0 0,0 1 1 0 0,0 0 0 0 0,0 0 0 0 0,0 0 0 0 0,0-1 0 0 0,0 1 0 0 0,0 0 0 0 0,0 0 0 0 0,0-1 0 0 0,0 1 0 0 0,0 0-1 0 0,0 0 1 0 0,0 0 0 0 0,0-1 0 0 0,0 1 0 0 0,0 0 0 0 0,0 0 0 0 0,0 0 0 0 0,0-1 0 0 0,0 1 0 0 0,0 0 0 0 0,-1 0-1 0 0,1 0 1 0 0,0-1 0 0 0,0 1 0 0 0,0 0 0 0 0,0 0 0 0 0,0 0 0 0 0,-1 0 0 0 0,1 0 0 0 0,0-1 0 0 0,0 1-1 0 0,-14 6 877 0 0,-20 19-730 0 0,31-22-18 0 0,-45 36 98 0 0,2 3 1 0 0,2 1-1 0 0,2 3 0 0 0,-44 60 1 0 0,56-64-217 0 0,2 2 1 0 0,-42 89 0 0 0,60-107-56 0 0,1 1 0 0 0,2 0-1 0 0,-8 46 1 0 0,12-58 23 0 0,1-25 5 0 0,1-5-38 0 0,-8-63-15 0 0,-27-199-8 0 0,-6 95 25 0 0,28 129 3 0 0,-13-40 120 0 0,4 35 263 0 0,29 59-124 0 0,13 11-179 0 0,25 21-76 0 0,-39-29 15 0 0,175 119 36 0 0,-65-48-76 0 0,48 51-7 0 0,-158-122 22 0 0,33 30 0 0 0,46 51 1 0 0,-76-75 2 0 0,1 0-1 0 0,-2 1 1 0 0,1-1 0 0 0,-1 2-1 0 0,-1-1 1 0 0,0 1-1 0 0,-1 0 1 0 0,0 0 0 0 0,-1 0-1 0 0,5 23 1 0 0,-8-31-1 0 0,-1 1 1 0 0,1 0-1 0 0,-1 0 1 0 0,-1 0-1 0 0,1 0 0 0 0,-1 0 1 0 0,1 0-1 0 0,-1-1 0 0 0,-1 1 1 0 0,1 0-1 0 0,-1-1 1 0 0,0 1-1 0 0,0-1 0 0 0,0 1 1 0 0,-5 7-1 0 0,1-6 2 0 0,1 1 1 0 0,-1-1-1 0 0,0-1 0 0 0,0 1 0 0 0,0-1 0 0 0,-1 0 1 0 0,0-1-1 0 0,-12 7 0 0 0,-6 0 6 0 0,1-1 0 0 0,-2-2-1 0 0,1 0 1 0 0,-48 7 0 0 0,40-10 36 0 0,0-2 1 0 0,-38 0-1 0 0,56-3 74 0 0,0-1-1 0 0,-1-1 0 0 0,1 0 1 0 0,0-1-1 0 0,0 0 0 0 0,-27-11 0 0 0,38 13-99 0 0,1 0 0 0 0,0-1 0 0 0,-1 1 0 0 0,1-1 0 0 0,0 0 0 0 0,0 0 0 0 0,0 0 0 0 0,0 0 0 0 0,0-1 0 0 0,1 1 0 0 0,-1-1 0 0 0,1 1 0 0 0,-1-1 0 0 0,1 0 0 0 0,0 0 0 0 0,0 0 0 0 0,0 0 0 0 0,1-1 1 0 0,-1 1-1 0 0,1 0 0 0 0,0-1 0 0 0,0 1 0 0 0,0-1 0 0 0,0 1 0 0 0,0-1 0 0 0,1 1 0 0 0,0-1 0 0 0,-1 0 0 0 0,2 1 0 0 0,-1-1 0 0 0,0 1 0 0 0,1-1 0 0 0,-1 0 0 0 0,1 1 0 0 0,0-1 0 0 0,1-3 0 0 0,2-4-23 0 0,1 1 1 0 0,0-1 0 0 0,0 1-1 0 0,1 0 1 0 0,10-14 0 0 0,19-18 19 0 0,-13 20-47 0 0,0 1-1 0 0,2 1 1 0 0,0 1 0 0 0,1 1 0 0 0,1 1 0 0 0,33-16-1 0 0,-16 13 81 0 0,0 2 0 0 0,1 2 0 0 0,67-15 0 0 0,-26 14-2215 0 0,86-6-1 0 0,-18 11-4664 0 0,-55 7-144 0 0,21-2 755 0 0,-63 5 4092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68 1012 0 0,'-2'-35'3882'0'0,"0"19"-130"0"0,2-1 6061 0 0,-6 25-7735 0 0,-12 8-1002 0 0,9-9-552 0 0,-36 34 620 0 0,-2-3 1 0 0,-63 41-1 0 0,-111 53 489 0 0,-26 18-143 0 0,238-144-1453 0 0,0 1 1 0 0,0 0-1 0 0,0 0 1 0 0,-11 14-1 0 0,19-20-36 0 0,0 0 0 0 0,0 0 0 0 0,0 0 1 0 0,0 0-1 0 0,1 0 0 0 0,-1 0 0 0 0,0 0 0 0 0,0 0 0 0 0,1 0 0 0 0,-1 1 0 0 0,1-1 0 0 0,-1 0 0 0 0,1 0 0 0 0,0 1 0 0 0,-1-1 1 0 0,1 0-1 0 0,0 1 0 0 0,0-1 0 0 0,0 0 0 0 0,0 1 0 0 0,0-1 0 0 0,0 0 0 0 0,0 1 0 0 0,1-1 0 0 0,-1 0 0 0 0,0 1 0 0 0,1-1 0 0 0,-1 0 1 0 0,1 0-1 0 0,-1 1 0 0 0,1-1 0 0 0,0 0 0 0 0,0 0 0 0 0,-1 0 0 0 0,1 0 0 0 0,0 0 0 0 0,0 0 0 0 0,0 0 0 0 0,0 0 0 0 0,0 0 1 0 0,0 0-1 0 0,0-1 0 0 0,0 1 0 0 0,1 0 0 0 0,-1-1 0 0 0,0 1 0 0 0,0-1 0 0 0,1 1 0 0 0,-1-1 0 0 0,3 1 0 0 0,27 10 10 0 0,1-2 1 0 0,0-1-1 0 0,37 4 0 0 0,-26-5 13 0 0,42 13 0 0 0,-71-15-24 0 0,0 0 0 0 0,-1 0-1 0 0,0 1 1 0 0,0 1 0 0 0,0 0 0 0 0,-1 1 0 0 0,12 10 0 0 0,32 27 44 0 0,82 53 0 0 0,-113-90-35 0 0,-25-8-9 0 0,0 0-1 0 0,0 0 1 0 0,0 0-1 0 0,1 0 1 0 0,-1 0 0 0 0,0 0-1 0 0,0 0 1 0 0,0 0-1 0 0,0 0 1 0 0,0 0-1 0 0,0 0 1 0 0,1 0-1 0 0,-1 0 1 0 0,0 0 0 0 0,0 0-1 0 0,0 0 1 0 0,0 0-1 0 0,0-1 1 0 0,0 1-1 0 0,0 0 1 0 0,1 0-1 0 0,-1 0 1 0 0,0 0 0 0 0,0 0-1 0 0,0 0 1 0 0,0 0-1 0 0,0 0 1 0 0,0 0-1 0 0,0 0 1 0 0,0-1-1 0 0,0 1 1 0 0,0 0-1 0 0,0 0 1 0 0,1 0 0 0 0,-1 0-1 0 0,0 0 1 0 0,0 0-1 0 0,0 0 1 0 0,0-1-1 0 0,0 1 1 0 0,0 0-1 0 0,0 0 1 0 0,0 0 0 0 0,0 0-1 0 0,0 0 1 0 0,0 0-1 0 0,0-1 1 0 0,0 1-1 0 0,0 0 1 0 0,0 0-1 0 0,0 0 1 0 0,-1 0-1 0 0,-11-13-60 0 0,-5-4 525 0 0,15 5-6539 0 0,3 11 4788 0 0,1-1-1 0 0,0 0 1 0 0,0 1 0 0 0,0-1 0 0 0,0 1 0 0 0,1 0 0 0 0,-1-1 0 0 0,0 1-1 0 0,0 0 1 0 0,1 0 0 0 0,3 0 0 0 0,8-5-363 0 0,4-2-1330 0 0,0-1 692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455 138 892 0 0,'2'-9'1014'0'0,"0"1"0"0"0,0 0 0 0 0,-1-1 0 0 0,0 1 0 0 0,0-1 0 0 0,-1 1 0 0 0,0-1 0 0 0,-3-15 0 0 0,3 21-741 0 0,-1 1 0 0 0,1 0-1 0 0,-1 0 1 0 0,1-1-1 0 0,-1 1 1 0 0,0 0-1 0 0,0 0 1 0 0,0 0 0 0 0,-1 0-1 0 0,1 0 1 0 0,0 0-1 0 0,-1 1 1 0 0,1-1-1 0 0,-1 0 1 0 0,1 1-1 0 0,-1-1 1 0 0,0 1 0 0 0,0-1-1 0 0,0 1 1 0 0,0 0-1 0 0,0 0 1 0 0,0 0-1 0 0,0 0 1 0 0,0 0 0 0 0,0 0-1 0 0,0 1 1 0 0,-1-1-1 0 0,1 1 1 0 0,0-1-1 0 0,0 1 1 0 0,-1 0-1 0 0,1 0 1 0 0,0 0 0 0 0,0 0-1 0 0,-1 1 1 0 0,1-1-1 0 0,-3 1 1 0 0,-9 3-96 0 0,0 0-1 0 0,0 1 1 0 0,1 0 0 0 0,0 1 0 0 0,0 0 0 0 0,1 1-1 0 0,0 1 1 0 0,0 0 0 0 0,0 0 0 0 0,1 2 0 0 0,1-1-1 0 0,-1 1 1 0 0,2 1 0 0 0,-1-1 0 0 0,2 2 0 0 0,-10 14-1 0 0,15-21-167 0 0,0 0-1 0 0,0 0 1 0 0,1 0-1 0 0,0 1 0 0 0,0-1 1 0 0,0 1-1 0 0,0-1 1 0 0,1 1-1 0 0,0 0 0 0 0,1 0 1 0 0,-1-1-1 0 0,1 1 1 0 0,0 0-1 0 0,0 0 0 0 0,1 0 1 0 0,0-1-1 0 0,0 1 1 0 0,0 0-1 0 0,1-1 0 0 0,-1 1 1 0 0,2-1-1 0 0,-1 1 1 0 0,4 7-1 0 0,6 4-3 0 0,1-1-1 0 0,0 0 1 0 0,1 0 0 0 0,1-1 0 0 0,21 16-1 0 0,-20-17 53 0 0,-1 0 0 0 0,0 1 0 0 0,-1 0 0 0 0,20 28 0 0 0,-32-40 10 0 0,0 0-1 0 0,0 1 1 0 0,0-1 0 0 0,-1 1-1 0 0,1 0 1 0 0,-1 0-1 0 0,0 0 1 0 0,0-1 0 0 0,0 1-1 0 0,-1 0 1 0 0,1 0-1 0 0,-1 0 1 0 0,0 0 0 0 0,0 0-1 0 0,0 0 1 0 0,-1 0-1 0 0,1 0 1 0 0,-1 0 0 0 0,0 0-1 0 0,0 0 1 0 0,-3 7-1 0 0,0-5-1 0 0,0 0 0 0 0,0 0 0 0 0,0-1 0 0 0,-1 1-1 0 0,0-1 1 0 0,0 0 0 0 0,0-1 0 0 0,-1 1 0 0 0,1-1-1 0 0,-1 0 1 0 0,-9 5 0 0 0,-2 0-40 0 0,-1 0 0 0 0,1-2-1 0 0,-2 0 1 0 0,1-1 0 0 0,-1-1-1 0 0,-19 3 1 0 0,30-6-176 0 0,-1-1 0 0 0,0 0 0 0 0,0 0 0 0 0,0-1 0 0 0,0 0 0 0 0,0-1 0 0 0,0 0 0 0 0,0 0-1 0 0,0-1 1 0 0,1 0 0 0 0,-1 0 0 0 0,1-1 0 0 0,-1 0 0 0 0,1-1 0 0 0,-8-4 0 0 0,13 6-353 0 0,1 0 0 0 0,0-1 0 0 0,-1 1 0 0 0,1 0 0 0 0,0-1 0 0 0,0 1 0 0 0,1-1 0 0 0,-1 0 0 0 0,0 0 0 0 0,1 1 0 0 0,0-1-1 0 0,-1 0 1 0 0,1 0 0 0 0,1 0 0 0 0,-1 0 0 0 0,0-1 0 0 0,1 1 0 0 0,-1 0 0 0 0,1-5 0 0 0,0-7-1850 0 0,1 1-1 0 0,0-1 1 0 0,4-15-1 0 0,-2 13 955 0 0,1-15-664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1 236 356 0 0,'0'-182'10744'0'0,"0"180"-10563"0"0,0 0 0 0 0,0 0 1 0 0,1 0-1 0 0,-1 0 0 0 0,1 0 1 0 0,-1 0-1 0 0,1 0 0 0 0,0 0 0 0 0,0 0 1 0 0,0 0-1 0 0,0 0 0 0 0,0 0 1 0 0,0 1-1 0 0,0-1 0 0 0,1 0 1 0 0,-1 1-1 0 0,0-1 0 0 0,1 1 1 0 0,0-1-1 0 0,-1 1 0 0 0,1 0 1 0 0,0 0-1 0 0,0 0 0 0 0,-1 0 1 0 0,1 0-1 0 0,0 0 0 0 0,0 0 0 0 0,0 1 1 0 0,0-1-1 0 0,3 0 0 0 0,7-1-102 0 0,0 0 0 0 0,0 0-1 0 0,0 2 1 0 0,13 0 0 0 0,-18 0-36 0 0,218 11-2862 0 0,-51-1-8218 0 0,-139-9 8916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477 135 736 0 0,'46'-49'3244'0'0,"7"-7"802"0"0,-15 26 2733 0 0,-52 42 747 0 0,-15 13-4742 0 0,-65 55-1711 0 0,-157 141 1148 0 0,224-196-2066 0 0,1 2 1 0 0,2 1-1 0 0,1 1 1 0 0,-21 35-1 0 0,2 15-26 0 0,20-24-90 0 0,19-41-39 0 0,-1-1 0 0 0,-1 23 0 0 0,3 5 20 0 0,0-49-63 0 0,2 7 25 0 0,0 0 1 0 0,-1 0-1 0 0,1-1 0 0 0,0 1 1 0 0,0 0-1 0 0,-1 0 0 0 0,1-1 1 0 0,0 1-1 0 0,0 0 0 0 0,1 0 1 0 0,-1-1-1 0 0,0 1 1 0 0,0 0-1 0 0,1 0 0 0 0,-1-1 1 0 0,0 1-1 0 0,1 0 0 0 0,-1 0 1 0 0,1 0-1 0 0,0 0 0 0 0,-1 0 1 0 0,1 0-1 0 0,1-1 0 0 0,8-10-279 0 0,27-30-4635 0 0,-27 29 852 0 0,1-1-1 0 0,11-21 1 0 0,-1-15-3669 0 0,-12 29 5557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181 152 860 0 0,'-24'-25'4124'0'0,"-53"-43"1"0"0,4 13 7944 0 0,67 52-10815 0 0,5 5-392 0 0,11 11 17 0 0,18 17-180 0 0,38 28 507 0 0,27 34-198 0 0,-21-21-557 0 0,-24-23-272 0 0,61 80 1 0 0,-53-51-162 0 0,-22-24-14 0 0,-27-42-7 0 0,22 37-17 0 0,12 23 46 0 0,-38-64-205 0 0,-1-3 1289 0 0,-1-8-474 0 0,-1-2-476 0 0,0 5-155 0 0,-2-10-389 0 0,-14-6-1782 0 0,-2-5-3560 0 0,-5-8-3912 0 0,-5-13 105 0 0,18 30 7647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2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866 114 680 0 0,'27'-44'4226'0'0,"7"-17"3148"0"0,-32 52-1622 0 0,-15 20-4572 0 0,-37 33 336 0 0,2 1-1 0 0,-67 83 1 0 0,22-24-809 0 0,-140 127 138 0 0,-103 116 288 0 0,332-343-1133 0 0,0 1 0 0 0,1-1 0 0 0,-1 1 0 0 0,1 0 0 0 0,0 1 0 0 0,0-1 0 0 0,0 0 0 0 0,1 1 0 0 0,0 0 0 0 0,0-1 0 0 0,1 1 0 0 0,-1 0 0 0 0,1 0 0 0 0,0 8 0 0 0,0-27 40 0 0,0 8-67 0 0,1 0 0 0 0,-1 0-1 0 0,1 0 1 0 0,0 0 0 0 0,0 1 0 0 0,1-1 0 0 0,0 0 0 0 0,0 0 0 0 0,0 1 0 0 0,0-1-1 0 0,2-4 1 0 0,69-115-7467 0 0,-52 95 4142 0 0,-2-1 1 0 0,-2 0-1 0 0,0-1 0 0 0,15-47 0 0 0,-21 39 1767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2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83 868 0 0,'-8'-10'885'0'0,"-1"1"0"0"0,0 1 0 0 0,-1-1 0 0 0,0 2 0 0 0,0-1 0 0 0,-13-7 0 0 0,-17 0 5148 0 0,40 14-5942 0 0,-1 1 0 0 0,1 0 0 0 0,0 0 0 0 0,0 0 0 0 0,0 0 0 0 0,-1 0 0 0 0,1 0 0 0 0,0 0 0 0 0,0 0 0 0 0,-1 0 0 0 0,1 0 0 0 0,0 0 0 0 0,0 0 0 0 0,-1 0 1 0 0,1 0-1 0 0,0 0 0 0 0,0 0 0 0 0,0 0 0 0 0,-1 0 0 0 0,1 0 0 0 0,0 0 0 0 0,0 0 0 0 0,-1 1 0 0 0,1-1 0 0 0,0 0 0 0 0,0 0 0 0 0,0 0 0 0 0,0 0 0 0 0,-1 0 0 0 0,1 1 0 0 0,0-1 0 0 0,0 0 0 0 0,0 0 0 0 0,0 0 0 0 0,0 0 0 0 0,-1 1 0 0 0,1-1 1 0 0,0 0-1 0 0,0 0 0 0 0,0 1 0 0 0,0-1 0 0 0,0 0 0 0 0,0 0 0 0 0,0 0 0 0 0,0 1 0 0 0,0-1 0 0 0,0 0 0 0 0,4 17 2232 0 0,14 14-197 0 0,12 2-902 0 0,16 17-3 0 0,32 35-167 0 0,-30-26-532 0 0,185 297 454 0 0,-167-250-923 0 0,-25-44-39 0 0,88 101 1 0 0,-126-159-248 0 0,9 10 1098 0 0,-11-11-167 0 0,-9-8-252 0 0,7 4-438 0 0,0 0 0 0 0,-1 0 1 0 0,1 0-1 0 0,0 0 0 0 0,0-1 0 0 0,0 1 0 0 0,0 0 1 0 0,0 0-1 0 0,1-1 0 0 0,-1 1 0 0 0,0-1 0 0 0,0 1 1 0 0,1-1-1 0 0,-1 1 0 0 0,1-1 0 0 0,0 1 0 0 0,-1-1 1 0 0,1 1-1 0 0,0-1 0 0 0,0 1 0 0 0,0-1 0 0 0,0 0 1 0 0,0-2-1 0 0,12-37-2208 0 0,-5 23-3444 0 0,-7 17 5202 0 0,0 0 1 0 0,0 0 0 0 0,0 0 0 0 0,0 0 0 0 0,0 0-1 0 0,0 0 1 0 0,0 1 0 0 0,0-1 0 0 0,0 0 0 0 0,0 0-1 0 0,-1 0 1 0 0,1 0 0 0 0,0 0 0 0 0,-1 0 0 0 0,1 0-1 0 0,-1 1 1 0 0,1-1 0 0 0,-1 0 0 0 0,1 0-1 0 0,-1 1 1 0 0,0-1 0 0 0,1 0 0 0 0,-1 1 0 0 0,0-1-1 0 0,0 0 1 0 0,-21-12-6044 0 0,8 7 4279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76 1100 0 0,'0'-3'533'0'0,"-1"0"0"0"0,1 0 0 0 0,-1 1 0 0 0,0-1 0 0 0,0 0-1 0 0,-1 0 1 0 0,1 1 0 0 0,0-1 0 0 0,-1 1 0 0 0,0-1 0 0 0,1 1 0 0 0,-5-4 0 0 0,-8-14 4337 0 0,11 7 1881 0 0,3 13-6705 0 0,0 0 0 0 0,0 0 0 0 0,0 0 0 0 0,0 0 0 0 0,0-1 0 0 0,0 1-1 0 0,0 0 1 0 0,0 0 0 0 0,0 0 0 0 0,0 0 0 0 0,0 0 0 0 0,0-1 0 0 0,0 1 0 0 0,0 0 0 0 0,0 0 0 0 0,0 0 0 0 0,0 0-1 0 0,-1 0 1 0 0,1 0 0 0 0,0-1 0 0 0,0 1 0 0 0,0 0 0 0 0,0 0 0 0 0,0 0 0 0 0,0 0 0 0 0,0 0 0 0 0,0 0-1 0 0,-1 0 1 0 0,1-1 0 0 0,0 1 0 0 0,0 0 0 0 0,0 0 0 0 0,0 0 0 0 0,0 0 0 0 0,0 0 0 0 0,-1 0 0 0 0,1 0 0 0 0,0 0-1 0 0,0 0 1 0 0,0 0 0 0 0,0 0 0 0 0,0 0 0 0 0,-1 0 0 0 0,1 0 0 0 0,0 0 0 0 0,0 0 0 0 0,0 0 0 0 0,0 0-1 0 0,-1 0 1 0 0,-9 6 883 0 0,-10 13-546 0 0,18-18-192 0 0,-2 3-99 0 0,-62 60 1013 0 0,-31 36-170 0 0,69-68-712 0 0,2 0 1 0 0,0 2-1 0 0,-29 53 0 0 0,51-80-206 0 0,0 1 0 0 0,1 0 0 0 0,0 0-1 0 0,0 0 1 0 0,0 1 0 0 0,1-1-1 0 0,0 1 1 0 0,1-1 0 0 0,0 1 0 0 0,0 0-1 0 0,1-1 1 0 0,1 17 0 0 0,0-19-13 0 0,1 0-1 0 0,-1 0 1 0 0,1-1 0 0 0,0 1 0 0 0,0-1 0 0 0,1 1-1 0 0,0-1 1 0 0,0 0 0 0 0,0 0 0 0 0,5 6 0 0 0,-3-5 1 0 0,0-1 0 0 0,1 0 0 0 0,-1 0 0 0 0,1 0 0 0 0,9 5 0 0 0,1-1 1 0 0,0-2 0 0 0,1 0 1 0 0,-1 0-1 0 0,1-2 0 0 0,1 0 1 0 0,-1-1-1 0 0,1-1 0 0 0,23 2 1 0 0,145-3-12 0 0,13-13-6 0 0,-80-7 12 0 0,-44-2 5 0 0,-70 19-5 0 0,45-18 1 0 0,-48 18-3 0 0,0-1-1 0 0,1 1 1 0 0,-1 0-1 0 0,0-1 0 0 0,0 1 1 0 0,0-1-1 0 0,0 0 0 0 0,0 1 1 0 0,0-1-1 0 0,0 0 1 0 0,-1 0-1 0 0,1 0 0 0 0,-1-1 1 0 0,1 1-1 0 0,-1 0 0 0 0,2-5 1 0 0,-3 4-83 0 0,0 0 0 0 0,0 0 1 0 0,0 0-1 0 0,-1 0 0 0 0,1 0 0 0 0,-1 0 0 0 0,0 0 1 0 0,0 0-1 0 0,0 0 0 0 0,0 1 0 0 0,-1-1 1 0 0,1 0-1 0 0,0 1 0 0 0,-1-1 0 0 0,0 0 1 0 0,0 1-1 0 0,0 0 0 0 0,-4-4 0 0 0,-7-12-4650 0 0,4 0-4880 0 0,5 2 2769 0 0,4 7 4348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1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367 155 220 0 0,'-119'-131'16124'0'0,"114"127"-15142"0"0,3 1-407 0 0,0 1-1 0 0,0 0 1 0 0,0 0-1 0 0,0 1 1 0 0,-1-1-1 0 0,1 0 1 0 0,0 1-1 0 0,-6-3 1 0 0,7 4-518 0 0,0 0 0 0 0,0 0 0 0 0,0 0 0 0 0,0 0 0 0 0,0 1 0 0 0,1-1 1 0 0,-1 0-1 0 0,0 1 0 0 0,0-1 0 0 0,0 0 0 0 0,0 1 0 0 0,1-1 0 0 0,-1 1 1 0 0,0-1-1 0 0,0 1 0 0 0,1-1 0 0 0,-1 1 0 0 0,0 0 0 0 0,1-1 0 0 0,-1 1 1 0 0,1 0-1 0 0,-1 0 0 0 0,1-1 0 0 0,-1 1 0 0 0,1 0 0 0 0,0 0 1 0 0,-1 0-1 0 0,1 0 0 0 0,0 0 0 0 0,0-1 0 0 0,-1 1 0 0 0,1 0 0 0 0,0 2 1 0 0,-19 51 770 0 0,-10 28-85 0 0,-47 123 24 0 0,59-159-718 0 0,2 0-1 0 0,3 2 1 0 0,-12 78 0 0 0,23-51 112 0 0,1-59 2056 0 0,-3-24-1963 0 0,2-4-310 0 0,25 21 64 0 0,-24-9-12 0 0,0 0-1 0 0,1 0 1 0 0,-1 0 0 0 0,0 1 0 0 0,0-1-1 0 0,0 0 1 0 0,1 0 0 0 0,-1 0 0 0 0,0 0-1 0 0,0 0 1 0 0,1 0 0 0 0,-1 0 0 0 0,0 0-1 0 0,0 0 1 0 0,0 0 0 0 0,1 0 0 0 0,-1 0-1 0 0,0 0 1 0 0,0-1 0 0 0,1 1 0 0 0,-1 0-1 0 0,0 0 1 0 0,0 0 0 0 0,0 0 0 0 0,1 0-1 0 0,-1 0 1 0 0,0 0 0 0 0,0-1 0 0 0,0 1-1 0 0,0 0 1 0 0,1 0 0 0 0,-1 0 0 0 0,0 0-1 0 0,0-1 1 0 0,0 1 0 0 0,0 0 0 0 0,0 0-1 0 0,0 0 1 0 0,0-1 0 0 0,1 1 0 0 0,-1 0-1 0 0,0 0 1 0 0,0-1 0 0 0,0 1 0 0 0,0 0-1 0 0,0-1-45 0 0,0 1-132 0 0,1-1 1 0 0,0 1 0 0 0,-1-1 0 0 0,1 1-1 0 0,0-1 1 0 0,-1 1 0 0 0,1-1 0 0 0,-1 0 0 0 0,1 1-1 0 0,-1-1 1 0 0,1 0 0 0 0,-1 1 0 0 0,0-1-1 0 0,1 0 1 0 0,-1 0 0 0 0,0 1 0 0 0,1-1-1 0 0,-1-1 1 0 0,8-27-9351 0 0,-9 21 7152 0 0,0-1 0 0 0,0 1-1 0 0,0 1 1 0 0,-1-1-1 0 0,-5-14 1 0 0,-2 3 519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689 221 764 0 0,'-243'-73'4284'0'0,"243"73"-4232"0"0,-1 0-1 0 0,1 0 0 0 0,0 0 0 0 0,-1 0 0 0 0,1 0 1 0 0,0 0-1 0 0,-1 0 0 0 0,1 0 0 0 0,0 0 0 0 0,-1 0 1 0 0,1 0-1 0 0,0 0 0 0 0,-1 0 0 0 0,1 0 0 0 0,0 0 1 0 0,-1 0-1 0 0,1-1 0 0 0,0 1 0 0 0,-1 0 0 0 0,1 0 0 0 0,0 0 1 0 0,-1-1-1 0 0,1 1 0 0 0,0 0 0 0 0,0 0 0 0 0,-1-1 1 0 0,1 1-1 0 0,0 0 0 0 0,0-1 0 0 0,0 1 0 0 0,-1 0 1 0 0,1 0-1 0 0,0-1 0 0 0,0 1 0 0 0,0 0 0 0 0,0-1 1 0 0,0 1-1 0 0,0 0 0 0 0,0-1 0 0 0,0 1 0 0 0,0-1 0 0 0,0 1 1 0 0,0 0-1 0 0,0-1 0 0 0,0 1 0 0 0,18-10 1177 0 0,29-1-143 0 0,437-64 3132 0 0,248 33-2945 0 0,-34 58-1291 0 0,-331-4 82 0 0,-255-9-49 0 0,146 4-13 0 0,-155-2-16 0 0,-35-2 1 0 0,-66-3 14 0 0,1 0 1 0 0,0 0-1 0 0,0 1 0 0 0,-1-1 1 0 0,1 1-1 0 0,-1-1 1 0 0,1 1-1 0 0,0 0 1 0 0,-1 0-1 0 0,1 0 0 0 0,-1 0 1 0 0,0 0-1 0 0,1 1 1 0 0,-1-1-1 0 0,0 1 0 0 0,0-1 1 0 0,0 1-1 0 0,4 4 1 0 0,-3-1 13 0 0,-1 0 0 0 0,1 0 0 0 0,-1 0-1 0 0,0 0 1 0 0,-1 0 0 0 0,1 1 0 0 0,0 7 0 0 0,1 0 23 0 0,16 64 894 0 0,0-4-331 0 0,-4 1 0 0 0,-2 0 1 0 0,4 109-1 0 0,-21-47 1026 0 0,-37 233-1 0 0,-19 59-25 0 0,49-296-779 0 0,7 169 0 0 0,60 252 344 0 0,-11-155-634 0 0,-36-265-224 0 0,-8 134 0 0 0,-14-97-241 0 0,-6-2 0 0 0,-50 201 0 0 0,15-127 181 0 0,-31 331 1 0 0,48 11 241 0 0,16-240-478 0 0,18-300-14 0 0,-2-1 0 0 0,-18 75 0 0 0,16-94 6 0 0,-1-1 0 0 0,-1 0 0 0 0,-1 0 0 0 0,-1-1 0 0 0,-1 0 0 0 0,-20 28 0 0 0,-78 89-51 0 0,94-117 46 0 0,0-2 0 0 0,-1 0 0 0 0,-1-1 0 0 0,-28 24 0 0 0,-8-4 25 0 0,14-16 2 0 0,-40 20-24 0 0,-138 67 29 0 0,180-95-27 0 0,-62 17 0 0 0,69-25-10 0 0,-35 4-1 0 0,-105 0-25 0 0,-217-13 0 0 0,37-2 50 0 0,-159 44-62 0 0,389-20 24 0 0,1 5 0 0 0,-137 48 0 0 0,41 4-150 0 0,212-76 165 0 0,0 1 1 0 0,0-1 0 0 0,0-1 0 0 0,0 1 0 0 0,0-1-1 0 0,0 1 1 0 0,-1-1 0 0 0,1 0 0 0 0,0-1-1 0 0,-6 0 1 0 0,9 1 6 0 0,0 0-1 0 0,1-1 0 0 0,-1 1 0 0 0,0 0 0 0 0,1 0 1 0 0,-1 0-1 0 0,0-1 0 0 0,1 1 0 0 0,-1 0 0 0 0,1-1 1 0 0,-1 1-1 0 0,1 0 0 0 0,-1-1 0 0 0,1 1 1 0 0,-1-1-1 0 0,1 1 0 0 0,-1-1 0 0 0,1 1 0 0 0,0-1 1 0 0,-1 1-1 0 0,1-1 0 0 0,0 0 0 0 0,-1 1 0 0 0,1-2 1 0 0,0 1-1 0 0,0 0 0 0 0,0-1 0 0 0,0 1 0 0 0,1 0 0 0 0,-1 0 0 0 0,1 0 0 0 0,-1-1 0 0 0,1 1 0 0 0,-1 0 0 0 0,1 0 0 0 0,-1 0 0 0 0,1 0 0 0 0,0 0 0 0 0,0 0 0 0 0,0 0 0 0 0,-1 0 0 0 0,1 0 0 0 0,2-1 0 0 0,23-22-10 0 0,-1-1 0 0 0,-2-1-1 0 0,0-1 1 0 0,-2-2 0 0 0,-1 0-1 0 0,-1-1 1 0 0,27-60 0 0 0,69-265-945 0 0,-83 230 320 0 0,106-437-6544 0 0,-105 397 490 0 0,15-243 1 0 0,-38 165 2261 0 0,-5 118 2871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4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 408 1156 0 0,'2'-4'484'0'0,"0"1"-1"0"0,-1-1 1 0 0,1 0-1 0 0,-1 1 1 0 0,0-1 0 0 0,0 0-1 0 0,0 0 1 0 0,0 0-1 0 0,-1 0 1 0 0,1 1 0 0 0,-1-1-1 0 0,0 0 1 0 0,0 0-1 0 0,-1-6 1 0 0,-1-4 1591 0 0,0 1 1 0 0,-8-25-1 0 0,10 36-1828 0 0,-1-1 0 0 0,0 1 0 0 0,0 0 0 0 0,0 0 0 0 0,0 0 0 0 0,0 0 0 0 0,0 0 0 0 0,-1 0 0 0 0,1 0 0 0 0,-1 0 0 0 0,0 0 0 0 0,1 1 0 0 0,-1-1-1 0 0,0 0 1 0 0,0 1 0 0 0,0 0 0 0 0,0-1 0 0 0,0 1 0 0 0,-3-1 0 0 0,2 1-62 0 0,-1 0 0 0 0,0 0 0 0 0,0 0 0 0 0,0 1 0 0 0,0 0 0 0 0,1-1-1 0 0,-1 1 1 0 0,0 1 0 0 0,0-1 0 0 0,-7 2 0 0 0,-5 2 48 0 0,1 1 0 0 0,0 1 0 0 0,0 0 1 0 0,-20 12-1 0 0,-8 8 195 0 0,0 1 0 0 0,3 2 0 0 0,-71 65 0 0 0,-94 120 318 0 0,169-175-688 0 0,18-18-46 0 0,-15 14 4 0 0,-48 67 1 0 0,79-98-12 0 0,-1-1 0 0 0,1 1 1 0 0,-1-1-1 0 0,0 0 0 0 0,0 0 0 0 0,0 0 1 0 0,0 0-1 0 0,0-1 0 0 0,-1 1 1 0 0,-7 3-1 0 0,11-5-2 0 0,-1-1 0 0 0,0 0-1 0 0,1 0 1 0 0,-1 1 0 0 0,0-1 0 0 0,0 0 0 0 0,1 0 0 0 0,-1 0-1 0 0,0 0 1 0 0,0 0 0 0 0,1 0 0 0 0,-1 0 0 0 0,0 0 0 0 0,0 0-1 0 0,1-1 1 0 0,-1 1 0 0 0,0 0 0 0 0,0 0 0 0 0,1-1 0 0 0,-1 1-1 0 0,0 0 1 0 0,1-1 0 0 0,-1 1 0 0 0,0-1 0 0 0,0-1-2 0 0,-1 1 1 0 0,1-1 0 0 0,0 0 0 0 0,0 1-1 0 0,0-1 1 0 0,1 0 0 0 0,-1 0 0 0 0,0 1-1 0 0,1-1 1 0 0,-1 0 0 0 0,1 0 0 0 0,0 0-1 0 0,-1-4 1 0 0,0-24-20 0 0,2-1 0 0 0,1 1 0 0 0,1 0 0 0 0,13-56 0 0 0,-6 32 9 0 0,4-29 20 0 0,3-112 0 0 0,-16 140-4 0 0,-10-75-1 0 0,-10 16-45 0 0,11 80 43 0 0,11 36-4 0 0,6 13 4 0 0,-5-8 1 0 0,19 23 22 0 0,1 0 1 0 0,2-2-1 0 0,44 38 0 0 0,-3-2-2 0 0,173 199 15 0 0,-153-150-43 0 0,-33-34 4 0 0,-30-43 4 0 0,31 51 10 0 0,-49-76-10 0 0,0 0 0 0 0,-1 1 1 0 0,-1-1-1 0 0,0 1 0 0 0,5 22 0 0 0,-9-33-4 0 0,0 0 0 0 0,0 0 0 0 0,0 0-1 0 0,0-1 1 0 0,0 1 0 0 0,0 0-1 0 0,0 0 1 0 0,0 0 0 0 0,0 0 0 0 0,0 0-1 0 0,0 0 1 0 0,-1 0 0 0 0,1 0 0 0 0,0 0-1 0 0,-1-1 1 0 0,1 1 0 0 0,-1 0-1 0 0,1 0 1 0 0,-1 0 0 0 0,1-1 0 0 0,-1 1-1 0 0,0 0 1 0 0,1-1 0 0 0,-1 1-1 0 0,0-1 1 0 0,0 1 0 0 0,1 0 0 0 0,-1-1-1 0 0,0 1 1 0 0,0-1 0 0 0,0 0 0 0 0,1 1-1 0 0,-1-1 1 0 0,0 0 0 0 0,0 0-1 0 0,0 1 1 0 0,0-1 0 0 0,0 0 0 0 0,0 0-1 0 0,0 0 1 0 0,0 0 0 0 0,0 0 0 0 0,0 0-1 0 0,0 0 1 0 0,1 0 0 0 0,-1-1-1 0 0,-2 1 1 0 0,-5-2 2 0 0,-1 1-1 0 0,1-1 0 0 0,-17-6 0 0 0,3 0 4 0 0,-1-2 0 0 0,2-1-1 0 0,-1 0 1 0 0,2-2-1 0 0,-1 0 1 0 0,-27-25 0 0 0,33 25-4 0 0,1-2 0 0 0,0 0 0 0 0,1 0 0 0 0,-13-20 0 0 0,17 20-1 0 0,1 1 0 0 0,-13-30 0 0 0,-19-66 19 0 0,18 47 27 0 0,-3 1 0 0 0,-62-114-1 0 0,74 159 84 0 0,10 13-60 0 0,-1-1 0 0 0,1 1 0 0 0,0 0 0 0 0,0-1 0 0 0,1 0 0 0 0,-1 1 0 0 0,1-1 0 0 0,0 0 0 0 0,-2-8 0 0 0,6 13-60 0 0,0 0-1 0 0,0 0 0 0 0,0 0 1 0 0,0 0-1 0 0,-1 0 0 0 0,1 1 1 0 0,0-1-1 0 0,0 0 1 0 0,0 1-1 0 0,-1-1 0 0 0,3 2 1 0 0,39 14-3 0 0,-6-3-8 0 0,38 20 0 0 0,-63-27-1 0 0,-1 1 0 0 0,0 0 0 0 0,0 1 0 0 0,0 0 0 0 0,-1 1 0 0 0,0 0 0 0 0,9 12-1 0 0,-15-17 4 0 0,-1-1-1 0 0,-1 2 0 0 0,1-1 0 0 0,-1 0 0 0 0,1 0 0 0 0,-1 1 0 0 0,0-1 0 0 0,-1 1 0 0 0,1 0 1 0 0,-1 0-1 0 0,0-1 0 0 0,0 1 0 0 0,-1 0 0 0 0,1 10 0 0 0,-2-7 2 0 0,1-1 0 0 0,-2 1 0 0 0,1-1 0 0 0,-1 1 0 0 0,0-1 0 0 0,-1 0 0 0 0,0 0 0 0 0,-7 13 0 0 0,-1-3 0 0 0,0-1 1 0 0,-1-1-1 0 0,0 0 0 0 0,-1 0 0 0 0,-1-1 1 0 0,-28 22-1 0 0,0-7 2 0 0,-1-2 1 0 0,0-1 0 0 0,-2-3-1 0 0,-1-2 1 0 0,-1-1 0 0 0,-1-3-1 0 0,0-2 1 0 0,-73 13 0 0 0,109-26-2 0 0,1 0 1 0 0,0-1-1 0 0,-1-1 0 0 0,1 0 1 0 0,-1 0-1 0 0,1-2 1 0 0,-1 1-1 0 0,1-1 0 0 0,-15-5 1 0 0,23 6-4 0 0,-1 0 0 0 0,1-1 0 0 0,0 1 0 0 0,0-1 0 0 0,0 0 0 0 0,0 1-1 0 0,0-1 1 0 0,0-1 0 0 0,1 1 0 0 0,-1 0 0 0 0,1-1 0 0 0,-1 1 0 0 0,1-1 0 0 0,0 0 0 0 0,0 0 0 0 0,0 0 0 0 0,0 0 0 0 0,1 0 0 0 0,-1 0 0 0 0,1 0 0 0 0,0-1 0 0 0,0 1-1 0 0,0 0 1 0 0,0-1 0 0 0,0 1 0 0 0,1-1 0 0 0,0 1 0 0 0,0-1 0 0 0,0 1 0 0 0,0-1 0 0 0,0 1 0 0 0,1-1 0 0 0,1-6 0 0 0,0 3-1 0 0,0-1 0 0 0,1 1-1 0 0,0-1 1 0 0,1 1 0 0 0,0 0 0 0 0,0 0 0 0 0,0 1 0 0 0,1-1 0 0 0,-1 1 0 0 0,2 0 0 0 0,-1 0-1 0 0,1 1 1 0 0,0-1 0 0 0,0 1 0 0 0,0 0 0 0 0,1 1 0 0 0,-1 0 0 0 0,8-4 0 0 0,8-3-7 0 0,0 1 1 0 0,0 1 0 0 0,1 1-1 0 0,39-9 1 0 0,240-30-26 0 0,160 31-79 0 0,-372 18-1708 0 0,160 27 0 0 0,-139-5-4501 0 0,-2 6-5312 0 0,-86-23 8964 0 0,-3-1 651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8:38:5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710 476 96 0 0,'-6'-17'205'0'0,"0"1"0"0"0,-1 0 0 0 0,-1 0 0 0 0,0 1 1 0 0,-1 0-1 0 0,-1 0 0 0 0,0 1 0 0 0,-1 0 0 0 0,-1 1 0 0 0,-25-23 0 0 0,8 10-177 0 0,-27-31 0 0 0,47 47 11 0 0,1-1 0 0 0,0 1 0 0 0,1-1 0 0 0,0-1 0 0 0,0 1 0 0 0,-8-24 0 0 0,13 28 38 0 0,0-1-1 0 0,0 1 1 0 0,1-1 0 0 0,0 0 0 0 0,1-13-1 0 0,0 19-49 0 0,0 0-1 0 0,0 0 1 0 0,0 0 0 0 0,0 0-1 0 0,0 0 1 0 0,0 0 0 0 0,1 0-1 0 0,-1 0 1 0 0,1 0-1 0 0,0 0 1 0 0,-1 0 0 0 0,1 0-1 0 0,0 1 1 0 0,0-1-1 0 0,0 0 1 0 0,0 1 0 0 0,1-1-1 0 0,-1 0 1 0 0,0 1-1 0 0,1-1 1 0 0,-1 1 0 0 0,1 0-1 0 0,-1 0 1 0 0,1-1-1 0 0,3 0 1 0 0,-4 2-12 0 0,1 0-1 0 0,0 0 1 0 0,-1 0-1 0 0,1 0 1 0 0,0 1 0 0 0,0-1-1 0 0,-1 1 1 0 0,1-1-1 0 0,-1 1 1 0 0,1 0 0 0 0,0 0-1 0 0,-1-1 1 0 0,1 1-1 0 0,-1 0 1 0 0,0 0 0 0 0,1 0-1 0 0,-1 1 1 0 0,0-1-1 0 0,0 0 1 0 0,2 2-1 0 0,23 29 119 0 0,-26-32-130 0 0,13 20 47 0 0,-1 0 0 0 0,-1 1 1 0 0,-1 0-1 0 0,-1 0 0 0 0,-1 1 0 0 0,0 0 1 0 0,-2 1-1 0 0,-1-1 0 0 0,-1 1 0 0 0,3 37 0 0 0,-5 10 153 0 0,-2 0 0 0 0,-11 85 0 0 0,-59 441 2118 0 0,-34 457 3086 0 0,95-516-2693 0 0,-4 74-1025 0 0,1-429-1550 0 0,-47 241 0 0 0,-86 137 1513 0 0,66-280-692 0 0,-9 144-486 0 0,77-340-392 0 0,5 1 0 0 0,3 0 0 0 0,9 90 0 0 0,53 239 316 0 0,-46-356-367 0 0,-3 1-1 0 0,5 109 0 0 0,-24-110 15 0 0,9-54-43 0 0,1 1 1 0 0,0 0 0 0 0,0-1-1 0 0,0 1 1 0 0,1-1 0 0 0,-1 1 0 0 0,1-1-1 0 0,0 0 1 0 0,1 1 0 0 0,-1-1-1 0 0,1 0 1 0 0,-1-1 0 0 0,1 1-1 0 0,0 0 1 0 0,1-1 0 0 0,-1 0 0 0 0,1 1-1 0 0,-1-1 1 0 0,1-1 0 0 0,0 1-1 0 0,6 2 1 0 0,-3-1 20 0 0,-5-3-20 0 0,0 0 1 0 0,0 0 0 0 0,0 0 0 0 0,0 0-1 0 0,0 0 1 0 0,1-1 0 0 0,-1 1 0 0 0,0-1-1 0 0,0 1 1 0 0,1-1 0 0 0,-1 0 0 0 0,0 0-1 0 0,0 0 1 0 0,1 0 0 0 0,-1 0 0 0 0,0-1-1 0 0,0 1 1 0 0,1-1 0 0 0,-1 1 0 0 0,4-3-1 0 0,141-55-92 0 0,7-2 34 0 0,-146 58 13 0 0,109-29 72 0 0,-98 27-338 0 0,0 1 1 0 0,0 0 0 0 0,0 2-1 0 0,23 1 1 0 0,-16 3-2639 0 0,-25-3 2589 0 0,-1 0 0 0 0,1 1 0 0 0,0-1 0 0 0,-1 0 0 0 0,1 0 0 0 0,-1 0 0 0 0,1 0 0 0 0,-1 0 0 0 0,1 1 0 0 0,-1-1 0 0 0,1 0 0 0 0,-1 1 0 0 0,1-1 0 0 0,-1 0 0 0 0,1 1 0 0 0,-1-1-1 0 0,1 1-713 0 0,0 0 714 0 0,-1-1 0 0 0,1 1 0 0 0,8-1-6339 0 0,0-4 5070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5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72 516 1684 0 0,'-4'-1'954'0'0,"1"-1"1"0"0,0 0-1 0 0,0 0 0 0 0,0 0 0 0 0,0 0 1 0 0,0-1-1 0 0,0 1 0 0 0,1-1 0 0 0,-1 1 1 0 0,-2-5-1 0 0,-8-7 4773 0 0,16 21-4793 0 0,0 9-475 0 0,1 1-1 0 0,-2-1 0 0 0,0 0 1 0 0,-1 1-1 0 0,-1-1 0 0 0,-2 19 0 0 0,-18 99 130 0 0,14-103-510 0 0,1 1-1 0 0,2 0 1 0 0,1-1-1 0 0,3 54 1 0 0,-1-82-75 0 0,0 0-1 0 0,1 1 1 0 0,-1-1-1 0 0,1 0 1 0 0,0 0 0 0 0,0 0-1 0 0,0 1 1 0 0,0-1-1 0 0,1 0 1 0 0,-1 0-1 0 0,1-1 1 0 0,-1 1 0 0 0,1 0-1 0 0,0 0 1 0 0,0-1-1 0 0,0 1 1 0 0,1-1-1 0 0,-1 0 1 0 0,1 0 0 0 0,-1 0-1 0 0,4 2 1 0 0,-1-2-3 0 0,0 0 0 0 0,-1 0 0 0 0,1-1 1 0 0,0 1-1 0 0,0-1 0 0 0,0 0 0 0 0,1-1 1 0 0,-1 0-1 0 0,0 1 0 0 0,0-2 0 0 0,0 1 1 0 0,6-1-1 0 0,14-4-6 0 0,0-2 0 0 0,0 0 0 0 0,-1-1 0 0 0,28-14-1 0 0,9-8 12 0 0,105-67 0 0 0,47-54 45 0 0,-84 57-26 0 0,147-97-20 0 0,-91 66 21 0 0,-105 71 28 0 0,-72 49-33 0 0,177-123 879 0 0,-65 38 1879 0 0,-112 82-2512 0 0,6-2-94 0 0,-13 10-180 0 0,-1 1 0 0 0,0-1 1 0 0,1 0-1 0 0,-1 0 0 0 0,0 0 0 0 0,1 0 1 0 0,-1 1-1 0 0,0-1 0 0 0,1 0 0 0 0,-1 0 1 0 0,0 1-1 0 0,1-1 0 0 0,-1 0 0 0 0,0 1 0 0 0,0-1 1 0 0,1 0-1 0 0,-1 1 0 0 0,0-1 0 0 0,0 0 1 0 0,0 1-1 0 0,1-1 0 0 0,-1 0 0 0 0,0 1 0 0 0,0-1 1 0 0,0 1-1 0 0,0-1 0 0 0,0 0 0 0 0,0 1 1 0 0,0-1-1 0 0,0 1 0 0 0,0-1 0 0 0,0 0 1 0 0,0 1-1 0 0,0-1 0 0 0,0 1 0 0 0,0-1 0 0 0,0 0 1 0 0,-1 1-1 0 0,1 0 0 0 0,-3 1-718 0 0,0-1 1 0 0,0 1-1 0 0,0-1 0 0 0,-1 1 0 0 0,1-1 0 0 0,0 0 1 0 0,-1 0-1 0 0,1 0 0 0 0,-5 0 0 0 0,-70 13-15605 0 0,60-10 14143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3:5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53 92 0 0,'1'-3'642'0'0,"0"1"-1"0"0,0-1 1 0 0,0 0-1 0 0,0 1 1 0 0,-1-1-1 0 0,1 0 1 0 0,-1 1-1 0 0,0-1 1 0 0,0 0-1 0 0,0 0 1 0 0,0 0-1 0 0,0 1 1 0 0,-1-5-1 0 0,0-4 4998 0 0,-4 16-2282 0 0,-19 19-2483 0 0,-1 5-692 0 0,2 1 1 0 0,0 1-1 0 0,2 1 0 0 0,-22 45 1 0 0,34-59-117 0 0,1 0 1 0 0,1 1-1 0 0,1 0 0 0 0,0 0 1 0 0,1 0-1 0 0,2 1 0 0 0,0 0 1 0 0,0 0-1 0 0,2-1 0 0 0,1 23 1 0 0,1-37-68 0 0,-1 0 0 0 0,1 0 0 0 0,0 0 1 0 0,1 1-1 0 0,-1-1 0 0 0,1 0 0 0 0,0 0 0 0 0,0-1 1 0 0,0 1-1 0 0,1 0 0 0 0,0-1 0 0 0,0 1 1 0 0,0-1-1 0 0,0 0 0 0 0,1 0 0 0 0,0 0 1 0 0,-1-1-1 0 0,1 1 0 0 0,1-1 0 0 0,-1 0 1 0 0,0 0-1 0 0,1 0 0 0 0,-1-1 0 0 0,1 0 1 0 0,0 0-1 0 0,0 0 0 0 0,10 3 0 0 0,-5-3 0 0 0,1 0-1 0 0,-1-1 1 0 0,1 0-1 0 0,-1 0 1 0 0,1-1-1 0 0,0-1 1 0 0,-1 0-1 0 0,1 0 1 0 0,-1-1-1 0 0,1 0 0 0 0,-1-1 1 0 0,0 0-1 0 0,10-5 1 0 0,-2 0 8 0 0,0-1 0 0 0,0-1 1 0 0,-1-1-1 0 0,26-21 0 0 0,-37 27 1 0 0,0-1 0 0 0,0 1 0 0 0,-1-1 0 0 0,0 0 0 0 0,0 0-1 0 0,0-1 1 0 0,-1 1 0 0 0,0-1 0 0 0,0 0 0 0 0,0 0 0 0 0,-1 0-1 0 0,0-1 1 0 0,-1 1 0 0 0,3-15 0 0 0,-4 19-4 0 0,-1 1 0 0 0,0 0-1 0 0,0-1 1 0 0,0 1 0 0 0,0-1 0 0 0,-1 1 0 0 0,1-1 0 0 0,-1 1 0 0 0,1 0-1 0 0,-1-1 1 0 0,0 1 0 0 0,0 0 0 0 0,0 0 0 0 0,0-1 0 0 0,0 1 0 0 0,-1 0-1 0 0,1 0 1 0 0,0 0 0 0 0,-4-2 0 0 0,2 1-3 0 0,-1-1-1 0 0,0 2 1 0 0,0-1-1 0 0,-1 0 1 0 0,1 1-1 0 0,0 0 1 0 0,-1 0-1 0 0,0 0 1 0 0,-5-2-1 0 0,-5 1-6 0 0,1 0 0 0 0,-1 1-1 0 0,0 0 1 0 0,0 1-1 0 0,-23 2 1 0 0,-50 9 40 0 0,79-9-94 0 0,1 1 0 0 0,0 0 0 0 0,0 1-1 0 0,0 0 1 0 0,1 0 0 0 0,-1 0-1 0 0,1 1 1 0 0,-11 8 0 0 0,12-6-1040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6T05:54:0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52 420 0 0,'12'-25'4415'0'0,"-11"24"-4123"0"0,0 0 1 0 0,-1 0-1 0 0,0 0 1 0 0,1 0-1 0 0,-1-1 1 0 0,0 1-1 0 0,1 0 1 0 0,-1 0-1 0 0,0 0 1 0 0,0 0-1 0 0,0-1 1 0 0,0 1-1 0 0,0 0 1 0 0,0 0-1 0 0,0 0 1 0 0,0 0-1 0 0,-1-1 1 0 0,1 1-1 0 0,0 0 1 0 0,-2-2-1 0 0,1 3-26 0 0,-1 0 0 0 0,0 1 0 0 0,1-1 1 0 0,-1 1-1 0 0,0-1 0 0 0,1 1 0 0 0,-1 0 0 0 0,1-1 0 0 0,-1 1 0 0 0,1 0 0 0 0,-1 0 1 0 0,1 0-1 0 0,0 0 0 0 0,-1 0 0 0 0,1 0 0 0 0,-2 3 0 0 0,-3 1 514 0 0,-108 82 3342 0 0,-111 82-1810 0 0,77-66-1324 0 0,-133 97 904 0 0,261-185-1797 0 0,4-4-48 0 0,1 1 0 0 0,0 0 1 0 0,1 1-1 0 0,1 0 0 0 0,-19 24 0 0 0,30-34-51 0 0,0 0 1 0 0,0 1-1 0 0,1-1 1 0 0,-1 1-1 0 0,1 0 1 0 0,0-1-1 0 0,0 1 0 0 0,-1 4 1 0 0,2-6 2 0 0,-1 0-1 0 0,1-1 1 0 0,0 1 0 0 0,0 0 0 0 0,0 0 0 0 0,0-1 0 0 0,0 1 0 0 0,1 0-1 0 0,-1-1 1 0 0,0 1 0 0 0,1 0 0 0 0,-1-1 0 0 0,1 1 0 0 0,-1-1-1 0 0,1 1 1 0 0,0-1 0 0 0,0 1 0 0 0,0-1 0 0 0,1 2 0 0 0,-1-3-45 0 0,0 0 1 0 0,0 0 0 0 0,-1 0-1 0 0,1 0 1 0 0,0-1 0 0 0,0 1 0 0 0,-1 0-1 0 0,1-1 1 0 0,0 1 0 0 0,0-1-1 0 0,-1 1 1 0 0,1-1 0 0 0,-1 1-1 0 0,1-1 1 0 0,0 1 0 0 0,-1-1-1 0 0,1 0 1 0 0,-1 1 0 0 0,1-1 0 0 0,-1 0-1 0 0,0 1 1 0 0,1-1 0 0 0,-1 0-1 0 0,0 0 1 0 0,1 0 0 0 0,-1 1-1 0 0,0-1 1 0 0,1-2 0 0 0,12-28-4440 0 0,-2-2-4504 0 0,9-42 0 0 0,-16 51 7216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A329-B44B-9319-FB24-8C64F02EB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A86CE-A59B-0FE2-721B-75F8AACC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3AB5-DCEE-AD26-56E0-19E34D1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6629-572B-8B05-79BC-69F2900C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014E-BCD5-F95B-60DB-56B5B39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EAA2-B3E9-5E09-9BC6-5CA17B54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97E02-0AB2-5E42-C33E-B4D70748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0FEE-7F09-8016-5123-7157D5F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01C9-6171-D451-3FA2-72AC6630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2178-E79E-4BB4-08BB-68CFFD10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3F030-9B9C-C9F0-8239-B531D9CB7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7ED8-3C83-F57D-CEAA-EDB6300E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13B0-C180-BA1C-6919-EFECB22E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22D1-CE28-6726-6560-D5F722C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A2A6-5469-A752-96C0-BCB3E2E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46F2-E0C4-C2F7-B64F-BE90254E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8EA6-0AC7-A619-0C1F-3358689F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9B3-4EF2-C358-A56B-FFE1EF62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54F7-EDCB-9AC6-917C-21DE0FA4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E209-B083-0B02-464B-39B44B9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325-846A-267A-47AA-6860121A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663D-DC2C-BF1A-D3E9-F73261F8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FCA4-A20D-29AB-A7A0-104781D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BA7-58EC-4A89-274D-C75B3E37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8A5B-EF6F-0DF4-107C-118527A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1F29-CCF1-26DD-8FDB-AEDFB53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4ED8-4031-EF13-FC20-3D7B638B3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56CCB-6319-FE28-D1B1-275DDBA7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107B-99D8-92DD-8255-1E31C21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136CB-4B9D-06E7-6654-EDA6FA9B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D4A5-3ECB-CC3D-4B02-90B15346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DBF2-50F8-8063-9468-5A5662C5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F0ED-419F-313A-0705-A063B71D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B8F33-7B83-8AE2-1F4E-1D74A011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887D-91AB-6D21-6936-A13520041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702F2-1F33-8B17-FF7F-E33FA41F8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F7EE7-7479-2983-B8A1-8109E1C8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BE77B-50F8-C67E-A80B-4E02F68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401E-A35F-E9A3-59DD-D239533A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E6BE-D30D-B0CC-5BA9-D46DBDE3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AD21B-5177-1BBF-2D5F-EC02466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C1E82-2361-812A-CE39-DBE920B5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FAD2A-0587-C952-294F-B84E5E5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23735-51DC-8089-0362-1697B70C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4C371-FBED-0258-4A54-93A39B30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30C9-C355-E592-BE73-EE631D6F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B06A-44AF-79D4-2A3A-C48045A3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EF9C-303F-4D2D-1C89-0DA9C0CE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9922E-073F-0161-75B6-E5CC9AF8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22DA-E45D-557E-92E2-CD8B6F1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4D43-2F6D-CAFE-7E4A-2573F600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3ABC-062B-1808-39ED-46F910E2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F0EE-6A40-57DC-2FF5-F69243D3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0A1D-5731-AC2B-F2AE-167C4002B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B5843-CB3E-B3FE-6483-CBC5704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A7F2B-4552-0EDE-E78F-8B35D89A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B7F3-6C54-8AB9-B9AE-2E6AA94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0538-17F0-7B2B-B41D-BECF686A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5752-7FEA-3EE9-CF6C-49EEC4DC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CA5F-47C7-ACC8-E3A0-962F6CF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282C-ACBC-FC25-823B-64C49F0E8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EABA-3FF1-4CFC-ADA5-85AD03E39E7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B59B-A28F-8AE7-8CA3-237E030A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55AB-1503-BDA6-D455-00CBE7FD1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1114-E08D-4CE1-85A1-59C852D5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0.png"/><Relationship Id="rId21" Type="http://schemas.openxmlformats.org/officeDocument/2006/relationships/image" Target="../media/image332.png"/><Relationship Id="rId42" Type="http://schemas.openxmlformats.org/officeDocument/2006/relationships/customXml" Target="../ink/ink341.xml"/><Relationship Id="rId63" Type="http://schemas.openxmlformats.org/officeDocument/2006/relationships/image" Target="../media/image353.png"/><Relationship Id="rId84" Type="http://schemas.openxmlformats.org/officeDocument/2006/relationships/customXml" Target="../ink/ink362.xml"/><Relationship Id="rId138" Type="http://schemas.openxmlformats.org/officeDocument/2006/relationships/customXml" Target="../ink/ink389.xml"/><Relationship Id="rId159" Type="http://schemas.openxmlformats.org/officeDocument/2006/relationships/image" Target="../media/image401.png"/><Relationship Id="rId170" Type="http://schemas.openxmlformats.org/officeDocument/2006/relationships/customXml" Target="../ink/ink405.xml"/><Relationship Id="rId107" Type="http://schemas.openxmlformats.org/officeDocument/2006/relationships/image" Target="../media/image375.png"/><Relationship Id="rId11" Type="http://schemas.openxmlformats.org/officeDocument/2006/relationships/image" Target="../media/image327.png"/><Relationship Id="rId32" Type="http://schemas.openxmlformats.org/officeDocument/2006/relationships/customXml" Target="../ink/ink336.xml"/><Relationship Id="rId53" Type="http://schemas.openxmlformats.org/officeDocument/2006/relationships/image" Target="../media/image348.png"/><Relationship Id="rId74" Type="http://schemas.openxmlformats.org/officeDocument/2006/relationships/customXml" Target="../ink/ink357.xml"/><Relationship Id="rId128" Type="http://schemas.openxmlformats.org/officeDocument/2006/relationships/customXml" Target="../ink/ink384.xml"/><Relationship Id="rId149" Type="http://schemas.openxmlformats.org/officeDocument/2006/relationships/image" Target="../media/image396.png"/><Relationship Id="rId5" Type="http://schemas.openxmlformats.org/officeDocument/2006/relationships/image" Target="../media/image324.png"/><Relationship Id="rId95" Type="http://schemas.openxmlformats.org/officeDocument/2006/relationships/image" Target="../media/image369.png"/><Relationship Id="rId160" Type="http://schemas.openxmlformats.org/officeDocument/2006/relationships/customXml" Target="../ink/ink400.xml"/><Relationship Id="rId22" Type="http://schemas.openxmlformats.org/officeDocument/2006/relationships/customXml" Target="../ink/ink331.xml"/><Relationship Id="rId43" Type="http://schemas.openxmlformats.org/officeDocument/2006/relationships/image" Target="../media/image343.png"/><Relationship Id="rId64" Type="http://schemas.openxmlformats.org/officeDocument/2006/relationships/customXml" Target="../ink/ink352.xml"/><Relationship Id="rId118" Type="http://schemas.openxmlformats.org/officeDocument/2006/relationships/customXml" Target="../ink/ink379.xml"/><Relationship Id="rId139" Type="http://schemas.openxmlformats.org/officeDocument/2006/relationships/image" Target="../media/image391.png"/><Relationship Id="rId85" Type="http://schemas.openxmlformats.org/officeDocument/2006/relationships/image" Target="../media/image364.png"/><Relationship Id="rId150" Type="http://schemas.openxmlformats.org/officeDocument/2006/relationships/customXml" Target="../ink/ink395.xml"/><Relationship Id="rId171" Type="http://schemas.openxmlformats.org/officeDocument/2006/relationships/image" Target="../media/image407.png"/><Relationship Id="rId12" Type="http://schemas.openxmlformats.org/officeDocument/2006/relationships/customXml" Target="../ink/ink326.xml"/><Relationship Id="rId33" Type="http://schemas.openxmlformats.org/officeDocument/2006/relationships/image" Target="../media/image338.png"/><Relationship Id="rId108" Type="http://schemas.openxmlformats.org/officeDocument/2006/relationships/customXml" Target="../ink/ink374.xml"/><Relationship Id="rId129" Type="http://schemas.openxmlformats.org/officeDocument/2006/relationships/image" Target="../media/image386.png"/><Relationship Id="rId54" Type="http://schemas.openxmlformats.org/officeDocument/2006/relationships/customXml" Target="../ink/ink347.xml"/><Relationship Id="rId75" Type="http://schemas.openxmlformats.org/officeDocument/2006/relationships/image" Target="../media/image359.png"/><Relationship Id="rId96" Type="http://schemas.openxmlformats.org/officeDocument/2006/relationships/customXml" Target="../ink/ink368.xml"/><Relationship Id="rId140" Type="http://schemas.openxmlformats.org/officeDocument/2006/relationships/customXml" Target="../ink/ink390.xml"/><Relationship Id="rId161" Type="http://schemas.openxmlformats.org/officeDocument/2006/relationships/image" Target="../media/image4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3.xml"/><Relationship Id="rId23" Type="http://schemas.openxmlformats.org/officeDocument/2006/relationships/image" Target="../media/image333.png"/><Relationship Id="rId28" Type="http://schemas.openxmlformats.org/officeDocument/2006/relationships/customXml" Target="../ink/ink334.xml"/><Relationship Id="rId49" Type="http://schemas.openxmlformats.org/officeDocument/2006/relationships/image" Target="../media/image346.png"/><Relationship Id="rId114" Type="http://schemas.openxmlformats.org/officeDocument/2006/relationships/customXml" Target="../ink/ink377.xml"/><Relationship Id="rId119" Type="http://schemas.openxmlformats.org/officeDocument/2006/relationships/image" Target="../media/image381.png"/><Relationship Id="rId44" Type="http://schemas.openxmlformats.org/officeDocument/2006/relationships/customXml" Target="../ink/ink342.xml"/><Relationship Id="rId60" Type="http://schemas.openxmlformats.org/officeDocument/2006/relationships/customXml" Target="../ink/ink350.xml"/><Relationship Id="rId65" Type="http://schemas.openxmlformats.org/officeDocument/2006/relationships/image" Target="../media/image354.png"/><Relationship Id="rId81" Type="http://schemas.openxmlformats.org/officeDocument/2006/relationships/image" Target="../media/image362.png"/><Relationship Id="rId86" Type="http://schemas.openxmlformats.org/officeDocument/2006/relationships/customXml" Target="../ink/ink363.xml"/><Relationship Id="rId130" Type="http://schemas.openxmlformats.org/officeDocument/2006/relationships/customXml" Target="../ink/ink385.xml"/><Relationship Id="rId135" Type="http://schemas.openxmlformats.org/officeDocument/2006/relationships/image" Target="../media/image389.png"/><Relationship Id="rId151" Type="http://schemas.openxmlformats.org/officeDocument/2006/relationships/image" Target="../media/image397.png"/><Relationship Id="rId156" Type="http://schemas.openxmlformats.org/officeDocument/2006/relationships/customXml" Target="../ink/ink398.xml"/><Relationship Id="rId172" Type="http://schemas.openxmlformats.org/officeDocument/2006/relationships/customXml" Target="../ink/ink406.xml"/><Relationship Id="rId13" Type="http://schemas.openxmlformats.org/officeDocument/2006/relationships/image" Target="../media/image328.png"/><Relationship Id="rId18" Type="http://schemas.openxmlformats.org/officeDocument/2006/relationships/customXml" Target="../ink/ink329.xml"/><Relationship Id="rId39" Type="http://schemas.openxmlformats.org/officeDocument/2006/relationships/image" Target="../media/image341.png"/><Relationship Id="rId109" Type="http://schemas.openxmlformats.org/officeDocument/2006/relationships/image" Target="../media/image376.png"/><Relationship Id="rId34" Type="http://schemas.openxmlformats.org/officeDocument/2006/relationships/customXml" Target="../ink/ink337.xml"/><Relationship Id="rId50" Type="http://schemas.openxmlformats.org/officeDocument/2006/relationships/customXml" Target="../ink/ink345.xml"/><Relationship Id="rId55" Type="http://schemas.openxmlformats.org/officeDocument/2006/relationships/image" Target="../media/image349.png"/><Relationship Id="rId76" Type="http://schemas.openxmlformats.org/officeDocument/2006/relationships/customXml" Target="../ink/ink358.xml"/><Relationship Id="rId97" Type="http://schemas.openxmlformats.org/officeDocument/2006/relationships/image" Target="../media/image370.png"/><Relationship Id="rId104" Type="http://schemas.openxmlformats.org/officeDocument/2006/relationships/customXml" Target="../ink/ink372.xml"/><Relationship Id="rId120" Type="http://schemas.openxmlformats.org/officeDocument/2006/relationships/customXml" Target="../ink/ink380.xml"/><Relationship Id="rId125" Type="http://schemas.openxmlformats.org/officeDocument/2006/relationships/image" Target="../media/image384.png"/><Relationship Id="rId141" Type="http://schemas.openxmlformats.org/officeDocument/2006/relationships/image" Target="../media/image392.png"/><Relationship Id="rId146" Type="http://schemas.openxmlformats.org/officeDocument/2006/relationships/customXml" Target="../ink/ink393.xml"/><Relationship Id="rId167" Type="http://schemas.openxmlformats.org/officeDocument/2006/relationships/image" Target="../media/image405.png"/><Relationship Id="rId7" Type="http://schemas.openxmlformats.org/officeDocument/2006/relationships/image" Target="../media/image325.png"/><Relationship Id="rId71" Type="http://schemas.openxmlformats.org/officeDocument/2006/relationships/image" Target="../media/image357.png"/><Relationship Id="rId92" Type="http://schemas.openxmlformats.org/officeDocument/2006/relationships/customXml" Target="../ink/ink366.xml"/><Relationship Id="rId162" Type="http://schemas.openxmlformats.org/officeDocument/2006/relationships/customXml" Target="../ink/ink401.xml"/><Relationship Id="rId2" Type="http://schemas.openxmlformats.org/officeDocument/2006/relationships/customXml" Target="../ink/ink321.xml"/><Relationship Id="rId29" Type="http://schemas.openxmlformats.org/officeDocument/2006/relationships/image" Target="../media/image336.png"/><Relationship Id="rId24" Type="http://schemas.openxmlformats.org/officeDocument/2006/relationships/customXml" Target="../ink/ink332.xml"/><Relationship Id="rId40" Type="http://schemas.openxmlformats.org/officeDocument/2006/relationships/customXml" Target="../ink/ink340.xml"/><Relationship Id="rId45" Type="http://schemas.openxmlformats.org/officeDocument/2006/relationships/image" Target="../media/image344.png"/><Relationship Id="rId66" Type="http://schemas.openxmlformats.org/officeDocument/2006/relationships/customXml" Target="../ink/ink353.xml"/><Relationship Id="rId87" Type="http://schemas.openxmlformats.org/officeDocument/2006/relationships/image" Target="../media/image365.png"/><Relationship Id="rId110" Type="http://schemas.openxmlformats.org/officeDocument/2006/relationships/customXml" Target="../ink/ink375.xml"/><Relationship Id="rId115" Type="http://schemas.openxmlformats.org/officeDocument/2006/relationships/image" Target="../media/image379.png"/><Relationship Id="rId131" Type="http://schemas.openxmlformats.org/officeDocument/2006/relationships/image" Target="../media/image387.png"/><Relationship Id="rId136" Type="http://schemas.openxmlformats.org/officeDocument/2006/relationships/customXml" Target="../ink/ink388.xml"/><Relationship Id="rId157" Type="http://schemas.openxmlformats.org/officeDocument/2006/relationships/image" Target="../media/image400.png"/><Relationship Id="rId61" Type="http://schemas.openxmlformats.org/officeDocument/2006/relationships/image" Target="../media/image352.png"/><Relationship Id="rId82" Type="http://schemas.openxmlformats.org/officeDocument/2006/relationships/customXml" Target="../ink/ink361.xml"/><Relationship Id="rId152" Type="http://schemas.openxmlformats.org/officeDocument/2006/relationships/customXml" Target="../ink/ink396.xml"/><Relationship Id="rId173" Type="http://schemas.openxmlformats.org/officeDocument/2006/relationships/image" Target="../media/image408.png"/><Relationship Id="rId19" Type="http://schemas.openxmlformats.org/officeDocument/2006/relationships/image" Target="../media/image331.png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339.png"/><Relationship Id="rId56" Type="http://schemas.openxmlformats.org/officeDocument/2006/relationships/customXml" Target="../ink/ink348.xml"/><Relationship Id="rId77" Type="http://schemas.openxmlformats.org/officeDocument/2006/relationships/image" Target="../media/image360.png"/><Relationship Id="rId100" Type="http://schemas.openxmlformats.org/officeDocument/2006/relationships/customXml" Target="../ink/ink370.xml"/><Relationship Id="rId105" Type="http://schemas.openxmlformats.org/officeDocument/2006/relationships/image" Target="../media/image374.png"/><Relationship Id="rId126" Type="http://schemas.openxmlformats.org/officeDocument/2006/relationships/customXml" Target="../ink/ink383.xml"/><Relationship Id="rId147" Type="http://schemas.openxmlformats.org/officeDocument/2006/relationships/image" Target="../media/image395.png"/><Relationship Id="rId168" Type="http://schemas.openxmlformats.org/officeDocument/2006/relationships/customXml" Target="../ink/ink404.xml"/><Relationship Id="rId8" Type="http://schemas.openxmlformats.org/officeDocument/2006/relationships/customXml" Target="../ink/ink324.xml"/><Relationship Id="rId51" Type="http://schemas.openxmlformats.org/officeDocument/2006/relationships/image" Target="../media/image347.png"/><Relationship Id="rId72" Type="http://schemas.openxmlformats.org/officeDocument/2006/relationships/customXml" Target="../ink/ink356.xml"/><Relationship Id="rId93" Type="http://schemas.openxmlformats.org/officeDocument/2006/relationships/image" Target="../media/image368.png"/><Relationship Id="rId98" Type="http://schemas.openxmlformats.org/officeDocument/2006/relationships/customXml" Target="../ink/ink369.xml"/><Relationship Id="rId121" Type="http://schemas.openxmlformats.org/officeDocument/2006/relationships/image" Target="../media/image382.png"/><Relationship Id="rId142" Type="http://schemas.openxmlformats.org/officeDocument/2006/relationships/customXml" Target="../ink/ink391.xml"/><Relationship Id="rId163" Type="http://schemas.openxmlformats.org/officeDocument/2006/relationships/image" Target="../media/image403.png"/><Relationship Id="rId3" Type="http://schemas.openxmlformats.org/officeDocument/2006/relationships/image" Target="../media/image323.png"/><Relationship Id="rId25" Type="http://schemas.openxmlformats.org/officeDocument/2006/relationships/image" Target="../media/image334.png"/><Relationship Id="rId46" Type="http://schemas.openxmlformats.org/officeDocument/2006/relationships/customXml" Target="../ink/ink343.xml"/><Relationship Id="rId67" Type="http://schemas.openxmlformats.org/officeDocument/2006/relationships/image" Target="../media/image355.png"/><Relationship Id="rId116" Type="http://schemas.openxmlformats.org/officeDocument/2006/relationships/customXml" Target="../ink/ink378.xml"/><Relationship Id="rId137" Type="http://schemas.openxmlformats.org/officeDocument/2006/relationships/image" Target="../media/image390.png"/><Relationship Id="rId158" Type="http://schemas.openxmlformats.org/officeDocument/2006/relationships/customXml" Target="../ink/ink399.xml"/><Relationship Id="rId20" Type="http://schemas.openxmlformats.org/officeDocument/2006/relationships/customXml" Target="../ink/ink330.xml"/><Relationship Id="rId41" Type="http://schemas.openxmlformats.org/officeDocument/2006/relationships/image" Target="../media/image342.png"/><Relationship Id="rId62" Type="http://schemas.openxmlformats.org/officeDocument/2006/relationships/customXml" Target="../ink/ink351.xml"/><Relationship Id="rId83" Type="http://schemas.openxmlformats.org/officeDocument/2006/relationships/image" Target="../media/image363.png"/><Relationship Id="rId88" Type="http://schemas.openxmlformats.org/officeDocument/2006/relationships/customXml" Target="../ink/ink364.xml"/><Relationship Id="rId111" Type="http://schemas.openxmlformats.org/officeDocument/2006/relationships/image" Target="../media/image377.png"/><Relationship Id="rId132" Type="http://schemas.openxmlformats.org/officeDocument/2006/relationships/customXml" Target="../ink/ink386.xml"/><Relationship Id="rId153" Type="http://schemas.openxmlformats.org/officeDocument/2006/relationships/image" Target="../media/image398.png"/><Relationship Id="rId174" Type="http://schemas.openxmlformats.org/officeDocument/2006/relationships/customXml" Target="../ink/ink407.xml"/><Relationship Id="rId15" Type="http://schemas.openxmlformats.org/officeDocument/2006/relationships/image" Target="../media/image329.png"/><Relationship Id="rId36" Type="http://schemas.openxmlformats.org/officeDocument/2006/relationships/customXml" Target="../ink/ink338.xml"/><Relationship Id="rId57" Type="http://schemas.openxmlformats.org/officeDocument/2006/relationships/image" Target="../media/image350.png"/><Relationship Id="rId106" Type="http://schemas.openxmlformats.org/officeDocument/2006/relationships/customXml" Target="../ink/ink373.xml"/><Relationship Id="rId127" Type="http://schemas.openxmlformats.org/officeDocument/2006/relationships/image" Target="../media/image385.png"/><Relationship Id="rId10" Type="http://schemas.openxmlformats.org/officeDocument/2006/relationships/customXml" Target="../ink/ink325.xml"/><Relationship Id="rId31" Type="http://schemas.openxmlformats.org/officeDocument/2006/relationships/image" Target="../media/image337.png"/><Relationship Id="rId52" Type="http://schemas.openxmlformats.org/officeDocument/2006/relationships/customXml" Target="../ink/ink346.xml"/><Relationship Id="rId73" Type="http://schemas.openxmlformats.org/officeDocument/2006/relationships/image" Target="../media/image358.png"/><Relationship Id="rId78" Type="http://schemas.openxmlformats.org/officeDocument/2006/relationships/customXml" Target="../ink/ink359.xml"/><Relationship Id="rId94" Type="http://schemas.openxmlformats.org/officeDocument/2006/relationships/customXml" Target="../ink/ink367.xml"/><Relationship Id="rId99" Type="http://schemas.openxmlformats.org/officeDocument/2006/relationships/image" Target="../media/image371.png"/><Relationship Id="rId101" Type="http://schemas.openxmlformats.org/officeDocument/2006/relationships/image" Target="../media/image372.png"/><Relationship Id="rId122" Type="http://schemas.openxmlformats.org/officeDocument/2006/relationships/customXml" Target="../ink/ink381.xml"/><Relationship Id="rId143" Type="http://schemas.openxmlformats.org/officeDocument/2006/relationships/image" Target="../media/image393.png"/><Relationship Id="rId148" Type="http://schemas.openxmlformats.org/officeDocument/2006/relationships/customXml" Target="../ink/ink394.xml"/><Relationship Id="rId164" Type="http://schemas.openxmlformats.org/officeDocument/2006/relationships/customXml" Target="../ink/ink402.xml"/><Relationship Id="rId169" Type="http://schemas.openxmlformats.org/officeDocument/2006/relationships/image" Target="../media/image406.png"/><Relationship Id="rId4" Type="http://schemas.openxmlformats.org/officeDocument/2006/relationships/customXml" Target="../ink/ink322.xml"/><Relationship Id="rId9" Type="http://schemas.openxmlformats.org/officeDocument/2006/relationships/image" Target="../media/image326.png"/><Relationship Id="rId26" Type="http://schemas.openxmlformats.org/officeDocument/2006/relationships/customXml" Target="../ink/ink333.xml"/><Relationship Id="rId47" Type="http://schemas.openxmlformats.org/officeDocument/2006/relationships/image" Target="../media/image345.png"/><Relationship Id="rId68" Type="http://schemas.openxmlformats.org/officeDocument/2006/relationships/customXml" Target="../ink/ink354.xml"/><Relationship Id="rId89" Type="http://schemas.openxmlformats.org/officeDocument/2006/relationships/image" Target="../media/image366.png"/><Relationship Id="rId112" Type="http://schemas.openxmlformats.org/officeDocument/2006/relationships/customXml" Target="../ink/ink376.xml"/><Relationship Id="rId133" Type="http://schemas.openxmlformats.org/officeDocument/2006/relationships/image" Target="../media/image388.png"/><Relationship Id="rId154" Type="http://schemas.openxmlformats.org/officeDocument/2006/relationships/customXml" Target="../ink/ink397.xml"/><Relationship Id="rId175" Type="http://schemas.openxmlformats.org/officeDocument/2006/relationships/image" Target="../media/image409.png"/><Relationship Id="rId16" Type="http://schemas.openxmlformats.org/officeDocument/2006/relationships/customXml" Target="../ink/ink328.xml"/><Relationship Id="rId37" Type="http://schemas.openxmlformats.org/officeDocument/2006/relationships/image" Target="../media/image340.png"/><Relationship Id="rId58" Type="http://schemas.openxmlformats.org/officeDocument/2006/relationships/customXml" Target="../ink/ink349.xml"/><Relationship Id="rId79" Type="http://schemas.openxmlformats.org/officeDocument/2006/relationships/image" Target="../media/image361.png"/><Relationship Id="rId102" Type="http://schemas.openxmlformats.org/officeDocument/2006/relationships/customXml" Target="../ink/ink371.xml"/><Relationship Id="rId123" Type="http://schemas.openxmlformats.org/officeDocument/2006/relationships/image" Target="../media/image383.png"/><Relationship Id="rId144" Type="http://schemas.openxmlformats.org/officeDocument/2006/relationships/customXml" Target="../ink/ink392.xml"/><Relationship Id="rId90" Type="http://schemas.openxmlformats.org/officeDocument/2006/relationships/customXml" Target="../ink/ink365.xml"/><Relationship Id="rId165" Type="http://schemas.openxmlformats.org/officeDocument/2006/relationships/image" Target="../media/image404.png"/><Relationship Id="rId27" Type="http://schemas.openxmlformats.org/officeDocument/2006/relationships/image" Target="../media/image335.png"/><Relationship Id="rId48" Type="http://schemas.openxmlformats.org/officeDocument/2006/relationships/customXml" Target="../ink/ink344.xml"/><Relationship Id="rId69" Type="http://schemas.openxmlformats.org/officeDocument/2006/relationships/image" Target="../media/image356.png"/><Relationship Id="rId113" Type="http://schemas.openxmlformats.org/officeDocument/2006/relationships/image" Target="../media/image378.png"/><Relationship Id="rId134" Type="http://schemas.openxmlformats.org/officeDocument/2006/relationships/customXml" Target="../ink/ink387.xml"/><Relationship Id="rId80" Type="http://schemas.openxmlformats.org/officeDocument/2006/relationships/customXml" Target="../ink/ink360.xml"/><Relationship Id="rId155" Type="http://schemas.openxmlformats.org/officeDocument/2006/relationships/image" Target="../media/image399.png"/><Relationship Id="rId17" Type="http://schemas.openxmlformats.org/officeDocument/2006/relationships/image" Target="../media/image330.png"/><Relationship Id="rId38" Type="http://schemas.openxmlformats.org/officeDocument/2006/relationships/customXml" Target="../ink/ink339.xml"/><Relationship Id="rId59" Type="http://schemas.openxmlformats.org/officeDocument/2006/relationships/image" Target="../media/image351.png"/><Relationship Id="rId103" Type="http://schemas.openxmlformats.org/officeDocument/2006/relationships/image" Target="../media/image373.png"/><Relationship Id="rId124" Type="http://schemas.openxmlformats.org/officeDocument/2006/relationships/customXml" Target="../ink/ink382.xml"/><Relationship Id="rId70" Type="http://schemas.openxmlformats.org/officeDocument/2006/relationships/customXml" Target="../ink/ink355.xml"/><Relationship Id="rId91" Type="http://schemas.openxmlformats.org/officeDocument/2006/relationships/image" Target="../media/image367.png"/><Relationship Id="rId145" Type="http://schemas.openxmlformats.org/officeDocument/2006/relationships/image" Target="../media/image394.png"/><Relationship Id="rId166" Type="http://schemas.openxmlformats.org/officeDocument/2006/relationships/customXml" Target="../ink/ink4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5.xml"/><Relationship Id="rId21" Type="http://schemas.openxmlformats.org/officeDocument/2006/relationships/customXml" Target="../ink/ink417.xml"/><Relationship Id="rId42" Type="http://schemas.openxmlformats.org/officeDocument/2006/relationships/image" Target="../media/image430.png"/><Relationship Id="rId63" Type="http://schemas.openxmlformats.org/officeDocument/2006/relationships/customXml" Target="../ink/ink438.xml"/><Relationship Id="rId84" Type="http://schemas.openxmlformats.org/officeDocument/2006/relationships/image" Target="../media/image451.png"/><Relationship Id="rId138" Type="http://schemas.openxmlformats.org/officeDocument/2006/relationships/image" Target="../media/image478.png"/><Relationship Id="rId159" Type="http://schemas.openxmlformats.org/officeDocument/2006/relationships/customXml" Target="../ink/ink486.xml"/><Relationship Id="rId170" Type="http://schemas.openxmlformats.org/officeDocument/2006/relationships/image" Target="../media/image494.png"/><Relationship Id="rId107" Type="http://schemas.openxmlformats.org/officeDocument/2006/relationships/customXml" Target="../ink/ink460.xml"/><Relationship Id="rId11" Type="http://schemas.openxmlformats.org/officeDocument/2006/relationships/customXml" Target="../ink/ink412.xml"/><Relationship Id="rId32" Type="http://schemas.openxmlformats.org/officeDocument/2006/relationships/image" Target="../media/image425.png"/><Relationship Id="rId53" Type="http://schemas.openxmlformats.org/officeDocument/2006/relationships/customXml" Target="../ink/ink433.xml"/><Relationship Id="rId74" Type="http://schemas.openxmlformats.org/officeDocument/2006/relationships/image" Target="../media/image446.png"/><Relationship Id="rId128" Type="http://schemas.openxmlformats.org/officeDocument/2006/relationships/image" Target="../media/image473.png"/><Relationship Id="rId149" Type="http://schemas.openxmlformats.org/officeDocument/2006/relationships/customXml" Target="../ink/ink481.xml"/><Relationship Id="rId5" Type="http://schemas.openxmlformats.org/officeDocument/2006/relationships/customXml" Target="../ink/ink409.xml"/><Relationship Id="rId95" Type="http://schemas.openxmlformats.org/officeDocument/2006/relationships/customXml" Target="../ink/ink454.xml"/><Relationship Id="rId160" Type="http://schemas.openxmlformats.org/officeDocument/2006/relationships/image" Target="../media/image489.png"/><Relationship Id="rId181" Type="http://schemas.openxmlformats.org/officeDocument/2006/relationships/customXml" Target="../ink/ink497.xml"/><Relationship Id="rId22" Type="http://schemas.openxmlformats.org/officeDocument/2006/relationships/image" Target="../media/image420.png"/><Relationship Id="rId43" Type="http://schemas.openxmlformats.org/officeDocument/2006/relationships/customXml" Target="../ink/ink428.xml"/><Relationship Id="rId64" Type="http://schemas.openxmlformats.org/officeDocument/2006/relationships/image" Target="../media/image441.png"/><Relationship Id="rId118" Type="http://schemas.openxmlformats.org/officeDocument/2006/relationships/image" Target="../media/image468.png"/><Relationship Id="rId139" Type="http://schemas.openxmlformats.org/officeDocument/2006/relationships/customXml" Target="../ink/ink476.xml"/><Relationship Id="rId85" Type="http://schemas.openxmlformats.org/officeDocument/2006/relationships/customXml" Target="../ink/ink449.xml"/><Relationship Id="rId150" Type="http://schemas.openxmlformats.org/officeDocument/2006/relationships/image" Target="../media/image484.png"/><Relationship Id="rId171" Type="http://schemas.openxmlformats.org/officeDocument/2006/relationships/customXml" Target="../ink/ink492.xml"/><Relationship Id="rId12" Type="http://schemas.openxmlformats.org/officeDocument/2006/relationships/image" Target="../media/image415.png"/><Relationship Id="rId33" Type="http://schemas.openxmlformats.org/officeDocument/2006/relationships/customXml" Target="../ink/ink423.xml"/><Relationship Id="rId108" Type="http://schemas.openxmlformats.org/officeDocument/2006/relationships/image" Target="../media/image463.png"/><Relationship Id="rId129" Type="http://schemas.openxmlformats.org/officeDocument/2006/relationships/customXml" Target="../ink/ink471.xml"/><Relationship Id="rId54" Type="http://schemas.openxmlformats.org/officeDocument/2006/relationships/image" Target="../media/image436.png"/><Relationship Id="rId75" Type="http://schemas.openxmlformats.org/officeDocument/2006/relationships/customXml" Target="../ink/ink444.xml"/><Relationship Id="rId96" Type="http://schemas.openxmlformats.org/officeDocument/2006/relationships/image" Target="../media/image457.png"/><Relationship Id="rId140" Type="http://schemas.openxmlformats.org/officeDocument/2006/relationships/image" Target="../media/image479.png"/><Relationship Id="rId161" Type="http://schemas.openxmlformats.org/officeDocument/2006/relationships/customXml" Target="../ink/ink487.xml"/><Relationship Id="rId182" Type="http://schemas.openxmlformats.org/officeDocument/2006/relationships/image" Target="../media/image500.png"/><Relationship Id="rId6" Type="http://schemas.openxmlformats.org/officeDocument/2006/relationships/image" Target="../media/image412.png"/><Relationship Id="rId23" Type="http://schemas.openxmlformats.org/officeDocument/2006/relationships/customXml" Target="../ink/ink418.xml"/><Relationship Id="rId119" Type="http://schemas.openxmlformats.org/officeDocument/2006/relationships/customXml" Target="../ink/ink466.xml"/><Relationship Id="rId44" Type="http://schemas.openxmlformats.org/officeDocument/2006/relationships/image" Target="../media/image431.png"/><Relationship Id="rId65" Type="http://schemas.openxmlformats.org/officeDocument/2006/relationships/customXml" Target="../ink/ink439.xml"/><Relationship Id="rId86" Type="http://schemas.openxmlformats.org/officeDocument/2006/relationships/image" Target="../media/image452.png"/><Relationship Id="rId130" Type="http://schemas.openxmlformats.org/officeDocument/2006/relationships/image" Target="../media/image474.png"/><Relationship Id="rId151" Type="http://schemas.openxmlformats.org/officeDocument/2006/relationships/customXml" Target="../ink/ink482.xml"/><Relationship Id="rId172" Type="http://schemas.openxmlformats.org/officeDocument/2006/relationships/image" Target="../media/image495.png"/><Relationship Id="rId13" Type="http://schemas.openxmlformats.org/officeDocument/2006/relationships/customXml" Target="../ink/ink413.xml"/><Relationship Id="rId18" Type="http://schemas.openxmlformats.org/officeDocument/2006/relationships/image" Target="../media/image418.png"/><Relationship Id="rId39" Type="http://schemas.openxmlformats.org/officeDocument/2006/relationships/customXml" Target="../ink/ink426.xml"/><Relationship Id="rId109" Type="http://schemas.openxmlformats.org/officeDocument/2006/relationships/customXml" Target="../ink/ink461.xml"/><Relationship Id="rId34" Type="http://schemas.openxmlformats.org/officeDocument/2006/relationships/image" Target="../media/image426.png"/><Relationship Id="rId50" Type="http://schemas.openxmlformats.org/officeDocument/2006/relationships/image" Target="../media/image434.png"/><Relationship Id="rId55" Type="http://schemas.openxmlformats.org/officeDocument/2006/relationships/customXml" Target="../ink/ink434.xml"/><Relationship Id="rId76" Type="http://schemas.openxmlformats.org/officeDocument/2006/relationships/image" Target="../media/image447.png"/><Relationship Id="rId97" Type="http://schemas.openxmlformats.org/officeDocument/2006/relationships/customXml" Target="../ink/ink455.xml"/><Relationship Id="rId104" Type="http://schemas.openxmlformats.org/officeDocument/2006/relationships/image" Target="../media/image461.png"/><Relationship Id="rId120" Type="http://schemas.openxmlformats.org/officeDocument/2006/relationships/image" Target="../media/image469.png"/><Relationship Id="rId125" Type="http://schemas.openxmlformats.org/officeDocument/2006/relationships/customXml" Target="../ink/ink469.xml"/><Relationship Id="rId141" Type="http://schemas.openxmlformats.org/officeDocument/2006/relationships/customXml" Target="../ink/ink477.xml"/><Relationship Id="rId146" Type="http://schemas.openxmlformats.org/officeDocument/2006/relationships/image" Target="../media/image482.png"/><Relationship Id="rId167" Type="http://schemas.openxmlformats.org/officeDocument/2006/relationships/customXml" Target="../ink/ink490.xml"/><Relationship Id="rId188" Type="http://schemas.openxmlformats.org/officeDocument/2006/relationships/image" Target="../media/image503.png"/><Relationship Id="rId7" Type="http://schemas.openxmlformats.org/officeDocument/2006/relationships/customXml" Target="../ink/ink410.xml"/><Relationship Id="rId71" Type="http://schemas.openxmlformats.org/officeDocument/2006/relationships/customXml" Target="../ink/ink442.xml"/><Relationship Id="rId92" Type="http://schemas.openxmlformats.org/officeDocument/2006/relationships/image" Target="../media/image455.png"/><Relationship Id="rId162" Type="http://schemas.openxmlformats.org/officeDocument/2006/relationships/image" Target="../media/image490.png"/><Relationship Id="rId183" Type="http://schemas.openxmlformats.org/officeDocument/2006/relationships/customXml" Target="../ink/ink498.xml"/><Relationship Id="rId2" Type="http://schemas.openxmlformats.org/officeDocument/2006/relationships/image" Target="../media/image410.png"/><Relationship Id="rId29" Type="http://schemas.openxmlformats.org/officeDocument/2006/relationships/customXml" Target="../ink/ink421.xml"/><Relationship Id="rId24" Type="http://schemas.openxmlformats.org/officeDocument/2006/relationships/image" Target="../media/image421.png"/><Relationship Id="rId40" Type="http://schemas.openxmlformats.org/officeDocument/2006/relationships/image" Target="../media/image429.png"/><Relationship Id="rId45" Type="http://schemas.openxmlformats.org/officeDocument/2006/relationships/customXml" Target="../ink/ink429.xml"/><Relationship Id="rId66" Type="http://schemas.openxmlformats.org/officeDocument/2006/relationships/image" Target="../media/image442.png"/><Relationship Id="rId87" Type="http://schemas.openxmlformats.org/officeDocument/2006/relationships/customXml" Target="../ink/ink450.xml"/><Relationship Id="rId110" Type="http://schemas.openxmlformats.org/officeDocument/2006/relationships/image" Target="../media/image464.png"/><Relationship Id="rId115" Type="http://schemas.openxmlformats.org/officeDocument/2006/relationships/customXml" Target="../ink/ink464.xml"/><Relationship Id="rId131" Type="http://schemas.openxmlformats.org/officeDocument/2006/relationships/customXml" Target="../ink/ink472.xml"/><Relationship Id="rId136" Type="http://schemas.openxmlformats.org/officeDocument/2006/relationships/image" Target="../media/image477.png"/><Relationship Id="rId157" Type="http://schemas.openxmlformats.org/officeDocument/2006/relationships/customXml" Target="../ink/ink485.xml"/><Relationship Id="rId178" Type="http://schemas.openxmlformats.org/officeDocument/2006/relationships/image" Target="../media/image498.png"/><Relationship Id="rId61" Type="http://schemas.openxmlformats.org/officeDocument/2006/relationships/customXml" Target="../ink/ink437.xml"/><Relationship Id="rId82" Type="http://schemas.openxmlformats.org/officeDocument/2006/relationships/image" Target="../media/image450.png"/><Relationship Id="rId152" Type="http://schemas.openxmlformats.org/officeDocument/2006/relationships/image" Target="../media/image485.png"/><Relationship Id="rId173" Type="http://schemas.openxmlformats.org/officeDocument/2006/relationships/customXml" Target="../ink/ink493.xml"/><Relationship Id="rId19" Type="http://schemas.openxmlformats.org/officeDocument/2006/relationships/customXml" Target="../ink/ink416.xml"/><Relationship Id="rId14" Type="http://schemas.openxmlformats.org/officeDocument/2006/relationships/image" Target="../media/image416.png"/><Relationship Id="rId30" Type="http://schemas.openxmlformats.org/officeDocument/2006/relationships/image" Target="../media/image424.png"/><Relationship Id="rId35" Type="http://schemas.openxmlformats.org/officeDocument/2006/relationships/customXml" Target="../ink/ink424.xml"/><Relationship Id="rId56" Type="http://schemas.openxmlformats.org/officeDocument/2006/relationships/image" Target="../media/image437.png"/><Relationship Id="rId77" Type="http://schemas.openxmlformats.org/officeDocument/2006/relationships/customXml" Target="../ink/ink445.xml"/><Relationship Id="rId100" Type="http://schemas.openxmlformats.org/officeDocument/2006/relationships/image" Target="../media/image459.png"/><Relationship Id="rId105" Type="http://schemas.openxmlformats.org/officeDocument/2006/relationships/customXml" Target="../ink/ink459.xml"/><Relationship Id="rId126" Type="http://schemas.openxmlformats.org/officeDocument/2006/relationships/image" Target="../media/image472.png"/><Relationship Id="rId147" Type="http://schemas.openxmlformats.org/officeDocument/2006/relationships/customXml" Target="../ink/ink480.xml"/><Relationship Id="rId168" Type="http://schemas.openxmlformats.org/officeDocument/2006/relationships/image" Target="../media/image493.png"/><Relationship Id="rId8" Type="http://schemas.openxmlformats.org/officeDocument/2006/relationships/image" Target="../media/image413.png"/><Relationship Id="rId51" Type="http://schemas.openxmlformats.org/officeDocument/2006/relationships/customXml" Target="../ink/ink432.xml"/><Relationship Id="rId72" Type="http://schemas.openxmlformats.org/officeDocument/2006/relationships/image" Target="../media/image445.png"/><Relationship Id="rId93" Type="http://schemas.openxmlformats.org/officeDocument/2006/relationships/customXml" Target="../ink/ink453.xml"/><Relationship Id="rId98" Type="http://schemas.openxmlformats.org/officeDocument/2006/relationships/image" Target="../media/image458.png"/><Relationship Id="rId121" Type="http://schemas.openxmlformats.org/officeDocument/2006/relationships/customXml" Target="../ink/ink467.xml"/><Relationship Id="rId142" Type="http://schemas.openxmlformats.org/officeDocument/2006/relationships/image" Target="../media/image480.png"/><Relationship Id="rId163" Type="http://schemas.openxmlformats.org/officeDocument/2006/relationships/customXml" Target="../ink/ink488.xml"/><Relationship Id="rId184" Type="http://schemas.openxmlformats.org/officeDocument/2006/relationships/image" Target="../media/image501.png"/><Relationship Id="rId189" Type="http://schemas.openxmlformats.org/officeDocument/2006/relationships/customXml" Target="../ink/ink501.xml"/><Relationship Id="rId3" Type="http://schemas.openxmlformats.org/officeDocument/2006/relationships/customXml" Target="../ink/ink408.xml"/><Relationship Id="rId25" Type="http://schemas.openxmlformats.org/officeDocument/2006/relationships/customXml" Target="../ink/ink419.xml"/><Relationship Id="rId46" Type="http://schemas.openxmlformats.org/officeDocument/2006/relationships/image" Target="../media/image432.png"/><Relationship Id="rId67" Type="http://schemas.openxmlformats.org/officeDocument/2006/relationships/customXml" Target="../ink/ink440.xml"/><Relationship Id="rId116" Type="http://schemas.openxmlformats.org/officeDocument/2006/relationships/image" Target="../media/image467.png"/><Relationship Id="rId137" Type="http://schemas.openxmlformats.org/officeDocument/2006/relationships/customXml" Target="../ink/ink475.xml"/><Relationship Id="rId158" Type="http://schemas.openxmlformats.org/officeDocument/2006/relationships/image" Target="../media/image488.png"/><Relationship Id="rId20" Type="http://schemas.openxmlformats.org/officeDocument/2006/relationships/image" Target="../media/image419.png"/><Relationship Id="rId41" Type="http://schemas.openxmlformats.org/officeDocument/2006/relationships/customXml" Target="../ink/ink427.xml"/><Relationship Id="rId62" Type="http://schemas.openxmlformats.org/officeDocument/2006/relationships/image" Target="../media/image440.png"/><Relationship Id="rId83" Type="http://schemas.openxmlformats.org/officeDocument/2006/relationships/customXml" Target="../ink/ink448.xml"/><Relationship Id="rId88" Type="http://schemas.openxmlformats.org/officeDocument/2006/relationships/image" Target="../media/image453.png"/><Relationship Id="rId111" Type="http://schemas.openxmlformats.org/officeDocument/2006/relationships/customXml" Target="../ink/ink462.xml"/><Relationship Id="rId132" Type="http://schemas.openxmlformats.org/officeDocument/2006/relationships/image" Target="../media/image475.png"/><Relationship Id="rId153" Type="http://schemas.openxmlformats.org/officeDocument/2006/relationships/customXml" Target="../ink/ink483.xml"/><Relationship Id="rId174" Type="http://schemas.openxmlformats.org/officeDocument/2006/relationships/image" Target="../media/image496.png"/><Relationship Id="rId179" Type="http://schemas.openxmlformats.org/officeDocument/2006/relationships/customXml" Target="../ink/ink496.xml"/><Relationship Id="rId190" Type="http://schemas.openxmlformats.org/officeDocument/2006/relationships/image" Target="../media/image504.png"/><Relationship Id="rId15" Type="http://schemas.openxmlformats.org/officeDocument/2006/relationships/customXml" Target="../ink/ink414.xml"/><Relationship Id="rId36" Type="http://schemas.openxmlformats.org/officeDocument/2006/relationships/image" Target="../media/image427.png"/><Relationship Id="rId57" Type="http://schemas.openxmlformats.org/officeDocument/2006/relationships/customXml" Target="../ink/ink435.xml"/><Relationship Id="rId106" Type="http://schemas.openxmlformats.org/officeDocument/2006/relationships/image" Target="../media/image462.png"/><Relationship Id="rId127" Type="http://schemas.openxmlformats.org/officeDocument/2006/relationships/customXml" Target="../ink/ink470.xml"/><Relationship Id="rId10" Type="http://schemas.openxmlformats.org/officeDocument/2006/relationships/image" Target="../media/image414.png"/><Relationship Id="rId31" Type="http://schemas.openxmlformats.org/officeDocument/2006/relationships/customXml" Target="../ink/ink422.xml"/><Relationship Id="rId52" Type="http://schemas.openxmlformats.org/officeDocument/2006/relationships/image" Target="../media/image435.png"/><Relationship Id="rId73" Type="http://schemas.openxmlformats.org/officeDocument/2006/relationships/customXml" Target="../ink/ink443.xml"/><Relationship Id="rId78" Type="http://schemas.openxmlformats.org/officeDocument/2006/relationships/image" Target="../media/image448.png"/><Relationship Id="rId94" Type="http://schemas.openxmlformats.org/officeDocument/2006/relationships/image" Target="../media/image456.png"/><Relationship Id="rId99" Type="http://schemas.openxmlformats.org/officeDocument/2006/relationships/customXml" Target="../ink/ink456.xml"/><Relationship Id="rId101" Type="http://schemas.openxmlformats.org/officeDocument/2006/relationships/customXml" Target="../ink/ink457.xml"/><Relationship Id="rId122" Type="http://schemas.openxmlformats.org/officeDocument/2006/relationships/image" Target="../media/image470.png"/><Relationship Id="rId143" Type="http://schemas.openxmlformats.org/officeDocument/2006/relationships/customXml" Target="../ink/ink478.xml"/><Relationship Id="rId148" Type="http://schemas.openxmlformats.org/officeDocument/2006/relationships/image" Target="../media/image483.png"/><Relationship Id="rId164" Type="http://schemas.openxmlformats.org/officeDocument/2006/relationships/image" Target="../media/image491.png"/><Relationship Id="rId169" Type="http://schemas.openxmlformats.org/officeDocument/2006/relationships/customXml" Target="../ink/ink491.xml"/><Relationship Id="rId185" Type="http://schemas.openxmlformats.org/officeDocument/2006/relationships/customXml" Target="../ink/ink499.xml"/><Relationship Id="rId4" Type="http://schemas.openxmlformats.org/officeDocument/2006/relationships/image" Target="../media/image411.png"/><Relationship Id="rId9" Type="http://schemas.openxmlformats.org/officeDocument/2006/relationships/customXml" Target="../ink/ink411.xml"/><Relationship Id="rId180" Type="http://schemas.openxmlformats.org/officeDocument/2006/relationships/image" Target="../media/image499.png"/><Relationship Id="rId26" Type="http://schemas.openxmlformats.org/officeDocument/2006/relationships/image" Target="../media/image422.png"/><Relationship Id="rId47" Type="http://schemas.openxmlformats.org/officeDocument/2006/relationships/customXml" Target="../ink/ink430.xml"/><Relationship Id="rId68" Type="http://schemas.openxmlformats.org/officeDocument/2006/relationships/image" Target="../media/image443.png"/><Relationship Id="rId89" Type="http://schemas.openxmlformats.org/officeDocument/2006/relationships/customXml" Target="../ink/ink451.xml"/><Relationship Id="rId112" Type="http://schemas.openxmlformats.org/officeDocument/2006/relationships/image" Target="../media/image465.png"/><Relationship Id="rId133" Type="http://schemas.openxmlformats.org/officeDocument/2006/relationships/customXml" Target="../ink/ink473.xml"/><Relationship Id="rId154" Type="http://schemas.openxmlformats.org/officeDocument/2006/relationships/image" Target="../media/image486.png"/><Relationship Id="rId175" Type="http://schemas.openxmlformats.org/officeDocument/2006/relationships/customXml" Target="../ink/ink494.xml"/><Relationship Id="rId16" Type="http://schemas.openxmlformats.org/officeDocument/2006/relationships/image" Target="../media/image417.png"/><Relationship Id="rId37" Type="http://schemas.openxmlformats.org/officeDocument/2006/relationships/customXml" Target="../ink/ink425.xml"/><Relationship Id="rId58" Type="http://schemas.openxmlformats.org/officeDocument/2006/relationships/image" Target="../media/image438.png"/><Relationship Id="rId79" Type="http://schemas.openxmlformats.org/officeDocument/2006/relationships/customXml" Target="../ink/ink446.xml"/><Relationship Id="rId102" Type="http://schemas.openxmlformats.org/officeDocument/2006/relationships/image" Target="../media/image460.png"/><Relationship Id="rId123" Type="http://schemas.openxmlformats.org/officeDocument/2006/relationships/customXml" Target="../ink/ink468.xml"/><Relationship Id="rId144" Type="http://schemas.openxmlformats.org/officeDocument/2006/relationships/image" Target="../media/image481.png"/><Relationship Id="rId90" Type="http://schemas.openxmlformats.org/officeDocument/2006/relationships/image" Target="../media/image454.png"/><Relationship Id="rId165" Type="http://schemas.openxmlformats.org/officeDocument/2006/relationships/customXml" Target="../ink/ink489.xml"/><Relationship Id="rId186" Type="http://schemas.openxmlformats.org/officeDocument/2006/relationships/image" Target="../media/image502.png"/><Relationship Id="rId27" Type="http://schemas.openxmlformats.org/officeDocument/2006/relationships/customXml" Target="../ink/ink420.xml"/><Relationship Id="rId48" Type="http://schemas.openxmlformats.org/officeDocument/2006/relationships/image" Target="../media/image433.png"/><Relationship Id="rId69" Type="http://schemas.openxmlformats.org/officeDocument/2006/relationships/customXml" Target="../ink/ink441.xml"/><Relationship Id="rId113" Type="http://schemas.openxmlformats.org/officeDocument/2006/relationships/customXml" Target="../ink/ink463.xml"/><Relationship Id="rId134" Type="http://schemas.openxmlformats.org/officeDocument/2006/relationships/image" Target="../media/image476.png"/><Relationship Id="rId80" Type="http://schemas.openxmlformats.org/officeDocument/2006/relationships/image" Target="../media/image449.png"/><Relationship Id="rId155" Type="http://schemas.openxmlformats.org/officeDocument/2006/relationships/customXml" Target="../ink/ink484.xml"/><Relationship Id="rId176" Type="http://schemas.openxmlformats.org/officeDocument/2006/relationships/image" Target="../media/image497.png"/><Relationship Id="rId17" Type="http://schemas.openxmlformats.org/officeDocument/2006/relationships/customXml" Target="../ink/ink415.xml"/><Relationship Id="rId38" Type="http://schemas.openxmlformats.org/officeDocument/2006/relationships/image" Target="../media/image428.png"/><Relationship Id="rId59" Type="http://schemas.openxmlformats.org/officeDocument/2006/relationships/customXml" Target="../ink/ink436.xml"/><Relationship Id="rId103" Type="http://schemas.openxmlformats.org/officeDocument/2006/relationships/customXml" Target="../ink/ink458.xml"/><Relationship Id="rId124" Type="http://schemas.openxmlformats.org/officeDocument/2006/relationships/image" Target="../media/image471.png"/><Relationship Id="rId70" Type="http://schemas.openxmlformats.org/officeDocument/2006/relationships/image" Target="../media/image444.png"/><Relationship Id="rId91" Type="http://schemas.openxmlformats.org/officeDocument/2006/relationships/customXml" Target="../ink/ink452.xml"/><Relationship Id="rId145" Type="http://schemas.openxmlformats.org/officeDocument/2006/relationships/customXml" Target="../ink/ink479.xml"/><Relationship Id="rId166" Type="http://schemas.openxmlformats.org/officeDocument/2006/relationships/image" Target="../media/image492.png"/><Relationship Id="rId187" Type="http://schemas.openxmlformats.org/officeDocument/2006/relationships/customXml" Target="../ink/ink500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423.png"/><Relationship Id="rId49" Type="http://schemas.openxmlformats.org/officeDocument/2006/relationships/customXml" Target="../ink/ink431.xml"/><Relationship Id="rId114" Type="http://schemas.openxmlformats.org/officeDocument/2006/relationships/image" Target="../media/image466.png"/><Relationship Id="rId60" Type="http://schemas.openxmlformats.org/officeDocument/2006/relationships/image" Target="../media/image439.png"/><Relationship Id="rId81" Type="http://schemas.openxmlformats.org/officeDocument/2006/relationships/customXml" Target="../ink/ink447.xml"/><Relationship Id="rId135" Type="http://schemas.openxmlformats.org/officeDocument/2006/relationships/customXml" Target="../ink/ink474.xml"/><Relationship Id="rId156" Type="http://schemas.openxmlformats.org/officeDocument/2006/relationships/image" Target="../media/image487.png"/><Relationship Id="rId177" Type="http://schemas.openxmlformats.org/officeDocument/2006/relationships/customXml" Target="../ink/ink49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9.xml"/><Relationship Id="rId21" Type="http://schemas.openxmlformats.org/officeDocument/2006/relationships/customXml" Target="../ink/ink511.xml"/><Relationship Id="rId42" Type="http://schemas.openxmlformats.org/officeDocument/2006/relationships/image" Target="../media/image525.png"/><Relationship Id="rId63" Type="http://schemas.openxmlformats.org/officeDocument/2006/relationships/customXml" Target="../ink/ink532.xml"/><Relationship Id="rId84" Type="http://schemas.openxmlformats.org/officeDocument/2006/relationships/image" Target="../media/image546.png"/><Relationship Id="rId138" Type="http://schemas.openxmlformats.org/officeDocument/2006/relationships/image" Target="../media/image573.png"/><Relationship Id="rId159" Type="http://schemas.openxmlformats.org/officeDocument/2006/relationships/customXml" Target="../ink/ink580.xml"/><Relationship Id="rId170" Type="http://schemas.openxmlformats.org/officeDocument/2006/relationships/image" Target="../media/image589.png"/><Relationship Id="rId191" Type="http://schemas.openxmlformats.org/officeDocument/2006/relationships/customXml" Target="../ink/ink596.xml"/><Relationship Id="rId205" Type="http://schemas.openxmlformats.org/officeDocument/2006/relationships/customXml" Target="../ink/ink603.xml"/><Relationship Id="rId226" Type="http://schemas.openxmlformats.org/officeDocument/2006/relationships/image" Target="../media/image617.png"/><Relationship Id="rId107" Type="http://schemas.openxmlformats.org/officeDocument/2006/relationships/customXml" Target="../ink/ink554.xml"/><Relationship Id="rId11" Type="http://schemas.openxmlformats.org/officeDocument/2006/relationships/customXml" Target="../ink/ink506.xml"/><Relationship Id="rId32" Type="http://schemas.openxmlformats.org/officeDocument/2006/relationships/image" Target="../media/image520.png"/><Relationship Id="rId53" Type="http://schemas.openxmlformats.org/officeDocument/2006/relationships/customXml" Target="../ink/ink527.xml"/><Relationship Id="rId74" Type="http://schemas.openxmlformats.org/officeDocument/2006/relationships/image" Target="../media/image541.png"/><Relationship Id="rId128" Type="http://schemas.openxmlformats.org/officeDocument/2006/relationships/image" Target="../media/image568.png"/><Relationship Id="rId149" Type="http://schemas.openxmlformats.org/officeDocument/2006/relationships/customXml" Target="../ink/ink575.xml"/><Relationship Id="rId5" Type="http://schemas.openxmlformats.org/officeDocument/2006/relationships/customXml" Target="../ink/ink503.xml"/><Relationship Id="rId95" Type="http://schemas.openxmlformats.org/officeDocument/2006/relationships/customXml" Target="../ink/ink548.xml"/><Relationship Id="rId160" Type="http://schemas.openxmlformats.org/officeDocument/2006/relationships/image" Target="../media/image584.png"/><Relationship Id="rId181" Type="http://schemas.openxmlformats.org/officeDocument/2006/relationships/customXml" Target="../ink/ink591.xml"/><Relationship Id="rId216" Type="http://schemas.openxmlformats.org/officeDocument/2006/relationships/image" Target="../media/image612.png"/><Relationship Id="rId22" Type="http://schemas.openxmlformats.org/officeDocument/2006/relationships/image" Target="../media/image515.png"/><Relationship Id="rId43" Type="http://schemas.openxmlformats.org/officeDocument/2006/relationships/customXml" Target="../ink/ink522.xml"/><Relationship Id="rId64" Type="http://schemas.openxmlformats.org/officeDocument/2006/relationships/image" Target="../media/image536.png"/><Relationship Id="rId118" Type="http://schemas.openxmlformats.org/officeDocument/2006/relationships/image" Target="../media/image563.png"/><Relationship Id="rId139" Type="http://schemas.openxmlformats.org/officeDocument/2006/relationships/customXml" Target="../ink/ink570.xml"/><Relationship Id="rId85" Type="http://schemas.openxmlformats.org/officeDocument/2006/relationships/customXml" Target="../ink/ink543.xml"/><Relationship Id="rId150" Type="http://schemas.openxmlformats.org/officeDocument/2006/relationships/image" Target="../media/image579.png"/><Relationship Id="rId171" Type="http://schemas.openxmlformats.org/officeDocument/2006/relationships/customXml" Target="../ink/ink586.xml"/><Relationship Id="rId192" Type="http://schemas.openxmlformats.org/officeDocument/2006/relationships/image" Target="../media/image600.png"/><Relationship Id="rId206" Type="http://schemas.openxmlformats.org/officeDocument/2006/relationships/image" Target="../media/image607.png"/><Relationship Id="rId227" Type="http://schemas.openxmlformats.org/officeDocument/2006/relationships/customXml" Target="../ink/ink614.xml"/><Relationship Id="rId12" Type="http://schemas.openxmlformats.org/officeDocument/2006/relationships/image" Target="../media/image510.png"/><Relationship Id="rId33" Type="http://schemas.openxmlformats.org/officeDocument/2006/relationships/customXml" Target="../ink/ink517.xml"/><Relationship Id="rId108" Type="http://schemas.openxmlformats.org/officeDocument/2006/relationships/image" Target="../media/image558.png"/><Relationship Id="rId129" Type="http://schemas.openxmlformats.org/officeDocument/2006/relationships/customXml" Target="../ink/ink565.xml"/><Relationship Id="rId54" Type="http://schemas.openxmlformats.org/officeDocument/2006/relationships/image" Target="../media/image531.png"/><Relationship Id="rId75" Type="http://schemas.openxmlformats.org/officeDocument/2006/relationships/customXml" Target="../ink/ink538.xml"/><Relationship Id="rId96" Type="http://schemas.openxmlformats.org/officeDocument/2006/relationships/image" Target="../media/image552.png"/><Relationship Id="rId140" Type="http://schemas.openxmlformats.org/officeDocument/2006/relationships/image" Target="../media/image574.png"/><Relationship Id="rId161" Type="http://schemas.openxmlformats.org/officeDocument/2006/relationships/customXml" Target="../ink/ink581.xml"/><Relationship Id="rId182" Type="http://schemas.openxmlformats.org/officeDocument/2006/relationships/image" Target="../media/image595.png"/><Relationship Id="rId217" Type="http://schemas.openxmlformats.org/officeDocument/2006/relationships/customXml" Target="../ink/ink609.xml"/><Relationship Id="rId6" Type="http://schemas.openxmlformats.org/officeDocument/2006/relationships/image" Target="../media/image507.png"/><Relationship Id="rId23" Type="http://schemas.openxmlformats.org/officeDocument/2006/relationships/customXml" Target="../ink/ink512.xml"/><Relationship Id="rId119" Type="http://schemas.openxmlformats.org/officeDocument/2006/relationships/customXml" Target="../ink/ink560.xml"/><Relationship Id="rId44" Type="http://schemas.openxmlformats.org/officeDocument/2006/relationships/image" Target="../media/image526.png"/><Relationship Id="rId65" Type="http://schemas.openxmlformats.org/officeDocument/2006/relationships/customXml" Target="../ink/ink533.xml"/><Relationship Id="rId86" Type="http://schemas.openxmlformats.org/officeDocument/2006/relationships/image" Target="../media/image547.png"/><Relationship Id="rId130" Type="http://schemas.openxmlformats.org/officeDocument/2006/relationships/image" Target="../media/image569.png"/><Relationship Id="rId151" Type="http://schemas.openxmlformats.org/officeDocument/2006/relationships/customXml" Target="../ink/ink576.xml"/><Relationship Id="rId172" Type="http://schemas.openxmlformats.org/officeDocument/2006/relationships/image" Target="../media/image590.png"/><Relationship Id="rId193" Type="http://schemas.openxmlformats.org/officeDocument/2006/relationships/customXml" Target="../ink/ink597.xml"/><Relationship Id="rId207" Type="http://schemas.openxmlformats.org/officeDocument/2006/relationships/customXml" Target="../ink/ink604.xml"/><Relationship Id="rId228" Type="http://schemas.openxmlformats.org/officeDocument/2006/relationships/image" Target="../media/image618.png"/><Relationship Id="rId13" Type="http://schemas.openxmlformats.org/officeDocument/2006/relationships/customXml" Target="../ink/ink507.xml"/><Relationship Id="rId109" Type="http://schemas.openxmlformats.org/officeDocument/2006/relationships/customXml" Target="../ink/ink555.xml"/><Relationship Id="rId34" Type="http://schemas.openxmlformats.org/officeDocument/2006/relationships/image" Target="../media/image521.png"/><Relationship Id="rId55" Type="http://schemas.openxmlformats.org/officeDocument/2006/relationships/customXml" Target="../ink/ink528.xml"/><Relationship Id="rId76" Type="http://schemas.openxmlformats.org/officeDocument/2006/relationships/image" Target="../media/image542.png"/><Relationship Id="rId97" Type="http://schemas.openxmlformats.org/officeDocument/2006/relationships/customXml" Target="../ink/ink549.xml"/><Relationship Id="rId120" Type="http://schemas.openxmlformats.org/officeDocument/2006/relationships/image" Target="../media/image564.png"/><Relationship Id="rId141" Type="http://schemas.openxmlformats.org/officeDocument/2006/relationships/customXml" Target="../ink/ink571.xml"/><Relationship Id="rId7" Type="http://schemas.openxmlformats.org/officeDocument/2006/relationships/customXml" Target="../ink/ink504.xml"/><Relationship Id="rId162" Type="http://schemas.openxmlformats.org/officeDocument/2006/relationships/image" Target="../media/image585.png"/><Relationship Id="rId183" Type="http://schemas.openxmlformats.org/officeDocument/2006/relationships/customXml" Target="../ink/ink592.xml"/><Relationship Id="rId218" Type="http://schemas.openxmlformats.org/officeDocument/2006/relationships/image" Target="../media/image613.png"/><Relationship Id="rId24" Type="http://schemas.openxmlformats.org/officeDocument/2006/relationships/image" Target="../media/image516.png"/><Relationship Id="rId45" Type="http://schemas.openxmlformats.org/officeDocument/2006/relationships/customXml" Target="../ink/ink523.xml"/><Relationship Id="rId66" Type="http://schemas.openxmlformats.org/officeDocument/2006/relationships/image" Target="../media/image537.png"/><Relationship Id="rId87" Type="http://schemas.openxmlformats.org/officeDocument/2006/relationships/customXml" Target="../ink/ink544.xml"/><Relationship Id="rId110" Type="http://schemas.openxmlformats.org/officeDocument/2006/relationships/image" Target="../media/image559.png"/><Relationship Id="rId131" Type="http://schemas.openxmlformats.org/officeDocument/2006/relationships/customXml" Target="../ink/ink566.xml"/><Relationship Id="rId152" Type="http://schemas.openxmlformats.org/officeDocument/2006/relationships/image" Target="../media/image580.png"/><Relationship Id="rId173" Type="http://schemas.openxmlformats.org/officeDocument/2006/relationships/customXml" Target="../ink/ink587.xml"/><Relationship Id="rId194" Type="http://schemas.openxmlformats.org/officeDocument/2006/relationships/image" Target="../media/image601.png"/><Relationship Id="rId208" Type="http://schemas.openxmlformats.org/officeDocument/2006/relationships/image" Target="../media/image608.png"/><Relationship Id="rId14" Type="http://schemas.openxmlformats.org/officeDocument/2006/relationships/image" Target="../media/image511.png"/><Relationship Id="rId35" Type="http://schemas.openxmlformats.org/officeDocument/2006/relationships/customXml" Target="../ink/ink518.xml"/><Relationship Id="rId56" Type="http://schemas.openxmlformats.org/officeDocument/2006/relationships/image" Target="../media/image532.png"/><Relationship Id="rId77" Type="http://schemas.openxmlformats.org/officeDocument/2006/relationships/customXml" Target="../ink/ink539.xml"/><Relationship Id="rId100" Type="http://schemas.openxmlformats.org/officeDocument/2006/relationships/image" Target="../media/image554.png"/><Relationship Id="rId8" Type="http://schemas.openxmlformats.org/officeDocument/2006/relationships/image" Target="../media/image508.png"/><Relationship Id="rId98" Type="http://schemas.openxmlformats.org/officeDocument/2006/relationships/image" Target="../media/image553.png"/><Relationship Id="rId121" Type="http://schemas.openxmlformats.org/officeDocument/2006/relationships/customXml" Target="../ink/ink561.xml"/><Relationship Id="rId142" Type="http://schemas.openxmlformats.org/officeDocument/2006/relationships/image" Target="../media/image575.png"/><Relationship Id="rId163" Type="http://schemas.openxmlformats.org/officeDocument/2006/relationships/customXml" Target="../ink/ink582.xml"/><Relationship Id="rId184" Type="http://schemas.openxmlformats.org/officeDocument/2006/relationships/image" Target="../media/image596.png"/><Relationship Id="rId219" Type="http://schemas.openxmlformats.org/officeDocument/2006/relationships/customXml" Target="../ink/ink610.xml"/><Relationship Id="rId3" Type="http://schemas.openxmlformats.org/officeDocument/2006/relationships/customXml" Target="../ink/ink502.xml"/><Relationship Id="rId214" Type="http://schemas.openxmlformats.org/officeDocument/2006/relationships/image" Target="../media/image611.png"/><Relationship Id="rId25" Type="http://schemas.openxmlformats.org/officeDocument/2006/relationships/customXml" Target="../ink/ink513.xml"/><Relationship Id="rId46" Type="http://schemas.openxmlformats.org/officeDocument/2006/relationships/image" Target="../media/image527.png"/><Relationship Id="rId67" Type="http://schemas.openxmlformats.org/officeDocument/2006/relationships/customXml" Target="../ink/ink534.xml"/><Relationship Id="rId116" Type="http://schemas.openxmlformats.org/officeDocument/2006/relationships/image" Target="../media/image562.png"/><Relationship Id="rId137" Type="http://schemas.openxmlformats.org/officeDocument/2006/relationships/customXml" Target="../ink/ink569.xml"/><Relationship Id="rId158" Type="http://schemas.openxmlformats.org/officeDocument/2006/relationships/image" Target="../media/image583.png"/><Relationship Id="rId20" Type="http://schemas.openxmlformats.org/officeDocument/2006/relationships/image" Target="../media/image514.png"/><Relationship Id="rId41" Type="http://schemas.openxmlformats.org/officeDocument/2006/relationships/customXml" Target="../ink/ink521.xml"/><Relationship Id="rId62" Type="http://schemas.openxmlformats.org/officeDocument/2006/relationships/image" Target="../media/image535.png"/><Relationship Id="rId83" Type="http://schemas.openxmlformats.org/officeDocument/2006/relationships/customXml" Target="../ink/ink542.xml"/><Relationship Id="rId88" Type="http://schemas.openxmlformats.org/officeDocument/2006/relationships/image" Target="../media/image548.png"/><Relationship Id="rId111" Type="http://schemas.openxmlformats.org/officeDocument/2006/relationships/customXml" Target="../ink/ink556.xml"/><Relationship Id="rId132" Type="http://schemas.openxmlformats.org/officeDocument/2006/relationships/image" Target="../media/image570.png"/><Relationship Id="rId153" Type="http://schemas.openxmlformats.org/officeDocument/2006/relationships/customXml" Target="../ink/ink577.xml"/><Relationship Id="rId174" Type="http://schemas.openxmlformats.org/officeDocument/2006/relationships/image" Target="../media/image591.png"/><Relationship Id="rId179" Type="http://schemas.openxmlformats.org/officeDocument/2006/relationships/customXml" Target="../ink/ink590.xml"/><Relationship Id="rId195" Type="http://schemas.openxmlformats.org/officeDocument/2006/relationships/customXml" Target="../ink/ink598.xml"/><Relationship Id="rId209" Type="http://schemas.openxmlformats.org/officeDocument/2006/relationships/customXml" Target="../ink/ink605.xml"/><Relationship Id="rId190" Type="http://schemas.openxmlformats.org/officeDocument/2006/relationships/image" Target="../media/image599.png"/><Relationship Id="rId204" Type="http://schemas.openxmlformats.org/officeDocument/2006/relationships/image" Target="../media/image606.png"/><Relationship Id="rId220" Type="http://schemas.openxmlformats.org/officeDocument/2006/relationships/image" Target="../media/image614.png"/><Relationship Id="rId225" Type="http://schemas.openxmlformats.org/officeDocument/2006/relationships/customXml" Target="../ink/ink613.xml"/><Relationship Id="rId15" Type="http://schemas.openxmlformats.org/officeDocument/2006/relationships/customXml" Target="../ink/ink508.xml"/><Relationship Id="rId36" Type="http://schemas.openxmlformats.org/officeDocument/2006/relationships/image" Target="../media/image522.png"/><Relationship Id="rId57" Type="http://schemas.openxmlformats.org/officeDocument/2006/relationships/customXml" Target="../ink/ink529.xml"/><Relationship Id="rId106" Type="http://schemas.openxmlformats.org/officeDocument/2006/relationships/image" Target="../media/image557.png"/><Relationship Id="rId127" Type="http://schemas.openxmlformats.org/officeDocument/2006/relationships/customXml" Target="../ink/ink564.xml"/><Relationship Id="rId10" Type="http://schemas.openxmlformats.org/officeDocument/2006/relationships/image" Target="../media/image509.png"/><Relationship Id="rId31" Type="http://schemas.openxmlformats.org/officeDocument/2006/relationships/customXml" Target="../ink/ink516.xml"/><Relationship Id="rId52" Type="http://schemas.openxmlformats.org/officeDocument/2006/relationships/image" Target="../media/image530.png"/><Relationship Id="rId73" Type="http://schemas.openxmlformats.org/officeDocument/2006/relationships/customXml" Target="../ink/ink537.xml"/><Relationship Id="rId78" Type="http://schemas.openxmlformats.org/officeDocument/2006/relationships/image" Target="../media/image543.png"/><Relationship Id="rId94" Type="http://schemas.openxmlformats.org/officeDocument/2006/relationships/image" Target="../media/image551.png"/><Relationship Id="rId99" Type="http://schemas.openxmlformats.org/officeDocument/2006/relationships/customXml" Target="../ink/ink550.xml"/><Relationship Id="rId101" Type="http://schemas.openxmlformats.org/officeDocument/2006/relationships/customXml" Target="../ink/ink551.xml"/><Relationship Id="rId122" Type="http://schemas.openxmlformats.org/officeDocument/2006/relationships/image" Target="../media/image565.png"/><Relationship Id="rId143" Type="http://schemas.openxmlformats.org/officeDocument/2006/relationships/customXml" Target="../ink/ink572.xml"/><Relationship Id="rId148" Type="http://schemas.openxmlformats.org/officeDocument/2006/relationships/image" Target="../media/image578.png"/><Relationship Id="rId164" Type="http://schemas.openxmlformats.org/officeDocument/2006/relationships/image" Target="../media/image586.png"/><Relationship Id="rId169" Type="http://schemas.openxmlformats.org/officeDocument/2006/relationships/customXml" Target="../ink/ink585.xml"/><Relationship Id="rId185" Type="http://schemas.openxmlformats.org/officeDocument/2006/relationships/customXml" Target="../ink/ink593.xml"/><Relationship Id="rId4" Type="http://schemas.openxmlformats.org/officeDocument/2006/relationships/image" Target="../media/image506.png"/><Relationship Id="rId9" Type="http://schemas.openxmlformats.org/officeDocument/2006/relationships/customXml" Target="../ink/ink505.xml"/><Relationship Id="rId180" Type="http://schemas.openxmlformats.org/officeDocument/2006/relationships/image" Target="../media/image594.png"/><Relationship Id="rId210" Type="http://schemas.openxmlformats.org/officeDocument/2006/relationships/image" Target="../media/image609.png"/><Relationship Id="rId215" Type="http://schemas.openxmlformats.org/officeDocument/2006/relationships/customXml" Target="../ink/ink608.xml"/><Relationship Id="rId26" Type="http://schemas.openxmlformats.org/officeDocument/2006/relationships/image" Target="../media/image517.png"/><Relationship Id="rId47" Type="http://schemas.openxmlformats.org/officeDocument/2006/relationships/customXml" Target="../ink/ink524.xml"/><Relationship Id="rId68" Type="http://schemas.openxmlformats.org/officeDocument/2006/relationships/image" Target="../media/image538.png"/><Relationship Id="rId89" Type="http://schemas.openxmlformats.org/officeDocument/2006/relationships/customXml" Target="../ink/ink545.xml"/><Relationship Id="rId112" Type="http://schemas.openxmlformats.org/officeDocument/2006/relationships/image" Target="../media/image560.png"/><Relationship Id="rId133" Type="http://schemas.openxmlformats.org/officeDocument/2006/relationships/customXml" Target="../ink/ink567.xml"/><Relationship Id="rId154" Type="http://schemas.openxmlformats.org/officeDocument/2006/relationships/image" Target="../media/image581.png"/><Relationship Id="rId175" Type="http://schemas.openxmlformats.org/officeDocument/2006/relationships/customXml" Target="../ink/ink588.xml"/><Relationship Id="rId196" Type="http://schemas.openxmlformats.org/officeDocument/2006/relationships/image" Target="../media/image602.png"/><Relationship Id="rId200" Type="http://schemas.openxmlformats.org/officeDocument/2006/relationships/image" Target="../media/image604.png"/><Relationship Id="rId16" Type="http://schemas.openxmlformats.org/officeDocument/2006/relationships/image" Target="../media/image512.png"/><Relationship Id="rId221" Type="http://schemas.openxmlformats.org/officeDocument/2006/relationships/customXml" Target="../ink/ink611.xml"/><Relationship Id="rId37" Type="http://schemas.openxmlformats.org/officeDocument/2006/relationships/customXml" Target="../ink/ink519.xml"/><Relationship Id="rId58" Type="http://schemas.openxmlformats.org/officeDocument/2006/relationships/image" Target="../media/image533.png"/><Relationship Id="rId79" Type="http://schemas.openxmlformats.org/officeDocument/2006/relationships/customXml" Target="../ink/ink540.xml"/><Relationship Id="rId102" Type="http://schemas.openxmlformats.org/officeDocument/2006/relationships/image" Target="../media/image555.png"/><Relationship Id="rId123" Type="http://schemas.openxmlformats.org/officeDocument/2006/relationships/customXml" Target="../ink/ink562.xml"/><Relationship Id="rId144" Type="http://schemas.openxmlformats.org/officeDocument/2006/relationships/image" Target="../media/image576.png"/><Relationship Id="rId90" Type="http://schemas.openxmlformats.org/officeDocument/2006/relationships/image" Target="../media/image549.png"/><Relationship Id="rId165" Type="http://schemas.openxmlformats.org/officeDocument/2006/relationships/customXml" Target="../ink/ink583.xml"/><Relationship Id="rId186" Type="http://schemas.openxmlformats.org/officeDocument/2006/relationships/image" Target="../media/image597.png"/><Relationship Id="rId211" Type="http://schemas.openxmlformats.org/officeDocument/2006/relationships/customXml" Target="../ink/ink606.xml"/><Relationship Id="rId27" Type="http://schemas.openxmlformats.org/officeDocument/2006/relationships/customXml" Target="../ink/ink514.xml"/><Relationship Id="rId48" Type="http://schemas.openxmlformats.org/officeDocument/2006/relationships/image" Target="../media/image528.png"/><Relationship Id="rId69" Type="http://schemas.openxmlformats.org/officeDocument/2006/relationships/customXml" Target="../ink/ink535.xml"/><Relationship Id="rId113" Type="http://schemas.openxmlformats.org/officeDocument/2006/relationships/customXml" Target="../ink/ink557.xml"/><Relationship Id="rId134" Type="http://schemas.openxmlformats.org/officeDocument/2006/relationships/image" Target="../media/image571.png"/><Relationship Id="rId80" Type="http://schemas.openxmlformats.org/officeDocument/2006/relationships/image" Target="../media/image544.png"/><Relationship Id="rId155" Type="http://schemas.openxmlformats.org/officeDocument/2006/relationships/customXml" Target="../ink/ink578.xml"/><Relationship Id="rId176" Type="http://schemas.openxmlformats.org/officeDocument/2006/relationships/image" Target="../media/image592.png"/><Relationship Id="rId197" Type="http://schemas.openxmlformats.org/officeDocument/2006/relationships/customXml" Target="../ink/ink599.xml"/><Relationship Id="rId201" Type="http://schemas.openxmlformats.org/officeDocument/2006/relationships/customXml" Target="../ink/ink601.xml"/><Relationship Id="rId222" Type="http://schemas.openxmlformats.org/officeDocument/2006/relationships/image" Target="../media/image615.png"/><Relationship Id="rId17" Type="http://schemas.openxmlformats.org/officeDocument/2006/relationships/customXml" Target="../ink/ink509.xml"/><Relationship Id="rId38" Type="http://schemas.openxmlformats.org/officeDocument/2006/relationships/image" Target="../media/image523.png"/><Relationship Id="rId59" Type="http://schemas.openxmlformats.org/officeDocument/2006/relationships/customXml" Target="../ink/ink530.xml"/><Relationship Id="rId103" Type="http://schemas.openxmlformats.org/officeDocument/2006/relationships/customXml" Target="../ink/ink552.xml"/><Relationship Id="rId124" Type="http://schemas.openxmlformats.org/officeDocument/2006/relationships/image" Target="../media/image566.png"/><Relationship Id="rId70" Type="http://schemas.openxmlformats.org/officeDocument/2006/relationships/image" Target="../media/image539.png"/><Relationship Id="rId91" Type="http://schemas.openxmlformats.org/officeDocument/2006/relationships/customXml" Target="../ink/ink546.xml"/><Relationship Id="rId145" Type="http://schemas.openxmlformats.org/officeDocument/2006/relationships/customXml" Target="../ink/ink573.xml"/><Relationship Id="rId166" Type="http://schemas.openxmlformats.org/officeDocument/2006/relationships/image" Target="../media/image587.png"/><Relationship Id="rId187" Type="http://schemas.openxmlformats.org/officeDocument/2006/relationships/customXml" Target="../ink/ink594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10.png"/><Relationship Id="rId28" Type="http://schemas.openxmlformats.org/officeDocument/2006/relationships/image" Target="../media/image518.png"/><Relationship Id="rId49" Type="http://schemas.openxmlformats.org/officeDocument/2006/relationships/customXml" Target="../ink/ink525.xml"/><Relationship Id="rId114" Type="http://schemas.openxmlformats.org/officeDocument/2006/relationships/image" Target="../media/image561.png"/><Relationship Id="rId60" Type="http://schemas.openxmlformats.org/officeDocument/2006/relationships/image" Target="../media/image534.png"/><Relationship Id="rId81" Type="http://schemas.openxmlformats.org/officeDocument/2006/relationships/customXml" Target="../ink/ink541.xml"/><Relationship Id="rId135" Type="http://schemas.openxmlformats.org/officeDocument/2006/relationships/customXml" Target="../ink/ink568.xml"/><Relationship Id="rId156" Type="http://schemas.openxmlformats.org/officeDocument/2006/relationships/image" Target="../media/image582.png"/><Relationship Id="rId177" Type="http://schemas.openxmlformats.org/officeDocument/2006/relationships/customXml" Target="../ink/ink589.xml"/><Relationship Id="rId198" Type="http://schemas.openxmlformats.org/officeDocument/2006/relationships/image" Target="../media/image603.png"/><Relationship Id="rId202" Type="http://schemas.openxmlformats.org/officeDocument/2006/relationships/image" Target="../media/image605.png"/><Relationship Id="rId223" Type="http://schemas.openxmlformats.org/officeDocument/2006/relationships/customXml" Target="../ink/ink612.xml"/><Relationship Id="rId18" Type="http://schemas.openxmlformats.org/officeDocument/2006/relationships/image" Target="../media/image513.png"/><Relationship Id="rId39" Type="http://schemas.openxmlformats.org/officeDocument/2006/relationships/customXml" Target="../ink/ink520.xml"/><Relationship Id="rId50" Type="http://schemas.openxmlformats.org/officeDocument/2006/relationships/image" Target="../media/image529.png"/><Relationship Id="rId104" Type="http://schemas.openxmlformats.org/officeDocument/2006/relationships/image" Target="../media/image556.png"/><Relationship Id="rId125" Type="http://schemas.openxmlformats.org/officeDocument/2006/relationships/customXml" Target="../ink/ink563.xml"/><Relationship Id="rId146" Type="http://schemas.openxmlformats.org/officeDocument/2006/relationships/image" Target="../media/image577.png"/><Relationship Id="rId167" Type="http://schemas.openxmlformats.org/officeDocument/2006/relationships/customXml" Target="../ink/ink584.xml"/><Relationship Id="rId188" Type="http://schemas.openxmlformats.org/officeDocument/2006/relationships/image" Target="../media/image598.png"/><Relationship Id="rId71" Type="http://schemas.openxmlformats.org/officeDocument/2006/relationships/customXml" Target="../ink/ink536.xml"/><Relationship Id="rId92" Type="http://schemas.openxmlformats.org/officeDocument/2006/relationships/image" Target="../media/image550.png"/><Relationship Id="rId213" Type="http://schemas.openxmlformats.org/officeDocument/2006/relationships/customXml" Target="../ink/ink607.xml"/><Relationship Id="rId2" Type="http://schemas.openxmlformats.org/officeDocument/2006/relationships/image" Target="../media/image505.png"/><Relationship Id="rId29" Type="http://schemas.openxmlformats.org/officeDocument/2006/relationships/customXml" Target="../ink/ink515.xml"/><Relationship Id="rId40" Type="http://schemas.openxmlformats.org/officeDocument/2006/relationships/image" Target="../media/image524.png"/><Relationship Id="rId115" Type="http://schemas.openxmlformats.org/officeDocument/2006/relationships/customXml" Target="../ink/ink558.xml"/><Relationship Id="rId136" Type="http://schemas.openxmlformats.org/officeDocument/2006/relationships/image" Target="../media/image572.png"/><Relationship Id="rId157" Type="http://schemas.openxmlformats.org/officeDocument/2006/relationships/customXml" Target="../ink/ink579.xml"/><Relationship Id="rId178" Type="http://schemas.openxmlformats.org/officeDocument/2006/relationships/image" Target="../media/image593.png"/><Relationship Id="rId61" Type="http://schemas.openxmlformats.org/officeDocument/2006/relationships/customXml" Target="../ink/ink531.xml"/><Relationship Id="rId82" Type="http://schemas.openxmlformats.org/officeDocument/2006/relationships/image" Target="../media/image545.png"/><Relationship Id="rId199" Type="http://schemas.openxmlformats.org/officeDocument/2006/relationships/customXml" Target="../ink/ink600.xml"/><Relationship Id="rId203" Type="http://schemas.openxmlformats.org/officeDocument/2006/relationships/customXml" Target="../ink/ink602.xml"/><Relationship Id="rId19" Type="http://schemas.openxmlformats.org/officeDocument/2006/relationships/customXml" Target="../ink/ink510.xml"/><Relationship Id="rId224" Type="http://schemas.openxmlformats.org/officeDocument/2006/relationships/image" Target="../media/image616.png"/><Relationship Id="rId30" Type="http://schemas.openxmlformats.org/officeDocument/2006/relationships/image" Target="../media/image519.png"/><Relationship Id="rId105" Type="http://schemas.openxmlformats.org/officeDocument/2006/relationships/customXml" Target="../ink/ink553.xml"/><Relationship Id="rId126" Type="http://schemas.openxmlformats.org/officeDocument/2006/relationships/image" Target="../media/image567.png"/><Relationship Id="rId147" Type="http://schemas.openxmlformats.org/officeDocument/2006/relationships/customXml" Target="../ink/ink574.xml"/><Relationship Id="rId168" Type="http://schemas.openxmlformats.org/officeDocument/2006/relationships/image" Target="../media/image588.png"/><Relationship Id="rId51" Type="http://schemas.openxmlformats.org/officeDocument/2006/relationships/customXml" Target="../ink/ink526.xml"/><Relationship Id="rId72" Type="http://schemas.openxmlformats.org/officeDocument/2006/relationships/image" Target="../media/image540.png"/><Relationship Id="rId93" Type="http://schemas.openxmlformats.org/officeDocument/2006/relationships/customXml" Target="../ink/ink547.xml"/><Relationship Id="rId189" Type="http://schemas.openxmlformats.org/officeDocument/2006/relationships/customXml" Target="../ink/ink595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2.xml"/><Relationship Id="rId299" Type="http://schemas.openxmlformats.org/officeDocument/2006/relationships/customXml" Target="../ink/ink763.xml"/><Relationship Id="rId21" Type="http://schemas.openxmlformats.org/officeDocument/2006/relationships/customXml" Target="../ink/ink624.xml"/><Relationship Id="rId63" Type="http://schemas.openxmlformats.org/officeDocument/2006/relationships/customXml" Target="../ink/ink645.xml"/><Relationship Id="rId159" Type="http://schemas.openxmlformats.org/officeDocument/2006/relationships/customXml" Target="../ink/ink693.xml"/><Relationship Id="rId170" Type="http://schemas.openxmlformats.org/officeDocument/2006/relationships/image" Target="../media/image703.png"/><Relationship Id="rId226" Type="http://schemas.openxmlformats.org/officeDocument/2006/relationships/image" Target="../media/image731.png"/><Relationship Id="rId268" Type="http://schemas.openxmlformats.org/officeDocument/2006/relationships/image" Target="../media/image752.png"/><Relationship Id="rId32" Type="http://schemas.openxmlformats.org/officeDocument/2006/relationships/image" Target="../media/image634.png"/><Relationship Id="rId74" Type="http://schemas.openxmlformats.org/officeDocument/2006/relationships/image" Target="../media/image655.png"/><Relationship Id="rId128" Type="http://schemas.openxmlformats.org/officeDocument/2006/relationships/image" Target="../media/image682.png"/><Relationship Id="rId5" Type="http://schemas.openxmlformats.org/officeDocument/2006/relationships/customXml" Target="../ink/ink616.xml"/><Relationship Id="rId181" Type="http://schemas.openxmlformats.org/officeDocument/2006/relationships/customXml" Target="../ink/ink704.xml"/><Relationship Id="rId237" Type="http://schemas.openxmlformats.org/officeDocument/2006/relationships/customXml" Target="../ink/ink732.xml"/><Relationship Id="rId279" Type="http://schemas.openxmlformats.org/officeDocument/2006/relationships/customXml" Target="../ink/ink753.xml"/><Relationship Id="rId43" Type="http://schemas.openxmlformats.org/officeDocument/2006/relationships/customXml" Target="../ink/ink635.xml"/><Relationship Id="rId139" Type="http://schemas.openxmlformats.org/officeDocument/2006/relationships/customXml" Target="../ink/ink683.xml"/><Relationship Id="rId290" Type="http://schemas.openxmlformats.org/officeDocument/2006/relationships/image" Target="../media/image763.png"/><Relationship Id="rId304" Type="http://schemas.openxmlformats.org/officeDocument/2006/relationships/image" Target="../media/image770.png"/><Relationship Id="rId85" Type="http://schemas.openxmlformats.org/officeDocument/2006/relationships/customXml" Target="../ink/ink656.xml"/><Relationship Id="rId150" Type="http://schemas.openxmlformats.org/officeDocument/2006/relationships/image" Target="../media/image693.png"/><Relationship Id="rId192" Type="http://schemas.openxmlformats.org/officeDocument/2006/relationships/image" Target="../media/image714.png"/><Relationship Id="rId206" Type="http://schemas.openxmlformats.org/officeDocument/2006/relationships/image" Target="../media/image721.png"/><Relationship Id="rId248" Type="http://schemas.openxmlformats.org/officeDocument/2006/relationships/image" Target="../media/image742.png"/><Relationship Id="rId12" Type="http://schemas.openxmlformats.org/officeDocument/2006/relationships/image" Target="../media/image624.png"/><Relationship Id="rId108" Type="http://schemas.openxmlformats.org/officeDocument/2006/relationships/image" Target="../media/image672.png"/><Relationship Id="rId54" Type="http://schemas.openxmlformats.org/officeDocument/2006/relationships/image" Target="../media/image645.png"/><Relationship Id="rId96" Type="http://schemas.openxmlformats.org/officeDocument/2006/relationships/image" Target="../media/image666.png"/><Relationship Id="rId161" Type="http://schemas.openxmlformats.org/officeDocument/2006/relationships/customXml" Target="../ink/ink694.xml"/><Relationship Id="rId217" Type="http://schemas.openxmlformats.org/officeDocument/2006/relationships/customXml" Target="../ink/ink722.xml"/><Relationship Id="rId259" Type="http://schemas.openxmlformats.org/officeDocument/2006/relationships/customXml" Target="../ink/ink743.xml"/><Relationship Id="rId23" Type="http://schemas.openxmlformats.org/officeDocument/2006/relationships/customXml" Target="../ink/ink625.xml"/><Relationship Id="rId119" Type="http://schemas.openxmlformats.org/officeDocument/2006/relationships/customXml" Target="../ink/ink673.xml"/><Relationship Id="rId270" Type="http://schemas.openxmlformats.org/officeDocument/2006/relationships/image" Target="../media/image753.png"/><Relationship Id="rId65" Type="http://schemas.openxmlformats.org/officeDocument/2006/relationships/customXml" Target="../ink/ink646.xml"/><Relationship Id="rId130" Type="http://schemas.openxmlformats.org/officeDocument/2006/relationships/image" Target="../media/image683.png"/><Relationship Id="rId172" Type="http://schemas.openxmlformats.org/officeDocument/2006/relationships/image" Target="../media/image704.png"/><Relationship Id="rId193" Type="http://schemas.openxmlformats.org/officeDocument/2006/relationships/customXml" Target="../ink/ink710.xml"/><Relationship Id="rId207" Type="http://schemas.openxmlformats.org/officeDocument/2006/relationships/customXml" Target="../ink/ink717.xml"/><Relationship Id="rId228" Type="http://schemas.openxmlformats.org/officeDocument/2006/relationships/image" Target="../media/image732.png"/><Relationship Id="rId249" Type="http://schemas.openxmlformats.org/officeDocument/2006/relationships/customXml" Target="../ink/ink738.xml"/><Relationship Id="rId13" Type="http://schemas.openxmlformats.org/officeDocument/2006/relationships/customXml" Target="../ink/ink620.xml"/><Relationship Id="rId109" Type="http://schemas.openxmlformats.org/officeDocument/2006/relationships/customXml" Target="../ink/ink668.xml"/><Relationship Id="rId260" Type="http://schemas.openxmlformats.org/officeDocument/2006/relationships/image" Target="../media/image748.png"/><Relationship Id="rId281" Type="http://schemas.openxmlformats.org/officeDocument/2006/relationships/customXml" Target="../ink/ink754.xml"/><Relationship Id="rId34" Type="http://schemas.openxmlformats.org/officeDocument/2006/relationships/image" Target="../media/image635.png"/><Relationship Id="rId55" Type="http://schemas.openxmlformats.org/officeDocument/2006/relationships/customXml" Target="../ink/ink641.xml"/><Relationship Id="rId76" Type="http://schemas.openxmlformats.org/officeDocument/2006/relationships/image" Target="../media/image656.png"/><Relationship Id="rId97" Type="http://schemas.openxmlformats.org/officeDocument/2006/relationships/customXml" Target="../ink/ink662.xml"/><Relationship Id="rId120" Type="http://schemas.openxmlformats.org/officeDocument/2006/relationships/image" Target="../media/image678.png"/><Relationship Id="rId141" Type="http://schemas.openxmlformats.org/officeDocument/2006/relationships/customXml" Target="../ink/ink684.xml"/><Relationship Id="rId7" Type="http://schemas.openxmlformats.org/officeDocument/2006/relationships/customXml" Target="../ink/ink617.xml"/><Relationship Id="rId162" Type="http://schemas.openxmlformats.org/officeDocument/2006/relationships/image" Target="../media/image699.png"/><Relationship Id="rId183" Type="http://schemas.openxmlformats.org/officeDocument/2006/relationships/customXml" Target="../ink/ink705.xml"/><Relationship Id="rId218" Type="http://schemas.openxmlformats.org/officeDocument/2006/relationships/image" Target="../media/image727.png"/><Relationship Id="rId239" Type="http://schemas.openxmlformats.org/officeDocument/2006/relationships/customXml" Target="../ink/ink733.xml"/><Relationship Id="rId250" Type="http://schemas.openxmlformats.org/officeDocument/2006/relationships/image" Target="../media/image743.png"/><Relationship Id="rId271" Type="http://schemas.openxmlformats.org/officeDocument/2006/relationships/customXml" Target="../ink/ink749.xml"/><Relationship Id="rId292" Type="http://schemas.openxmlformats.org/officeDocument/2006/relationships/image" Target="../media/image764.png"/><Relationship Id="rId306" Type="http://schemas.openxmlformats.org/officeDocument/2006/relationships/image" Target="../media/image771.png"/><Relationship Id="rId24" Type="http://schemas.openxmlformats.org/officeDocument/2006/relationships/image" Target="../media/image630.png"/><Relationship Id="rId45" Type="http://schemas.openxmlformats.org/officeDocument/2006/relationships/customXml" Target="../ink/ink636.xml"/><Relationship Id="rId66" Type="http://schemas.openxmlformats.org/officeDocument/2006/relationships/image" Target="../media/image651.png"/><Relationship Id="rId87" Type="http://schemas.openxmlformats.org/officeDocument/2006/relationships/customXml" Target="../ink/ink657.xml"/><Relationship Id="rId110" Type="http://schemas.openxmlformats.org/officeDocument/2006/relationships/image" Target="../media/image673.png"/><Relationship Id="rId131" Type="http://schemas.openxmlformats.org/officeDocument/2006/relationships/customXml" Target="../ink/ink679.xml"/><Relationship Id="rId152" Type="http://schemas.openxmlformats.org/officeDocument/2006/relationships/image" Target="../media/image694.png"/><Relationship Id="rId173" Type="http://schemas.openxmlformats.org/officeDocument/2006/relationships/customXml" Target="../ink/ink700.xml"/><Relationship Id="rId194" Type="http://schemas.openxmlformats.org/officeDocument/2006/relationships/image" Target="../media/image715.png"/><Relationship Id="rId208" Type="http://schemas.openxmlformats.org/officeDocument/2006/relationships/image" Target="../media/image722.png"/><Relationship Id="rId229" Type="http://schemas.openxmlformats.org/officeDocument/2006/relationships/customXml" Target="../ink/ink728.xml"/><Relationship Id="rId240" Type="http://schemas.openxmlformats.org/officeDocument/2006/relationships/image" Target="../media/image738.png"/><Relationship Id="rId261" Type="http://schemas.openxmlformats.org/officeDocument/2006/relationships/customXml" Target="../ink/ink744.xml"/><Relationship Id="rId14" Type="http://schemas.openxmlformats.org/officeDocument/2006/relationships/image" Target="../media/image625.png"/><Relationship Id="rId35" Type="http://schemas.openxmlformats.org/officeDocument/2006/relationships/customXml" Target="../ink/ink631.xml"/><Relationship Id="rId56" Type="http://schemas.openxmlformats.org/officeDocument/2006/relationships/image" Target="../media/image646.png"/><Relationship Id="rId77" Type="http://schemas.openxmlformats.org/officeDocument/2006/relationships/customXml" Target="../ink/ink652.xml"/><Relationship Id="rId100" Type="http://schemas.openxmlformats.org/officeDocument/2006/relationships/image" Target="../media/image668.png"/><Relationship Id="rId282" Type="http://schemas.openxmlformats.org/officeDocument/2006/relationships/image" Target="../media/image759.png"/><Relationship Id="rId8" Type="http://schemas.openxmlformats.org/officeDocument/2006/relationships/image" Target="../media/image622.png"/><Relationship Id="rId98" Type="http://schemas.openxmlformats.org/officeDocument/2006/relationships/image" Target="../media/image667.png"/><Relationship Id="rId121" Type="http://schemas.openxmlformats.org/officeDocument/2006/relationships/customXml" Target="../ink/ink674.xml"/><Relationship Id="rId142" Type="http://schemas.openxmlformats.org/officeDocument/2006/relationships/image" Target="../media/image689.png"/><Relationship Id="rId163" Type="http://schemas.openxmlformats.org/officeDocument/2006/relationships/customXml" Target="../ink/ink695.xml"/><Relationship Id="rId184" Type="http://schemas.openxmlformats.org/officeDocument/2006/relationships/image" Target="../media/image710.png"/><Relationship Id="rId219" Type="http://schemas.openxmlformats.org/officeDocument/2006/relationships/customXml" Target="../ink/ink723.xml"/><Relationship Id="rId230" Type="http://schemas.openxmlformats.org/officeDocument/2006/relationships/image" Target="../media/image733.png"/><Relationship Id="rId251" Type="http://schemas.openxmlformats.org/officeDocument/2006/relationships/customXml" Target="../ink/ink739.xml"/><Relationship Id="rId25" Type="http://schemas.openxmlformats.org/officeDocument/2006/relationships/customXml" Target="../ink/ink626.xml"/><Relationship Id="rId46" Type="http://schemas.openxmlformats.org/officeDocument/2006/relationships/image" Target="../media/image641.png"/><Relationship Id="rId67" Type="http://schemas.openxmlformats.org/officeDocument/2006/relationships/customXml" Target="../ink/ink647.xml"/><Relationship Id="rId272" Type="http://schemas.openxmlformats.org/officeDocument/2006/relationships/image" Target="../media/image754.png"/><Relationship Id="rId293" Type="http://schemas.openxmlformats.org/officeDocument/2006/relationships/customXml" Target="../ink/ink760.xml"/><Relationship Id="rId307" Type="http://schemas.openxmlformats.org/officeDocument/2006/relationships/customXml" Target="../ink/ink767.xml"/><Relationship Id="rId88" Type="http://schemas.openxmlformats.org/officeDocument/2006/relationships/image" Target="../media/image662.png"/><Relationship Id="rId111" Type="http://schemas.openxmlformats.org/officeDocument/2006/relationships/customXml" Target="../ink/ink669.xml"/><Relationship Id="rId132" Type="http://schemas.openxmlformats.org/officeDocument/2006/relationships/image" Target="../media/image684.png"/><Relationship Id="rId153" Type="http://schemas.openxmlformats.org/officeDocument/2006/relationships/customXml" Target="../ink/ink690.xml"/><Relationship Id="rId174" Type="http://schemas.openxmlformats.org/officeDocument/2006/relationships/image" Target="../media/image705.png"/><Relationship Id="rId195" Type="http://schemas.openxmlformats.org/officeDocument/2006/relationships/customXml" Target="../ink/ink711.xml"/><Relationship Id="rId209" Type="http://schemas.openxmlformats.org/officeDocument/2006/relationships/customXml" Target="../ink/ink718.xml"/><Relationship Id="rId220" Type="http://schemas.openxmlformats.org/officeDocument/2006/relationships/image" Target="../media/image728.png"/><Relationship Id="rId241" Type="http://schemas.openxmlformats.org/officeDocument/2006/relationships/customXml" Target="../ink/ink734.xml"/><Relationship Id="rId15" Type="http://schemas.openxmlformats.org/officeDocument/2006/relationships/customXml" Target="../ink/ink621.xml"/><Relationship Id="rId36" Type="http://schemas.openxmlformats.org/officeDocument/2006/relationships/image" Target="../media/image636.png"/><Relationship Id="rId57" Type="http://schemas.openxmlformats.org/officeDocument/2006/relationships/customXml" Target="../ink/ink642.xml"/><Relationship Id="rId262" Type="http://schemas.openxmlformats.org/officeDocument/2006/relationships/image" Target="../media/image749.png"/><Relationship Id="rId283" Type="http://schemas.openxmlformats.org/officeDocument/2006/relationships/customXml" Target="../ink/ink755.xml"/><Relationship Id="rId78" Type="http://schemas.openxmlformats.org/officeDocument/2006/relationships/image" Target="../media/image657.png"/><Relationship Id="rId99" Type="http://schemas.openxmlformats.org/officeDocument/2006/relationships/customXml" Target="../ink/ink663.xml"/><Relationship Id="rId101" Type="http://schemas.openxmlformats.org/officeDocument/2006/relationships/customXml" Target="../ink/ink664.xml"/><Relationship Id="rId122" Type="http://schemas.openxmlformats.org/officeDocument/2006/relationships/image" Target="../media/image679.png"/><Relationship Id="rId143" Type="http://schemas.openxmlformats.org/officeDocument/2006/relationships/customXml" Target="../ink/ink685.xml"/><Relationship Id="rId164" Type="http://schemas.openxmlformats.org/officeDocument/2006/relationships/image" Target="../media/image700.png"/><Relationship Id="rId185" Type="http://schemas.openxmlformats.org/officeDocument/2006/relationships/customXml" Target="../ink/ink706.xml"/><Relationship Id="rId9" Type="http://schemas.openxmlformats.org/officeDocument/2006/relationships/customXml" Target="../ink/ink618.xml"/><Relationship Id="rId210" Type="http://schemas.openxmlformats.org/officeDocument/2006/relationships/image" Target="../media/image723.png"/><Relationship Id="rId26" Type="http://schemas.openxmlformats.org/officeDocument/2006/relationships/image" Target="../media/image631.png"/><Relationship Id="rId231" Type="http://schemas.openxmlformats.org/officeDocument/2006/relationships/customXml" Target="../ink/ink729.xml"/><Relationship Id="rId252" Type="http://schemas.openxmlformats.org/officeDocument/2006/relationships/image" Target="../media/image744.png"/><Relationship Id="rId273" Type="http://schemas.openxmlformats.org/officeDocument/2006/relationships/customXml" Target="../ink/ink750.xml"/><Relationship Id="rId294" Type="http://schemas.openxmlformats.org/officeDocument/2006/relationships/image" Target="../media/image765.png"/><Relationship Id="rId308" Type="http://schemas.openxmlformats.org/officeDocument/2006/relationships/image" Target="../media/image772.png"/><Relationship Id="rId47" Type="http://schemas.openxmlformats.org/officeDocument/2006/relationships/customXml" Target="../ink/ink637.xml"/><Relationship Id="rId68" Type="http://schemas.openxmlformats.org/officeDocument/2006/relationships/image" Target="../media/image652.png"/><Relationship Id="rId89" Type="http://schemas.openxmlformats.org/officeDocument/2006/relationships/customXml" Target="../ink/ink658.xml"/><Relationship Id="rId112" Type="http://schemas.openxmlformats.org/officeDocument/2006/relationships/image" Target="../media/image674.png"/><Relationship Id="rId133" Type="http://schemas.openxmlformats.org/officeDocument/2006/relationships/customXml" Target="../ink/ink680.xml"/><Relationship Id="rId154" Type="http://schemas.openxmlformats.org/officeDocument/2006/relationships/image" Target="../media/image695.png"/><Relationship Id="rId175" Type="http://schemas.openxmlformats.org/officeDocument/2006/relationships/customXml" Target="../ink/ink701.xml"/><Relationship Id="rId196" Type="http://schemas.openxmlformats.org/officeDocument/2006/relationships/image" Target="../media/image716.png"/><Relationship Id="rId200" Type="http://schemas.openxmlformats.org/officeDocument/2006/relationships/image" Target="../media/image718.png"/><Relationship Id="rId16" Type="http://schemas.openxmlformats.org/officeDocument/2006/relationships/image" Target="../media/image626.png"/><Relationship Id="rId221" Type="http://schemas.openxmlformats.org/officeDocument/2006/relationships/customXml" Target="../ink/ink724.xml"/><Relationship Id="rId242" Type="http://schemas.openxmlformats.org/officeDocument/2006/relationships/image" Target="../media/image739.png"/><Relationship Id="rId263" Type="http://schemas.openxmlformats.org/officeDocument/2006/relationships/customXml" Target="../ink/ink745.xml"/><Relationship Id="rId284" Type="http://schemas.openxmlformats.org/officeDocument/2006/relationships/image" Target="../media/image760.png"/><Relationship Id="rId37" Type="http://schemas.openxmlformats.org/officeDocument/2006/relationships/customXml" Target="../ink/ink632.xml"/><Relationship Id="rId58" Type="http://schemas.openxmlformats.org/officeDocument/2006/relationships/image" Target="../media/image647.png"/><Relationship Id="rId79" Type="http://schemas.openxmlformats.org/officeDocument/2006/relationships/customXml" Target="../ink/ink653.xml"/><Relationship Id="rId102" Type="http://schemas.openxmlformats.org/officeDocument/2006/relationships/image" Target="../media/image669.png"/><Relationship Id="rId123" Type="http://schemas.openxmlformats.org/officeDocument/2006/relationships/customXml" Target="../ink/ink675.xml"/><Relationship Id="rId144" Type="http://schemas.openxmlformats.org/officeDocument/2006/relationships/image" Target="../media/image690.png"/><Relationship Id="rId90" Type="http://schemas.openxmlformats.org/officeDocument/2006/relationships/image" Target="../media/image663.png"/><Relationship Id="rId165" Type="http://schemas.openxmlformats.org/officeDocument/2006/relationships/customXml" Target="../ink/ink696.xml"/><Relationship Id="rId186" Type="http://schemas.openxmlformats.org/officeDocument/2006/relationships/image" Target="../media/image711.png"/><Relationship Id="rId211" Type="http://schemas.openxmlformats.org/officeDocument/2006/relationships/customXml" Target="../ink/ink719.xml"/><Relationship Id="rId232" Type="http://schemas.openxmlformats.org/officeDocument/2006/relationships/image" Target="../media/image734.png"/><Relationship Id="rId253" Type="http://schemas.openxmlformats.org/officeDocument/2006/relationships/customXml" Target="../ink/ink740.xml"/><Relationship Id="rId274" Type="http://schemas.openxmlformats.org/officeDocument/2006/relationships/image" Target="../media/image755.png"/><Relationship Id="rId295" Type="http://schemas.openxmlformats.org/officeDocument/2006/relationships/customXml" Target="../ink/ink761.xml"/><Relationship Id="rId309" Type="http://schemas.openxmlformats.org/officeDocument/2006/relationships/customXml" Target="../ink/ink768.xml"/><Relationship Id="rId27" Type="http://schemas.openxmlformats.org/officeDocument/2006/relationships/customXml" Target="../ink/ink627.xml"/><Relationship Id="rId48" Type="http://schemas.openxmlformats.org/officeDocument/2006/relationships/image" Target="../media/image642.png"/><Relationship Id="rId69" Type="http://schemas.openxmlformats.org/officeDocument/2006/relationships/customXml" Target="../ink/ink648.xml"/><Relationship Id="rId113" Type="http://schemas.openxmlformats.org/officeDocument/2006/relationships/customXml" Target="../ink/ink670.xml"/><Relationship Id="rId134" Type="http://schemas.openxmlformats.org/officeDocument/2006/relationships/image" Target="../media/image685.png"/><Relationship Id="rId80" Type="http://schemas.openxmlformats.org/officeDocument/2006/relationships/image" Target="../media/image658.png"/><Relationship Id="rId155" Type="http://schemas.openxmlformats.org/officeDocument/2006/relationships/customXml" Target="../ink/ink691.xml"/><Relationship Id="rId176" Type="http://schemas.openxmlformats.org/officeDocument/2006/relationships/image" Target="../media/image706.png"/><Relationship Id="rId197" Type="http://schemas.openxmlformats.org/officeDocument/2006/relationships/customXml" Target="../ink/ink712.xml"/><Relationship Id="rId201" Type="http://schemas.openxmlformats.org/officeDocument/2006/relationships/customXml" Target="../ink/ink714.xml"/><Relationship Id="rId222" Type="http://schemas.openxmlformats.org/officeDocument/2006/relationships/image" Target="../media/image729.png"/><Relationship Id="rId243" Type="http://schemas.openxmlformats.org/officeDocument/2006/relationships/customXml" Target="../ink/ink735.xml"/><Relationship Id="rId264" Type="http://schemas.openxmlformats.org/officeDocument/2006/relationships/image" Target="../media/image750.png"/><Relationship Id="rId285" Type="http://schemas.openxmlformats.org/officeDocument/2006/relationships/customXml" Target="../ink/ink756.xml"/><Relationship Id="rId17" Type="http://schemas.openxmlformats.org/officeDocument/2006/relationships/customXml" Target="../ink/ink622.xml"/><Relationship Id="rId38" Type="http://schemas.openxmlformats.org/officeDocument/2006/relationships/image" Target="../media/image637.png"/><Relationship Id="rId59" Type="http://schemas.openxmlformats.org/officeDocument/2006/relationships/customXml" Target="../ink/ink643.xml"/><Relationship Id="rId103" Type="http://schemas.openxmlformats.org/officeDocument/2006/relationships/customXml" Target="../ink/ink665.xml"/><Relationship Id="rId124" Type="http://schemas.openxmlformats.org/officeDocument/2006/relationships/image" Target="../media/image680.png"/><Relationship Id="rId310" Type="http://schemas.openxmlformats.org/officeDocument/2006/relationships/image" Target="../media/image773.png"/><Relationship Id="rId70" Type="http://schemas.openxmlformats.org/officeDocument/2006/relationships/image" Target="../media/image653.png"/><Relationship Id="rId91" Type="http://schemas.openxmlformats.org/officeDocument/2006/relationships/customXml" Target="../ink/ink659.xml"/><Relationship Id="rId145" Type="http://schemas.openxmlformats.org/officeDocument/2006/relationships/customXml" Target="../ink/ink686.xml"/><Relationship Id="rId166" Type="http://schemas.openxmlformats.org/officeDocument/2006/relationships/image" Target="../media/image701.png"/><Relationship Id="rId187" Type="http://schemas.openxmlformats.org/officeDocument/2006/relationships/customXml" Target="../ink/ink70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724.png"/><Relationship Id="rId233" Type="http://schemas.openxmlformats.org/officeDocument/2006/relationships/customXml" Target="../ink/ink730.xml"/><Relationship Id="rId254" Type="http://schemas.openxmlformats.org/officeDocument/2006/relationships/image" Target="../media/image745.png"/><Relationship Id="rId28" Type="http://schemas.openxmlformats.org/officeDocument/2006/relationships/image" Target="../media/image632.png"/><Relationship Id="rId49" Type="http://schemas.openxmlformats.org/officeDocument/2006/relationships/customXml" Target="../ink/ink638.xml"/><Relationship Id="rId114" Type="http://schemas.openxmlformats.org/officeDocument/2006/relationships/image" Target="../media/image675.png"/><Relationship Id="rId275" Type="http://schemas.openxmlformats.org/officeDocument/2006/relationships/customXml" Target="../ink/ink751.xml"/><Relationship Id="rId296" Type="http://schemas.openxmlformats.org/officeDocument/2006/relationships/image" Target="../media/image766.png"/><Relationship Id="rId300" Type="http://schemas.openxmlformats.org/officeDocument/2006/relationships/image" Target="../media/image768.png"/><Relationship Id="rId60" Type="http://schemas.openxmlformats.org/officeDocument/2006/relationships/image" Target="../media/image648.png"/><Relationship Id="rId81" Type="http://schemas.openxmlformats.org/officeDocument/2006/relationships/customXml" Target="../ink/ink654.xml"/><Relationship Id="rId135" Type="http://schemas.openxmlformats.org/officeDocument/2006/relationships/customXml" Target="../ink/ink681.xml"/><Relationship Id="rId156" Type="http://schemas.openxmlformats.org/officeDocument/2006/relationships/image" Target="../media/image696.png"/><Relationship Id="rId177" Type="http://schemas.openxmlformats.org/officeDocument/2006/relationships/customXml" Target="../ink/ink702.xml"/><Relationship Id="rId198" Type="http://schemas.openxmlformats.org/officeDocument/2006/relationships/image" Target="../media/image717.png"/><Relationship Id="rId202" Type="http://schemas.openxmlformats.org/officeDocument/2006/relationships/image" Target="../media/image719.png"/><Relationship Id="rId223" Type="http://schemas.openxmlformats.org/officeDocument/2006/relationships/customXml" Target="../ink/ink725.xml"/><Relationship Id="rId244" Type="http://schemas.openxmlformats.org/officeDocument/2006/relationships/image" Target="../media/image740.png"/><Relationship Id="rId18" Type="http://schemas.openxmlformats.org/officeDocument/2006/relationships/image" Target="../media/image627.png"/><Relationship Id="rId39" Type="http://schemas.openxmlformats.org/officeDocument/2006/relationships/customXml" Target="../ink/ink633.xml"/><Relationship Id="rId265" Type="http://schemas.openxmlformats.org/officeDocument/2006/relationships/customXml" Target="../ink/ink746.xml"/><Relationship Id="rId286" Type="http://schemas.openxmlformats.org/officeDocument/2006/relationships/image" Target="../media/image761.png"/><Relationship Id="rId50" Type="http://schemas.openxmlformats.org/officeDocument/2006/relationships/image" Target="../media/image643.png"/><Relationship Id="rId104" Type="http://schemas.openxmlformats.org/officeDocument/2006/relationships/image" Target="../media/image670.png"/><Relationship Id="rId125" Type="http://schemas.openxmlformats.org/officeDocument/2006/relationships/customXml" Target="../ink/ink676.xml"/><Relationship Id="rId146" Type="http://schemas.openxmlformats.org/officeDocument/2006/relationships/image" Target="../media/image691.png"/><Relationship Id="rId167" Type="http://schemas.openxmlformats.org/officeDocument/2006/relationships/customXml" Target="../ink/ink697.xml"/><Relationship Id="rId188" Type="http://schemas.openxmlformats.org/officeDocument/2006/relationships/image" Target="../media/image712.png"/><Relationship Id="rId311" Type="http://schemas.openxmlformats.org/officeDocument/2006/relationships/customXml" Target="../ink/ink769.xml"/><Relationship Id="rId71" Type="http://schemas.openxmlformats.org/officeDocument/2006/relationships/customXml" Target="../ink/ink649.xml"/><Relationship Id="rId92" Type="http://schemas.openxmlformats.org/officeDocument/2006/relationships/image" Target="../media/image664.png"/><Relationship Id="rId213" Type="http://schemas.openxmlformats.org/officeDocument/2006/relationships/customXml" Target="../ink/ink720.xml"/><Relationship Id="rId234" Type="http://schemas.openxmlformats.org/officeDocument/2006/relationships/image" Target="../media/image735.png"/><Relationship Id="rId2" Type="http://schemas.openxmlformats.org/officeDocument/2006/relationships/image" Target="../media/image619.png"/><Relationship Id="rId29" Type="http://schemas.openxmlformats.org/officeDocument/2006/relationships/customXml" Target="../ink/ink628.xml"/><Relationship Id="rId255" Type="http://schemas.openxmlformats.org/officeDocument/2006/relationships/customXml" Target="../ink/ink741.xml"/><Relationship Id="rId276" Type="http://schemas.openxmlformats.org/officeDocument/2006/relationships/image" Target="../media/image756.png"/><Relationship Id="rId297" Type="http://schemas.openxmlformats.org/officeDocument/2006/relationships/customXml" Target="../ink/ink762.xml"/><Relationship Id="rId40" Type="http://schemas.openxmlformats.org/officeDocument/2006/relationships/image" Target="../media/image638.png"/><Relationship Id="rId115" Type="http://schemas.openxmlformats.org/officeDocument/2006/relationships/customXml" Target="../ink/ink671.xml"/><Relationship Id="rId136" Type="http://schemas.openxmlformats.org/officeDocument/2006/relationships/image" Target="../media/image686.png"/><Relationship Id="rId157" Type="http://schemas.openxmlformats.org/officeDocument/2006/relationships/customXml" Target="../ink/ink692.xml"/><Relationship Id="rId178" Type="http://schemas.openxmlformats.org/officeDocument/2006/relationships/image" Target="../media/image707.png"/><Relationship Id="rId301" Type="http://schemas.openxmlformats.org/officeDocument/2006/relationships/customXml" Target="../ink/ink764.xml"/><Relationship Id="rId61" Type="http://schemas.openxmlformats.org/officeDocument/2006/relationships/customXml" Target="../ink/ink644.xml"/><Relationship Id="rId82" Type="http://schemas.openxmlformats.org/officeDocument/2006/relationships/image" Target="../media/image659.png"/><Relationship Id="rId199" Type="http://schemas.openxmlformats.org/officeDocument/2006/relationships/customXml" Target="../ink/ink713.xml"/><Relationship Id="rId203" Type="http://schemas.openxmlformats.org/officeDocument/2006/relationships/customXml" Target="../ink/ink715.xml"/><Relationship Id="rId19" Type="http://schemas.openxmlformats.org/officeDocument/2006/relationships/customXml" Target="../ink/ink623.xml"/><Relationship Id="rId224" Type="http://schemas.openxmlformats.org/officeDocument/2006/relationships/image" Target="../media/image730.png"/><Relationship Id="rId245" Type="http://schemas.openxmlformats.org/officeDocument/2006/relationships/customXml" Target="../ink/ink736.xml"/><Relationship Id="rId266" Type="http://schemas.openxmlformats.org/officeDocument/2006/relationships/image" Target="../media/image751.png"/><Relationship Id="rId287" Type="http://schemas.openxmlformats.org/officeDocument/2006/relationships/customXml" Target="../ink/ink757.xml"/><Relationship Id="rId30" Type="http://schemas.openxmlformats.org/officeDocument/2006/relationships/image" Target="../media/image633.png"/><Relationship Id="rId105" Type="http://schemas.openxmlformats.org/officeDocument/2006/relationships/customXml" Target="../ink/ink666.xml"/><Relationship Id="rId126" Type="http://schemas.openxmlformats.org/officeDocument/2006/relationships/image" Target="../media/image681.png"/><Relationship Id="rId147" Type="http://schemas.openxmlformats.org/officeDocument/2006/relationships/customXml" Target="../ink/ink687.xml"/><Relationship Id="rId168" Type="http://schemas.openxmlformats.org/officeDocument/2006/relationships/image" Target="../media/image702.png"/><Relationship Id="rId312" Type="http://schemas.openxmlformats.org/officeDocument/2006/relationships/image" Target="../media/image774.png"/><Relationship Id="rId51" Type="http://schemas.openxmlformats.org/officeDocument/2006/relationships/customXml" Target="../ink/ink639.xml"/><Relationship Id="rId72" Type="http://schemas.openxmlformats.org/officeDocument/2006/relationships/image" Target="../media/image654.png"/><Relationship Id="rId93" Type="http://schemas.openxmlformats.org/officeDocument/2006/relationships/customXml" Target="../ink/ink660.xml"/><Relationship Id="rId189" Type="http://schemas.openxmlformats.org/officeDocument/2006/relationships/customXml" Target="../ink/ink708.xml"/><Relationship Id="rId3" Type="http://schemas.openxmlformats.org/officeDocument/2006/relationships/customXml" Target="../ink/ink615.xml"/><Relationship Id="rId214" Type="http://schemas.openxmlformats.org/officeDocument/2006/relationships/image" Target="../media/image725.png"/><Relationship Id="rId235" Type="http://schemas.openxmlformats.org/officeDocument/2006/relationships/customXml" Target="../ink/ink731.xml"/><Relationship Id="rId256" Type="http://schemas.openxmlformats.org/officeDocument/2006/relationships/image" Target="../media/image746.png"/><Relationship Id="rId277" Type="http://schemas.openxmlformats.org/officeDocument/2006/relationships/customXml" Target="../ink/ink752.xml"/><Relationship Id="rId298" Type="http://schemas.openxmlformats.org/officeDocument/2006/relationships/image" Target="../media/image767.png"/><Relationship Id="rId116" Type="http://schemas.openxmlformats.org/officeDocument/2006/relationships/image" Target="../media/image676.png"/><Relationship Id="rId137" Type="http://schemas.openxmlformats.org/officeDocument/2006/relationships/customXml" Target="../ink/ink682.xml"/><Relationship Id="rId158" Type="http://schemas.openxmlformats.org/officeDocument/2006/relationships/image" Target="../media/image697.png"/><Relationship Id="rId302" Type="http://schemas.openxmlformats.org/officeDocument/2006/relationships/image" Target="../media/image769.png"/><Relationship Id="rId20" Type="http://schemas.openxmlformats.org/officeDocument/2006/relationships/image" Target="../media/image628.png"/><Relationship Id="rId41" Type="http://schemas.openxmlformats.org/officeDocument/2006/relationships/customXml" Target="../ink/ink634.xml"/><Relationship Id="rId62" Type="http://schemas.openxmlformats.org/officeDocument/2006/relationships/image" Target="../media/image649.png"/><Relationship Id="rId83" Type="http://schemas.openxmlformats.org/officeDocument/2006/relationships/customXml" Target="../ink/ink655.xml"/><Relationship Id="rId179" Type="http://schemas.openxmlformats.org/officeDocument/2006/relationships/customXml" Target="../ink/ink703.xml"/><Relationship Id="rId190" Type="http://schemas.openxmlformats.org/officeDocument/2006/relationships/image" Target="../media/image713.png"/><Relationship Id="rId204" Type="http://schemas.openxmlformats.org/officeDocument/2006/relationships/image" Target="../media/image720.png"/><Relationship Id="rId225" Type="http://schemas.openxmlformats.org/officeDocument/2006/relationships/customXml" Target="../ink/ink726.xml"/><Relationship Id="rId246" Type="http://schemas.openxmlformats.org/officeDocument/2006/relationships/image" Target="../media/image741.png"/><Relationship Id="rId267" Type="http://schemas.openxmlformats.org/officeDocument/2006/relationships/customXml" Target="../ink/ink747.xml"/><Relationship Id="rId288" Type="http://schemas.openxmlformats.org/officeDocument/2006/relationships/image" Target="../media/image762.png"/><Relationship Id="rId106" Type="http://schemas.openxmlformats.org/officeDocument/2006/relationships/image" Target="../media/image671.png"/><Relationship Id="rId127" Type="http://schemas.openxmlformats.org/officeDocument/2006/relationships/customXml" Target="../ink/ink677.xml"/><Relationship Id="rId313" Type="http://schemas.openxmlformats.org/officeDocument/2006/relationships/customXml" Target="../ink/ink770.xml"/><Relationship Id="rId10" Type="http://schemas.openxmlformats.org/officeDocument/2006/relationships/image" Target="../media/image623.png"/><Relationship Id="rId31" Type="http://schemas.openxmlformats.org/officeDocument/2006/relationships/customXml" Target="../ink/ink629.xml"/><Relationship Id="rId52" Type="http://schemas.openxmlformats.org/officeDocument/2006/relationships/image" Target="../media/image644.png"/><Relationship Id="rId73" Type="http://schemas.openxmlformats.org/officeDocument/2006/relationships/customXml" Target="../ink/ink650.xml"/><Relationship Id="rId94" Type="http://schemas.openxmlformats.org/officeDocument/2006/relationships/image" Target="../media/image665.png"/><Relationship Id="rId148" Type="http://schemas.openxmlformats.org/officeDocument/2006/relationships/image" Target="../media/image692.png"/><Relationship Id="rId169" Type="http://schemas.openxmlformats.org/officeDocument/2006/relationships/customXml" Target="../ink/ink698.xml"/><Relationship Id="rId4" Type="http://schemas.openxmlformats.org/officeDocument/2006/relationships/image" Target="../media/image620.png"/><Relationship Id="rId180" Type="http://schemas.openxmlformats.org/officeDocument/2006/relationships/image" Target="../media/image708.png"/><Relationship Id="rId215" Type="http://schemas.openxmlformats.org/officeDocument/2006/relationships/customXml" Target="../ink/ink721.xml"/><Relationship Id="rId236" Type="http://schemas.openxmlformats.org/officeDocument/2006/relationships/image" Target="../media/image736.png"/><Relationship Id="rId257" Type="http://schemas.openxmlformats.org/officeDocument/2006/relationships/customXml" Target="../ink/ink742.xml"/><Relationship Id="rId278" Type="http://schemas.openxmlformats.org/officeDocument/2006/relationships/image" Target="../media/image757.png"/><Relationship Id="rId303" Type="http://schemas.openxmlformats.org/officeDocument/2006/relationships/customXml" Target="../ink/ink765.xml"/><Relationship Id="rId42" Type="http://schemas.openxmlformats.org/officeDocument/2006/relationships/image" Target="../media/image639.png"/><Relationship Id="rId84" Type="http://schemas.openxmlformats.org/officeDocument/2006/relationships/image" Target="../media/image660.png"/><Relationship Id="rId138" Type="http://schemas.openxmlformats.org/officeDocument/2006/relationships/image" Target="../media/image687.png"/><Relationship Id="rId191" Type="http://schemas.openxmlformats.org/officeDocument/2006/relationships/customXml" Target="../ink/ink709.xml"/><Relationship Id="rId205" Type="http://schemas.openxmlformats.org/officeDocument/2006/relationships/customXml" Target="../ink/ink716.xml"/><Relationship Id="rId247" Type="http://schemas.openxmlformats.org/officeDocument/2006/relationships/customXml" Target="../ink/ink737.xml"/><Relationship Id="rId107" Type="http://schemas.openxmlformats.org/officeDocument/2006/relationships/customXml" Target="../ink/ink667.xml"/><Relationship Id="rId289" Type="http://schemas.openxmlformats.org/officeDocument/2006/relationships/customXml" Target="../ink/ink758.xml"/><Relationship Id="rId11" Type="http://schemas.openxmlformats.org/officeDocument/2006/relationships/customXml" Target="../ink/ink619.xml"/><Relationship Id="rId53" Type="http://schemas.openxmlformats.org/officeDocument/2006/relationships/customXml" Target="../ink/ink640.xml"/><Relationship Id="rId149" Type="http://schemas.openxmlformats.org/officeDocument/2006/relationships/customXml" Target="../ink/ink688.xml"/><Relationship Id="rId314" Type="http://schemas.openxmlformats.org/officeDocument/2006/relationships/image" Target="../media/image775.png"/><Relationship Id="rId95" Type="http://schemas.openxmlformats.org/officeDocument/2006/relationships/customXml" Target="../ink/ink661.xml"/><Relationship Id="rId160" Type="http://schemas.openxmlformats.org/officeDocument/2006/relationships/image" Target="../media/image698.png"/><Relationship Id="rId216" Type="http://schemas.openxmlformats.org/officeDocument/2006/relationships/image" Target="../media/image726.png"/><Relationship Id="rId258" Type="http://schemas.openxmlformats.org/officeDocument/2006/relationships/image" Target="../media/image747.png"/><Relationship Id="rId22" Type="http://schemas.openxmlformats.org/officeDocument/2006/relationships/image" Target="../media/image629.png"/><Relationship Id="rId64" Type="http://schemas.openxmlformats.org/officeDocument/2006/relationships/image" Target="../media/image650.png"/><Relationship Id="rId118" Type="http://schemas.openxmlformats.org/officeDocument/2006/relationships/image" Target="../media/image677.png"/><Relationship Id="rId171" Type="http://schemas.openxmlformats.org/officeDocument/2006/relationships/customXml" Target="../ink/ink699.xml"/><Relationship Id="rId227" Type="http://schemas.openxmlformats.org/officeDocument/2006/relationships/customXml" Target="../ink/ink727.xml"/><Relationship Id="rId269" Type="http://schemas.openxmlformats.org/officeDocument/2006/relationships/customXml" Target="../ink/ink748.xml"/><Relationship Id="rId33" Type="http://schemas.openxmlformats.org/officeDocument/2006/relationships/customXml" Target="../ink/ink630.xml"/><Relationship Id="rId129" Type="http://schemas.openxmlformats.org/officeDocument/2006/relationships/customXml" Target="../ink/ink678.xml"/><Relationship Id="rId280" Type="http://schemas.openxmlformats.org/officeDocument/2006/relationships/image" Target="../media/image758.png"/><Relationship Id="rId75" Type="http://schemas.openxmlformats.org/officeDocument/2006/relationships/customXml" Target="../ink/ink651.xml"/><Relationship Id="rId140" Type="http://schemas.openxmlformats.org/officeDocument/2006/relationships/image" Target="../media/image688.png"/><Relationship Id="rId182" Type="http://schemas.openxmlformats.org/officeDocument/2006/relationships/image" Target="../media/image709.png"/><Relationship Id="rId6" Type="http://schemas.openxmlformats.org/officeDocument/2006/relationships/image" Target="../media/image621.png"/><Relationship Id="rId238" Type="http://schemas.openxmlformats.org/officeDocument/2006/relationships/image" Target="../media/image737.png"/><Relationship Id="rId291" Type="http://schemas.openxmlformats.org/officeDocument/2006/relationships/customXml" Target="../ink/ink759.xml"/><Relationship Id="rId305" Type="http://schemas.openxmlformats.org/officeDocument/2006/relationships/customXml" Target="../ink/ink766.xml"/><Relationship Id="rId44" Type="http://schemas.openxmlformats.org/officeDocument/2006/relationships/image" Target="../media/image640.png"/><Relationship Id="rId86" Type="http://schemas.openxmlformats.org/officeDocument/2006/relationships/image" Target="../media/image661.png"/><Relationship Id="rId151" Type="http://schemas.openxmlformats.org/officeDocument/2006/relationships/customXml" Target="../ink/ink68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8.xml"/><Relationship Id="rId21" Type="http://schemas.openxmlformats.org/officeDocument/2006/relationships/customXml" Target="../ink/ink780.xml"/><Relationship Id="rId42" Type="http://schemas.openxmlformats.org/officeDocument/2006/relationships/image" Target="../media/image796.png"/><Relationship Id="rId63" Type="http://schemas.openxmlformats.org/officeDocument/2006/relationships/customXml" Target="../ink/ink801.xml"/><Relationship Id="rId84" Type="http://schemas.openxmlformats.org/officeDocument/2006/relationships/image" Target="../media/image817.png"/><Relationship Id="rId138" Type="http://schemas.openxmlformats.org/officeDocument/2006/relationships/image" Target="../media/image844.png"/><Relationship Id="rId159" Type="http://schemas.openxmlformats.org/officeDocument/2006/relationships/customXml" Target="../ink/ink849.xml"/><Relationship Id="rId170" Type="http://schemas.openxmlformats.org/officeDocument/2006/relationships/image" Target="../media/image860.png"/><Relationship Id="rId191" Type="http://schemas.openxmlformats.org/officeDocument/2006/relationships/customXml" Target="../ink/ink865.xml"/><Relationship Id="rId205" Type="http://schemas.openxmlformats.org/officeDocument/2006/relationships/customXml" Target="../ink/ink872.xml"/><Relationship Id="rId226" Type="http://schemas.openxmlformats.org/officeDocument/2006/relationships/image" Target="../media/image888.png"/><Relationship Id="rId107" Type="http://schemas.openxmlformats.org/officeDocument/2006/relationships/customXml" Target="../ink/ink823.xml"/><Relationship Id="rId11" Type="http://schemas.openxmlformats.org/officeDocument/2006/relationships/customXml" Target="../ink/ink775.xml"/><Relationship Id="rId32" Type="http://schemas.openxmlformats.org/officeDocument/2006/relationships/image" Target="../media/image791.png"/><Relationship Id="rId53" Type="http://schemas.openxmlformats.org/officeDocument/2006/relationships/customXml" Target="../ink/ink796.xml"/><Relationship Id="rId74" Type="http://schemas.openxmlformats.org/officeDocument/2006/relationships/image" Target="../media/image812.png"/><Relationship Id="rId128" Type="http://schemas.openxmlformats.org/officeDocument/2006/relationships/image" Target="../media/image839.png"/><Relationship Id="rId149" Type="http://schemas.openxmlformats.org/officeDocument/2006/relationships/customXml" Target="../ink/ink844.xml"/><Relationship Id="rId5" Type="http://schemas.openxmlformats.org/officeDocument/2006/relationships/customXml" Target="../ink/ink772.xml"/><Relationship Id="rId95" Type="http://schemas.openxmlformats.org/officeDocument/2006/relationships/customXml" Target="../ink/ink817.xml"/><Relationship Id="rId160" Type="http://schemas.openxmlformats.org/officeDocument/2006/relationships/image" Target="../media/image855.png"/><Relationship Id="rId181" Type="http://schemas.openxmlformats.org/officeDocument/2006/relationships/customXml" Target="../ink/ink860.xml"/><Relationship Id="rId216" Type="http://schemas.openxmlformats.org/officeDocument/2006/relationships/image" Target="../media/image883.png"/><Relationship Id="rId22" Type="http://schemas.openxmlformats.org/officeDocument/2006/relationships/image" Target="../media/image786.png"/><Relationship Id="rId43" Type="http://schemas.openxmlformats.org/officeDocument/2006/relationships/customXml" Target="../ink/ink791.xml"/><Relationship Id="rId64" Type="http://schemas.openxmlformats.org/officeDocument/2006/relationships/image" Target="../media/image807.png"/><Relationship Id="rId118" Type="http://schemas.openxmlformats.org/officeDocument/2006/relationships/image" Target="../media/image834.png"/><Relationship Id="rId139" Type="http://schemas.openxmlformats.org/officeDocument/2006/relationships/customXml" Target="../ink/ink839.xml"/><Relationship Id="rId85" Type="http://schemas.openxmlformats.org/officeDocument/2006/relationships/customXml" Target="../ink/ink812.xml"/><Relationship Id="rId150" Type="http://schemas.openxmlformats.org/officeDocument/2006/relationships/image" Target="../media/image850.png"/><Relationship Id="rId171" Type="http://schemas.openxmlformats.org/officeDocument/2006/relationships/customXml" Target="../ink/ink855.xml"/><Relationship Id="rId192" Type="http://schemas.openxmlformats.org/officeDocument/2006/relationships/image" Target="../media/image871.png"/><Relationship Id="rId206" Type="http://schemas.openxmlformats.org/officeDocument/2006/relationships/image" Target="../media/image878.png"/><Relationship Id="rId227" Type="http://schemas.openxmlformats.org/officeDocument/2006/relationships/customXml" Target="../ink/ink883.xml"/><Relationship Id="rId12" Type="http://schemas.openxmlformats.org/officeDocument/2006/relationships/image" Target="../media/image781.png"/><Relationship Id="rId33" Type="http://schemas.openxmlformats.org/officeDocument/2006/relationships/customXml" Target="../ink/ink786.xml"/><Relationship Id="rId108" Type="http://schemas.openxmlformats.org/officeDocument/2006/relationships/image" Target="../media/image829.png"/><Relationship Id="rId129" Type="http://schemas.openxmlformats.org/officeDocument/2006/relationships/customXml" Target="../ink/ink834.xml"/><Relationship Id="rId54" Type="http://schemas.openxmlformats.org/officeDocument/2006/relationships/image" Target="../media/image802.png"/><Relationship Id="rId75" Type="http://schemas.openxmlformats.org/officeDocument/2006/relationships/customXml" Target="../ink/ink807.xml"/><Relationship Id="rId96" Type="http://schemas.openxmlformats.org/officeDocument/2006/relationships/image" Target="../media/image823.png"/><Relationship Id="rId140" Type="http://schemas.openxmlformats.org/officeDocument/2006/relationships/image" Target="../media/image845.png"/><Relationship Id="rId161" Type="http://schemas.openxmlformats.org/officeDocument/2006/relationships/customXml" Target="../ink/ink850.xml"/><Relationship Id="rId182" Type="http://schemas.openxmlformats.org/officeDocument/2006/relationships/image" Target="../media/image866.png"/><Relationship Id="rId217" Type="http://schemas.openxmlformats.org/officeDocument/2006/relationships/customXml" Target="../ink/ink878.xml"/><Relationship Id="rId6" Type="http://schemas.openxmlformats.org/officeDocument/2006/relationships/image" Target="../media/image778.png"/><Relationship Id="rId23" Type="http://schemas.openxmlformats.org/officeDocument/2006/relationships/customXml" Target="../ink/ink781.xml"/><Relationship Id="rId119" Type="http://schemas.openxmlformats.org/officeDocument/2006/relationships/customXml" Target="../ink/ink829.xml"/><Relationship Id="rId44" Type="http://schemas.openxmlformats.org/officeDocument/2006/relationships/image" Target="../media/image797.png"/><Relationship Id="rId65" Type="http://schemas.openxmlformats.org/officeDocument/2006/relationships/customXml" Target="../ink/ink802.xml"/><Relationship Id="rId86" Type="http://schemas.openxmlformats.org/officeDocument/2006/relationships/image" Target="../media/image818.png"/><Relationship Id="rId130" Type="http://schemas.openxmlformats.org/officeDocument/2006/relationships/image" Target="../media/image840.png"/><Relationship Id="rId151" Type="http://schemas.openxmlformats.org/officeDocument/2006/relationships/customXml" Target="../ink/ink845.xml"/><Relationship Id="rId172" Type="http://schemas.openxmlformats.org/officeDocument/2006/relationships/image" Target="../media/image861.png"/><Relationship Id="rId193" Type="http://schemas.openxmlformats.org/officeDocument/2006/relationships/customXml" Target="../ink/ink866.xml"/><Relationship Id="rId207" Type="http://schemas.openxmlformats.org/officeDocument/2006/relationships/customXml" Target="../ink/ink873.xml"/><Relationship Id="rId228" Type="http://schemas.openxmlformats.org/officeDocument/2006/relationships/image" Target="../media/image889.png"/><Relationship Id="rId13" Type="http://schemas.openxmlformats.org/officeDocument/2006/relationships/customXml" Target="../ink/ink776.xml"/><Relationship Id="rId109" Type="http://schemas.openxmlformats.org/officeDocument/2006/relationships/customXml" Target="../ink/ink824.xml"/><Relationship Id="rId34" Type="http://schemas.openxmlformats.org/officeDocument/2006/relationships/image" Target="../media/image792.png"/><Relationship Id="rId55" Type="http://schemas.openxmlformats.org/officeDocument/2006/relationships/customXml" Target="../ink/ink797.xml"/><Relationship Id="rId76" Type="http://schemas.openxmlformats.org/officeDocument/2006/relationships/image" Target="../media/image813.png"/><Relationship Id="rId97" Type="http://schemas.openxmlformats.org/officeDocument/2006/relationships/customXml" Target="../ink/ink818.xml"/><Relationship Id="rId120" Type="http://schemas.openxmlformats.org/officeDocument/2006/relationships/image" Target="../media/image835.png"/><Relationship Id="rId141" Type="http://schemas.openxmlformats.org/officeDocument/2006/relationships/customXml" Target="../ink/ink840.xml"/><Relationship Id="rId7" Type="http://schemas.openxmlformats.org/officeDocument/2006/relationships/customXml" Target="../ink/ink773.xml"/><Relationship Id="rId162" Type="http://schemas.openxmlformats.org/officeDocument/2006/relationships/image" Target="../media/image856.png"/><Relationship Id="rId183" Type="http://schemas.openxmlformats.org/officeDocument/2006/relationships/customXml" Target="../ink/ink861.xml"/><Relationship Id="rId218" Type="http://schemas.openxmlformats.org/officeDocument/2006/relationships/image" Target="../media/image884.png"/><Relationship Id="rId24" Type="http://schemas.openxmlformats.org/officeDocument/2006/relationships/image" Target="../media/image787.png"/><Relationship Id="rId45" Type="http://schemas.openxmlformats.org/officeDocument/2006/relationships/customXml" Target="../ink/ink792.xml"/><Relationship Id="rId66" Type="http://schemas.openxmlformats.org/officeDocument/2006/relationships/image" Target="../media/image808.png"/><Relationship Id="rId87" Type="http://schemas.openxmlformats.org/officeDocument/2006/relationships/customXml" Target="../ink/ink813.xml"/><Relationship Id="rId110" Type="http://schemas.openxmlformats.org/officeDocument/2006/relationships/image" Target="../media/image830.png"/><Relationship Id="rId131" Type="http://schemas.openxmlformats.org/officeDocument/2006/relationships/customXml" Target="../ink/ink835.xml"/><Relationship Id="rId152" Type="http://schemas.openxmlformats.org/officeDocument/2006/relationships/image" Target="../media/image851.png"/><Relationship Id="rId173" Type="http://schemas.openxmlformats.org/officeDocument/2006/relationships/customXml" Target="../ink/ink856.xml"/><Relationship Id="rId194" Type="http://schemas.openxmlformats.org/officeDocument/2006/relationships/image" Target="../media/image872.png"/><Relationship Id="rId208" Type="http://schemas.openxmlformats.org/officeDocument/2006/relationships/image" Target="../media/image879.png"/><Relationship Id="rId229" Type="http://schemas.openxmlformats.org/officeDocument/2006/relationships/customXml" Target="../ink/ink884.xml"/><Relationship Id="rId14" Type="http://schemas.openxmlformats.org/officeDocument/2006/relationships/image" Target="../media/image782.png"/><Relationship Id="rId35" Type="http://schemas.openxmlformats.org/officeDocument/2006/relationships/customXml" Target="../ink/ink787.xml"/><Relationship Id="rId56" Type="http://schemas.openxmlformats.org/officeDocument/2006/relationships/image" Target="../media/image803.png"/><Relationship Id="rId77" Type="http://schemas.openxmlformats.org/officeDocument/2006/relationships/customXml" Target="../ink/ink808.xml"/><Relationship Id="rId100" Type="http://schemas.openxmlformats.org/officeDocument/2006/relationships/image" Target="../media/image825.png"/><Relationship Id="rId8" Type="http://schemas.openxmlformats.org/officeDocument/2006/relationships/image" Target="../media/image779.png"/><Relationship Id="rId98" Type="http://schemas.openxmlformats.org/officeDocument/2006/relationships/image" Target="../media/image824.png"/><Relationship Id="rId121" Type="http://schemas.openxmlformats.org/officeDocument/2006/relationships/customXml" Target="../ink/ink830.xml"/><Relationship Id="rId142" Type="http://schemas.openxmlformats.org/officeDocument/2006/relationships/image" Target="../media/image846.png"/><Relationship Id="rId163" Type="http://schemas.openxmlformats.org/officeDocument/2006/relationships/customXml" Target="../ink/ink851.xml"/><Relationship Id="rId184" Type="http://schemas.openxmlformats.org/officeDocument/2006/relationships/image" Target="../media/image867.png"/><Relationship Id="rId219" Type="http://schemas.openxmlformats.org/officeDocument/2006/relationships/customXml" Target="../ink/ink879.xml"/><Relationship Id="rId230" Type="http://schemas.openxmlformats.org/officeDocument/2006/relationships/image" Target="../media/image890.png"/><Relationship Id="rId25" Type="http://schemas.openxmlformats.org/officeDocument/2006/relationships/customXml" Target="../ink/ink782.xml"/><Relationship Id="rId46" Type="http://schemas.openxmlformats.org/officeDocument/2006/relationships/image" Target="../media/image798.png"/><Relationship Id="rId67" Type="http://schemas.openxmlformats.org/officeDocument/2006/relationships/customXml" Target="../ink/ink803.xml"/><Relationship Id="rId20" Type="http://schemas.openxmlformats.org/officeDocument/2006/relationships/image" Target="../media/image785.png"/><Relationship Id="rId41" Type="http://schemas.openxmlformats.org/officeDocument/2006/relationships/customXml" Target="../ink/ink790.xml"/><Relationship Id="rId62" Type="http://schemas.openxmlformats.org/officeDocument/2006/relationships/image" Target="../media/image806.png"/><Relationship Id="rId83" Type="http://schemas.openxmlformats.org/officeDocument/2006/relationships/customXml" Target="../ink/ink811.xml"/><Relationship Id="rId88" Type="http://schemas.openxmlformats.org/officeDocument/2006/relationships/image" Target="../media/image819.png"/><Relationship Id="rId111" Type="http://schemas.openxmlformats.org/officeDocument/2006/relationships/customXml" Target="../ink/ink825.xml"/><Relationship Id="rId132" Type="http://schemas.openxmlformats.org/officeDocument/2006/relationships/image" Target="../media/image841.png"/><Relationship Id="rId153" Type="http://schemas.openxmlformats.org/officeDocument/2006/relationships/customXml" Target="../ink/ink846.xml"/><Relationship Id="rId174" Type="http://schemas.openxmlformats.org/officeDocument/2006/relationships/image" Target="../media/image862.png"/><Relationship Id="rId179" Type="http://schemas.openxmlformats.org/officeDocument/2006/relationships/customXml" Target="../ink/ink859.xml"/><Relationship Id="rId195" Type="http://schemas.openxmlformats.org/officeDocument/2006/relationships/customXml" Target="../ink/ink867.xml"/><Relationship Id="rId209" Type="http://schemas.openxmlformats.org/officeDocument/2006/relationships/customXml" Target="../ink/ink874.xml"/><Relationship Id="rId190" Type="http://schemas.openxmlformats.org/officeDocument/2006/relationships/image" Target="../media/image870.png"/><Relationship Id="rId204" Type="http://schemas.openxmlformats.org/officeDocument/2006/relationships/image" Target="../media/image877.png"/><Relationship Id="rId220" Type="http://schemas.openxmlformats.org/officeDocument/2006/relationships/image" Target="../media/image885.png"/><Relationship Id="rId225" Type="http://schemas.openxmlformats.org/officeDocument/2006/relationships/customXml" Target="../ink/ink882.xml"/><Relationship Id="rId15" Type="http://schemas.openxmlformats.org/officeDocument/2006/relationships/customXml" Target="../ink/ink777.xml"/><Relationship Id="rId36" Type="http://schemas.openxmlformats.org/officeDocument/2006/relationships/image" Target="../media/image793.png"/><Relationship Id="rId57" Type="http://schemas.openxmlformats.org/officeDocument/2006/relationships/customXml" Target="../ink/ink798.xml"/><Relationship Id="rId106" Type="http://schemas.openxmlformats.org/officeDocument/2006/relationships/image" Target="../media/image828.png"/><Relationship Id="rId127" Type="http://schemas.openxmlformats.org/officeDocument/2006/relationships/customXml" Target="../ink/ink833.xml"/><Relationship Id="rId10" Type="http://schemas.openxmlformats.org/officeDocument/2006/relationships/image" Target="../media/image780.png"/><Relationship Id="rId31" Type="http://schemas.openxmlformats.org/officeDocument/2006/relationships/customXml" Target="../ink/ink785.xml"/><Relationship Id="rId52" Type="http://schemas.openxmlformats.org/officeDocument/2006/relationships/image" Target="../media/image801.png"/><Relationship Id="rId73" Type="http://schemas.openxmlformats.org/officeDocument/2006/relationships/customXml" Target="../ink/ink806.xml"/><Relationship Id="rId78" Type="http://schemas.openxmlformats.org/officeDocument/2006/relationships/image" Target="../media/image814.png"/><Relationship Id="rId94" Type="http://schemas.openxmlformats.org/officeDocument/2006/relationships/image" Target="../media/image822.png"/><Relationship Id="rId99" Type="http://schemas.openxmlformats.org/officeDocument/2006/relationships/customXml" Target="../ink/ink819.xml"/><Relationship Id="rId101" Type="http://schemas.openxmlformats.org/officeDocument/2006/relationships/customXml" Target="../ink/ink820.xml"/><Relationship Id="rId122" Type="http://schemas.openxmlformats.org/officeDocument/2006/relationships/image" Target="../media/image836.png"/><Relationship Id="rId143" Type="http://schemas.openxmlformats.org/officeDocument/2006/relationships/customXml" Target="../ink/ink841.xml"/><Relationship Id="rId148" Type="http://schemas.openxmlformats.org/officeDocument/2006/relationships/image" Target="../media/image849.png"/><Relationship Id="rId164" Type="http://schemas.openxmlformats.org/officeDocument/2006/relationships/image" Target="../media/image857.png"/><Relationship Id="rId169" Type="http://schemas.openxmlformats.org/officeDocument/2006/relationships/customXml" Target="../ink/ink854.xml"/><Relationship Id="rId185" Type="http://schemas.openxmlformats.org/officeDocument/2006/relationships/customXml" Target="../ink/ink862.xml"/><Relationship Id="rId4" Type="http://schemas.openxmlformats.org/officeDocument/2006/relationships/image" Target="../media/image777.png"/><Relationship Id="rId9" Type="http://schemas.openxmlformats.org/officeDocument/2006/relationships/customXml" Target="../ink/ink774.xml"/><Relationship Id="rId180" Type="http://schemas.openxmlformats.org/officeDocument/2006/relationships/image" Target="../media/image865.png"/><Relationship Id="rId210" Type="http://schemas.openxmlformats.org/officeDocument/2006/relationships/image" Target="../media/image880.png"/><Relationship Id="rId215" Type="http://schemas.openxmlformats.org/officeDocument/2006/relationships/customXml" Target="../ink/ink877.xml"/><Relationship Id="rId236" Type="http://schemas.openxmlformats.org/officeDocument/2006/relationships/image" Target="../media/image893.png"/><Relationship Id="rId26" Type="http://schemas.openxmlformats.org/officeDocument/2006/relationships/image" Target="../media/image788.png"/><Relationship Id="rId231" Type="http://schemas.openxmlformats.org/officeDocument/2006/relationships/customXml" Target="../ink/ink885.xml"/><Relationship Id="rId47" Type="http://schemas.openxmlformats.org/officeDocument/2006/relationships/customXml" Target="../ink/ink793.xml"/><Relationship Id="rId68" Type="http://schemas.openxmlformats.org/officeDocument/2006/relationships/image" Target="../media/image809.png"/><Relationship Id="rId89" Type="http://schemas.openxmlformats.org/officeDocument/2006/relationships/customXml" Target="../ink/ink814.xml"/><Relationship Id="rId112" Type="http://schemas.openxmlformats.org/officeDocument/2006/relationships/image" Target="../media/image831.png"/><Relationship Id="rId133" Type="http://schemas.openxmlformats.org/officeDocument/2006/relationships/customXml" Target="../ink/ink836.xml"/><Relationship Id="rId154" Type="http://schemas.openxmlformats.org/officeDocument/2006/relationships/image" Target="../media/image852.png"/><Relationship Id="rId175" Type="http://schemas.openxmlformats.org/officeDocument/2006/relationships/customXml" Target="../ink/ink857.xml"/><Relationship Id="rId196" Type="http://schemas.openxmlformats.org/officeDocument/2006/relationships/image" Target="../media/image873.png"/><Relationship Id="rId200" Type="http://schemas.openxmlformats.org/officeDocument/2006/relationships/image" Target="../media/image875.png"/><Relationship Id="rId16" Type="http://schemas.openxmlformats.org/officeDocument/2006/relationships/image" Target="../media/image783.png"/><Relationship Id="rId221" Type="http://schemas.openxmlformats.org/officeDocument/2006/relationships/customXml" Target="../ink/ink880.xml"/><Relationship Id="rId37" Type="http://schemas.openxmlformats.org/officeDocument/2006/relationships/customXml" Target="../ink/ink788.xml"/><Relationship Id="rId58" Type="http://schemas.openxmlformats.org/officeDocument/2006/relationships/image" Target="../media/image804.png"/><Relationship Id="rId79" Type="http://schemas.openxmlformats.org/officeDocument/2006/relationships/customXml" Target="../ink/ink809.xml"/><Relationship Id="rId102" Type="http://schemas.openxmlformats.org/officeDocument/2006/relationships/image" Target="../media/image826.png"/><Relationship Id="rId123" Type="http://schemas.openxmlformats.org/officeDocument/2006/relationships/customXml" Target="../ink/ink831.xml"/><Relationship Id="rId144" Type="http://schemas.openxmlformats.org/officeDocument/2006/relationships/image" Target="../media/image847.png"/><Relationship Id="rId90" Type="http://schemas.openxmlformats.org/officeDocument/2006/relationships/image" Target="../media/image820.png"/><Relationship Id="rId165" Type="http://schemas.openxmlformats.org/officeDocument/2006/relationships/customXml" Target="../ink/ink852.xml"/><Relationship Id="rId186" Type="http://schemas.openxmlformats.org/officeDocument/2006/relationships/image" Target="../media/image868.png"/><Relationship Id="rId211" Type="http://schemas.openxmlformats.org/officeDocument/2006/relationships/customXml" Target="../ink/ink875.xml"/><Relationship Id="rId232" Type="http://schemas.openxmlformats.org/officeDocument/2006/relationships/image" Target="../media/image891.png"/><Relationship Id="rId27" Type="http://schemas.openxmlformats.org/officeDocument/2006/relationships/customXml" Target="../ink/ink783.xml"/><Relationship Id="rId48" Type="http://schemas.openxmlformats.org/officeDocument/2006/relationships/image" Target="../media/image799.png"/><Relationship Id="rId69" Type="http://schemas.openxmlformats.org/officeDocument/2006/relationships/customXml" Target="../ink/ink804.xml"/><Relationship Id="rId113" Type="http://schemas.openxmlformats.org/officeDocument/2006/relationships/customXml" Target="../ink/ink826.xml"/><Relationship Id="rId134" Type="http://schemas.openxmlformats.org/officeDocument/2006/relationships/image" Target="../media/image842.png"/><Relationship Id="rId80" Type="http://schemas.openxmlformats.org/officeDocument/2006/relationships/image" Target="../media/image815.png"/><Relationship Id="rId155" Type="http://schemas.openxmlformats.org/officeDocument/2006/relationships/customXml" Target="../ink/ink847.xml"/><Relationship Id="rId176" Type="http://schemas.openxmlformats.org/officeDocument/2006/relationships/image" Target="../media/image863.png"/><Relationship Id="rId197" Type="http://schemas.openxmlformats.org/officeDocument/2006/relationships/customXml" Target="../ink/ink868.xml"/><Relationship Id="rId201" Type="http://schemas.openxmlformats.org/officeDocument/2006/relationships/customXml" Target="../ink/ink870.xml"/><Relationship Id="rId222" Type="http://schemas.openxmlformats.org/officeDocument/2006/relationships/image" Target="../media/image886.png"/><Relationship Id="rId17" Type="http://schemas.openxmlformats.org/officeDocument/2006/relationships/customXml" Target="../ink/ink778.xml"/><Relationship Id="rId38" Type="http://schemas.openxmlformats.org/officeDocument/2006/relationships/image" Target="../media/image794.png"/><Relationship Id="rId59" Type="http://schemas.openxmlformats.org/officeDocument/2006/relationships/customXml" Target="../ink/ink799.xml"/><Relationship Id="rId103" Type="http://schemas.openxmlformats.org/officeDocument/2006/relationships/customXml" Target="../ink/ink821.xml"/><Relationship Id="rId124" Type="http://schemas.openxmlformats.org/officeDocument/2006/relationships/image" Target="../media/image837.png"/><Relationship Id="rId70" Type="http://schemas.openxmlformats.org/officeDocument/2006/relationships/image" Target="../media/image810.png"/><Relationship Id="rId91" Type="http://schemas.openxmlformats.org/officeDocument/2006/relationships/customXml" Target="../ink/ink815.xml"/><Relationship Id="rId145" Type="http://schemas.openxmlformats.org/officeDocument/2006/relationships/customXml" Target="../ink/ink842.xml"/><Relationship Id="rId166" Type="http://schemas.openxmlformats.org/officeDocument/2006/relationships/image" Target="../media/image858.png"/><Relationship Id="rId187" Type="http://schemas.openxmlformats.org/officeDocument/2006/relationships/customXml" Target="../ink/ink86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881.png"/><Relationship Id="rId233" Type="http://schemas.openxmlformats.org/officeDocument/2006/relationships/customXml" Target="../ink/ink886.xml"/><Relationship Id="rId28" Type="http://schemas.openxmlformats.org/officeDocument/2006/relationships/image" Target="../media/image789.png"/><Relationship Id="rId49" Type="http://schemas.openxmlformats.org/officeDocument/2006/relationships/customXml" Target="../ink/ink794.xml"/><Relationship Id="rId114" Type="http://schemas.openxmlformats.org/officeDocument/2006/relationships/image" Target="../media/image832.png"/><Relationship Id="rId60" Type="http://schemas.openxmlformats.org/officeDocument/2006/relationships/image" Target="../media/image805.png"/><Relationship Id="rId81" Type="http://schemas.openxmlformats.org/officeDocument/2006/relationships/customXml" Target="../ink/ink810.xml"/><Relationship Id="rId135" Type="http://schemas.openxmlformats.org/officeDocument/2006/relationships/customXml" Target="../ink/ink837.xml"/><Relationship Id="rId156" Type="http://schemas.openxmlformats.org/officeDocument/2006/relationships/image" Target="../media/image853.png"/><Relationship Id="rId177" Type="http://schemas.openxmlformats.org/officeDocument/2006/relationships/customXml" Target="../ink/ink858.xml"/><Relationship Id="rId198" Type="http://schemas.openxmlformats.org/officeDocument/2006/relationships/image" Target="../media/image874.png"/><Relationship Id="rId202" Type="http://schemas.openxmlformats.org/officeDocument/2006/relationships/image" Target="../media/image876.png"/><Relationship Id="rId223" Type="http://schemas.openxmlformats.org/officeDocument/2006/relationships/customXml" Target="../ink/ink881.xml"/><Relationship Id="rId18" Type="http://schemas.openxmlformats.org/officeDocument/2006/relationships/image" Target="../media/image784.png"/><Relationship Id="rId39" Type="http://schemas.openxmlformats.org/officeDocument/2006/relationships/customXml" Target="../ink/ink789.xml"/><Relationship Id="rId50" Type="http://schemas.openxmlformats.org/officeDocument/2006/relationships/image" Target="../media/image800.png"/><Relationship Id="rId104" Type="http://schemas.openxmlformats.org/officeDocument/2006/relationships/image" Target="../media/image827.png"/><Relationship Id="rId125" Type="http://schemas.openxmlformats.org/officeDocument/2006/relationships/customXml" Target="../ink/ink832.xml"/><Relationship Id="rId146" Type="http://schemas.openxmlformats.org/officeDocument/2006/relationships/image" Target="../media/image848.png"/><Relationship Id="rId167" Type="http://schemas.openxmlformats.org/officeDocument/2006/relationships/customXml" Target="../ink/ink853.xml"/><Relationship Id="rId188" Type="http://schemas.openxmlformats.org/officeDocument/2006/relationships/image" Target="../media/image869.png"/><Relationship Id="rId71" Type="http://schemas.openxmlformats.org/officeDocument/2006/relationships/customXml" Target="../ink/ink805.xml"/><Relationship Id="rId92" Type="http://schemas.openxmlformats.org/officeDocument/2006/relationships/image" Target="../media/image821.png"/><Relationship Id="rId213" Type="http://schemas.openxmlformats.org/officeDocument/2006/relationships/customXml" Target="../ink/ink876.xml"/><Relationship Id="rId234" Type="http://schemas.openxmlformats.org/officeDocument/2006/relationships/image" Target="../media/image892.png"/><Relationship Id="rId2" Type="http://schemas.openxmlformats.org/officeDocument/2006/relationships/image" Target="../media/image776.png"/><Relationship Id="rId29" Type="http://schemas.openxmlformats.org/officeDocument/2006/relationships/customXml" Target="../ink/ink784.xml"/><Relationship Id="rId40" Type="http://schemas.openxmlformats.org/officeDocument/2006/relationships/image" Target="../media/image795.png"/><Relationship Id="rId115" Type="http://schemas.openxmlformats.org/officeDocument/2006/relationships/customXml" Target="../ink/ink827.xml"/><Relationship Id="rId136" Type="http://schemas.openxmlformats.org/officeDocument/2006/relationships/image" Target="../media/image843.png"/><Relationship Id="rId157" Type="http://schemas.openxmlformats.org/officeDocument/2006/relationships/customXml" Target="../ink/ink848.xml"/><Relationship Id="rId178" Type="http://schemas.openxmlformats.org/officeDocument/2006/relationships/image" Target="../media/image864.png"/><Relationship Id="rId61" Type="http://schemas.openxmlformats.org/officeDocument/2006/relationships/customXml" Target="../ink/ink800.xml"/><Relationship Id="rId82" Type="http://schemas.openxmlformats.org/officeDocument/2006/relationships/image" Target="../media/image816.png"/><Relationship Id="rId199" Type="http://schemas.openxmlformats.org/officeDocument/2006/relationships/customXml" Target="../ink/ink869.xml"/><Relationship Id="rId203" Type="http://schemas.openxmlformats.org/officeDocument/2006/relationships/customXml" Target="../ink/ink871.xml"/><Relationship Id="rId19" Type="http://schemas.openxmlformats.org/officeDocument/2006/relationships/customXml" Target="../ink/ink779.xml"/><Relationship Id="rId224" Type="http://schemas.openxmlformats.org/officeDocument/2006/relationships/image" Target="../media/image887.png"/><Relationship Id="rId30" Type="http://schemas.openxmlformats.org/officeDocument/2006/relationships/image" Target="../media/image790.png"/><Relationship Id="rId105" Type="http://schemas.openxmlformats.org/officeDocument/2006/relationships/customXml" Target="../ink/ink822.xml"/><Relationship Id="rId126" Type="http://schemas.openxmlformats.org/officeDocument/2006/relationships/image" Target="../media/image838.png"/><Relationship Id="rId147" Type="http://schemas.openxmlformats.org/officeDocument/2006/relationships/customXml" Target="../ink/ink843.xml"/><Relationship Id="rId168" Type="http://schemas.openxmlformats.org/officeDocument/2006/relationships/image" Target="../media/image859.png"/><Relationship Id="rId51" Type="http://schemas.openxmlformats.org/officeDocument/2006/relationships/customXml" Target="../ink/ink795.xml"/><Relationship Id="rId72" Type="http://schemas.openxmlformats.org/officeDocument/2006/relationships/image" Target="../media/image811.png"/><Relationship Id="rId93" Type="http://schemas.openxmlformats.org/officeDocument/2006/relationships/customXml" Target="../ink/ink816.xml"/><Relationship Id="rId189" Type="http://schemas.openxmlformats.org/officeDocument/2006/relationships/customXml" Target="../ink/ink864.xml"/><Relationship Id="rId3" Type="http://schemas.openxmlformats.org/officeDocument/2006/relationships/customXml" Target="../ink/ink771.xml"/><Relationship Id="rId214" Type="http://schemas.openxmlformats.org/officeDocument/2006/relationships/image" Target="../media/image882.png"/><Relationship Id="rId235" Type="http://schemas.openxmlformats.org/officeDocument/2006/relationships/customXml" Target="../ink/ink887.xml"/><Relationship Id="rId116" Type="http://schemas.openxmlformats.org/officeDocument/2006/relationships/image" Target="../media/image833.png"/><Relationship Id="rId137" Type="http://schemas.openxmlformats.org/officeDocument/2006/relationships/customXml" Target="../ink/ink838.xml"/><Relationship Id="rId158" Type="http://schemas.openxmlformats.org/officeDocument/2006/relationships/image" Target="../media/image8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1.png"/><Relationship Id="rId21" Type="http://schemas.openxmlformats.org/officeDocument/2006/relationships/image" Target="../media/image903.png"/><Relationship Id="rId42" Type="http://schemas.openxmlformats.org/officeDocument/2006/relationships/customXml" Target="../ink/ink908.xml"/><Relationship Id="rId63" Type="http://schemas.openxmlformats.org/officeDocument/2006/relationships/image" Target="../media/image924.png"/><Relationship Id="rId84" Type="http://schemas.openxmlformats.org/officeDocument/2006/relationships/customXml" Target="../ink/ink929.xml"/><Relationship Id="rId138" Type="http://schemas.openxmlformats.org/officeDocument/2006/relationships/customXml" Target="../ink/ink956.xml"/><Relationship Id="rId107" Type="http://schemas.openxmlformats.org/officeDocument/2006/relationships/image" Target="../media/image946.png"/><Relationship Id="rId11" Type="http://schemas.openxmlformats.org/officeDocument/2006/relationships/image" Target="../media/image898.png"/><Relationship Id="rId32" Type="http://schemas.openxmlformats.org/officeDocument/2006/relationships/customXml" Target="../ink/ink903.xml"/><Relationship Id="rId53" Type="http://schemas.openxmlformats.org/officeDocument/2006/relationships/image" Target="../media/image919.png"/><Relationship Id="rId74" Type="http://schemas.openxmlformats.org/officeDocument/2006/relationships/customXml" Target="../ink/ink924.xml"/><Relationship Id="rId128" Type="http://schemas.openxmlformats.org/officeDocument/2006/relationships/customXml" Target="../ink/ink951.xml"/><Relationship Id="rId5" Type="http://schemas.openxmlformats.org/officeDocument/2006/relationships/image" Target="../media/image895.png"/><Relationship Id="rId90" Type="http://schemas.openxmlformats.org/officeDocument/2006/relationships/customXml" Target="../ink/ink932.xml"/><Relationship Id="rId95" Type="http://schemas.openxmlformats.org/officeDocument/2006/relationships/image" Target="../media/image940.png"/><Relationship Id="rId22" Type="http://schemas.openxmlformats.org/officeDocument/2006/relationships/customXml" Target="../ink/ink898.xml"/><Relationship Id="rId27" Type="http://schemas.openxmlformats.org/officeDocument/2006/relationships/image" Target="../media/image906.png"/><Relationship Id="rId43" Type="http://schemas.openxmlformats.org/officeDocument/2006/relationships/image" Target="../media/image914.png"/><Relationship Id="rId48" Type="http://schemas.openxmlformats.org/officeDocument/2006/relationships/customXml" Target="../ink/ink911.xml"/><Relationship Id="rId64" Type="http://schemas.openxmlformats.org/officeDocument/2006/relationships/customXml" Target="../ink/ink919.xml"/><Relationship Id="rId69" Type="http://schemas.openxmlformats.org/officeDocument/2006/relationships/image" Target="../media/image927.png"/><Relationship Id="rId113" Type="http://schemas.openxmlformats.org/officeDocument/2006/relationships/image" Target="../media/image949.png"/><Relationship Id="rId118" Type="http://schemas.openxmlformats.org/officeDocument/2006/relationships/customXml" Target="../ink/ink946.xml"/><Relationship Id="rId134" Type="http://schemas.openxmlformats.org/officeDocument/2006/relationships/customXml" Target="../ink/ink954.xml"/><Relationship Id="rId139" Type="http://schemas.openxmlformats.org/officeDocument/2006/relationships/image" Target="../media/image962.png"/><Relationship Id="rId80" Type="http://schemas.openxmlformats.org/officeDocument/2006/relationships/customXml" Target="../ink/ink927.xml"/><Relationship Id="rId85" Type="http://schemas.openxmlformats.org/officeDocument/2006/relationships/image" Target="../media/image935.png"/><Relationship Id="rId12" Type="http://schemas.openxmlformats.org/officeDocument/2006/relationships/customXml" Target="../ink/ink893.xml"/><Relationship Id="rId17" Type="http://schemas.openxmlformats.org/officeDocument/2006/relationships/image" Target="../media/image901.png"/><Relationship Id="rId33" Type="http://schemas.openxmlformats.org/officeDocument/2006/relationships/image" Target="../media/image909.png"/><Relationship Id="rId38" Type="http://schemas.openxmlformats.org/officeDocument/2006/relationships/customXml" Target="../ink/ink906.xml"/><Relationship Id="rId59" Type="http://schemas.openxmlformats.org/officeDocument/2006/relationships/image" Target="../media/image922.png"/><Relationship Id="rId103" Type="http://schemas.openxmlformats.org/officeDocument/2006/relationships/image" Target="../media/image944.png"/><Relationship Id="rId108" Type="http://schemas.openxmlformats.org/officeDocument/2006/relationships/customXml" Target="../ink/ink941.xml"/><Relationship Id="rId124" Type="http://schemas.openxmlformats.org/officeDocument/2006/relationships/customXml" Target="../ink/ink949.xml"/><Relationship Id="rId129" Type="http://schemas.openxmlformats.org/officeDocument/2006/relationships/image" Target="../media/image957.png"/><Relationship Id="rId54" Type="http://schemas.openxmlformats.org/officeDocument/2006/relationships/customXml" Target="../ink/ink914.xml"/><Relationship Id="rId70" Type="http://schemas.openxmlformats.org/officeDocument/2006/relationships/customXml" Target="../ink/ink922.xml"/><Relationship Id="rId75" Type="http://schemas.openxmlformats.org/officeDocument/2006/relationships/image" Target="../media/image930.png"/><Relationship Id="rId91" Type="http://schemas.openxmlformats.org/officeDocument/2006/relationships/image" Target="../media/image938.png"/><Relationship Id="rId96" Type="http://schemas.openxmlformats.org/officeDocument/2006/relationships/customXml" Target="../ink/ink935.xml"/><Relationship Id="rId140" Type="http://schemas.openxmlformats.org/officeDocument/2006/relationships/customXml" Target="../ink/ink957.xml"/><Relationship Id="rId145" Type="http://schemas.openxmlformats.org/officeDocument/2006/relationships/image" Target="../media/image96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90.xml"/><Relationship Id="rId23" Type="http://schemas.openxmlformats.org/officeDocument/2006/relationships/image" Target="../media/image904.png"/><Relationship Id="rId28" Type="http://schemas.openxmlformats.org/officeDocument/2006/relationships/customXml" Target="../ink/ink901.xml"/><Relationship Id="rId49" Type="http://schemas.openxmlformats.org/officeDocument/2006/relationships/image" Target="../media/image917.png"/><Relationship Id="rId114" Type="http://schemas.openxmlformats.org/officeDocument/2006/relationships/customXml" Target="../ink/ink944.xml"/><Relationship Id="rId119" Type="http://schemas.openxmlformats.org/officeDocument/2006/relationships/image" Target="../media/image952.png"/><Relationship Id="rId44" Type="http://schemas.openxmlformats.org/officeDocument/2006/relationships/customXml" Target="../ink/ink909.xml"/><Relationship Id="rId60" Type="http://schemas.openxmlformats.org/officeDocument/2006/relationships/customXml" Target="../ink/ink917.xml"/><Relationship Id="rId65" Type="http://schemas.openxmlformats.org/officeDocument/2006/relationships/image" Target="../media/image925.png"/><Relationship Id="rId81" Type="http://schemas.openxmlformats.org/officeDocument/2006/relationships/image" Target="../media/image933.png"/><Relationship Id="rId86" Type="http://schemas.openxmlformats.org/officeDocument/2006/relationships/customXml" Target="../ink/ink930.xml"/><Relationship Id="rId130" Type="http://schemas.openxmlformats.org/officeDocument/2006/relationships/customXml" Target="../ink/ink952.xml"/><Relationship Id="rId135" Type="http://schemas.openxmlformats.org/officeDocument/2006/relationships/image" Target="../media/image960.png"/><Relationship Id="rId13" Type="http://schemas.openxmlformats.org/officeDocument/2006/relationships/image" Target="../media/image899.png"/><Relationship Id="rId18" Type="http://schemas.openxmlformats.org/officeDocument/2006/relationships/customXml" Target="../ink/ink896.xml"/><Relationship Id="rId39" Type="http://schemas.openxmlformats.org/officeDocument/2006/relationships/image" Target="../media/image912.png"/><Relationship Id="rId109" Type="http://schemas.openxmlformats.org/officeDocument/2006/relationships/image" Target="../media/image947.png"/><Relationship Id="rId34" Type="http://schemas.openxmlformats.org/officeDocument/2006/relationships/customXml" Target="../ink/ink904.xml"/><Relationship Id="rId50" Type="http://schemas.openxmlformats.org/officeDocument/2006/relationships/customXml" Target="../ink/ink912.xml"/><Relationship Id="rId55" Type="http://schemas.openxmlformats.org/officeDocument/2006/relationships/image" Target="../media/image920.png"/><Relationship Id="rId76" Type="http://schemas.openxmlformats.org/officeDocument/2006/relationships/customXml" Target="../ink/ink925.xml"/><Relationship Id="rId97" Type="http://schemas.openxmlformats.org/officeDocument/2006/relationships/image" Target="../media/image941.png"/><Relationship Id="rId104" Type="http://schemas.openxmlformats.org/officeDocument/2006/relationships/customXml" Target="../ink/ink939.xml"/><Relationship Id="rId120" Type="http://schemas.openxmlformats.org/officeDocument/2006/relationships/customXml" Target="../ink/ink947.xml"/><Relationship Id="rId125" Type="http://schemas.openxmlformats.org/officeDocument/2006/relationships/image" Target="../media/image955.png"/><Relationship Id="rId141" Type="http://schemas.openxmlformats.org/officeDocument/2006/relationships/image" Target="../media/image963.png"/><Relationship Id="rId146" Type="http://schemas.openxmlformats.org/officeDocument/2006/relationships/customXml" Target="../ink/ink960.xml"/><Relationship Id="rId7" Type="http://schemas.openxmlformats.org/officeDocument/2006/relationships/image" Target="../media/image896.png"/><Relationship Id="rId71" Type="http://schemas.openxmlformats.org/officeDocument/2006/relationships/image" Target="../media/image928.png"/><Relationship Id="rId92" Type="http://schemas.openxmlformats.org/officeDocument/2006/relationships/customXml" Target="../ink/ink933.xml"/><Relationship Id="rId2" Type="http://schemas.openxmlformats.org/officeDocument/2006/relationships/customXml" Target="../ink/ink888.xml"/><Relationship Id="rId29" Type="http://schemas.openxmlformats.org/officeDocument/2006/relationships/image" Target="../media/image907.png"/><Relationship Id="rId24" Type="http://schemas.openxmlformats.org/officeDocument/2006/relationships/customXml" Target="../ink/ink899.xml"/><Relationship Id="rId40" Type="http://schemas.openxmlformats.org/officeDocument/2006/relationships/customXml" Target="../ink/ink907.xml"/><Relationship Id="rId45" Type="http://schemas.openxmlformats.org/officeDocument/2006/relationships/image" Target="../media/image915.png"/><Relationship Id="rId66" Type="http://schemas.openxmlformats.org/officeDocument/2006/relationships/customXml" Target="../ink/ink920.xml"/><Relationship Id="rId87" Type="http://schemas.openxmlformats.org/officeDocument/2006/relationships/image" Target="../media/image936.png"/><Relationship Id="rId110" Type="http://schemas.openxmlformats.org/officeDocument/2006/relationships/customXml" Target="../ink/ink942.xml"/><Relationship Id="rId115" Type="http://schemas.openxmlformats.org/officeDocument/2006/relationships/image" Target="../media/image950.png"/><Relationship Id="rId131" Type="http://schemas.openxmlformats.org/officeDocument/2006/relationships/image" Target="../media/image958.png"/><Relationship Id="rId136" Type="http://schemas.openxmlformats.org/officeDocument/2006/relationships/customXml" Target="../ink/ink955.xml"/><Relationship Id="rId61" Type="http://schemas.openxmlformats.org/officeDocument/2006/relationships/image" Target="../media/image923.png"/><Relationship Id="rId82" Type="http://schemas.openxmlformats.org/officeDocument/2006/relationships/customXml" Target="../ink/ink928.xml"/><Relationship Id="rId19" Type="http://schemas.openxmlformats.org/officeDocument/2006/relationships/image" Target="../media/image902.png"/><Relationship Id="rId14" Type="http://schemas.openxmlformats.org/officeDocument/2006/relationships/customXml" Target="../ink/ink894.xml"/><Relationship Id="rId30" Type="http://schemas.openxmlformats.org/officeDocument/2006/relationships/customXml" Target="../ink/ink902.xml"/><Relationship Id="rId35" Type="http://schemas.openxmlformats.org/officeDocument/2006/relationships/image" Target="../media/image910.png"/><Relationship Id="rId56" Type="http://schemas.openxmlformats.org/officeDocument/2006/relationships/customXml" Target="../ink/ink915.xml"/><Relationship Id="rId77" Type="http://schemas.openxmlformats.org/officeDocument/2006/relationships/image" Target="../media/image931.png"/><Relationship Id="rId100" Type="http://schemas.openxmlformats.org/officeDocument/2006/relationships/customXml" Target="../ink/ink937.xml"/><Relationship Id="rId105" Type="http://schemas.openxmlformats.org/officeDocument/2006/relationships/image" Target="../media/image945.png"/><Relationship Id="rId126" Type="http://schemas.openxmlformats.org/officeDocument/2006/relationships/customXml" Target="../ink/ink950.xml"/><Relationship Id="rId147" Type="http://schemas.openxmlformats.org/officeDocument/2006/relationships/image" Target="../media/image966.png"/><Relationship Id="rId8" Type="http://schemas.openxmlformats.org/officeDocument/2006/relationships/customXml" Target="../ink/ink891.xml"/><Relationship Id="rId51" Type="http://schemas.openxmlformats.org/officeDocument/2006/relationships/image" Target="../media/image918.png"/><Relationship Id="rId72" Type="http://schemas.openxmlformats.org/officeDocument/2006/relationships/customXml" Target="../ink/ink923.xml"/><Relationship Id="rId93" Type="http://schemas.openxmlformats.org/officeDocument/2006/relationships/image" Target="../media/image939.png"/><Relationship Id="rId98" Type="http://schemas.openxmlformats.org/officeDocument/2006/relationships/customXml" Target="../ink/ink936.xml"/><Relationship Id="rId121" Type="http://schemas.openxmlformats.org/officeDocument/2006/relationships/image" Target="../media/image953.png"/><Relationship Id="rId142" Type="http://schemas.openxmlformats.org/officeDocument/2006/relationships/customXml" Target="../ink/ink958.xml"/><Relationship Id="rId3" Type="http://schemas.openxmlformats.org/officeDocument/2006/relationships/image" Target="../media/image894.png"/><Relationship Id="rId25" Type="http://schemas.openxmlformats.org/officeDocument/2006/relationships/image" Target="../media/image905.png"/><Relationship Id="rId46" Type="http://schemas.openxmlformats.org/officeDocument/2006/relationships/customXml" Target="../ink/ink910.xml"/><Relationship Id="rId67" Type="http://schemas.openxmlformats.org/officeDocument/2006/relationships/image" Target="../media/image926.png"/><Relationship Id="rId116" Type="http://schemas.openxmlformats.org/officeDocument/2006/relationships/customXml" Target="../ink/ink945.xml"/><Relationship Id="rId137" Type="http://schemas.openxmlformats.org/officeDocument/2006/relationships/image" Target="../media/image961.png"/><Relationship Id="rId20" Type="http://schemas.openxmlformats.org/officeDocument/2006/relationships/customXml" Target="../ink/ink897.xml"/><Relationship Id="rId41" Type="http://schemas.openxmlformats.org/officeDocument/2006/relationships/image" Target="../media/image913.png"/><Relationship Id="rId62" Type="http://schemas.openxmlformats.org/officeDocument/2006/relationships/customXml" Target="../ink/ink918.xml"/><Relationship Id="rId83" Type="http://schemas.openxmlformats.org/officeDocument/2006/relationships/image" Target="../media/image934.png"/><Relationship Id="rId88" Type="http://schemas.openxmlformats.org/officeDocument/2006/relationships/customXml" Target="../ink/ink931.xml"/><Relationship Id="rId111" Type="http://schemas.openxmlformats.org/officeDocument/2006/relationships/image" Target="../media/image948.png"/><Relationship Id="rId132" Type="http://schemas.openxmlformats.org/officeDocument/2006/relationships/customXml" Target="../ink/ink953.xml"/><Relationship Id="rId15" Type="http://schemas.openxmlformats.org/officeDocument/2006/relationships/image" Target="../media/image900.png"/><Relationship Id="rId36" Type="http://schemas.openxmlformats.org/officeDocument/2006/relationships/customXml" Target="../ink/ink905.xml"/><Relationship Id="rId57" Type="http://schemas.openxmlformats.org/officeDocument/2006/relationships/image" Target="../media/image921.png"/><Relationship Id="rId106" Type="http://schemas.openxmlformats.org/officeDocument/2006/relationships/customXml" Target="../ink/ink940.xml"/><Relationship Id="rId127" Type="http://schemas.openxmlformats.org/officeDocument/2006/relationships/image" Target="../media/image956.png"/><Relationship Id="rId10" Type="http://schemas.openxmlformats.org/officeDocument/2006/relationships/customXml" Target="../ink/ink892.xml"/><Relationship Id="rId31" Type="http://schemas.openxmlformats.org/officeDocument/2006/relationships/image" Target="../media/image908.png"/><Relationship Id="rId52" Type="http://schemas.openxmlformats.org/officeDocument/2006/relationships/customXml" Target="../ink/ink913.xml"/><Relationship Id="rId73" Type="http://schemas.openxmlformats.org/officeDocument/2006/relationships/image" Target="../media/image929.png"/><Relationship Id="rId78" Type="http://schemas.openxmlformats.org/officeDocument/2006/relationships/customXml" Target="../ink/ink926.xml"/><Relationship Id="rId94" Type="http://schemas.openxmlformats.org/officeDocument/2006/relationships/customXml" Target="../ink/ink934.xml"/><Relationship Id="rId99" Type="http://schemas.openxmlformats.org/officeDocument/2006/relationships/image" Target="../media/image942.png"/><Relationship Id="rId101" Type="http://schemas.openxmlformats.org/officeDocument/2006/relationships/image" Target="../media/image943.png"/><Relationship Id="rId122" Type="http://schemas.openxmlformats.org/officeDocument/2006/relationships/customXml" Target="../ink/ink948.xml"/><Relationship Id="rId143" Type="http://schemas.openxmlformats.org/officeDocument/2006/relationships/image" Target="../media/image964.png"/><Relationship Id="rId4" Type="http://schemas.openxmlformats.org/officeDocument/2006/relationships/customXml" Target="../ink/ink889.xml"/><Relationship Id="rId9" Type="http://schemas.openxmlformats.org/officeDocument/2006/relationships/image" Target="../media/image897.png"/><Relationship Id="rId26" Type="http://schemas.openxmlformats.org/officeDocument/2006/relationships/customXml" Target="../ink/ink900.xml"/><Relationship Id="rId47" Type="http://schemas.openxmlformats.org/officeDocument/2006/relationships/image" Target="../media/image916.png"/><Relationship Id="rId68" Type="http://schemas.openxmlformats.org/officeDocument/2006/relationships/customXml" Target="../ink/ink921.xml"/><Relationship Id="rId89" Type="http://schemas.openxmlformats.org/officeDocument/2006/relationships/image" Target="../media/image937.png"/><Relationship Id="rId112" Type="http://schemas.openxmlformats.org/officeDocument/2006/relationships/customXml" Target="../ink/ink943.xml"/><Relationship Id="rId133" Type="http://schemas.openxmlformats.org/officeDocument/2006/relationships/image" Target="../media/image959.png"/><Relationship Id="rId16" Type="http://schemas.openxmlformats.org/officeDocument/2006/relationships/customXml" Target="../ink/ink895.xml"/><Relationship Id="rId37" Type="http://schemas.openxmlformats.org/officeDocument/2006/relationships/image" Target="../media/image911.png"/><Relationship Id="rId58" Type="http://schemas.openxmlformats.org/officeDocument/2006/relationships/customXml" Target="../ink/ink916.xml"/><Relationship Id="rId79" Type="http://schemas.openxmlformats.org/officeDocument/2006/relationships/image" Target="../media/image932.png"/><Relationship Id="rId102" Type="http://schemas.openxmlformats.org/officeDocument/2006/relationships/customXml" Target="../ink/ink938.xml"/><Relationship Id="rId123" Type="http://schemas.openxmlformats.org/officeDocument/2006/relationships/image" Target="../media/image954.png"/><Relationship Id="rId144" Type="http://schemas.openxmlformats.org/officeDocument/2006/relationships/customXml" Target="../ink/ink9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1" Type="http://schemas.openxmlformats.org/officeDocument/2006/relationships/customXml" Target="../ink/ink17.xml"/><Relationship Id="rId42" Type="http://schemas.openxmlformats.org/officeDocument/2006/relationships/image" Target="../media/image27.png"/><Relationship Id="rId63" Type="http://schemas.openxmlformats.org/officeDocument/2006/relationships/customXml" Target="../ink/ink38.xml"/><Relationship Id="rId84" Type="http://schemas.openxmlformats.org/officeDocument/2006/relationships/image" Target="../media/image48.png"/><Relationship Id="rId138" Type="http://schemas.openxmlformats.org/officeDocument/2006/relationships/image" Target="../media/image75.png"/><Relationship Id="rId159" Type="http://schemas.openxmlformats.org/officeDocument/2006/relationships/customXml" Target="../ink/ink86.xml"/><Relationship Id="rId170" Type="http://schemas.openxmlformats.org/officeDocument/2006/relationships/image" Target="../media/image91.png"/><Relationship Id="rId191" Type="http://schemas.openxmlformats.org/officeDocument/2006/relationships/customXml" Target="../ink/ink102.xml"/><Relationship Id="rId205" Type="http://schemas.openxmlformats.org/officeDocument/2006/relationships/customXml" Target="../ink/ink109.xml"/><Relationship Id="rId226" Type="http://schemas.openxmlformats.org/officeDocument/2006/relationships/image" Target="../media/image119.png"/><Relationship Id="rId247" Type="http://schemas.openxmlformats.org/officeDocument/2006/relationships/customXml" Target="../ink/ink130.xml"/><Relationship Id="rId107" Type="http://schemas.openxmlformats.org/officeDocument/2006/relationships/customXml" Target="../ink/ink60.xml"/><Relationship Id="rId11" Type="http://schemas.openxmlformats.org/officeDocument/2006/relationships/customXml" Target="../ink/ink12.xml"/><Relationship Id="rId32" Type="http://schemas.openxmlformats.org/officeDocument/2006/relationships/image" Target="../media/image22.png"/><Relationship Id="rId53" Type="http://schemas.openxmlformats.org/officeDocument/2006/relationships/customXml" Target="../ink/ink33.xml"/><Relationship Id="rId74" Type="http://schemas.openxmlformats.org/officeDocument/2006/relationships/image" Target="../media/image43.png"/><Relationship Id="rId128" Type="http://schemas.openxmlformats.org/officeDocument/2006/relationships/image" Target="../media/image70.png"/><Relationship Id="rId149" Type="http://schemas.openxmlformats.org/officeDocument/2006/relationships/customXml" Target="../ink/ink81.xml"/><Relationship Id="rId5" Type="http://schemas.openxmlformats.org/officeDocument/2006/relationships/customXml" Target="../ink/ink9.xml"/><Relationship Id="rId95" Type="http://schemas.openxmlformats.org/officeDocument/2006/relationships/customXml" Target="../ink/ink54.xml"/><Relationship Id="rId160" Type="http://schemas.openxmlformats.org/officeDocument/2006/relationships/image" Target="../media/image86.png"/><Relationship Id="rId181" Type="http://schemas.openxmlformats.org/officeDocument/2006/relationships/customXml" Target="../ink/ink97.xml"/><Relationship Id="rId216" Type="http://schemas.openxmlformats.org/officeDocument/2006/relationships/image" Target="../media/image114.png"/><Relationship Id="rId237" Type="http://schemas.openxmlformats.org/officeDocument/2006/relationships/customXml" Target="../ink/ink125.xml"/><Relationship Id="rId258" Type="http://schemas.openxmlformats.org/officeDocument/2006/relationships/image" Target="../media/image135.png"/><Relationship Id="rId22" Type="http://schemas.openxmlformats.org/officeDocument/2006/relationships/image" Target="../media/image17.png"/><Relationship Id="rId43" Type="http://schemas.openxmlformats.org/officeDocument/2006/relationships/customXml" Target="../ink/ink28.xml"/><Relationship Id="rId64" Type="http://schemas.openxmlformats.org/officeDocument/2006/relationships/image" Target="../media/image38.png"/><Relationship Id="rId118" Type="http://schemas.openxmlformats.org/officeDocument/2006/relationships/image" Target="../media/image65.png"/><Relationship Id="rId139" Type="http://schemas.openxmlformats.org/officeDocument/2006/relationships/customXml" Target="../ink/ink76.xml"/><Relationship Id="rId85" Type="http://schemas.openxmlformats.org/officeDocument/2006/relationships/customXml" Target="../ink/ink49.xml"/><Relationship Id="rId150" Type="http://schemas.openxmlformats.org/officeDocument/2006/relationships/image" Target="../media/image81.png"/><Relationship Id="rId171" Type="http://schemas.openxmlformats.org/officeDocument/2006/relationships/customXml" Target="../ink/ink92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27" Type="http://schemas.openxmlformats.org/officeDocument/2006/relationships/customXml" Target="../ink/ink120.xml"/><Relationship Id="rId248" Type="http://schemas.openxmlformats.org/officeDocument/2006/relationships/image" Target="../media/image130.png"/><Relationship Id="rId12" Type="http://schemas.openxmlformats.org/officeDocument/2006/relationships/image" Target="../media/image12.png"/><Relationship Id="rId33" Type="http://schemas.openxmlformats.org/officeDocument/2006/relationships/customXml" Target="../ink/ink23.xml"/><Relationship Id="rId108" Type="http://schemas.openxmlformats.org/officeDocument/2006/relationships/image" Target="../media/image60.png"/><Relationship Id="rId129" Type="http://schemas.openxmlformats.org/officeDocument/2006/relationships/customXml" Target="../ink/ink71.xml"/><Relationship Id="rId54" Type="http://schemas.openxmlformats.org/officeDocument/2006/relationships/image" Target="../media/image33.png"/><Relationship Id="rId75" Type="http://schemas.openxmlformats.org/officeDocument/2006/relationships/customXml" Target="../ink/ink44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61" Type="http://schemas.openxmlformats.org/officeDocument/2006/relationships/customXml" Target="../ink/ink87.xml"/><Relationship Id="rId182" Type="http://schemas.openxmlformats.org/officeDocument/2006/relationships/image" Target="../media/image97.png"/><Relationship Id="rId217" Type="http://schemas.openxmlformats.org/officeDocument/2006/relationships/customXml" Target="../ink/ink115.xml"/><Relationship Id="rId6" Type="http://schemas.openxmlformats.org/officeDocument/2006/relationships/image" Target="../media/image9.png"/><Relationship Id="rId238" Type="http://schemas.openxmlformats.org/officeDocument/2006/relationships/image" Target="../media/image125.png"/><Relationship Id="rId259" Type="http://schemas.openxmlformats.org/officeDocument/2006/relationships/customXml" Target="../ink/ink136.xml"/><Relationship Id="rId23" Type="http://schemas.openxmlformats.org/officeDocument/2006/relationships/customXml" Target="../ink/ink18.xml"/><Relationship Id="rId119" Type="http://schemas.openxmlformats.org/officeDocument/2006/relationships/customXml" Target="../ink/ink66.xml"/><Relationship Id="rId44" Type="http://schemas.openxmlformats.org/officeDocument/2006/relationships/image" Target="../media/image28.png"/><Relationship Id="rId65" Type="http://schemas.openxmlformats.org/officeDocument/2006/relationships/customXml" Target="../ink/ink39.xml"/><Relationship Id="rId86" Type="http://schemas.openxmlformats.org/officeDocument/2006/relationships/image" Target="../media/image49.png"/><Relationship Id="rId130" Type="http://schemas.openxmlformats.org/officeDocument/2006/relationships/image" Target="../media/image71.png"/><Relationship Id="rId151" Type="http://schemas.openxmlformats.org/officeDocument/2006/relationships/customXml" Target="../ink/ink82.xml"/><Relationship Id="rId172" Type="http://schemas.openxmlformats.org/officeDocument/2006/relationships/image" Target="../media/image92.png"/><Relationship Id="rId193" Type="http://schemas.openxmlformats.org/officeDocument/2006/relationships/customXml" Target="../ink/ink103.xml"/><Relationship Id="rId207" Type="http://schemas.openxmlformats.org/officeDocument/2006/relationships/customXml" Target="../ink/ink110.xml"/><Relationship Id="rId228" Type="http://schemas.openxmlformats.org/officeDocument/2006/relationships/image" Target="../media/image120.png"/><Relationship Id="rId249" Type="http://schemas.openxmlformats.org/officeDocument/2006/relationships/customXml" Target="../ink/ink131.xml"/><Relationship Id="rId13" Type="http://schemas.openxmlformats.org/officeDocument/2006/relationships/customXml" Target="../ink/ink13.xml"/><Relationship Id="rId109" Type="http://schemas.openxmlformats.org/officeDocument/2006/relationships/customXml" Target="../ink/ink61.xml"/><Relationship Id="rId260" Type="http://schemas.openxmlformats.org/officeDocument/2006/relationships/image" Target="../media/image136.png"/><Relationship Id="rId34" Type="http://schemas.openxmlformats.org/officeDocument/2006/relationships/image" Target="../media/image23.png"/><Relationship Id="rId55" Type="http://schemas.openxmlformats.org/officeDocument/2006/relationships/customXml" Target="../ink/ink34.xml"/><Relationship Id="rId76" Type="http://schemas.openxmlformats.org/officeDocument/2006/relationships/image" Target="../media/image44.png"/><Relationship Id="rId97" Type="http://schemas.openxmlformats.org/officeDocument/2006/relationships/customXml" Target="../ink/ink55.xml"/><Relationship Id="rId120" Type="http://schemas.openxmlformats.org/officeDocument/2006/relationships/image" Target="../media/image66.png"/><Relationship Id="rId141" Type="http://schemas.openxmlformats.org/officeDocument/2006/relationships/customXml" Target="../ink/ink77.xml"/><Relationship Id="rId7" Type="http://schemas.openxmlformats.org/officeDocument/2006/relationships/customXml" Target="../ink/ink10.xml"/><Relationship Id="rId162" Type="http://schemas.openxmlformats.org/officeDocument/2006/relationships/image" Target="../media/image87.png"/><Relationship Id="rId183" Type="http://schemas.openxmlformats.org/officeDocument/2006/relationships/customXml" Target="../ink/ink98.xml"/><Relationship Id="rId218" Type="http://schemas.openxmlformats.org/officeDocument/2006/relationships/image" Target="../media/image115.png"/><Relationship Id="rId239" Type="http://schemas.openxmlformats.org/officeDocument/2006/relationships/customXml" Target="../ink/ink126.xml"/><Relationship Id="rId250" Type="http://schemas.openxmlformats.org/officeDocument/2006/relationships/image" Target="../media/image131.png"/><Relationship Id="rId24" Type="http://schemas.openxmlformats.org/officeDocument/2006/relationships/image" Target="../media/image18.png"/><Relationship Id="rId45" Type="http://schemas.openxmlformats.org/officeDocument/2006/relationships/customXml" Target="../ink/ink29.xml"/><Relationship Id="rId66" Type="http://schemas.openxmlformats.org/officeDocument/2006/relationships/image" Target="../media/image39.png"/><Relationship Id="rId87" Type="http://schemas.openxmlformats.org/officeDocument/2006/relationships/customXml" Target="../ink/ink50.xml"/><Relationship Id="rId110" Type="http://schemas.openxmlformats.org/officeDocument/2006/relationships/image" Target="../media/image61.png"/><Relationship Id="rId131" Type="http://schemas.openxmlformats.org/officeDocument/2006/relationships/customXml" Target="../ink/ink72.xml"/><Relationship Id="rId152" Type="http://schemas.openxmlformats.org/officeDocument/2006/relationships/image" Target="../media/image82.png"/><Relationship Id="rId173" Type="http://schemas.openxmlformats.org/officeDocument/2006/relationships/customXml" Target="../ink/ink93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29" Type="http://schemas.openxmlformats.org/officeDocument/2006/relationships/customXml" Target="../ink/ink121.xml"/><Relationship Id="rId240" Type="http://schemas.openxmlformats.org/officeDocument/2006/relationships/image" Target="../media/image126.png"/><Relationship Id="rId14" Type="http://schemas.openxmlformats.org/officeDocument/2006/relationships/image" Target="../media/image13.png"/><Relationship Id="rId35" Type="http://schemas.openxmlformats.org/officeDocument/2006/relationships/customXml" Target="../ink/ink24.xml"/><Relationship Id="rId56" Type="http://schemas.openxmlformats.org/officeDocument/2006/relationships/image" Target="../media/image34.png"/><Relationship Id="rId77" Type="http://schemas.openxmlformats.org/officeDocument/2006/relationships/customXml" Target="../ink/ink45.xml"/><Relationship Id="rId100" Type="http://schemas.openxmlformats.org/officeDocument/2006/relationships/image" Target="../media/image56.png"/><Relationship Id="rId8" Type="http://schemas.openxmlformats.org/officeDocument/2006/relationships/image" Target="../media/image10.png"/><Relationship Id="rId98" Type="http://schemas.openxmlformats.org/officeDocument/2006/relationships/image" Target="../media/image55.png"/><Relationship Id="rId121" Type="http://schemas.openxmlformats.org/officeDocument/2006/relationships/customXml" Target="../ink/ink67.xml"/><Relationship Id="rId142" Type="http://schemas.openxmlformats.org/officeDocument/2006/relationships/image" Target="../media/image77.png"/><Relationship Id="rId163" Type="http://schemas.openxmlformats.org/officeDocument/2006/relationships/customXml" Target="../ink/ink88.xml"/><Relationship Id="rId184" Type="http://schemas.openxmlformats.org/officeDocument/2006/relationships/image" Target="../media/image98.png"/><Relationship Id="rId219" Type="http://schemas.openxmlformats.org/officeDocument/2006/relationships/customXml" Target="../ink/ink116.xml"/><Relationship Id="rId230" Type="http://schemas.openxmlformats.org/officeDocument/2006/relationships/image" Target="../media/image121.png"/><Relationship Id="rId251" Type="http://schemas.openxmlformats.org/officeDocument/2006/relationships/customXml" Target="../ink/ink132.xml"/><Relationship Id="rId25" Type="http://schemas.openxmlformats.org/officeDocument/2006/relationships/customXml" Target="../ink/ink19.xml"/><Relationship Id="rId46" Type="http://schemas.openxmlformats.org/officeDocument/2006/relationships/image" Target="../media/image29.png"/><Relationship Id="rId67" Type="http://schemas.openxmlformats.org/officeDocument/2006/relationships/customXml" Target="../ink/ink40.xml"/><Relationship Id="rId88" Type="http://schemas.openxmlformats.org/officeDocument/2006/relationships/image" Target="../media/image50.png"/><Relationship Id="rId111" Type="http://schemas.openxmlformats.org/officeDocument/2006/relationships/customXml" Target="../ink/ink62.xml"/><Relationship Id="rId132" Type="http://schemas.openxmlformats.org/officeDocument/2006/relationships/image" Target="../media/image72.png"/><Relationship Id="rId153" Type="http://schemas.openxmlformats.org/officeDocument/2006/relationships/customXml" Target="../ink/ink83.xml"/><Relationship Id="rId174" Type="http://schemas.openxmlformats.org/officeDocument/2006/relationships/image" Target="../media/image93.png"/><Relationship Id="rId195" Type="http://schemas.openxmlformats.org/officeDocument/2006/relationships/customXml" Target="../ink/ink104.xml"/><Relationship Id="rId209" Type="http://schemas.openxmlformats.org/officeDocument/2006/relationships/customXml" Target="../ink/ink111.xml"/><Relationship Id="rId220" Type="http://schemas.openxmlformats.org/officeDocument/2006/relationships/image" Target="../media/image116.png"/><Relationship Id="rId241" Type="http://schemas.openxmlformats.org/officeDocument/2006/relationships/customXml" Target="../ink/ink127.xml"/><Relationship Id="rId15" Type="http://schemas.openxmlformats.org/officeDocument/2006/relationships/customXml" Target="../ink/ink14.xml"/><Relationship Id="rId36" Type="http://schemas.openxmlformats.org/officeDocument/2006/relationships/image" Target="../media/image24.png"/><Relationship Id="rId57" Type="http://schemas.openxmlformats.org/officeDocument/2006/relationships/customXml" Target="../ink/ink35.xml"/><Relationship Id="rId78" Type="http://schemas.openxmlformats.org/officeDocument/2006/relationships/image" Target="../media/image45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67.png"/><Relationship Id="rId143" Type="http://schemas.openxmlformats.org/officeDocument/2006/relationships/customXml" Target="../ink/ink78.xml"/><Relationship Id="rId164" Type="http://schemas.openxmlformats.org/officeDocument/2006/relationships/image" Target="../media/image88.png"/><Relationship Id="rId185" Type="http://schemas.openxmlformats.org/officeDocument/2006/relationships/customXml" Target="../ink/ink99.xml"/><Relationship Id="rId9" Type="http://schemas.openxmlformats.org/officeDocument/2006/relationships/customXml" Target="../ink/ink11.xml"/><Relationship Id="rId210" Type="http://schemas.openxmlformats.org/officeDocument/2006/relationships/image" Target="../media/image111.png"/><Relationship Id="rId26" Type="http://schemas.openxmlformats.org/officeDocument/2006/relationships/image" Target="../media/image19.png"/><Relationship Id="rId231" Type="http://schemas.openxmlformats.org/officeDocument/2006/relationships/customXml" Target="../ink/ink122.xml"/><Relationship Id="rId252" Type="http://schemas.openxmlformats.org/officeDocument/2006/relationships/image" Target="../media/image132.png"/><Relationship Id="rId47" Type="http://schemas.openxmlformats.org/officeDocument/2006/relationships/customXml" Target="../ink/ink30.xml"/><Relationship Id="rId68" Type="http://schemas.openxmlformats.org/officeDocument/2006/relationships/image" Target="../media/image40.png"/><Relationship Id="rId89" Type="http://schemas.openxmlformats.org/officeDocument/2006/relationships/customXml" Target="../ink/ink51.xml"/><Relationship Id="rId112" Type="http://schemas.openxmlformats.org/officeDocument/2006/relationships/image" Target="../media/image62.png"/><Relationship Id="rId133" Type="http://schemas.openxmlformats.org/officeDocument/2006/relationships/customXml" Target="../ink/ink73.xml"/><Relationship Id="rId154" Type="http://schemas.openxmlformats.org/officeDocument/2006/relationships/image" Target="../media/image83.png"/><Relationship Id="rId175" Type="http://schemas.openxmlformats.org/officeDocument/2006/relationships/customXml" Target="../ink/ink94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16" Type="http://schemas.openxmlformats.org/officeDocument/2006/relationships/image" Target="../media/image14.png"/><Relationship Id="rId221" Type="http://schemas.openxmlformats.org/officeDocument/2006/relationships/customXml" Target="../ink/ink117.xml"/><Relationship Id="rId242" Type="http://schemas.openxmlformats.org/officeDocument/2006/relationships/image" Target="../media/image127.png"/><Relationship Id="rId37" Type="http://schemas.openxmlformats.org/officeDocument/2006/relationships/customXml" Target="../ink/ink25.xml"/><Relationship Id="rId58" Type="http://schemas.openxmlformats.org/officeDocument/2006/relationships/image" Target="../media/image35.png"/><Relationship Id="rId79" Type="http://schemas.openxmlformats.org/officeDocument/2006/relationships/customXml" Target="../ink/ink46.xml"/><Relationship Id="rId102" Type="http://schemas.openxmlformats.org/officeDocument/2006/relationships/image" Target="../media/image57.png"/><Relationship Id="rId123" Type="http://schemas.openxmlformats.org/officeDocument/2006/relationships/customXml" Target="../ink/ink68.xml"/><Relationship Id="rId144" Type="http://schemas.openxmlformats.org/officeDocument/2006/relationships/image" Target="../media/image78.png"/><Relationship Id="rId90" Type="http://schemas.openxmlformats.org/officeDocument/2006/relationships/image" Target="../media/image51.png"/><Relationship Id="rId165" Type="http://schemas.openxmlformats.org/officeDocument/2006/relationships/customXml" Target="../ink/ink89.xml"/><Relationship Id="rId186" Type="http://schemas.openxmlformats.org/officeDocument/2006/relationships/image" Target="../media/image99.png"/><Relationship Id="rId211" Type="http://schemas.openxmlformats.org/officeDocument/2006/relationships/customXml" Target="../ink/ink112.xml"/><Relationship Id="rId232" Type="http://schemas.openxmlformats.org/officeDocument/2006/relationships/image" Target="../media/image122.png"/><Relationship Id="rId253" Type="http://schemas.openxmlformats.org/officeDocument/2006/relationships/customXml" Target="../ink/ink133.xml"/><Relationship Id="rId27" Type="http://schemas.openxmlformats.org/officeDocument/2006/relationships/customXml" Target="../ink/ink20.xml"/><Relationship Id="rId48" Type="http://schemas.openxmlformats.org/officeDocument/2006/relationships/image" Target="../media/image30.png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34" Type="http://schemas.openxmlformats.org/officeDocument/2006/relationships/image" Target="../media/image73.png"/><Relationship Id="rId80" Type="http://schemas.openxmlformats.org/officeDocument/2006/relationships/image" Target="../media/image46.png"/><Relationship Id="rId155" Type="http://schemas.openxmlformats.org/officeDocument/2006/relationships/customXml" Target="../ink/ink84.xml"/><Relationship Id="rId176" Type="http://schemas.openxmlformats.org/officeDocument/2006/relationships/image" Target="../media/image94.png"/><Relationship Id="rId197" Type="http://schemas.openxmlformats.org/officeDocument/2006/relationships/customXml" Target="../ink/ink105.xml"/><Relationship Id="rId201" Type="http://schemas.openxmlformats.org/officeDocument/2006/relationships/customXml" Target="../ink/ink107.xml"/><Relationship Id="rId222" Type="http://schemas.openxmlformats.org/officeDocument/2006/relationships/image" Target="../media/image117.png"/><Relationship Id="rId243" Type="http://schemas.openxmlformats.org/officeDocument/2006/relationships/customXml" Target="../ink/ink128.xml"/><Relationship Id="rId17" Type="http://schemas.openxmlformats.org/officeDocument/2006/relationships/customXml" Target="../ink/ink15.xml"/><Relationship Id="rId38" Type="http://schemas.openxmlformats.org/officeDocument/2006/relationships/image" Target="../media/image25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24" Type="http://schemas.openxmlformats.org/officeDocument/2006/relationships/image" Target="../media/image68.png"/><Relationship Id="rId70" Type="http://schemas.openxmlformats.org/officeDocument/2006/relationships/image" Target="../media/image41.png"/><Relationship Id="rId91" Type="http://schemas.openxmlformats.org/officeDocument/2006/relationships/customXml" Target="../ink/ink52.xml"/><Relationship Id="rId145" Type="http://schemas.openxmlformats.org/officeDocument/2006/relationships/customXml" Target="../ink/ink79.xml"/><Relationship Id="rId166" Type="http://schemas.openxmlformats.org/officeDocument/2006/relationships/image" Target="../media/image89.png"/><Relationship Id="rId187" Type="http://schemas.openxmlformats.org/officeDocument/2006/relationships/customXml" Target="../ink/ink100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12.png"/><Relationship Id="rId233" Type="http://schemas.openxmlformats.org/officeDocument/2006/relationships/customXml" Target="../ink/ink123.xml"/><Relationship Id="rId254" Type="http://schemas.openxmlformats.org/officeDocument/2006/relationships/image" Target="../media/image133.png"/><Relationship Id="rId28" Type="http://schemas.openxmlformats.org/officeDocument/2006/relationships/image" Target="../media/image20.png"/><Relationship Id="rId49" Type="http://schemas.openxmlformats.org/officeDocument/2006/relationships/customXml" Target="../ink/ink31.xml"/><Relationship Id="rId114" Type="http://schemas.openxmlformats.org/officeDocument/2006/relationships/image" Target="../media/image63.png"/><Relationship Id="rId60" Type="http://schemas.openxmlformats.org/officeDocument/2006/relationships/image" Target="../media/image36.png"/><Relationship Id="rId81" Type="http://schemas.openxmlformats.org/officeDocument/2006/relationships/customXml" Target="../ink/ink47.xml"/><Relationship Id="rId135" Type="http://schemas.openxmlformats.org/officeDocument/2006/relationships/customXml" Target="../ink/ink74.xml"/><Relationship Id="rId156" Type="http://schemas.openxmlformats.org/officeDocument/2006/relationships/image" Target="../media/image84.png"/><Relationship Id="rId177" Type="http://schemas.openxmlformats.org/officeDocument/2006/relationships/customXml" Target="../ink/ink95.xml"/><Relationship Id="rId198" Type="http://schemas.openxmlformats.org/officeDocument/2006/relationships/image" Target="../media/image105.png"/><Relationship Id="rId202" Type="http://schemas.openxmlformats.org/officeDocument/2006/relationships/image" Target="../media/image107.png"/><Relationship Id="rId223" Type="http://schemas.openxmlformats.org/officeDocument/2006/relationships/customXml" Target="../ink/ink118.xml"/><Relationship Id="rId244" Type="http://schemas.openxmlformats.org/officeDocument/2006/relationships/image" Target="../media/image128.png"/><Relationship Id="rId18" Type="http://schemas.openxmlformats.org/officeDocument/2006/relationships/image" Target="../media/image15.png"/><Relationship Id="rId39" Type="http://schemas.openxmlformats.org/officeDocument/2006/relationships/customXml" Target="../ink/ink26.xml"/><Relationship Id="rId50" Type="http://schemas.openxmlformats.org/officeDocument/2006/relationships/image" Target="../media/image31.png"/><Relationship Id="rId104" Type="http://schemas.openxmlformats.org/officeDocument/2006/relationships/image" Target="../media/image58.png"/><Relationship Id="rId125" Type="http://schemas.openxmlformats.org/officeDocument/2006/relationships/customXml" Target="../ink/ink69.xml"/><Relationship Id="rId146" Type="http://schemas.openxmlformats.org/officeDocument/2006/relationships/image" Target="../media/image79.png"/><Relationship Id="rId167" Type="http://schemas.openxmlformats.org/officeDocument/2006/relationships/customXml" Target="../ink/ink90.xml"/><Relationship Id="rId188" Type="http://schemas.openxmlformats.org/officeDocument/2006/relationships/image" Target="../media/image100.png"/><Relationship Id="rId71" Type="http://schemas.openxmlformats.org/officeDocument/2006/relationships/customXml" Target="../ink/ink42.xml"/><Relationship Id="rId92" Type="http://schemas.openxmlformats.org/officeDocument/2006/relationships/image" Target="../media/image52.png"/><Relationship Id="rId213" Type="http://schemas.openxmlformats.org/officeDocument/2006/relationships/customXml" Target="../ink/ink113.xml"/><Relationship Id="rId234" Type="http://schemas.openxmlformats.org/officeDocument/2006/relationships/image" Target="../media/image123.png"/><Relationship Id="rId2" Type="http://schemas.openxmlformats.org/officeDocument/2006/relationships/image" Target="../media/image7.png"/><Relationship Id="rId29" Type="http://schemas.openxmlformats.org/officeDocument/2006/relationships/customXml" Target="../ink/ink21.xml"/><Relationship Id="rId255" Type="http://schemas.openxmlformats.org/officeDocument/2006/relationships/customXml" Target="../ink/ink134.xml"/><Relationship Id="rId40" Type="http://schemas.openxmlformats.org/officeDocument/2006/relationships/image" Target="../media/image26.png"/><Relationship Id="rId115" Type="http://schemas.openxmlformats.org/officeDocument/2006/relationships/customXml" Target="../ink/ink64.xml"/><Relationship Id="rId136" Type="http://schemas.openxmlformats.org/officeDocument/2006/relationships/image" Target="../media/image74.png"/><Relationship Id="rId157" Type="http://schemas.openxmlformats.org/officeDocument/2006/relationships/customXml" Target="../ink/ink85.xml"/><Relationship Id="rId178" Type="http://schemas.openxmlformats.org/officeDocument/2006/relationships/image" Target="../media/image95.png"/><Relationship Id="rId61" Type="http://schemas.openxmlformats.org/officeDocument/2006/relationships/customXml" Target="../ink/ink37.xml"/><Relationship Id="rId82" Type="http://schemas.openxmlformats.org/officeDocument/2006/relationships/image" Target="../media/image47.png"/><Relationship Id="rId199" Type="http://schemas.openxmlformats.org/officeDocument/2006/relationships/customXml" Target="../ink/ink106.xml"/><Relationship Id="rId203" Type="http://schemas.openxmlformats.org/officeDocument/2006/relationships/customXml" Target="../ink/ink108.xml"/><Relationship Id="rId19" Type="http://schemas.openxmlformats.org/officeDocument/2006/relationships/customXml" Target="../ink/ink16.xml"/><Relationship Id="rId224" Type="http://schemas.openxmlformats.org/officeDocument/2006/relationships/image" Target="../media/image118.png"/><Relationship Id="rId245" Type="http://schemas.openxmlformats.org/officeDocument/2006/relationships/customXml" Target="../ink/ink129.xml"/><Relationship Id="rId30" Type="http://schemas.openxmlformats.org/officeDocument/2006/relationships/image" Target="../media/image21.png"/><Relationship Id="rId105" Type="http://schemas.openxmlformats.org/officeDocument/2006/relationships/customXml" Target="../ink/ink59.xml"/><Relationship Id="rId126" Type="http://schemas.openxmlformats.org/officeDocument/2006/relationships/image" Target="../media/image69.png"/><Relationship Id="rId147" Type="http://schemas.openxmlformats.org/officeDocument/2006/relationships/customXml" Target="../ink/ink80.xml"/><Relationship Id="rId168" Type="http://schemas.openxmlformats.org/officeDocument/2006/relationships/image" Target="../media/image90.png"/><Relationship Id="rId51" Type="http://schemas.openxmlformats.org/officeDocument/2006/relationships/customXml" Target="../ink/ink32.xml"/><Relationship Id="rId72" Type="http://schemas.openxmlformats.org/officeDocument/2006/relationships/image" Target="../media/image42.png"/><Relationship Id="rId93" Type="http://schemas.openxmlformats.org/officeDocument/2006/relationships/customXml" Target="../ink/ink53.xml"/><Relationship Id="rId189" Type="http://schemas.openxmlformats.org/officeDocument/2006/relationships/customXml" Target="../ink/ink101.xml"/><Relationship Id="rId3" Type="http://schemas.openxmlformats.org/officeDocument/2006/relationships/customXml" Target="../ink/ink8.xml"/><Relationship Id="rId214" Type="http://schemas.openxmlformats.org/officeDocument/2006/relationships/image" Target="../media/image113.png"/><Relationship Id="rId235" Type="http://schemas.openxmlformats.org/officeDocument/2006/relationships/customXml" Target="../ink/ink124.xml"/><Relationship Id="rId256" Type="http://schemas.openxmlformats.org/officeDocument/2006/relationships/image" Target="../media/image134.png"/><Relationship Id="rId116" Type="http://schemas.openxmlformats.org/officeDocument/2006/relationships/image" Target="../media/image64.png"/><Relationship Id="rId137" Type="http://schemas.openxmlformats.org/officeDocument/2006/relationships/customXml" Target="../ink/ink75.xml"/><Relationship Id="rId158" Type="http://schemas.openxmlformats.org/officeDocument/2006/relationships/image" Target="../media/image85.png"/><Relationship Id="rId20" Type="http://schemas.openxmlformats.org/officeDocument/2006/relationships/image" Target="../media/image16.png"/><Relationship Id="rId41" Type="http://schemas.openxmlformats.org/officeDocument/2006/relationships/customXml" Target="../ink/ink27.xml"/><Relationship Id="rId62" Type="http://schemas.openxmlformats.org/officeDocument/2006/relationships/image" Target="../media/image37.png"/><Relationship Id="rId83" Type="http://schemas.openxmlformats.org/officeDocument/2006/relationships/customXml" Target="../ink/ink48.xml"/><Relationship Id="rId179" Type="http://schemas.openxmlformats.org/officeDocument/2006/relationships/customXml" Target="../ink/ink96.xml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9.xml"/><Relationship Id="rId246" Type="http://schemas.openxmlformats.org/officeDocument/2006/relationships/image" Target="../media/image129.png"/><Relationship Id="rId106" Type="http://schemas.openxmlformats.org/officeDocument/2006/relationships/image" Target="../media/image59.png"/><Relationship Id="rId127" Type="http://schemas.openxmlformats.org/officeDocument/2006/relationships/customXml" Target="../ink/ink70.xml"/><Relationship Id="rId10" Type="http://schemas.openxmlformats.org/officeDocument/2006/relationships/image" Target="../media/image11.png"/><Relationship Id="rId31" Type="http://schemas.openxmlformats.org/officeDocument/2006/relationships/customXml" Target="../ink/ink22.xml"/><Relationship Id="rId52" Type="http://schemas.openxmlformats.org/officeDocument/2006/relationships/image" Target="../media/image32.png"/><Relationship Id="rId73" Type="http://schemas.openxmlformats.org/officeDocument/2006/relationships/customXml" Target="../ink/ink43.xml"/><Relationship Id="rId94" Type="http://schemas.openxmlformats.org/officeDocument/2006/relationships/image" Target="../media/image53.png"/><Relationship Id="rId148" Type="http://schemas.openxmlformats.org/officeDocument/2006/relationships/image" Target="../media/image80.png"/><Relationship Id="rId169" Type="http://schemas.openxmlformats.org/officeDocument/2006/relationships/customXml" Target="../ink/ink91.xml"/><Relationship Id="rId4" Type="http://schemas.openxmlformats.org/officeDocument/2006/relationships/image" Target="../media/image8.png"/><Relationship Id="rId180" Type="http://schemas.openxmlformats.org/officeDocument/2006/relationships/image" Target="../media/image96.png"/><Relationship Id="rId215" Type="http://schemas.openxmlformats.org/officeDocument/2006/relationships/customXml" Target="../ink/ink114.xml"/><Relationship Id="rId236" Type="http://schemas.openxmlformats.org/officeDocument/2006/relationships/image" Target="../media/image124.png"/><Relationship Id="rId257" Type="http://schemas.openxmlformats.org/officeDocument/2006/relationships/customXml" Target="../ink/ink1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7.xml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5.xml"/><Relationship Id="rId299" Type="http://schemas.openxmlformats.org/officeDocument/2006/relationships/customXml" Target="../ink/ink286.xml"/><Relationship Id="rId21" Type="http://schemas.openxmlformats.org/officeDocument/2006/relationships/customXml" Target="../ink/ink147.xml"/><Relationship Id="rId63" Type="http://schemas.openxmlformats.org/officeDocument/2006/relationships/customXml" Target="../ink/ink168.xml"/><Relationship Id="rId159" Type="http://schemas.openxmlformats.org/officeDocument/2006/relationships/customXml" Target="../ink/ink216.xml"/><Relationship Id="rId324" Type="http://schemas.openxmlformats.org/officeDocument/2006/relationships/image" Target="../media/image300.png"/><Relationship Id="rId366" Type="http://schemas.openxmlformats.org/officeDocument/2006/relationships/image" Target="../media/image321.png"/><Relationship Id="rId170" Type="http://schemas.openxmlformats.org/officeDocument/2006/relationships/image" Target="../media/image223.png"/><Relationship Id="rId226" Type="http://schemas.openxmlformats.org/officeDocument/2006/relationships/image" Target="../media/image251.png"/><Relationship Id="rId268" Type="http://schemas.openxmlformats.org/officeDocument/2006/relationships/image" Target="../media/image272.png"/><Relationship Id="rId32" Type="http://schemas.openxmlformats.org/officeDocument/2006/relationships/image" Target="../media/image154.png"/><Relationship Id="rId74" Type="http://schemas.openxmlformats.org/officeDocument/2006/relationships/image" Target="../media/image175.png"/><Relationship Id="rId128" Type="http://schemas.openxmlformats.org/officeDocument/2006/relationships/image" Target="../media/image202.png"/><Relationship Id="rId335" Type="http://schemas.openxmlformats.org/officeDocument/2006/relationships/customXml" Target="../ink/ink304.xml"/><Relationship Id="rId5" Type="http://schemas.openxmlformats.org/officeDocument/2006/relationships/customXml" Target="../ink/ink139.xml"/><Relationship Id="rId181" Type="http://schemas.openxmlformats.org/officeDocument/2006/relationships/customXml" Target="../ink/ink227.xml"/><Relationship Id="rId237" Type="http://schemas.openxmlformats.org/officeDocument/2006/relationships/customXml" Target="../ink/ink255.xml"/><Relationship Id="rId279" Type="http://schemas.openxmlformats.org/officeDocument/2006/relationships/customXml" Target="../ink/ink276.xml"/><Relationship Id="rId43" Type="http://schemas.openxmlformats.org/officeDocument/2006/relationships/customXml" Target="../ink/ink158.xml"/><Relationship Id="rId139" Type="http://schemas.openxmlformats.org/officeDocument/2006/relationships/customXml" Target="../ink/ink206.xml"/><Relationship Id="rId290" Type="http://schemas.openxmlformats.org/officeDocument/2006/relationships/image" Target="../media/image283.png"/><Relationship Id="rId304" Type="http://schemas.openxmlformats.org/officeDocument/2006/relationships/image" Target="../media/image290.png"/><Relationship Id="rId346" Type="http://schemas.openxmlformats.org/officeDocument/2006/relationships/image" Target="../media/image311.png"/><Relationship Id="rId85" Type="http://schemas.openxmlformats.org/officeDocument/2006/relationships/customXml" Target="../ink/ink179.xml"/><Relationship Id="rId150" Type="http://schemas.openxmlformats.org/officeDocument/2006/relationships/image" Target="../media/image213.png"/><Relationship Id="rId192" Type="http://schemas.openxmlformats.org/officeDocument/2006/relationships/image" Target="../media/image234.png"/><Relationship Id="rId206" Type="http://schemas.openxmlformats.org/officeDocument/2006/relationships/image" Target="../media/image241.png"/><Relationship Id="rId248" Type="http://schemas.openxmlformats.org/officeDocument/2006/relationships/image" Target="../media/image262.png"/><Relationship Id="rId12" Type="http://schemas.openxmlformats.org/officeDocument/2006/relationships/image" Target="../media/image144.png"/><Relationship Id="rId108" Type="http://schemas.openxmlformats.org/officeDocument/2006/relationships/image" Target="../media/image192.png"/><Relationship Id="rId315" Type="http://schemas.openxmlformats.org/officeDocument/2006/relationships/customXml" Target="../ink/ink294.xml"/><Relationship Id="rId357" Type="http://schemas.openxmlformats.org/officeDocument/2006/relationships/customXml" Target="../ink/ink315.xml"/><Relationship Id="rId54" Type="http://schemas.openxmlformats.org/officeDocument/2006/relationships/image" Target="../media/image165.png"/><Relationship Id="rId96" Type="http://schemas.openxmlformats.org/officeDocument/2006/relationships/image" Target="../media/image186.png"/><Relationship Id="rId161" Type="http://schemas.openxmlformats.org/officeDocument/2006/relationships/customXml" Target="../ink/ink217.xml"/><Relationship Id="rId217" Type="http://schemas.openxmlformats.org/officeDocument/2006/relationships/customXml" Target="../ink/ink245.xml"/><Relationship Id="rId259" Type="http://schemas.openxmlformats.org/officeDocument/2006/relationships/customXml" Target="../ink/ink266.xml"/><Relationship Id="rId23" Type="http://schemas.openxmlformats.org/officeDocument/2006/relationships/customXml" Target="../ink/ink148.xml"/><Relationship Id="rId119" Type="http://schemas.openxmlformats.org/officeDocument/2006/relationships/customXml" Target="../ink/ink196.xml"/><Relationship Id="rId270" Type="http://schemas.openxmlformats.org/officeDocument/2006/relationships/image" Target="../media/image273.png"/><Relationship Id="rId326" Type="http://schemas.openxmlformats.org/officeDocument/2006/relationships/image" Target="../media/image301.png"/><Relationship Id="rId65" Type="http://schemas.openxmlformats.org/officeDocument/2006/relationships/customXml" Target="../ink/ink169.xml"/><Relationship Id="rId130" Type="http://schemas.openxmlformats.org/officeDocument/2006/relationships/image" Target="../media/image203.png"/><Relationship Id="rId368" Type="http://schemas.openxmlformats.org/officeDocument/2006/relationships/image" Target="../media/image322.png"/><Relationship Id="rId172" Type="http://schemas.openxmlformats.org/officeDocument/2006/relationships/image" Target="../media/image224.png"/><Relationship Id="rId228" Type="http://schemas.openxmlformats.org/officeDocument/2006/relationships/image" Target="../media/image252.png"/><Relationship Id="rId281" Type="http://schemas.openxmlformats.org/officeDocument/2006/relationships/customXml" Target="../ink/ink277.xml"/><Relationship Id="rId337" Type="http://schemas.openxmlformats.org/officeDocument/2006/relationships/customXml" Target="../ink/ink305.xml"/><Relationship Id="rId34" Type="http://schemas.openxmlformats.org/officeDocument/2006/relationships/image" Target="../media/image155.png"/><Relationship Id="rId76" Type="http://schemas.openxmlformats.org/officeDocument/2006/relationships/image" Target="../media/image176.png"/><Relationship Id="rId141" Type="http://schemas.openxmlformats.org/officeDocument/2006/relationships/customXml" Target="../ink/ink207.xml"/><Relationship Id="rId7" Type="http://schemas.openxmlformats.org/officeDocument/2006/relationships/customXml" Target="../ink/ink140.xml"/><Relationship Id="rId183" Type="http://schemas.openxmlformats.org/officeDocument/2006/relationships/customXml" Target="../ink/ink228.xml"/><Relationship Id="rId239" Type="http://schemas.openxmlformats.org/officeDocument/2006/relationships/customXml" Target="../ink/ink256.xml"/><Relationship Id="rId250" Type="http://schemas.openxmlformats.org/officeDocument/2006/relationships/image" Target="../media/image263.png"/><Relationship Id="rId292" Type="http://schemas.openxmlformats.org/officeDocument/2006/relationships/image" Target="../media/image284.png"/><Relationship Id="rId306" Type="http://schemas.openxmlformats.org/officeDocument/2006/relationships/image" Target="../media/image291.png"/><Relationship Id="rId45" Type="http://schemas.openxmlformats.org/officeDocument/2006/relationships/customXml" Target="../ink/ink159.xml"/><Relationship Id="rId87" Type="http://schemas.openxmlformats.org/officeDocument/2006/relationships/customXml" Target="../ink/ink180.xml"/><Relationship Id="rId110" Type="http://schemas.openxmlformats.org/officeDocument/2006/relationships/image" Target="../media/image193.png"/><Relationship Id="rId348" Type="http://schemas.openxmlformats.org/officeDocument/2006/relationships/image" Target="../media/image312.png"/><Relationship Id="rId152" Type="http://schemas.openxmlformats.org/officeDocument/2006/relationships/image" Target="../media/image214.png"/><Relationship Id="rId194" Type="http://schemas.openxmlformats.org/officeDocument/2006/relationships/image" Target="../media/image235.png"/><Relationship Id="rId208" Type="http://schemas.openxmlformats.org/officeDocument/2006/relationships/image" Target="../media/image242.png"/><Relationship Id="rId261" Type="http://schemas.openxmlformats.org/officeDocument/2006/relationships/customXml" Target="../ink/ink267.xml"/><Relationship Id="rId14" Type="http://schemas.openxmlformats.org/officeDocument/2006/relationships/image" Target="../media/image145.png"/><Relationship Id="rId56" Type="http://schemas.openxmlformats.org/officeDocument/2006/relationships/image" Target="../media/image166.png"/><Relationship Id="rId317" Type="http://schemas.openxmlformats.org/officeDocument/2006/relationships/customXml" Target="../ink/ink295.xml"/><Relationship Id="rId359" Type="http://schemas.openxmlformats.org/officeDocument/2006/relationships/customXml" Target="../ink/ink316.xml"/><Relationship Id="rId98" Type="http://schemas.openxmlformats.org/officeDocument/2006/relationships/image" Target="../media/image187.png"/><Relationship Id="rId121" Type="http://schemas.openxmlformats.org/officeDocument/2006/relationships/customXml" Target="../ink/ink197.xml"/><Relationship Id="rId163" Type="http://schemas.openxmlformats.org/officeDocument/2006/relationships/customXml" Target="../ink/ink218.xml"/><Relationship Id="rId219" Type="http://schemas.openxmlformats.org/officeDocument/2006/relationships/customXml" Target="../ink/ink246.xml"/><Relationship Id="rId230" Type="http://schemas.openxmlformats.org/officeDocument/2006/relationships/image" Target="../media/image253.png"/><Relationship Id="rId25" Type="http://schemas.openxmlformats.org/officeDocument/2006/relationships/customXml" Target="../ink/ink149.xml"/><Relationship Id="rId67" Type="http://schemas.openxmlformats.org/officeDocument/2006/relationships/customXml" Target="../ink/ink170.xml"/><Relationship Id="rId272" Type="http://schemas.openxmlformats.org/officeDocument/2006/relationships/image" Target="../media/image274.png"/><Relationship Id="rId328" Type="http://schemas.openxmlformats.org/officeDocument/2006/relationships/image" Target="../media/image302.png"/><Relationship Id="rId132" Type="http://schemas.openxmlformats.org/officeDocument/2006/relationships/image" Target="../media/image204.png"/><Relationship Id="rId174" Type="http://schemas.openxmlformats.org/officeDocument/2006/relationships/image" Target="../media/image225.png"/><Relationship Id="rId220" Type="http://schemas.openxmlformats.org/officeDocument/2006/relationships/image" Target="../media/image248.png"/><Relationship Id="rId241" Type="http://schemas.openxmlformats.org/officeDocument/2006/relationships/customXml" Target="../ink/ink257.xml"/><Relationship Id="rId15" Type="http://schemas.openxmlformats.org/officeDocument/2006/relationships/customXml" Target="../ink/ink144.xml"/><Relationship Id="rId36" Type="http://schemas.openxmlformats.org/officeDocument/2006/relationships/image" Target="../media/image156.png"/><Relationship Id="rId57" Type="http://schemas.openxmlformats.org/officeDocument/2006/relationships/customXml" Target="../ink/ink165.xml"/><Relationship Id="rId262" Type="http://schemas.openxmlformats.org/officeDocument/2006/relationships/image" Target="../media/image269.png"/><Relationship Id="rId283" Type="http://schemas.openxmlformats.org/officeDocument/2006/relationships/customXml" Target="../ink/ink278.xml"/><Relationship Id="rId318" Type="http://schemas.openxmlformats.org/officeDocument/2006/relationships/image" Target="../media/image297.png"/><Relationship Id="rId339" Type="http://schemas.openxmlformats.org/officeDocument/2006/relationships/customXml" Target="../ink/ink306.xml"/><Relationship Id="rId78" Type="http://schemas.openxmlformats.org/officeDocument/2006/relationships/image" Target="../media/image177.png"/><Relationship Id="rId99" Type="http://schemas.openxmlformats.org/officeDocument/2006/relationships/customXml" Target="../ink/ink186.xml"/><Relationship Id="rId101" Type="http://schemas.openxmlformats.org/officeDocument/2006/relationships/customXml" Target="../ink/ink187.xml"/><Relationship Id="rId122" Type="http://schemas.openxmlformats.org/officeDocument/2006/relationships/image" Target="../media/image199.png"/><Relationship Id="rId143" Type="http://schemas.openxmlformats.org/officeDocument/2006/relationships/customXml" Target="../ink/ink208.xml"/><Relationship Id="rId164" Type="http://schemas.openxmlformats.org/officeDocument/2006/relationships/image" Target="../media/image220.png"/><Relationship Id="rId185" Type="http://schemas.openxmlformats.org/officeDocument/2006/relationships/customXml" Target="../ink/ink229.xml"/><Relationship Id="rId350" Type="http://schemas.openxmlformats.org/officeDocument/2006/relationships/image" Target="../media/image313.png"/><Relationship Id="rId9" Type="http://schemas.openxmlformats.org/officeDocument/2006/relationships/customXml" Target="../ink/ink141.xml"/><Relationship Id="rId210" Type="http://schemas.openxmlformats.org/officeDocument/2006/relationships/image" Target="../media/image243.png"/><Relationship Id="rId26" Type="http://schemas.openxmlformats.org/officeDocument/2006/relationships/image" Target="../media/image151.png"/><Relationship Id="rId231" Type="http://schemas.openxmlformats.org/officeDocument/2006/relationships/customXml" Target="../ink/ink252.xml"/><Relationship Id="rId252" Type="http://schemas.openxmlformats.org/officeDocument/2006/relationships/image" Target="../media/image264.png"/><Relationship Id="rId273" Type="http://schemas.openxmlformats.org/officeDocument/2006/relationships/customXml" Target="../ink/ink273.xml"/><Relationship Id="rId294" Type="http://schemas.openxmlformats.org/officeDocument/2006/relationships/image" Target="../media/image285.png"/><Relationship Id="rId308" Type="http://schemas.openxmlformats.org/officeDocument/2006/relationships/image" Target="../media/image292.png"/><Relationship Id="rId329" Type="http://schemas.openxmlformats.org/officeDocument/2006/relationships/customXml" Target="../ink/ink301.xml"/><Relationship Id="rId47" Type="http://schemas.openxmlformats.org/officeDocument/2006/relationships/customXml" Target="../ink/ink160.xml"/><Relationship Id="rId68" Type="http://schemas.openxmlformats.org/officeDocument/2006/relationships/image" Target="../media/image172.png"/><Relationship Id="rId89" Type="http://schemas.openxmlformats.org/officeDocument/2006/relationships/customXml" Target="../ink/ink181.xml"/><Relationship Id="rId112" Type="http://schemas.openxmlformats.org/officeDocument/2006/relationships/image" Target="../media/image194.png"/><Relationship Id="rId133" Type="http://schemas.openxmlformats.org/officeDocument/2006/relationships/customXml" Target="../ink/ink203.xml"/><Relationship Id="rId154" Type="http://schemas.openxmlformats.org/officeDocument/2006/relationships/image" Target="../media/image215.png"/><Relationship Id="rId175" Type="http://schemas.openxmlformats.org/officeDocument/2006/relationships/customXml" Target="../ink/ink224.xml"/><Relationship Id="rId340" Type="http://schemas.openxmlformats.org/officeDocument/2006/relationships/image" Target="../media/image308.png"/><Relationship Id="rId361" Type="http://schemas.openxmlformats.org/officeDocument/2006/relationships/customXml" Target="../ink/ink317.xml"/><Relationship Id="rId196" Type="http://schemas.openxmlformats.org/officeDocument/2006/relationships/image" Target="../media/image236.png"/><Relationship Id="rId200" Type="http://schemas.openxmlformats.org/officeDocument/2006/relationships/image" Target="../media/image238.png"/><Relationship Id="rId16" Type="http://schemas.openxmlformats.org/officeDocument/2006/relationships/image" Target="../media/image146.png"/><Relationship Id="rId221" Type="http://schemas.openxmlformats.org/officeDocument/2006/relationships/customXml" Target="../ink/ink247.xml"/><Relationship Id="rId242" Type="http://schemas.openxmlformats.org/officeDocument/2006/relationships/image" Target="../media/image259.png"/><Relationship Id="rId263" Type="http://schemas.openxmlformats.org/officeDocument/2006/relationships/customXml" Target="../ink/ink268.xml"/><Relationship Id="rId284" Type="http://schemas.openxmlformats.org/officeDocument/2006/relationships/image" Target="../media/image280.png"/><Relationship Id="rId319" Type="http://schemas.openxmlformats.org/officeDocument/2006/relationships/customXml" Target="../ink/ink296.xml"/><Relationship Id="rId37" Type="http://schemas.openxmlformats.org/officeDocument/2006/relationships/customXml" Target="../ink/ink155.xml"/><Relationship Id="rId58" Type="http://schemas.openxmlformats.org/officeDocument/2006/relationships/image" Target="../media/image167.png"/><Relationship Id="rId79" Type="http://schemas.openxmlformats.org/officeDocument/2006/relationships/customXml" Target="../ink/ink176.xml"/><Relationship Id="rId102" Type="http://schemas.openxmlformats.org/officeDocument/2006/relationships/image" Target="../media/image189.png"/><Relationship Id="rId123" Type="http://schemas.openxmlformats.org/officeDocument/2006/relationships/customXml" Target="../ink/ink198.xml"/><Relationship Id="rId144" Type="http://schemas.openxmlformats.org/officeDocument/2006/relationships/image" Target="../media/image210.png"/><Relationship Id="rId330" Type="http://schemas.openxmlformats.org/officeDocument/2006/relationships/image" Target="../media/image303.png"/><Relationship Id="rId90" Type="http://schemas.openxmlformats.org/officeDocument/2006/relationships/image" Target="../media/image183.png"/><Relationship Id="rId165" Type="http://schemas.openxmlformats.org/officeDocument/2006/relationships/customXml" Target="../ink/ink219.xml"/><Relationship Id="rId186" Type="http://schemas.openxmlformats.org/officeDocument/2006/relationships/image" Target="../media/image231.png"/><Relationship Id="rId351" Type="http://schemas.openxmlformats.org/officeDocument/2006/relationships/customXml" Target="../ink/ink312.xml"/><Relationship Id="rId211" Type="http://schemas.openxmlformats.org/officeDocument/2006/relationships/customXml" Target="../ink/ink242.xml"/><Relationship Id="rId232" Type="http://schemas.openxmlformats.org/officeDocument/2006/relationships/image" Target="../media/image254.png"/><Relationship Id="rId253" Type="http://schemas.openxmlformats.org/officeDocument/2006/relationships/customXml" Target="../ink/ink263.xml"/><Relationship Id="rId274" Type="http://schemas.openxmlformats.org/officeDocument/2006/relationships/image" Target="../media/image275.png"/><Relationship Id="rId295" Type="http://schemas.openxmlformats.org/officeDocument/2006/relationships/customXml" Target="../ink/ink284.xml"/><Relationship Id="rId309" Type="http://schemas.openxmlformats.org/officeDocument/2006/relationships/customXml" Target="../ink/ink291.xml"/><Relationship Id="rId27" Type="http://schemas.openxmlformats.org/officeDocument/2006/relationships/customXml" Target="../ink/ink150.xml"/><Relationship Id="rId48" Type="http://schemas.openxmlformats.org/officeDocument/2006/relationships/image" Target="../media/image162.png"/><Relationship Id="rId69" Type="http://schemas.openxmlformats.org/officeDocument/2006/relationships/customXml" Target="../ink/ink171.xml"/><Relationship Id="rId113" Type="http://schemas.openxmlformats.org/officeDocument/2006/relationships/customXml" Target="../ink/ink193.xml"/><Relationship Id="rId134" Type="http://schemas.openxmlformats.org/officeDocument/2006/relationships/image" Target="../media/image205.png"/><Relationship Id="rId320" Type="http://schemas.openxmlformats.org/officeDocument/2006/relationships/image" Target="../media/image298.png"/><Relationship Id="rId80" Type="http://schemas.openxmlformats.org/officeDocument/2006/relationships/image" Target="../media/image178.png"/><Relationship Id="rId155" Type="http://schemas.openxmlformats.org/officeDocument/2006/relationships/customXml" Target="../ink/ink214.xml"/><Relationship Id="rId176" Type="http://schemas.openxmlformats.org/officeDocument/2006/relationships/image" Target="../media/image226.png"/><Relationship Id="rId197" Type="http://schemas.openxmlformats.org/officeDocument/2006/relationships/customXml" Target="../ink/ink235.xml"/><Relationship Id="rId341" Type="http://schemas.openxmlformats.org/officeDocument/2006/relationships/customXml" Target="../ink/ink307.xml"/><Relationship Id="rId362" Type="http://schemas.openxmlformats.org/officeDocument/2006/relationships/image" Target="../media/image319.png"/><Relationship Id="rId201" Type="http://schemas.openxmlformats.org/officeDocument/2006/relationships/customXml" Target="../ink/ink237.xml"/><Relationship Id="rId222" Type="http://schemas.openxmlformats.org/officeDocument/2006/relationships/image" Target="../media/image249.png"/><Relationship Id="rId243" Type="http://schemas.openxmlformats.org/officeDocument/2006/relationships/customXml" Target="../ink/ink258.xml"/><Relationship Id="rId264" Type="http://schemas.openxmlformats.org/officeDocument/2006/relationships/image" Target="../media/image270.png"/><Relationship Id="rId285" Type="http://schemas.openxmlformats.org/officeDocument/2006/relationships/customXml" Target="../ink/ink279.xml"/><Relationship Id="rId17" Type="http://schemas.openxmlformats.org/officeDocument/2006/relationships/customXml" Target="../ink/ink145.xml"/><Relationship Id="rId38" Type="http://schemas.openxmlformats.org/officeDocument/2006/relationships/image" Target="../media/image157.png"/><Relationship Id="rId59" Type="http://schemas.openxmlformats.org/officeDocument/2006/relationships/customXml" Target="../ink/ink166.xml"/><Relationship Id="rId103" Type="http://schemas.openxmlformats.org/officeDocument/2006/relationships/customXml" Target="../ink/ink188.xml"/><Relationship Id="rId124" Type="http://schemas.openxmlformats.org/officeDocument/2006/relationships/image" Target="../media/image200.png"/><Relationship Id="rId310" Type="http://schemas.openxmlformats.org/officeDocument/2006/relationships/image" Target="../media/image293.png"/><Relationship Id="rId70" Type="http://schemas.openxmlformats.org/officeDocument/2006/relationships/image" Target="../media/image173.png"/><Relationship Id="rId91" Type="http://schemas.openxmlformats.org/officeDocument/2006/relationships/customXml" Target="../ink/ink182.xml"/><Relationship Id="rId145" Type="http://schemas.openxmlformats.org/officeDocument/2006/relationships/customXml" Target="../ink/ink209.xml"/><Relationship Id="rId166" Type="http://schemas.openxmlformats.org/officeDocument/2006/relationships/image" Target="../media/image221.png"/><Relationship Id="rId187" Type="http://schemas.openxmlformats.org/officeDocument/2006/relationships/customXml" Target="../ink/ink230.xml"/><Relationship Id="rId331" Type="http://schemas.openxmlformats.org/officeDocument/2006/relationships/customXml" Target="../ink/ink302.xml"/><Relationship Id="rId352" Type="http://schemas.openxmlformats.org/officeDocument/2006/relationships/image" Target="../media/image314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4.png"/><Relationship Id="rId233" Type="http://schemas.openxmlformats.org/officeDocument/2006/relationships/customXml" Target="../ink/ink253.xml"/><Relationship Id="rId254" Type="http://schemas.openxmlformats.org/officeDocument/2006/relationships/image" Target="../media/image265.png"/><Relationship Id="rId28" Type="http://schemas.openxmlformats.org/officeDocument/2006/relationships/image" Target="../media/image152.png"/><Relationship Id="rId49" Type="http://schemas.openxmlformats.org/officeDocument/2006/relationships/customXml" Target="../ink/ink161.xml"/><Relationship Id="rId114" Type="http://schemas.openxmlformats.org/officeDocument/2006/relationships/image" Target="../media/image195.png"/><Relationship Id="rId275" Type="http://schemas.openxmlformats.org/officeDocument/2006/relationships/customXml" Target="../ink/ink274.xml"/><Relationship Id="rId296" Type="http://schemas.openxmlformats.org/officeDocument/2006/relationships/image" Target="../media/image286.png"/><Relationship Id="rId300" Type="http://schemas.openxmlformats.org/officeDocument/2006/relationships/image" Target="../media/image288.png"/><Relationship Id="rId60" Type="http://schemas.openxmlformats.org/officeDocument/2006/relationships/image" Target="../media/image168.png"/><Relationship Id="rId81" Type="http://schemas.openxmlformats.org/officeDocument/2006/relationships/customXml" Target="../ink/ink177.xml"/><Relationship Id="rId135" Type="http://schemas.openxmlformats.org/officeDocument/2006/relationships/customXml" Target="../ink/ink204.xml"/><Relationship Id="rId156" Type="http://schemas.openxmlformats.org/officeDocument/2006/relationships/image" Target="../media/image216.png"/><Relationship Id="rId177" Type="http://schemas.openxmlformats.org/officeDocument/2006/relationships/customXml" Target="../ink/ink225.xml"/><Relationship Id="rId198" Type="http://schemas.openxmlformats.org/officeDocument/2006/relationships/image" Target="../media/image237.png"/><Relationship Id="rId321" Type="http://schemas.openxmlformats.org/officeDocument/2006/relationships/customXml" Target="../ink/ink297.xml"/><Relationship Id="rId342" Type="http://schemas.openxmlformats.org/officeDocument/2006/relationships/image" Target="../media/image309.png"/><Relationship Id="rId363" Type="http://schemas.openxmlformats.org/officeDocument/2006/relationships/customXml" Target="../ink/ink318.xml"/><Relationship Id="rId202" Type="http://schemas.openxmlformats.org/officeDocument/2006/relationships/image" Target="../media/image239.png"/><Relationship Id="rId223" Type="http://schemas.openxmlformats.org/officeDocument/2006/relationships/customXml" Target="../ink/ink248.xml"/><Relationship Id="rId244" Type="http://schemas.openxmlformats.org/officeDocument/2006/relationships/image" Target="../media/image260.png"/><Relationship Id="rId18" Type="http://schemas.openxmlformats.org/officeDocument/2006/relationships/image" Target="../media/image147.png"/><Relationship Id="rId39" Type="http://schemas.openxmlformats.org/officeDocument/2006/relationships/customXml" Target="../ink/ink156.xml"/><Relationship Id="rId265" Type="http://schemas.openxmlformats.org/officeDocument/2006/relationships/customXml" Target="../ink/ink269.xml"/><Relationship Id="rId286" Type="http://schemas.openxmlformats.org/officeDocument/2006/relationships/image" Target="../media/image281.png"/><Relationship Id="rId50" Type="http://schemas.openxmlformats.org/officeDocument/2006/relationships/image" Target="../media/image163.png"/><Relationship Id="rId104" Type="http://schemas.openxmlformats.org/officeDocument/2006/relationships/image" Target="../media/image190.png"/><Relationship Id="rId125" Type="http://schemas.openxmlformats.org/officeDocument/2006/relationships/customXml" Target="../ink/ink199.xml"/><Relationship Id="rId146" Type="http://schemas.openxmlformats.org/officeDocument/2006/relationships/image" Target="../media/image211.png"/><Relationship Id="rId167" Type="http://schemas.openxmlformats.org/officeDocument/2006/relationships/customXml" Target="../ink/ink220.xml"/><Relationship Id="rId188" Type="http://schemas.openxmlformats.org/officeDocument/2006/relationships/image" Target="../media/image232.png"/><Relationship Id="rId311" Type="http://schemas.openxmlformats.org/officeDocument/2006/relationships/customXml" Target="../ink/ink292.xml"/><Relationship Id="rId332" Type="http://schemas.openxmlformats.org/officeDocument/2006/relationships/image" Target="../media/image304.png"/><Relationship Id="rId353" Type="http://schemas.openxmlformats.org/officeDocument/2006/relationships/customXml" Target="../ink/ink313.xml"/><Relationship Id="rId71" Type="http://schemas.openxmlformats.org/officeDocument/2006/relationships/customXml" Target="../ink/ink172.xml"/><Relationship Id="rId92" Type="http://schemas.openxmlformats.org/officeDocument/2006/relationships/image" Target="../media/image184.png"/><Relationship Id="rId213" Type="http://schemas.openxmlformats.org/officeDocument/2006/relationships/customXml" Target="../ink/ink243.xml"/><Relationship Id="rId234" Type="http://schemas.openxmlformats.org/officeDocument/2006/relationships/image" Target="../media/image255.png"/><Relationship Id="rId2" Type="http://schemas.openxmlformats.org/officeDocument/2006/relationships/image" Target="../media/image139.png"/><Relationship Id="rId29" Type="http://schemas.openxmlformats.org/officeDocument/2006/relationships/customXml" Target="../ink/ink151.xml"/><Relationship Id="rId255" Type="http://schemas.openxmlformats.org/officeDocument/2006/relationships/customXml" Target="../ink/ink264.xml"/><Relationship Id="rId276" Type="http://schemas.openxmlformats.org/officeDocument/2006/relationships/image" Target="../media/image276.png"/><Relationship Id="rId297" Type="http://schemas.openxmlformats.org/officeDocument/2006/relationships/customXml" Target="../ink/ink285.xml"/><Relationship Id="rId40" Type="http://schemas.openxmlformats.org/officeDocument/2006/relationships/image" Target="../media/image158.png"/><Relationship Id="rId115" Type="http://schemas.openxmlformats.org/officeDocument/2006/relationships/customXml" Target="../ink/ink194.xml"/><Relationship Id="rId136" Type="http://schemas.openxmlformats.org/officeDocument/2006/relationships/image" Target="../media/image206.png"/><Relationship Id="rId157" Type="http://schemas.openxmlformats.org/officeDocument/2006/relationships/customXml" Target="../ink/ink215.xml"/><Relationship Id="rId178" Type="http://schemas.openxmlformats.org/officeDocument/2006/relationships/image" Target="../media/image227.png"/><Relationship Id="rId301" Type="http://schemas.openxmlformats.org/officeDocument/2006/relationships/customXml" Target="../ink/ink287.xml"/><Relationship Id="rId322" Type="http://schemas.openxmlformats.org/officeDocument/2006/relationships/image" Target="../media/image299.png"/><Relationship Id="rId343" Type="http://schemas.openxmlformats.org/officeDocument/2006/relationships/customXml" Target="../ink/ink308.xml"/><Relationship Id="rId364" Type="http://schemas.openxmlformats.org/officeDocument/2006/relationships/image" Target="../media/image320.png"/><Relationship Id="rId61" Type="http://schemas.openxmlformats.org/officeDocument/2006/relationships/customXml" Target="../ink/ink167.xml"/><Relationship Id="rId82" Type="http://schemas.openxmlformats.org/officeDocument/2006/relationships/image" Target="../media/image179.png"/><Relationship Id="rId199" Type="http://schemas.openxmlformats.org/officeDocument/2006/relationships/customXml" Target="../ink/ink236.xml"/><Relationship Id="rId203" Type="http://schemas.openxmlformats.org/officeDocument/2006/relationships/customXml" Target="../ink/ink238.xml"/><Relationship Id="rId19" Type="http://schemas.openxmlformats.org/officeDocument/2006/relationships/customXml" Target="../ink/ink146.xml"/><Relationship Id="rId224" Type="http://schemas.openxmlformats.org/officeDocument/2006/relationships/image" Target="../media/image250.png"/><Relationship Id="rId245" Type="http://schemas.openxmlformats.org/officeDocument/2006/relationships/customXml" Target="../ink/ink259.xml"/><Relationship Id="rId266" Type="http://schemas.openxmlformats.org/officeDocument/2006/relationships/image" Target="../media/image271.png"/><Relationship Id="rId287" Type="http://schemas.openxmlformats.org/officeDocument/2006/relationships/customXml" Target="../ink/ink280.xml"/><Relationship Id="rId30" Type="http://schemas.openxmlformats.org/officeDocument/2006/relationships/image" Target="../media/image153.png"/><Relationship Id="rId105" Type="http://schemas.openxmlformats.org/officeDocument/2006/relationships/customXml" Target="../ink/ink189.xml"/><Relationship Id="rId126" Type="http://schemas.openxmlformats.org/officeDocument/2006/relationships/image" Target="../media/image201.png"/><Relationship Id="rId147" Type="http://schemas.openxmlformats.org/officeDocument/2006/relationships/customXml" Target="../ink/ink210.xml"/><Relationship Id="rId168" Type="http://schemas.openxmlformats.org/officeDocument/2006/relationships/image" Target="../media/image222.png"/><Relationship Id="rId312" Type="http://schemas.openxmlformats.org/officeDocument/2006/relationships/image" Target="../media/image294.png"/><Relationship Id="rId333" Type="http://schemas.openxmlformats.org/officeDocument/2006/relationships/customXml" Target="../ink/ink303.xml"/><Relationship Id="rId354" Type="http://schemas.openxmlformats.org/officeDocument/2006/relationships/image" Target="../media/image315.png"/><Relationship Id="rId51" Type="http://schemas.openxmlformats.org/officeDocument/2006/relationships/customXml" Target="../ink/ink162.xml"/><Relationship Id="rId72" Type="http://schemas.openxmlformats.org/officeDocument/2006/relationships/image" Target="../media/image174.png"/><Relationship Id="rId93" Type="http://schemas.openxmlformats.org/officeDocument/2006/relationships/customXml" Target="../ink/ink183.xml"/><Relationship Id="rId189" Type="http://schemas.openxmlformats.org/officeDocument/2006/relationships/customXml" Target="../ink/ink231.xml"/><Relationship Id="rId3" Type="http://schemas.openxmlformats.org/officeDocument/2006/relationships/customXml" Target="../ink/ink138.xml"/><Relationship Id="rId214" Type="http://schemas.openxmlformats.org/officeDocument/2006/relationships/image" Target="../media/image245.png"/><Relationship Id="rId235" Type="http://schemas.openxmlformats.org/officeDocument/2006/relationships/customXml" Target="../ink/ink254.xml"/><Relationship Id="rId256" Type="http://schemas.openxmlformats.org/officeDocument/2006/relationships/image" Target="../media/image266.png"/><Relationship Id="rId277" Type="http://schemas.openxmlformats.org/officeDocument/2006/relationships/customXml" Target="../ink/ink275.xml"/><Relationship Id="rId298" Type="http://schemas.openxmlformats.org/officeDocument/2006/relationships/image" Target="../media/image287.png"/><Relationship Id="rId116" Type="http://schemas.openxmlformats.org/officeDocument/2006/relationships/image" Target="../media/image196.png"/><Relationship Id="rId137" Type="http://schemas.openxmlformats.org/officeDocument/2006/relationships/customXml" Target="../ink/ink205.xml"/><Relationship Id="rId158" Type="http://schemas.openxmlformats.org/officeDocument/2006/relationships/image" Target="../media/image217.png"/><Relationship Id="rId302" Type="http://schemas.openxmlformats.org/officeDocument/2006/relationships/image" Target="../media/image289.png"/><Relationship Id="rId323" Type="http://schemas.openxmlformats.org/officeDocument/2006/relationships/customXml" Target="../ink/ink298.xml"/><Relationship Id="rId344" Type="http://schemas.openxmlformats.org/officeDocument/2006/relationships/image" Target="../media/image310.png"/><Relationship Id="rId20" Type="http://schemas.openxmlformats.org/officeDocument/2006/relationships/image" Target="../media/image148.png"/><Relationship Id="rId41" Type="http://schemas.openxmlformats.org/officeDocument/2006/relationships/customXml" Target="../ink/ink157.xml"/><Relationship Id="rId62" Type="http://schemas.openxmlformats.org/officeDocument/2006/relationships/image" Target="../media/image169.png"/><Relationship Id="rId83" Type="http://schemas.openxmlformats.org/officeDocument/2006/relationships/customXml" Target="../ink/ink178.xml"/><Relationship Id="rId179" Type="http://schemas.openxmlformats.org/officeDocument/2006/relationships/customXml" Target="../ink/ink226.xml"/><Relationship Id="rId365" Type="http://schemas.openxmlformats.org/officeDocument/2006/relationships/customXml" Target="../ink/ink319.xml"/><Relationship Id="rId190" Type="http://schemas.openxmlformats.org/officeDocument/2006/relationships/image" Target="../media/image233.png"/><Relationship Id="rId204" Type="http://schemas.openxmlformats.org/officeDocument/2006/relationships/image" Target="../media/image240.png"/><Relationship Id="rId225" Type="http://schemas.openxmlformats.org/officeDocument/2006/relationships/customXml" Target="../ink/ink249.xml"/><Relationship Id="rId246" Type="http://schemas.openxmlformats.org/officeDocument/2006/relationships/image" Target="../media/image261.png"/><Relationship Id="rId267" Type="http://schemas.openxmlformats.org/officeDocument/2006/relationships/customXml" Target="../ink/ink270.xml"/><Relationship Id="rId288" Type="http://schemas.openxmlformats.org/officeDocument/2006/relationships/image" Target="../media/image282.png"/><Relationship Id="rId106" Type="http://schemas.openxmlformats.org/officeDocument/2006/relationships/image" Target="../media/image191.png"/><Relationship Id="rId127" Type="http://schemas.openxmlformats.org/officeDocument/2006/relationships/customXml" Target="../ink/ink200.xml"/><Relationship Id="rId313" Type="http://schemas.openxmlformats.org/officeDocument/2006/relationships/customXml" Target="../ink/ink293.xml"/><Relationship Id="rId10" Type="http://schemas.openxmlformats.org/officeDocument/2006/relationships/image" Target="../media/image143.png"/><Relationship Id="rId31" Type="http://schemas.openxmlformats.org/officeDocument/2006/relationships/customXml" Target="../ink/ink152.xml"/><Relationship Id="rId52" Type="http://schemas.openxmlformats.org/officeDocument/2006/relationships/image" Target="../media/image164.png"/><Relationship Id="rId73" Type="http://schemas.openxmlformats.org/officeDocument/2006/relationships/customXml" Target="../ink/ink173.xml"/><Relationship Id="rId94" Type="http://schemas.openxmlformats.org/officeDocument/2006/relationships/image" Target="../media/image185.png"/><Relationship Id="rId148" Type="http://schemas.openxmlformats.org/officeDocument/2006/relationships/image" Target="../media/image212.png"/><Relationship Id="rId169" Type="http://schemas.openxmlformats.org/officeDocument/2006/relationships/customXml" Target="../ink/ink221.xml"/><Relationship Id="rId334" Type="http://schemas.openxmlformats.org/officeDocument/2006/relationships/image" Target="../media/image305.png"/><Relationship Id="rId355" Type="http://schemas.openxmlformats.org/officeDocument/2006/relationships/customXml" Target="../ink/ink314.xml"/><Relationship Id="rId4" Type="http://schemas.openxmlformats.org/officeDocument/2006/relationships/image" Target="../media/image140.png"/><Relationship Id="rId180" Type="http://schemas.openxmlformats.org/officeDocument/2006/relationships/image" Target="../media/image228.png"/><Relationship Id="rId215" Type="http://schemas.openxmlformats.org/officeDocument/2006/relationships/customXml" Target="../ink/ink244.xml"/><Relationship Id="rId236" Type="http://schemas.openxmlformats.org/officeDocument/2006/relationships/image" Target="../media/image256.png"/><Relationship Id="rId257" Type="http://schemas.openxmlformats.org/officeDocument/2006/relationships/customXml" Target="../ink/ink265.xml"/><Relationship Id="rId278" Type="http://schemas.openxmlformats.org/officeDocument/2006/relationships/image" Target="../media/image277.png"/><Relationship Id="rId303" Type="http://schemas.openxmlformats.org/officeDocument/2006/relationships/customXml" Target="../ink/ink288.xml"/><Relationship Id="rId42" Type="http://schemas.openxmlformats.org/officeDocument/2006/relationships/image" Target="../media/image159.png"/><Relationship Id="rId84" Type="http://schemas.openxmlformats.org/officeDocument/2006/relationships/image" Target="../media/image180.png"/><Relationship Id="rId138" Type="http://schemas.openxmlformats.org/officeDocument/2006/relationships/image" Target="../media/image207.png"/><Relationship Id="rId345" Type="http://schemas.openxmlformats.org/officeDocument/2006/relationships/customXml" Target="../ink/ink309.xml"/><Relationship Id="rId191" Type="http://schemas.openxmlformats.org/officeDocument/2006/relationships/customXml" Target="../ink/ink232.xml"/><Relationship Id="rId205" Type="http://schemas.openxmlformats.org/officeDocument/2006/relationships/customXml" Target="../ink/ink239.xml"/><Relationship Id="rId247" Type="http://schemas.openxmlformats.org/officeDocument/2006/relationships/customXml" Target="../ink/ink260.xml"/><Relationship Id="rId107" Type="http://schemas.openxmlformats.org/officeDocument/2006/relationships/customXml" Target="../ink/ink190.xml"/><Relationship Id="rId289" Type="http://schemas.openxmlformats.org/officeDocument/2006/relationships/customXml" Target="../ink/ink281.xml"/><Relationship Id="rId11" Type="http://schemas.openxmlformats.org/officeDocument/2006/relationships/customXml" Target="../ink/ink142.xml"/><Relationship Id="rId53" Type="http://schemas.openxmlformats.org/officeDocument/2006/relationships/customXml" Target="../ink/ink163.xml"/><Relationship Id="rId149" Type="http://schemas.openxmlformats.org/officeDocument/2006/relationships/customXml" Target="../ink/ink211.xml"/><Relationship Id="rId314" Type="http://schemas.openxmlformats.org/officeDocument/2006/relationships/image" Target="../media/image295.png"/><Relationship Id="rId356" Type="http://schemas.openxmlformats.org/officeDocument/2006/relationships/image" Target="../media/image316.png"/><Relationship Id="rId95" Type="http://schemas.openxmlformats.org/officeDocument/2006/relationships/customXml" Target="../ink/ink184.xml"/><Relationship Id="rId160" Type="http://schemas.openxmlformats.org/officeDocument/2006/relationships/image" Target="../media/image218.png"/><Relationship Id="rId216" Type="http://schemas.openxmlformats.org/officeDocument/2006/relationships/image" Target="../media/image246.png"/><Relationship Id="rId258" Type="http://schemas.openxmlformats.org/officeDocument/2006/relationships/image" Target="../media/image267.png"/><Relationship Id="rId22" Type="http://schemas.openxmlformats.org/officeDocument/2006/relationships/image" Target="../media/image149.png"/><Relationship Id="rId64" Type="http://schemas.openxmlformats.org/officeDocument/2006/relationships/image" Target="../media/image170.png"/><Relationship Id="rId118" Type="http://schemas.openxmlformats.org/officeDocument/2006/relationships/image" Target="../media/image197.png"/><Relationship Id="rId325" Type="http://schemas.openxmlformats.org/officeDocument/2006/relationships/customXml" Target="../ink/ink299.xml"/><Relationship Id="rId367" Type="http://schemas.openxmlformats.org/officeDocument/2006/relationships/customXml" Target="../ink/ink320.xml"/><Relationship Id="rId171" Type="http://schemas.openxmlformats.org/officeDocument/2006/relationships/customXml" Target="../ink/ink222.xml"/><Relationship Id="rId227" Type="http://schemas.openxmlformats.org/officeDocument/2006/relationships/customXml" Target="../ink/ink250.xml"/><Relationship Id="rId269" Type="http://schemas.openxmlformats.org/officeDocument/2006/relationships/customXml" Target="../ink/ink271.xml"/><Relationship Id="rId33" Type="http://schemas.openxmlformats.org/officeDocument/2006/relationships/customXml" Target="../ink/ink153.xml"/><Relationship Id="rId129" Type="http://schemas.openxmlformats.org/officeDocument/2006/relationships/customXml" Target="../ink/ink201.xml"/><Relationship Id="rId280" Type="http://schemas.openxmlformats.org/officeDocument/2006/relationships/image" Target="../media/image278.png"/><Relationship Id="rId336" Type="http://schemas.openxmlformats.org/officeDocument/2006/relationships/image" Target="../media/image306.png"/><Relationship Id="rId75" Type="http://schemas.openxmlformats.org/officeDocument/2006/relationships/customXml" Target="../ink/ink174.xml"/><Relationship Id="rId140" Type="http://schemas.openxmlformats.org/officeDocument/2006/relationships/image" Target="../media/image208.png"/><Relationship Id="rId182" Type="http://schemas.openxmlformats.org/officeDocument/2006/relationships/image" Target="../media/image229.png"/><Relationship Id="rId6" Type="http://schemas.openxmlformats.org/officeDocument/2006/relationships/image" Target="../media/image141.png"/><Relationship Id="rId238" Type="http://schemas.openxmlformats.org/officeDocument/2006/relationships/image" Target="../media/image257.png"/><Relationship Id="rId291" Type="http://schemas.openxmlformats.org/officeDocument/2006/relationships/customXml" Target="../ink/ink282.xml"/><Relationship Id="rId305" Type="http://schemas.openxmlformats.org/officeDocument/2006/relationships/customXml" Target="../ink/ink289.xml"/><Relationship Id="rId347" Type="http://schemas.openxmlformats.org/officeDocument/2006/relationships/customXml" Target="../ink/ink310.xml"/><Relationship Id="rId44" Type="http://schemas.openxmlformats.org/officeDocument/2006/relationships/image" Target="../media/image160.png"/><Relationship Id="rId86" Type="http://schemas.openxmlformats.org/officeDocument/2006/relationships/image" Target="../media/image181.png"/><Relationship Id="rId151" Type="http://schemas.openxmlformats.org/officeDocument/2006/relationships/customXml" Target="../ink/ink212.xml"/><Relationship Id="rId193" Type="http://schemas.openxmlformats.org/officeDocument/2006/relationships/customXml" Target="../ink/ink233.xml"/><Relationship Id="rId207" Type="http://schemas.openxmlformats.org/officeDocument/2006/relationships/customXml" Target="../ink/ink240.xml"/><Relationship Id="rId249" Type="http://schemas.openxmlformats.org/officeDocument/2006/relationships/customXml" Target="../ink/ink261.xml"/><Relationship Id="rId13" Type="http://schemas.openxmlformats.org/officeDocument/2006/relationships/customXml" Target="../ink/ink143.xml"/><Relationship Id="rId109" Type="http://schemas.openxmlformats.org/officeDocument/2006/relationships/customXml" Target="../ink/ink191.xml"/><Relationship Id="rId260" Type="http://schemas.openxmlformats.org/officeDocument/2006/relationships/image" Target="../media/image268.png"/><Relationship Id="rId316" Type="http://schemas.openxmlformats.org/officeDocument/2006/relationships/image" Target="../media/image296.png"/><Relationship Id="rId55" Type="http://schemas.openxmlformats.org/officeDocument/2006/relationships/customXml" Target="../ink/ink164.xml"/><Relationship Id="rId97" Type="http://schemas.openxmlformats.org/officeDocument/2006/relationships/customXml" Target="../ink/ink185.xml"/><Relationship Id="rId120" Type="http://schemas.openxmlformats.org/officeDocument/2006/relationships/image" Target="../media/image198.png"/><Relationship Id="rId358" Type="http://schemas.openxmlformats.org/officeDocument/2006/relationships/image" Target="../media/image317.png"/><Relationship Id="rId162" Type="http://schemas.openxmlformats.org/officeDocument/2006/relationships/image" Target="../media/image219.png"/><Relationship Id="rId218" Type="http://schemas.openxmlformats.org/officeDocument/2006/relationships/image" Target="../media/image247.png"/><Relationship Id="rId271" Type="http://schemas.openxmlformats.org/officeDocument/2006/relationships/customXml" Target="../ink/ink272.xml"/><Relationship Id="rId24" Type="http://schemas.openxmlformats.org/officeDocument/2006/relationships/image" Target="../media/image150.png"/><Relationship Id="rId66" Type="http://schemas.openxmlformats.org/officeDocument/2006/relationships/image" Target="../media/image171.png"/><Relationship Id="rId131" Type="http://schemas.openxmlformats.org/officeDocument/2006/relationships/customXml" Target="../ink/ink202.xml"/><Relationship Id="rId327" Type="http://schemas.openxmlformats.org/officeDocument/2006/relationships/customXml" Target="../ink/ink300.xml"/><Relationship Id="rId173" Type="http://schemas.openxmlformats.org/officeDocument/2006/relationships/customXml" Target="../ink/ink223.xml"/><Relationship Id="rId229" Type="http://schemas.openxmlformats.org/officeDocument/2006/relationships/customXml" Target="../ink/ink251.xml"/><Relationship Id="rId240" Type="http://schemas.openxmlformats.org/officeDocument/2006/relationships/image" Target="../media/image258.png"/><Relationship Id="rId35" Type="http://schemas.openxmlformats.org/officeDocument/2006/relationships/customXml" Target="../ink/ink154.xml"/><Relationship Id="rId77" Type="http://schemas.openxmlformats.org/officeDocument/2006/relationships/customXml" Target="../ink/ink175.xml"/><Relationship Id="rId100" Type="http://schemas.openxmlformats.org/officeDocument/2006/relationships/image" Target="../media/image188.png"/><Relationship Id="rId282" Type="http://schemas.openxmlformats.org/officeDocument/2006/relationships/image" Target="../media/image279.png"/><Relationship Id="rId338" Type="http://schemas.openxmlformats.org/officeDocument/2006/relationships/image" Target="../media/image307.png"/><Relationship Id="rId8" Type="http://schemas.openxmlformats.org/officeDocument/2006/relationships/image" Target="../media/image142.png"/><Relationship Id="rId142" Type="http://schemas.openxmlformats.org/officeDocument/2006/relationships/image" Target="../media/image209.png"/><Relationship Id="rId184" Type="http://schemas.openxmlformats.org/officeDocument/2006/relationships/image" Target="../media/image230.png"/><Relationship Id="rId251" Type="http://schemas.openxmlformats.org/officeDocument/2006/relationships/customXml" Target="../ink/ink262.xml"/><Relationship Id="rId46" Type="http://schemas.openxmlformats.org/officeDocument/2006/relationships/image" Target="../media/image161.png"/><Relationship Id="rId293" Type="http://schemas.openxmlformats.org/officeDocument/2006/relationships/customXml" Target="../ink/ink283.xml"/><Relationship Id="rId307" Type="http://schemas.openxmlformats.org/officeDocument/2006/relationships/customXml" Target="../ink/ink290.xml"/><Relationship Id="rId349" Type="http://schemas.openxmlformats.org/officeDocument/2006/relationships/customXml" Target="../ink/ink311.xml"/><Relationship Id="rId88" Type="http://schemas.openxmlformats.org/officeDocument/2006/relationships/image" Target="../media/image182.png"/><Relationship Id="rId111" Type="http://schemas.openxmlformats.org/officeDocument/2006/relationships/customXml" Target="../ink/ink192.xml"/><Relationship Id="rId153" Type="http://schemas.openxmlformats.org/officeDocument/2006/relationships/customXml" Target="../ink/ink213.xml"/><Relationship Id="rId195" Type="http://schemas.openxmlformats.org/officeDocument/2006/relationships/customXml" Target="../ink/ink234.xml"/><Relationship Id="rId209" Type="http://schemas.openxmlformats.org/officeDocument/2006/relationships/customXml" Target="../ink/ink241.xml"/><Relationship Id="rId360" Type="http://schemas.openxmlformats.org/officeDocument/2006/relationships/image" Target="../media/image3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C52E-4DDE-80B9-45B2-95B40EDD4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32DFB-F5AE-1D90-1E03-82998444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FABC-AA98-3572-7553-0A9F45B8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While Loop Syntax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281C4-0D28-9C9B-2024-8F3C65BFE327}"/>
              </a:ext>
            </a:extLst>
          </p:cNvPr>
          <p:cNvSpPr txBox="1"/>
          <p:nvPr/>
        </p:nvSpPr>
        <p:spPr>
          <a:xfrm>
            <a:off x="838200" y="2113936"/>
            <a:ext cx="6489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1274E-F418-37C2-A743-8290D03B8A1D}"/>
              </a:ext>
            </a:extLst>
          </p:cNvPr>
          <p:cNvSpPr txBox="1"/>
          <p:nvPr/>
        </p:nvSpPr>
        <p:spPr>
          <a:xfrm>
            <a:off x="812502" y="4473677"/>
            <a:ext cx="552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condition before execute code block</a:t>
            </a:r>
          </a:p>
        </p:txBody>
      </p:sp>
    </p:spTree>
    <p:extLst>
      <p:ext uri="{BB962C8B-B14F-4D97-AF65-F5344CB8AC3E}">
        <p14:creationId xmlns:p14="http://schemas.microsoft.com/office/powerpoint/2010/main" val="76215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E307-4A19-7466-68B2-A0A0458B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C452F-8B7D-EE27-06DF-D72CAB8E401E}"/>
              </a:ext>
            </a:extLst>
          </p:cNvPr>
          <p:cNvSpPr txBox="1"/>
          <p:nvPr/>
        </p:nvSpPr>
        <p:spPr>
          <a:xfrm>
            <a:off x="838200" y="1939414"/>
            <a:ext cx="4935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= </a:t>
            </a:r>
            <a:r>
              <a:rPr lang="nn-NO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n-NO" sz="2800" dirty="0"/>
            </a:br>
            <a:br>
              <a:rPr lang="nn-NO" sz="2800" dirty="0"/>
            </a:br>
            <a:r>
              <a:rPr lang="nn-NO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&lt; </a:t>
            </a:r>
            <a:r>
              <a:rPr lang="nn-NO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printf(</a:t>
            </a:r>
            <a:r>
              <a:rPr lang="nn-NO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i);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i++;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2C97C8F-EB98-CA82-41B1-F09020011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45158"/>
              </p:ext>
            </p:extLst>
          </p:nvPr>
        </p:nvGraphicFramePr>
        <p:xfrm>
          <a:off x="5643715" y="1939414"/>
          <a:ext cx="5850192" cy="32004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462548">
                  <a:extLst>
                    <a:ext uri="{9D8B030D-6E8A-4147-A177-3AD203B41FA5}">
                      <a16:colId xmlns:a16="http://schemas.microsoft.com/office/drawing/2014/main" val="1209930369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390112392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36949855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628209594"/>
                    </a:ext>
                  </a:extLst>
                </a:gridCol>
              </a:tblGrid>
              <a:tr h="4011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4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499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629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95975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821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2726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571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7AAA78-B8E8-891B-7D66-6CA4221FFF1D}"/>
                  </a:ext>
                </a:extLst>
              </p14:cNvPr>
              <p14:cNvContentPartPr/>
              <p14:nvPr/>
            </p14:nvContentPartPr>
            <p14:xfrm>
              <a:off x="6101846" y="2515070"/>
              <a:ext cx="401400" cy="28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7AAA78-B8E8-891B-7D66-6CA4221FF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3206" y="2506070"/>
                <a:ext cx="419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3E4D22E-F9E3-2773-FF52-658F4F2E7B91}"/>
                  </a:ext>
                </a:extLst>
              </p14:cNvPr>
              <p14:cNvContentPartPr/>
              <p14:nvPr/>
            </p14:nvContentPartPr>
            <p14:xfrm>
              <a:off x="6105806" y="2447390"/>
              <a:ext cx="411480" cy="368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3E4D22E-F9E3-2773-FF52-658F4F2E7B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806" y="2438390"/>
                <a:ext cx="42912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A411904-71BD-9E00-B4AB-FAD108C1C7EE}"/>
              </a:ext>
            </a:extLst>
          </p:cNvPr>
          <p:cNvGrpSpPr/>
          <p:nvPr/>
        </p:nvGrpSpPr>
        <p:grpSpPr>
          <a:xfrm>
            <a:off x="3900446" y="3004670"/>
            <a:ext cx="189000" cy="261360"/>
            <a:chOff x="3900446" y="3004670"/>
            <a:chExt cx="1890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3787FB-1324-1388-A488-B89ECA9B3DDF}"/>
                    </a:ext>
                  </a:extLst>
                </p14:cNvPr>
                <p14:cNvContentPartPr/>
                <p14:nvPr/>
              </p14:nvContentPartPr>
              <p14:xfrm>
                <a:off x="3926366" y="3004670"/>
                <a:ext cx="133200" cy="22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3787FB-1324-1388-A488-B89ECA9B3D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7726" y="2996030"/>
                  <a:ext cx="150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144BD1-61EB-C502-390D-5207C500B5A9}"/>
                    </a:ext>
                  </a:extLst>
                </p14:cNvPr>
                <p14:cNvContentPartPr/>
                <p14:nvPr/>
              </p14:nvContentPartPr>
              <p14:xfrm>
                <a:off x="3900446" y="3134630"/>
                <a:ext cx="155520" cy="13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144BD1-61EB-C502-390D-5207C500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1806" y="3125630"/>
                  <a:ext cx="173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90B1AC-121D-65B6-47B7-62AB3E8D4F49}"/>
                    </a:ext>
                  </a:extLst>
                </p14:cNvPr>
                <p14:cNvContentPartPr/>
                <p14:nvPr/>
              </p14:nvContentPartPr>
              <p14:xfrm>
                <a:off x="3934286" y="3137150"/>
                <a:ext cx="155160" cy="11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90B1AC-121D-65B6-47B7-62AB3E8D4F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5286" y="3128150"/>
                  <a:ext cx="1728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18078B-95F9-41F0-7CD0-94CB7F90617F}"/>
                  </a:ext>
                </a:extLst>
              </p14:cNvPr>
              <p14:cNvContentPartPr/>
              <p14:nvPr/>
            </p14:nvContentPartPr>
            <p14:xfrm>
              <a:off x="10611206" y="2502110"/>
              <a:ext cx="525600" cy="290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18078B-95F9-41F0-7CD0-94CB7F9061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2566" y="2493110"/>
                <a:ext cx="5432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E882C88-F2E3-F2FE-12DB-4E4CC62513AA}"/>
                  </a:ext>
                </a:extLst>
              </p14:cNvPr>
              <p14:cNvContentPartPr/>
              <p14:nvPr/>
            </p14:nvContentPartPr>
            <p14:xfrm>
              <a:off x="6285446" y="3014750"/>
              <a:ext cx="15120" cy="35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E882C88-F2E3-F2FE-12DB-4E4CC62513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6806" y="3005750"/>
                <a:ext cx="3276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1171403-90AC-05C8-7D7D-00F784F1F581}"/>
              </a:ext>
            </a:extLst>
          </p:cNvPr>
          <p:cNvGrpSpPr/>
          <p:nvPr/>
        </p:nvGrpSpPr>
        <p:grpSpPr>
          <a:xfrm>
            <a:off x="277766" y="2917190"/>
            <a:ext cx="948240" cy="1560600"/>
            <a:chOff x="277766" y="2917190"/>
            <a:chExt cx="948240" cy="15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AA4811-C658-7E63-21B3-200DFDDA5AED}"/>
                    </a:ext>
                  </a:extLst>
                </p14:cNvPr>
                <p14:cNvContentPartPr/>
                <p14:nvPr/>
              </p14:nvContentPartPr>
              <p14:xfrm>
                <a:off x="277766" y="3025910"/>
                <a:ext cx="397800" cy="4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AA4811-C658-7E63-21B3-200DFDDA5A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126" y="3016910"/>
                  <a:ext cx="415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1FCAEE-82A1-7631-9BF4-B03F761175A8}"/>
                    </a:ext>
                  </a:extLst>
                </p14:cNvPr>
                <p14:cNvContentPartPr/>
                <p14:nvPr/>
              </p14:nvContentPartPr>
              <p14:xfrm>
                <a:off x="602486" y="2949950"/>
                <a:ext cx="141120" cy="14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1FCAEE-82A1-7631-9BF4-B03F761175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3486" y="2941310"/>
                  <a:ext cx="15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778384-BBFE-FD96-B936-037D03B2918C}"/>
                    </a:ext>
                  </a:extLst>
                </p14:cNvPr>
                <p14:cNvContentPartPr/>
                <p14:nvPr/>
              </p14:nvContentPartPr>
              <p14:xfrm>
                <a:off x="557846" y="2917190"/>
                <a:ext cx="68040" cy="21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778384-BBFE-FD96-B936-037D03B291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206" y="2908550"/>
                  <a:ext cx="85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16F33E9-7901-E0FE-78D8-78ECC0143D08}"/>
                    </a:ext>
                  </a:extLst>
                </p14:cNvPr>
                <p14:cNvContentPartPr/>
                <p14:nvPr/>
              </p14:nvContentPartPr>
              <p14:xfrm>
                <a:off x="719846" y="3527390"/>
                <a:ext cx="481320" cy="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16F33E9-7901-E0FE-78D8-78ECC0143D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1206" y="3518390"/>
                  <a:ext cx="498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8B9B8B-5583-18C5-399D-092C009394A4}"/>
                    </a:ext>
                  </a:extLst>
                </p14:cNvPr>
                <p14:cNvContentPartPr/>
                <p14:nvPr/>
              </p14:nvContentPartPr>
              <p14:xfrm>
                <a:off x="1133486" y="3464390"/>
                <a:ext cx="72720" cy="130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8B9B8B-5583-18C5-399D-092C00939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4486" y="3455750"/>
                  <a:ext cx="90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3E2B9B-6754-7009-618F-BA0D158B73A3}"/>
                    </a:ext>
                  </a:extLst>
                </p14:cNvPr>
                <p14:cNvContentPartPr/>
                <p14:nvPr/>
              </p14:nvContentPartPr>
              <p14:xfrm>
                <a:off x="1076606" y="3461870"/>
                <a:ext cx="65160" cy="17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3E2B9B-6754-7009-618F-BA0D158B73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606" y="3452870"/>
                  <a:ext cx="82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B9FBB4-2B80-645E-8F09-259705C30D96}"/>
                    </a:ext>
                  </a:extLst>
                </p14:cNvPr>
                <p14:cNvContentPartPr/>
                <p14:nvPr/>
              </p14:nvContentPartPr>
              <p14:xfrm>
                <a:off x="801926" y="3958670"/>
                <a:ext cx="391320" cy="2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B9FBB4-2B80-645E-8F09-259705C30D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2926" y="3950030"/>
                  <a:ext cx="408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E40007-2D38-242E-BB78-6CC123544A06}"/>
                    </a:ext>
                  </a:extLst>
                </p14:cNvPr>
                <p14:cNvContentPartPr/>
                <p14:nvPr/>
              </p14:nvContentPartPr>
              <p14:xfrm>
                <a:off x="1096766" y="3906470"/>
                <a:ext cx="129240" cy="14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E40007-2D38-242E-BB78-6CC123544A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7766" y="3897830"/>
                  <a:ext cx="146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A5FBF8-6873-A39F-6488-264F66ABD4CD}"/>
                    </a:ext>
                  </a:extLst>
                </p14:cNvPr>
                <p14:cNvContentPartPr/>
                <p14:nvPr/>
              </p14:nvContentPartPr>
              <p14:xfrm>
                <a:off x="1012526" y="3897470"/>
                <a:ext cx="191520" cy="17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A5FBF8-6873-A39F-6488-264F66ABD4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3886" y="3888830"/>
                  <a:ext cx="20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987798-7118-40A8-A535-F08969C3F6A2}"/>
                    </a:ext>
                  </a:extLst>
                </p14:cNvPr>
                <p14:cNvContentPartPr/>
                <p14:nvPr/>
              </p14:nvContentPartPr>
              <p14:xfrm>
                <a:off x="493046" y="4393190"/>
                <a:ext cx="372600" cy="41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987798-7118-40A8-A535-F08969C3F6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406" y="4384550"/>
                  <a:ext cx="390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B5785F-615B-EA6F-7554-51D11DFFA93B}"/>
                    </a:ext>
                  </a:extLst>
                </p14:cNvPr>
                <p14:cNvContentPartPr/>
                <p14:nvPr/>
              </p14:nvContentPartPr>
              <p14:xfrm>
                <a:off x="778886" y="4339910"/>
                <a:ext cx="115920" cy="12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B5785F-615B-EA6F-7554-51D11DFFA9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9886" y="4330910"/>
                  <a:ext cx="13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A28E58-28E8-B09A-2AB1-29157B15D1B3}"/>
                    </a:ext>
                  </a:extLst>
                </p14:cNvPr>
                <p14:cNvContentPartPr/>
                <p14:nvPr/>
              </p14:nvContentPartPr>
              <p14:xfrm>
                <a:off x="761246" y="4349990"/>
                <a:ext cx="100440" cy="12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8A28E58-28E8-B09A-2AB1-29157B15D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246" y="4340990"/>
                  <a:ext cx="118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0D3BEB-B339-2FE5-9677-C3820857A8FC}"/>
                    </a:ext>
                  </a:extLst>
                </p14:cNvPr>
                <p14:cNvContentPartPr/>
                <p14:nvPr/>
              </p14:nvContentPartPr>
              <p14:xfrm>
                <a:off x="292526" y="3184670"/>
                <a:ext cx="545040" cy="121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0D3BEB-B339-2FE5-9677-C3820857A8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3886" y="3175670"/>
                  <a:ext cx="562680" cy="12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F2FFDC-7EFC-F6D0-D75C-E1DFCCF5CC73}"/>
                  </a:ext>
                </a:extLst>
              </p14:cNvPr>
              <p14:cNvContentPartPr/>
              <p14:nvPr/>
            </p14:nvContentPartPr>
            <p14:xfrm>
              <a:off x="2231126" y="3873710"/>
              <a:ext cx="254880" cy="158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F2FFDC-7EFC-F6D0-D75C-E1DFCCF5CC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22486" y="3865070"/>
                <a:ext cx="27252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536B09A-BA1B-09D0-2DA2-886C3D45E62C}"/>
              </a:ext>
            </a:extLst>
          </p:cNvPr>
          <p:cNvGrpSpPr/>
          <p:nvPr/>
        </p:nvGrpSpPr>
        <p:grpSpPr>
          <a:xfrm>
            <a:off x="1391966" y="4198430"/>
            <a:ext cx="241560" cy="310320"/>
            <a:chOff x="1391966" y="4198430"/>
            <a:chExt cx="24156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1EB4CB-3B97-9F13-C2A6-E9A75C614146}"/>
                    </a:ext>
                  </a:extLst>
                </p14:cNvPr>
                <p14:cNvContentPartPr/>
                <p14:nvPr/>
              </p14:nvContentPartPr>
              <p14:xfrm>
                <a:off x="1447046" y="4198430"/>
                <a:ext cx="186480" cy="239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1EB4CB-3B97-9F13-C2A6-E9A75C6141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8406" y="4189430"/>
                  <a:ext cx="204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BA30AB-EDBF-AE7D-8EC7-B6BF8CD2D4F9}"/>
                    </a:ext>
                  </a:extLst>
                </p14:cNvPr>
                <p14:cNvContentPartPr/>
                <p14:nvPr/>
              </p14:nvContentPartPr>
              <p14:xfrm>
                <a:off x="1391966" y="4352150"/>
                <a:ext cx="117360" cy="14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BA30AB-EDBF-AE7D-8EC7-B6BF8CD2D4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82966" y="4343150"/>
                  <a:ext cx="135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4A4EC-FEE6-F5E5-1EC8-89D1AB11F02D}"/>
                    </a:ext>
                  </a:extLst>
                </p14:cNvPr>
                <p14:cNvContentPartPr/>
                <p14:nvPr/>
              </p14:nvContentPartPr>
              <p14:xfrm>
                <a:off x="1447766" y="4348910"/>
                <a:ext cx="88200" cy="15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4A4EC-FEE6-F5E5-1EC8-89D1AB11F0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39126" y="4340270"/>
                  <a:ext cx="10584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D3B37F-4A22-EF71-624F-4AC7D19F7520}"/>
                  </a:ext>
                </a:extLst>
              </p14:cNvPr>
              <p14:cNvContentPartPr/>
              <p14:nvPr/>
            </p14:nvContentPartPr>
            <p14:xfrm>
              <a:off x="6246566" y="2983790"/>
              <a:ext cx="104760" cy="262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D3B37F-4A22-EF71-624F-4AC7D19F75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37926" y="2974790"/>
                <a:ext cx="122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D29B4E-54FD-7C5D-98B4-21B1C81F79F6}"/>
                  </a:ext>
                </a:extLst>
              </p14:cNvPr>
              <p14:cNvContentPartPr/>
              <p14:nvPr/>
            </p14:nvContentPartPr>
            <p14:xfrm>
              <a:off x="6199406" y="3471590"/>
              <a:ext cx="234360" cy="249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D29B4E-54FD-7C5D-98B4-21B1C81F79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90766" y="3462590"/>
                <a:ext cx="2520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FC3396A-F10C-E0FB-6F44-13D50CEA1729}"/>
                  </a:ext>
                </a:extLst>
              </p14:cNvPr>
              <p14:cNvContentPartPr/>
              <p14:nvPr/>
            </p14:nvContentPartPr>
            <p14:xfrm>
              <a:off x="6034166" y="3865070"/>
              <a:ext cx="284760" cy="264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C3396A-F10C-E0FB-6F44-13D50CEA17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25526" y="3856430"/>
                <a:ext cx="30240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F1A36B8-D5C0-51E7-DBB1-C16ED89BBF69}"/>
              </a:ext>
            </a:extLst>
          </p:cNvPr>
          <p:cNvGrpSpPr/>
          <p:nvPr/>
        </p:nvGrpSpPr>
        <p:grpSpPr>
          <a:xfrm>
            <a:off x="6065486" y="4344590"/>
            <a:ext cx="264960" cy="284760"/>
            <a:chOff x="6065486" y="4344590"/>
            <a:chExt cx="2649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148A12-461E-C4C6-8F7C-5596F709745F}"/>
                    </a:ext>
                  </a:extLst>
                </p14:cNvPr>
                <p14:cNvContentPartPr/>
                <p14:nvPr/>
              </p14:nvContentPartPr>
              <p14:xfrm>
                <a:off x="6065486" y="4344590"/>
                <a:ext cx="264960" cy="201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148A12-461E-C4C6-8F7C-5596F70974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6846" y="4335950"/>
                  <a:ext cx="282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3475C5-8F94-7163-9C18-35B02AB60797}"/>
                    </a:ext>
                  </a:extLst>
                </p14:cNvPr>
                <p14:cNvContentPartPr/>
                <p14:nvPr/>
              </p14:nvContentPartPr>
              <p14:xfrm>
                <a:off x="6148286" y="4391390"/>
                <a:ext cx="147600" cy="23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3475C5-8F94-7163-9C18-35B02AB607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39286" y="4382750"/>
                  <a:ext cx="16524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24BE32C-C902-64E7-CC2B-D1AF57B029DC}"/>
                  </a:ext>
                </a:extLst>
              </p14:cNvPr>
              <p14:cNvContentPartPr/>
              <p14:nvPr/>
            </p14:nvContentPartPr>
            <p14:xfrm>
              <a:off x="10611566" y="4286630"/>
              <a:ext cx="760680" cy="37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24BE32C-C902-64E7-CC2B-D1AF57B029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02566" y="4277630"/>
                <a:ext cx="77832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4FC1BF4-1968-30C5-A741-5DAC5FB790E6}"/>
              </a:ext>
            </a:extLst>
          </p:cNvPr>
          <p:cNvGrpSpPr/>
          <p:nvPr/>
        </p:nvGrpSpPr>
        <p:grpSpPr>
          <a:xfrm>
            <a:off x="4939766" y="3371510"/>
            <a:ext cx="362160" cy="217800"/>
            <a:chOff x="4939766" y="3371510"/>
            <a:chExt cx="3621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8FB0636-0643-F18B-4EB1-F8A416EE7241}"/>
                    </a:ext>
                  </a:extLst>
                </p14:cNvPr>
                <p14:cNvContentPartPr/>
                <p14:nvPr/>
              </p14:nvContentPartPr>
              <p14:xfrm>
                <a:off x="4986206" y="3493910"/>
                <a:ext cx="106200" cy="1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FB0636-0643-F18B-4EB1-F8A416EE72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7566" y="3484910"/>
                  <a:ext cx="123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E1C5A65-10BA-2F16-3F73-EF1DFD24FDB9}"/>
                    </a:ext>
                  </a:extLst>
                </p14:cNvPr>
                <p14:cNvContentPartPr/>
                <p14:nvPr/>
              </p14:nvContentPartPr>
              <p14:xfrm>
                <a:off x="4939766" y="3371510"/>
                <a:ext cx="362160" cy="217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E1C5A65-10BA-2F16-3F73-EF1DFD24FD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1126" y="3362510"/>
                  <a:ext cx="37980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E121888-D5A5-B736-D826-AECC68F9151A}"/>
                  </a:ext>
                </a:extLst>
              </p14:cNvPr>
              <p14:cNvContentPartPr/>
              <p14:nvPr/>
            </p14:nvContentPartPr>
            <p14:xfrm>
              <a:off x="2214206" y="3807110"/>
              <a:ext cx="407880" cy="236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E121888-D5A5-B736-D826-AECC68F915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05206" y="3798470"/>
                <a:ext cx="42552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64731CA-9572-026E-496F-5B75650B9032}"/>
              </a:ext>
            </a:extLst>
          </p:cNvPr>
          <p:cNvGrpSpPr/>
          <p:nvPr/>
        </p:nvGrpSpPr>
        <p:grpSpPr>
          <a:xfrm>
            <a:off x="6004286" y="4834190"/>
            <a:ext cx="208800" cy="241560"/>
            <a:chOff x="6004286" y="4834190"/>
            <a:chExt cx="2088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422FF7-4374-C6BA-A147-FD84B101B64D}"/>
                    </a:ext>
                  </a:extLst>
                </p14:cNvPr>
                <p14:cNvContentPartPr/>
                <p14:nvPr/>
              </p14:nvContentPartPr>
              <p14:xfrm>
                <a:off x="6004286" y="4843550"/>
                <a:ext cx="203040" cy="232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422FF7-4374-C6BA-A147-FD84B101B6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95646" y="4834910"/>
                  <a:ext cx="220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D43566-298C-F3CE-FD72-57234CB8D389}"/>
                    </a:ext>
                  </a:extLst>
                </p14:cNvPr>
                <p14:cNvContentPartPr/>
                <p14:nvPr/>
              </p14:nvContentPartPr>
              <p14:xfrm>
                <a:off x="6022646" y="4834190"/>
                <a:ext cx="190440" cy="7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D43566-298C-F3CE-FD72-57234CB8D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13646" y="4825190"/>
                  <a:ext cx="208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E8BEB1-0F00-8E2A-009F-AE46F59E820B}"/>
              </a:ext>
            </a:extLst>
          </p:cNvPr>
          <p:cNvGrpSpPr/>
          <p:nvPr/>
        </p:nvGrpSpPr>
        <p:grpSpPr>
          <a:xfrm>
            <a:off x="7163126" y="2322470"/>
            <a:ext cx="4056480" cy="2836800"/>
            <a:chOff x="7163126" y="2322470"/>
            <a:chExt cx="4056480" cy="28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941DB1-D74A-E657-245A-C21173A5EE62}"/>
                    </a:ext>
                  </a:extLst>
                </p14:cNvPr>
                <p14:cNvContentPartPr/>
                <p14:nvPr/>
              </p14:nvContentPartPr>
              <p14:xfrm>
                <a:off x="7216046" y="2550350"/>
                <a:ext cx="162360" cy="14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941DB1-D74A-E657-245A-C21173A5EE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07406" y="2541350"/>
                  <a:ext cx="180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D0AC3-2DE5-9687-219B-AA49858D1B89}"/>
                    </a:ext>
                  </a:extLst>
                </p14:cNvPr>
                <p14:cNvContentPartPr/>
                <p14:nvPr/>
              </p14:nvContentPartPr>
              <p14:xfrm>
                <a:off x="7442846" y="2541710"/>
                <a:ext cx="153720" cy="150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D0AC3-2DE5-9687-219B-AA49858D1B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33846" y="2533070"/>
                  <a:ext cx="171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9594D8-151F-8D52-39C4-8C1E19271FEC}"/>
                    </a:ext>
                  </a:extLst>
                </p14:cNvPr>
                <p14:cNvContentPartPr/>
                <p14:nvPr/>
              </p14:nvContentPartPr>
              <p14:xfrm>
                <a:off x="7667846" y="2534150"/>
                <a:ext cx="98280" cy="21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9594D8-151F-8D52-39C4-8C1E19271F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9206" y="2525150"/>
                  <a:ext cx="115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94B9CE-63E8-81CF-2A7B-CC27BE3B79D7}"/>
                    </a:ext>
                  </a:extLst>
                </p14:cNvPr>
                <p14:cNvContentPartPr/>
                <p14:nvPr/>
              </p14:nvContentPartPr>
              <p14:xfrm>
                <a:off x="7712126" y="2513630"/>
                <a:ext cx="120960" cy="4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94B9CE-63E8-81CF-2A7B-CC27BE3B79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3126" y="2504630"/>
                  <a:ext cx="138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989C74-0FE1-2752-07E9-03AF6C757295}"/>
                    </a:ext>
                  </a:extLst>
                </p14:cNvPr>
                <p14:cNvContentPartPr/>
                <p14:nvPr/>
              </p14:nvContentPartPr>
              <p14:xfrm>
                <a:off x="8031806" y="2509310"/>
                <a:ext cx="356760" cy="23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989C74-0FE1-2752-07E9-03AF6C7572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23166" y="2500310"/>
                  <a:ext cx="374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D77553-7947-06A3-3DBC-B200E209F0E8}"/>
                    </a:ext>
                  </a:extLst>
                </p14:cNvPr>
                <p14:cNvContentPartPr/>
                <p14:nvPr/>
              </p14:nvContentPartPr>
              <p14:xfrm>
                <a:off x="9253646" y="2547830"/>
                <a:ext cx="30600" cy="21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D77553-7947-06A3-3DBC-B200E209F0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5006" y="2538830"/>
                  <a:ext cx="48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31C6FB-CD14-A0E9-E4BC-25A629F58B2D}"/>
                    </a:ext>
                  </a:extLst>
                </p14:cNvPr>
                <p14:cNvContentPartPr/>
                <p14:nvPr/>
              </p14:nvContentPartPr>
              <p14:xfrm>
                <a:off x="9135206" y="2514350"/>
                <a:ext cx="365040" cy="28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31C6FB-CD14-A0E9-E4BC-25A629F58B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26206" y="2505710"/>
                  <a:ext cx="382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525D3-8AD4-9FE1-C00E-CEFDC2285767}"/>
                    </a:ext>
                  </a:extLst>
                </p14:cNvPr>
                <p14:cNvContentPartPr/>
                <p14:nvPr/>
              </p14:nvContentPartPr>
              <p14:xfrm>
                <a:off x="7224326" y="2972630"/>
                <a:ext cx="67680" cy="16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525D3-8AD4-9FE1-C00E-CEFDC22857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5686" y="2963990"/>
                  <a:ext cx="85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157B1A-B92D-3021-3EBE-9E8667C19B67}"/>
                    </a:ext>
                  </a:extLst>
                </p14:cNvPr>
                <p14:cNvContentPartPr/>
                <p14:nvPr/>
              </p14:nvContentPartPr>
              <p14:xfrm>
                <a:off x="7351406" y="3013310"/>
                <a:ext cx="174960" cy="18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157B1A-B92D-3021-3EBE-9E8667C19B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2406" y="3004670"/>
                  <a:ext cx="192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5C72EA-95F8-E17D-FA37-88A2C9558175}"/>
                    </a:ext>
                  </a:extLst>
                </p14:cNvPr>
                <p14:cNvContentPartPr/>
                <p14:nvPr/>
              </p14:nvContentPartPr>
              <p14:xfrm>
                <a:off x="7591166" y="3012950"/>
                <a:ext cx="86040" cy="212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5C72EA-95F8-E17D-FA37-88A2C95581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2526" y="3003950"/>
                  <a:ext cx="103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5C96D3-476A-6D14-960F-20C8A3E6446C}"/>
                    </a:ext>
                  </a:extLst>
                </p14:cNvPr>
                <p14:cNvContentPartPr/>
                <p14:nvPr/>
              </p14:nvContentPartPr>
              <p14:xfrm>
                <a:off x="7569926" y="2998550"/>
                <a:ext cx="167400" cy="65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5C96D3-476A-6D14-960F-20C8A3E644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0926" y="2989910"/>
                  <a:ext cx="185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F0FC41-2380-430E-7E1D-0B2F1FEF98FE}"/>
                    </a:ext>
                  </a:extLst>
                </p14:cNvPr>
                <p14:cNvContentPartPr/>
                <p14:nvPr/>
              </p14:nvContentPartPr>
              <p14:xfrm>
                <a:off x="7337366" y="3003950"/>
                <a:ext cx="194400" cy="231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F0FC41-2380-430E-7E1D-0B2F1FEF98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28366" y="2995310"/>
                  <a:ext cx="212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374C07-1004-A7AC-7D75-A0B6A363C5A7}"/>
                    </a:ext>
                  </a:extLst>
                </p14:cNvPr>
                <p14:cNvContentPartPr/>
                <p14:nvPr/>
              </p14:nvContentPartPr>
              <p14:xfrm>
                <a:off x="7163126" y="2974070"/>
                <a:ext cx="114480" cy="21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374C07-1004-A7AC-7D75-A0B6A363C5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4486" y="2965430"/>
                  <a:ext cx="13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2BA5861-8963-DACC-508D-26DE39A47766}"/>
                    </a:ext>
                  </a:extLst>
                </p14:cNvPr>
                <p14:cNvContentPartPr/>
                <p14:nvPr/>
              </p14:nvContentPartPr>
              <p14:xfrm>
                <a:off x="7961966" y="2914670"/>
                <a:ext cx="441000" cy="29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BA5861-8963-DACC-508D-26DE39A477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53326" y="2906030"/>
                  <a:ext cx="458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145E7E-80AC-3367-A493-9DFE3BEB475D}"/>
                    </a:ext>
                  </a:extLst>
                </p14:cNvPr>
                <p14:cNvContentPartPr/>
                <p14:nvPr/>
              </p14:nvContentPartPr>
              <p14:xfrm>
                <a:off x="9373526" y="2999630"/>
                <a:ext cx="100800" cy="210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145E7E-80AC-3367-A493-9DFE3BEB47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64526" y="2990630"/>
                  <a:ext cx="118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EEFA84-92FD-334E-31EC-DB9EAF722FBF}"/>
                    </a:ext>
                  </a:extLst>
                </p14:cNvPr>
                <p14:cNvContentPartPr/>
                <p14:nvPr/>
              </p14:nvContentPartPr>
              <p14:xfrm>
                <a:off x="10538846" y="2967230"/>
                <a:ext cx="512640" cy="293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EEFA84-92FD-334E-31EC-DB9EAF722F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29846" y="2958230"/>
                  <a:ext cx="530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5F1E43-3AA0-5C27-A623-2FB323F6831E}"/>
                    </a:ext>
                  </a:extLst>
                </p14:cNvPr>
                <p14:cNvContentPartPr/>
                <p14:nvPr/>
              </p14:nvContentPartPr>
              <p14:xfrm>
                <a:off x="7199126" y="3501110"/>
                <a:ext cx="182520" cy="18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5F1E43-3AA0-5C27-A623-2FB323F683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90486" y="3492470"/>
                  <a:ext cx="200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D353AB-B606-AF1B-7EB6-66CFAF8CACF4}"/>
                    </a:ext>
                  </a:extLst>
                </p14:cNvPr>
                <p14:cNvContentPartPr/>
                <p14:nvPr/>
              </p14:nvContentPartPr>
              <p14:xfrm>
                <a:off x="7464446" y="3496430"/>
                <a:ext cx="208080" cy="210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D353AB-B606-AF1B-7EB6-66CFAF8CAC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5446" y="3487790"/>
                  <a:ext cx="22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C69D02-9DB8-1E5A-78B4-1EBF89773884}"/>
                    </a:ext>
                  </a:extLst>
                </p14:cNvPr>
                <p14:cNvContentPartPr/>
                <p14:nvPr/>
              </p14:nvContentPartPr>
              <p14:xfrm>
                <a:off x="7699886" y="3514790"/>
                <a:ext cx="130320" cy="21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C69D02-9DB8-1E5A-78B4-1EBF897738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1246" y="3505790"/>
                  <a:ext cx="147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09C7FA-3219-6939-C347-69EE4153D558}"/>
                    </a:ext>
                  </a:extLst>
                </p14:cNvPr>
                <p14:cNvContentPartPr/>
                <p14:nvPr/>
              </p14:nvContentPartPr>
              <p14:xfrm>
                <a:off x="7745606" y="3484910"/>
                <a:ext cx="144720" cy="4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09C7FA-3219-6939-C347-69EE4153D5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36966" y="3475910"/>
                  <a:ext cx="162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BC65DD-D26B-3D0F-5BBA-1971AFC40D35}"/>
                    </a:ext>
                  </a:extLst>
                </p14:cNvPr>
                <p14:cNvContentPartPr/>
                <p14:nvPr/>
              </p14:nvContentPartPr>
              <p14:xfrm>
                <a:off x="8082926" y="3449270"/>
                <a:ext cx="370080" cy="301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BC65DD-D26B-3D0F-5BBA-1971AFC40D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73926" y="3440630"/>
                  <a:ext cx="387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4FBD82-613A-2A0B-28DE-7383901BDDE5}"/>
                    </a:ext>
                  </a:extLst>
                </p14:cNvPr>
                <p14:cNvContentPartPr/>
                <p14:nvPr/>
              </p14:nvContentPartPr>
              <p14:xfrm>
                <a:off x="9266966" y="3447470"/>
                <a:ext cx="329760" cy="250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4FBD82-613A-2A0B-28DE-7383901BDD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57966" y="3438830"/>
                  <a:ext cx="347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F6D053-2B41-0008-9759-4B4E4970AD91}"/>
                    </a:ext>
                  </a:extLst>
                </p14:cNvPr>
                <p14:cNvContentPartPr/>
                <p14:nvPr/>
              </p14:nvContentPartPr>
              <p14:xfrm>
                <a:off x="10569086" y="3419390"/>
                <a:ext cx="586440" cy="289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F6D053-2B41-0008-9759-4B4E4970AD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0446" y="3410390"/>
                  <a:ext cx="604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4CD6DE-8B9F-A113-FDD5-31107DBF1487}"/>
                    </a:ext>
                  </a:extLst>
                </p14:cNvPr>
                <p14:cNvContentPartPr/>
                <p14:nvPr/>
              </p14:nvContentPartPr>
              <p14:xfrm>
                <a:off x="7216406" y="3916190"/>
                <a:ext cx="167400" cy="217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4CD6DE-8B9F-A113-FDD5-31107DBF14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7406" y="3907550"/>
                  <a:ext cx="185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93143A-78BD-2903-E4E2-C640E50556AF}"/>
                    </a:ext>
                  </a:extLst>
                </p14:cNvPr>
                <p14:cNvContentPartPr/>
                <p14:nvPr/>
              </p14:nvContentPartPr>
              <p14:xfrm>
                <a:off x="7517726" y="3938870"/>
                <a:ext cx="181440" cy="223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93143A-78BD-2903-E4E2-C640E50556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08726" y="3930230"/>
                  <a:ext cx="199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20713-A976-79CD-F31F-A1CEB5F96925}"/>
                    </a:ext>
                  </a:extLst>
                </p14:cNvPr>
                <p14:cNvContentPartPr/>
                <p14:nvPr/>
              </p14:nvContentPartPr>
              <p14:xfrm>
                <a:off x="7785926" y="3945350"/>
                <a:ext cx="108000" cy="24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20713-A976-79CD-F31F-A1CEB5F969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77286" y="3936710"/>
                  <a:ext cx="125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FCF8B2-EB06-5FF4-ACB9-520BB1E006B2}"/>
                    </a:ext>
                  </a:extLst>
                </p14:cNvPr>
                <p14:cNvContentPartPr/>
                <p14:nvPr/>
              </p14:nvContentPartPr>
              <p14:xfrm>
                <a:off x="7860806" y="3935270"/>
                <a:ext cx="111240" cy="5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FCF8B2-EB06-5FF4-ACB9-520BB1E006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51806" y="3926270"/>
                  <a:ext cx="128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674C86-51E5-23BB-BDB0-535EEC2F5868}"/>
                    </a:ext>
                  </a:extLst>
                </p14:cNvPr>
                <p14:cNvContentPartPr/>
                <p14:nvPr/>
              </p14:nvContentPartPr>
              <p14:xfrm>
                <a:off x="8198126" y="3911870"/>
                <a:ext cx="358200" cy="297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674C86-51E5-23BB-BDB0-535EEC2F58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89126" y="3903230"/>
                  <a:ext cx="375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9B6657-8D3A-4AD0-F890-34611402012E}"/>
                    </a:ext>
                  </a:extLst>
                </p14:cNvPr>
                <p14:cNvContentPartPr/>
                <p14:nvPr/>
              </p14:nvContentPartPr>
              <p14:xfrm>
                <a:off x="9229526" y="3864710"/>
                <a:ext cx="266400" cy="278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9B6657-8D3A-4AD0-F890-3461140201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20526" y="3855710"/>
                  <a:ext cx="284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8CAD0A-36AF-3CAB-41C5-28431EC596B7}"/>
                    </a:ext>
                  </a:extLst>
                </p14:cNvPr>
                <p14:cNvContentPartPr/>
                <p14:nvPr/>
              </p14:nvContentPartPr>
              <p14:xfrm>
                <a:off x="10710566" y="3872270"/>
                <a:ext cx="509040" cy="295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8CAD0A-36AF-3CAB-41C5-28431EC596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01566" y="3863630"/>
                  <a:ext cx="526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065D95-DF8C-A18C-1837-C448933C0A20}"/>
                    </a:ext>
                  </a:extLst>
                </p14:cNvPr>
                <p14:cNvContentPartPr/>
                <p14:nvPr/>
              </p14:nvContentPartPr>
              <p14:xfrm>
                <a:off x="7194806" y="4413350"/>
                <a:ext cx="219960" cy="158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065D95-DF8C-A18C-1837-C448933C0A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85806" y="4404710"/>
                  <a:ext cx="23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5F32345-B4AA-BF72-4ADB-EBB2FFCD08E7}"/>
                    </a:ext>
                  </a:extLst>
                </p14:cNvPr>
                <p14:cNvContentPartPr/>
                <p14:nvPr/>
              </p14:nvContentPartPr>
              <p14:xfrm>
                <a:off x="7275446" y="4415150"/>
                <a:ext cx="79560" cy="21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5F32345-B4AA-BF72-4ADB-EBB2FFCD08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66806" y="4406510"/>
                  <a:ext cx="97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35D280-D2EF-00A9-E097-9AA7E9F7AEB3}"/>
                    </a:ext>
                  </a:extLst>
                </p14:cNvPr>
                <p14:cNvContentPartPr/>
                <p14:nvPr/>
              </p14:nvContentPartPr>
              <p14:xfrm>
                <a:off x="7490366" y="4398590"/>
                <a:ext cx="207000" cy="196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35D280-D2EF-00A9-E097-9AA7E9F7AE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81726" y="4389590"/>
                  <a:ext cx="224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8B8393-6495-9F39-B46B-0DF141E8319E}"/>
                    </a:ext>
                  </a:extLst>
                </p14:cNvPr>
                <p14:cNvContentPartPr/>
                <p14:nvPr/>
              </p14:nvContentPartPr>
              <p14:xfrm>
                <a:off x="7775486" y="4407950"/>
                <a:ext cx="181440" cy="203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8B8393-6495-9F39-B46B-0DF141E831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66846" y="4399310"/>
                  <a:ext cx="199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9D44C7-4531-AD88-2F2C-B9B2AA8F2369}"/>
                    </a:ext>
                  </a:extLst>
                </p14:cNvPr>
                <p14:cNvContentPartPr/>
                <p14:nvPr/>
              </p14:nvContentPartPr>
              <p14:xfrm>
                <a:off x="8135126" y="4331630"/>
                <a:ext cx="385200" cy="259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9D44C7-4531-AD88-2F2C-B9B2AA8F23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26486" y="4322990"/>
                  <a:ext cx="402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2920787-9F84-0427-253F-7A001A6F7F81}"/>
                    </a:ext>
                  </a:extLst>
                </p14:cNvPr>
                <p14:cNvContentPartPr/>
                <p14:nvPr/>
              </p14:nvContentPartPr>
              <p14:xfrm>
                <a:off x="9212246" y="4316510"/>
                <a:ext cx="341640" cy="217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2920787-9F84-0427-253F-7A001A6F7F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03606" y="4307870"/>
                  <a:ext cx="359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EABA02-2615-61B8-52D8-8E4E4E6B2CE8}"/>
                    </a:ext>
                  </a:extLst>
                </p14:cNvPr>
                <p14:cNvContentPartPr/>
                <p14:nvPr/>
              </p14:nvContentPartPr>
              <p14:xfrm>
                <a:off x="9315206" y="4329470"/>
                <a:ext cx="131040" cy="33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EABA02-2615-61B8-52D8-8E4E4E6B2C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06566" y="4320470"/>
                  <a:ext cx="148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C40888-8341-E6E9-2700-157AC9AF4EFE}"/>
                    </a:ext>
                  </a:extLst>
                </p14:cNvPr>
                <p14:cNvContentPartPr/>
                <p14:nvPr/>
              </p14:nvContentPartPr>
              <p14:xfrm>
                <a:off x="7184366" y="4879190"/>
                <a:ext cx="227160" cy="20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C40888-8341-E6E9-2700-157AC9AF4E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5366" y="4870550"/>
                  <a:ext cx="244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F539AE9-5F20-1A1D-E75B-EFF893AF5186}"/>
                    </a:ext>
                  </a:extLst>
                </p14:cNvPr>
                <p14:cNvContentPartPr/>
                <p14:nvPr/>
              </p14:nvContentPartPr>
              <p14:xfrm>
                <a:off x="7477406" y="4914470"/>
                <a:ext cx="168840" cy="165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F539AE9-5F20-1A1D-E75B-EFF893AF51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68406" y="4905470"/>
                  <a:ext cx="186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F7A3A0-6FC3-5CBA-64E5-A8A2B4418006}"/>
                    </a:ext>
                  </a:extLst>
                </p14:cNvPr>
                <p14:cNvContentPartPr/>
                <p14:nvPr/>
              </p14:nvContentPartPr>
              <p14:xfrm>
                <a:off x="7761086" y="4889990"/>
                <a:ext cx="97560" cy="209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F7A3A0-6FC3-5CBA-64E5-A8A2B44180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52086" y="4880990"/>
                  <a:ext cx="115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3C4490-C01D-7626-DF60-23C50AD91149}"/>
                    </a:ext>
                  </a:extLst>
                </p14:cNvPr>
                <p14:cNvContentPartPr/>
                <p14:nvPr/>
              </p14:nvContentPartPr>
              <p14:xfrm>
                <a:off x="7801406" y="4886390"/>
                <a:ext cx="127800" cy="66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3C4490-C01D-7626-DF60-23C50AD911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2406" y="4877390"/>
                  <a:ext cx="145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B5AEAE-365E-0242-C58E-D42E76902D9B}"/>
                    </a:ext>
                  </a:extLst>
                </p14:cNvPr>
                <p14:cNvContentPartPr/>
                <p14:nvPr/>
              </p14:nvContentPartPr>
              <p14:xfrm>
                <a:off x="8146286" y="4872350"/>
                <a:ext cx="289800" cy="271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B5AEAE-365E-0242-C58E-D42E76902D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37646" y="4863350"/>
                  <a:ext cx="307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06EA9A-DA40-2B22-B55E-AF1417B4BA04}"/>
                    </a:ext>
                  </a:extLst>
                </p14:cNvPr>
                <p14:cNvContentPartPr/>
                <p14:nvPr/>
              </p14:nvContentPartPr>
              <p14:xfrm>
                <a:off x="8154566" y="4852190"/>
                <a:ext cx="281880" cy="307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06EA9A-DA40-2B22-B55E-AF1417B4BA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45566" y="4843190"/>
                  <a:ext cx="299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EF0D5D-5459-7710-876F-EEA5A26BC803}"/>
                    </a:ext>
                  </a:extLst>
                </p14:cNvPr>
                <p14:cNvContentPartPr/>
                <p14:nvPr/>
              </p14:nvContentPartPr>
              <p14:xfrm>
                <a:off x="9146726" y="4817630"/>
                <a:ext cx="489960" cy="288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EF0D5D-5459-7710-876F-EEA5A26BC8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37726" y="4808990"/>
                  <a:ext cx="507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2FCC05B-70B6-E911-5F0D-9823D558AF9C}"/>
                    </a:ext>
                  </a:extLst>
                </p14:cNvPr>
                <p14:cNvContentPartPr/>
                <p14:nvPr/>
              </p14:nvContentPartPr>
              <p14:xfrm>
                <a:off x="9201446" y="4792070"/>
                <a:ext cx="451080" cy="36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2FCC05B-70B6-E911-5F0D-9823D558AF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92806" y="4783070"/>
                  <a:ext cx="468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F935B13-B35C-91DF-C9BC-AFE563A0F68F}"/>
                    </a:ext>
                  </a:extLst>
                </p14:cNvPr>
                <p14:cNvContentPartPr/>
                <p14:nvPr/>
              </p14:nvContentPartPr>
              <p14:xfrm>
                <a:off x="10681046" y="4860830"/>
                <a:ext cx="370440" cy="245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F935B13-B35C-91DF-C9BC-AFE563A0F6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72046" y="4852190"/>
                  <a:ext cx="388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A93A70D-0B22-0D38-D6B9-559CDEF1FEA3}"/>
                    </a:ext>
                  </a:extLst>
                </p14:cNvPr>
                <p14:cNvContentPartPr/>
                <p14:nvPr/>
              </p14:nvContentPartPr>
              <p14:xfrm>
                <a:off x="10661966" y="4856870"/>
                <a:ext cx="378360" cy="299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A93A70D-0B22-0D38-D6B9-559CDEF1FE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52966" y="4847870"/>
                  <a:ext cx="39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FD4CE9-27EB-FE0D-29DC-18D7B3910330}"/>
                    </a:ext>
                  </a:extLst>
                </p14:cNvPr>
                <p14:cNvContentPartPr/>
                <p14:nvPr/>
              </p14:nvContentPartPr>
              <p14:xfrm>
                <a:off x="8706086" y="2322470"/>
                <a:ext cx="1292400" cy="2433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FD4CE9-27EB-FE0D-29DC-18D7B39103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97446" y="2313830"/>
                  <a:ext cx="1310040" cy="24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1452533-6EB6-936E-19DB-A1AFDFCFAB94}"/>
                    </a:ext>
                  </a:extLst>
                </p14:cNvPr>
                <p14:cNvContentPartPr/>
                <p14:nvPr/>
              </p14:nvContentPartPr>
              <p14:xfrm>
                <a:off x="9824246" y="3918350"/>
                <a:ext cx="545040" cy="486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1452533-6EB6-936E-19DB-A1AFDFCFAB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15606" y="3909710"/>
                  <a:ext cx="5626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CA13B-3736-D2E1-007B-F62AD4B20878}"/>
              </a:ext>
            </a:extLst>
          </p:cNvPr>
          <p:cNvGrpSpPr/>
          <p:nvPr/>
        </p:nvGrpSpPr>
        <p:grpSpPr>
          <a:xfrm>
            <a:off x="2248766" y="1554590"/>
            <a:ext cx="686160" cy="908280"/>
            <a:chOff x="2248766" y="1554590"/>
            <a:chExt cx="686160" cy="9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98D377E-4AC5-F647-11CA-9036FB6FFBCE}"/>
                    </a:ext>
                  </a:extLst>
                </p14:cNvPr>
                <p14:cNvContentPartPr/>
                <p14:nvPr/>
              </p14:nvContentPartPr>
              <p14:xfrm>
                <a:off x="2248766" y="1885430"/>
                <a:ext cx="686160" cy="577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98D377E-4AC5-F647-11CA-9036FB6FFB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0126" y="1876790"/>
                  <a:ext cx="7038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4040CE-5A09-DDBB-58F0-8BF8A400EFC4}"/>
                    </a:ext>
                  </a:extLst>
                </p14:cNvPr>
                <p14:cNvContentPartPr/>
                <p14:nvPr/>
              </p14:nvContentPartPr>
              <p14:xfrm>
                <a:off x="2454686" y="1554590"/>
                <a:ext cx="42480" cy="214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4040CE-5A09-DDBB-58F0-8BF8A400EF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45686" y="1545950"/>
                  <a:ext cx="6012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750C7A5-0EE7-5FBC-9F40-BD4FD9B6BFCE}"/>
                  </a:ext>
                </a:extLst>
              </p14:cNvPr>
              <p14:cNvContentPartPr/>
              <p14:nvPr/>
            </p14:nvContentPartPr>
            <p14:xfrm>
              <a:off x="2461886" y="4098350"/>
              <a:ext cx="1900080" cy="1395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750C7A5-0EE7-5FBC-9F40-BD4FD9B6BFC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52886" y="4089710"/>
                <a:ext cx="1917720" cy="14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79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C1111-6601-B9B0-F3AE-8BCD91FA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738907"/>
            <a:ext cx="8992379" cy="538018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976AB-84DE-A313-335C-4F7EC9CFEE99}"/>
              </a:ext>
            </a:extLst>
          </p:cNvPr>
          <p:cNvGrpSpPr/>
          <p:nvPr/>
        </p:nvGrpSpPr>
        <p:grpSpPr>
          <a:xfrm>
            <a:off x="1942046" y="2402390"/>
            <a:ext cx="419760" cy="150480"/>
            <a:chOff x="1942046" y="2402390"/>
            <a:chExt cx="41976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EE9782-3A3F-2FF2-30A7-DE95BCF4EDA9}"/>
                    </a:ext>
                  </a:extLst>
                </p14:cNvPr>
                <p14:cNvContentPartPr/>
                <p14:nvPr/>
              </p14:nvContentPartPr>
              <p14:xfrm>
                <a:off x="1942046" y="2474390"/>
                <a:ext cx="409680" cy="36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EE9782-3A3F-2FF2-30A7-DE95BCF4ED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33046" y="2465390"/>
                  <a:ext cx="427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17CCC5-13BD-38D3-6C4B-7E269A69FE3D}"/>
                    </a:ext>
                  </a:extLst>
                </p14:cNvPr>
                <p14:cNvContentPartPr/>
                <p14:nvPr/>
              </p14:nvContentPartPr>
              <p14:xfrm>
                <a:off x="2258126" y="2419670"/>
                <a:ext cx="103680" cy="13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17CCC5-13BD-38D3-6C4B-7E269A69FE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49486" y="2410670"/>
                  <a:ext cx="121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7D2DD3-5F66-F101-362D-4945FF00A26B}"/>
                    </a:ext>
                  </a:extLst>
                </p14:cNvPr>
                <p14:cNvContentPartPr/>
                <p14:nvPr/>
              </p14:nvContentPartPr>
              <p14:xfrm>
                <a:off x="2152646" y="2402390"/>
                <a:ext cx="60120" cy="15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7D2DD3-5F66-F101-362D-4945FF00A2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44006" y="2393390"/>
                  <a:ext cx="777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091CFF-F550-95A9-B1D7-20E47BEBA4C4}"/>
              </a:ext>
            </a:extLst>
          </p:cNvPr>
          <p:cNvGrpSpPr/>
          <p:nvPr/>
        </p:nvGrpSpPr>
        <p:grpSpPr>
          <a:xfrm>
            <a:off x="5408486" y="2102150"/>
            <a:ext cx="116640" cy="347760"/>
            <a:chOff x="5408486" y="2102150"/>
            <a:chExt cx="1166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06EA90-BD18-46EB-7B2A-704F1E609B6B}"/>
                    </a:ext>
                  </a:extLst>
                </p14:cNvPr>
                <p14:cNvContentPartPr/>
                <p14:nvPr/>
              </p14:nvContentPartPr>
              <p14:xfrm>
                <a:off x="5419286" y="2252270"/>
                <a:ext cx="25200" cy="19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06EA90-BD18-46EB-7B2A-704F1E609B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10646" y="2243270"/>
                  <a:ext cx="42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18B706-0026-BF05-D02D-F0EABD213CEB}"/>
                    </a:ext>
                  </a:extLst>
                </p14:cNvPr>
                <p14:cNvContentPartPr/>
                <p14:nvPr/>
              </p14:nvContentPartPr>
              <p14:xfrm>
                <a:off x="5408486" y="2102150"/>
                <a:ext cx="11664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18B706-0026-BF05-D02D-F0EABD213C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9846" y="2093150"/>
                  <a:ext cx="1342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C1C9CF-E378-4C01-2E5C-286016290531}"/>
              </a:ext>
            </a:extLst>
          </p:cNvPr>
          <p:cNvGrpSpPr/>
          <p:nvPr/>
        </p:nvGrpSpPr>
        <p:grpSpPr>
          <a:xfrm>
            <a:off x="6042806" y="2166230"/>
            <a:ext cx="911160" cy="282960"/>
            <a:chOff x="6042806" y="2166230"/>
            <a:chExt cx="91116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329983-6A3B-ED1D-5E93-E1A2E81A66B3}"/>
                    </a:ext>
                  </a:extLst>
                </p14:cNvPr>
                <p14:cNvContentPartPr/>
                <p14:nvPr/>
              </p14:nvContentPartPr>
              <p14:xfrm>
                <a:off x="6062246" y="2310230"/>
                <a:ext cx="19080" cy="13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329983-6A3B-ED1D-5E93-E1A2E81A66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3606" y="2301230"/>
                  <a:ext cx="36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363DB2-0E9B-3DA8-0B8F-1875F22DCD07}"/>
                    </a:ext>
                  </a:extLst>
                </p14:cNvPr>
                <p14:cNvContentPartPr/>
                <p14:nvPr/>
              </p14:nvContentPartPr>
              <p14:xfrm>
                <a:off x="6042806" y="2166230"/>
                <a:ext cx="153720" cy="6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363DB2-0E9B-3DA8-0B8F-1875F22DCD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33806" y="2157590"/>
                  <a:ext cx="171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C8D8F0-3514-B53B-CE08-595E50DEA0A4}"/>
                    </a:ext>
                  </a:extLst>
                </p14:cNvPr>
                <p14:cNvContentPartPr/>
                <p14:nvPr/>
              </p14:nvContentPartPr>
              <p14:xfrm>
                <a:off x="6273566" y="2252990"/>
                <a:ext cx="171000" cy="19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C8D8F0-3514-B53B-CE08-595E50DEA0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64566" y="2243990"/>
                  <a:ext cx="188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946B80-5FC1-C755-D31F-BBCD59CD196A}"/>
                    </a:ext>
                  </a:extLst>
                </p14:cNvPr>
                <p14:cNvContentPartPr/>
                <p14:nvPr/>
              </p14:nvContentPartPr>
              <p14:xfrm>
                <a:off x="6541406" y="2268470"/>
                <a:ext cx="183600" cy="7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946B80-5FC1-C755-D31F-BBCD59CD19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32406" y="2259830"/>
                  <a:ext cx="201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E8ABEE-00D1-50F5-73F1-10A3866E0CB7}"/>
                    </a:ext>
                  </a:extLst>
                </p14:cNvPr>
                <p14:cNvContentPartPr/>
                <p14:nvPr/>
              </p14:nvContentPartPr>
              <p14:xfrm>
                <a:off x="6760646" y="2222750"/>
                <a:ext cx="11052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E8ABEE-00D1-50F5-73F1-10A3866E0C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52006" y="2213750"/>
                  <a:ext cx="128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D87FDD-A400-E8C8-DADB-1FF4E6E378D3}"/>
                    </a:ext>
                  </a:extLst>
                </p14:cNvPr>
                <p14:cNvContentPartPr/>
                <p14:nvPr/>
              </p14:nvContentPartPr>
              <p14:xfrm>
                <a:off x="6818246" y="2180990"/>
                <a:ext cx="135720" cy="7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D87FDD-A400-E8C8-DADB-1FF4E6E378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09246" y="2172350"/>
                  <a:ext cx="1533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A22503-789D-065E-57FA-382463080089}"/>
              </a:ext>
            </a:extLst>
          </p:cNvPr>
          <p:cNvGrpSpPr/>
          <p:nvPr/>
        </p:nvGrpSpPr>
        <p:grpSpPr>
          <a:xfrm>
            <a:off x="7628606" y="2104670"/>
            <a:ext cx="542520" cy="306720"/>
            <a:chOff x="7628606" y="2104670"/>
            <a:chExt cx="54252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6C42EA-101E-F042-0DFB-006C6E17B6D5}"/>
                    </a:ext>
                  </a:extLst>
                </p14:cNvPr>
                <p14:cNvContentPartPr/>
                <p14:nvPr/>
              </p14:nvContentPartPr>
              <p14:xfrm>
                <a:off x="7628606" y="2229230"/>
                <a:ext cx="90360" cy="18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6C42EA-101E-F042-0DFB-006C6E17B6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19966" y="2220230"/>
                  <a:ext cx="108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1FF6F1-F978-817F-C47B-65B562CC4DD1}"/>
                    </a:ext>
                  </a:extLst>
                </p14:cNvPr>
                <p14:cNvContentPartPr/>
                <p14:nvPr/>
              </p14:nvContentPartPr>
              <p14:xfrm>
                <a:off x="7629686" y="2104670"/>
                <a:ext cx="127440" cy="12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1FF6F1-F978-817F-C47B-65B562CC4D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20686" y="2095670"/>
                  <a:ext cx="145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1E7E36-8E7D-4ECB-5A9A-C0052AB915A9}"/>
                    </a:ext>
                  </a:extLst>
                </p14:cNvPr>
                <p14:cNvContentPartPr/>
                <p14:nvPr/>
              </p14:nvContentPartPr>
              <p14:xfrm>
                <a:off x="7787366" y="2209790"/>
                <a:ext cx="124920" cy="19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1E7E36-8E7D-4ECB-5A9A-C0052AB915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78366" y="2201150"/>
                  <a:ext cx="142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236659-8AED-2418-5443-3603130A2572}"/>
                    </a:ext>
                  </a:extLst>
                </p14:cNvPr>
                <p14:cNvContentPartPr/>
                <p14:nvPr/>
              </p14:nvContentPartPr>
              <p14:xfrm>
                <a:off x="8030726" y="2242550"/>
                <a:ext cx="140400" cy="159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236659-8AED-2418-5443-3603130A25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22086" y="2233550"/>
                  <a:ext cx="158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B42CA9-D3F8-408E-E57D-C43759F0488C}"/>
              </a:ext>
            </a:extLst>
          </p:cNvPr>
          <p:cNvGrpSpPr/>
          <p:nvPr/>
        </p:nvGrpSpPr>
        <p:grpSpPr>
          <a:xfrm>
            <a:off x="9529766" y="2025110"/>
            <a:ext cx="261360" cy="494640"/>
            <a:chOff x="9529766" y="2025110"/>
            <a:chExt cx="26136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5DCD56-A259-AA63-93B0-55228C5AFD22}"/>
                    </a:ext>
                  </a:extLst>
                </p14:cNvPr>
                <p14:cNvContentPartPr/>
                <p14:nvPr/>
              </p14:nvContentPartPr>
              <p14:xfrm>
                <a:off x="9529766" y="2197910"/>
                <a:ext cx="131760" cy="32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5DCD56-A259-AA63-93B0-55228C5AFD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1126" y="2188910"/>
                  <a:ext cx="149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FF96C7-C80D-A3D9-973F-5F8A4503FA00}"/>
                    </a:ext>
                  </a:extLst>
                </p14:cNvPr>
                <p14:cNvContentPartPr/>
                <p14:nvPr/>
              </p14:nvContentPartPr>
              <p14:xfrm>
                <a:off x="9641726" y="2025110"/>
                <a:ext cx="149400" cy="12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FF96C7-C80D-A3D9-973F-5F8A4503FA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32726" y="2016470"/>
                  <a:ext cx="1670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A59FC-822E-01D1-FF26-8F3DBB359621}"/>
              </a:ext>
            </a:extLst>
          </p:cNvPr>
          <p:cNvGrpSpPr/>
          <p:nvPr/>
        </p:nvGrpSpPr>
        <p:grpSpPr>
          <a:xfrm>
            <a:off x="10337606" y="2081630"/>
            <a:ext cx="209520" cy="330120"/>
            <a:chOff x="10337606" y="2081630"/>
            <a:chExt cx="20952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6663FB-E992-A314-83B4-680A8CD71BD7}"/>
                    </a:ext>
                  </a:extLst>
                </p14:cNvPr>
                <p14:cNvContentPartPr/>
                <p14:nvPr/>
              </p14:nvContentPartPr>
              <p14:xfrm>
                <a:off x="10337606" y="2213390"/>
                <a:ext cx="141840" cy="19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6663FB-E992-A314-83B4-680A8CD71B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28606" y="2204750"/>
                  <a:ext cx="159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331797-68B3-DF4F-7036-891E4DF2B477}"/>
                    </a:ext>
                  </a:extLst>
                </p14:cNvPr>
                <p14:cNvContentPartPr/>
                <p14:nvPr/>
              </p14:nvContentPartPr>
              <p14:xfrm>
                <a:off x="10417886" y="2081630"/>
                <a:ext cx="129240" cy="9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331797-68B3-DF4F-7036-891E4DF2B4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09246" y="2072630"/>
                  <a:ext cx="1468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4AC2D-FBBB-0784-3AC1-DE6D108C94E5}"/>
              </a:ext>
            </a:extLst>
          </p:cNvPr>
          <p:cNvGrpSpPr/>
          <p:nvPr/>
        </p:nvGrpSpPr>
        <p:grpSpPr>
          <a:xfrm>
            <a:off x="10702286" y="2039510"/>
            <a:ext cx="573840" cy="365400"/>
            <a:chOff x="10702286" y="2039510"/>
            <a:chExt cx="5738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B46C13-B48C-0121-245C-72A7D9E1A2EA}"/>
                    </a:ext>
                  </a:extLst>
                </p14:cNvPr>
                <p14:cNvContentPartPr/>
                <p14:nvPr/>
              </p14:nvContentPartPr>
              <p14:xfrm>
                <a:off x="10702286" y="2198270"/>
                <a:ext cx="182160" cy="202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B46C13-B48C-0121-245C-72A7D9E1A2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93646" y="2189270"/>
                  <a:ext cx="199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C04B3-5773-CD00-A537-D052812C013C}"/>
                    </a:ext>
                  </a:extLst>
                </p14:cNvPr>
                <p14:cNvContentPartPr/>
                <p14:nvPr/>
              </p14:nvContentPartPr>
              <p14:xfrm>
                <a:off x="10897406" y="2248670"/>
                <a:ext cx="140760" cy="2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C04B3-5773-CD00-A537-D052812C01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88766" y="2239670"/>
                  <a:ext cx="158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200B9A-DE5A-DF17-97E3-BD9DC354B29B}"/>
                    </a:ext>
                  </a:extLst>
                </p14:cNvPr>
                <p14:cNvContentPartPr/>
                <p14:nvPr/>
              </p14:nvContentPartPr>
              <p14:xfrm>
                <a:off x="10874366" y="2238950"/>
                <a:ext cx="30600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200B9A-DE5A-DF17-97E3-BD9DC354B2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65726" y="2229950"/>
                  <a:ext cx="323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E36A2C-0E9D-9073-9BAC-A46D318FED61}"/>
                    </a:ext>
                  </a:extLst>
                </p14:cNvPr>
                <p14:cNvContentPartPr/>
                <p14:nvPr/>
              </p14:nvContentPartPr>
              <p14:xfrm>
                <a:off x="11113406" y="2039510"/>
                <a:ext cx="162720" cy="10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E36A2C-0E9D-9073-9BAC-A46D318FED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04766" y="2030510"/>
                  <a:ext cx="1803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5FED38-5AE8-6F3E-B9DC-70932F501198}"/>
              </a:ext>
            </a:extLst>
          </p:cNvPr>
          <p:cNvGrpSpPr/>
          <p:nvPr/>
        </p:nvGrpSpPr>
        <p:grpSpPr>
          <a:xfrm>
            <a:off x="11438486" y="2033390"/>
            <a:ext cx="494280" cy="417960"/>
            <a:chOff x="11438486" y="2033390"/>
            <a:chExt cx="4942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ACB8BA-3B6E-A621-5900-8C502EF77F8A}"/>
                    </a:ext>
                  </a:extLst>
                </p14:cNvPr>
                <p14:cNvContentPartPr/>
                <p14:nvPr/>
              </p14:nvContentPartPr>
              <p14:xfrm>
                <a:off x="11438486" y="2171630"/>
                <a:ext cx="138240" cy="27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ACB8BA-3B6E-A621-5900-8C502EF77F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29846" y="2162630"/>
                  <a:ext cx="155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953475-5660-245A-B85C-3841999FCB5A}"/>
                    </a:ext>
                  </a:extLst>
                </p14:cNvPr>
                <p14:cNvContentPartPr/>
                <p14:nvPr/>
              </p14:nvContentPartPr>
              <p14:xfrm>
                <a:off x="11512646" y="2033390"/>
                <a:ext cx="114120" cy="10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953475-5660-245A-B85C-3841999FCB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04006" y="2024390"/>
                  <a:ext cx="131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8AB822-FEF4-166A-99A8-1DD35F0115A9}"/>
                    </a:ext>
                  </a:extLst>
                </p14:cNvPr>
                <p14:cNvContentPartPr/>
                <p14:nvPr/>
              </p14:nvContentPartPr>
              <p14:xfrm>
                <a:off x="11637926" y="2186750"/>
                <a:ext cx="135720" cy="17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8AB822-FEF4-166A-99A8-1DD35F0115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29286" y="2178110"/>
                  <a:ext cx="153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023FFC-902E-B132-27A5-770921E4A637}"/>
                    </a:ext>
                  </a:extLst>
                </p14:cNvPr>
                <p14:cNvContentPartPr/>
                <p14:nvPr/>
              </p14:nvContentPartPr>
              <p14:xfrm>
                <a:off x="11811086" y="2162630"/>
                <a:ext cx="121680" cy="150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023FFC-902E-B132-27A5-770921E4A6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802446" y="2153990"/>
                  <a:ext cx="13932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3209DD-E22C-0CAE-41B4-6DF13A1BEF92}"/>
                  </a:ext>
                </a:extLst>
              </p14:cNvPr>
              <p14:cNvContentPartPr/>
              <p14:nvPr/>
            </p14:nvContentPartPr>
            <p14:xfrm>
              <a:off x="5363126" y="2670590"/>
              <a:ext cx="96120" cy="27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3209DD-E22C-0CAE-41B4-6DF13A1BEF9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354126" y="2661590"/>
                <a:ext cx="113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B81B85B-2527-5869-8D71-34B7D03940C2}"/>
                  </a:ext>
                </a:extLst>
              </p14:cNvPr>
              <p14:cNvContentPartPr/>
              <p14:nvPr/>
            </p14:nvContentPartPr>
            <p14:xfrm>
              <a:off x="6271766" y="2638910"/>
              <a:ext cx="506520" cy="343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B81B85B-2527-5869-8D71-34B7D03940C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62766" y="2630270"/>
                <a:ext cx="5241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C088D1D-1E08-69FB-7688-BE687906DB6E}"/>
              </a:ext>
            </a:extLst>
          </p:cNvPr>
          <p:cNvGrpSpPr/>
          <p:nvPr/>
        </p:nvGrpSpPr>
        <p:grpSpPr>
          <a:xfrm>
            <a:off x="4419206" y="2723510"/>
            <a:ext cx="561600" cy="186120"/>
            <a:chOff x="4419206" y="2723510"/>
            <a:chExt cx="5616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5B3539-35E7-3191-9177-A6F5D5FAFD34}"/>
                    </a:ext>
                  </a:extLst>
                </p14:cNvPr>
                <p14:cNvContentPartPr/>
                <p14:nvPr/>
              </p14:nvContentPartPr>
              <p14:xfrm>
                <a:off x="4419206" y="2794070"/>
                <a:ext cx="497160" cy="6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5B3539-35E7-3191-9177-A6F5D5FAFD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10566" y="2785070"/>
                  <a:ext cx="514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7A2BC1-3D58-4160-ACD0-BBCF17243439}"/>
                    </a:ext>
                  </a:extLst>
                </p14:cNvPr>
                <p14:cNvContentPartPr/>
                <p14:nvPr/>
              </p14:nvContentPartPr>
              <p14:xfrm>
                <a:off x="4816646" y="2729990"/>
                <a:ext cx="164160" cy="173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7A2BC1-3D58-4160-ACD0-BBCF172434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08006" y="2720990"/>
                  <a:ext cx="181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3072BA-5CEB-4DBD-2455-44EF36ADC8DB}"/>
                    </a:ext>
                  </a:extLst>
                </p14:cNvPr>
                <p14:cNvContentPartPr/>
                <p14:nvPr/>
              </p14:nvContentPartPr>
              <p14:xfrm>
                <a:off x="4776686" y="2723510"/>
                <a:ext cx="34560" cy="18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3072BA-5CEB-4DBD-2455-44EF36ADC8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7686" y="2714870"/>
                  <a:ext cx="5220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68BDBE-ABE4-2038-2E2B-6235D5405E7C}"/>
                  </a:ext>
                </a:extLst>
              </p14:cNvPr>
              <p14:cNvContentPartPr/>
              <p14:nvPr/>
            </p14:nvContentPartPr>
            <p14:xfrm>
              <a:off x="8325926" y="1777070"/>
              <a:ext cx="342000" cy="256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68BDBE-ABE4-2038-2E2B-6235D5405E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17286" y="1768430"/>
                <a:ext cx="359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7F34939-0363-9D34-0EA9-5DA928547B21}"/>
                  </a:ext>
                </a:extLst>
              </p14:cNvPr>
              <p14:cNvContentPartPr/>
              <p14:nvPr/>
            </p14:nvContentPartPr>
            <p14:xfrm>
              <a:off x="7710326" y="2697230"/>
              <a:ext cx="360720" cy="23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7F34939-0363-9D34-0EA9-5DA928547B2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01686" y="2688590"/>
                <a:ext cx="378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CCC608-9A65-264E-2854-A5B44D1BDFF3}"/>
                  </a:ext>
                </a:extLst>
              </p14:cNvPr>
              <p14:cNvContentPartPr/>
              <p14:nvPr/>
            </p14:nvContentPartPr>
            <p14:xfrm>
              <a:off x="5262686" y="3237230"/>
              <a:ext cx="294840" cy="265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CCC608-9A65-264E-2854-A5B44D1BDFF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54046" y="3228230"/>
                <a:ext cx="3124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B6690CA-6CA1-3DC3-BECD-608CE775BF99}"/>
              </a:ext>
            </a:extLst>
          </p:cNvPr>
          <p:cNvGrpSpPr/>
          <p:nvPr/>
        </p:nvGrpSpPr>
        <p:grpSpPr>
          <a:xfrm>
            <a:off x="4502006" y="3298070"/>
            <a:ext cx="541800" cy="237960"/>
            <a:chOff x="4502006" y="3298070"/>
            <a:chExt cx="5418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955807-329C-1D50-1D6A-CB4A9CFF0593}"/>
                    </a:ext>
                  </a:extLst>
                </p14:cNvPr>
                <p14:cNvContentPartPr/>
                <p14:nvPr/>
              </p14:nvContentPartPr>
              <p14:xfrm>
                <a:off x="4502006" y="3405710"/>
                <a:ext cx="481680" cy="43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955807-329C-1D50-1D6A-CB4A9CFF059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93366" y="3397070"/>
                  <a:ext cx="499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E47577-A53E-125E-C165-2B0CCAD89225}"/>
                    </a:ext>
                  </a:extLst>
                </p14:cNvPr>
                <p14:cNvContentPartPr/>
                <p14:nvPr/>
              </p14:nvContentPartPr>
              <p14:xfrm>
                <a:off x="4822406" y="3319310"/>
                <a:ext cx="221400" cy="216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E47577-A53E-125E-C165-2B0CCAD8922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13406" y="3310310"/>
                  <a:ext cx="239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487CC5-EC30-F775-39DA-1D786E444B09}"/>
                    </a:ext>
                  </a:extLst>
                </p14:cNvPr>
                <p14:cNvContentPartPr/>
                <p14:nvPr/>
              </p14:nvContentPartPr>
              <p14:xfrm>
                <a:off x="4787486" y="3298070"/>
                <a:ext cx="116640" cy="237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487CC5-EC30-F775-39DA-1D786E444B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78486" y="3289070"/>
                  <a:ext cx="13428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84A824-4866-41CD-D25A-97358E6B15D2}"/>
                  </a:ext>
                </a:extLst>
              </p14:cNvPr>
              <p14:cNvContentPartPr/>
              <p14:nvPr/>
            </p14:nvContentPartPr>
            <p14:xfrm>
              <a:off x="6338366" y="3058310"/>
              <a:ext cx="631800" cy="432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84A824-4866-41CD-D25A-97358E6B15D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29366" y="3049310"/>
                <a:ext cx="6494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B20378-3843-3E1E-5F31-D7A4253DBF7A}"/>
                  </a:ext>
                </a:extLst>
              </p14:cNvPr>
              <p14:cNvContentPartPr/>
              <p14:nvPr/>
            </p14:nvContentPartPr>
            <p14:xfrm>
              <a:off x="2733326" y="3020150"/>
              <a:ext cx="1021320" cy="405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B20378-3843-3E1E-5F31-D7A4253DBF7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724326" y="3011510"/>
                <a:ext cx="10389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9CD01C-E16C-DF43-EA20-E1B3D1502369}"/>
                  </a:ext>
                </a:extLst>
              </p14:cNvPr>
              <p14:cNvContentPartPr/>
              <p14:nvPr/>
            </p14:nvContentPartPr>
            <p14:xfrm>
              <a:off x="9583406" y="2675270"/>
              <a:ext cx="52200" cy="293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9CD01C-E16C-DF43-EA20-E1B3D150236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574766" y="2666630"/>
                <a:ext cx="698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22B4B49-7F18-CEC5-6ADE-32160A5C6DBC}"/>
              </a:ext>
            </a:extLst>
          </p:cNvPr>
          <p:cNvGrpSpPr/>
          <p:nvPr/>
        </p:nvGrpSpPr>
        <p:grpSpPr>
          <a:xfrm>
            <a:off x="10445606" y="2622710"/>
            <a:ext cx="869760" cy="268200"/>
            <a:chOff x="10445606" y="2622710"/>
            <a:chExt cx="86976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D6E0D3-C4CE-A9EB-F3A3-D52035C7270B}"/>
                    </a:ext>
                  </a:extLst>
                </p14:cNvPr>
                <p14:cNvContentPartPr/>
                <p14:nvPr/>
              </p14:nvContentPartPr>
              <p14:xfrm>
                <a:off x="10445606" y="2622710"/>
                <a:ext cx="51840" cy="268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D6E0D3-C4CE-A9EB-F3A3-D52035C7270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36966" y="2614070"/>
                  <a:ext cx="69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817FD9-5D99-2A0F-C32E-1C424151A686}"/>
                    </a:ext>
                  </a:extLst>
                </p14:cNvPr>
                <p14:cNvContentPartPr/>
                <p14:nvPr/>
              </p14:nvContentPartPr>
              <p14:xfrm>
                <a:off x="10636406" y="2663390"/>
                <a:ext cx="200160" cy="21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817FD9-5D99-2A0F-C32E-1C424151A68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27406" y="2654390"/>
                  <a:ext cx="217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B99DB0-9A10-66A0-A71F-20C71177D8EB}"/>
                    </a:ext>
                  </a:extLst>
                </p14:cNvPr>
                <p14:cNvContentPartPr/>
                <p14:nvPr/>
              </p14:nvContentPartPr>
              <p14:xfrm>
                <a:off x="10849166" y="2728190"/>
                <a:ext cx="137880" cy="18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B99DB0-9A10-66A0-A71F-20C71177D8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40166" y="2719550"/>
                  <a:ext cx="155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1F3313-AFBE-7FB6-D621-FB36AB3B848F}"/>
                    </a:ext>
                  </a:extLst>
                </p14:cNvPr>
                <p14:cNvContentPartPr/>
                <p14:nvPr/>
              </p14:nvContentPartPr>
              <p14:xfrm>
                <a:off x="10882646" y="2788670"/>
                <a:ext cx="138600" cy="4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1F3313-AFBE-7FB6-D621-FB36AB3B84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74006" y="2779670"/>
                  <a:ext cx="15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6606B9-3DBE-27BF-A155-176D39962552}"/>
                    </a:ext>
                  </a:extLst>
                </p14:cNvPr>
                <p14:cNvContentPartPr/>
                <p14:nvPr/>
              </p14:nvContentPartPr>
              <p14:xfrm>
                <a:off x="11111966" y="2628110"/>
                <a:ext cx="203400" cy="24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6606B9-3DBE-27BF-A155-176D399625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03326" y="2619470"/>
                  <a:ext cx="2210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C8A23B2-C1BB-B4DD-1B95-C02B69895C09}"/>
                  </a:ext>
                </a:extLst>
              </p14:cNvPr>
              <p14:cNvContentPartPr/>
              <p14:nvPr/>
            </p14:nvContentPartPr>
            <p14:xfrm>
              <a:off x="8395766" y="2255510"/>
              <a:ext cx="93960" cy="23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8A23B2-C1BB-B4DD-1B95-C02B69895C0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387126" y="2246870"/>
                <a:ext cx="111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C9052DC-8A68-C393-148C-D19BB91260C0}"/>
                  </a:ext>
                </a:extLst>
              </p14:cNvPr>
              <p14:cNvContentPartPr/>
              <p14:nvPr/>
            </p14:nvContentPartPr>
            <p14:xfrm>
              <a:off x="11638646" y="2592470"/>
              <a:ext cx="444600" cy="253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C9052DC-8A68-C393-148C-D19BB91260C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629646" y="2583830"/>
                <a:ext cx="462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BBC2B87-03EF-E580-1B34-E0CDDC72A4EB}"/>
                  </a:ext>
                </a:extLst>
              </p14:cNvPr>
              <p14:cNvContentPartPr/>
              <p14:nvPr/>
            </p14:nvContentPartPr>
            <p14:xfrm>
              <a:off x="9432926" y="3101870"/>
              <a:ext cx="293040" cy="247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BBC2B87-03EF-E580-1B34-E0CDDC72A4E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23926" y="3093230"/>
                <a:ext cx="31068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CC2C306-F767-2A13-88B1-1A553CE0C46B}"/>
              </a:ext>
            </a:extLst>
          </p:cNvPr>
          <p:cNvGrpSpPr/>
          <p:nvPr/>
        </p:nvGrpSpPr>
        <p:grpSpPr>
          <a:xfrm>
            <a:off x="10483406" y="3100430"/>
            <a:ext cx="933480" cy="239760"/>
            <a:chOff x="10483406" y="3100430"/>
            <a:chExt cx="93348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FEA142-6B4F-832C-EF37-804E128CD731}"/>
                    </a:ext>
                  </a:extLst>
                </p14:cNvPr>
                <p14:cNvContentPartPr/>
                <p14:nvPr/>
              </p14:nvContentPartPr>
              <p14:xfrm>
                <a:off x="10483406" y="3133190"/>
                <a:ext cx="298440" cy="20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FEA142-6B4F-832C-EF37-804E128CD73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74766" y="3124550"/>
                  <a:ext cx="316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654C2DE-5FD2-17FE-1D09-BDE32A741FD5}"/>
                    </a:ext>
                  </a:extLst>
                </p14:cNvPr>
                <p14:cNvContentPartPr/>
                <p14:nvPr/>
              </p14:nvContentPartPr>
              <p14:xfrm>
                <a:off x="10743686" y="3124550"/>
                <a:ext cx="208800" cy="209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654C2DE-5FD2-17FE-1D09-BDE32A741FD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34686" y="3115550"/>
                  <a:ext cx="226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0BC51AC-ECB7-195E-AB09-4D15D6B29ECC}"/>
                    </a:ext>
                  </a:extLst>
                </p14:cNvPr>
                <p14:cNvContentPartPr/>
                <p14:nvPr/>
              </p14:nvContentPartPr>
              <p14:xfrm>
                <a:off x="10980566" y="3221030"/>
                <a:ext cx="199800" cy="7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0BC51AC-ECB7-195E-AB09-4D15D6B29E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71566" y="3212030"/>
                  <a:ext cx="217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545EDC-64B9-E100-E1DA-F0E38253F90E}"/>
                    </a:ext>
                  </a:extLst>
                </p14:cNvPr>
                <p14:cNvContentPartPr/>
                <p14:nvPr/>
              </p14:nvContentPartPr>
              <p14:xfrm>
                <a:off x="11166686" y="3100430"/>
                <a:ext cx="250200" cy="208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545EDC-64B9-E100-E1DA-F0E38253F9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58046" y="3091430"/>
                  <a:ext cx="2678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5DEBC3B-3713-384D-67EF-21490E5CCFDD}"/>
              </a:ext>
            </a:extLst>
          </p:cNvPr>
          <p:cNvGrpSpPr/>
          <p:nvPr/>
        </p:nvGrpSpPr>
        <p:grpSpPr>
          <a:xfrm>
            <a:off x="8322326" y="1914230"/>
            <a:ext cx="371520" cy="362880"/>
            <a:chOff x="8322326" y="1914230"/>
            <a:chExt cx="3715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2B5DF7-C15D-BE1A-2087-C686808F0A7C}"/>
                    </a:ext>
                  </a:extLst>
                </p14:cNvPr>
                <p14:cNvContentPartPr/>
                <p14:nvPr/>
              </p14:nvContentPartPr>
              <p14:xfrm>
                <a:off x="8368046" y="1914230"/>
                <a:ext cx="286200" cy="23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2B5DF7-C15D-BE1A-2087-C686808F0A7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9406" y="1905230"/>
                  <a:ext cx="303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C82E84-B0EE-2CE5-67E9-40224E6EAB4A}"/>
                    </a:ext>
                  </a:extLst>
                </p14:cNvPr>
                <p14:cNvContentPartPr/>
                <p14:nvPr/>
              </p14:nvContentPartPr>
              <p14:xfrm>
                <a:off x="8322326" y="2079830"/>
                <a:ext cx="82440" cy="7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C82E84-B0EE-2CE5-67E9-40224E6EAB4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13326" y="2071190"/>
                  <a:ext cx="100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3E97CF5-31E4-C11D-ED35-982183F5CFD4}"/>
                    </a:ext>
                  </a:extLst>
                </p14:cNvPr>
                <p14:cNvContentPartPr/>
                <p14:nvPr/>
              </p14:nvContentPartPr>
              <p14:xfrm>
                <a:off x="8552366" y="2222750"/>
                <a:ext cx="141480" cy="5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3E97CF5-31E4-C11D-ED35-982183F5CF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43366" y="2214110"/>
                  <a:ext cx="1591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F90B2-BEC8-C7F0-0253-842C15C12301}"/>
                  </a:ext>
                </a:extLst>
              </p14:cNvPr>
              <p14:cNvContentPartPr/>
              <p14:nvPr/>
            </p14:nvContentPartPr>
            <p14:xfrm>
              <a:off x="11682206" y="2976950"/>
              <a:ext cx="450720" cy="290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F90B2-BEC8-C7F0-0253-842C15C1230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673566" y="2968310"/>
                <a:ext cx="4683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DE39495-4FFB-F734-958C-2A4F8DFE4AD9}"/>
                  </a:ext>
                </a:extLst>
              </p14:cNvPr>
              <p14:cNvContentPartPr/>
              <p14:nvPr/>
            </p14:nvContentPartPr>
            <p14:xfrm>
              <a:off x="9557126" y="3528830"/>
              <a:ext cx="204120" cy="272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DE39495-4FFB-F734-958C-2A4F8DFE4AD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548126" y="3519830"/>
                <a:ext cx="22176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8631890-EA1F-52A5-ED0F-CBE9A821210B}"/>
              </a:ext>
            </a:extLst>
          </p:cNvPr>
          <p:cNvGrpSpPr/>
          <p:nvPr/>
        </p:nvGrpSpPr>
        <p:grpSpPr>
          <a:xfrm>
            <a:off x="10484846" y="3574550"/>
            <a:ext cx="926640" cy="383040"/>
            <a:chOff x="10484846" y="3574550"/>
            <a:chExt cx="92664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4DDF2F-7D05-E243-07A5-206E90245DA0}"/>
                    </a:ext>
                  </a:extLst>
                </p14:cNvPr>
                <p14:cNvContentPartPr/>
                <p14:nvPr/>
              </p14:nvContentPartPr>
              <p14:xfrm>
                <a:off x="10484846" y="3635390"/>
                <a:ext cx="179640" cy="227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4DDF2F-7D05-E243-07A5-206E90245DA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76206" y="3626390"/>
                  <a:ext cx="197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185E82-8717-E190-6707-748F762BEB58}"/>
                    </a:ext>
                  </a:extLst>
                </p14:cNvPr>
                <p14:cNvContentPartPr/>
                <p14:nvPr/>
              </p14:nvContentPartPr>
              <p14:xfrm>
                <a:off x="10729286" y="3626030"/>
                <a:ext cx="219600" cy="254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185E82-8717-E190-6707-748F762BEB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20286" y="3617390"/>
                  <a:ext cx="237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1592954-0F72-C5EC-8C0F-B5D144D2C774}"/>
                    </a:ext>
                  </a:extLst>
                </p14:cNvPr>
                <p14:cNvContentPartPr/>
                <p14:nvPr/>
              </p14:nvContentPartPr>
              <p14:xfrm>
                <a:off x="10918646" y="3729710"/>
                <a:ext cx="236880" cy="79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1592954-0F72-C5EC-8C0F-B5D144D2C77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910006" y="3720710"/>
                  <a:ext cx="25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57DF41E-CC29-0ED5-3FD0-BB282EE56614}"/>
                    </a:ext>
                  </a:extLst>
                </p14:cNvPr>
                <p14:cNvContentPartPr/>
                <p14:nvPr/>
              </p14:nvContentPartPr>
              <p14:xfrm>
                <a:off x="11203766" y="3639350"/>
                <a:ext cx="207720" cy="199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57DF41E-CC29-0ED5-3FD0-BB282EE5661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95126" y="3630710"/>
                  <a:ext cx="225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BE5FBD-1B46-CAE9-C5CF-942E35CE3332}"/>
                    </a:ext>
                  </a:extLst>
                </p14:cNvPr>
                <p14:cNvContentPartPr/>
                <p14:nvPr/>
              </p14:nvContentPartPr>
              <p14:xfrm>
                <a:off x="10741526" y="3590390"/>
                <a:ext cx="532080" cy="36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BE5FBD-1B46-CAE9-C5CF-942E35CE33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32886" y="3581390"/>
                  <a:ext cx="549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1E2B3E-0F28-5B22-0E55-6FDA76275A6C}"/>
                    </a:ext>
                  </a:extLst>
                </p14:cNvPr>
                <p14:cNvContentPartPr/>
                <p14:nvPr/>
              </p14:nvContentPartPr>
              <p14:xfrm>
                <a:off x="10742966" y="3574550"/>
                <a:ext cx="547920" cy="313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1E2B3E-0F28-5B22-0E55-6FDA76275A6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34326" y="3565550"/>
                  <a:ext cx="5655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4AF3886-70C6-4BBD-33D1-E87820B60ACB}"/>
              </a:ext>
            </a:extLst>
          </p:cNvPr>
          <p:cNvGrpSpPr/>
          <p:nvPr/>
        </p:nvGrpSpPr>
        <p:grpSpPr>
          <a:xfrm>
            <a:off x="11649086" y="3516590"/>
            <a:ext cx="231840" cy="218880"/>
            <a:chOff x="11649086" y="3516590"/>
            <a:chExt cx="2318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91468E9-1F75-D96C-C509-E4478ABE08B7}"/>
                    </a:ext>
                  </a:extLst>
                </p14:cNvPr>
                <p14:cNvContentPartPr/>
                <p14:nvPr/>
              </p14:nvContentPartPr>
              <p14:xfrm>
                <a:off x="11699126" y="3516590"/>
                <a:ext cx="181800" cy="20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91468E9-1F75-D96C-C509-E4478ABE08B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690126" y="3507590"/>
                  <a:ext cx="199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BA3BE1-0EE7-CF42-284B-031BFE3AE70F}"/>
                    </a:ext>
                  </a:extLst>
                </p14:cNvPr>
                <p14:cNvContentPartPr/>
                <p14:nvPr/>
              </p14:nvContentPartPr>
              <p14:xfrm>
                <a:off x="11649086" y="3583550"/>
                <a:ext cx="146880" cy="15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BA3BE1-0EE7-CF42-284B-031BFE3AE70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40086" y="3574910"/>
                  <a:ext cx="164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FF8D76-FD20-8CD9-3688-5545619CFDBE}"/>
                  </a:ext>
                </a:extLst>
              </p14:cNvPr>
              <p14:cNvContentPartPr/>
              <p14:nvPr/>
            </p14:nvContentPartPr>
            <p14:xfrm>
              <a:off x="9209726" y="3373310"/>
              <a:ext cx="781920" cy="585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FF8D76-FD20-8CD9-3688-5545619CFDB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201086" y="3364310"/>
                <a:ext cx="79956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12B71ED-A4E6-C7CF-F17E-F0A974CBF5B1}"/>
                  </a:ext>
                </a:extLst>
              </p14:cNvPr>
              <p14:cNvContentPartPr/>
              <p14:nvPr/>
            </p14:nvContentPartPr>
            <p14:xfrm>
              <a:off x="3688766" y="4227950"/>
              <a:ext cx="243360" cy="141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12B71ED-A4E6-C7CF-F17E-F0A974CBF5B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679766" y="4219310"/>
                <a:ext cx="26100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4CB296-03D3-A391-68A1-682CD71D96B5}"/>
              </a:ext>
            </a:extLst>
          </p:cNvPr>
          <p:cNvGrpSpPr/>
          <p:nvPr/>
        </p:nvGrpSpPr>
        <p:grpSpPr>
          <a:xfrm>
            <a:off x="3055526" y="4615670"/>
            <a:ext cx="129240" cy="138960"/>
            <a:chOff x="3055526" y="4615670"/>
            <a:chExt cx="12924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8876D47-B494-625D-8922-A5BB544BAAE3}"/>
                    </a:ext>
                  </a:extLst>
                </p14:cNvPr>
                <p14:cNvContentPartPr/>
                <p14:nvPr/>
              </p14:nvContentPartPr>
              <p14:xfrm>
                <a:off x="3055526" y="4615670"/>
                <a:ext cx="121680" cy="138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8876D47-B494-625D-8922-A5BB544BAA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46886" y="4607030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05CF46-D083-252C-35E3-732D530B79A4}"/>
                    </a:ext>
                  </a:extLst>
                </p14:cNvPr>
                <p14:cNvContentPartPr/>
                <p14:nvPr/>
              </p14:nvContentPartPr>
              <p14:xfrm>
                <a:off x="3100526" y="4686230"/>
                <a:ext cx="84240" cy="67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05CF46-D083-252C-35E3-732D530B79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91526" y="4677230"/>
                  <a:ext cx="1018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2AFB12B-BD72-39CD-9CA7-C626561D568A}"/>
                  </a:ext>
                </a:extLst>
              </p14:cNvPr>
              <p14:cNvContentPartPr/>
              <p14:nvPr/>
            </p14:nvContentPartPr>
            <p14:xfrm>
              <a:off x="2846006" y="4961630"/>
              <a:ext cx="451800" cy="356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2AFB12B-BD72-39CD-9CA7-C626561D568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837366" y="4952990"/>
                <a:ext cx="4694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692F1AF-398D-C9E9-E0FD-F9F233FE59EA}"/>
                  </a:ext>
                </a:extLst>
              </p14:cNvPr>
              <p14:cNvContentPartPr/>
              <p14:nvPr/>
            </p14:nvContentPartPr>
            <p14:xfrm>
              <a:off x="7685846" y="3141110"/>
              <a:ext cx="422640" cy="281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692F1AF-398D-C9E9-E0FD-F9F233FE59E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676846" y="3132110"/>
                <a:ext cx="44028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F807B50-7D4E-686B-0EFD-6018AD3B6E0F}"/>
              </a:ext>
            </a:extLst>
          </p:cNvPr>
          <p:cNvGrpSpPr/>
          <p:nvPr/>
        </p:nvGrpSpPr>
        <p:grpSpPr>
          <a:xfrm>
            <a:off x="4563206" y="3965150"/>
            <a:ext cx="416520" cy="222480"/>
            <a:chOff x="4563206" y="3965150"/>
            <a:chExt cx="41652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A2A18F-FEB5-DF4D-AB84-2D7F8967A329}"/>
                    </a:ext>
                  </a:extLst>
                </p14:cNvPr>
                <p14:cNvContentPartPr/>
                <p14:nvPr/>
              </p14:nvContentPartPr>
              <p14:xfrm>
                <a:off x="4563206" y="4066670"/>
                <a:ext cx="322200" cy="4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A2A18F-FEB5-DF4D-AB84-2D7F8967A32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54206" y="4058030"/>
                  <a:ext cx="33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465A61-2C85-498E-455C-5E086B5DD4C4}"/>
                    </a:ext>
                  </a:extLst>
                </p14:cNvPr>
                <p14:cNvContentPartPr/>
                <p14:nvPr/>
              </p14:nvContentPartPr>
              <p14:xfrm>
                <a:off x="4753286" y="3965150"/>
                <a:ext cx="226440" cy="222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465A61-2C85-498E-455C-5E086B5DD4C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44646" y="3956510"/>
                  <a:ext cx="24408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204F54-09F4-50CE-58C3-B86136537E9D}"/>
                  </a:ext>
                </a:extLst>
              </p14:cNvPr>
              <p14:cNvContentPartPr/>
              <p14:nvPr/>
            </p14:nvContentPartPr>
            <p14:xfrm>
              <a:off x="5275286" y="3924470"/>
              <a:ext cx="181800" cy="237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204F54-09F4-50CE-58C3-B86136537E9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266646" y="3915830"/>
                <a:ext cx="199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DB30192-7C1F-51B3-76F5-88D08E12F051}"/>
                  </a:ext>
                </a:extLst>
              </p14:cNvPr>
              <p14:cNvContentPartPr/>
              <p14:nvPr/>
            </p14:nvContentPartPr>
            <p14:xfrm>
              <a:off x="6291926" y="3616670"/>
              <a:ext cx="607680" cy="443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DB30192-7C1F-51B3-76F5-88D08E12F05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83286" y="3608030"/>
                <a:ext cx="625320" cy="4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3CA86C0-4697-13E4-1DDA-407E64B47CAB}"/>
              </a:ext>
            </a:extLst>
          </p:cNvPr>
          <p:cNvGrpSpPr/>
          <p:nvPr/>
        </p:nvGrpSpPr>
        <p:grpSpPr>
          <a:xfrm>
            <a:off x="2519846" y="2999630"/>
            <a:ext cx="1235160" cy="397080"/>
            <a:chOff x="2519846" y="2999630"/>
            <a:chExt cx="123516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AC3736-FB71-B24F-C843-82B690BFE9C3}"/>
                    </a:ext>
                  </a:extLst>
                </p14:cNvPr>
                <p14:cNvContentPartPr/>
                <p14:nvPr/>
              </p14:nvContentPartPr>
              <p14:xfrm>
                <a:off x="2519846" y="3071270"/>
                <a:ext cx="217440" cy="20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AC3736-FB71-B24F-C843-82B690BFE9C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11206" y="3062630"/>
                  <a:ext cx="235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82A741-5F5A-14E4-2E70-8A48831AB859}"/>
                    </a:ext>
                  </a:extLst>
                </p14:cNvPr>
                <p14:cNvContentPartPr/>
                <p14:nvPr/>
              </p14:nvContentPartPr>
              <p14:xfrm>
                <a:off x="2672126" y="3200510"/>
                <a:ext cx="99000" cy="12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82A741-5F5A-14E4-2E70-8A48831AB8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63126" y="3191510"/>
                  <a:ext cx="116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4E2955-231D-6398-8D65-75E4BCBDC838}"/>
                    </a:ext>
                  </a:extLst>
                </p14:cNvPr>
                <p14:cNvContentPartPr/>
                <p14:nvPr/>
              </p14:nvContentPartPr>
              <p14:xfrm>
                <a:off x="2666366" y="3182870"/>
                <a:ext cx="36000" cy="13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4E2955-231D-6398-8D65-75E4BCBDC8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57366" y="3174230"/>
                  <a:ext cx="53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18CBA3-7250-120F-F5BF-323A0D41F282}"/>
                    </a:ext>
                  </a:extLst>
                </p14:cNvPr>
                <p14:cNvContentPartPr/>
                <p14:nvPr/>
              </p14:nvContentPartPr>
              <p14:xfrm>
                <a:off x="2706686" y="2999630"/>
                <a:ext cx="1048320" cy="39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18CBA3-7250-120F-F5BF-323A0D41F2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97686" y="2990630"/>
                  <a:ext cx="106596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4D96C9C-B834-4DD2-AF6F-2DE73D052231}"/>
              </a:ext>
            </a:extLst>
          </p:cNvPr>
          <p:cNvGrpSpPr/>
          <p:nvPr/>
        </p:nvGrpSpPr>
        <p:grpSpPr>
          <a:xfrm>
            <a:off x="8387846" y="2527310"/>
            <a:ext cx="501480" cy="29160"/>
            <a:chOff x="8387846" y="2527310"/>
            <a:chExt cx="50148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A8F694-AC41-8728-F0C2-CC1ABE45A909}"/>
                    </a:ext>
                  </a:extLst>
                </p14:cNvPr>
                <p14:cNvContentPartPr/>
                <p14:nvPr/>
              </p14:nvContentPartPr>
              <p14:xfrm>
                <a:off x="8387846" y="2544230"/>
                <a:ext cx="27360" cy="12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A8F694-AC41-8728-F0C2-CC1ABE45A9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78846" y="2535230"/>
                  <a:ext cx="45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6A1C68-E11B-1FD8-AC51-17670F3A834D}"/>
                    </a:ext>
                  </a:extLst>
                </p14:cNvPr>
                <p14:cNvContentPartPr/>
                <p14:nvPr/>
              </p14:nvContentPartPr>
              <p14:xfrm>
                <a:off x="8641646" y="2531630"/>
                <a:ext cx="11520" cy="9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6A1C68-E11B-1FD8-AC51-17670F3A834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2646" y="2522630"/>
                  <a:ext cx="2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BB80A6F-BCD1-F3E5-4D81-1718753614AD}"/>
                    </a:ext>
                  </a:extLst>
                </p14:cNvPr>
                <p14:cNvContentPartPr/>
                <p14:nvPr/>
              </p14:nvContentPartPr>
              <p14:xfrm>
                <a:off x="8849366" y="2527310"/>
                <a:ext cx="39960" cy="1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BB80A6F-BCD1-F3E5-4D81-1718753614A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40366" y="2518670"/>
                  <a:ext cx="576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A486A44-8515-B7FF-B900-4152D88C1E18}"/>
                  </a:ext>
                </a:extLst>
              </p14:cNvPr>
              <p14:cNvContentPartPr/>
              <p14:nvPr/>
            </p14:nvContentPartPr>
            <p14:xfrm>
              <a:off x="9118646" y="3331190"/>
              <a:ext cx="793800" cy="637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A486A44-8515-B7FF-B900-4152D88C1E1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109646" y="3322190"/>
                <a:ext cx="811440" cy="65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593D266-08FD-164B-F773-F5C4D79B57FE}"/>
              </a:ext>
            </a:extLst>
          </p:cNvPr>
          <p:cNvGrpSpPr/>
          <p:nvPr/>
        </p:nvGrpSpPr>
        <p:grpSpPr>
          <a:xfrm>
            <a:off x="8539766" y="3324710"/>
            <a:ext cx="1283760" cy="544320"/>
            <a:chOff x="8539766" y="3324710"/>
            <a:chExt cx="128376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CCF0D1C-28C0-5C88-2464-DBBAD10F286C}"/>
                    </a:ext>
                  </a:extLst>
                </p14:cNvPr>
                <p14:cNvContentPartPr/>
                <p14:nvPr/>
              </p14:nvContentPartPr>
              <p14:xfrm>
                <a:off x="8568206" y="3709550"/>
                <a:ext cx="581760" cy="39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CCF0D1C-28C0-5C88-2464-DBBAD10F286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59566" y="3700910"/>
                  <a:ext cx="599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723F21-52C6-4C6A-29A4-3374B2EBAEC7}"/>
                    </a:ext>
                  </a:extLst>
                </p14:cNvPr>
                <p14:cNvContentPartPr/>
                <p14:nvPr/>
              </p14:nvContentPartPr>
              <p14:xfrm>
                <a:off x="8753606" y="3571670"/>
                <a:ext cx="452160" cy="297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723F21-52C6-4C6A-29A4-3374B2EBAEC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44966" y="3563030"/>
                  <a:ext cx="469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FE4740-6EF5-B14B-08FA-646B0B68E284}"/>
                    </a:ext>
                  </a:extLst>
                </p14:cNvPr>
                <p14:cNvContentPartPr/>
                <p14:nvPr/>
              </p14:nvContentPartPr>
              <p14:xfrm>
                <a:off x="8539766" y="3687590"/>
                <a:ext cx="683280" cy="6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FE4740-6EF5-B14B-08FA-646B0B68E28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30766" y="3678590"/>
                  <a:ext cx="700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76F20BD-49A3-F480-8507-57DDCB4CD135}"/>
                    </a:ext>
                  </a:extLst>
                </p14:cNvPr>
                <p14:cNvContentPartPr/>
                <p14:nvPr/>
              </p14:nvContentPartPr>
              <p14:xfrm>
                <a:off x="9340046" y="3324710"/>
                <a:ext cx="483480" cy="48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76F20BD-49A3-F480-8507-57DDCB4CD13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31406" y="3316070"/>
                  <a:ext cx="501120" cy="49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74DF59E-1C36-B07D-502B-6B4C05EBFE2B}"/>
              </a:ext>
            </a:extLst>
          </p:cNvPr>
          <p:cNvGrpSpPr/>
          <p:nvPr/>
        </p:nvGrpSpPr>
        <p:grpSpPr>
          <a:xfrm>
            <a:off x="9458126" y="4318310"/>
            <a:ext cx="1965960" cy="505080"/>
            <a:chOff x="9458126" y="4318310"/>
            <a:chExt cx="196596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8FB12C7-2B1B-774A-A2BB-FAB7F8A8AE7F}"/>
                    </a:ext>
                  </a:extLst>
                </p14:cNvPr>
                <p14:cNvContentPartPr/>
                <p14:nvPr/>
              </p14:nvContentPartPr>
              <p14:xfrm>
                <a:off x="9458126" y="4553750"/>
                <a:ext cx="236880" cy="249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8FB12C7-2B1B-774A-A2BB-FAB7F8A8AE7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49486" y="4545110"/>
                  <a:ext cx="254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A3B818-F16A-B83F-A798-64E46DFEDAA6}"/>
                    </a:ext>
                  </a:extLst>
                </p14:cNvPr>
                <p14:cNvContentPartPr/>
                <p14:nvPr/>
              </p14:nvContentPartPr>
              <p14:xfrm>
                <a:off x="9841886" y="4587230"/>
                <a:ext cx="216000" cy="201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A3B818-F16A-B83F-A798-64E46DFEDAA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33246" y="4578230"/>
                  <a:ext cx="233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8769CD-37E7-BE2F-A800-40CDBC6F32DD}"/>
                    </a:ext>
                  </a:extLst>
                </p14:cNvPr>
                <p14:cNvContentPartPr/>
                <p14:nvPr/>
              </p14:nvContentPartPr>
              <p14:xfrm>
                <a:off x="10106486" y="4642670"/>
                <a:ext cx="247320" cy="82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8769CD-37E7-BE2F-A800-40CDBC6F32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97486" y="4634030"/>
                  <a:ext cx="264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440B7FB-9916-2535-500F-988D5C7228E4}"/>
                    </a:ext>
                  </a:extLst>
                </p14:cNvPr>
                <p14:cNvContentPartPr/>
                <p14:nvPr/>
              </p14:nvContentPartPr>
              <p14:xfrm>
                <a:off x="10525886" y="4584710"/>
                <a:ext cx="43200" cy="186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440B7FB-9916-2535-500F-988D5C7228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17246" y="4575710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D29492F-AD0C-7AC4-B0A0-955EE8C06C21}"/>
                    </a:ext>
                  </a:extLst>
                </p14:cNvPr>
                <p14:cNvContentPartPr/>
                <p14:nvPr/>
              </p14:nvContentPartPr>
              <p14:xfrm>
                <a:off x="10482326" y="4318310"/>
                <a:ext cx="164160" cy="165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D29492F-AD0C-7AC4-B0A0-955EE8C06C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73326" y="4309670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4DF01F-F0B5-5C93-6839-FF243E5C2DFD}"/>
                    </a:ext>
                  </a:extLst>
                </p14:cNvPr>
                <p14:cNvContentPartPr/>
                <p14:nvPr/>
              </p14:nvContentPartPr>
              <p14:xfrm>
                <a:off x="10889126" y="4497230"/>
                <a:ext cx="534960" cy="326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4DF01F-F0B5-5C93-6839-FF243E5C2DF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80126" y="4488590"/>
                  <a:ext cx="55260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065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38C-EFEA-547D-E9FA-2A5F3350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18B14-0860-2B32-1D4E-5C0DF011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45" y="696993"/>
            <a:ext cx="9335309" cy="5464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67AF4D-F4DB-90B0-157B-323388A61BE4}"/>
                  </a:ext>
                </a:extLst>
              </p14:cNvPr>
              <p14:cNvContentPartPr/>
              <p14:nvPr/>
            </p14:nvContentPartPr>
            <p14:xfrm>
              <a:off x="3176280" y="2289240"/>
              <a:ext cx="8801280" cy="456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67AF4D-F4DB-90B0-157B-323388A61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6920" y="2279880"/>
                <a:ext cx="8820000" cy="45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0CD973-01D7-857E-644E-7732C03187D7}"/>
                  </a:ext>
                </a:extLst>
              </p14:cNvPr>
              <p14:cNvContentPartPr/>
              <p14:nvPr/>
            </p14:nvContentPartPr>
            <p14:xfrm>
              <a:off x="5821406" y="3932750"/>
              <a:ext cx="64080" cy="22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0CD973-01D7-857E-644E-7732C03187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2406" y="3924110"/>
                <a:ext cx="81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C5643C-7A43-4D0B-6499-63E75E7BC84B}"/>
                  </a:ext>
                </a:extLst>
              </p14:cNvPr>
              <p14:cNvContentPartPr/>
              <p14:nvPr/>
            </p14:nvContentPartPr>
            <p14:xfrm>
              <a:off x="9510326" y="3911150"/>
              <a:ext cx="63000" cy="23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C5643C-7A43-4D0B-6499-63E75E7BC8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1686" y="3902510"/>
                <a:ext cx="806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5847D48-88F6-63B3-C1A7-39E7B38C89F9}"/>
              </a:ext>
            </a:extLst>
          </p:cNvPr>
          <p:cNvGrpSpPr/>
          <p:nvPr/>
        </p:nvGrpSpPr>
        <p:grpSpPr>
          <a:xfrm>
            <a:off x="6516566" y="3898550"/>
            <a:ext cx="921240" cy="289800"/>
            <a:chOff x="6516566" y="3898550"/>
            <a:chExt cx="9212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1864AE-B08A-BE9C-C443-8BE68E1E03E8}"/>
                    </a:ext>
                  </a:extLst>
                </p14:cNvPr>
                <p14:cNvContentPartPr/>
                <p14:nvPr/>
              </p14:nvContentPartPr>
              <p14:xfrm>
                <a:off x="6516566" y="3931670"/>
                <a:ext cx="31320" cy="20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1864AE-B08A-BE9C-C443-8BE68E1E0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7566" y="3922670"/>
                  <a:ext cx="48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19DEB6-88C6-2B89-42D4-15E155D8A28E}"/>
                    </a:ext>
                  </a:extLst>
                </p14:cNvPr>
                <p14:cNvContentPartPr/>
                <p14:nvPr/>
              </p14:nvContentPartPr>
              <p14:xfrm>
                <a:off x="6608006" y="3944990"/>
                <a:ext cx="109440" cy="15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19DEB6-88C6-2B89-42D4-15E155D8A2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99006" y="3936350"/>
                  <a:ext cx="127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A20340-AB70-D52F-2916-B291C938BDE8}"/>
                    </a:ext>
                  </a:extLst>
                </p14:cNvPr>
                <p14:cNvContentPartPr/>
                <p14:nvPr/>
              </p14:nvContentPartPr>
              <p14:xfrm>
                <a:off x="6750206" y="3992870"/>
                <a:ext cx="15228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A20340-AB70-D52F-2916-B291C938BD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41206" y="3984230"/>
                  <a:ext cx="169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3EAF4C-4E1C-75D3-24DD-ABD204954075}"/>
                    </a:ext>
                  </a:extLst>
                </p14:cNvPr>
                <p14:cNvContentPartPr/>
                <p14:nvPr/>
              </p14:nvContentPartPr>
              <p14:xfrm>
                <a:off x="6860726" y="3978110"/>
                <a:ext cx="13968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3EAF4C-4E1C-75D3-24DD-ABD2049540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1726" y="3969470"/>
                  <a:ext cx="157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C1D882-098A-67E1-21BF-F4318D6C47C7}"/>
                    </a:ext>
                  </a:extLst>
                </p14:cNvPr>
                <p14:cNvContentPartPr/>
                <p14:nvPr/>
              </p14:nvContentPartPr>
              <p14:xfrm>
                <a:off x="6913646" y="3947510"/>
                <a:ext cx="132480" cy="5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C1D882-098A-67E1-21BF-F4318D6C47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04646" y="3938870"/>
                  <a:ext cx="150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309BBB-E39B-DE08-6DA3-5112E4D33CAE}"/>
                    </a:ext>
                  </a:extLst>
                </p14:cNvPr>
                <p14:cNvContentPartPr/>
                <p14:nvPr/>
              </p14:nvContentPartPr>
              <p14:xfrm>
                <a:off x="7105526" y="3898550"/>
                <a:ext cx="332280" cy="25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309BBB-E39B-DE08-6DA3-5112E4D33C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96886" y="3889910"/>
                  <a:ext cx="3499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E9EB91-4E4C-C4D2-34DB-754AB7AEB557}"/>
              </a:ext>
            </a:extLst>
          </p:cNvPr>
          <p:cNvGrpSpPr/>
          <p:nvPr/>
        </p:nvGrpSpPr>
        <p:grpSpPr>
          <a:xfrm>
            <a:off x="10346966" y="3813590"/>
            <a:ext cx="610560" cy="228960"/>
            <a:chOff x="10346966" y="3813590"/>
            <a:chExt cx="61056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B265E4-1959-C8BD-3E95-CCB7E7903426}"/>
                    </a:ext>
                  </a:extLst>
                </p14:cNvPr>
                <p14:cNvContentPartPr/>
                <p14:nvPr/>
              </p14:nvContentPartPr>
              <p14:xfrm>
                <a:off x="10346966" y="3830510"/>
                <a:ext cx="63000" cy="212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B265E4-1959-C8BD-3E95-CCB7E79034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37966" y="3821510"/>
                  <a:ext cx="80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8DD621-6D1D-FDD3-3C85-F6FE0C206FDC}"/>
                    </a:ext>
                  </a:extLst>
                </p14:cNvPr>
                <p14:cNvContentPartPr/>
                <p14:nvPr/>
              </p14:nvContentPartPr>
              <p14:xfrm>
                <a:off x="10517246" y="3822950"/>
                <a:ext cx="245160" cy="21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8DD621-6D1D-FDD3-3C85-F6FE0C206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08246" y="3813950"/>
                  <a:ext cx="262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043889-DE7D-5A97-1C77-52E8EDCD9A90}"/>
                    </a:ext>
                  </a:extLst>
                </p14:cNvPr>
                <p14:cNvContentPartPr/>
                <p14:nvPr/>
              </p14:nvContentPartPr>
              <p14:xfrm>
                <a:off x="10710926" y="3865430"/>
                <a:ext cx="155160" cy="1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043889-DE7D-5A97-1C77-52E8EDCD9A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02286" y="3856790"/>
                  <a:ext cx="172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60430C-21E7-B623-70C2-B83B3E50AED4}"/>
                    </a:ext>
                  </a:extLst>
                </p14:cNvPr>
                <p14:cNvContentPartPr/>
                <p14:nvPr/>
              </p14:nvContentPartPr>
              <p14:xfrm>
                <a:off x="10717046" y="3930230"/>
                <a:ext cx="126360" cy="2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60430C-21E7-B623-70C2-B83B3E50AE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08406" y="3921230"/>
                  <a:ext cx="144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C32E4A-7C6F-7EBC-33EB-803FF99A601F}"/>
                    </a:ext>
                  </a:extLst>
                </p14:cNvPr>
                <p14:cNvContentPartPr/>
                <p14:nvPr/>
              </p14:nvContentPartPr>
              <p14:xfrm>
                <a:off x="10926926" y="3813590"/>
                <a:ext cx="30600" cy="21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C32E4A-7C6F-7EBC-33EB-803FF99A60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18286" y="3804950"/>
                  <a:ext cx="482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A26F5A-6021-3BA0-9BDC-663C2B1B639D}"/>
                  </a:ext>
                </a:extLst>
              </p14:cNvPr>
              <p14:cNvContentPartPr/>
              <p14:nvPr/>
            </p14:nvContentPartPr>
            <p14:xfrm>
              <a:off x="8431766" y="1743590"/>
              <a:ext cx="352080" cy="164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A26F5A-6021-3BA0-9BDC-663C2B1B639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22766" y="1734950"/>
                <a:ext cx="369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AA786A-0CAC-4FAD-6DE3-1DA4180FDFE6}"/>
                  </a:ext>
                </a:extLst>
              </p14:cNvPr>
              <p14:cNvContentPartPr/>
              <p14:nvPr/>
            </p14:nvContentPartPr>
            <p14:xfrm>
              <a:off x="11553686" y="3808910"/>
              <a:ext cx="414000" cy="213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AA786A-0CAC-4FAD-6DE3-1DA4180FDF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544686" y="3800270"/>
                <a:ext cx="431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AC9A67-1F9C-B67C-760C-609FD26BCB0E}"/>
                  </a:ext>
                </a:extLst>
              </p14:cNvPr>
              <p14:cNvContentPartPr/>
              <p14:nvPr/>
            </p14:nvContentPartPr>
            <p14:xfrm>
              <a:off x="9459926" y="4340270"/>
              <a:ext cx="238320" cy="238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AC9A67-1F9C-B67C-760C-609FD26BCB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51286" y="4331630"/>
                <a:ext cx="255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500232-0074-DC2F-D835-1CC9AAA2DE7A}"/>
                  </a:ext>
                </a:extLst>
              </p14:cNvPr>
              <p14:cNvContentPartPr/>
              <p14:nvPr/>
            </p14:nvContentPartPr>
            <p14:xfrm>
              <a:off x="10530206" y="4500110"/>
              <a:ext cx="423360" cy="179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500232-0074-DC2F-D835-1CC9AAA2DE7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521566" y="4491470"/>
                <a:ext cx="441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0757CB7-8956-DBCB-D124-EA26933B62D3}"/>
                  </a:ext>
                </a:extLst>
              </p14:cNvPr>
              <p14:cNvContentPartPr/>
              <p14:nvPr/>
            </p14:nvContentPartPr>
            <p14:xfrm>
              <a:off x="8146646" y="2057150"/>
              <a:ext cx="22320" cy="2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0757CB7-8956-DBCB-D124-EA26933B62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37646" y="2048150"/>
                <a:ext cx="39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3D256A-67F3-6E17-C054-D20796C884C2}"/>
                  </a:ext>
                </a:extLst>
              </p14:cNvPr>
              <p14:cNvContentPartPr/>
              <p14:nvPr/>
            </p14:nvContentPartPr>
            <p14:xfrm>
              <a:off x="8072486" y="3789110"/>
              <a:ext cx="561960" cy="330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3D256A-67F3-6E17-C054-D20796C884C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63486" y="3780110"/>
                <a:ext cx="579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44F4D4-5BC0-1628-A15A-F33C699BEEC8}"/>
                  </a:ext>
                </a:extLst>
              </p14:cNvPr>
              <p14:cNvContentPartPr/>
              <p14:nvPr/>
            </p14:nvContentPartPr>
            <p14:xfrm>
              <a:off x="5679206" y="4413710"/>
              <a:ext cx="296280" cy="243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44F4D4-5BC0-1628-A15A-F33C699BEEC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70206" y="4405070"/>
                <a:ext cx="31392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615ADD9E-9CB5-F566-9A4C-F291E2D3EE3C}"/>
              </a:ext>
            </a:extLst>
          </p:cNvPr>
          <p:cNvGrpSpPr/>
          <p:nvPr/>
        </p:nvGrpSpPr>
        <p:grpSpPr>
          <a:xfrm>
            <a:off x="6473726" y="4260350"/>
            <a:ext cx="1266480" cy="347400"/>
            <a:chOff x="6473726" y="4260350"/>
            <a:chExt cx="12664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72DE776-39AB-34B4-08D7-59AF14EC7D8B}"/>
                    </a:ext>
                  </a:extLst>
                </p14:cNvPr>
                <p14:cNvContentPartPr/>
                <p14:nvPr/>
              </p14:nvContentPartPr>
              <p14:xfrm>
                <a:off x="6473726" y="4405070"/>
                <a:ext cx="220320" cy="18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72DE776-39AB-34B4-08D7-59AF14EC7D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65086" y="4396430"/>
                  <a:ext cx="237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C26940-C240-6AD8-C4B2-878E750CA793}"/>
                    </a:ext>
                  </a:extLst>
                </p14:cNvPr>
                <p14:cNvContentPartPr/>
                <p14:nvPr/>
              </p14:nvContentPartPr>
              <p14:xfrm>
                <a:off x="6766406" y="4392110"/>
                <a:ext cx="120960" cy="18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C26940-C240-6AD8-C4B2-878E750CA7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7766" y="4383470"/>
                  <a:ext cx="138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8051BF-118F-3E1F-6AC7-71238E0F68F1}"/>
                    </a:ext>
                  </a:extLst>
                </p14:cNvPr>
                <p14:cNvContentPartPr/>
                <p14:nvPr/>
              </p14:nvContentPartPr>
              <p14:xfrm>
                <a:off x="6921566" y="4443590"/>
                <a:ext cx="110160" cy="2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8051BF-118F-3E1F-6AC7-71238E0F68F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12926" y="4434590"/>
                  <a:ext cx="12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89CE8B-2944-6B27-FD1C-A69913AADE57}"/>
                    </a:ext>
                  </a:extLst>
                </p14:cNvPr>
                <p14:cNvContentPartPr/>
                <p14:nvPr/>
              </p14:nvContentPartPr>
              <p14:xfrm>
                <a:off x="6923726" y="4502990"/>
                <a:ext cx="139320" cy="45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89CE8B-2944-6B27-FD1C-A69913AADE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14726" y="4494350"/>
                  <a:ext cx="15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B4ED92-638B-9612-CC77-524358BA6DBD}"/>
                    </a:ext>
                  </a:extLst>
                </p14:cNvPr>
                <p14:cNvContentPartPr/>
                <p14:nvPr/>
              </p14:nvContentPartPr>
              <p14:xfrm>
                <a:off x="7110566" y="4380230"/>
                <a:ext cx="127440" cy="22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B4ED92-638B-9612-CC77-524358BA6D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1566" y="4371230"/>
                  <a:ext cx="145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86CD83-AA04-8054-F1E6-955A58664690}"/>
                    </a:ext>
                  </a:extLst>
                </p14:cNvPr>
                <p14:cNvContentPartPr/>
                <p14:nvPr/>
              </p14:nvContentPartPr>
              <p14:xfrm>
                <a:off x="7379486" y="4260350"/>
                <a:ext cx="360720" cy="33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86CD83-AA04-8054-F1E6-955A586646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70846" y="4251350"/>
                  <a:ext cx="37836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0390061-6C73-04B2-AD33-657FBE3FB31A}"/>
                  </a:ext>
                </a:extLst>
              </p14:cNvPr>
              <p14:cNvContentPartPr/>
              <p14:nvPr/>
            </p14:nvContentPartPr>
            <p14:xfrm>
              <a:off x="11509046" y="3785870"/>
              <a:ext cx="553680" cy="230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0390061-6C73-04B2-AD33-657FBE3FB31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500046" y="3776870"/>
                <a:ext cx="571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97DB95A-4258-C246-A457-C7749774F543}"/>
              </a:ext>
            </a:extLst>
          </p:cNvPr>
          <p:cNvGrpSpPr/>
          <p:nvPr/>
        </p:nvGrpSpPr>
        <p:grpSpPr>
          <a:xfrm>
            <a:off x="10316726" y="4216430"/>
            <a:ext cx="866160" cy="284400"/>
            <a:chOff x="10316726" y="4216430"/>
            <a:chExt cx="8661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0474C9-D8C9-80E2-CEFC-46CFA586FAF2}"/>
                    </a:ext>
                  </a:extLst>
                </p14:cNvPr>
                <p14:cNvContentPartPr/>
                <p14:nvPr/>
              </p14:nvContentPartPr>
              <p14:xfrm>
                <a:off x="10316726" y="4326590"/>
                <a:ext cx="197640" cy="17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0474C9-D8C9-80E2-CEFC-46CFA586FA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7726" y="4317590"/>
                  <a:ext cx="215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C207B0-879E-90D5-042D-1E48A8B00ECC}"/>
                    </a:ext>
                  </a:extLst>
                </p14:cNvPr>
                <p14:cNvContentPartPr/>
                <p14:nvPr/>
              </p14:nvContentPartPr>
              <p14:xfrm>
                <a:off x="10594646" y="4244510"/>
                <a:ext cx="195840" cy="19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C207B0-879E-90D5-042D-1E48A8B00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85646" y="4235870"/>
                  <a:ext cx="213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4CCDE8-6011-8F9A-A7E0-BC81978BFC78}"/>
                    </a:ext>
                  </a:extLst>
                </p14:cNvPr>
                <p14:cNvContentPartPr/>
                <p14:nvPr/>
              </p14:nvContentPartPr>
              <p14:xfrm>
                <a:off x="10800206" y="4299950"/>
                <a:ext cx="140040" cy="1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4CCDE8-6011-8F9A-A7E0-BC81978BFC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91566" y="4291310"/>
                  <a:ext cx="15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5301B4-20A4-D044-BFC0-7CD238777D2C}"/>
                    </a:ext>
                  </a:extLst>
                </p14:cNvPr>
                <p14:cNvContentPartPr/>
                <p14:nvPr/>
              </p14:nvContentPartPr>
              <p14:xfrm>
                <a:off x="10793726" y="4377710"/>
                <a:ext cx="172440" cy="2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5301B4-20A4-D044-BFC0-7CD238777D2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84726" y="4368710"/>
                  <a:ext cx="190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85F9D3-C25E-06EC-2A9C-282D270608C3}"/>
                    </a:ext>
                  </a:extLst>
                </p14:cNvPr>
                <p14:cNvContentPartPr/>
                <p14:nvPr/>
              </p14:nvContentPartPr>
              <p14:xfrm>
                <a:off x="11099006" y="4253870"/>
                <a:ext cx="83880" cy="22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85F9D3-C25E-06EC-2A9C-282D270608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90366" y="4245230"/>
                  <a:ext cx="101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41E01F-AF6E-806F-FE7F-9223CBBA09DA}"/>
                    </a:ext>
                  </a:extLst>
                </p14:cNvPr>
                <p14:cNvContentPartPr/>
                <p14:nvPr/>
              </p14:nvContentPartPr>
              <p14:xfrm>
                <a:off x="11078486" y="4216430"/>
                <a:ext cx="26640" cy="22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41E01F-AF6E-806F-FE7F-9223CBBA09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69486" y="4207790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1B235F-BB7B-0F93-315B-6D9F7B474327}"/>
              </a:ext>
            </a:extLst>
          </p:cNvPr>
          <p:cNvGrpSpPr/>
          <p:nvPr/>
        </p:nvGrpSpPr>
        <p:grpSpPr>
          <a:xfrm>
            <a:off x="11541446" y="4181510"/>
            <a:ext cx="318600" cy="242280"/>
            <a:chOff x="11541446" y="4181510"/>
            <a:chExt cx="31860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292F02-E954-D1F1-2A03-4947768DFFA8}"/>
                    </a:ext>
                  </a:extLst>
                </p14:cNvPr>
                <p14:cNvContentPartPr/>
                <p14:nvPr/>
              </p14:nvContentPartPr>
              <p14:xfrm>
                <a:off x="11598686" y="4198070"/>
                <a:ext cx="215640" cy="22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292F02-E954-D1F1-2A03-4947768DFF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89686" y="4189070"/>
                  <a:ext cx="233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39B238-CA4E-89A5-B492-A3FECBF389B8}"/>
                    </a:ext>
                  </a:extLst>
                </p14:cNvPr>
                <p14:cNvContentPartPr/>
                <p14:nvPr/>
              </p14:nvContentPartPr>
              <p14:xfrm>
                <a:off x="11596166" y="4231910"/>
                <a:ext cx="151200" cy="17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39B238-CA4E-89A5-B492-A3FECBF389B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87526" y="4222910"/>
                  <a:ext cx="168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15E68AB-A3F5-F03D-3725-C3165D41B7FC}"/>
                    </a:ext>
                  </a:extLst>
                </p14:cNvPr>
                <p14:cNvContentPartPr/>
                <p14:nvPr/>
              </p14:nvContentPartPr>
              <p14:xfrm>
                <a:off x="11541446" y="4181510"/>
                <a:ext cx="268920" cy="231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15E68AB-A3F5-F03D-3725-C3165D41B7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532446" y="4172870"/>
                  <a:ext cx="286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6888FC-4F25-6BA2-C5B6-8FE56F09B593}"/>
                    </a:ext>
                  </a:extLst>
                </p14:cNvPr>
                <p14:cNvContentPartPr/>
                <p14:nvPr/>
              </p14:nvContentPartPr>
              <p14:xfrm>
                <a:off x="11553686" y="4182590"/>
                <a:ext cx="306360" cy="229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6888FC-4F25-6BA2-C5B6-8FE56F09B5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44686" y="4173590"/>
                  <a:ext cx="3240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08DD977-1068-4C8C-CD96-370E73D78DED}"/>
                  </a:ext>
                </a:extLst>
              </p14:cNvPr>
              <p14:cNvContentPartPr/>
              <p14:nvPr/>
            </p14:nvContentPartPr>
            <p14:xfrm>
              <a:off x="2709926" y="3167750"/>
              <a:ext cx="334440" cy="65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08DD977-1068-4C8C-CD96-370E73D78DE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01286" y="3159110"/>
                <a:ext cx="3520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23E0771-8E92-B0D1-7DD7-7CB39EA47776}"/>
              </a:ext>
            </a:extLst>
          </p:cNvPr>
          <p:cNvGrpSpPr/>
          <p:nvPr/>
        </p:nvGrpSpPr>
        <p:grpSpPr>
          <a:xfrm>
            <a:off x="9407006" y="4288790"/>
            <a:ext cx="376560" cy="308160"/>
            <a:chOff x="9407006" y="4288790"/>
            <a:chExt cx="37656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0B9A3-67BC-5779-D703-95EF2AFE70F5}"/>
                    </a:ext>
                  </a:extLst>
                </p14:cNvPr>
                <p14:cNvContentPartPr/>
                <p14:nvPr/>
              </p14:nvContentPartPr>
              <p14:xfrm>
                <a:off x="9407006" y="4329110"/>
                <a:ext cx="271440" cy="22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0B9A3-67BC-5779-D703-95EF2AFE70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98006" y="4320470"/>
                  <a:ext cx="289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F99F4B-5E6C-4D1C-DE2F-646816A9E6D2}"/>
                    </a:ext>
                  </a:extLst>
                </p14:cNvPr>
                <p14:cNvContentPartPr/>
                <p14:nvPr/>
              </p14:nvContentPartPr>
              <p14:xfrm>
                <a:off x="9434366" y="4314710"/>
                <a:ext cx="238320" cy="264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F99F4B-5E6C-4D1C-DE2F-646816A9E6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25726" y="4305710"/>
                  <a:ext cx="255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F9CDD4-AF52-444F-F266-DA0F56D376C6}"/>
                    </a:ext>
                  </a:extLst>
                </p14:cNvPr>
                <p14:cNvContentPartPr/>
                <p14:nvPr/>
              </p14:nvContentPartPr>
              <p14:xfrm>
                <a:off x="9447326" y="4318670"/>
                <a:ext cx="264240" cy="245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F9CDD4-AF52-444F-F266-DA0F56D376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38326" y="4309670"/>
                  <a:ext cx="281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889AEE-7B18-DD56-9365-404D43E2BB0F}"/>
                    </a:ext>
                  </a:extLst>
                </p14:cNvPr>
                <p14:cNvContentPartPr/>
                <p14:nvPr/>
              </p14:nvContentPartPr>
              <p14:xfrm>
                <a:off x="9436886" y="4288790"/>
                <a:ext cx="346680" cy="308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889AEE-7B18-DD56-9365-404D43E2BB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28246" y="4279790"/>
                  <a:ext cx="36432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52FEC5-11C3-09F9-EE81-C325AD2EAD09}"/>
                  </a:ext>
                </a:extLst>
              </p14:cNvPr>
              <p14:cNvContentPartPr/>
              <p14:nvPr/>
            </p14:nvContentPartPr>
            <p14:xfrm>
              <a:off x="9464606" y="5232710"/>
              <a:ext cx="221400" cy="219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52FEC5-11C3-09F9-EE81-C325AD2EAD0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55966" y="5224070"/>
                <a:ext cx="2390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7CC6B11-0B73-24DA-2DD5-09041BDFA355}"/>
              </a:ext>
            </a:extLst>
          </p:cNvPr>
          <p:cNvGrpSpPr/>
          <p:nvPr/>
        </p:nvGrpSpPr>
        <p:grpSpPr>
          <a:xfrm>
            <a:off x="9707246" y="5208230"/>
            <a:ext cx="801720" cy="282240"/>
            <a:chOff x="9707246" y="5208230"/>
            <a:chExt cx="8017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E4DA5B-76A1-8A06-42EC-65212EA35044}"/>
                    </a:ext>
                  </a:extLst>
                </p14:cNvPr>
                <p14:cNvContentPartPr/>
                <p14:nvPr/>
              </p14:nvContentPartPr>
              <p14:xfrm>
                <a:off x="9707246" y="5242430"/>
                <a:ext cx="222120" cy="19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E4DA5B-76A1-8A06-42EC-65212EA350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98246" y="5233430"/>
                  <a:ext cx="239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C16FE33-6E45-9AC4-1012-9B11ABF133E5}"/>
                    </a:ext>
                  </a:extLst>
                </p14:cNvPr>
                <p14:cNvContentPartPr/>
                <p14:nvPr/>
              </p14:nvContentPartPr>
              <p14:xfrm>
                <a:off x="9993086" y="5284550"/>
                <a:ext cx="150480" cy="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C16FE33-6E45-9AC4-1012-9B11ABF133E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4446" y="5275910"/>
                  <a:ext cx="16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A6E79E-FAA7-E0AA-FDCD-154F523D8511}"/>
                    </a:ext>
                  </a:extLst>
                </p14:cNvPr>
                <p14:cNvContentPartPr/>
                <p14:nvPr/>
              </p14:nvContentPartPr>
              <p14:xfrm>
                <a:off x="9988046" y="5349710"/>
                <a:ext cx="218520" cy="2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A6E79E-FAA7-E0AA-FDCD-154F523D851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79046" y="5340710"/>
                  <a:ext cx="23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FC3780-8E99-7612-BA6E-06835D93DEA7}"/>
                    </a:ext>
                  </a:extLst>
                </p14:cNvPr>
                <p14:cNvContentPartPr/>
                <p14:nvPr/>
              </p14:nvContentPartPr>
              <p14:xfrm>
                <a:off x="10287926" y="5208230"/>
                <a:ext cx="221040" cy="282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FC3780-8E99-7612-BA6E-06835D93DE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79286" y="5199590"/>
                  <a:ext cx="23868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65B94FB-F8D1-6076-9E88-5894E6106754}"/>
                  </a:ext>
                </a:extLst>
              </p14:cNvPr>
              <p14:cNvContentPartPr/>
              <p14:nvPr/>
            </p14:nvContentPartPr>
            <p14:xfrm>
              <a:off x="8473166" y="1946630"/>
              <a:ext cx="358560" cy="165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65B94FB-F8D1-6076-9E88-5894E610675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464526" y="1937630"/>
                <a:ext cx="3762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D2C42C-D083-F091-6B5A-7B0802801628}"/>
              </a:ext>
            </a:extLst>
          </p:cNvPr>
          <p:cNvGrpSpPr/>
          <p:nvPr/>
        </p:nvGrpSpPr>
        <p:grpSpPr>
          <a:xfrm>
            <a:off x="9323486" y="5715470"/>
            <a:ext cx="1591920" cy="311040"/>
            <a:chOff x="9323486" y="5715470"/>
            <a:chExt cx="159192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82B55D-67C6-087C-C58B-F8CAE3E5856D}"/>
                    </a:ext>
                  </a:extLst>
                </p14:cNvPr>
                <p14:cNvContentPartPr/>
                <p14:nvPr/>
              </p14:nvContentPartPr>
              <p14:xfrm>
                <a:off x="9323486" y="5715470"/>
                <a:ext cx="201600" cy="27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82B55D-67C6-087C-C58B-F8CAE3E5856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14846" y="5706830"/>
                  <a:ext cx="219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0DCB936-3431-D841-E481-BC0D9E09519E}"/>
                    </a:ext>
                  </a:extLst>
                </p14:cNvPr>
                <p14:cNvContentPartPr/>
                <p14:nvPr/>
              </p14:nvContentPartPr>
              <p14:xfrm>
                <a:off x="9922526" y="5750390"/>
                <a:ext cx="16560" cy="2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0DCB936-3431-D841-E481-BC0D9E09519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13526" y="5741390"/>
                  <a:ext cx="34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0A6DFF-20E2-D694-B544-05E8EC9C25D1}"/>
                    </a:ext>
                  </a:extLst>
                </p14:cNvPr>
                <p14:cNvContentPartPr/>
                <p14:nvPr/>
              </p14:nvContentPartPr>
              <p14:xfrm>
                <a:off x="9676646" y="5749310"/>
                <a:ext cx="244080" cy="218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0A6DFF-20E2-D694-B544-05E8EC9C25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68006" y="5740670"/>
                  <a:ext cx="261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9449A50-86D8-F49E-C7D8-FD1D5838301A}"/>
                    </a:ext>
                  </a:extLst>
                </p14:cNvPr>
                <p14:cNvContentPartPr/>
                <p14:nvPr/>
              </p14:nvContentPartPr>
              <p14:xfrm>
                <a:off x="10002086" y="5817710"/>
                <a:ext cx="113760" cy="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9449A50-86D8-F49E-C7D8-FD1D5838301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93086" y="5809070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6AE4E0-B714-73D6-A51F-60891FD97708}"/>
                    </a:ext>
                  </a:extLst>
                </p14:cNvPr>
                <p14:cNvContentPartPr/>
                <p14:nvPr/>
              </p14:nvContentPartPr>
              <p14:xfrm>
                <a:off x="10024406" y="5895470"/>
                <a:ext cx="140760" cy="20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6AE4E0-B714-73D6-A51F-60891FD977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15766" y="5886830"/>
                  <a:ext cx="158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B57179-E025-6C4E-0472-29C932E2FAC4}"/>
                    </a:ext>
                  </a:extLst>
                </p14:cNvPr>
                <p14:cNvContentPartPr/>
                <p14:nvPr/>
              </p14:nvContentPartPr>
              <p14:xfrm>
                <a:off x="10292966" y="5787470"/>
                <a:ext cx="186480" cy="207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B57179-E025-6C4E-0472-29C932E2FA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84326" y="5778470"/>
                  <a:ext cx="204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A68EBD-6BEE-CCF7-9E3A-526D7D7190D1}"/>
                    </a:ext>
                  </a:extLst>
                </p14:cNvPr>
                <p14:cNvContentPartPr/>
                <p14:nvPr/>
              </p14:nvContentPartPr>
              <p14:xfrm>
                <a:off x="10616246" y="5798990"/>
                <a:ext cx="261000" cy="224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A68EBD-6BEE-CCF7-9E3A-526D7D719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07246" y="5789990"/>
                  <a:ext cx="278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FB3D55-28FB-6CCA-8F1C-D0DBB215FD53}"/>
                    </a:ext>
                  </a:extLst>
                </p14:cNvPr>
                <p14:cNvContentPartPr/>
                <p14:nvPr/>
              </p14:nvContentPartPr>
              <p14:xfrm>
                <a:off x="10609046" y="5809430"/>
                <a:ext cx="306360" cy="217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FB3D55-28FB-6CCA-8F1C-D0DBB215FD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00406" y="5800790"/>
                  <a:ext cx="3240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B9A6D2-216A-C4DE-11EF-147C3F4F7FEF}"/>
              </a:ext>
            </a:extLst>
          </p:cNvPr>
          <p:cNvGrpSpPr/>
          <p:nvPr/>
        </p:nvGrpSpPr>
        <p:grpSpPr>
          <a:xfrm>
            <a:off x="5061806" y="901910"/>
            <a:ext cx="179280" cy="446760"/>
            <a:chOff x="5061806" y="901910"/>
            <a:chExt cx="17928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9E04A4-E4D5-F51C-B46F-D2AB8AE8B594}"/>
                    </a:ext>
                  </a:extLst>
                </p14:cNvPr>
                <p14:cNvContentPartPr/>
                <p14:nvPr/>
              </p14:nvContentPartPr>
              <p14:xfrm>
                <a:off x="5061806" y="1060310"/>
                <a:ext cx="113760" cy="288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9E04A4-E4D5-F51C-B46F-D2AB8AE8B59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52806" y="1051310"/>
                  <a:ext cx="131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91B07-A12D-200C-3F15-36D311EFD35F}"/>
                    </a:ext>
                  </a:extLst>
                </p14:cNvPr>
                <p14:cNvContentPartPr/>
                <p14:nvPr/>
              </p14:nvContentPartPr>
              <p14:xfrm>
                <a:off x="5104286" y="901910"/>
                <a:ext cx="136800" cy="10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91B07-A12D-200C-3F15-36D311EFD35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95286" y="892910"/>
                  <a:ext cx="1544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5AD4F62-F345-C314-F54F-05127D05001D}"/>
                  </a:ext>
                </a:extLst>
              </p14:cNvPr>
              <p14:cNvContentPartPr/>
              <p14:nvPr/>
            </p14:nvContentPartPr>
            <p14:xfrm>
              <a:off x="5014286" y="2039510"/>
              <a:ext cx="3600" cy="5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5AD4F62-F345-C314-F54F-05127D05001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05646" y="2030510"/>
                <a:ext cx="21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7967DB-70A2-B7D3-0FA5-2D2230B2ACC3}"/>
                  </a:ext>
                </a:extLst>
              </p14:cNvPr>
              <p14:cNvContentPartPr/>
              <p14:nvPr/>
            </p14:nvContentPartPr>
            <p14:xfrm>
              <a:off x="5123366" y="1508510"/>
              <a:ext cx="58320" cy="236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7967DB-70A2-B7D3-0FA5-2D2230B2ACC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14366" y="1499510"/>
                <a:ext cx="7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4C109-0DC9-7D28-63EF-02927841F581}"/>
                  </a:ext>
                </a:extLst>
              </p14:cNvPr>
              <p14:cNvContentPartPr/>
              <p14:nvPr/>
            </p14:nvContentPartPr>
            <p14:xfrm>
              <a:off x="5066846" y="1883990"/>
              <a:ext cx="245520" cy="220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4C109-0DC9-7D28-63EF-02927841F58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57846" y="1874990"/>
                <a:ext cx="263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4C389B5-9100-7332-2D34-39513E603EC2}"/>
                  </a:ext>
                </a:extLst>
              </p14:cNvPr>
              <p14:cNvContentPartPr/>
              <p14:nvPr/>
            </p14:nvContentPartPr>
            <p14:xfrm>
              <a:off x="5047406" y="2232110"/>
              <a:ext cx="219240" cy="271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4C389B5-9100-7332-2D34-39513E603EC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038406" y="2223470"/>
                <a:ext cx="23688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24EA32-00B6-3AA5-18DE-135A582BA6E7}"/>
              </a:ext>
            </a:extLst>
          </p:cNvPr>
          <p:cNvGrpSpPr/>
          <p:nvPr/>
        </p:nvGrpSpPr>
        <p:grpSpPr>
          <a:xfrm>
            <a:off x="4514966" y="2857070"/>
            <a:ext cx="825120" cy="196920"/>
            <a:chOff x="4514966" y="2857070"/>
            <a:chExt cx="82512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5303EC-8B3B-9176-DD04-F8200A1853C3}"/>
                    </a:ext>
                  </a:extLst>
                </p14:cNvPr>
                <p14:cNvContentPartPr/>
                <p14:nvPr/>
              </p14:nvContentPartPr>
              <p14:xfrm>
                <a:off x="4533326" y="2947070"/>
                <a:ext cx="11880" cy="1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5303EC-8B3B-9176-DD04-F8200A1853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24326" y="293843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60EA1A-E530-943D-B9F7-F388A66FE15B}"/>
                    </a:ext>
                  </a:extLst>
                </p14:cNvPr>
                <p14:cNvContentPartPr/>
                <p14:nvPr/>
              </p14:nvContentPartPr>
              <p14:xfrm>
                <a:off x="4514966" y="2869670"/>
                <a:ext cx="56160" cy="184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60EA1A-E530-943D-B9F7-F388A66FE15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06326" y="2860670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2703FD-AB79-06D0-BE6D-6317A47CD0AF}"/>
                    </a:ext>
                  </a:extLst>
                </p14:cNvPr>
                <p14:cNvContentPartPr/>
                <p14:nvPr/>
              </p14:nvContentPartPr>
              <p14:xfrm>
                <a:off x="4735286" y="2863550"/>
                <a:ext cx="290880" cy="145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2703FD-AB79-06D0-BE6D-6317A47CD0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26286" y="2854550"/>
                  <a:ext cx="308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176AC73-3788-608B-DCC4-61AA3B17357C}"/>
                    </a:ext>
                  </a:extLst>
                </p14:cNvPr>
                <p14:cNvContentPartPr/>
                <p14:nvPr/>
              </p14:nvContentPartPr>
              <p14:xfrm>
                <a:off x="5169806" y="2857070"/>
                <a:ext cx="170280" cy="149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176AC73-3788-608B-DCC4-61AA3B17357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60806" y="2848430"/>
                  <a:ext cx="1879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981DBCC-575E-857B-3E94-BF0600E527CA}"/>
                  </a:ext>
                </a:extLst>
              </p14:cNvPr>
              <p14:cNvContentPartPr/>
              <p14:nvPr/>
            </p14:nvContentPartPr>
            <p14:xfrm>
              <a:off x="8417726" y="1993070"/>
              <a:ext cx="147240" cy="123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981DBCC-575E-857B-3E94-BF0600E527C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09086" y="1984430"/>
                <a:ext cx="16488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8294896-925D-F074-869A-5EEAAB1E7021}"/>
              </a:ext>
            </a:extLst>
          </p:cNvPr>
          <p:cNvGrpSpPr/>
          <p:nvPr/>
        </p:nvGrpSpPr>
        <p:grpSpPr>
          <a:xfrm>
            <a:off x="8188046" y="2273510"/>
            <a:ext cx="1159200" cy="677160"/>
            <a:chOff x="8188046" y="2273510"/>
            <a:chExt cx="115920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E36487-5F91-45A4-19B6-264271FD80E6}"/>
                    </a:ext>
                  </a:extLst>
                </p14:cNvPr>
                <p14:cNvContentPartPr/>
                <p14:nvPr/>
              </p14:nvContentPartPr>
              <p14:xfrm>
                <a:off x="8410166" y="2298350"/>
                <a:ext cx="136800" cy="91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E36487-5F91-45A4-19B6-264271FD80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01526" y="2289350"/>
                  <a:ext cx="154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BDA6FB-E205-41CC-C0CC-9B0530ACED83}"/>
                    </a:ext>
                  </a:extLst>
                </p14:cNvPr>
                <p14:cNvContentPartPr/>
                <p14:nvPr/>
              </p14:nvContentPartPr>
              <p14:xfrm>
                <a:off x="8604926" y="2273510"/>
                <a:ext cx="135720" cy="91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BDA6FB-E205-41CC-C0CC-9B0530ACED8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95926" y="2264870"/>
                  <a:ext cx="153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0EF5B6-0754-58AF-3390-C0089D83210E}"/>
                    </a:ext>
                  </a:extLst>
                </p14:cNvPr>
                <p14:cNvContentPartPr/>
                <p14:nvPr/>
              </p14:nvContentPartPr>
              <p14:xfrm>
                <a:off x="8407286" y="2510030"/>
                <a:ext cx="177840" cy="108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0EF5B6-0754-58AF-3390-C0089D8321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98646" y="2501030"/>
                  <a:ext cx="19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3711B14-F02C-0BB6-04B5-1BC407297E4D}"/>
                    </a:ext>
                  </a:extLst>
                </p14:cNvPr>
                <p14:cNvContentPartPr/>
                <p14:nvPr/>
              </p14:nvContentPartPr>
              <p14:xfrm>
                <a:off x="8637686" y="2551430"/>
                <a:ext cx="132480" cy="92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3711B14-F02C-0BB6-04B5-1BC407297E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28686" y="2542430"/>
                  <a:ext cx="150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B0BC28-EF31-790C-73A8-2DDE106675CB}"/>
                    </a:ext>
                  </a:extLst>
                </p14:cNvPr>
                <p14:cNvContentPartPr/>
                <p14:nvPr/>
              </p14:nvContentPartPr>
              <p14:xfrm>
                <a:off x="8879246" y="2543150"/>
                <a:ext cx="110880" cy="88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B0BC28-EF31-790C-73A8-2DDE106675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70606" y="2534150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36883F-7A32-FE17-6D5B-D357E1BF05AB}"/>
                    </a:ext>
                  </a:extLst>
                </p14:cNvPr>
                <p14:cNvContentPartPr/>
                <p14:nvPr/>
              </p14:nvContentPartPr>
              <p14:xfrm>
                <a:off x="8346446" y="2636390"/>
                <a:ext cx="5760" cy="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36883F-7A32-FE17-6D5B-D357E1BF05A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37446" y="2627750"/>
                  <a:ext cx="23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BCA8A3-D127-4344-1A9F-EE6706B5C28F}"/>
                    </a:ext>
                  </a:extLst>
                </p14:cNvPr>
                <p14:cNvContentPartPr/>
                <p14:nvPr/>
              </p14:nvContentPartPr>
              <p14:xfrm>
                <a:off x="8489726" y="2653670"/>
                <a:ext cx="17640" cy="6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BCA8A3-D127-4344-1A9F-EE6706B5C28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81086" y="2644670"/>
                  <a:ext cx="3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3FD779-42B4-80FC-2A44-1B27D03F579A}"/>
                    </a:ext>
                  </a:extLst>
                </p14:cNvPr>
                <p14:cNvContentPartPr/>
                <p14:nvPr/>
              </p14:nvContentPartPr>
              <p14:xfrm>
                <a:off x="8723006" y="2672030"/>
                <a:ext cx="11160" cy="3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3FD779-42B4-80FC-2A44-1B27D03F57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4006" y="2663030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DBD6F8-36B1-AB7A-4EBC-09BD7226035F}"/>
                    </a:ext>
                  </a:extLst>
                </p14:cNvPr>
                <p14:cNvContentPartPr/>
                <p14:nvPr/>
              </p14:nvContentPartPr>
              <p14:xfrm>
                <a:off x="8991566" y="2672750"/>
                <a:ext cx="25200" cy="15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DBD6F8-36B1-AB7A-4EBC-09BD722603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82566" y="2663750"/>
                  <a:ext cx="42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32666E-2EE0-3C78-05CD-6AF3043EEF91}"/>
                    </a:ext>
                  </a:extLst>
                </p14:cNvPr>
                <p14:cNvContentPartPr/>
                <p14:nvPr/>
              </p14:nvContentPartPr>
              <p14:xfrm>
                <a:off x="8238446" y="2450270"/>
                <a:ext cx="181800" cy="180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32666E-2EE0-3C78-05CD-6AF3043EEF9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29806" y="2441270"/>
                  <a:ext cx="199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3EFA113-CEE9-3ED5-8819-2469E3125A09}"/>
                    </a:ext>
                  </a:extLst>
                </p14:cNvPr>
                <p14:cNvContentPartPr/>
                <p14:nvPr/>
              </p14:nvContentPartPr>
              <p14:xfrm>
                <a:off x="8409806" y="2778950"/>
                <a:ext cx="180360" cy="104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3EFA113-CEE9-3ED5-8819-2469E3125A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01166" y="2770310"/>
                  <a:ext cx="19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1E69547-E17B-5FDC-B1E1-BEC536797FD5}"/>
                    </a:ext>
                  </a:extLst>
                </p14:cNvPr>
                <p14:cNvContentPartPr/>
                <p14:nvPr/>
              </p14:nvContentPartPr>
              <p14:xfrm>
                <a:off x="8697086" y="2792630"/>
                <a:ext cx="112680" cy="75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1E69547-E17B-5FDC-B1E1-BEC536797FD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88446" y="2783630"/>
                  <a:ext cx="13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5FF322-7A12-50FC-7814-068668049386}"/>
                    </a:ext>
                  </a:extLst>
                </p14:cNvPr>
                <p14:cNvContentPartPr/>
                <p14:nvPr/>
              </p14:nvContentPartPr>
              <p14:xfrm>
                <a:off x="8946926" y="2781830"/>
                <a:ext cx="144000" cy="83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5FF322-7A12-50FC-7814-06866804938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938286" y="2772830"/>
                  <a:ext cx="161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5A9188-23A7-CD50-8203-1F44B1124DBE}"/>
                    </a:ext>
                  </a:extLst>
                </p14:cNvPr>
                <p14:cNvContentPartPr/>
                <p14:nvPr/>
              </p14:nvContentPartPr>
              <p14:xfrm>
                <a:off x="9217286" y="2762390"/>
                <a:ext cx="129960" cy="98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5A9188-23A7-CD50-8203-1F44B1124D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08286" y="2753390"/>
                  <a:ext cx="147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3995741-901C-2F20-5DB0-1ABAC90BD2BC}"/>
                    </a:ext>
                  </a:extLst>
                </p14:cNvPr>
                <p14:cNvContentPartPr/>
                <p14:nvPr/>
              </p14:nvContentPartPr>
              <p14:xfrm>
                <a:off x="8188046" y="2712350"/>
                <a:ext cx="207000" cy="23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3995741-901C-2F20-5DB0-1ABAC90BD2B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79406" y="2703350"/>
                  <a:ext cx="22464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9CED73F-6FA5-2E87-DF1E-C7FBB849DB15}"/>
                  </a:ext>
                </a:extLst>
              </p14:cNvPr>
              <p14:cNvContentPartPr/>
              <p14:nvPr/>
            </p14:nvContentPartPr>
            <p14:xfrm>
              <a:off x="2083526" y="2432270"/>
              <a:ext cx="1110600" cy="289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9CED73F-6FA5-2E87-DF1E-C7FBB849DB1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074886" y="2423270"/>
                <a:ext cx="11282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850D37-FF90-7251-D246-9FEC8C214E37}"/>
              </a:ext>
            </a:extLst>
          </p:cNvPr>
          <p:cNvGrpSpPr/>
          <p:nvPr/>
        </p:nvGrpSpPr>
        <p:grpSpPr>
          <a:xfrm>
            <a:off x="4103486" y="3376550"/>
            <a:ext cx="551160" cy="137520"/>
            <a:chOff x="4103486" y="3376550"/>
            <a:chExt cx="55116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04B9D0-211C-19E7-7D34-48A424F6A3FA}"/>
                    </a:ext>
                  </a:extLst>
                </p14:cNvPr>
                <p14:cNvContentPartPr/>
                <p14:nvPr/>
              </p14:nvContentPartPr>
              <p14:xfrm>
                <a:off x="4103486" y="3378710"/>
                <a:ext cx="31680" cy="120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04B9D0-211C-19E7-7D34-48A424F6A3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94846" y="3370070"/>
                  <a:ext cx="49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EAD0D10-D3B5-EBDC-8CE2-D95CCBE50CEF}"/>
                    </a:ext>
                  </a:extLst>
                </p14:cNvPr>
                <p14:cNvContentPartPr/>
                <p14:nvPr/>
              </p14:nvContentPartPr>
              <p14:xfrm>
                <a:off x="4194926" y="3376550"/>
                <a:ext cx="143640" cy="137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EAD0D10-D3B5-EBDC-8CE2-D95CCBE50CE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86286" y="3367910"/>
                  <a:ext cx="16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2C63D42-2190-3443-2559-E031FAA6F2D1}"/>
                    </a:ext>
                  </a:extLst>
                </p14:cNvPr>
                <p14:cNvContentPartPr/>
                <p14:nvPr/>
              </p14:nvContentPartPr>
              <p14:xfrm>
                <a:off x="4372046" y="3420110"/>
                <a:ext cx="106920" cy="55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2C63D42-2190-3443-2559-E031FAA6F2D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63406" y="3411110"/>
                  <a:ext cx="124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127763-FCAE-9C56-78A6-FE2E8DF9C471}"/>
                    </a:ext>
                  </a:extLst>
                </p14:cNvPr>
                <p14:cNvContentPartPr/>
                <p14:nvPr/>
              </p14:nvContentPartPr>
              <p14:xfrm>
                <a:off x="4523606" y="3387350"/>
                <a:ext cx="131040" cy="100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127763-FCAE-9C56-78A6-FE2E8DF9C47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14966" y="3378350"/>
                  <a:ext cx="1486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DE0F43D-AD88-26E7-4D8D-16A365E2F72A}"/>
                  </a:ext>
                </a:extLst>
              </p14:cNvPr>
              <p14:cNvContentPartPr/>
              <p14:nvPr/>
            </p14:nvContentPartPr>
            <p14:xfrm>
              <a:off x="2987846" y="3789110"/>
              <a:ext cx="321480" cy="564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DE0F43D-AD88-26E7-4D8D-16A365E2F72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978846" y="3780110"/>
                <a:ext cx="339120" cy="58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F8827FE-564B-F999-B4DC-E021CFA3EDAC}"/>
              </a:ext>
            </a:extLst>
          </p:cNvPr>
          <p:cNvGrpSpPr/>
          <p:nvPr/>
        </p:nvGrpSpPr>
        <p:grpSpPr>
          <a:xfrm>
            <a:off x="2337326" y="3661310"/>
            <a:ext cx="351720" cy="657720"/>
            <a:chOff x="2337326" y="3661310"/>
            <a:chExt cx="35172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1881435-B511-D87F-24CB-5AE0C5D6B5F1}"/>
                    </a:ext>
                  </a:extLst>
                </p14:cNvPr>
                <p14:cNvContentPartPr/>
                <p14:nvPr/>
              </p14:nvContentPartPr>
              <p14:xfrm>
                <a:off x="2337326" y="3725390"/>
                <a:ext cx="351720" cy="593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1881435-B511-D87F-24CB-5AE0C5D6B5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28326" y="3716750"/>
                  <a:ext cx="369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BE57F5-F957-AFA6-8326-B2290FFE447D}"/>
                    </a:ext>
                  </a:extLst>
                </p14:cNvPr>
                <p14:cNvContentPartPr/>
                <p14:nvPr/>
              </p14:nvContentPartPr>
              <p14:xfrm>
                <a:off x="2456486" y="3661310"/>
                <a:ext cx="218880" cy="135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BE57F5-F957-AFA6-8326-B2290FFE447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47486" y="3652310"/>
                  <a:ext cx="2365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DA0D6F-D88F-ED4A-4B6A-E9F6663CDFEC}"/>
              </a:ext>
            </a:extLst>
          </p:cNvPr>
          <p:cNvGrpSpPr/>
          <p:nvPr/>
        </p:nvGrpSpPr>
        <p:grpSpPr>
          <a:xfrm>
            <a:off x="4085126" y="3597230"/>
            <a:ext cx="712800" cy="163800"/>
            <a:chOff x="4085126" y="3597230"/>
            <a:chExt cx="71280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8320045-0C70-4984-626F-9AC798B322EB}"/>
                    </a:ext>
                  </a:extLst>
                </p14:cNvPr>
                <p14:cNvContentPartPr/>
                <p14:nvPr/>
              </p14:nvContentPartPr>
              <p14:xfrm>
                <a:off x="4085126" y="3692270"/>
                <a:ext cx="159120" cy="68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8320045-0C70-4984-626F-9AC798B322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76486" y="3683630"/>
                  <a:ext cx="176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DD5AC1-76A7-7E48-6403-BB4A29CC5019}"/>
                    </a:ext>
                  </a:extLst>
                </p14:cNvPr>
                <p14:cNvContentPartPr/>
                <p14:nvPr/>
              </p14:nvContentPartPr>
              <p14:xfrm>
                <a:off x="4374206" y="3658790"/>
                <a:ext cx="156240" cy="86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DD5AC1-76A7-7E48-6403-BB4A29CC501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5566" y="3649790"/>
                  <a:ext cx="173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448E8C-6977-C2BD-DD07-EC174FFC1FAB}"/>
                    </a:ext>
                  </a:extLst>
                </p14:cNvPr>
                <p14:cNvContentPartPr/>
                <p14:nvPr/>
              </p14:nvContentPartPr>
              <p14:xfrm>
                <a:off x="4642766" y="3597230"/>
                <a:ext cx="155160" cy="110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448E8C-6977-C2BD-DD07-EC174FFC1FA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34126" y="3588230"/>
                  <a:ext cx="1728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714BA8-8E0F-CC98-60BB-66A157D97CB5}"/>
              </a:ext>
            </a:extLst>
          </p:cNvPr>
          <p:cNvGrpSpPr/>
          <p:nvPr/>
        </p:nvGrpSpPr>
        <p:grpSpPr>
          <a:xfrm>
            <a:off x="2381246" y="2679230"/>
            <a:ext cx="1451520" cy="849240"/>
            <a:chOff x="2381246" y="2679230"/>
            <a:chExt cx="145152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83C0E7-4BF0-4967-F4BF-47FA5DFB1E1E}"/>
                    </a:ext>
                  </a:extLst>
                </p14:cNvPr>
                <p14:cNvContentPartPr/>
                <p14:nvPr/>
              </p14:nvContentPartPr>
              <p14:xfrm>
                <a:off x="3435686" y="2679230"/>
                <a:ext cx="397080" cy="28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83C0E7-4BF0-4967-F4BF-47FA5DFB1E1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27046" y="2670230"/>
                  <a:ext cx="414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0E10E6-C2FC-C172-29C7-346C722498D3}"/>
                    </a:ext>
                  </a:extLst>
                </p14:cNvPr>
                <p14:cNvContentPartPr/>
                <p14:nvPr/>
              </p14:nvContentPartPr>
              <p14:xfrm>
                <a:off x="2406086" y="3092150"/>
                <a:ext cx="127440" cy="376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0E10E6-C2FC-C172-29C7-346C722498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97086" y="3083510"/>
                  <a:ext cx="145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CD983C-D200-4D23-84BA-A284651CD56F}"/>
                    </a:ext>
                  </a:extLst>
                </p14:cNvPr>
                <p14:cNvContentPartPr/>
                <p14:nvPr/>
              </p14:nvContentPartPr>
              <p14:xfrm>
                <a:off x="2471966" y="3347030"/>
                <a:ext cx="110160" cy="12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CD983C-D200-4D23-84BA-A284651CD56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63326" y="3338390"/>
                  <a:ext cx="127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728C95-E322-7430-9C58-7016B4447465}"/>
                    </a:ext>
                  </a:extLst>
                </p14:cNvPr>
                <p14:cNvContentPartPr/>
                <p14:nvPr/>
              </p14:nvContentPartPr>
              <p14:xfrm>
                <a:off x="2423366" y="3360710"/>
                <a:ext cx="45360" cy="167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728C95-E322-7430-9C58-7016B44474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14366" y="3351710"/>
                  <a:ext cx="63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D850D4-F8B4-DC05-4344-5F64C33D1DB1}"/>
                    </a:ext>
                  </a:extLst>
                </p14:cNvPr>
                <p14:cNvContentPartPr/>
                <p14:nvPr/>
              </p14:nvContentPartPr>
              <p14:xfrm>
                <a:off x="2784446" y="3162350"/>
                <a:ext cx="81000" cy="133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D850D4-F8B4-DC05-4344-5F64C33D1DB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75806" y="3153350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B4CA12B-06D2-574F-2230-AFE005A59848}"/>
                    </a:ext>
                  </a:extLst>
                </p14:cNvPr>
                <p14:cNvContentPartPr/>
                <p14:nvPr/>
              </p14:nvContentPartPr>
              <p14:xfrm>
                <a:off x="2801726" y="3057230"/>
                <a:ext cx="79200" cy="79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B4CA12B-06D2-574F-2230-AFE005A5984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92726" y="3048230"/>
                  <a:ext cx="96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4108B90-7FB8-1B9D-CB77-13CE6D4CA3C1}"/>
                    </a:ext>
                  </a:extLst>
                </p14:cNvPr>
                <p14:cNvContentPartPr/>
                <p14:nvPr/>
              </p14:nvContentPartPr>
              <p14:xfrm>
                <a:off x="2959046" y="3199430"/>
                <a:ext cx="111600" cy="1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4108B90-7FB8-1B9D-CB77-13CE6D4CA3C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50406" y="319079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AE6BF1-DB67-DC17-4350-114903FFCBA6}"/>
                    </a:ext>
                  </a:extLst>
                </p14:cNvPr>
                <p14:cNvContentPartPr/>
                <p14:nvPr/>
              </p14:nvContentPartPr>
              <p14:xfrm>
                <a:off x="2954726" y="3157310"/>
                <a:ext cx="324360" cy="129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AE6BF1-DB67-DC17-4350-114903FFCB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45726" y="3148310"/>
                  <a:ext cx="342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64F288-9C89-C594-3325-C56F3D0E65E7}"/>
                    </a:ext>
                  </a:extLst>
                </p14:cNvPr>
                <p14:cNvContentPartPr/>
                <p14:nvPr/>
              </p14:nvContentPartPr>
              <p14:xfrm>
                <a:off x="2381246" y="3090710"/>
                <a:ext cx="290880" cy="250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64F288-9C89-C594-3325-C56F3D0E65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72606" y="3082070"/>
                  <a:ext cx="308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95B500-8015-78E9-2A30-CE358C91C32C}"/>
                    </a:ext>
                  </a:extLst>
                </p14:cNvPr>
                <p14:cNvContentPartPr/>
                <p14:nvPr/>
              </p14:nvContentPartPr>
              <p14:xfrm>
                <a:off x="2658806" y="3225710"/>
                <a:ext cx="100800" cy="118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95B500-8015-78E9-2A30-CE358C91C3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50166" y="3216710"/>
                  <a:ext cx="11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E80C92-AA67-7589-66A9-3D35F99474C1}"/>
                    </a:ext>
                  </a:extLst>
                </p14:cNvPr>
                <p14:cNvContentPartPr/>
                <p14:nvPr/>
              </p14:nvContentPartPr>
              <p14:xfrm>
                <a:off x="2617406" y="3224270"/>
                <a:ext cx="63000" cy="128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E80C92-AA67-7589-66A9-3D35F99474C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08766" y="3215270"/>
                  <a:ext cx="8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5AB635-7A2A-082B-D2F4-FAC223CD0E3C}"/>
                    </a:ext>
                  </a:extLst>
                </p14:cNvPr>
                <p14:cNvContentPartPr/>
                <p14:nvPr/>
              </p14:nvContentPartPr>
              <p14:xfrm>
                <a:off x="2726486" y="2965070"/>
                <a:ext cx="697680" cy="473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5AB635-7A2A-082B-D2F4-FAC223CD0E3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17846" y="2956430"/>
                  <a:ext cx="71532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3CAAAAC-D248-4558-0D50-390BD1673B0E}"/>
              </a:ext>
            </a:extLst>
          </p:cNvPr>
          <p:cNvGrpSpPr/>
          <p:nvPr/>
        </p:nvGrpSpPr>
        <p:grpSpPr>
          <a:xfrm>
            <a:off x="1798046" y="2252270"/>
            <a:ext cx="1380240" cy="473400"/>
            <a:chOff x="1798046" y="2252270"/>
            <a:chExt cx="13802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8D1DA6-7D4A-EC1B-4A03-560B8884000E}"/>
                    </a:ext>
                  </a:extLst>
                </p14:cNvPr>
                <p14:cNvContentPartPr/>
                <p14:nvPr/>
              </p14:nvContentPartPr>
              <p14:xfrm>
                <a:off x="1809206" y="2343350"/>
                <a:ext cx="306720" cy="33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8D1DA6-7D4A-EC1B-4A03-560B8884000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00566" y="2334710"/>
                  <a:ext cx="324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89766A-F000-1C3B-7A3F-42DBCBA75E49}"/>
                    </a:ext>
                  </a:extLst>
                </p14:cNvPr>
                <p14:cNvContentPartPr/>
                <p14:nvPr/>
              </p14:nvContentPartPr>
              <p14:xfrm>
                <a:off x="2059046" y="2278910"/>
                <a:ext cx="91800" cy="14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89766A-F000-1C3B-7A3F-42DBCBA75E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50046" y="2269910"/>
                  <a:ext cx="109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E66DBC-EAAA-7883-D9CD-B40EB0A753D7}"/>
                    </a:ext>
                  </a:extLst>
                </p14:cNvPr>
                <p14:cNvContentPartPr/>
                <p14:nvPr/>
              </p14:nvContentPartPr>
              <p14:xfrm>
                <a:off x="2004326" y="2252270"/>
                <a:ext cx="30960" cy="15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E66DBC-EAAA-7883-D9CD-B40EB0A753D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995326" y="2243630"/>
                  <a:ext cx="4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B94AE3-ED3F-DE79-A398-9A9D40669B20}"/>
                    </a:ext>
                  </a:extLst>
                </p14:cNvPr>
                <p14:cNvContentPartPr/>
                <p14:nvPr/>
              </p14:nvContentPartPr>
              <p14:xfrm>
                <a:off x="1798046" y="2641070"/>
                <a:ext cx="281160" cy="2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B94AE3-ED3F-DE79-A398-9A9D40669B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789046" y="2632070"/>
                  <a:ext cx="29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95D47B-4397-FBA3-EF16-15F52761E36A}"/>
                    </a:ext>
                  </a:extLst>
                </p14:cNvPr>
                <p14:cNvContentPartPr/>
                <p14:nvPr/>
              </p14:nvContentPartPr>
              <p14:xfrm>
                <a:off x="2007206" y="2581310"/>
                <a:ext cx="15120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95D47B-4397-FBA3-EF16-15F52761E36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98206" y="2572670"/>
                  <a:ext cx="168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1E0823-F714-EF14-6532-F8E2899325FC}"/>
                    </a:ext>
                  </a:extLst>
                </p14:cNvPr>
                <p14:cNvContentPartPr/>
                <p14:nvPr/>
              </p14:nvContentPartPr>
              <p14:xfrm>
                <a:off x="2210966" y="2395910"/>
                <a:ext cx="967320" cy="288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1E0823-F714-EF14-6532-F8E2899325F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01966" y="2387270"/>
                  <a:ext cx="98496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7BFE40E-3379-9881-6D28-C1DB81864C3F}"/>
                  </a:ext>
                </a:extLst>
              </p14:cNvPr>
              <p14:cNvContentPartPr/>
              <p14:nvPr/>
            </p14:nvContentPartPr>
            <p14:xfrm>
              <a:off x="8163566" y="2909990"/>
              <a:ext cx="21600" cy="122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7BFE40E-3379-9881-6D28-C1DB81864C3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154566" y="2900990"/>
                <a:ext cx="3924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7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89725-C67C-9427-8E95-AB55D344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31" y="807297"/>
            <a:ext cx="4709519" cy="36397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6F79B2-46E7-0197-EF4D-837C2B2BECFD}"/>
              </a:ext>
            </a:extLst>
          </p:cNvPr>
          <p:cNvGrpSpPr/>
          <p:nvPr/>
        </p:nvGrpSpPr>
        <p:grpSpPr>
          <a:xfrm>
            <a:off x="6026280" y="859845"/>
            <a:ext cx="175320" cy="431280"/>
            <a:chOff x="6026280" y="859845"/>
            <a:chExt cx="17532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2A3A1-8ABB-89FF-7CEB-930E9E24AFD1}"/>
                    </a:ext>
                  </a:extLst>
                </p14:cNvPr>
                <p14:cNvContentPartPr/>
                <p14:nvPr/>
              </p14:nvContentPartPr>
              <p14:xfrm>
                <a:off x="6086400" y="1063245"/>
                <a:ext cx="26640" cy="22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2A3A1-8ABB-89FF-7CEB-930E9E24AF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7760" y="1054245"/>
                  <a:ext cx="44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063271-ABEE-7454-D3D9-9C4A07C66F2E}"/>
                    </a:ext>
                  </a:extLst>
                </p14:cNvPr>
                <p14:cNvContentPartPr/>
                <p14:nvPr/>
              </p14:nvContentPartPr>
              <p14:xfrm>
                <a:off x="6026280" y="859845"/>
                <a:ext cx="175320" cy="14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063271-ABEE-7454-D3D9-9C4A07C66F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17280" y="851205"/>
                  <a:ext cx="192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CB255C-97CD-E066-40D3-CBC4F36CB87F}"/>
              </a:ext>
            </a:extLst>
          </p:cNvPr>
          <p:cNvGrpSpPr/>
          <p:nvPr/>
        </p:nvGrpSpPr>
        <p:grpSpPr>
          <a:xfrm>
            <a:off x="7338480" y="813045"/>
            <a:ext cx="974160" cy="432360"/>
            <a:chOff x="7338480" y="813045"/>
            <a:chExt cx="97416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604379-739E-9BB5-A15D-373AD45F71E2}"/>
                    </a:ext>
                  </a:extLst>
                </p14:cNvPr>
                <p14:cNvContentPartPr/>
                <p14:nvPr/>
              </p14:nvContentPartPr>
              <p14:xfrm>
                <a:off x="7338480" y="1016445"/>
                <a:ext cx="41400" cy="18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604379-739E-9BB5-A15D-373AD45F71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9840" y="1007805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1C4C10-B6A5-9D78-8226-C6F5DB620A6D}"/>
                    </a:ext>
                  </a:extLst>
                </p14:cNvPr>
                <p14:cNvContentPartPr/>
                <p14:nvPr/>
              </p14:nvContentPartPr>
              <p14:xfrm>
                <a:off x="7347840" y="813045"/>
                <a:ext cx="125280" cy="11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1C4C10-B6A5-9D78-8226-C6F5DB620A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9200" y="804045"/>
                  <a:ext cx="142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7C1D6A-2376-2E82-3104-81A338545250}"/>
                    </a:ext>
                  </a:extLst>
                </p14:cNvPr>
                <p14:cNvContentPartPr/>
                <p14:nvPr/>
              </p14:nvContentPartPr>
              <p14:xfrm>
                <a:off x="7558080" y="952005"/>
                <a:ext cx="288000" cy="29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7C1D6A-2376-2E82-3104-81A3385452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9440" y="943365"/>
                  <a:ext cx="305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0EB312-7688-A8F9-4804-83FB0C502BEA}"/>
                    </a:ext>
                  </a:extLst>
                </p14:cNvPr>
                <p14:cNvContentPartPr/>
                <p14:nvPr/>
              </p14:nvContentPartPr>
              <p14:xfrm>
                <a:off x="7909080" y="1005285"/>
                <a:ext cx="232560" cy="2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0EB312-7688-A8F9-4804-83FB0C502B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0440" y="996645"/>
                  <a:ext cx="250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A7AD24-004F-78AE-CE91-464B3F35B7AB}"/>
                    </a:ext>
                  </a:extLst>
                </p14:cNvPr>
                <p14:cNvContentPartPr/>
                <p14:nvPr/>
              </p14:nvContentPartPr>
              <p14:xfrm>
                <a:off x="7928160" y="1079085"/>
                <a:ext cx="217440" cy="4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A7AD24-004F-78AE-CE91-464B3F35B7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19160" y="1070085"/>
                  <a:ext cx="23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55740-28DB-C4A5-8C20-98054B4A9637}"/>
                    </a:ext>
                  </a:extLst>
                </p14:cNvPr>
                <p14:cNvContentPartPr/>
                <p14:nvPr/>
              </p14:nvContentPartPr>
              <p14:xfrm>
                <a:off x="8283840" y="917805"/>
                <a:ext cx="28800" cy="27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55740-28DB-C4A5-8C20-98054B4A96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74840" y="909165"/>
                  <a:ext cx="464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C1C1B5-3749-5BF2-2E7E-9B2D0D26B4FB}"/>
              </a:ext>
            </a:extLst>
          </p:cNvPr>
          <p:cNvGrpSpPr/>
          <p:nvPr/>
        </p:nvGrpSpPr>
        <p:grpSpPr>
          <a:xfrm>
            <a:off x="9218400" y="700725"/>
            <a:ext cx="888120" cy="478800"/>
            <a:chOff x="9218400" y="700725"/>
            <a:chExt cx="88812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F3AC8B-91C5-E7A8-0C70-059856585971}"/>
                    </a:ext>
                  </a:extLst>
                </p14:cNvPr>
                <p14:cNvContentPartPr/>
                <p14:nvPr/>
              </p14:nvContentPartPr>
              <p14:xfrm>
                <a:off x="9225240" y="931485"/>
                <a:ext cx="40680" cy="24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F3AC8B-91C5-E7A8-0C70-0598565859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16600" y="922845"/>
                  <a:ext cx="5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3FC4E4-3F35-9008-DFAD-6BAB0ECB423F}"/>
                    </a:ext>
                  </a:extLst>
                </p14:cNvPr>
                <p14:cNvContentPartPr/>
                <p14:nvPr/>
              </p14:nvContentPartPr>
              <p14:xfrm>
                <a:off x="9218400" y="700725"/>
                <a:ext cx="12348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3FC4E4-3F35-9008-DFAD-6BAB0ECB42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09400" y="692085"/>
                  <a:ext cx="141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567906-0859-F72C-6164-0EE5142A477E}"/>
                    </a:ext>
                  </a:extLst>
                </p14:cNvPr>
                <p14:cNvContentPartPr/>
                <p14:nvPr/>
              </p14:nvContentPartPr>
              <p14:xfrm>
                <a:off x="9451680" y="994125"/>
                <a:ext cx="224640" cy="3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567906-0859-F72C-6164-0EE5142A4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42680" y="985125"/>
                  <a:ext cx="24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DAC5B3-81DE-FD2C-5827-AD83560AB9F3}"/>
                    </a:ext>
                  </a:extLst>
                </p14:cNvPr>
                <p14:cNvContentPartPr/>
                <p14:nvPr/>
              </p14:nvContentPartPr>
              <p14:xfrm>
                <a:off x="9817800" y="984405"/>
                <a:ext cx="288720" cy="2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DAC5B3-81DE-FD2C-5827-AD83560AB9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08800" y="975405"/>
                  <a:ext cx="3063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1B60C2-325A-208A-54E3-65869A9C33B6}"/>
              </a:ext>
            </a:extLst>
          </p:cNvPr>
          <p:cNvGrpSpPr/>
          <p:nvPr/>
        </p:nvGrpSpPr>
        <p:grpSpPr>
          <a:xfrm>
            <a:off x="2222160" y="4095525"/>
            <a:ext cx="164880" cy="469800"/>
            <a:chOff x="2222160" y="4095525"/>
            <a:chExt cx="16488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939A6-74B6-E692-2E25-D311913ED040}"/>
                    </a:ext>
                  </a:extLst>
                </p14:cNvPr>
                <p14:cNvContentPartPr/>
                <p14:nvPr/>
              </p14:nvContentPartPr>
              <p14:xfrm>
                <a:off x="2222160" y="4247445"/>
                <a:ext cx="122040" cy="31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939A6-74B6-E692-2E25-D311913ED0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13520" y="4238445"/>
                  <a:ext cx="139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BBC652-E754-3A72-08C2-05B4610EE22E}"/>
                    </a:ext>
                  </a:extLst>
                </p14:cNvPr>
                <p14:cNvContentPartPr/>
                <p14:nvPr/>
              </p14:nvContentPartPr>
              <p14:xfrm>
                <a:off x="2281200" y="4095525"/>
                <a:ext cx="105840" cy="9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BBC652-E754-3A72-08C2-05B4610EE2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2560" y="4086525"/>
                  <a:ext cx="1234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85C4DF-2BE7-DE51-4C70-47351A983972}"/>
              </a:ext>
            </a:extLst>
          </p:cNvPr>
          <p:cNvGrpSpPr/>
          <p:nvPr/>
        </p:nvGrpSpPr>
        <p:grpSpPr>
          <a:xfrm>
            <a:off x="3100200" y="4104525"/>
            <a:ext cx="991440" cy="462600"/>
            <a:chOff x="3100200" y="4104525"/>
            <a:chExt cx="99144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DCF47B-7E64-3C18-B64D-B055F0E08D66}"/>
                    </a:ext>
                  </a:extLst>
                </p14:cNvPr>
                <p14:cNvContentPartPr/>
                <p14:nvPr/>
              </p14:nvContentPartPr>
              <p14:xfrm>
                <a:off x="3100200" y="4284525"/>
                <a:ext cx="102960" cy="28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DCF47B-7E64-3C18-B64D-B055F0E08D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91200" y="4275525"/>
                  <a:ext cx="12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740DB2-7854-99C1-2AA9-59630224F511}"/>
                    </a:ext>
                  </a:extLst>
                </p14:cNvPr>
                <p14:cNvContentPartPr/>
                <p14:nvPr/>
              </p14:nvContentPartPr>
              <p14:xfrm>
                <a:off x="3153840" y="4104525"/>
                <a:ext cx="113400" cy="10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740DB2-7854-99C1-2AA9-59630224F5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44840" y="4095525"/>
                  <a:ext cx="131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88E8FB-2A5E-B013-DC0D-9675F83EA4D8}"/>
                    </a:ext>
                  </a:extLst>
                </p14:cNvPr>
                <p14:cNvContentPartPr/>
                <p14:nvPr/>
              </p14:nvContentPartPr>
              <p14:xfrm>
                <a:off x="3379560" y="4233045"/>
                <a:ext cx="192960" cy="19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88E8FB-2A5E-B013-DC0D-9675F83EA4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70560" y="4224045"/>
                  <a:ext cx="210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9122B4-D7EA-A285-CEF4-74C07567C8DA}"/>
                    </a:ext>
                  </a:extLst>
                </p14:cNvPr>
                <p14:cNvContentPartPr/>
                <p14:nvPr/>
              </p14:nvContentPartPr>
              <p14:xfrm>
                <a:off x="3648120" y="4296045"/>
                <a:ext cx="12672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9122B4-D7EA-A285-CEF4-74C07567C8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9480" y="4287045"/>
                  <a:ext cx="144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30BA97-4466-E314-BB97-EF179C832F3E}"/>
                    </a:ext>
                  </a:extLst>
                </p14:cNvPr>
                <p14:cNvContentPartPr/>
                <p14:nvPr/>
              </p14:nvContentPartPr>
              <p14:xfrm>
                <a:off x="3704280" y="4343925"/>
                <a:ext cx="118080" cy="3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30BA97-4466-E314-BB97-EF179C832F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640" y="4335285"/>
                  <a:ext cx="135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486166-8BB8-29AA-EB79-5F5C68AE4FD9}"/>
                    </a:ext>
                  </a:extLst>
                </p14:cNvPr>
                <p14:cNvContentPartPr/>
                <p14:nvPr/>
              </p14:nvContentPartPr>
              <p14:xfrm>
                <a:off x="3950160" y="4316925"/>
                <a:ext cx="44280" cy="17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486166-8BB8-29AA-EB79-5F5C68AE4F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41520" y="4308285"/>
                  <a:ext cx="61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02EA5C-1B31-D754-EFAC-2FBC54A0546C}"/>
                    </a:ext>
                  </a:extLst>
                </p14:cNvPr>
                <p14:cNvContentPartPr/>
                <p14:nvPr/>
              </p14:nvContentPartPr>
              <p14:xfrm>
                <a:off x="3978960" y="4157085"/>
                <a:ext cx="112680" cy="8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02EA5C-1B31-D754-EFAC-2FBC54A054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9960" y="4148445"/>
                  <a:ext cx="1303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B9E0F8-5982-520B-4F4B-A1E59F7E0BB2}"/>
              </a:ext>
            </a:extLst>
          </p:cNvPr>
          <p:cNvGrpSpPr/>
          <p:nvPr/>
        </p:nvGrpSpPr>
        <p:grpSpPr>
          <a:xfrm>
            <a:off x="4563240" y="4129725"/>
            <a:ext cx="679320" cy="463320"/>
            <a:chOff x="4563240" y="4129725"/>
            <a:chExt cx="67932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711B2E-F998-D2B4-4115-0EB45DB0004D}"/>
                    </a:ext>
                  </a:extLst>
                </p14:cNvPr>
                <p14:cNvContentPartPr/>
                <p14:nvPr/>
              </p14:nvContentPartPr>
              <p14:xfrm>
                <a:off x="4563240" y="4313685"/>
                <a:ext cx="126360" cy="27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711B2E-F998-D2B4-4115-0EB45DB000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54600" y="4305045"/>
                  <a:ext cx="144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9914CA-EA69-C332-2829-2E5384E20F97}"/>
                    </a:ext>
                  </a:extLst>
                </p14:cNvPr>
                <p14:cNvContentPartPr/>
                <p14:nvPr/>
              </p14:nvContentPartPr>
              <p14:xfrm>
                <a:off x="4613280" y="4129725"/>
                <a:ext cx="383040" cy="270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9914CA-EA69-C332-2829-2E5384E20F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04280" y="4120725"/>
                  <a:ext cx="400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7CDAD7-7F83-B5D6-C7E2-3D355C998C27}"/>
                    </a:ext>
                  </a:extLst>
                </p14:cNvPr>
                <p14:cNvContentPartPr/>
                <p14:nvPr/>
              </p14:nvContentPartPr>
              <p14:xfrm>
                <a:off x="4904520" y="4287045"/>
                <a:ext cx="33804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7CDAD7-7F83-B5D6-C7E2-3D355C998C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95880" y="4278405"/>
                  <a:ext cx="355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FE794A-3F92-77E4-4F2C-1DBDE1524296}"/>
                    </a:ext>
                  </a:extLst>
                </p14:cNvPr>
                <p14:cNvContentPartPr/>
                <p14:nvPr/>
              </p14:nvContentPartPr>
              <p14:xfrm>
                <a:off x="5099280" y="4287405"/>
                <a:ext cx="80640" cy="22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FE794A-3F92-77E4-4F2C-1DBDE15242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90640" y="4278405"/>
                  <a:ext cx="982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D31C56-4443-709D-005B-AA24C047625C}"/>
                  </a:ext>
                </a:extLst>
              </p14:cNvPr>
              <p14:cNvContentPartPr/>
              <p14:nvPr/>
            </p14:nvContentPartPr>
            <p14:xfrm>
              <a:off x="1790846" y="1497350"/>
              <a:ext cx="198720" cy="48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D31C56-4443-709D-005B-AA24C047625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82206" y="1488710"/>
                <a:ext cx="2163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13094C5-ECD8-EB3A-3F92-DF9A887DEEF9}"/>
              </a:ext>
            </a:extLst>
          </p:cNvPr>
          <p:cNvGrpSpPr/>
          <p:nvPr/>
        </p:nvGrpSpPr>
        <p:grpSpPr>
          <a:xfrm>
            <a:off x="5930486" y="1601390"/>
            <a:ext cx="411120" cy="470880"/>
            <a:chOff x="5930486" y="1601390"/>
            <a:chExt cx="4111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3D051F-EF1A-048D-D9B7-ECD4530F1466}"/>
                    </a:ext>
                  </a:extLst>
                </p14:cNvPr>
                <p14:cNvContentPartPr/>
                <p14:nvPr/>
              </p14:nvContentPartPr>
              <p14:xfrm>
                <a:off x="5930486" y="1601390"/>
                <a:ext cx="411120" cy="25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3D051F-EF1A-048D-D9B7-ECD4530F14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21846" y="1592750"/>
                  <a:ext cx="428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3F128E-0DFD-2598-9251-7544113107FE}"/>
                    </a:ext>
                  </a:extLst>
                </p14:cNvPr>
                <p14:cNvContentPartPr/>
                <p14:nvPr/>
              </p14:nvContentPartPr>
              <p14:xfrm>
                <a:off x="6022646" y="1666910"/>
                <a:ext cx="111600" cy="40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3F128E-0DFD-2598-9251-7544113107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13646" y="1658270"/>
                  <a:ext cx="129240" cy="42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53AED18-3690-76FF-0604-DAE59AF3D665}"/>
                  </a:ext>
                </a:extLst>
              </p14:cNvPr>
              <p14:cNvContentPartPr/>
              <p14:nvPr/>
            </p14:nvContentPartPr>
            <p14:xfrm>
              <a:off x="2149406" y="1887230"/>
              <a:ext cx="499320" cy="46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53AED18-3690-76FF-0604-DAE59AF3D66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40406" y="1878230"/>
                <a:ext cx="516960" cy="48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E96698-6015-B55D-F87B-3432C409A35A}"/>
              </a:ext>
            </a:extLst>
          </p:cNvPr>
          <p:cNvGrpSpPr/>
          <p:nvPr/>
        </p:nvGrpSpPr>
        <p:grpSpPr>
          <a:xfrm>
            <a:off x="1739006" y="2770310"/>
            <a:ext cx="340560" cy="178920"/>
            <a:chOff x="1739006" y="2770310"/>
            <a:chExt cx="34056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AEA331-E49F-AE69-DD4D-3BDCC115B77B}"/>
                    </a:ext>
                  </a:extLst>
                </p14:cNvPr>
                <p14:cNvContentPartPr/>
                <p14:nvPr/>
              </p14:nvContentPartPr>
              <p14:xfrm>
                <a:off x="1739006" y="2842310"/>
                <a:ext cx="276840" cy="48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AEA331-E49F-AE69-DD4D-3BDCC115B7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30366" y="2833670"/>
                  <a:ext cx="294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0650CE-0C10-2005-9C61-E9811FA96B72}"/>
                    </a:ext>
                  </a:extLst>
                </p14:cNvPr>
                <p14:cNvContentPartPr/>
                <p14:nvPr/>
              </p14:nvContentPartPr>
              <p14:xfrm>
                <a:off x="1994246" y="2783270"/>
                <a:ext cx="85320" cy="14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0650CE-0C10-2005-9C61-E9811FA96B7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85246" y="2774270"/>
                  <a:ext cx="102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647BD2-FEBE-705D-4A9F-D6C5E604EEAA}"/>
                    </a:ext>
                  </a:extLst>
                </p14:cNvPr>
                <p14:cNvContentPartPr/>
                <p14:nvPr/>
              </p14:nvContentPartPr>
              <p14:xfrm>
                <a:off x="1945286" y="2770310"/>
                <a:ext cx="49320" cy="17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647BD2-FEBE-705D-4A9F-D6C5E604EE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36286" y="2761310"/>
                  <a:ext cx="6696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6C1EC4-713A-9489-CFEF-BD110CD49699}"/>
                  </a:ext>
                </a:extLst>
              </p14:cNvPr>
              <p14:cNvContentPartPr/>
              <p14:nvPr/>
            </p14:nvContentPartPr>
            <p14:xfrm>
              <a:off x="3794246" y="2660150"/>
              <a:ext cx="543600" cy="450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6C1EC4-713A-9489-CFEF-BD110CD4969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85606" y="2651150"/>
                <a:ext cx="5612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EA17595-9A7F-BF19-B84E-66E8C4A31B13}"/>
                  </a:ext>
                </a:extLst>
              </p14:cNvPr>
              <p14:cNvContentPartPr/>
              <p14:nvPr/>
            </p14:nvContentPartPr>
            <p14:xfrm>
              <a:off x="9424646" y="4550870"/>
              <a:ext cx="47520" cy="232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EA17595-9A7F-BF19-B84E-66E8C4A31B1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16006" y="4542230"/>
                <a:ext cx="65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81A0B1-2BA8-701D-953A-C99732DB65EB}"/>
                  </a:ext>
                </a:extLst>
              </p14:cNvPr>
              <p14:cNvContentPartPr/>
              <p14:nvPr/>
            </p14:nvContentPartPr>
            <p14:xfrm>
              <a:off x="9732806" y="4577870"/>
              <a:ext cx="288720" cy="193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81A0B1-2BA8-701D-953A-C99732DB65E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724166" y="4569230"/>
                <a:ext cx="306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C58BEAF-F13A-825F-2322-719EC0921703}"/>
                  </a:ext>
                </a:extLst>
              </p14:cNvPr>
              <p14:cNvContentPartPr/>
              <p14:nvPr/>
            </p14:nvContentPartPr>
            <p14:xfrm>
              <a:off x="10188206" y="4533590"/>
              <a:ext cx="245160" cy="272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C58BEAF-F13A-825F-2322-719EC09217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9206" y="4524950"/>
                <a:ext cx="262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5F75949-674A-F74A-829B-BB67B47D544B}"/>
                  </a:ext>
                </a:extLst>
              </p14:cNvPr>
              <p14:cNvContentPartPr/>
              <p14:nvPr/>
            </p14:nvContentPartPr>
            <p14:xfrm>
              <a:off x="3425966" y="3530094"/>
              <a:ext cx="263160" cy="151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5F75949-674A-F74A-829B-BB67B47D54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17326" y="3521094"/>
                <a:ext cx="280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AB2E2E5-DE2F-2BE6-0037-6204D5D84FB9}"/>
                  </a:ext>
                </a:extLst>
              </p14:cNvPr>
              <p14:cNvContentPartPr/>
              <p14:nvPr/>
            </p14:nvContentPartPr>
            <p14:xfrm>
              <a:off x="9399806" y="5136054"/>
              <a:ext cx="77040" cy="51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AB2E2E5-DE2F-2BE6-0037-6204D5D84FB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390806" y="5127054"/>
                <a:ext cx="946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90A587-806F-D0CA-27B1-963534E74701}"/>
              </a:ext>
            </a:extLst>
          </p:cNvPr>
          <p:cNvGrpSpPr/>
          <p:nvPr/>
        </p:nvGrpSpPr>
        <p:grpSpPr>
          <a:xfrm>
            <a:off x="749726" y="3826734"/>
            <a:ext cx="503640" cy="486720"/>
            <a:chOff x="749726" y="3826734"/>
            <a:chExt cx="50364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C82DA79-8630-1CCA-325E-EA6A7BCD7BCB}"/>
                    </a:ext>
                  </a:extLst>
                </p14:cNvPr>
                <p14:cNvContentPartPr/>
                <p14:nvPr/>
              </p14:nvContentPartPr>
              <p14:xfrm>
                <a:off x="791846" y="3826734"/>
                <a:ext cx="461520" cy="41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C82DA79-8630-1CCA-325E-EA6A7BCD7B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3206" y="3818094"/>
                  <a:ext cx="4791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362F4C-8F1D-9A2D-D45C-AF47A4CB24A5}"/>
                    </a:ext>
                  </a:extLst>
                </p14:cNvPr>
                <p14:cNvContentPartPr/>
                <p14:nvPr/>
              </p14:nvContentPartPr>
              <p14:xfrm>
                <a:off x="749726" y="3843654"/>
                <a:ext cx="409680" cy="46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362F4C-8F1D-9A2D-D45C-AF47A4CB24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0726" y="3834654"/>
                  <a:ext cx="42732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E2FB3DF-B7C5-377B-2D2A-5F9DFAFE1C74}"/>
                  </a:ext>
                </a:extLst>
              </p14:cNvPr>
              <p14:cNvContentPartPr/>
              <p14:nvPr/>
            </p14:nvContentPartPr>
            <p14:xfrm>
              <a:off x="5862446" y="2245974"/>
              <a:ext cx="284400" cy="327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E2FB3DF-B7C5-377B-2D2A-5F9DFAFE1C7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53446" y="2236974"/>
                <a:ext cx="30204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A18A14F-5F1E-05E4-EC4C-C487BF673ACF}"/>
              </a:ext>
            </a:extLst>
          </p:cNvPr>
          <p:cNvGrpSpPr/>
          <p:nvPr/>
        </p:nvGrpSpPr>
        <p:grpSpPr>
          <a:xfrm>
            <a:off x="1204046" y="1753310"/>
            <a:ext cx="344160" cy="484024"/>
            <a:chOff x="1204046" y="1753310"/>
            <a:chExt cx="344160" cy="4840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4C4CC-2125-7EAA-E8D0-5BD11EF67E92}"/>
                    </a:ext>
                  </a:extLst>
                </p14:cNvPr>
                <p14:cNvContentPartPr/>
                <p14:nvPr/>
              </p14:nvContentPartPr>
              <p14:xfrm>
                <a:off x="1204046" y="1753310"/>
                <a:ext cx="213840" cy="32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4C4CC-2125-7EAA-E8D0-5BD11EF67E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95046" y="1744670"/>
                  <a:ext cx="231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FFD5EC-EAD1-DCD1-6E46-3FBF2BD8DA99}"/>
                    </a:ext>
                  </a:extLst>
                </p14:cNvPr>
                <p14:cNvContentPartPr/>
                <p14:nvPr/>
              </p14:nvContentPartPr>
              <p14:xfrm>
                <a:off x="1441286" y="1980110"/>
                <a:ext cx="10692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FFD5EC-EAD1-DCD1-6E46-3FBF2BD8DA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32646" y="1971110"/>
                  <a:ext cx="124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82DE76-4946-1BA3-C493-7BA8406C405C}"/>
                    </a:ext>
                  </a:extLst>
                </p14:cNvPr>
                <p14:cNvContentPartPr/>
                <p14:nvPr/>
              </p14:nvContentPartPr>
              <p14:xfrm>
                <a:off x="1345886" y="1963550"/>
                <a:ext cx="116640" cy="24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82DE76-4946-1BA3-C493-7BA8406C40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36886" y="1954550"/>
                  <a:ext cx="134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0196527-E925-4C99-6812-C55EC3237722}"/>
                    </a:ext>
                  </a:extLst>
                </p14:cNvPr>
                <p14:cNvContentPartPr/>
                <p14:nvPr/>
              </p14:nvContentPartPr>
              <p14:xfrm>
                <a:off x="1357406" y="1988214"/>
                <a:ext cx="185400" cy="249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0196527-E925-4C99-6812-C55EC32377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48406" y="1979214"/>
                  <a:ext cx="20304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FF838A5-6AE8-7B84-F7FC-8DDE1475E50A}"/>
                  </a:ext>
                </a:extLst>
              </p14:cNvPr>
              <p14:cNvContentPartPr/>
              <p14:nvPr/>
            </p14:nvContentPartPr>
            <p14:xfrm>
              <a:off x="2352086" y="4862990"/>
              <a:ext cx="46080" cy="263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FF838A5-6AE8-7B84-F7FC-8DDE1475E5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43446" y="4853990"/>
                <a:ext cx="6372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D48E27-BDDD-CE28-0AB0-77AA7A7526DB}"/>
              </a:ext>
            </a:extLst>
          </p:cNvPr>
          <p:cNvGrpSpPr/>
          <p:nvPr/>
        </p:nvGrpSpPr>
        <p:grpSpPr>
          <a:xfrm>
            <a:off x="3195926" y="4900790"/>
            <a:ext cx="615240" cy="286560"/>
            <a:chOff x="3195926" y="4900790"/>
            <a:chExt cx="61524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B505E3-435A-BCEA-C81F-7C92623DEFCE}"/>
                    </a:ext>
                  </a:extLst>
                </p14:cNvPr>
                <p14:cNvContentPartPr/>
                <p14:nvPr/>
              </p14:nvContentPartPr>
              <p14:xfrm>
                <a:off x="3195926" y="4900790"/>
                <a:ext cx="104400" cy="28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B505E3-435A-BCEA-C81F-7C92623DEF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87286" y="4892150"/>
                  <a:ext cx="122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2689D6-632E-5DEE-85E9-98DDC3CF7396}"/>
                    </a:ext>
                  </a:extLst>
                </p14:cNvPr>
                <p14:cNvContentPartPr/>
                <p14:nvPr/>
              </p14:nvContentPartPr>
              <p14:xfrm>
                <a:off x="3435326" y="4912670"/>
                <a:ext cx="187560" cy="193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2689D6-632E-5DEE-85E9-98DDC3CF739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426686" y="4904030"/>
                  <a:ext cx="205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C8C7DC-767A-9B20-9E7C-AB7254818DDC}"/>
                    </a:ext>
                  </a:extLst>
                </p14:cNvPr>
                <p14:cNvContentPartPr/>
                <p14:nvPr/>
              </p14:nvContentPartPr>
              <p14:xfrm>
                <a:off x="3667526" y="4964150"/>
                <a:ext cx="143640" cy="103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C8C7DC-767A-9B20-9E7C-AB7254818D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58886" y="4955150"/>
                  <a:ext cx="1612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879BA8-2F90-8B96-B4A5-E0994442E4B1}"/>
              </a:ext>
            </a:extLst>
          </p:cNvPr>
          <p:cNvGrpSpPr/>
          <p:nvPr/>
        </p:nvGrpSpPr>
        <p:grpSpPr>
          <a:xfrm>
            <a:off x="5253686" y="2345510"/>
            <a:ext cx="408240" cy="215640"/>
            <a:chOff x="5253686" y="2345510"/>
            <a:chExt cx="40824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73A771-4E81-EF5A-A466-41D6DE045898}"/>
                    </a:ext>
                  </a:extLst>
                </p14:cNvPr>
                <p14:cNvContentPartPr/>
                <p14:nvPr/>
              </p14:nvContentPartPr>
              <p14:xfrm>
                <a:off x="5253686" y="2413910"/>
                <a:ext cx="353880" cy="82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73A771-4E81-EF5A-A466-41D6DE04589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45046" y="2405270"/>
                  <a:ext cx="371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789E44-0F17-D46C-F551-89FF9E88E297}"/>
                    </a:ext>
                  </a:extLst>
                </p14:cNvPr>
                <p14:cNvContentPartPr/>
                <p14:nvPr/>
              </p14:nvContentPartPr>
              <p14:xfrm>
                <a:off x="5541686" y="2346950"/>
                <a:ext cx="120240" cy="19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789E44-0F17-D46C-F551-89FF9E88E2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33046" y="2338310"/>
                  <a:ext cx="137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DAECAA0-C039-AC1A-3C92-3E7870C75E45}"/>
                    </a:ext>
                  </a:extLst>
                </p14:cNvPr>
                <p14:cNvContentPartPr/>
                <p14:nvPr/>
              </p14:nvContentPartPr>
              <p14:xfrm>
                <a:off x="5538446" y="2345510"/>
                <a:ext cx="21960" cy="215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DAECAA0-C039-AC1A-3C92-3E7870C75E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29446" y="2336510"/>
                  <a:ext cx="3960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6391689-5DBB-2C3B-AC7E-30E4C2A254CF}"/>
                  </a:ext>
                </a:extLst>
              </p14:cNvPr>
              <p14:cNvContentPartPr/>
              <p14:nvPr/>
            </p14:nvContentPartPr>
            <p14:xfrm>
              <a:off x="3883526" y="4768310"/>
              <a:ext cx="179280" cy="258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6391689-5DBB-2C3B-AC7E-30E4C2A254C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74886" y="4759670"/>
                <a:ext cx="196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84E6E10-E296-ADC2-1187-97BCD3B6F47F}"/>
                  </a:ext>
                </a:extLst>
              </p14:cNvPr>
              <p14:cNvContentPartPr/>
              <p14:nvPr/>
            </p14:nvContentPartPr>
            <p14:xfrm>
              <a:off x="9381086" y="5137310"/>
              <a:ext cx="81720" cy="338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84E6E10-E296-ADC2-1187-97BCD3B6F47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72446" y="5128310"/>
                <a:ext cx="993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BC2C00B-2AFF-F917-3E26-3BC7B244D4C7}"/>
                  </a:ext>
                </a:extLst>
              </p14:cNvPr>
              <p14:cNvContentPartPr/>
              <p14:nvPr/>
            </p14:nvContentPartPr>
            <p14:xfrm>
              <a:off x="4650686" y="4675070"/>
              <a:ext cx="435240" cy="299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BC2C00B-2AFF-F917-3E26-3BC7B244D4C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641686" y="4666430"/>
                <a:ext cx="452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AF6F85-8E9A-B327-2598-D11EB05C8165}"/>
                  </a:ext>
                </a:extLst>
              </p14:cNvPr>
              <p14:cNvContentPartPr/>
              <p14:nvPr/>
            </p14:nvContentPartPr>
            <p14:xfrm>
              <a:off x="2176406" y="5357270"/>
              <a:ext cx="307440" cy="200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AF6F85-8E9A-B327-2598-D11EB05C816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167766" y="5348270"/>
                <a:ext cx="32508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6BEFCE1-8068-6AC6-368E-C2269FBEC03E}"/>
              </a:ext>
            </a:extLst>
          </p:cNvPr>
          <p:cNvGrpSpPr/>
          <p:nvPr/>
        </p:nvGrpSpPr>
        <p:grpSpPr>
          <a:xfrm>
            <a:off x="3179366" y="5374910"/>
            <a:ext cx="937080" cy="242280"/>
            <a:chOff x="3179366" y="5374910"/>
            <a:chExt cx="9370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EA0F2C-E1FC-9826-2220-BE0B7B31CD64}"/>
                    </a:ext>
                  </a:extLst>
                </p14:cNvPr>
                <p14:cNvContentPartPr/>
                <p14:nvPr/>
              </p14:nvContentPartPr>
              <p14:xfrm>
                <a:off x="3179366" y="5431430"/>
                <a:ext cx="240120" cy="185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EA0F2C-E1FC-9826-2220-BE0B7B31CD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70366" y="5422790"/>
                  <a:ext cx="257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367D550-D162-CC5B-6B24-92F37D00DDB5}"/>
                    </a:ext>
                  </a:extLst>
                </p14:cNvPr>
                <p14:cNvContentPartPr/>
                <p14:nvPr/>
              </p14:nvContentPartPr>
              <p14:xfrm>
                <a:off x="3513086" y="5420990"/>
                <a:ext cx="217080" cy="165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367D550-D162-CC5B-6B24-92F37D00DD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04446" y="5411990"/>
                  <a:ext cx="234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6D24BF-C58A-9549-2957-D7209F686945}"/>
                    </a:ext>
                  </a:extLst>
                </p14:cNvPr>
                <p14:cNvContentPartPr/>
                <p14:nvPr/>
              </p14:nvContentPartPr>
              <p14:xfrm>
                <a:off x="3746366" y="5449430"/>
                <a:ext cx="115920" cy="90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6D24BF-C58A-9549-2957-D7209F68694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37726" y="5440430"/>
                  <a:ext cx="133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8599D4-90A0-7C03-6F6D-0EB52BB677A8}"/>
                    </a:ext>
                  </a:extLst>
                </p14:cNvPr>
                <p14:cNvContentPartPr/>
                <p14:nvPr/>
              </p14:nvContentPartPr>
              <p14:xfrm>
                <a:off x="3976766" y="5374910"/>
                <a:ext cx="139680" cy="176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8599D4-90A0-7C03-6F6D-0EB52BB677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67766" y="5365910"/>
                  <a:ext cx="15732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4C9EA9F-0C14-7A33-0C53-F65D024C1ACD}"/>
                  </a:ext>
                </a:extLst>
              </p14:cNvPr>
              <p14:cNvContentPartPr/>
              <p14:nvPr/>
            </p14:nvContentPartPr>
            <p14:xfrm>
              <a:off x="9777446" y="5148470"/>
              <a:ext cx="262080" cy="1987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4C9EA9F-0C14-7A33-0C53-F65D024C1AC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768446" y="5139470"/>
                <a:ext cx="279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834A3A8-144A-9AF6-273C-BED0457269D1}"/>
                  </a:ext>
                </a:extLst>
              </p14:cNvPr>
              <p14:cNvContentPartPr/>
              <p14:nvPr/>
            </p14:nvContentPartPr>
            <p14:xfrm>
              <a:off x="4650326" y="5097350"/>
              <a:ext cx="448920" cy="263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834A3A8-144A-9AF6-273C-BED0457269D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641686" y="5088710"/>
                <a:ext cx="466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6A611E6-A015-8638-840B-99319595DD46}"/>
                  </a:ext>
                </a:extLst>
              </p14:cNvPr>
              <p14:cNvContentPartPr/>
              <p14:nvPr/>
            </p14:nvContentPartPr>
            <p14:xfrm>
              <a:off x="2168486" y="5798270"/>
              <a:ext cx="198360" cy="227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6A611E6-A015-8638-840B-99319595DD4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159846" y="5789270"/>
                <a:ext cx="21600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0E08A55-3A5F-2288-5A5E-6DFA16FCC55E}"/>
              </a:ext>
            </a:extLst>
          </p:cNvPr>
          <p:cNvGrpSpPr/>
          <p:nvPr/>
        </p:nvGrpSpPr>
        <p:grpSpPr>
          <a:xfrm>
            <a:off x="3232646" y="5787110"/>
            <a:ext cx="993240" cy="229320"/>
            <a:chOff x="3232646" y="5787110"/>
            <a:chExt cx="99324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7E17B6-7F04-77B4-DF05-7A3313C07172}"/>
                    </a:ext>
                  </a:extLst>
                </p14:cNvPr>
                <p14:cNvContentPartPr/>
                <p14:nvPr/>
              </p14:nvContentPartPr>
              <p14:xfrm>
                <a:off x="3232646" y="5803670"/>
                <a:ext cx="151560" cy="212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7E17B6-7F04-77B4-DF05-7A3313C0717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24006" y="5794670"/>
                  <a:ext cx="169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7A5EBB1-92F2-F399-0688-B57AB6789F1D}"/>
                    </a:ext>
                  </a:extLst>
                </p14:cNvPr>
                <p14:cNvContentPartPr/>
                <p14:nvPr/>
              </p14:nvContentPartPr>
              <p14:xfrm>
                <a:off x="3545486" y="5787110"/>
                <a:ext cx="146160" cy="194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7A5EBB1-92F2-F399-0688-B57AB6789F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36846" y="5778470"/>
                  <a:ext cx="163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3454E13-19EC-9B2D-130D-8B3D9F2E9AA6}"/>
                    </a:ext>
                  </a:extLst>
                </p14:cNvPr>
                <p14:cNvContentPartPr/>
                <p14:nvPr/>
              </p14:nvContentPartPr>
              <p14:xfrm>
                <a:off x="3829526" y="5816630"/>
                <a:ext cx="161640" cy="76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3454E13-19EC-9B2D-130D-8B3D9F2E9A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20886" y="5807990"/>
                  <a:ext cx="179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346923-8CCC-27A5-EA47-C81B8413C99D}"/>
                    </a:ext>
                  </a:extLst>
                </p14:cNvPr>
                <p14:cNvContentPartPr/>
                <p14:nvPr/>
              </p14:nvContentPartPr>
              <p14:xfrm>
                <a:off x="4128326" y="5787110"/>
                <a:ext cx="97560" cy="120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346923-8CCC-27A5-EA47-C81B8413C99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19326" y="5778470"/>
                  <a:ext cx="1152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FBD4B47-3B8D-EE0B-3E5B-B5371A826A37}"/>
                  </a:ext>
                </a:extLst>
              </p14:cNvPr>
              <p14:cNvContentPartPr/>
              <p14:nvPr/>
            </p14:nvContentPartPr>
            <p14:xfrm>
              <a:off x="10146806" y="5143070"/>
              <a:ext cx="299520" cy="274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FBD4B47-3B8D-EE0B-3E5B-B5371A826A3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138166" y="5134430"/>
                <a:ext cx="3171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41BCFC4-E0BE-202D-3878-52D5BCA81E9E}"/>
                  </a:ext>
                </a:extLst>
              </p14:cNvPr>
              <p14:cNvContentPartPr/>
              <p14:nvPr/>
            </p14:nvContentPartPr>
            <p14:xfrm>
              <a:off x="4783886" y="5447990"/>
              <a:ext cx="570960" cy="348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41BCFC4-E0BE-202D-3878-52D5BCA81E9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75246" y="5439350"/>
                <a:ext cx="58860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85F4E5-D6FE-0728-737E-A1D92952BDCD}"/>
              </a:ext>
            </a:extLst>
          </p:cNvPr>
          <p:cNvGrpSpPr/>
          <p:nvPr/>
        </p:nvGrpSpPr>
        <p:grpSpPr>
          <a:xfrm>
            <a:off x="2083166" y="6203990"/>
            <a:ext cx="243720" cy="287640"/>
            <a:chOff x="2083166" y="6203990"/>
            <a:chExt cx="24372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B29E6EA-17F6-8C17-0580-537CF6972E96}"/>
                    </a:ext>
                  </a:extLst>
                </p14:cNvPr>
                <p14:cNvContentPartPr/>
                <p14:nvPr/>
              </p14:nvContentPartPr>
              <p14:xfrm>
                <a:off x="2083166" y="6203990"/>
                <a:ext cx="243720" cy="157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B29E6EA-17F6-8C17-0580-537CF6972E9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74166" y="6194990"/>
                  <a:ext cx="261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435E775-4408-5E3E-FC08-F612063332BF}"/>
                    </a:ext>
                  </a:extLst>
                </p14:cNvPr>
                <p14:cNvContentPartPr/>
                <p14:nvPr/>
              </p14:nvContentPartPr>
              <p14:xfrm>
                <a:off x="2236886" y="6258350"/>
                <a:ext cx="68760" cy="233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435E775-4408-5E3E-FC08-F612063332B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27886" y="6249350"/>
                  <a:ext cx="864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0E96385-2B3E-6C36-55ED-DFFD9FD862B5}"/>
              </a:ext>
            </a:extLst>
          </p:cNvPr>
          <p:cNvGrpSpPr/>
          <p:nvPr/>
        </p:nvGrpSpPr>
        <p:grpSpPr>
          <a:xfrm>
            <a:off x="4856246" y="6069350"/>
            <a:ext cx="333000" cy="244440"/>
            <a:chOff x="4856246" y="6069350"/>
            <a:chExt cx="3330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682F2AE-6547-F719-6390-E6A0A60C20A3}"/>
                    </a:ext>
                  </a:extLst>
                </p14:cNvPr>
                <p14:cNvContentPartPr/>
                <p14:nvPr/>
              </p14:nvContentPartPr>
              <p14:xfrm>
                <a:off x="4856246" y="6069350"/>
                <a:ext cx="333000" cy="244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682F2AE-6547-F719-6390-E6A0A60C20A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47606" y="6060710"/>
                  <a:ext cx="350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07DF7B5-12B7-67C2-D95D-E2340B1D23B0}"/>
                    </a:ext>
                  </a:extLst>
                </p14:cNvPr>
                <p14:cNvContentPartPr/>
                <p14:nvPr/>
              </p14:nvContentPartPr>
              <p14:xfrm>
                <a:off x="4954166" y="6113630"/>
                <a:ext cx="148680" cy="198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07DF7B5-12B7-67C2-D95D-E2340B1D23B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45526" y="6104630"/>
                  <a:ext cx="1663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7AF8F3-CF26-7C0D-CA55-E4BAA6CC6F12}"/>
              </a:ext>
            </a:extLst>
          </p:cNvPr>
          <p:cNvGrpSpPr/>
          <p:nvPr/>
        </p:nvGrpSpPr>
        <p:grpSpPr>
          <a:xfrm>
            <a:off x="3012686" y="6182030"/>
            <a:ext cx="1254240" cy="390240"/>
            <a:chOff x="3012686" y="6182030"/>
            <a:chExt cx="12542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C87666-F481-EAE7-D4D1-E2B9BB922E99}"/>
                    </a:ext>
                  </a:extLst>
                </p14:cNvPr>
                <p14:cNvContentPartPr/>
                <p14:nvPr/>
              </p14:nvContentPartPr>
              <p14:xfrm>
                <a:off x="3012686" y="6251150"/>
                <a:ext cx="215280" cy="215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C87666-F481-EAE7-D4D1-E2B9BB922E9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03686" y="6242150"/>
                  <a:ext cx="232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7FA140A-9717-542E-DFF7-05C623B60506}"/>
                    </a:ext>
                  </a:extLst>
                </p14:cNvPr>
                <p14:cNvContentPartPr/>
                <p14:nvPr/>
              </p14:nvContentPartPr>
              <p14:xfrm>
                <a:off x="3371606" y="6259070"/>
                <a:ext cx="241200" cy="175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7FA140A-9717-542E-DFF7-05C623B605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62966" y="6250430"/>
                  <a:ext cx="258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337420E-CBEC-DCE3-C2C5-14DE35E17EAD}"/>
                    </a:ext>
                  </a:extLst>
                </p14:cNvPr>
                <p14:cNvContentPartPr/>
                <p14:nvPr/>
              </p14:nvContentPartPr>
              <p14:xfrm>
                <a:off x="3859046" y="6287870"/>
                <a:ext cx="195480" cy="113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37420E-CBEC-DCE3-C2C5-14DE35E17E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50046" y="6278870"/>
                  <a:ext cx="21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ACDF31-9E2C-EB89-5761-C2AA24925A99}"/>
                    </a:ext>
                  </a:extLst>
                </p14:cNvPr>
                <p14:cNvContentPartPr/>
                <p14:nvPr/>
              </p14:nvContentPartPr>
              <p14:xfrm>
                <a:off x="4130126" y="6259070"/>
                <a:ext cx="136800" cy="148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ACDF31-9E2C-EB89-5761-C2AA24925A9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21126" y="6250430"/>
                  <a:ext cx="154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9D9EDF-6BE6-249E-28B3-32084017331D}"/>
                    </a:ext>
                  </a:extLst>
                </p14:cNvPr>
                <p14:cNvContentPartPr/>
                <p14:nvPr/>
              </p14:nvContentPartPr>
              <p14:xfrm>
                <a:off x="3324086" y="6182030"/>
                <a:ext cx="497880" cy="390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9D9EDF-6BE6-249E-28B3-3208401733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15086" y="6173030"/>
                  <a:ext cx="515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252683A-83A2-E75B-1239-3AFE1B5DACFB}"/>
                    </a:ext>
                  </a:extLst>
                </p14:cNvPr>
                <p14:cNvContentPartPr/>
                <p14:nvPr/>
              </p14:nvContentPartPr>
              <p14:xfrm>
                <a:off x="3346406" y="6303350"/>
                <a:ext cx="453240" cy="138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252683A-83A2-E75B-1239-3AFE1B5DACF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37406" y="6294350"/>
                  <a:ext cx="470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1AF4632-F106-81DA-D0EF-2CAEEB1989E6}"/>
                  </a:ext>
                </a:extLst>
              </p14:cNvPr>
              <p14:cNvContentPartPr/>
              <p14:nvPr/>
            </p14:nvContentPartPr>
            <p14:xfrm>
              <a:off x="9307646" y="2067230"/>
              <a:ext cx="839160" cy="389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1AF4632-F106-81DA-D0EF-2CAEEB1989E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98646" y="2058590"/>
                <a:ext cx="8568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13FF42B-E775-9916-BFBD-D0A8F0B5BAFD}"/>
                  </a:ext>
                </a:extLst>
              </p14:cNvPr>
              <p14:cNvContentPartPr/>
              <p14:nvPr/>
            </p14:nvContentPartPr>
            <p14:xfrm>
              <a:off x="5962166" y="2845910"/>
              <a:ext cx="429480" cy="2923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13FF42B-E775-9916-BFBD-D0A8F0B5BAF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953166" y="2836910"/>
                <a:ext cx="447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DB6ECB0-CD6F-E4D5-0B71-08F7FD994229}"/>
                  </a:ext>
                </a:extLst>
              </p14:cNvPr>
              <p14:cNvContentPartPr/>
              <p14:nvPr/>
            </p14:nvContentPartPr>
            <p14:xfrm>
              <a:off x="5933366" y="3333710"/>
              <a:ext cx="154080" cy="4046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DB6ECB0-CD6F-E4D5-0B71-08F7FD99422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924366" y="3324710"/>
                <a:ext cx="171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499104E-E915-A21E-7F3C-95FCF9D5AD67}"/>
                  </a:ext>
                </a:extLst>
              </p14:cNvPr>
              <p14:cNvContentPartPr/>
              <p14:nvPr/>
            </p14:nvContentPartPr>
            <p14:xfrm>
              <a:off x="5825366" y="3938870"/>
              <a:ext cx="389520" cy="3870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499104E-E915-A21E-7F3C-95FCF9D5AD6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816726" y="3930230"/>
                <a:ext cx="407160" cy="4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79530B7-5C4E-F569-B308-93CF88E063AF}"/>
              </a:ext>
            </a:extLst>
          </p:cNvPr>
          <p:cNvGrpSpPr/>
          <p:nvPr/>
        </p:nvGrpSpPr>
        <p:grpSpPr>
          <a:xfrm>
            <a:off x="7154486" y="1413294"/>
            <a:ext cx="4850640" cy="5165456"/>
            <a:chOff x="7154486" y="1413294"/>
            <a:chExt cx="4850640" cy="516545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9236E0-B87A-52C5-0656-D7EA700FF479}"/>
                    </a:ext>
                  </a:extLst>
                </p14:cNvPr>
                <p14:cNvContentPartPr/>
                <p14:nvPr/>
              </p14:nvContentPartPr>
              <p14:xfrm>
                <a:off x="7273646" y="1603910"/>
                <a:ext cx="199440" cy="18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9236E0-B87A-52C5-0656-D7EA700FF47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64646" y="1594910"/>
                  <a:ext cx="217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1D4E16-D516-B719-2639-6EBE0580F139}"/>
                    </a:ext>
                  </a:extLst>
                </p14:cNvPr>
                <p14:cNvContentPartPr/>
                <p14:nvPr/>
              </p14:nvContentPartPr>
              <p14:xfrm>
                <a:off x="7353206" y="1630190"/>
                <a:ext cx="73080" cy="25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1D4E16-D516-B719-2639-6EBE0580F1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44206" y="1621550"/>
                  <a:ext cx="90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036E88-E9B5-044A-E438-1275254832E6}"/>
                    </a:ext>
                  </a:extLst>
                </p14:cNvPr>
                <p14:cNvContentPartPr/>
                <p14:nvPr/>
              </p14:nvContentPartPr>
              <p14:xfrm>
                <a:off x="7502606" y="1578350"/>
                <a:ext cx="254520" cy="34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036E88-E9B5-044A-E438-1275254832E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93606" y="1569710"/>
                  <a:ext cx="272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0466F-E46C-3EF2-6BEC-278FA1BDA38A}"/>
                    </a:ext>
                  </a:extLst>
                </p14:cNvPr>
                <p14:cNvContentPartPr/>
                <p14:nvPr/>
              </p14:nvContentPartPr>
              <p14:xfrm>
                <a:off x="7829486" y="1685270"/>
                <a:ext cx="182520" cy="3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0466F-E46C-3EF2-6BEC-278FA1BDA3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20486" y="1676270"/>
                  <a:ext cx="200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C94ED5-FE8D-2F53-82FE-1AA03BD7797A}"/>
                    </a:ext>
                  </a:extLst>
                </p14:cNvPr>
                <p14:cNvContentPartPr/>
                <p14:nvPr/>
              </p14:nvContentPartPr>
              <p14:xfrm>
                <a:off x="7823006" y="1763390"/>
                <a:ext cx="229320" cy="3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C94ED5-FE8D-2F53-82FE-1AA03BD779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814366" y="1754750"/>
                  <a:ext cx="246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F43FAF-770C-7024-4489-B625D04A35DF}"/>
                    </a:ext>
                  </a:extLst>
                </p14:cNvPr>
                <p14:cNvContentPartPr/>
                <p14:nvPr/>
              </p14:nvContentPartPr>
              <p14:xfrm>
                <a:off x="8201366" y="1560350"/>
                <a:ext cx="86040" cy="35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F43FAF-770C-7024-4489-B625D04A35D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92726" y="1551350"/>
                  <a:ext cx="103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1C77B2-685A-CEAB-D55D-AF75C2ECC0C0}"/>
                    </a:ext>
                  </a:extLst>
                </p14:cNvPr>
                <p14:cNvContentPartPr/>
                <p14:nvPr/>
              </p14:nvContentPartPr>
              <p14:xfrm>
                <a:off x="8392886" y="1552430"/>
                <a:ext cx="280080" cy="260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1C77B2-685A-CEAB-D55D-AF75C2ECC0C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84246" y="1543430"/>
                  <a:ext cx="297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CAB5E9E-DEF9-E95B-FE7A-C47D2EA09F75}"/>
                    </a:ext>
                  </a:extLst>
                </p14:cNvPr>
                <p14:cNvContentPartPr/>
                <p14:nvPr/>
              </p14:nvContentPartPr>
              <p14:xfrm>
                <a:off x="9396566" y="1503654"/>
                <a:ext cx="173520" cy="69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CAB5E9E-DEF9-E95B-FE7A-C47D2EA09F7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87566" y="1494654"/>
                  <a:ext cx="191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93AA1F-68C7-1809-C2CB-344FE3F28396}"/>
                    </a:ext>
                  </a:extLst>
                </p14:cNvPr>
                <p14:cNvContentPartPr/>
                <p14:nvPr/>
              </p14:nvContentPartPr>
              <p14:xfrm>
                <a:off x="9344726" y="1413294"/>
                <a:ext cx="632160" cy="451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93AA1F-68C7-1809-C2CB-344FE3F283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6086" y="1404294"/>
                  <a:ext cx="6498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67797B-A8E4-1BDC-B2DE-D250BDE65CAF}"/>
                    </a:ext>
                  </a:extLst>
                </p14:cNvPr>
                <p14:cNvContentPartPr/>
                <p14:nvPr/>
              </p14:nvContentPartPr>
              <p14:xfrm>
                <a:off x="8922086" y="4370510"/>
                <a:ext cx="61560" cy="211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67797B-A8E4-1BDC-B2DE-D250BDE65C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13086" y="4361870"/>
                  <a:ext cx="79200" cy="21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820E6D-03C9-EE1B-9552-13F67655598E}"/>
                    </a:ext>
                  </a:extLst>
                </p14:cNvPr>
                <p14:cNvContentPartPr/>
                <p14:nvPr/>
              </p14:nvContentPartPr>
              <p14:xfrm>
                <a:off x="8884646" y="4205630"/>
                <a:ext cx="3120480" cy="7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820E6D-03C9-EE1B-9552-13F67655598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75646" y="4196630"/>
                  <a:ext cx="3138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9B3F49-4D8B-F8BC-0185-8BE982143E1D}"/>
                    </a:ext>
                  </a:extLst>
                </p14:cNvPr>
                <p14:cNvContentPartPr/>
                <p14:nvPr/>
              </p14:nvContentPartPr>
              <p14:xfrm>
                <a:off x="10437686" y="2857070"/>
                <a:ext cx="30240" cy="19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9B3F49-4D8B-F8BC-0185-8BE982143E1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29046" y="2848430"/>
                  <a:ext cx="4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F522D2-E322-B602-EB0E-452F808736D3}"/>
                    </a:ext>
                  </a:extLst>
                </p14:cNvPr>
                <p14:cNvContentPartPr/>
                <p14:nvPr/>
              </p14:nvContentPartPr>
              <p14:xfrm>
                <a:off x="10634246" y="2896310"/>
                <a:ext cx="208800" cy="142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F522D2-E322-B602-EB0E-452F808736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25606" y="2887670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45B52C-0528-3BAE-CF56-DAED0E4B4770}"/>
                    </a:ext>
                  </a:extLst>
                </p14:cNvPr>
                <p14:cNvContentPartPr/>
                <p14:nvPr/>
              </p14:nvContentPartPr>
              <p14:xfrm>
                <a:off x="11036006" y="2844110"/>
                <a:ext cx="125640" cy="176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45B52C-0528-3BAE-CF56-DAED0E4B477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27366" y="2835470"/>
                  <a:ext cx="143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8FBAA6-ED80-59F6-9394-2E3894EE96CC}"/>
                    </a:ext>
                  </a:extLst>
                </p14:cNvPr>
                <p14:cNvContentPartPr/>
                <p14:nvPr/>
              </p14:nvContentPartPr>
              <p14:xfrm>
                <a:off x="11319686" y="2836910"/>
                <a:ext cx="141840" cy="252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8FBAA6-ED80-59F6-9394-2E3894EE96C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310686" y="2828270"/>
                  <a:ext cx="159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43F7BC9-4782-4C1F-540C-75762EA2B757}"/>
                    </a:ext>
                  </a:extLst>
                </p14:cNvPr>
                <p14:cNvContentPartPr/>
                <p14:nvPr/>
              </p14:nvContentPartPr>
              <p14:xfrm>
                <a:off x="10539206" y="3195830"/>
                <a:ext cx="31320" cy="193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43F7BC9-4782-4C1F-540C-75762EA2B75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530206" y="3186830"/>
                  <a:ext cx="48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8E35CD-DD4F-F547-2E19-A13573347EA9}"/>
                    </a:ext>
                  </a:extLst>
                </p14:cNvPr>
                <p14:cNvContentPartPr/>
                <p14:nvPr/>
              </p14:nvContentPartPr>
              <p14:xfrm>
                <a:off x="10714886" y="3217790"/>
                <a:ext cx="223920" cy="151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8E35CD-DD4F-F547-2E19-A13573347EA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06246" y="3208790"/>
                  <a:ext cx="24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F04491-E891-C2CE-4B59-9725A96959F7}"/>
                    </a:ext>
                  </a:extLst>
                </p14:cNvPr>
                <p14:cNvContentPartPr/>
                <p14:nvPr/>
              </p14:nvContentPartPr>
              <p14:xfrm>
                <a:off x="11132126" y="3203390"/>
                <a:ext cx="169560" cy="18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F04491-E891-C2CE-4B59-9725A96959F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23126" y="3194750"/>
                  <a:ext cx="187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D3C9F8-35C7-67CE-510F-1D49838D5235}"/>
                    </a:ext>
                  </a:extLst>
                </p14:cNvPr>
                <p14:cNvContentPartPr/>
                <p14:nvPr/>
              </p14:nvContentPartPr>
              <p14:xfrm>
                <a:off x="10484126" y="3633590"/>
                <a:ext cx="45000" cy="126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D3C9F8-35C7-67CE-510F-1D49838D523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475126" y="3624590"/>
                  <a:ext cx="62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E5DF5B-BA42-0CE3-AAAC-82D68B7AEF5A}"/>
                    </a:ext>
                  </a:extLst>
                </p14:cNvPr>
                <p14:cNvContentPartPr/>
                <p14:nvPr/>
              </p14:nvContentPartPr>
              <p14:xfrm>
                <a:off x="10816046" y="3561230"/>
                <a:ext cx="217080" cy="148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E5DF5B-BA42-0CE3-AAAC-82D68B7AEF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07046" y="3552590"/>
                  <a:ext cx="234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FEB239-030A-19F4-F5D7-31DA0175A346}"/>
                    </a:ext>
                  </a:extLst>
                </p14:cNvPr>
                <p14:cNvContentPartPr/>
                <p14:nvPr/>
              </p14:nvContentPartPr>
              <p14:xfrm>
                <a:off x="10548566" y="3947870"/>
                <a:ext cx="50400" cy="19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FEB239-030A-19F4-F5D7-31DA0175A34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39566" y="3938870"/>
                  <a:ext cx="68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DFE504A-B1F1-C071-346E-016BC7C7D920}"/>
                    </a:ext>
                  </a:extLst>
                </p14:cNvPr>
                <p14:cNvContentPartPr/>
                <p14:nvPr/>
              </p14:nvContentPartPr>
              <p14:xfrm>
                <a:off x="10679966" y="4508750"/>
                <a:ext cx="315720" cy="207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DFE504A-B1F1-C071-346E-016BC7C7D92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671326" y="4500110"/>
                  <a:ext cx="333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6AEF4BD-52B2-A62B-A6AA-6AC2E1A6E283}"/>
                    </a:ext>
                  </a:extLst>
                </p14:cNvPr>
                <p14:cNvContentPartPr/>
                <p14:nvPr/>
              </p14:nvContentPartPr>
              <p14:xfrm>
                <a:off x="10798046" y="4586510"/>
                <a:ext cx="129240" cy="338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6AEF4BD-52B2-A62B-A6AA-6AC2E1A6E2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89406" y="4577510"/>
                  <a:ext cx="146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14EA6FD-8AFA-C8E7-E806-A48B60FA9B63}"/>
                    </a:ext>
                  </a:extLst>
                </p14:cNvPr>
                <p14:cNvContentPartPr/>
                <p14:nvPr/>
              </p14:nvContentPartPr>
              <p14:xfrm>
                <a:off x="9386126" y="5768030"/>
                <a:ext cx="95040" cy="205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14EA6FD-8AFA-C8E7-E806-A48B60FA9B6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77126" y="5759030"/>
                  <a:ext cx="112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1A1A1F6-C15C-DADC-DEF5-103D7FF3EBCC}"/>
                    </a:ext>
                  </a:extLst>
                </p14:cNvPr>
                <p14:cNvContentPartPr/>
                <p14:nvPr/>
              </p14:nvContentPartPr>
              <p14:xfrm>
                <a:off x="9866006" y="5687390"/>
                <a:ext cx="259200" cy="182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1A1A1F6-C15C-DADC-DEF5-103D7FF3EBC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857366" y="5678390"/>
                  <a:ext cx="276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FC558A8-7408-53C4-783E-D1FA25240181}"/>
                    </a:ext>
                  </a:extLst>
                </p14:cNvPr>
                <p14:cNvContentPartPr/>
                <p14:nvPr/>
              </p14:nvContentPartPr>
              <p14:xfrm>
                <a:off x="9374606" y="2602910"/>
                <a:ext cx="873000" cy="456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FC558A8-7408-53C4-783E-D1FA252401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65966" y="2594270"/>
                  <a:ext cx="8906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B3EF00-561E-C564-DA0A-A09BD8B8E327}"/>
                    </a:ext>
                  </a:extLst>
                </p14:cNvPr>
                <p14:cNvContentPartPr/>
                <p14:nvPr/>
              </p14:nvContentPartPr>
              <p14:xfrm>
                <a:off x="7236206" y="2213574"/>
                <a:ext cx="155520" cy="293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B3EF00-561E-C564-DA0A-A09BD8B8E32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27566" y="2204934"/>
                  <a:ext cx="173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20FA759-65B6-E2A0-AF08-E8F955873BE3}"/>
                    </a:ext>
                  </a:extLst>
                </p14:cNvPr>
                <p14:cNvContentPartPr/>
                <p14:nvPr/>
              </p14:nvContentPartPr>
              <p14:xfrm>
                <a:off x="7508726" y="2235534"/>
                <a:ext cx="216720" cy="320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20FA759-65B6-E2A0-AF08-E8F955873BE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499726" y="2226894"/>
                  <a:ext cx="234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A140BE9-B945-0BC5-888D-DDB23AB59986}"/>
                    </a:ext>
                  </a:extLst>
                </p14:cNvPr>
                <p14:cNvContentPartPr/>
                <p14:nvPr/>
              </p14:nvContentPartPr>
              <p14:xfrm>
                <a:off x="7832726" y="2308974"/>
                <a:ext cx="175680" cy="110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A140BE9-B945-0BC5-888D-DDB23AB5998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23726" y="2299974"/>
                  <a:ext cx="193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39ED4AB-42FD-B628-4ADE-417EB7F4D842}"/>
                    </a:ext>
                  </a:extLst>
                </p14:cNvPr>
                <p14:cNvContentPartPr/>
                <p14:nvPr/>
              </p14:nvContentPartPr>
              <p14:xfrm>
                <a:off x="8090486" y="2175054"/>
                <a:ext cx="101160" cy="296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39ED4AB-42FD-B628-4ADE-417EB7F4D84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81846" y="2166414"/>
                  <a:ext cx="118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B9D3715-D63B-D228-A1B1-73C4E5B09E5D}"/>
                    </a:ext>
                  </a:extLst>
                </p14:cNvPr>
                <p14:cNvContentPartPr/>
                <p14:nvPr/>
              </p14:nvContentPartPr>
              <p14:xfrm>
                <a:off x="8349326" y="2145534"/>
                <a:ext cx="414000" cy="324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B9D3715-D63B-D228-A1B1-73C4E5B09E5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340326" y="2136534"/>
                  <a:ext cx="431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ABF472-154C-EFC6-319C-6ABB37E3DD01}"/>
                    </a:ext>
                  </a:extLst>
                </p14:cNvPr>
                <p14:cNvContentPartPr/>
                <p14:nvPr/>
              </p14:nvContentPartPr>
              <p14:xfrm>
                <a:off x="7417286" y="2873630"/>
                <a:ext cx="278640" cy="212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ABF472-154C-EFC6-319C-6ABB37E3DD0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08286" y="2864990"/>
                  <a:ext cx="29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1764F92-A9EA-5CA0-E292-CF1F6F4A8FE5}"/>
                    </a:ext>
                  </a:extLst>
                </p14:cNvPr>
                <p14:cNvContentPartPr/>
                <p14:nvPr/>
              </p14:nvContentPartPr>
              <p14:xfrm>
                <a:off x="7682606" y="2821430"/>
                <a:ext cx="277560" cy="316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1764F92-A9EA-5CA0-E292-CF1F6F4A8FE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673966" y="2812790"/>
                  <a:ext cx="295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8343EB-393A-1917-7DDB-CEF581C9EA8C}"/>
                    </a:ext>
                  </a:extLst>
                </p14:cNvPr>
                <p14:cNvContentPartPr/>
                <p14:nvPr/>
              </p14:nvContentPartPr>
              <p14:xfrm>
                <a:off x="7988246" y="2879030"/>
                <a:ext cx="175680" cy="47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8343EB-393A-1917-7DDB-CEF581C9EA8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79246" y="2870030"/>
                  <a:ext cx="193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B5D45A-DB5F-8A1E-32AA-F03280D6EAD0}"/>
                    </a:ext>
                  </a:extLst>
                </p14:cNvPr>
                <p14:cNvContentPartPr/>
                <p14:nvPr/>
              </p14:nvContentPartPr>
              <p14:xfrm>
                <a:off x="8003726" y="2978030"/>
                <a:ext cx="216000" cy="44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B5D45A-DB5F-8A1E-32AA-F03280D6EAD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95086" y="2969390"/>
                  <a:ext cx="233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E67E6A-1574-4B31-CED7-69EBFA75B60C}"/>
                    </a:ext>
                  </a:extLst>
                </p14:cNvPr>
                <p14:cNvContentPartPr/>
                <p14:nvPr/>
              </p14:nvContentPartPr>
              <p14:xfrm>
                <a:off x="8321966" y="2751230"/>
                <a:ext cx="49680" cy="360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E67E6A-1574-4B31-CED7-69EBFA75B60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312966" y="2742230"/>
                  <a:ext cx="67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A3EE541-EE79-7C2F-4989-077EED949B94}"/>
                    </a:ext>
                  </a:extLst>
                </p14:cNvPr>
                <p14:cNvContentPartPr/>
                <p14:nvPr/>
              </p14:nvContentPartPr>
              <p14:xfrm>
                <a:off x="8665766" y="2618750"/>
                <a:ext cx="426960" cy="378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A3EE541-EE79-7C2F-4989-077EED949B9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56766" y="2609750"/>
                  <a:ext cx="4446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A5E5792-B0E6-30F6-DD48-155120568869}"/>
                    </a:ext>
                  </a:extLst>
                </p14:cNvPr>
                <p14:cNvContentPartPr/>
                <p14:nvPr/>
              </p14:nvContentPartPr>
              <p14:xfrm>
                <a:off x="7474166" y="3433430"/>
                <a:ext cx="119160" cy="300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A5E5792-B0E6-30F6-DD48-15512056886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465526" y="3424790"/>
                  <a:ext cx="136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1807E51-9276-A877-5DE2-3D66476DF32D}"/>
                    </a:ext>
                  </a:extLst>
                </p14:cNvPr>
                <p14:cNvContentPartPr/>
                <p14:nvPr/>
              </p14:nvContentPartPr>
              <p14:xfrm>
                <a:off x="7692326" y="3425150"/>
                <a:ext cx="252360" cy="341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1807E51-9276-A877-5DE2-3D66476DF32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83686" y="3416510"/>
                  <a:ext cx="270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0C06039-955F-7162-A309-4575B5D867FE}"/>
                    </a:ext>
                  </a:extLst>
                </p14:cNvPr>
                <p14:cNvContentPartPr/>
                <p14:nvPr/>
              </p14:nvContentPartPr>
              <p14:xfrm>
                <a:off x="8039726" y="3503990"/>
                <a:ext cx="166680" cy="24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0C06039-955F-7162-A309-4575B5D867F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30726" y="3495350"/>
                  <a:ext cx="184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A201CB-59F2-8520-C03C-27F7037F364C}"/>
                    </a:ext>
                  </a:extLst>
                </p14:cNvPr>
                <p14:cNvContentPartPr/>
                <p14:nvPr/>
              </p14:nvContentPartPr>
              <p14:xfrm>
                <a:off x="8044046" y="3568430"/>
                <a:ext cx="208800" cy="66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A201CB-59F2-8520-C03C-27F7037F364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035406" y="3559790"/>
                  <a:ext cx="226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30FC14D-7C1D-3A53-2E8E-298B1399FE58}"/>
                    </a:ext>
                  </a:extLst>
                </p14:cNvPr>
                <p14:cNvContentPartPr/>
                <p14:nvPr/>
              </p14:nvContentPartPr>
              <p14:xfrm>
                <a:off x="8351486" y="3392750"/>
                <a:ext cx="68400" cy="300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30FC14D-7C1D-3A53-2E8E-298B1399FE5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42486" y="3383750"/>
                  <a:ext cx="86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DC137D6-B8C5-01C8-606B-BD77CC470973}"/>
                    </a:ext>
                  </a:extLst>
                </p14:cNvPr>
                <p14:cNvContentPartPr/>
                <p14:nvPr/>
              </p14:nvContentPartPr>
              <p14:xfrm>
                <a:off x="7918406" y="3218150"/>
                <a:ext cx="745920" cy="568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DC137D6-B8C5-01C8-606B-BD77CC4709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09766" y="3209510"/>
                  <a:ext cx="7635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4ED7D21-5996-A3B6-8455-A6D162C10056}"/>
                    </a:ext>
                  </a:extLst>
                </p14:cNvPr>
                <p14:cNvContentPartPr/>
                <p14:nvPr/>
              </p14:nvContentPartPr>
              <p14:xfrm>
                <a:off x="9381446" y="3051110"/>
                <a:ext cx="669960" cy="531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4ED7D21-5996-A3B6-8455-A6D162C1005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72806" y="3042470"/>
                  <a:ext cx="6876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8FF7FA-EEB7-DC4B-2E8B-2CB5C7C7507D}"/>
                    </a:ext>
                  </a:extLst>
                </p14:cNvPr>
                <p14:cNvContentPartPr/>
                <p14:nvPr/>
              </p14:nvContentPartPr>
              <p14:xfrm>
                <a:off x="9393326" y="6164030"/>
                <a:ext cx="133920" cy="32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8FF7FA-EEB7-DC4B-2E8B-2CB5C7C750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84686" y="6155030"/>
                  <a:ext cx="151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87B64D-B838-8FEE-D791-C6D870345FBE}"/>
                    </a:ext>
                  </a:extLst>
                </p14:cNvPr>
                <p14:cNvContentPartPr/>
                <p14:nvPr/>
              </p14:nvContentPartPr>
              <p14:xfrm>
                <a:off x="7423046" y="4044710"/>
                <a:ext cx="317520" cy="231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87B64D-B838-8FEE-D791-C6D870345FB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414046" y="4035710"/>
                  <a:ext cx="335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8277D7C-583A-2F6E-13B9-7BC906C333B3}"/>
                    </a:ext>
                  </a:extLst>
                </p14:cNvPr>
                <p14:cNvContentPartPr/>
                <p14:nvPr/>
              </p14:nvContentPartPr>
              <p14:xfrm>
                <a:off x="7831286" y="3957230"/>
                <a:ext cx="282600" cy="355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8277D7C-583A-2F6E-13B9-7BC906C333B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22646" y="3948230"/>
                  <a:ext cx="300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41475C4-2689-A6D8-D8F6-F3A616887843}"/>
                    </a:ext>
                  </a:extLst>
                </p14:cNvPr>
                <p14:cNvContentPartPr/>
                <p14:nvPr/>
              </p14:nvContentPartPr>
              <p14:xfrm>
                <a:off x="8148446" y="4057670"/>
                <a:ext cx="198720" cy="145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41475C4-2689-A6D8-D8F6-F3A6168878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139806" y="4049030"/>
                  <a:ext cx="216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34B08D1-6479-0040-290D-867768CD5F8C}"/>
                    </a:ext>
                  </a:extLst>
                </p14:cNvPr>
                <p14:cNvContentPartPr/>
                <p14:nvPr/>
              </p14:nvContentPartPr>
              <p14:xfrm>
                <a:off x="8538686" y="3966230"/>
                <a:ext cx="45720" cy="222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34B08D1-6479-0040-290D-867768CD5F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29686" y="3957590"/>
                  <a:ext cx="63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FF27D6B-BAE1-A6BC-A9BD-02D0DCA18C10}"/>
                    </a:ext>
                  </a:extLst>
                </p14:cNvPr>
                <p14:cNvContentPartPr/>
                <p14:nvPr/>
              </p14:nvContentPartPr>
              <p14:xfrm>
                <a:off x="7154486" y="3591830"/>
                <a:ext cx="1667520" cy="1047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FF27D6B-BAE1-A6BC-A9BD-02D0DCA18C1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45846" y="3582830"/>
                  <a:ext cx="16851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0E36769-FA97-BEEA-1668-4727B97D1C0A}"/>
                    </a:ext>
                  </a:extLst>
                </p14:cNvPr>
                <p14:cNvContentPartPr/>
                <p14:nvPr/>
              </p14:nvContentPartPr>
              <p14:xfrm>
                <a:off x="7694126" y="4042910"/>
                <a:ext cx="572400" cy="423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0E36769-FA97-BEEA-1668-4727B97D1C0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85126" y="4033910"/>
                  <a:ext cx="590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FC771EC-8938-0CEE-AD84-1ACDDE3F8E6B}"/>
                    </a:ext>
                  </a:extLst>
                </p14:cNvPr>
                <p14:cNvContentPartPr/>
                <p14:nvPr/>
              </p14:nvContentPartPr>
              <p14:xfrm>
                <a:off x="7681166" y="4097270"/>
                <a:ext cx="404640" cy="311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FC771EC-8938-0CEE-AD84-1ACDDE3F8E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672526" y="4088270"/>
                  <a:ext cx="422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C386AC9-46FD-B405-ACFC-7D9D29D786A3}"/>
                    </a:ext>
                  </a:extLst>
                </p14:cNvPr>
                <p14:cNvContentPartPr/>
                <p14:nvPr/>
              </p14:nvContentPartPr>
              <p14:xfrm>
                <a:off x="9083726" y="4292030"/>
                <a:ext cx="2597400" cy="2286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C386AC9-46FD-B405-ACFC-7D9D29D786A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74726" y="4283390"/>
                  <a:ext cx="2615040" cy="23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C126D9C-31DF-11A1-4E6A-236669A0532C}"/>
                    </a:ext>
                  </a:extLst>
                </p14:cNvPr>
                <p14:cNvContentPartPr/>
                <p14:nvPr/>
              </p14:nvContentPartPr>
              <p14:xfrm>
                <a:off x="8868446" y="4238390"/>
                <a:ext cx="255600" cy="2039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C126D9C-31DF-11A1-4E6A-236669A0532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59446" y="4229390"/>
                  <a:ext cx="273240" cy="20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5165BF3-16DE-B9B2-D9A9-61AB38DA5145}"/>
                    </a:ext>
                  </a:extLst>
                </p14:cNvPr>
                <p14:cNvContentPartPr/>
                <p14:nvPr/>
              </p14:nvContentPartPr>
              <p14:xfrm>
                <a:off x="9024326" y="1894070"/>
                <a:ext cx="64800" cy="352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5165BF3-16DE-B9B2-D9A9-61AB38DA514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015686" y="1885070"/>
                  <a:ext cx="82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BF8388F-30DC-91CD-A953-7EC51C60A87D}"/>
                    </a:ext>
                  </a:extLst>
                </p14:cNvPr>
                <p14:cNvContentPartPr/>
                <p14:nvPr/>
              </p14:nvContentPartPr>
              <p14:xfrm>
                <a:off x="8969966" y="2492030"/>
                <a:ext cx="119520" cy="266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BF8388F-30DC-91CD-A953-7EC51C60A8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60966" y="2483030"/>
                  <a:ext cx="137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FC9FD19-7EC7-85B3-0123-3E0468A7F9F0}"/>
                    </a:ext>
                  </a:extLst>
                </p14:cNvPr>
                <p14:cNvContentPartPr/>
                <p14:nvPr/>
              </p14:nvContentPartPr>
              <p14:xfrm>
                <a:off x="9283886" y="2551070"/>
                <a:ext cx="342720" cy="182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FC9FD19-7EC7-85B3-0123-3E0468A7F9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74886" y="2542430"/>
                  <a:ext cx="360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41EF730-531A-BB73-B26B-52F491C51989}"/>
                    </a:ext>
                  </a:extLst>
                </p14:cNvPr>
                <p14:cNvContentPartPr/>
                <p14:nvPr/>
              </p14:nvContentPartPr>
              <p14:xfrm>
                <a:off x="9007766" y="2999270"/>
                <a:ext cx="162360" cy="265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41EF730-531A-BB73-B26B-52F491C5198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99126" y="2990630"/>
                  <a:ext cx="180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9F6F27-25E7-489A-1783-06AB59D74A03}"/>
                    </a:ext>
                  </a:extLst>
                </p14:cNvPr>
                <p14:cNvContentPartPr/>
                <p14:nvPr/>
              </p14:nvContentPartPr>
              <p14:xfrm>
                <a:off x="9421046" y="3024470"/>
                <a:ext cx="311400" cy="19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9F6F27-25E7-489A-1783-06AB59D74A0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12046" y="3015470"/>
                  <a:ext cx="329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7D1B3CF-C964-C156-90A3-FE538B9BEAB2}"/>
                    </a:ext>
                  </a:extLst>
                </p14:cNvPr>
                <p14:cNvContentPartPr/>
                <p14:nvPr/>
              </p14:nvContentPartPr>
              <p14:xfrm>
                <a:off x="9814526" y="3026630"/>
                <a:ext cx="259920" cy="241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7D1B3CF-C964-C156-90A3-FE538B9BEAB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805886" y="3017990"/>
                  <a:ext cx="277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663831-86A6-1B73-479E-71679E05A670}"/>
                    </a:ext>
                  </a:extLst>
                </p14:cNvPr>
                <p14:cNvContentPartPr/>
                <p14:nvPr/>
              </p14:nvContentPartPr>
              <p14:xfrm>
                <a:off x="9128726" y="3501830"/>
                <a:ext cx="55080" cy="322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663831-86A6-1B73-479E-71679E05A67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119726" y="3492830"/>
                  <a:ext cx="72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66194A9-454B-C6AF-3E33-0D2A6282580D}"/>
                    </a:ext>
                  </a:extLst>
                </p14:cNvPr>
                <p14:cNvContentPartPr/>
                <p14:nvPr/>
              </p14:nvContentPartPr>
              <p14:xfrm>
                <a:off x="9513206" y="3574190"/>
                <a:ext cx="283320" cy="154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66194A9-454B-C6AF-3E33-0D2A6282580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04566" y="3565550"/>
                  <a:ext cx="300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5D478F5-8AFF-D489-403B-4A08977B7773}"/>
                    </a:ext>
                  </a:extLst>
                </p14:cNvPr>
                <p14:cNvContentPartPr/>
                <p14:nvPr/>
              </p14:nvContentPartPr>
              <p14:xfrm>
                <a:off x="10099286" y="3473030"/>
                <a:ext cx="158400" cy="184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5D478F5-8AFF-D489-403B-4A08977B777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0286" y="3464390"/>
                  <a:ext cx="176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C37ADDF-B01D-92BD-6647-D8BC7175D23A}"/>
                    </a:ext>
                  </a:extLst>
                </p14:cNvPr>
                <p14:cNvContentPartPr/>
                <p14:nvPr/>
              </p14:nvContentPartPr>
              <p14:xfrm>
                <a:off x="10479446" y="3378350"/>
                <a:ext cx="238320" cy="185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C37ADDF-B01D-92BD-6647-D8BC7175D23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470446" y="3369350"/>
                  <a:ext cx="255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9CE909-B7A8-B06A-FCDE-67E5ADBB47E3}"/>
                    </a:ext>
                  </a:extLst>
                </p14:cNvPr>
                <p14:cNvContentPartPr/>
                <p14:nvPr/>
              </p14:nvContentPartPr>
              <p14:xfrm>
                <a:off x="10543526" y="3418310"/>
                <a:ext cx="122760" cy="316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9CE909-B7A8-B06A-FCDE-67E5ADBB47E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534886" y="3409670"/>
                  <a:ext cx="140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356B36-744D-BFE2-5711-1DEB2084001C}"/>
                    </a:ext>
                  </a:extLst>
                </p14:cNvPr>
                <p14:cNvContentPartPr/>
                <p14:nvPr/>
              </p14:nvContentPartPr>
              <p14:xfrm>
                <a:off x="9180926" y="3983510"/>
                <a:ext cx="726840" cy="276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356B36-744D-BFE2-5711-1DEB2084001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171926" y="3974870"/>
                  <a:ext cx="744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4A7AAF4-A4C4-AB38-D395-4B0876BE45C0}"/>
                    </a:ext>
                  </a:extLst>
                </p14:cNvPr>
                <p14:cNvContentPartPr/>
                <p14:nvPr/>
              </p14:nvContentPartPr>
              <p14:xfrm>
                <a:off x="10212686" y="3944630"/>
                <a:ext cx="191880" cy="231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4A7AAF4-A4C4-AB38-D395-4B0876BE45C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203686" y="3935990"/>
                  <a:ext cx="209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1C6D5AA-D2F1-809F-0B8E-CEF6BFAD0CC4}"/>
                    </a:ext>
                  </a:extLst>
                </p14:cNvPr>
                <p14:cNvContentPartPr/>
                <p14:nvPr/>
              </p14:nvContentPartPr>
              <p14:xfrm>
                <a:off x="10687166" y="3928070"/>
                <a:ext cx="200520" cy="189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1C6D5AA-D2F1-809F-0B8E-CEF6BFAD0CC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78166" y="3919430"/>
                  <a:ext cx="218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BF6E46-C3AE-D0C9-91FD-F6D62A7F6D59}"/>
                    </a:ext>
                  </a:extLst>
                </p14:cNvPr>
                <p14:cNvContentPartPr/>
                <p14:nvPr/>
              </p14:nvContentPartPr>
              <p14:xfrm>
                <a:off x="10817846" y="3811070"/>
                <a:ext cx="565560" cy="385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BF6E46-C3AE-D0C9-91FD-F6D62A7F6D5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09206" y="3802070"/>
                  <a:ext cx="583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D75457-42F3-FB80-4DF1-DA9BFC81FDAE}"/>
                    </a:ext>
                  </a:extLst>
                </p14:cNvPr>
                <p14:cNvContentPartPr/>
                <p14:nvPr/>
              </p14:nvContentPartPr>
              <p14:xfrm>
                <a:off x="11115566" y="3651590"/>
                <a:ext cx="353880" cy="262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D75457-42F3-FB80-4DF1-DA9BFC81FDA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106566" y="3642950"/>
                  <a:ext cx="371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E1F5183-CA38-F40A-EE73-AF8004E001F7}"/>
                    </a:ext>
                  </a:extLst>
                </p14:cNvPr>
                <p14:cNvContentPartPr/>
                <p14:nvPr/>
              </p14:nvContentPartPr>
              <p14:xfrm>
                <a:off x="8773406" y="1676270"/>
                <a:ext cx="2675520" cy="2683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E1F5183-CA38-F40A-EE73-AF8004E001F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764766" y="1667270"/>
                  <a:ext cx="2693160" cy="27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307F32A-2AE0-42A8-2AAB-8D0A22B8644B}"/>
                    </a:ext>
                  </a:extLst>
                </p14:cNvPr>
                <p14:cNvContentPartPr/>
                <p14:nvPr/>
              </p14:nvContentPartPr>
              <p14:xfrm>
                <a:off x="8650646" y="1716230"/>
                <a:ext cx="1330560" cy="2750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307F32A-2AE0-42A8-2AAB-8D0A22B8644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42006" y="1707230"/>
                  <a:ext cx="1348200" cy="27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612F256-873C-B2C2-226C-860F3055A55C}"/>
                    </a:ext>
                  </a:extLst>
                </p14:cNvPr>
                <p14:cNvContentPartPr/>
                <p14:nvPr/>
              </p14:nvContentPartPr>
              <p14:xfrm>
                <a:off x="8748566" y="4178630"/>
                <a:ext cx="2220120" cy="128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612F256-873C-B2C2-226C-860F3055A55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39566" y="4169630"/>
                  <a:ext cx="223776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229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7A34-DA61-3CEC-4619-84F1FCDB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72173-06D8-127E-1F1A-7E920B4F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7984"/>
            <a:ext cx="5909552" cy="50148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E246917-0FD1-ED31-5AAD-DEE90ED0D56D}"/>
                  </a:ext>
                </a:extLst>
              </p14:cNvPr>
              <p14:cNvContentPartPr/>
              <p14:nvPr/>
            </p14:nvContentPartPr>
            <p14:xfrm>
              <a:off x="10170960" y="1967565"/>
              <a:ext cx="991800" cy="672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E246917-0FD1-ED31-5AAD-DEE90ED0D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1960" y="1958925"/>
                <a:ext cx="100944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2D2E76-78EA-6BE8-9BFE-890FF970AC96}"/>
                  </a:ext>
                </a:extLst>
              </p14:cNvPr>
              <p14:cNvContentPartPr/>
              <p14:nvPr/>
            </p14:nvContentPartPr>
            <p14:xfrm>
              <a:off x="3742080" y="1087260"/>
              <a:ext cx="917280" cy="49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2D2E76-78EA-6BE8-9BFE-890FF970AC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3440" y="1078620"/>
                <a:ext cx="934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1E01F7-81EF-78EE-A8D7-F030D83ED788}"/>
                  </a:ext>
                </a:extLst>
              </p14:cNvPr>
              <p14:cNvContentPartPr/>
              <p14:nvPr/>
            </p14:nvContentPartPr>
            <p14:xfrm>
              <a:off x="1267440" y="1863885"/>
              <a:ext cx="419040" cy="7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1E01F7-81EF-78EE-A8D7-F030D83ED7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8800" y="1855245"/>
                <a:ext cx="4366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D3F65C-C57C-A522-E987-74AA33D792E3}"/>
                  </a:ext>
                </a:extLst>
              </p14:cNvPr>
              <p14:cNvContentPartPr/>
              <p14:nvPr/>
            </p14:nvContentPartPr>
            <p14:xfrm>
              <a:off x="1607280" y="1808085"/>
              <a:ext cx="133200" cy="171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D3F65C-C57C-A522-E987-74AA33D792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8640" y="1799445"/>
                <a:ext cx="150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87B1C0-41AC-1535-BFDE-9F8515C67902}"/>
                  </a:ext>
                </a:extLst>
              </p14:cNvPr>
              <p14:cNvContentPartPr/>
              <p14:nvPr/>
            </p14:nvContentPartPr>
            <p14:xfrm>
              <a:off x="1554000" y="1797285"/>
              <a:ext cx="49320" cy="18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87B1C0-41AC-1535-BFDE-9F8515C67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5360" y="1788285"/>
                <a:ext cx="66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E709A3-0731-294B-CE1D-E344FD092C7F}"/>
                  </a:ext>
                </a:extLst>
              </p14:cNvPr>
              <p14:cNvContentPartPr/>
              <p14:nvPr/>
            </p14:nvContentPartPr>
            <p14:xfrm>
              <a:off x="1187880" y="2208765"/>
              <a:ext cx="389160" cy="41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E709A3-0731-294B-CE1D-E344FD092C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9240" y="2200125"/>
                <a:ext cx="406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443D33-9341-37BA-EAA7-2607696ED1DD}"/>
                  </a:ext>
                </a:extLst>
              </p14:cNvPr>
              <p14:cNvContentPartPr/>
              <p14:nvPr/>
            </p14:nvContentPartPr>
            <p14:xfrm>
              <a:off x="1433400" y="2141445"/>
              <a:ext cx="186480" cy="16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443D33-9341-37BA-EAA7-2607696ED1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4760" y="2132805"/>
                <a:ext cx="204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FF29B2-BDB5-1DE0-2A5D-CC6437D5BB22}"/>
                  </a:ext>
                </a:extLst>
              </p14:cNvPr>
              <p14:cNvContentPartPr/>
              <p14:nvPr/>
            </p14:nvContentPartPr>
            <p14:xfrm>
              <a:off x="7475280" y="1312620"/>
              <a:ext cx="763200" cy="19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FF29B2-BDB5-1DE0-2A5D-CC6437D5BB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66280" y="1303980"/>
                <a:ext cx="7808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FADCF7-D6CC-8B41-5440-E6F03B34C6BF}"/>
                  </a:ext>
                </a:extLst>
              </p14:cNvPr>
              <p14:cNvContentPartPr/>
              <p14:nvPr/>
            </p14:nvContentPartPr>
            <p14:xfrm>
              <a:off x="7391400" y="2116605"/>
              <a:ext cx="168480" cy="29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FADCF7-D6CC-8B41-5440-E6F03B34C6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2400" y="2107965"/>
                <a:ext cx="1861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425718-9843-7E8A-74A7-06C4494BA5C9}"/>
                  </a:ext>
                </a:extLst>
              </p14:cNvPr>
              <p14:cNvContentPartPr/>
              <p14:nvPr/>
            </p14:nvContentPartPr>
            <p14:xfrm>
              <a:off x="7607040" y="2204805"/>
              <a:ext cx="160560" cy="108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425718-9843-7E8A-74A7-06C4494BA5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8040" y="2196165"/>
                <a:ext cx="178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E1DD45-29F5-A9A4-E779-07615F92E249}"/>
                  </a:ext>
                </a:extLst>
              </p14:cNvPr>
              <p14:cNvContentPartPr/>
              <p14:nvPr/>
            </p14:nvContentPartPr>
            <p14:xfrm>
              <a:off x="7763280" y="2136045"/>
              <a:ext cx="54720" cy="212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E1DD45-29F5-A9A4-E779-07615F92E2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4640" y="2127045"/>
                <a:ext cx="72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DB9D36-0822-DE93-AE1A-1F90CF7FA49B}"/>
                  </a:ext>
                </a:extLst>
              </p14:cNvPr>
              <p14:cNvContentPartPr/>
              <p14:nvPr/>
            </p14:nvContentPartPr>
            <p14:xfrm>
              <a:off x="7853280" y="2133885"/>
              <a:ext cx="304200" cy="189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DB9D36-0822-DE93-AE1A-1F90CF7FA4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44280" y="2125245"/>
                <a:ext cx="321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FB3692-236B-E573-AF08-FDC036431191}"/>
                  </a:ext>
                </a:extLst>
              </p14:cNvPr>
              <p14:cNvContentPartPr/>
              <p14:nvPr/>
            </p14:nvContentPartPr>
            <p14:xfrm>
              <a:off x="8273400" y="2140725"/>
              <a:ext cx="22320" cy="1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FB3692-236B-E573-AF08-FDC0364311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64760" y="2132085"/>
                <a:ext cx="39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08D521-10FD-BC60-B269-9B4EF0833DF1}"/>
                  </a:ext>
                </a:extLst>
              </p14:cNvPr>
              <p14:cNvContentPartPr/>
              <p14:nvPr/>
            </p14:nvContentPartPr>
            <p14:xfrm>
              <a:off x="7377360" y="2125965"/>
              <a:ext cx="784080" cy="18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08D521-10FD-BC60-B269-9B4EF0833D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8720" y="2117325"/>
                <a:ext cx="801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ED045A-557C-D046-3704-04BD9527162E}"/>
                  </a:ext>
                </a:extLst>
              </p14:cNvPr>
              <p14:cNvContentPartPr/>
              <p14:nvPr/>
            </p14:nvContentPartPr>
            <p14:xfrm>
              <a:off x="8273040" y="2277885"/>
              <a:ext cx="259920" cy="248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ED045A-557C-D046-3704-04BD9527162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64400" y="2269245"/>
                <a:ext cx="277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A1B1DB-001B-E296-2297-BB15FE9570D8}"/>
                  </a:ext>
                </a:extLst>
              </p14:cNvPr>
              <p14:cNvContentPartPr/>
              <p14:nvPr/>
            </p14:nvContentPartPr>
            <p14:xfrm>
              <a:off x="8315880" y="2403165"/>
              <a:ext cx="168840" cy="109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A1B1DB-001B-E296-2297-BB15FE9570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6880" y="2394525"/>
                <a:ext cx="186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E15C8E-713F-5D7E-72AB-6AC3EB96064B}"/>
                  </a:ext>
                </a:extLst>
              </p14:cNvPr>
              <p14:cNvContentPartPr/>
              <p14:nvPr/>
            </p14:nvContentPartPr>
            <p14:xfrm>
              <a:off x="8538000" y="2252685"/>
              <a:ext cx="495360" cy="269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E15C8E-713F-5D7E-72AB-6AC3EB9606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29000" y="2244045"/>
                <a:ext cx="5130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33B48D-3F3A-B616-9D2F-85388282A994}"/>
                  </a:ext>
                </a:extLst>
              </p14:cNvPr>
              <p14:cNvContentPartPr/>
              <p14:nvPr/>
            </p14:nvContentPartPr>
            <p14:xfrm>
              <a:off x="9095280" y="2365005"/>
              <a:ext cx="543600" cy="11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33B48D-3F3A-B616-9D2F-85388282A9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86280" y="2356005"/>
                <a:ext cx="5612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26C68F-7884-0557-6AC2-7D12F60F5DB9}"/>
                  </a:ext>
                </a:extLst>
              </p14:cNvPr>
              <p14:cNvContentPartPr/>
              <p14:nvPr/>
            </p14:nvContentPartPr>
            <p14:xfrm>
              <a:off x="5492400" y="1869645"/>
              <a:ext cx="27360" cy="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26C68F-7884-0557-6AC2-7D12F60F5DB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83760" y="1860645"/>
                <a:ext cx="45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BF9B48-FF1F-0477-F639-39ED54EB1F21}"/>
                  </a:ext>
                </a:extLst>
              </p14:cNvPr>
              <p14:cNvContentPartPr/>
              <p14:nvPr/>
            </p14:nvContentPartPr>
            <p14:xfrm>
              <a:off x="5492400" y="1607205"/>
              <a:ext cx="634680" cy="35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BF9B48-FF1F-0477-F639-39ED54EB1F2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83760" y="1598565"/>
                <a:ext cx="652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DB7A32-EBA2-A976-3A49-979BF3D5E33D}"/>
                  </a:ext>
                </a:extLst>
              </p14:cNvPr>
              <p14:cNvContentPartPr/>
              <p14:nvPr/>
            </p14:nvContentPartPr>
            <p14:xfrm>
              <a:off x="5970480" y="1948125"/>
              <a:ext cx="1847520" cy="39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DB7A32-EBA2-A976-3A49-979BF3D5E3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61480" y="1939485"/>
                <a:ext cx="18651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7742EE-30A5-9D01-4A77-0B9AA66197FC}"/>
                  </a:ext>
                </a:extLst>
              </p14:cNvPr>
              <p14:cNvContentPartPr/>
              <p14:nvPr/>
            </p14:nvContentPartPr>
            <p14:xfrm>
              <a:off x="7670040" y="2278605"/>
              <a:ext cx="148680" cy="189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7742EE-30A5-9D01-4A77-0B9AA66197F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61040" y="2269605"/>
                <a:ext cx="166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2499431-C05A-B98B-0943-7409A7D21009}"/>
                  </a:ext>
                </a:extLst>
              </p14:cNvPr>
              <p14:cNvContentPartPr/>
              <p14:nvPr/>
            </p14:nvContentPartPr>
            <p14:xfrm>
              <a:off x="7499040" y="2309565"/>
              <a:ext cx="170640" cy="139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2499431-C05A-B98B-0943-7409A7D2100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90040" y="2300565"/>
                <a:ext cx="1882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CADFACE-7B3F-2918-3CAA-2708FC7383F6}"/>
                  </a:ext>
                </a:extLst>
              </p14:cNvPr>
              <p14:cNvContentPartPr/>
              <p14:nvPr/>
            </p14:nvContentPartPr>
            <p14:xfrm>
              <a:off x="4072920" y="2037405"/>
              <a:ext cx="333720" cy="226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CADFACE-7B3F-2918-3CAA-2708FC7383F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64280" y="2028765"/>
                <a:ext cx="351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C05A0D2-2DC8-6B64-EDBF-A3902D8FBECE}"/>
                  </a:ext>
                </a:extLst>
              </p14:cNvPr>
              <p14:cNvContentPartPr/>
              <p14:nvPr/>
            </p14:nvContentPartPr>
            <p14:xfrm>
              <a:off x="1302000" y="1659405"/>
              <a:ext cx="4225320" cy="714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C05A0D2-2DC8-6B64-EDBF-A3902D8FB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293000" y="1650765"/>
                <a:ext cx="424296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A96F3B-7064-61BD-CDFD-11FAA69569F9}"/>
                  </a:ext>
                </a:extLst>
              </p14:cNvPr>
              <p14:cNvContentPartPr/>
              <p14:nvPr/>
            </p14:nvContentPartPr>
            <p14:xfrm>
              <a:off x="1268160" y="2415045"/>
              <a:ext cx="310320" cy="181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A96F3B-7064-61BD-CDFD-11FAA69569F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59520" y="2406405"/>
                <a:ext cx="327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2850EC-C82D-CE77-9A5E-00E588CF45EE}"/>
                  </a:ext>
                </a:extLst>
              </p14:cNvPr>
              <p14:cNvContentPartPr/>
              <p14:nvPr/>
            </p14:nvContentPartPr>
            <p14:xfrm>
              <a:off x="1446000" y="2505405"/>
              <a:ext cx="163800" cy="148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2850EC-C82D-CE77-9A5E-00E588CF45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437360" y="2496765"/>
                <a:ext cx="181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2F534E-1CD9-39F2-7910-12B3D68B8D6A}"/>
                  </a:ext>
                </a:extLst>
              </p14:cNvPr>
              <p14:cNvContentPartPr/>
              <p14:nvPr/>
            </p14:nvContentPartPr>
            <p14:xfrm>
              <a:off x="10124520" y="2326125"/>
              <a:ext cx="69840" cy="61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2F534E-1CD9-39F2-7910-12B3D68B8D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115520" y="2317485"/>
                <a:ext cx="87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C3DC34-F2BE-927E-C67C-4B18CC6EDD17}"/>
                  </a:ext>
                </a:extLst>
              </p14:cNvPr>
              <p14:cNvContentPartPr/>
              <p14:nvPr/>
            </p14:nvContentPartPr>
            <p14:xfrm>
              <a:off x="10140720" y="2482005"/>
              <a:ext cx="92160" cy="59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C3DC34-F2BE-927E-C67C-4B18CC6EDD1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32080" y="2473005"/>
                <a:ext cx="109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4CCCC0-A8E6-32D4-BF63-EFA269E182DC}"/>
                  </a:ext>
                </a:extLst>
              </p14:cNvPr>
              <p14:cNvContentPartPr/>
              <p14:nvPr/>
            </p14:nvContentPartPr>
            <p14:xfrm>
              <a:off x="10396320" y="2489565"/>
              <a:ext cx="383400" cy="4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4CCCC0-A8E6-32D4-BF63-EFA269E182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87680" y="2480925"/>
                <a:ext cx="4010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E7F3E6-EA4A-6379-527D-50B52680EB5E}"/>
                  </a:ext>
                </a:extLst>
              </p14:cNvPr>
              <p14:cNvContentPartPr/>
              <p14:nvPr/>
            </p14:nvContentPartPr>
            <p14:xfrm>
              <a:off x="10524480" y="2243685"/>
              <a:ext cx="40680" cy="192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E7F3E6-EA4A-6379-527D-50B52680EB5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515480" y="2234685"/>
                <a:ext cx="58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C121E8-B622-9A77-3A6C-B3B207F53FA8}"/>
                  </a:ext>
                </a:extLst>
              </p14:cNvPr>
              <p14:cNvContentPartPr/>
              <p14:nvPr/>
            </p14:nvContentPartPr>
            <p14:xfrm>
              <a:off x="10634280" y="2223165"/>
              <a:ext cx="231120" cy="136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C121E8-B622-9A77-3A6C-B3B207F53FA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25280" y="2214525"/>
                <a:ext cx="248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07BE73-BA00-1C18-8614-2C51A0EA98B7}"/>
                  </a:ext>
                </a:extLst>
              </p14:cNvPr>
              <p14:cNvContentPartPr/>
              <p14:nvPr/>
            </p14:nvContentPartPr>
            <p14:xfrm>
              <a:off x="10377240" y="2230365"/>
              <a:ext cx="170640" cy="246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07BE73-BA00-1C18-8614-2C51A0EA98B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68600" y="2221725"/>
                <a:ext cx="188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A45123D-571F-5227-B826-30F28A0E87FF}"/>
                  </a:ext>
                </a:extLst>
              </p14:cNvPr>
              <p14:cNvContentPartPr/>
              <p14:nvPr/>
            </p14:nvContentPartPr>
            <p14:xfrm>
              <a:off x="10634280" y="2220285"/>
              <a:ext cx="278280" cy="206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A45123D-571F-5227-B826-30F28A0E87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5280" y="2211285"/>
                <a:ext cx="2959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21DAD1-93D7-C056-6EAA-806D9159F400}"/>
                  </a:ext>
                </a:extLst>
              </p14:cNvPr>
              <p14:cNvContentPartPr/>
              <p14:nvPr/>
            </p14:nvContentPartPr>
            <p14:xfrm>
              <a:off x="2655960" y="2365365"/>
              <a:ext cx="24120" cy="18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21DAD1-93D7-C056-6EAA-806D9159F40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647320" y="2356365"/>
                <a:ext cx="41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0926A90-F2DA-DB8F-B4DD-BCE9D5502DB6}"/>
                  </a:ext>
                </a:extLst>
              </p14:cNvPr>
              <p14:cNvContentPartPr/>
              <p14:nvPr/>
            </p14:nvContentPartPr>
            <p14:xfrm>
              <a:off x="2666400" y="2730765"/>
              <a:ext cx="580680" cy="56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0926A90-F2DA-DB8F-B4DD-BCE9D5502DB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57760" y="2722125"/>
                <a:ext cx="598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E631D2A-E5EB-6FA3-1D84-B217EEC78C62}"/>
                  </a:ext>
                </a:extLst>
              </p14:cNvPr>
              <p14:cNvContentPartPr/>
              <p14:nvPr/>
            </p14:nvContentPartPr>
            <p14:xfrm>
              <a:off x="2146560" y="3189765"/>
              <a:ext cx="10440" cy="17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E631D2A-E5EB-6FA3-1D84-B217EEC78C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37560" y="3181125"/>
                <a:ext cx="280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9A9E9F3-18FE-3148-B5CE-1F026B246C76}"/>
                  </a:ext>
                </a:extLst>
              </p14:cNvPr>
              <p14:cNvContentPartPr/>
              <p14:nvPr/>
            </p14:nvContentPartPr>
            <p14:xfrm>
              <a:off x="2070600" y="3063405"/>
              <a:ext cx="8640" cy="26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9A9E9F3-18FE-3148-B5CE-1F026B246C7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61600" y="3054765"/>
                <a:ext cx="262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5665E04-D41C-81E7-A207-35390710B4BD}"/>
                  </a:ext>
                </a:extLst>
              </p14:cNvPr>
              <p14:cNvContentPartPr/>
              <p14:nvPr/>
            </p14:nvContentPartPr>
            <p14:xfrm>
              <a:off x="2011200" y="2865765"/>
              <a:ext cx="223560" cy="472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5665E04-D41C-81E7-A207-35390710B4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002200" y="2857125"/>
                <a:ext cx="2412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9B90856-69F3-9D63-8C40-C63E03CAF25C}"/>
                  </a:ext>
                </a:extLst>
              </p14:cNvPr>
              <p14:cNvContentPartPr/>
              <p14:nvPr/>
            </p14:nvContentPartPr>
            <p14:xfrm>
              <a:off x="2109120" y="3158085"/>
              <a:ext cx="39240" cy="228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9B90856-69F3-9D63-8C40-C63E03CAF25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100480" y="3149445"/>
                <a:ext cx="56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1888BDD-6199-2726-6A30-E4958D66043E}"/>
                  </a:ext>
                </a:extLst>
              </p14:cNvPr>
              <p14:cNvContentPartPr/>
              <p14:nvPr/>
            </p14:nvContentPartPr>
            <p14:xfrm>
              <a:off x="9118680" y="625380"/>
              <a:ext cx="725400" cy="535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1888BDD-6199-2726-6A30-E4958D6604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10040" y="616380"/>
                <a:ext cx="7430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79BE606-D2E7-2DEE-DA0E-69E5FE024DD1}"/>
                  </a:ext>
                </a:extLst>
              </p14:cNvPr>
              <p14:cNvContentPartPr/>
              <p14:nvPr/>
            </p14:nvContentPartPr>
            <p14:xfrm>
              <a:off x="1705920" y="3663525"/>
              <a:ext cx="450720" cy="41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79BE606-D2E7-2DEE-DA0E-69E5FE024DD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97280" y="3654885"/>
                <a:ext cx="468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7B0E1B-09D8-7101-5088-074EF0ABC4BA}"/>
                  </a:ext>
                </a:extLst>
              </p14:cNvPr>
              <p14:cNvContentPartPr/>
              <p14:nvPr/>
            </p14:nvContentPartPr>
            <p14:xfrm>
              <a:off x="2054760" y="3612405"/>
              <a:ext cx="153000" cy="186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7B0E1B-09D8-7101-5088-074EF0ABC4B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45760" y="3603765"/>
                <a:ext cx="1706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304EC70-4E07-64BC-B697-25B09E391564}"/>
                  </a:ext>
                </a:extLst>
              </p14:cNvPr>
              <p14:cNvContentPartPr/>
              <p14:nvPr/>
            </p14:nvContentPartPr>
            <p14:xfrm>
              <a:off x="2012280" y="3605925"/>
              <a:ext cx="41400" cy="203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304EC70-4E07-64BC-B697-25B09E39156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03640" y="3597285"/>
                <a:ext cx="590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75E1B7-F3C4-12B2-C753-5687BF6B2ACB}"/>
                  </a:ext>
                </a:extLst>
              </p14:cNvPr>
              <p14:cNvContentPartPr/>
              <p14:nvPr/>
            </p14:nvContentPartPr>
            <p14:xfrm>
              <a:off x="1945680" y="3960885"/>
              <a:ext cx="305280" cy="54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75E1B7-F3C4-12B2-C753-5687BF6B2AC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36680" y="3951885"/>
                <a:ext cx="32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56FF23-297F-C31C-C8CC-B9E685A39A95}"/>
                  </a:ext>
                </a:extLst>
              </p14:cNvPr>
              <p14:cNvContentPartPr/>
              <p14:nvPr/>
            </p14:nvContentPartPr>
            <p14:xfrm>
              <a:off x="2086440" y="3902565"/>
              <a:ext cx="159480" cy="190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56FF23-297F-C31C-C8CC-B9E685A39A9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7800" y="3893925"/>
                <a:ext cx="177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FC90899-84C2-B930-90A9-932171FEBE5B}"/>
                  </a:ext>
                </a:extLst>
              </p14:cNvPr>
              <p14:cNvContentPartPr/>
              <p14:nvPr/>
            </p14:nvContentPartPr>
            <p14:xfrm>
              <a:off x="9305880" y="4734525"/>
              <a:ext cx="1162080" cy="794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FC90899-84C2-B930-90A9-932171FEBE5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97240" y="4725525"/>
                <a:ext cx="117972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F86AB1-7DE3-D924-A48C-320CB00E80D0}"/>
                  </a:ext>
                </a:extLst>
              </p14:cNvPr>
              <p14:cNvContentPartPr/>
              <p14:nvPr/>
            </p14:nvContentPartPr>
            <p14:xfrm>
              <a:off x="927960" y="2691165"/>
              <a:ext cx="753120" cy="1694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F86AB1-7DE3-D924-A48C-320CB00E80D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19320" y="2682165"/>
                <a:ext cx="770760" cy="17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75D1C26-B54D-7B78-146B-27593CD60DFA}"/>
                  </a:ext>
                </a:extLst>
              </p14:cNvPr>
              <p14:cNvContentPartPr/>
              <p14:nvPr/>
            </p14:nvContentPartPr>
            <p14:xfrm>
              <a:off x="1272480" y="2704845"/>
              <a:ext cx="303120" cy="3430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75D1C26-B54D-7B78-146B-27593CD60DF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263840" y="2696205"/>
                <a:ext cx="32076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C6B05F6-C020-5781-F0E8-D0606E8313A9}"/>
              </a:ext>
            </a:extLst>
          </p:cNvPr>
          <p:cNvGrpSpPr/>
          <p:nvPr/>
        </p:nvGrpSpPr>
        <p:grpSpPr>
          <a:xfrm>
            <a:off x="7352880" y="720420"/>
            <a:ext cx="730800" cy="395280"/>
            <a:chOff x="7352880" y="720420"/>
            <a:chExt cx="73080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E1068-B519-0E7D-C6D4-D4ACA4EAE205}"/>
                    </a:ext>
                  </a:extLst>
                </p14:cNvPr>
                <p14:cNvContentPartPr/>
                <p14:nvPr/>
              </p14:nvContentPartPr>
              <p14:xfrm>
                <a:off x="7415880" y="737700"/>
                <a:ext cx="299160" cy="35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E1068-B519-0E7D-C6D4-D4ACA4EAE2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07240" y="728700"/>
                  <a:ext cx="3168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CABC19-ED34-EFDF-3535-77C6293439FE}"/>
                    </a:ext>
                  </a:extLst>
                </p14:cNvPr>
                <p14:cNvContentPartPr/>
                <p14:nvPr/>
              </p14:nvContentPartPr>
              <p14:xfrm>
                <a:off x="7352880" y="720420"/>
                <a:ext cx="730800" cy="39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CABC19-ED34-EFDF-3535-77C6293439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43880" y="711780"/>
                  <a:ext cx="748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AC983A2-F9BE-5C0A-6B64-80E335C6BF1A}"/>
                    </a:ext>
                  </a:extLst>
                </p14:cNvPr>
                <p14:cNvContentPartPr/>
                <p14:nvPr/>
              </p14:nvContentPartPr>
              <p14:xfrm>
                <a:off x="7493280" y="812940"/>
                <a:ext cx="176760" cy="79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C983A2-F9BE-5C0A-6B64-80E335C6BF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84640" y="803940"/>
                  <a:ext cx="194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011216-599B-F497-AA4F-B7270AEF973F}"/>
                    </a:ext>
                  </a:extLst>
                </p14:cNvPr>
                <p14:cNvContentPartPr/>
                <p14:nvPr/>
              </p14:nvContentPartPr>
              <p14:xfrm>
                <a:off x="7706400" y="740940"/>
                <a:ext cx="48600" cy="219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011216-599B-F497-AA4F-B7270AEF973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97760" y="731940"/>
                  <a:ext cx="662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918621C-A895-0D63-99BE-3BCD48EC92A7}"/>
              </a:ext>
            </a:extLst>
          </p:cNvPr>
          <p:cNvGrpSpPr/>
          <p:nvPr/>
        </p:nvGrpSpPr>
        <p:grpSpPr>
          <a:xfrm>
            <a:off x="7680120" y="5799405"/>
            <a:ext cx="2799360" cy="744840"/>
            <a:chOff x="7680120" y="5799405"/>
            <a:chExt cx="279936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ABA5B5-750F-A13F-19CA-6CB0E856F6F5}"/>
                    </a:ext>
                  </a:extLst>
                </p14:cNvPr>
                <p14:cNvContentPartPr/>
                <p14:nvPr/>
              </p14:nvContentPartPr>
              <p14:xfrm>
                <a:off x="7771920" y="6140325"/>
                <a:ext cx="10800" cy="43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ABA5B5-750F-A13F-19CA-6CB0E856F6F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63280" y="6131685"/>
                  <a:ext cx="28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E2805F6-BC46-EECD-9AFE-22C17160BC77}"/>
                    </a:ext>
                  </a:extLst>
                </p14:cNvPr>
                <p14:cNvContentPartPr/>
                <p14:nvPr/>
              </p14:nvContentPartPr>
              <p14:xfrm>
                <a:off x="7680120" y="5973645"/>
                <a:ext cx="399600" cy="290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E2805F6-BC46-EECD-9AFE-22C17160BC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71480" y="5964645"/>
                  <a:ext cx="417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4DECB1-7834-4B3C-1D96-3F73721696F0}"/>
                    </a:ext>
                  </a:extLst>
                </p14:cNvPr>
                <p14:cNvContentPartPr/>
                <p14:nvPr/>
              </p14:nvContentPartPr>
              <p14:xfrm>
                <a:off x="8302200" y="5949165"/>
                <a:ext cx="482760" cy="482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4DECB1-7834-4B3C-1D96-3F73721696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93200" y="5940165"/>
                  <a:ext cx="5004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E33E69-1CE9-7236-2E60-63BE68BD1BB4}"/>
                    </a:ext>
                  </a:extLst>
                </p14:cNvPr>
                <p14:cNvContentPartPr/>
                <p14:nvPr/>
              </p14:nvContentPartPr>
              <p14:xfrm>
                <a:off x="8985480" y="5977965"/>
                <a:ext cx="417240" cy="322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E33E69-1CE9-7236-2E60-63BE68BD1B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76840" y="5968965"/>
                  <a:ext cx="434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4668EB-EB37-8BD5-10BC-A2211EBAF19F}"/>
                    </a:ext>
                  </a:extLst>
                </p14:cNvPr>
                <p14:cNvContentPartPr/>
                <p14:nvPr/>
              </p14:nvContentPartPr>
              <p14:xfrm>
                <a:off x="8083680" y="5799405"/>
                <a:ext cx="817920" cy="728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4668EB-EB37-8BD5-10BC-A2211EBAF19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74680" y="5790405"/>
                  <a:ext cx="8355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3E14C6-FCEA-5E51-93BA-CC714BDA1F20}"/>
                    </a:ext>
                  </a:extLst>
                </p14:cNvPr>
                <p14:cNvContentPartPr/>
                <p14:nvPr/>
              </p14:nvContentPartPr>
              <p14:xfrm>
                <a:off x="9798720" y="5969325"/>
                <a:ext cx="550080" cy="475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3E14C6-FCEA-5E51-93BA-CC714BDA1F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790080" y="5960685"/>
                  <a:ext cx="5677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522043-2C1D-8144-7951-89A67211CD73}"/>
                    </a:ext>
                  </a:extLst>
                </p14:cNvPr>
                <p14:cNvContentPartPr/>
                <p14:nvPr/>
              </p14:nvContentPartPr>
              <p14:xfrm>
                <a:off x="9747960" y="5920005"/>
                <a:ext cx="731520" cy="624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522043-2C1D-8144-7951-89A67211CD7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38960" y="5911005"/>
                  <a:ext cx="74916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A7D24AD-043F-BB70-B8BE-10274482ED98}"/>
              </a:ext>
            </a:extLst>
          </p:cNvPr>
          <p:cNvGrpSpPr/>
          <p:nvPr/>
        </p:nvGrpSpPr>
        <p:grpSpPr>
          <a:xfrm>
            <a:off x="3693840" y="2467605"/>
            <a:ext cx="240840" cy="205560"/>
            <a:chOff x="3693840" y="2467605"/>
            <a:chExt cx="24084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3C39A28-A06F-D1B5-34CD-A33691FC04FA}"/>
                    </a:ext>
                  </a:extLst>
                </p14:cNvPr>
                <p14:cNvContentPartPr/>
                <p14:nvPr/>
              </p14:nvContentPartPr>
              <p14:xfrm>
                <a:off x="3693840" y="2505045"/>
                <a:ext cx="240840" cy="16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3C39A28-A06F-D1B5-34CD-A33691FC04F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84840" y="2496045"/>
                  <a:ext cx="258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7B42F0E-E1B3-66CA-CD06-0FD9A9402FBE}"/>
                    </a:ext>
                  </a:extLst>
                </p14:cNvPr>
                <p14:cNvContentPartPr/>
                <p14:nvPr/>
              </p14:nvContentPartPr>
              <p14:xfrm>
                <a:off x="3724440" y="2467605"/>
                <a:ext cx="203400" cy="205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7B42F0E-E1B3-66CA-CD06-0FD9A9402FB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15440" y="2458605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6D1C02E-0EDE-6B57-0589-73F0B0864C1C}"/>
              </a:ext>
            </a:extLst>
          </p:cNvPr>
          <p:cNvGrpSpPr/>
          <p:nvPr/>
        </p:nvGrpSpPr>
        <p:grpSpPr>
          <a:xfrm>
            <a:off x="1975200" y="4265805"/>
            <a:ext cx="392400" cy="265680"/>
            <a:chOff x="1975200" y="4265805"/>
            <a:chExt cx="39240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E80CF5-77FE-CD14-97D7-9F4D26704BFA}"/>
                    </a:ext>
                  </a:extLst>
                </p14:cNvPr>
                <p14:cNvContentPartPr/>
                <p14:nvPr/>
              </p14:nvContentPartPr>
              <p14:xfrm>
                <a:off x="1975200" y="4265805"/>
                <a:ext cx="392400" cy="265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E80CF5-77FE-CD14-97D7-9F4D26704B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66560" y="4257165"/>
                  <a:ext cx="410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C64096C-91C8-153B-B83C-8F680AE8F150}"/>
                    </a:ext>
                  </a:extLst>
                </p14:cNvPr>
                <p14:cNvContentPartPr/>
                <p14:nvPr/>
              </p14:nvContentPartPr>
              <p14:xfrm>
                <a:off x="2191560" y="4395765"/>
                <a:ext cx="113400" cy="96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C64096C-91C8-153B-B83C-8F680AE8F15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82920" y="4386765"/>
                  <a:ext cx="1310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810CBB-36D9-C1B1-D08A-CE111470A046}"/>
              </a:ext>
            </a:extLst>
          </p:cNvPr>
          <p:cNvGrpSpPr/>
          <p:nvPr/>
        </p:nvGrpSpPr>
        <p:grpSpPr>
          <a:xfrm>
            <a:off x="8980440" y="641580"/>
            <a:ext cx="916920" cy="1013040"/>
            <a:chOff x="8980440" y="641580"/>
            <a:chExt cx="91692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7360C6-8DAF-178D-B2B3-06687656F96B}"/>
                    </a:ext>
                  </a:extLst>
                </p14:cNvPr>
                <p14:cNvContentPartPr/>
                <p14:nvPr/>
              </p14:nvContentPartPr>
              <p14:xfrm>
                <a:off x="9024720" y="1387860"/>
                <a:ext cx="219600" cy="26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7360C6-8DAF-178D-B2B3-06687656F96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15720" y="1379220"/>
                  <a:ext cx="237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CCE64D-E694-76B0-EC40-E069F4866A49}"/>
                    </a:ext>
                  </a:extLst>
                </p14:cNvPr>
                <p14:cNvContentPartPr/>
                <p14:nvPr/>
              </p14:nvContentPartPr>
              <p14:xfrm>
                <a:off x="9271320" y="1455180"/>
                <a:ext cx="144720" cy="16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CCE64D-E694-76B0-EC40-E069F4866A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62320" y="1446180"/>
                  <a:ext cx="162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09338B-73BE-A034-514F-3DA91E9F2AED}"/>
                    </a:ext>
                  </a:extLst>
                </p14:cNvPr>
                <p14:cNvContentPartPr/>
                <p14:nvPr/>
              </p14:nvContentPartPr>
              <p14:xfrm>
                <a:off x="9473280" y="1357980"/>
                <a:ext cx="288720" cy="19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09338B-73BE-A034-514F-3DA91E9F2AE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64280" y="1349340"/>
                  <a:ext cx="30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DAE5E6-6834-431C-85AA-279C8A5C9B4C}"/>
                    </a:ext>
                  </a:extLst>
                </p14:cNvPr>
                <p14:cNvContentPartPr/>
                <p14:nvPr/>
              </p14:nvContentPartPr>
              <p14:xfrm>
                <a:off x="9076560" y="713940"/>
                <a:ext cx="735840" cy="447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DAE5E6-6834-431C-85AA-279C8A5C9B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67920" y="704940"/>
                  <a:ext cx="7534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35B830-B5C9-E26E-C6C7-ABD442201DE2}"/>
                    </a:ext>
                  </a:extLst>
                </p14:cNvPr>
                <p14:cNvContentPartPr/>
                <p14:nvPr/>
              </p14:nvContentPartPr>
              <p14:xfrm>
                <a:off x="9314520" y="742020"/>
                <a:ext cx="318240" cy="20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35B830-B5C9-E26E-C6C7-ABD442201DE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05880" y="733380"/>
                  <a:ext cx="335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2DC885-D2EE-C775-D7EA-FA7898D6FD4E}"/>
                    </a:ext>
                  </a:extLst>
                </p14:cNvPr>
                <p14:cNvContentPartPr/>
                <p14:nvPr/>
              </p14:nvContentPartPr>
              <p14:xfrm>
                <a:off x="9184560" y="777300"/>
                <a:ext cx="19080" cy="14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2DC885-D2EE-C775-D7EA-FA7898D6FD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75920" y="768300"/>
                  <a:ext cx="36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FAF7ED-02DD-82A7-408C-4B0F9B20A8AF}"/>
                    </a:ext>
                  </a:extLst>
                </p14:cNvPr>
                <p14:cNvContentPartPr/>
                <p14:nvPr/>
              </p14:nvContentPartPr>
              <p14:xfrm>
                <a:off x="9162600" y="734460"/>
                <a:ext cx="71280" cy="287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FAF7ED-02DD-82A7-408C-4B0F9B20A8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53960" y="725460"/>
                  <a:ext cx="88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F48430-2187-3291-3E81-4FD973FE4548}"/>
                    </a:ext>
                  </a:extLst>
                </p14:cNvPr>
                <p14:cNvContentPartPr/>
                <p14:nvPr/>
              </p14:nvContentPartPr>
              <p14:xfrm>
                <a:off x="9335040" y="732300"/>
                <a:ext cx="311040" cy="245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F48430-2187-3291-3E81-4FD973FE454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26400" y="723300"/>
                  <a:ext cx="328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BE866E-7420-B4E5-9775-23CF1DF94692}"/>
                    </a:ext>
                  </a:extLst>
                </p14:cNvPr>
                <p14:cNvContentPartPr/>
                <p14:nvPr/>
              </p14:nvContentPartPr>
              <p14:xfrm>
                <a:off x="9187440" y="742740"/>
                <a:ext cx="70200" cy="219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BE866E-7420-B4E5-9775-23CF1DF9469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78440" y="734100"/>
                  <a:ext cx="87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E532B2E-940F-B476-8910-3950D6B5C2C6}"/>
                    </a:ext>
                  </a:extLst>
                </p14:cNvPr>
                <p14:cNvContentPartPr/>
                <p14:nvPr/>
              </p14:nvContentPartPr>
              <p14:xfrm>
                <a:off x="8980440" y="641580"/>
                <a:ext cx="916920" cy="626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E532B2E-940F-B476-8910-3950D6B5C2C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1440" y="632940"/>
                  <a:ext cx="93456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C0DF28C-A3B2-294D-F0B0-E72744B358D1}"/>
              </a:ext>
            </a:extLst>
          </p:cNvPr>
          <p:cNvGrpSpPr/>
          <p:nvPr/>
        </p:nvGrpSpPr>
        <p:grpSpPr>
          <a:xfrm>
            <a:off x="4454880" y="2897445"/>
            <a:ext cx="7077240" cy="2908440"/>
            <a:chOff x="4454880" y="2897445"/>
            <a:chExt cx="7077240" cy="29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82104F-F8C9-E041-3962-3B4FBBC7768D}"/>
                    </a:ext>
                  </a:extLst>
                </p14:cNvPr>
                <p14:cNvContentPartPr/>
                <p14:nvPr/>
              </p14:nvContentPartPr>
              <p14:xfrm>
                <a:off x="9509640" y="3219645"/>
                <a:ext cx="240840" cy="3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82104F-F8C9-E041-3962-3B4FBBC776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00640" y="3211005"/>
                  <a:ext cx="258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ACC21E7-91B7-99B3-E82D-E0718ED5641F}"/>
                    </a:ext>
                  </a:extLst>
                </p14:cNvPr>
                <p14:cNvContentPartPr/>
                <p14:nvPr/>
              </p14:nvContentPartPr>
              <p14:xfrm>
                <a:off x="9893400" y="3077445"/>
                <a:ext cx="81000" cy="34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ACC21E7-91B7-99B3-E82D-E0718ED5641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84400" y="3068805"/>
                  <a:ext cx="98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DDBE74-2203-AA56-7C1D-502DDE52EB1F}"/>
                    </a:ext>
                  </a:extLst>
                </p14:cNvPr>
                <p14:cNvContentPartPr/>
                <p14:nvPr/>
              </p14:nvContentPartPr>
              <p14:xfrm>
                <a:off x="8113200" y="3171045"/>
                <a:ext cx="54360" cy="27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DDBE74-2203-AA56-7C1D-502DDE52EB1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04200" y="3162405"/>
                  <a:ext cx="72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781E3-FA90-CBEB-90D2-F43685D99526}"/>
                    </a:ext>
                  </a:extLst>
                </p14:cNvPr>
                <p14:cNvContentPartPr/>
                <p14:nvPr/>
              </p14:nvContentPartPr>
              <p14:xfrm>
                <a:off x="8247120" y="3223965"/>
                <a:ext cx="194040" cy="21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781E3-FA90-CBEB-90D2-F43685D995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38480" y="3214965"/>
                  <a:ext cx="211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7F449D-022B-97BD-84E3-7A64CDA663EC}"/>
                    </a:ext>
                  </a:extLst>
                </p14:cNvPr>
                <p14:cNvContentPartPr/>
                <p14:nvPr/>
              </p14:nvContentPartPr>
              <p14:xfrm>
                <a:off x="8675160" y="3154125"/>
                <a:ext cx="70920" cy="28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7F449D-022B-97BD-84E3-7A64CDA663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66520" y="3145485"/>
                  <a:ext cx="88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1A6857-CDCE-D062-C332-C66587977D9B}"/>
                    </a:ext>
                  </a:extLst>
                </p14:cNvPr>
                <p14:cNvContentPartPr/>
                <p14:nvPr/>
              </p14:nvContentPartPr>
              <p14:xfrm>
                <a:off x="8640240" y="3462645"/>
                <a:ext cx="126360" cy="16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1A6857-CDCE-D062-C332-C66587977D9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31600" y="3454005"/>
                  <a:ext cx="14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07DCB6-9B41-502A-2D00-C7B31AC907A4}"/>
                    </a:ext>
                  </a:extLst>
                </p14:cNvPr>
                <p14:cNvContentPartPr/>
                <p14:nvPr/>
              </p14:nvContentPartPr>
              <p14:xfrm>
                <a:off x="8902680" y="3253485"/>
                <a:ext cx="226080" cy="1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07DCB6-9B41-502A-2D00-C7B31AC907A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94040" y="3244485"/>
                  <a:ext cx="243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813E63-59A7-0D2D-E61E-03292C63D090}"/>
                    </a:ext>
                  </a:extLst>
                </p14:cNvPr>
                <p14:cNvContentPartPr/>
                <p14:nvPr/>
              </p14:nvContentPartPr>
              <p14:xfrm>
                <a:off x="8832120" y="3342765"/>
                <a:ext cx="295560" cy="4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813E63-59A7-0D2D-E61E-03292C63D09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23480" y="3334125"/>
                  <a:ext cx="31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22BCB5-D6FA-4D27-0B8D-32671B234272}"/>
                    </a:ext>
                  </a:extLst>
                </p14:cNvPr>
                <p14:cNvContentPartPr/>
                <p14:nvPr/>
              </p14:nvContentPartPr>
              <p14:xfrm>
                <a:off x="8541960" y="3434205"/>
                <a:ext cx="16920" cy="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22BCB5-D6FA-4D27-0B8D-32671B23427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33320" y="3425565"/>
                  <a:ext cx="34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3C920C-9A24-DD1A-19F5-94EFC3FB39BE}"/>
                    </a:ext>
                  </a:extLst>
                </p14:cNvPr>
                <p14:cNvContentPartPr/>
                <p14:nvPr/>
              </p14:nvContentPartPr>
              <p14:xfrm>
                <a:off x="9012480" y="3543645"/>
                <a:ext cx="8640" cy="2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3C920C-9A24-DD1A-19F5-94EFC3FB39B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03840" y="3535005"/>
                  <a:ext cx="2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7E6F10-EE4E-A2D0-E6D7-57FFE4FCD1BC}"/>
                    </a:ext>
                  </a:extLst>
                </p14:cNvPr>
                <p14:cNvContentPartPr/>
                <p14:nvPr/>
              </p14:nvContentPartPr>
              <p14:xfrm>
                <a:off x="10254480" y="2897445"/>
                <a:ext cx="925200" cy="629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7E6F10-EE4E-A2D0-E6D7-57FFE4FCD1B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45480" y="2888805"/>
                  <a:ext cx="9428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942B36-19F5-34DC-CD1F-B4E8E015B9F1}"/>
                    </a:ext>
                  </a:extLst>
                </p14:cNvPr>
                <p14:cNvContentPartPr/>
                <p14:nvPr/>
              </p14:nvContentPartPr>
              <p14:xfrm>
                <a:off x="7694160" y="4327725"/>
                <a:ext cx="201600" cy="33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942B36-19F5-34DC-CD1F-B4E8E015B9F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85160" y="4319085"/>
                  <a:ext cx="219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1D05E-9FB6-074E-082F-E8D90FA3C4E9}"/>
                    </a:ext>
                  </a:extLst>
                </p14:cNvPr>
                <p14:cNvContentPartPr/>
                <p14:nvPr/>
              </p14:nvContentPartPr>
              <p14:xfrm>
                <a:off x="7889640" y="4456245"/>
                <a:ext cx="185040" cy="176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1D05E-9FB6-074E-082F-E8D90FA3C4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81000" y="4447605"/>
                  <a:ext cx="202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17DCE7-FC9F-1B07-1B24-F811BBCDD7F7}"/>
                    </a:ext>
                  </a:extLst>
                </p14:cNvPr>
                <p14:cNvContentPartPr/>
                <p14:nvPr/>
              </p14:nvContentPartPr>
              <p14:xfrm>
                <a:off x="8124000" y="4428525"/>
                <a:ext cx="308520" cy="172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17DCE7-FC9F-1B07-1B24-F811BBCDD7F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15000" y="4419885"/>
                  <a:ext cx="326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5F3FA0-3962-E00A-49E5-88999950009F}"/>
                    </a:ext>
                  </a:extLst>
                </p14:cNvPr>
                <p14:cNvContentPartPr/>
                <p14:nvPr/>
              </p14:nvContentPartPr>
              <p14:xfrm>
                <a:off x="8672280" y="4485765"/>
                <a:ext cx="205560" cy="12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5F3FA0-3962-E00A-49E5-88999950009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63280" y="4477125"/>
                  <a:ext cx="223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9A00F6-6B80-E7E4-C8FA-FC6803E36813}"/>
                    </a:ext>
                  </a:extLst>
                </p14:cNvPr>
                <p14:cNvContentPartPr/>
                <p14:nvPr/>
              </p14:nvContentPartPr>
              <p14:xfrm>
                <a:off x="9229200" y="4321965"/>
                <a:ext cx="322560" cy="291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9A00F6-6B80-E7E4-C8FA-FC6803E3681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20200" y="4313325"/>
                  <a:ext cx="340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B760DB-C64E-F021-8DCE-71EB3CDB1977}"/>
                    </a:ext>
                  </a:extLst>
                </p14:cNvPr>
                <p14:cNvContentPartPr/>
                <p14:nvPr/>
              </p14:nvContentPartPr>
              <p14:xfrm>
                <a:off x="9720240" y="4423125"/>
                <a:ext cx="213120" cy="53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B760DB-C64E-F021-8DCE-71EB3CDB197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711600" y="4414485"/>
                  <a:ext cx="230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784D93C-875A-67E2-2542-95B6FC084EBF}"/>
                    </a:ext>
                  </a:extLst>
                </p14:cNvPr>
                <p14:cNvContentPartPr/>
                <p14:nvPr/>
              </p14:nvContentPartPr>
              <p14:xfrm>
                <a:off x="9741480" y="4342845"/>
                <a:ext cx="88200" cy="29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784D93C-875A-67E2-2542-95B6FC084EB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32480" y="4334205"/>
                  <a:ext cx="105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554839-FA14-75FB-56FC-92A402115988}"/>
                    </a:ext>
                  </a:extLst>
                </p14:cNvPr>
                <p14:cNvContentPartPr/>
                <p14:nvPr/>
              </p14:nvContentPartPr>
              <p14:xfrm>
                <a:off x="10195440" y="4354365"/>
                <a:ext cx="125280" cy="23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554839-FA14-75FB-56FC-92A40211598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86440" y="4345725"/>
                  <a:ext cx="142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97C1FA-ABB9-A800-2111-6A84A5CEBD91}"/>
                    </a:ext>
                  </a:extLst>
                </p14:cNvPr>
                <p14:cNvContentPartPr/>
                <p14:nvPr/>
              </p14:nvContentPartPr>
              <p14:xfrm>
                <a:off x="10372560" y="4321965"/>
                <a:ext cx="247680" cy="248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97C1FA-ABB9-A800-2111-6A84A5CEBD9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63560" y="4313325"/>
                  <a:ext cx="265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DE5A8F-D04F-F17F-26E0-3C20190C0273}"/>
                    </a:ext>
                  </a:extLst>
                </p14:cNvPr>
                <p14:cNvContentPartPr/>
                <p14:nvPr/>
              </p14:nvContentPartPr>
              <p14:xfrm>
                <a:off x="9369960" y="4698525"/>
                <a:ext cx="64800" cy="5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DE5A8F-D04F-F17F-26E0-3C20190C02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361320" y="4689885"/>
                  <a:ext cx="82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7253C6-534D-4B75-18AB-540442390B45}"/>
                    </a:ext>
                  </a:extLst>
                </p14:cNvPr>
                <p14:cNvContentPartPr/>
                <p14:nvPr/>
              </p14:nvContentPartPr>
              <p14:xfrm>
                <a:off x="8392200" y="3952605"/>
                <a:ext cx="1665000" cy="37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7253C6-534D-4B75-18AB-540442390B4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83560" y="3943605"/>
                  <a:ext cx="1682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322F25B-2D9B-2F46-8254-DA2996044671}"/>
                    </a:ext>
                  </a:extLst>
                </p14:cNvPr>
                <p14:cNvContentPartPr/>
                <p14:nvPr/>
              </p14:nvContentPartPr>
              <p14:xfrm>
                <a:off x="8217600" y="4082925"/>
                <a:ext cx="237600" cy="24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322F25B-2D9B-2F46-8254-DA299604467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08600" y="4073925"/>
                  <a:ext cx="255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D9E3F2-33FD-94A4-A0E1-C1E34FBDE00E}"/>
                    </a:ext>
                  </a:extLst>
                </p14:cNvPr>
                <p14:cNvContentPartPr/>
                <p14:nvPr/>
              </p14:nvContentPartPr>
              <p14:xfrm>
                <a:off x="8330280" y="4108845"/>
                <a:ext cx="93960" cy="23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D9E3F2-33FD-94A4-A0E1-C1E34FBDE0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21280" y="4099845"/>
                  <a:ext cx="11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650B96-BA50-3B00-9862-9B0C6BCEADB8}"/>
                    </a:ext>
                  </a:extLst>
                </p14:cNvPr>
                <p14:cNvContentPartPr/>
                <p14:nvPr/>
              </p14:nvContentPartPr>
              <p14:xfrm>
                <a:off x="7271160" y="4165005"/>
                <a:ext cx="1260720" cy="334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650B96-BA50-3B00-9862-9B0C6BCEADB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62160" y="4156005"/>
                  <a:ext cx="1278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F072CA-5A70-807C-180F-8F3C1AF4F6A4}"/>
                    </a:ext>
                  </a:extLst>
                </p14:cNvPr>
                <p14:cNvContentPartPr/>
                <p14:nvPr/>
              </p14:nvContentPartPr>
              <p14:xfrm>
                <a:off x="10740120" y="4044405"/>
                <a:ext cx="792000" cy="536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F072CA-5A70-807C-180F-8F3C1AF4F6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31120" y="4035405"/>
                  <a:ext cx="8096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452B8A-6FDF-2411-2929-9043E04E7814}"/>
                    </a:ext>
                  </a:extLst>
                </p14:cNvPr>
                <p14:cNvContentPartPr/>
                <p14:nvPr/>
              </p14:nvContentPartPr>
              <p14:xfrm>
                <a:off x="7889640" y="5148165"/>
                <a:ext cx="237600" cy="267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452B8A-6FDF-2411-2929-9043E04E78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80640" y="5139525"/>
                  <a:ext cx="255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4E5F2B-0A6F-41C0-CDF5-6A5989EE779C}"/>
                    </a:ext>
                  </a:extLst>
                </p14:cNvPr>
                <p14:cNvContentPartPr/>
                <p14:nvPr/>
              </p14:nvContentPartPr>
              <p14:xfrm>
                <a:off x="7878120" y="5292525"/>
                <a:ext cx="176040" cy="131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4E5F2B-0A6F-41C0-CDF5-6A5989EE779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69480" y="5283525"/>
                  <a:ext cx="193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4F1E110-BC37-CE42-973E-EB162A44F670}"/>
                    </a:ext>
                  </a:extLst>
                </p14:cNvPr>
                <p14:cNvContentPartPr/>
                <p14:nvPr/>
              </p14:nvContentPartPr>
              <p14:xfrm>
                <a:off x="8124720" y="5162925"/>
                <a:ext cx="673920" cy="272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4F1E110-BC37-CE42-973E-EB162A44F6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15720" y="5153925"/>
                  <a:ext cx="691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18338D-BE9B-F1F8-D176-DB056B7BEE58}"/>
                    </a:ext>
                  </a:extLst>
                </p14:cNvPr>
                <p14:cNvContentPartPr/>
                <p14:nvPr/>
              </p14:nvContentPartPr>
              <p14:xfrm>
                <a:off x="9200760" y="5227725"/>
                <a:ext cx="49680" cy="10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18338D-BE9B-F1F8-D176-DB056B7BEE5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1760" y="5218725"/>
                  <a:ext cx="67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0B8751-D16C-FA60-413A-3CC0B4F3383D}"/>
                    </a:ext>
                  </a:extLst>
                </p14:cNvPr>
                <p14:cNvContentPartPr/>
                <p14:nvPr/>
              </p14:nvContentPartPr>
              <p14:xfrm>
                <a:off x="9206880" y="5412405"/>
                <a:ext cx="940680" cy="4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0B8751-D16C-FA60-413A-3CC0B4F338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98240" y="5403405"/>
                  <a:ext cx="958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155F37F-03BE-5A91-12A6-4EE5EA438D2B}"/>
                    </a:ext>
                  </a:extLst>
                </p14:cNvPr>
                <p14:cNvContentPartPr/>
                <p14:nvPr/>
              </p14:nvContentPartPr>
              <p14:xfrm>
                <a:off x="9570840" y="5160405"/>
                <a:ext cx="268200" cy="43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155F37F-03BE-5A91-12A6-4EE5EA438D2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1840" y="5151405"/>
                  <a:ext cx="285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ED83D57-8B77-969B-FCCA-B0332C413BD7}"/>
                    </a:ext>
                  </a:extLst>
                </p14:cNvPr>
                <p14:cNvContentPartPr/>
                <p14:nvPr/>
              </p14:nvContentPartPr>
              <p14:xfrm>
                <a:off x="9937680" y="5021445"/>
                <a:ext cx="48240" cy="287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ED83D57-8B77-969B-FCCA-B0332C413BD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29040" y="5012805"/>
                  <a:ext cx="65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EF20105-0F77-719A-32C5-AE41C79ED0C6}"/>
                    </a:ext>
                  </a:extLst>
                </p14:cNvPr>
                <p14:cNvContentPartPr/>
                <p14:nvPr/>
              </p14:nvContentPartPr>
              <p14:xfrm>
                <a:off x="7526040" y="4977525"/>
                <a:ext cx="2878920" cy="828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EF20105-0F77-719A-32C5-AE41C79ED0C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17040" y="4968885"/>
                  <a:ext cx="289656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280CC3-5F21-1854-04D4-C9DCC02BBDC3}"/>
                    </a:ext>
                  </a:extLst>
                </p14:cNvPr>
                <p14:cNvContentPartPr/>
                <p14:nvPr/>
              </p14:nvContentPartPr>
              <p14:xfrm>
                <a:off x="5877960" y="3591165"/>
                <a:ext cx="1528560" cy="1530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280CC3-5F21-1854-04D4-C9DCC02BBDC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69320" y="3582525"/>
                  <a:ext cx="1546200" cy="15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FB4900-3646-1038-308D-1C8C124CD2AB}"/>
                    </a:ext>
                  </a:extLst>
                </p14:cNvPr>
                <p14:cNvContentPartPr/>
                <p14:nvPr/>
              </p14:nvContentPartPr>
              <p14:xfrm>
                <a:off x="7190160" y="5023605"/>
                <a:ext cx="234720" cy="183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FB4900-3646-1038-308D-1C8C124CD2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81160" y="5014965"/>
                  <a:ext cx="252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CD62F87-8DF8-EF52-2985-C72DA95C2CC1}"/>
                    </a:ext>
                  </a:extLst>
                </p14:cNvPr>
                <p14:cNvContentPartPr/>
                <p14:nvPr/>
              </p14:nvContentPartPr>
              <p14:xfrm>
                <a:off x="4582680" y="3993285"/>
                <a:ext cx="2839680" cy="1643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CD62F87-8DF8-EF52-2985-C72DA95C2CC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73680" y="3984285"/>
                  <a:ext cx="2857320" cy="16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3B0FB6-321C-0D80-7523-3172B6DC8618}"/>
                    </a:ext>
                  </a:extLst>
                </p14:cNvPr>
                <p14:cNvContentPartPr/>
                <p14:nvPr/>
              </p14:nvContentPartPr>
              <p14:xfrm>
                <a:off x="7173240" y="5375325"/>
                <a:ext cx="391320" cy="24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3B0FB6-321C-0D80-7523-3172B6DC86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64240" y="5366685"/>
                  <a:ext cx="408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B89506E-361D-69AA-4DF7-A7CFC3F24BC3}"/>
                    </a:ext>
                  </a:extLst>
                </p14:cNvPr>
                <p14:cNvContentPartPr/>
                <p14:nvPr/>
              </p14:nvContentPartPr>
              <p14:xfrm>
                <a:off x="7352160" y="5223405"/>
                <a:ext cx="20520" cy="3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B89506E-361D-69AA-4DF7-A7CFC3F24BC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43160" y="5214765"/>
                  <a:ext cx="38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7E97478-6E9D-5E92-E481-8AF810A95A58}"/>
                    </a:ext>
                  </a:extLst>
                </p14:cNvPr>
                <p14:cNvContentPartPr/>
                <p14:nvPr/>
              </p14:nvContentPartPr>
              <p14:xfrm>
                <a:off x="9309840" y="4792845"/>
                <a:ext cx="1181520" cy="783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7E97478-6E9D-5E92-E481-8AF810A95A5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00840" y="4783845"/>
                  <a:ext cx="119916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6C98AF-1D6E-82DE-4800-479050B3FAEE}"/>
                    </a:ext>
                  </a:extLst>
                </p14:cNvPr>
                <p14:cNvContentPartPr/>
                <p14:nvPr/>
              </p14:nvContentPartPr>
              <p14:xfrm>
                <a:off x="4454880" y="4401525"/>
                <a:ext cx="771840" cy="65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6C98AF-1D6E-82DE-4800-479050B3FAE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46240" y="4392525"/>
                  <a:ext cx="7894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DE9EE5B-DEFB-69BD-F3B5-07C0EE4B91DC}"/>
                    </a:ext>
                  </a:extLst>
                </p14:cNvPr>
                <p14:cNvContentPartPr/>
                <p14:nvPr/>
              </p14:nvContentPartPr>
              <p14:xfrm>
                <a:off x="9027600" y="3605205"/>
                <a:ext cx="133560" cy="18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DE9EE5B-DEFB-69BD-F3B5-07C0EE4B91D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018960" y="3596565"/>
                  <a:ext cx="151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876FDAC-2AC7-6F6A-162B-4F5AE1B944BB}"/>
                    </a:ext>
                  </a:extLst>
                </p14:cNvPr>
                <p14:cNvContentPartPr/>
                <p14:nvPr/>
              </p14:nvContentPartPr>
              <p14:xfrm>
                <a:off x="5378640" y="4401885"/>
                <a:ext cx="810360" cy="475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876FDAC-2AC7-6F6A-162B-4F5AE1B944B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369640" y="4393245"/>
                  <a:ext cx="828000" cy="49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748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FABC-AA98-3572-7553-0A9F45B8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 While Loop Syntax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281C4-0D28-9C9B-2024-8F3C65BFE327}"/>
              </a:ext>
            </a:extLst>
          </p:cNvPr>
          <p:cNvSpPr txBox="1"/>
          <p:nvPr/>
        </p:nvSpPr>
        <p:spPr>
          <a:xfrm>
            <a:off x="838200" y="2044005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Do{</a:t>
            </a: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28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code block to be executed</a:t>
            </a:r>
            <a:endParaRPr lang="en-US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}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1274E-F418-37C2-A743-8290D03B8A1D}"/>
              </a:ext>
            </a:extLst>
          </p:cNvPr>
          <p:cNvSpPr txBox="1"/>
          <p:nvPr/>
        </p:nvSpPr>
        <p:spPr>
          <a:xfrm>
            <a:off x="812502" y="4473677"/>
            <a:ext cx="5300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condition after execute code block</a:t>
            </a:r>
          </a:p>
        </p:txBody>
      </p:sp>
    </p:spTree>
    <p:extLst>
      <p:ext uri="{BB962C8B-B14F-4D97-AF65-F5344CB8AC3E}">
        <p14:creationId xmlns:p14="http://schemas.microsoft.com/office/powerpoint/2010/main" val="419718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E307-4A19-7466-68B2-A0A0458B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C452F-8B7D-EE27-06DF-D72CAB8E401E}"/>
              </a:ext>
            </a:extLst>
          </p:cNvPr>
          <p:cNvSpPr txBox="1"/>
          <p:nvPr/>
        </p:nvSpPr>
        <p:spPr>
          <a:xfrm>
            <a:off x="838200" y="1939414"/>
            <a:ext cx="4935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= </a:t>
            </a:r>
            <a:r>
              <a:rPr lang="nn-NO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n-NO" sz="2800" dirty="0"/>
            </a:br>
            <a:r>
              <a:rPr lang="nn-NO" sz="2800" dirty="0">
                <a:solidFill>
                  <a:schemeClr val="accent1"/>
                </a:solidFill>
              </a:rPr>
              <a:t>do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printf(</a:t>
            </a:r>
            <a:r>
              <a:rPr lang="nn-NO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i);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i++;</a:t>
            </a:r>
            <a:br>
              <a:rPr lang="nn-NO" sz="2800" dirty="0"/>
            </a:b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n-NO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 </a:t>
            </a:r>
            <a:r>
              <a:rPr lang="nn-NO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2C97C8F-EB98-CA82-41B1-F090200116EE}"/>
              </a:ext>
            </a:extLst>
          </p:cNvPr>
          <p:cNvGraphicFramePr>
            <a:graphicFrameLocks noGrp="1"/>
          </p:cNvGraphicFramePr>
          <p:nvPr/>
        </p:nvGraphicFramePr>
        <p:xfrm>
          <a:off x="5643715" y="1939414"/>
          <a:ext cx="5850192" cy="32004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462548">
                  <a:extLst>
                    <a:ext uri="{9D8B030D-6E8A-4147-A177-3AD203B41FA5}">
                      <a16:colId xmlns:a16="http://schemas.microsoft.com/office/drawing/2014/main" val="1209930369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390112392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36949855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628209594"/>
                    </a:ext>
                  </a:extLst>
                </a:gridCol>
              </a:tblGrid>
              <a:tr h="4011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4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499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629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95975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821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2726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571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0901825-B245-90B1-0E74-EC0BC361F7F0}"/>
              </a:ext>
            </a:extLst>
          </p:cNvPr>
          <p:cNvGrpSpPr/>
          <p:nvPr/>
        </p:nvGrpSpPr>
        <p:grpSpPr>
          <a:xfrm>
            <a:off x="152160" y="2127405"/>
            <a:ext cx="531720" cy="219240"/>
            <a:chOff x="152160" y="2127405"/>
            <a:chExt cx="53172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6BCFAF-11D2-108E-18E6-4A3F385AD0A0}"/>
                    </a:ext>
                  </a:extLst>
                </p14:cNvPr>
                <p14:cNvContentPartPr/>
                <p14:nvPr/>
              </p14:nvContentPartPr>
              <p14:xfrm>
                <a:off x="152160" y="2216325"/>
                <a:ext cx="438840" cy="3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6BCFAF-11D2-108E-18E6-4A3F385AD0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160" y="2207325"/>
                  <a:ext cx="456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2AE0A8-7D9A-81BE-FFE6-6D52FB909551}"/>
                    </a:ext>
                  </a:extLst>
                </p14:cNvPr>
                <p14:cNvContentPartPr/>
                <p14:nvPr/>
              </p14:nvContentPartPr>
              <p14:xfrm>
                <a:off x="539880" y="2147205"/>
                <a:ext cx="144000" cy="14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2AE0A8-7D9A-81BE-FFE6-6D52FB909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240" y="2138565"/>
                  <a:ext cx="161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6C0919-7BE0-ED45-B047-CC1DF199E7CC}"/>
                    </a:ext>
                  </a:extLst>
                </p14:cNvPr>
                <p14:cNvContentPartPr/>
                <p14:nvPr/>
              </p14:nvContentPartPr>
              <p14:xfrm>
                <a:off x="519360" y="2127405"/>
                <a:ext cx="39600" cy="21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6C0919-7BE0-ED45-B047-CC1DF199E7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720" y="2118765"/>
                  <a:ext cx="572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2C5D15-9CDE-FF02-48C3-25830158E5AA}"/>
                  </a:ext>
                </a:extLst>
              </p14:cNvPr>
              <p14:cNvContentPartPr/>
              <p14:nvPr/>
            </p14:nvContentPartPr>
            <p14:xfrm>
              <a:off x="3857280" y="2700525"/>
              <a:ext cx="814680" cy="62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2C5D15-9CDE-FF02-48C3-25830158E5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640" y="2691885"/>
                <a:ext cx="8323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F9B3DA-59F2-7832-88D1-519277F1FB18}"/>
                  </a:ext>
                </a:extLst>
              </p14:cNvPr>
              <p14:cNvContentPartPr/>
              <p14:nvPr/>
            </p14:nvContentPartPr>
            <p14:xfrm>
              <a:off x="6127766" y="2525870"/>
              <a:ext cx="364680" cy="26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F9B3DA-59F2-7832-88D1-519277F1FB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9126" y="2517230"/>
                <a:ext cx="382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ADC4B3-7CE5-B312-D54A-66AAB1426E8A}"/>
                  </a:ext>
                </a:extLst>
              </p14:cNvPr>
              <p14:cNvContentPartPr/>
              <p14:nvPr/>
            </p14:nvContentPartPr>
            <p14:xfrm>
              <a:off x="9080846" y="2522630"/>
              <a:ext cx="327240" cy="269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ADC4B3-7CE5-B312-D54A-66AAB1426E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1846" y="2513990"/>
                <a:ext cx="3448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BCBC0BA-8183-530A-68CE-46DB392BFB74}"/>
                  </a:ext>
                </a:extLst>
              </p14:cNvPr>
              <p14:cNvContentPartPr/>
              <p14:nvPr/>
            </p14:nvContentPartPr>
            <p14:xfrm>
              <a:off x="2147966" y="3345950"/>
              <a:ext cx="350640" cy="21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BCBC0BA-8183-530A-68CE-46DB392BFB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9326" y="3337310"/>
                <a:ext cx="368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93851C-6819-2659-88D3-E71761512959}"/>
                  </a:ext>
                </a:extLst>
              </p14:cNvPr>
              <p14:cNvContentPartPr/>
              <p14:nvPr/>
            </p14:nvContentPartPr>
            <p14:xfrm>
              <a:off x="10602566" y="2508950"/>
              <a:ext cx="521640" cy="313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93851C-6819-2659-88D3-E71761512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93566" y="2500310"/>
                <a:ext cx="5392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883E14-4D77-15B8-1CC2-7CC3C692D934}"/>
                  </a:ext>
                </a:extLst>
              </p14:cNvPr>
              <p14:cNvContentPartPr/>
              <p14:nvPr/>
            </p14:nvContentPartPr>
            <p14:xfrm>
              <a:off x="6285446" y="2989190"/>
              <a:ext cx="84600" cy="263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883E14-4D77-15B8-1CC2-7CC3C692D9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76806" y="2980190"/>
                <a:ext cx="102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921E01-96B5-DC5D-37F9-677ACC1B9FDF}"/>
                  </a:ext>
                </a:extLst>
              </p14:cNvPr>
              <p14:cNvContentPartPr/>
              <p14:nvPr/>
            </p14:nvContentPartPr>
            <p14:xfrm>
              <a:off x="10634606" y="2914310"/>
              <a:ext cx="545760" cy="349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921E01-96B5-DC5D-37F9-677ACC1B9F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25606" y="2905670"/>
                <a:ext cx="563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FA4CC63-C106-AE5A-8CC1-BF1A732D1EBE}"/>
                  </a:ext>
                </a:extLst>
              </p14:cNvPr>
              <p14:cNvContentPartPr/>
              <p14:nvPr/>
            </p14:nvContentPartPr>
            <p14:xfrm>
              <a:off x="6117326" y="3435230"/>
              <a:ext cx="424440" cy="296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FA4CC63-C106-AE5A-8CC1-BF1A732D1E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8326" y="3426590"/>
                <a:ext cx="442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9476C74-1D61-C8B7-356F-A0F96CC14DE8}"/>
                  </a:ext>
                </a:extLst>
              </p14:cNvPr>
              <p14:cNvContentPartPr/>
              <p14:nvPr/>
            </p14:nvContentPartPr>
            <p14:xfrm>
              <a:off x="9027206" y="3507590"/>
              <a:ext cx="387720" cy="228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476C74-1D61-C8B7-356F-A0F96CC14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18566" y="3498590"/>
                <a:ext cx="4053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EA6ECD3-371D-84F3-11A3-BC1A13C028C8}"/>
                  </a:ext>
                </a:extLst>
              </p14:cNvPr>
              <p14:cNvContentPartPr/>
              <p14:nvPr/>
            </p14:nvContentPartPr>
            <p14:xfrm>
              <a:off x="10667366" y="3389510"/>
              <a:ext cx="455040" cy="33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A6ECD3-371D-84F3-11A3-BC1A13C028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58366" y="3380510"/>
                <a:ext cx="4726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F42F87-77B9-B01B-6189-881686C53668}"/>
                  </a:ext>
                </a:extLst>
              </p14:cNvPr>
              <p14:cNvContentPartPr/>
              <p14:nvPr/>
            </p14:nvContentPartPr>
            <p14:xfrm>
              <a:off x="6222086" y="3904310"/>
              <a:ext cx="184680" cy="303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F42F87-77B9-B01B-6189-881686C536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13446" y="3895310"/>
                <a:ext cx="202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8780DD6-7491-89B0-EED6-1330C4D86FD1}"/>
                  </a:ext>
                </a:extLst>
              </p14:cNvPr>
              <p14:cNvContentPartPr/>
              <p14:nvPr/>
            </p14:nvContentPartPr>
            <p14:xfrm>
              <a:off x="9067166" y="3871550"/>
              <a:ext cx="254880" cy="320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8780DD6-7491-89B0-EED6-1330C4D86F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58166" y="3862910"/>
                <a:ext cx="272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8A05AD-6207-4AA4-6B68-700408C4E878}"/>
                  </a:ext>
                </a:extLst>
              </p14:cNvPr>
              <p14:cNvContentPartPr/>
              <p14:nvPr/>
            </p14:nvContentPartPr>
            <p14:xfrm>
              <a:off x="10636406" y="3844550"/>
              <a:ext cx="606600" cy="380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8A05AD-6207-4AA4-6B68-700408C4E8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27406" y="3835550"/>
                <a:ext cx="62424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B4B47-D4E4-7059-70FA-33A021FA0C74}"/>
              </a:ext>
            </a:extLst>
          </p:cNvPr>
          <p:cNvGrpSpPr/>
          <p:nvPr/>
        </p:nvGrpSpPr>
        <p:grpSpPr>
          <a:xfrm>
            <a:off x="6138566" y="4370870"/>
            <a:ext cx="337680" cy="387000"/>
            <a:chOff x="6138566" y="4370870"/>
            <a:chExt cx="33768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B5A7E9-CBD7-96F4-63AB-26FBC08D49CE}"/>
                    </a:ext>
                  </a:extLst>
                </p14:cNvPr>
                <p14:cNvContentPartPr/>
                <p14:nvPr/>
              </p14:nvContentPartPr>
              <p14:xfrm>
                <a:off x="6138566" y="4370870"/>
                <a:ext cx="337680" cy="230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B5A7E9-CBD7-96F4-63AB-26FBC08D4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29926" y="4361870"/>
                  <a:ext cx="35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6FEFE3-5DEF-F72B-5029-24DD189D256F}"/>
                    </a:ext>
                  </a:extLst>
                </p14:cNvPr>
                <p14:cNvContentPartPr/>
                <p14:nvPr/>
              </p14:nvContentPartPr>
              <p14:xfrm>
                <a:off x="6210566" y="4429910"/>
                <a:ext cx="215640" cy="327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6FEFE3-5DEF-F72B-5029-24DD189D25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1566" y="4421270"/>
                  <a:ext cx="23328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982B60C-7C97-9E6D-C799-81938C432BA8}"/>
                  </a:ext>
                </a:extLst>
              </p14:cNvPr>
              <p14:cNvContentPartPr/>
              <p14:nvPr/>
            </p14:nvContentPartPr>
            <p14:xfrm>
              <a:off x="10662686" y="4290950"/>
              <a:ext cx="564840" cy="339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982B60C-7C97-9E6D-C799-81938C432B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54046" y="4282310"/>
                <a:ext cx="5824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766B0F6-7C5E-A076-6DFD-9490AC1CF6EA}"/>
                  </a:ext>
                </a:extLst>
              </p14:cNvPr>
              <p14:cNvContentPartPr/>
              <p14:nvPr/>
            </p14:nvContentPartPr>
            <p14:xfrm>
              <a:off x="10611206" y="4278710"/>
              <a:ext cx="664920" cy="385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766B0F6-7C5E-A076-6DFD-9490AC1CF6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02566" y="4269710"/>
                <a:ext cx="68256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9E67CC0-4BFA-B958-E6C8-60C49B211A0A}"/>
              </a:ext>
            </a:extLst>
          </p:cNvPr>
          <p:cNvGrpSpPr/>
          <p:nvPr/>
        </p:nvGrpSpPr>
        <p:grpSpPr>
          <a:xfrm>
            <a:off x="4781006" y="4787390"/>
            <a:ext cx="1779480" cy="1323720"/>
            <a:chOff x="4781006" y="4787390"/>
            <a:chExt cx="1779480" cy="13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01E21F-24BF-6FE6-E482-D653178E3754}"/>
                    </a:ext>
                  </a:extLst>
                </p14:cNvPr>
                <p14:cNvContentPartPr/>
                <p14:nvPr/>
              </p14:nvContentPartPr>
              <p14:xfrm>
                <a:off x="4781006" y="4787390"/>
                <a:ext cx="399240" cy="68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01E21F-24BF-6FE6-E482-D653178E37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2006" y="4778390"/>
                  <a:ext cx="4168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88D996B-A42D-4CF2-BD47-5C8121849226}"/>
                    </a:ext>
                  </a:extLst>
                </p14:cNvPr>
                <p14:cNvContentPartPr/>
                <p14:nvPr/>
              </p14:nvContentPartPr>
              <p14:xfrm>
                <a:off x="5128406" y="5297510"/>
                <a:ext cx="128880" cy="21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88D996B-A42D-4CF2-BD47-5C81218492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19406" y="5288510"/>
                  <a:ext cx="146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30B629-D233-0D7B-3827-756448D3D265}"/>
                    </a:ext>
                  </a:extLst>
                </p14:cNvPr>
                <p14:cNvContentPartPr/>
                <p14:nvPr/>
              </p14:nvContentPartPr>
              <p14:xfrm>
                <a:off x="5064686" y="5281670"/>
                <a:ext cx="80280" cy="267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30B629-D233-0D7B-3827-756448D3D2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6046" y="5273030"/>
                  <a:ext cx="97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E239C1-34ED-C3B6-76A4-041709162140}"/>
                    </a:ext>
                  </a:extLst>
                </p14:cNvPr>
                <p14:cNvContentPartPr/>
                <p14:nvPr/>
              </p14:nvContentPartPr>
              <p14:xfrm>
                <a:off x="5497766" y="5411990"/>
                <a:ext cx="204480" cy="34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E239C1-34ED-C3B6-76A4-0417091621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89126" y="5402990"/>
                  <a:ext cx="222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05DF1F-2CD8-FD10-45C0-F70BC753697C}"/>
                    </a:ext>
                  </a:extLst>
                </p14:cNvPr>
                <p14:cNvContentPartPr/>
                <p14:nvPr/>
              </p14:nvContentPartPr>
              <p14:xfrm>
                <a:off x="5741846" y="5619710"/>
                <a:ext cx="254520" cy="12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05DF1F-2CD8-FD10-45C0-F70BC75369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33206" y="5610710"/>
                  <a:ext cx="27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AE1DC3-8A6D-672E-7262-47388940BBF3}"/>
                    </a:ext>
                  </a:extLst>
                </p14:cNvPr>
                <p14:cNvContentPartPr/>
                <p14:nvPr/>
              </p14:nvContentPartPr>
              <p14:xfrm>
                <a:off x="6126326" y="5469950"/>
                <a:ext cx="163080" cy="329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AE1DC3-8A6D-672E-7262-47388940BB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17686" y="5461310"/>
                  <a:ext cx="180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8424B2-A27F-EEB8-018B-CA36076C63B0}"/>
                    </a:ext>
                  </a:extLst>
                </p14:cNvPr>
                <p14:cNvContentPartPr/>
                <p14:nvPr/>
              </p14:nvContentPartPr>
              <p14:xfrm>
                <a:off x="6116966" y="5477510"/>
                <a:ext cx="208800" cy="11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8424B2-A27F-EEB8-018B-CA36076C63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7966" y="5468510"/>
                  <a:ext cx="226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4DFC05-F6FF-8932-C173-D11ACB28C079}"/>
                    </a:ext>
                  </a:extLst>
                </p14:cNvPr>
                <p14:cNvContentPartPr/>
                <p14:nvPr/>
              </p14:nvContentPartPr>
              <p14:xfrm>
                <a:off x="5135966" y="5216150"/>
                <a:ext cx="1424520" cy="89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4DFC05-F6FF-8932-C173-D11ACB28C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6966" y="5207510"/>
                  <a:ext cx="1442160" cy="9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8CAC48-67CE-8378-F8D0-BCB97DCF01B2}"/>
                  </a:ext>
                </a:extLst>
              </p14:cNvPr>
              <p14:cNvContentPartPr/>
              <p14:nvPr/>
            </p14:nvContentPartPr>
            <p14:xfrm>
              <a:off x="8882486" y="4233710"/>
              <a:ext cx="624960" cy="625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8CAC48-67CE-8378-F8D0-BCB97DCF01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73846" y="4224710"/>
                <a:ext cx="642600" cy="64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AC6EAB-5A42-D06A-A86E-207E35F50DB4}"/>
              </a:ext>
            </a:extLst>
          </p:cNvPr>
          <p:cNvGrpSpPr/>
          <p:nvPr/>
        </p:nvGrpSpPr>
        <p:grpSpPr>
          <a:xfrm>
            <a:off x="2307480" y="3514125"/>
            <a:ext cx="1190126" cy="835920"/>
            <a:chOff x="2307480" y="3514125"/>
            <a:chExt cx="1190126" cy="8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20A832-1FBF-0996-ED3D-8CCFAEFE305E}"/>
                    </a:ext>
                  </a:extLst>
                </p14:cNvPr>
                <p14:cNvContentPartPr/>
                <p14:nvPr/>
              </p14:nvContentPartPr>
              <p14:xfrm>
                <a:off x="2718600" y="4339965"/>
                <a:ext cx="17424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20A832-1FBF-0996-ED3D-8CCFAEFE30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9600" y="4330965"/>
                  <a:ext cx="19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5A9F35-C94B-14E0-B0C5-02E800BE80CC}"/>
                    </a:ext>
                  </a:extLst>
                </p14:cNvPr>
                <p14:cNvContentPartPr/>
                <p14:nvPr/>
              </p14:nvContentPartPr>
              <p14:xfrm>
                <a:off x="2307480" y="3555165"/>
                <a:ext cx="814320" cy="54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5A9F35-C94B-14E0-B0C5-02E800BE80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8840" y="3546525"/>
                  <a:ext cx="831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24705B-1E21-DA06-9AD4-9530279FEE89}"/>
                    </a:ext>
                  </a:extLst>
                </p14:cNvPr>
                <p14:cNvContentPartPr/>
                <p14:nvPr/>
              </p14:nvContentPartPr>
              <p14:xfrm>
                <a:off x="2458680" y="3514125"/>
                <a:ext cx="929520" cy="49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24705B-1E21-DA06-9AD4-9530279FEE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49680" y="3505125"/>
                  <a:ext cx="9471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8D10AB-F344-516E-214A-C5151E854446}"/>
                    </a:ext>
                  </a:extLst>
                </p14:cNvPr>
                <p14:cNvContentPartPr/>
                <p14:nvPr/>
              </p14:nvContentPartPr>
              <p14:xfrm>
                <a:off x="2844566" y="3609470"/>
                <a:ext cx="653040" cy="593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8D10AB-F344-516E-214A-C5151E8544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35926" y="3600470"/>
                  <a:ext cx="670680" cy="61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84BE16-84EE-AA1E-2B60-A00DDFB13E75}"/>
              </a:ext>
            </a:extLst>
          </p:cNvPr>
          <p:cNvGrpSpPr/>
          <p:nvPr/>
        </p:nvGrpSpPr>
        <p:grpSpPr>
          <a:xfrm>
            <a:off x="7167086" y="5193110"/>
            <a:ext cx="1703880" cy="968760"/>
            <a:chOff x="7167086" y="5193110"/>
            <a:chExt cx="170388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351636-20D9-AFE1-F9CB-69F23A47E560}"/>
                    </a:ext>
                  </a:extLst>
                </p14:cNvPr>
                <p14:cNvContentPartPr/>
                <p14:nvPr/>
              </p14:nvContentPartPr>
              <p14:xfrm>
                <a:off x="8120726" y="5431070"/>
                <a:ext cx="285840" cy="28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351636-20D9-AFE1-F9CB-69F23A47E5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11726" y="5422070"/>
                  <a:ext cx="303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4B0C20-3342-6758-C44B-7FE1D82A2397}"/>
                    </a:ext>
                  </a:extLst>
                </p14:cNvPr>
                <p14:cNvContentPartPr/>
                <p14:nvPr/>
              </p14:nvContentPartPr>
              <p14:xfrm>
                <a:off x="8263646" y="5532950"/>
                <a:ext cx="113400" cy="332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4B0C20-3342-6758-C44B-7FE1D82A2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4646" y="5523950"/>
                  <a:ext cx="131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1CDC7D-3234-2C30-ACE1-9A7E9D9925F0}"/>
                    </a:ext>
                  </a:extLst>
                </p14:cNvPr>
                <p14:cNvContentPartPr/>
                <p14:nvPr/>
              </p14:nvContentPartPr>
              <p14:xfrm>
                <a:off x="7776926" y="5230190"/>
                <a:ext cx="900360" cy="861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1CDC7D-3234-2C30-ACE1-9A7E9D9925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7926" y="5221550"/>
                  <a:ext cx="9180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108478-F903-6116-0244-E5A9CC3C90DC}"/>
                    </a:ext>
                  </a:extLst>
                </p14:cNvPr>
                <p14:cNvContentPartPr/>
                <p14:nvPr/>
              </p14:nvContentPartPr>
              <p14:xfrm>
                <a:off x="7167086" y="5396510"/>
                <a:ext cx="515880" cy="37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108478-F903-6116-0244-E5A9CC3C90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58446" y="5387870"/>
                  <a:ext cx="5335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DC09C6-922D-ED3A-FFE2-20D08C24250B}"/>
                    </a:ext>
                  </a:extLst>
                </p14:cNvPr>
                <p14:cNvContentPartPr/>
                <p14:nvPr/>
              </p14:nvContentPartPr>
              <p14:xfrm>
                <a:off x="7619606" y="5701430"/>
                <a:ext cx="149760" cy="175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DC09C6-922D-ED3A-FFE2-20D08C2425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10966" y="5692430"/>
                  <a:ext cx="167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4AEE85-4686-D5E4-E117-726149976B95}"/>
                    </a:ext>
                  </a:extLst>
                </p14:cNvPr>
                <p14:cNvContentPartPr/>
                <p14:nvPr/>
              </p14:nvContentPartPr>
              <p14:xfrm>
                <a:off x="7545806" y="5644550"/>
                <a:ext cx="258480" cy="221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4AEE85-4686-D5E4-E117-726149976B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37166" y="5635550"/>
                  <a:ext cx="27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12E4D3-1317-2354-4C41-76D7517D8AB8}"/>
                    </a:ext>
                  </a:extLst>
                </p14:cNvPr>
                <p14:cNvContentPartPr/>
                <p14:nvPr/>
              </p14:nvContentPartPr>
              <p14:xfrm>
                <a:off x="7742366" y="5193110"/>
                <a:ext cx="1128600" cy="96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12E4D3-1317-2354-4C41-76D7517D8A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3726" y="5184470"/>
                  <a:ext cx="1146240" cy="9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BBE54D-4159-4791-666E-039D3B597BB6}"/>
              </a:ext>
            </a:extLst>
          </p:cNvPr>
          <p:cNvGrpSpPr/>
          <p:nvPr/>
        </p:nvGrpSpPr>
        <p:grpSpPr>
          <a:xfrm>
            <a:off x="7225046" y="2226710"/>
            <a:ext cx="2674080" cy="2505600"/>
            <a:chOff x="7225046" y="2226710"/>
            <a:chExt cx="2674080" cy="25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F950C6-CF7C-FC95-5CD5-44E1F43F4DF0}"/>
                    </a:ext>
                  </a:extLst>
                </p14:cNvPr>
                <p14:cNvContentPartPr/>
                <p14:nvPr/>
              </p14:nvContentPartPr>
              <p14:xfrm>
                <a:off x="7252406" y="2513270"/>
                <a:ext cx="99720" cy="249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F950C6-CF7C-FC95-5CD5-44E1F43F4D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43406" y="2504630"/>
                  <a:ext cx="11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ABD6F0-BB62-EC8B-13A9-FFDE94ED99FC}"/>
                    </a:ext>
                  </a:extLst>
                </p14:cNvPr>
                <p14:cNvContentPartPr/>
                <p14:nvPr/>
              </p14:nvContentPartPr>
              <p14:xfrm>
                <a:off x="7433486" y="2560790"/>
                <a:ext cx="194760" cy="18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ABD6F0-BB62-EC8B-13A9-FFDE94ED99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4486" y="2552150"/>
                  <a:ext cx="212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A7B0F5-E4F7-890F-920C-39AAC784CFA8}"/>
                    </a:ext>
                  </a:extLst>
                </p14:cNvPr>
                <p14:cNvContentPartPr/>
                <p14:nvPr/>
              </p14:nvContentPartPr>
              <p14:xfrm>
                <a:off x="7643006" y="2561510"/>
                <a:ext cx="111600" cy="22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A7B0F5-E4F7-890F-920C-39AAC784CF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366" y="2552870"/>
                  <a:ext cx="129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A1A873-4755-5158-9510-A89B348A409C}"/>
                    </a:ext>
                  </a:extLst>
                </p14:cNvPr>
                <p14:cNvContentPartPr/>
                <p14:nvPr/>
              </p14:nvContentPartPr>
              <p14:xfrm>
                <a:off x="7663886" y="2535950"/>
                <a:ext cx="124200" cy="4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A1A873-4755-5158-9510-A89B348A40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5246" y="2527310"/>
                  <a:ext cx="14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A9441F-2DD7-8B28-060D-981D2D1E6271}"/>
                    </a:ext>
                  </a:extLst>
                </p14:cNvPr>
                <p14:cNvContentPartPr/>
                <p14:nvPr/>
              </p14:nvContentPartPr>
              <p14:xfrm>
                <a:off x="8063846" y="2519390"/>
                <a:ext cx="379080" cy="29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A9441F-2DD7-8B28-060D-981D2D1E62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5206" y="2510750"/>
                  <a:ext cx="396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3C20AE-7D33-1CFA-D7BC-74BEA9ECFC0E}"/>
                    </a:ext>
                  </a:extLst>
                </p14:cNvPr>
                <p14:cNvContentPartPr/>
                <p14:nvPr/>
              </p14:nvContentPartPr>
              <p14:xfrm>
                <a:off x="9211886" y="2973710"/>
                <a:ext cx="99000" cy="31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3C20AE-7D33-1CFA-D7BC-74BEA9ECFC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3246" y="2964710"/>
                  <a:ext cx="116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75ED38-8FBF-6714-FC58-B40AB331A5CA}"/>
                    </a:ext>
                  </a:extLst>
                </p14:cNvPr>
                <p14:cNvContentPartPr/>
                <p14:nvPr/>
              </p14:nvContentPartPr>
              <p14:xfrm>
                <a:off x="7225046" y="3005030"/>
                <a:ext cx="274320" cy="20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75ED38-8FBF-6714-FC58-B40AB331A5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16046" y="2996390"/>
                  <a:ext cx="291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6F0A16-7C40-F13B-A2F1-10F19C471F4F}"/>
                    </a:ext>
                  </a:extLst>
                </p14:cNvPr>
                <p14:cNvContentPartPr/>
                <p14:nvPr/>
              </p14:nvContentPartPr>
              <p14:xfrm>
                <a:off x="7533566" y="3022670"/>
                <a:ext cx="241560" cy="28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6F0A16-7C40-F13B-A2F1-10F19C471F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4566" y="3013670"/>
                  <a:ext cx="25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EB7A34-3A83-BF0F-DC7E-690BF004148D}"/>
                    </a:ext>
                  </a:extLst>
                </p14:cNvPr>
                <p14:cNvContentPartPr/>
                <p14:nvPr/>
              </p14:nvContentPartPr>
              <p14:xfrm>
                <a:off x="7812926" y="3032750"/>
                <a:ext cx="127440" cy="22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EB7A34-3A83-BF0F-DC7E-690BF00414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04286" y="3023750"/>
                  <a:ext cx="145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91CCE9-426B-C684-419A-9BCD9F3513A0}"/>
                    </a:ext>
                  </a:extLst>
                </p14:cNvPr>
                <p14:cNvContentPartPr/>
                <p14:nvPr/>
              </p14:nvContentPartPr>
              <p14:xfrm>
                <a:off x="7825526" y="3010070"/>
                <a:ext cx="195840" cy="3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91CCE9-426B-C684-419A-9BCD9F3513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6886" y="3001070"/>
                  <a:ext cx="213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E7DB68-B9AF-899E-D5D9-4C764EAF166B}"/>
                    </a:ext>
                  </a:extLst>
                </p14:cNvPr>
                <p14:cNvContentPartPr/>
                <p14:nvPr/>
              </p14:nvContentPartPr>
              <p14:xfrm>
                <a:off x="8121806" y="2964710"/>
                <a:ext cx="374040" cy="30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E7DB68-B9AF-899E-D5D9-4C764EAF16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12806" y="2955710"/>
                  <a:ext cx="391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548788-F49C-D1AE-1D47-9CB444F8B78E}"/>
                    </a:ext>
                  </a:extLst>
                </p14:cNvPr>
                <p14:cNvContentPartPr/>
                <p14:nvPr/>
              </p14:nvContentPartPr>
              <p14:xfrm>
                <a:off x="7350686" y="3426590"/>
                <a:ext cx="210240" cy="27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548788-F49C-D1AE-1D47-9CB444F8B7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2046" y="3417950"/>
                  <a:ext cx="227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643101-5FF4-CDDC-946F-20ED2D42D812}"/>
                    </a:ext>
                  </a:extLst>
                </p14:cNvPr>
                <p14:cNvContentPartPr/>
                <p14:nvPr/>
              </p14:nvContentPartPr>
              <p14:xfrm>
                <a:off x="7732646" y="3484910"/>
                <a:ext cx="217800" cy="22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643101-5FF4-CDDC-946F-20ED2D42D8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24006" y="3476270"/>
                  <a:ext cx="235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EC032A-FBE8-15CC-621F-8FE91DBABAF8}"/>
                    </a:ext>
                  </a:extLst>
                </p14:cNvPr>
                <p14:cNvContentPartPr/>
                <p14:nvPr/>
              </p14:nvContentPartPr>
              <p14:xfrm>
                <a:off x="7976726" y="3490310"/>
                <a:ext cx="187200" cy="24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EC032A-FBE8-15CC-621F-8FE91DBABA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67726" y="3481310"/>
                  <a:ext cx="204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0E2F89-A76B-085A-4D43-9A519DA5F995}"/>
                    </a:ext>
                  </a:extLst>
                </p14:cNvPr>
                <p14:cNvContentPartPr/>
                <p14:nvPr/>
              </p14:nvContentPartPr>
              <p14:xfrm>
                <a:off x="8247086" y="3458990"/>
                <a:ext cx="333360" cy="27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0E2F89-A76B-085A-4D43-9A519DA5F9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38446" y="3450350"/>
                  <a:ext cx="351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EC0121-A723-EBC3-4733-FA475DEEFB61}"/>
                    </a:ext>
                  </a:extLst>
                </p14:cNvPr>
                <p14:cNvContentPartPr/>
                <p14:nvPr/>
              </p14:nvContentPartPr>
              <p14:xfrm>
                <a:off x="7339526" y="3845630"/>
                <a:ext cx="264960" cy="22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EC0121-A723-EBC3-4733-FA475DEEFB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30886" y="3836990"/>
                  <a:ext cx="282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02C95F-2074-C469-326B-1E60B41D34C2}"/>
                    </a:ext>
                  </a:extLst>
                </p14:cNvPr>
                <p14:cNvContentPartPr/>
                <p14:nvPr/>
              </p14:nvContentPartPr>
              <p14:xfrm>
                <a:off x="7423766" y="3893870"/>
                <a:ext cx="121320" cy="29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02C95F-2074-C469-326B-1E60B41D34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15126" y="3885230"/>
                  <a:ext cx="138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EBF26B-5712-9E5A-F358-DE8E4665FED5}"/>
                    </a:ext>
                  </a:extLst>
                </p14:cNvPr>
                <p14:cNvContentPartPr/>
                <p14:nvPr/>
              </p14:nvContentPartPr>
              <p14:xfrm>
                <a:off x="7712126" y="3903230"/>
                <a:ext cx="160920" cy="21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EBF26B-5712-9E5A-F358-DE8E4665FE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03126" y="3894230"/>
                  <a:ext cx="178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AEB07E-A0CD-67DD-AE6A-3C2510B8F386}"/>
                    </a:ext>
                  </a:extLst>
                </p14:cNvPr>
                <p14:cNvContentPartPr/>
                <p14:nvPr/>
              </p14:nvContentPartPr>
              <p14:xfrm>
                <a:off x="7969886" y="3887030"/>
                <a:ext cx="248400" cy="28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AEB07E-A0CD-67DD-AE6A-3C2510B8F3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60886" y="3878390"/>
                  <a:ext cx="266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41453B-730C-7EB1-F695-F4899D7989B0}"/>
                    </a:ext>
                  </a:extLst>
                </p14:cNvPr>
                <p14:cNvContentPartPr/>
                <p14:nvPr/>
              </p14:nvContentPartPr>
              <p14:xfrm>
                <a:off x="8306846" y="3902510"/>
                <a:ext cx="307800" cy="298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41453B-730C-7EB1-F695-F4899D79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98206" y="3893510"/>
                  <a:ext cx="325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AA46F-7904-E4D9-A2A8-A412C0061F92}"/>
                    </a:ext>
                  </a:extLst>
                </p14:cNvPr>
                <p14:cNvContentPartPr/>
                <p14:nvPr/>
              </p14:nvContentPartPr>
              <p14:xfrm>
                <a:off x="7304246" y="4312910"/>
                <a:ext cx="182160" cy="264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AA46F-7904-E4D9-A2A8-A412C0061F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5246" y="4303910"/>
                  <a:ext cx="199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F3EF52-30BA-3D3A-8800-894F1F4B4534}"/>
                    </a:ext>
                  </a:extLst>
                </p14:cNvPr>
                <p14:cNvContentPartPr/>
                <p14:nvPr/>
              </p14:nvContentPartPr>
              <p14:xfrm>
                <a:off x="7323686" y="4292390"/>
                <a:ext cx="271440" cy="8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F3EF52-30BA-3D3A-8800-894F1F4B453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14686" y="4283750"/>
                  <a:ext cx="289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3504CD-672F-EA5C-C6F1-A63E70E21D93}"/>
                    </a:ext>
                  </a:extLst>
                </p14:cNvPr>
                <p14:cNvContentPartPr/>
                <p14:nvPr/>
              </p14:nvContentPartPr>
              <p14:xfrm>
                <a:off x="7545446" y="4367630"/>
                <a:ext cx="279000" cy="30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3504CD-672F-EA5C-C6F1-A63E70E21D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6806" y="4358630"/>
                  <a:ext cx="296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E0F883-4D95-8E05-A918-8DAA6F3B4B1C}"/>
                    </a:ext>
                  </a:extLst>
                </p14:cNvPr>
                <p14:cNvContentPartPr/>
                <p14:nvPr/>
              </p14:nvContentPartPr>
              <p14:xfrm>
                <a:off x="7880606" y="4410830"/>
                <a:ext cx="167400" cy="25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E0F883-4D95-8E05-A918-8DAA6F3B4B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71606" y="4401830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6DC05F-E043-7DC6-6ACE-56197A9E34B5}"/>
                    </a:ext>
                  </a:extLst>
                </p14:cNvPr>
                <p14:cNvContentPartPr/>
                <p14:nvPr/>
              </p14:nvContentPartPr>
              <p14:xfrm>
                <a:off x="7906886" y="4401470"/>
                <a:ext cx="200520" cy="8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6DC05F-E043-7DC6-6ACE-56197A9E34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98246" y="4392830"/>
                  <a:ext cx="218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E20E32-874F-0EDB-04D8-DE823F874073}"/>
                    </a:ext>
                  </a:extLst>
                </p14:cNvPr>
                <p14:cNvContentPartPr/>
                <p14:nvPr/>
              </p14:nvContentPartPr>
              <p14:xfrm>
                <a:off x="8210006" y="4380230"/>
                <a:ext cx="221040" cy="270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E20E32-874F-0EDB-04D8-DE823F8740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01006" y="4371230"/>
                  <a:ext cx="238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70F7A9-6150-3F87-EC23-C9CBDB88D6D9}"/>
                    </a:ext>
                  </a:extLst>
                </p14:cNvPr>
                <p14:cNvContentPartPr/>
                <p14:nvPr/>
              </p14:nvContentPartPr>
              <p14:xfrm>
                <a:off x="8177606" y="4388150"/>
                <a:ext cx="215640" cy="257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70F7A9-6150-3F87-EC23-C9CBDB88D6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68606" y="4379510"/>
                  <a:ext cx="233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0483DB-6341-FD62-A7FD-7E49BBEE500A}"/>
                    </a:ext>
                  </a:extLst>
                </p14:cNvPr>
                <p14:cNvContentPartPr/>
                <p14:nvPr/>
              </p14:nvContentPartPr>
              <p14:xfrm>
                <a:off x="8140886" y="4331990"/>
                <a:ext cx="334800" cy="35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0483DB-6341-FD62-A7FD-7E49BBEE50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31886" y="4322990"/>
                  <a:ext cx="3524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7AA82A-E379-0A66-7C55-D306106B79B4}"/>
                    </a:ext>
                  </a:extLst>
                </p14:cNvPr>
                <p14:cNvContentPartPr/>
                <p14:nvPr/>
              </p14:nvContentPartPr>
              <p14:xfrm>
                <a:off x="8163566" y="4360790"/>
                <a:ext cx="255600" cy="356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7AA82A-E379-0A66-7C55-D306106B79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54926" y="4352150"/>
                  <a:ext cx="273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7268A8-AB05-3E1A-B322-C73A72634877}"/>
                    </a:ext>
                  </a:extLst>
                </p14:cNvPr>
                <p14:cNvContentPartPr/>
                <p14:nvPr/>
              </p14:nvContentPartPr>
              <p14:xfrm>
                <a:off x="9071126" y="4340270"/>
                <a:ext cx="330120" cy="23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7268A8-AB05-3E1A-B322-C73A726348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62486" y="4331630"/>
                  <a:ext cx="347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1CBD21-2FD4-DD79-56E6-AD75A2504C66}"/>
                    </a:ext>
                  </a:extLst>
                </p14:cNvPr>
                <p14:cNvContentPartPr/>
                <p14:nvPr/>
              </p14:nvContentPartPr>
              <p14:xfrm>
                <a:off x="9183446" y="4387790"/>
                <a:ext cx="132480" cy="259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1CBD21-2FD4-DD79-56E6-AD75A2504C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74446" y="4379150"/>
                  <a:ext cx="15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6675C9-7AC4-C933-7E43-F7D22CC3FC8F}"/>
                    </a:ext>
                  </a:extLst>
                </p14:cNvPr>
                <p14:cNvContentPartPr/>
                <p14:nvPr/>
              </p14:nvContentPartPr>
              <p14:xfrm>
                <a:off x="8647766" y="2226710"/>
                <a:ext cx="1251360" cy="2505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6675C9-7AC4-C933-7E43-F7D22CC3FC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9126" y="2218070"/>
                  <a:ext cx="1269000" cy="25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E7A06B7-3E36-FF9D-B0D4-7214FB05276A}"/>
                    </a:ext>
                  </a:extLst>
                </p14:cNvPr>
                <p14:cNvContentPartPr/>
                <p14:nvPr/>
              </p14:nvContentPartPr>
              <p14:xfrm>
                <a:off x="8607086" y="2247590"/>
                <a:ext cx="291960" cy="2365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E7A06B7-3E36-FF9D-B0D4-7214FB0527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98446" y="2238950"/>
                  <a:ext cx="309600" cy="238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58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CC53-F55F-8A55-EB70-F5488AE3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8EA-8C8C-3906-3FB1-A720F75FF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Loops(for/while)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61F9-5C93-BCFE-F3E0-A4F817CE9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Break/Continue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Display Output (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  <a:p>
            <a:r>
              <a:rPr lang="en-US" dirty="0"/>
              <a:t>User Inputs (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Structures </a:t>
            </a:r>
          </a:p>
          <a:p>
            <a:r>
              <a:rPr lang="en-US" dirty="0"/>
              <a:t>File Handling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CED8B4-0149-B50B-2914-D219B6845EC8}"/>
                  </a:ext>
                </a:extLst>
              </p14:cNvPr>
              <p14:cNvContentPartPr/>
              <p14:nvPr/>
            </p14:nvContentPartPr>
            <p14:xfrm>
              <a:off x="114480" y="1880640"/>
              <a:ext cx="10597680" cy="408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CED8B4-0149-B50B-2914-D219B6845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1871280"/>
                <a:ext cx="10616400" cy="41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4266FA-B6EC-12DF-974F-8C3D480A8974}"/>
                  </a:ext>
                </a:extLst>
              </p14:cNvPr>
              <p14:cNvContentPartPr/>
              <p14:nvPr/>
            </p14:nvContentPartPr>
            <p14:xfrm>
              <a:off x="1403640" y="1691280"/>
              <a:ext cx="1873440" cy="201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4266FA-B6EC-12DF-974F-8C3D480A8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4280" y="1681920"/>
                <a:ext cx="1892160" cy="20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3133BE-C17E-91E7-004A-A7FF6A0CA333}"/>
                  </a:ext>
                </a:extLst>
              </p14:cNvPr>
              <p14:cNvContentPartPr/>
              <p14:nvPr/>
            </p14:nvContentPartPr>
            <p14:xfrm>
              <a:off x="5583480" y="1445925"/>
              <a:ext cx="3595320" cy="117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3133BE-C17E-91E7-004A-A7FF6A0CA3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4480" y="1437285"/>
                <a:ext cx="3612960" cy="11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6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C40C-FD39-9EE5-44ED-4932088B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is the purpose of using loops?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AA12-3158-2202-F3BE-122AD099F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252C4-AEC8-9C34-6648-55574F0C6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CA47E-620A-FC25-43BC-DE715802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BE2CE-0E5B-471A-DEB3-D7525488AD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CADC02-6BB8-409D-9642-286E9058E762}"/>
                  </a:ext>
                </a:extLst>
              </p14:cNvPr>
              <p14:cNvContentPartPr/>
              <p14:nvPr/>
            </p14:nvContentPartPr>
            <p14:xfrm>
              <a:off x="426960" y="0"/>
              <a:ext cx="11332440" cy="658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CADC02-6BB8-409D-9642-286E9058E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600" y="-9360"/>
                <a:ext cx="11351160" cy="66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11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FDC4-8AB7-F5D7-CAAE-95A1E748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28927-72EA-B0DA-1B3D-779515602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64A8-9E9B-1D88-BB05-F325B3639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02103-8876-3386-67F8-0CA4D51A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952DE-6CDF-B582-0A72-E318992094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5B13C3-EA24-04A3-10EA-9AAC155F66DE}"/>
                  </a:ext>
                </a:extLst>
              </p14:cNvPr>
              <p14:cNvContentPartPr/>
              <p14:nvPr/>
            </p14:nvContentPartPr>
            <p14:xfrm>
              <a:off x="118080" y="277560"/>
              <a:ext cx="12073680" cy="658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5B13C3-EA24-04A3-10EA-9AAC155F6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20" y="268200"/>
                <a:ext cx="12092400" cy="65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8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0381-9252-2908-86DB-0DAB031E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Loop syntax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4DA52-E8C8-A7D2-E13F-B26137F0D48C}"/>
              </a:ext>
            </a:extLst>
          </p:cNvPr>
          <p:cNvSpPr txBox="1"/>
          <p:nvPr/>
        </p:nvSpPr>
        <p:spPr>
          <a:xfrm>
            <a:off x="717755" y="1444882"/>
            <a:ext cx="9409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800" b="0" i="1" dirty="0">
                <a:effectLst/>
                <a:latin typeface="Consolas" panose="020B0609020204030204" pitchFamily="49" charset="0"/>
              </a:rPr>
              <a:t>statement 1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;</a:t>
            </a:r>
            <a:r>
              <a:rPr lang="en-US" sz="2800" b="0" i="1" dirty="0">
                <a:effectLst/>
                <a:latin typeface="Consolas" panose="020B0609020204030204" pitchFamily="49" charset="0"/>
              </a:rPr>
              <a:t> statement 2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;</a:t>
            </a:r>
            <a:r>
              <a:rPr lang="en-US" sz="2800" b="0" i="1" dirty="0">
                <a:effectLst/>
                <a:latin typeface="Consolas" panose="020B0609020204030204" pitchFamily="49" charset="0"/>
              </a:rPr>
              <a:t> statement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r>
              <a:rPr lang="en-US" sz="2800" i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B334-AE17-C5F9-E88F-2F678094023C}"/>
              </a:ext>
            </a:extLst>
          </p:cNvPr>
          <p:cNvSpPr txBox="1"/>
          <p:nvPr/>
        </p:nvSpPr>
        <p:spPr>
          <a:xfrm>
            <a:off x="707923" y="3782318"/>
            <a:ext cx="104221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Verdana" panose="020B0604030504040204" pitchFamily="34" charset="0"/>
              </a:rPr>
              <a:t>Statement 1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</a:p>
          <a:p>
            <a:pPr algn="l"/>
            <a:endParaRPr lang="en-US" sz="20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effectLst/>
                <a:latin typeface="Verdana" panose="020B0604030504040204" pitchFamily="34" charset="0"/>
              </a:rPr>
              <a:t>Statement 2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 defines the condition for executing the code block.</a:t>
            </a:r>
          </a:p>
          <a:p>
            <a:pPr algn="l"/>
            <a:endParaRPr lang="en-US" sz="20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effectLst/>
                <a:latin typeface="Verdana" panose="020B0604030504040204" pitchFamily="34" charset="0"/>
              </a:rPr>
              <a:t>Statement 3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69D899-263C-077E-8F93-2398696D2409}"/>
                  </a:ext>
                </a:extLst>
              </p14:cNvPr>
              <p14:cNvContentPartPr/>
              <p14:nvPr/>
            </p14:nvContentPartPr>
            <p14:xfrm>
              <a:off x="301320" y="136440"/>
              <a:ext cx="11426760" cy="536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69D899-263C-077E-8F93-2398696D2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60" y="127080"/>
                <a:ext cx="11445480" cy="53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04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29A-4D4A-7B53-775F-BF50D1BD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 Example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2B918-E593-DD56-1FBC-F1057A88945A}"/>
              </a:ext>
            </a:extLst>
          </p:cNvPr>
          <p:cNvSpPr txBox="1"/>
          <p:nvPr/>
        </p:nvSpPr>
        <p:spPr>
          <a:xfrm>
            <a:off x="934066" y="1607995"/>
            <a:ext cx="5171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br>
              <a:rPr lang="nn-NO" sz="2400" dirty="0"/>
            </a:br>
            <a:r>
              <a:rPr lang="nn-NO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= 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 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lang="nn-NO" sz="2400" dirty="0"/>
            </a:b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printf(</a:t>
            </a:r>
            <a:r>
              <a:rPr lang="nn-NO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i);</a:t>
            </a:r>
            <a:br>
              <a:rPr lang="nn-NO" sz="2400" dirty="0"/>
            </a:b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FD5692-52E5-6197-F270-2F275450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66205"/>
              </p:ext>
            </p:extLst>
          </p:nvPr>
        </p:nvGraphicFramePr>
        <p:xfrm>
          <a:off x="5338915" y="3036696"/>
          <a:ext cx="5850192" cy="32004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462548">
                  <a:extLst>
                    <a:ext uri="{9D8B030D-6E8A-4147-A177-3AD203B41FA5}">
                      <a16:colId xmlns:a16="http://schemas.microsoft.com/office/drawing/2014/main" val="1209930369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390112392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369498557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2628209594"/>
                    </a:ext>
                  </a:extLst>
                </a:gridCol>
              </a:tblGrid>
              <a:tr h="4011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4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499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6296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95975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8213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52726"/>
                  </a:ext>
                </a:extLst>
              </a:tr>
              <a:tr h="40115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57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2136D0-1EFC-411C-08FA-515E216FE383}"/>
                  </a:ext>
                </a:extLst>
              </p14:cNvPr>
              <p14:cNvContentPartPr/>
              <p14:nvPr/>
            </p14:nvContentPartPr>
            <p14:xfrm>
              <a:off x="342720" y="405720"/>
              <a:ext cx="10340280" cy="623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2136D0-1EFC-411C-08FA-515E216FE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96360"/>
                <a:ext cx="10359000" cy="62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97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53771E-7CBF-D05B-72A9-B885E866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5821" cy="49229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D79A64-D73C-23EC-33D1-732CFD2EB80E}"/>
                  </a:ext>
                </a:extLst>
              </p14:cNvPr>
              <p14:cNvContentPartPr/>
              <p14:nvPr/>
            </p14:nvContentPartPr>
            <p14:xfrm>
              <a:off x="4300200" y="3387960"/>
              <a:ext cx="7320240" cy="298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D79A64-D73C-23EC-33D1-732CFD2EB8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960" y="1352160"/>
                <a:ext cx="11175840" cy="50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B6CE21-740F-D44D-21D6-4E95340ECF57}"/>
                  </a:ext>
                </a:extLst>
              </p14:cNvPr>
              <p14:cNvContentPartPr/>
              <p14:nvPr/>
            </p14:nvContentPartPr>
            <p14:xfrm>
              <a:off x="4294800" y="1359720"/>
              <a:ext cx="6538680" cy="441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B6CE21-740F-D44D-21D6-4E95340ECF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120" y="1350360"/>
                <a:ext cx="11382480" cy="50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A1C62A-0E1E-12D7-57A4-2C735E9B5A5E}"/>
                  </a:ext>
                </a:extLst>
              </p14:cNvPr>
              <p14:cNvContentPartPr/>
              <p14:nvPr/>
            </p14:nvContentPartPr>
            <p14:xfrm>
              <a:off x="9018720" y="1956240"/>
              <a:ext cx="68040" cy="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A1C62A-0E1E-12D7-57A4-2C735E9B5A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9360" y="1946880"/>
                <a:ext cx="867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CF640D-9932-4E8A-BC68-04F9543D3D6A}"/>
                  </a:ext>
                </a:extLst>
              </p14:cNvPr>
              <p14:cNvContentPartPr/>
              <p14:nvPr/>
            </p14:nvContentPartPr>
            <p14:xfrm>
              <a:off x="6844815" y="4230341"/>
              <a:ext cx="471960" cy="31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CF640D-9932-4E8A-BC68-04F9543D3D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5815" y="4221701"/>
                <a:ext cx="489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216A0E-713B-2D4F-D63B-408F98869F42}"/>
                  </a:ext>
                </a:extLst>
              </p14:cNvPr>
              <p14:cNvContentPartPr/>
              <p14:nvPr/>
            </p14:nvContentPartPr>
            <p14:xfrm>
              <a:off x="4149135" y="4791581"/>
              <a:ext cx="274680" cy="20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216A0E-713B-2D4F-D63B-408F98869F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0495" y="4782581"/>
                <a:ext cx="292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C04CCE-FA23-0881-8C9D-299AAEB0E7D2}"/>
                  </a:ext>
                </a:extLst>
              </p14:cNvPr>
              <p14:cNvContentPartPr/>
              <p14:nvPr/>
            </p14:nvContentPartPr>
            <p14:xfrm>
              <a:off x="5285655" y="4701941"/>
              <a:ext cx="464760" cy="31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C04CCE-FA23-0881-8C9D-299AAEB0E7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7015" y="4693301"/>
                <a:ext cx="4824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2CFCDA-38D5-3BEF-55B8-478AD48F9AFC}"/>
                  </a:ext>
                </a:extLst>
              </p14:cNvPr>
              <p14:cNvContentPartPr/>
              <p14:nvPr/>
            </p14:nvContentPartPr>
            <p14:xfrm>
              <a:off x="2733686" y="41987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2CFCDA-38D5-3BEF-55B8-478AD48F9A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25046" y="410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753C412-A28E-5B91-AA2B-00617BFC6F7A}"/>
                  </a:ext>
                </a:extLst>
              </p14:cNvPr>
              <p14:cNvContentPartPr/>
              <p14:nvPr/>
            </p14:nvContentPartPr>
            <p14:xfrm>
              <a:off x="5268446" y="4299230"/>
              <a:ext cx="483120" cy="311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753C412-A28E-5B91-AA2B-00617BFC6F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59806" y="4290230"/>
                <a:ext cx="50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C75FC4-3297-A98F-8FB7-FB1795D43135}"/>
                  </a:ext>
                </a:extLst>
              </p14:cNvPr>
              <p14:cNvContentPartPr/>
              <p14:nvPr/>
            </p14:nvContentPartPr>
            <p14:xfrm>
              <a:off x="8250326" y="3136070"/>
              <a:ext cx="3650400" cy="232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C75FC4-3297-A98F-8FB7-FB1795D431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41326" y="3127070"/>
                <a:ext cx="3668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B92242-7F42-649E-DD57-26A3AABB9E53}"/>
                  </a:ext>
                </a:extLst>
              </p14:cNvPr>
              <p14:cNvContentPartPr/>
              <p14:nvPr/>
            </p14:nvContentPartPr>
            <p14:xfrm>
              <a:off x="9003446" y="1935830"/>
              <a:ext cx="83160" cy="7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B92242-7F42-649E-DD57-26A3AABB9E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94806" y="1927190"/>
                <a:ext cx="1008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F6E35A-765B-C7A3-806E-6EADAC013676}"/>
                  </a:ext>
                </a:extLst>
              </p14:cNvPr>
              <p14:cNvContentPartPr/>
              <p14:nvPr/>
            </p14:nvContentPartPr>
            <p14:xfrm>
              <a:off x="4126526" y="4803590"/>
              <a:ext cx="397800" cy="23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F6E35A-765B-C7A3-806E-6EADAC0136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17886" y="4794590"/>
                <a:ext cx="41544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1950904-5F08-1F25-D16E-10F42689301E}"/>
              </a:ext>
            </a:extLst>
          </p:cNvPr>
          <p:cNvGrpSpPr/>
          <p:nvPr/>
        </p:nvGrpSpPr>
        <p:grpSpPr>
          <a:xfrm>
            <a:off x="8836046" y="4124630"/>
            <a:ext cx="1508760" cy="399960"/>
            <a:chOff x="8836046" y="4124630"/>
            <a:chExt cx="15087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ABFF8B-61EB-BE65-D1E2-7F0540D2228F}"/>
                    </a:ext>
                  </a:extLst>
                </p14:cNvPr>
                <p14:cNvContentPartPr/>
                <p14:nvPr/>
              </p14:nvContentPartPr>
              <p14:xfrm>
                <a:off x="8836046" y="4279790"/>
                <a:ext cx="69840" cy="24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ABFF8B-61EB-BE65-D1E2-7F0540D222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27046" y="4271150"/>
                  <a:ext cx="87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DC42AB-AAF1-A55C-4931-025BD67B707E}"/>
                    </a:ext>
                  </a:extLst>
                </p14:cNvPr>
                <p14:cNvContentPartPr/>
                <p14:nvPr/>
              </p14:nvContentPartPr>
              <p14:xfrm>
                <a:off x="9851966" y="4124630"/>
                <a:ext cx="492840" cy="39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DC42AB-AAF1-A55C-4931-025BD67B70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3326" y="4115630"/>
                  <a:ext cx="510480" cy="4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84B297E-2F4A-D490-E892-517264126774}"/>
                  </a:ext>
                </a:extLst>
              </p14:cNvPr>
              <p14:cNvContentPartPr/>
              <p14:nvPr/>
            </p14:nvContentPartPr>
            <p14:xfrm>
              <a:off x="8877446" y="1848350"/>
              <a:ext cx="436320" cy="297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84B297E-2F4A-D490-E892-51726412677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68806" y="1839350"/>
                <a:ext cx="453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AE5180-66A2-2A85-972E-2D6F4D57E49F}"/>
                  </a:ext>
                </a:extLst>
              </p14:cNvPr>
              <p14:cNvContentPartPr/>
              <p14:nvPr/>
            </p14:nvContentPartPr>
            <p14:xfrm>
              <a:off x="11206286" y="4094750"/>
              <a:ext cx="434160" cy="293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AE5180-66A2-2A85-972E-2D6F4D57E4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97286" y="4085750"/>
                <a:ext cx="451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F488D85-33D9-E6A6-147B-A9C18DBC8EA4}"/>
                  </a:ext>
                </a:extLst>
              </p14:cNvPr>
              <p14:cNvContentPartPr/>
              <p14:nvPr/>
            </p14:nvContentPartPr>
            <p14:xfrm>
              <a:off x="8720486" y="4773350"/>
              <a:ext cx="387720" cy="290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F488D85-33D9-E6A6-147B-A9C18DBC8EA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11486" y="4764710"/>
                <a:ext cx="4053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52E781-178B-6CEB-C698-A18BC7434EB0}"/>
                  </a:ext>
                </a:extLst>
              </p14:cNvPr>
              <p14:cNvContentPartPr/>
              <p14:nvPr/>
            </p14:nvContentPartPr>
            <p14:xfrm>
              <a:off x="9867446" y="4612790"/>
              <a:ext cx="624960" cy="392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52E781-178B-6CEB-C698-A18BC7434E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58806" y="4603790"/>
                <a:ext cx="6426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D12227-28F6-8440-9DE8-E96FF0A494E9}"/>
                  </a:ext>
                </a:extLst>
              </p14:cNvPr>
              <p14:cNvContentPartPr/>
              <p14:nvPr/>
            </p14:nvContentPartPr>
            <p14:xfrm>
              <a:off x="9381806" y="1835030"/>
              <a:ext cx="459720" cy="261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D12227-28F6-8440-9DE8-E96FF0A494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72806" y="1826390"/>
                <a:ext cx="477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ED9DE0-189A-E9B1-7638-53E3E6944754}"/>
                  </a:ext>
                </a:extLst>
              </p14:cNvPr>
              <p14:cNvContentPartPr/>
              <p14:nvPr/>
            </p14:nvContentPartPr>
            <p14:xfrm>
              <a:off x="11153366" y="4586510"/>
              <a:ext cx="575640" cy="321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ED9DE0-189A-E9B1-7638-53E3E694475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144726" y="4577510"/>
                <a:ext cx="593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AC65DD-7A39-5938-9930-ECC61E0FA7E2}"/>
                  </a:ext>
                </a:extLst>
              </p14:cNvPr>
              <p14:cNvContentPartPr/>
              <p14:nvPr/>
            </p14:nvContentPartPr>
            <p14:xfrm>
              <a:off x="8712206" y="5341790"/>
              <a:ext cx="279360" cy="30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AC65DD-7A39-5938-9930-ECC61E0FA7E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03206" y="5332790"/>
                <a:ext cx="297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56EFF71-F19F-9047-540A-4E88ABB10A97}"/>
                  </a:ext>
                </a:extLst>
              </p14:cNvPr>
              <p14:cNvContentPartPr/>
              <p14:nvPr/>
            </p14:nvContentPartPr>
            <p14:xfrm>
              <a:off x="9964286" y="1777790"/>
              <a:ext cx="397800" cy="306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56EFF71-F19F-9047-540A-4E88ABB10A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55646" y="1768790"/>
                <a:ext cx="415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0C29D9C-3F33-852A-43DC-317EF003CF43}"/>
                  </a:ext>
                </a:extLst>
              </p14:cNvPr>
              <p14:cNvContentPartPr/>
              <p14:nvPr/>
            </p14:nvContentPartPr>
            <p14:xfrm>
              <a:off x="9934766" y="5252870"/>
              <a:ext cx="590760" cy="376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0C29D9C-3F33-852A-43DC-317EF003CF4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25766" y="5244230"/>
                <a:ext cx="6084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5D0AAB-562B-99A3-80CF-96A35EDF3C46}"/>
                  </a:ext>
                </a:extLst>
              </p14:cNvPr>
              <p14:cNvContentPartPr/>
              <p14:nvPr/>
            </p14:nvContentPartPr>
            <p14:xfrm>
              <a:off x="11236166" y="5077550"/>
              <a:ext cx="649800" cy="388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5D0AAB-562B-99A3-80CF-96A35EDF3C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27166" y="5068550"/>
                <a:ext cx="667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4AB23AA-B1C5-8AB5-BDF3-1EA9CD6B8165}"/>
                  </a:ext>
                </a:extLst>
              </p14:cNvPr>
              <p14:cNvContentPartPr/>
              <p14:nvPr/>
            </p14:nvContentPartPr>
            <p14:xfrm>
              <a:off x="9718406" y="5859110"/>
              <a:ext cx="552960" cy="461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4AB23AA-B1C5-8AB5-BDF3-1EA9CD6B81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09406" y="5850470"/>
                <a:ext cx="5706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865257A-F898-604D-6885-52ED394C6B8C}"/>
                  </a:ext>
                </a:extLst>
              </p14:cNvPr>
              <p14:cNvContentPartPr/>
              <p14:nvPr/>
            </p14:nvContentPartPr>
            <p14:xfrm>
              <a:off x="11273966" y="5843990"/>
              <a:ext cx="473400" cy="511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65257A-F898-604D-6885-52ED394C6B8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64966" y="5834990"/>
                <a:ext cx="4910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DE340C-C707-35B6-7A52-C8ACB90E0D3F}"/>
                  </a:ext>
                </a:extLst>
              </p14:cNvPr>
              <p14:cNvContentPartPr/>
              <p14:nvPr/>
            </p14:nvContentPartPr>
            <p14:xfrm>
              <a:off x="8969606" y="2407790"/>
              <a:ext cx="50400" cy="71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DE340C-C707-35B6-7A52-C8ACB90E0D3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60606" y="2398790"/>
                <a:ext cx="68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28971-BEC0-00CA-DE85-911BEC67DA8E}"/>
                  </a:ext>
                </a:extLst>
              </p14:cNvPr>
              <p14:cNvContentPartPr/>
              <p14:nvPr/>
            </p14:nvContentPartPr>
            <p14:xfrm>
              <a:off x="6834806" y="4594430"/>
              <a:ext cx="671400" cy="42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28971-BEC0-00CA-DE85-911BEC67DA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26166" y="4585430"/>
                <a:ext cx="6890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3C66BA-5F6A-836B-856B-6977E85A54A5}"/>
                  </a:ext>
                </a:extLst>
              </p14:cNvPr>
              <p14:cNvContentPartPr/>
              <p14:nvPr/>
            </p14:nvContentPartPr>
            <p14:xfrm>
              <a:off x="6838766" y="4597310"/>
              <a:ext cx="615960" cy="462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3C66BA-5F6A-836B-856B-6977E85A54A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30126" y="4588670"/>
                <a:ext cx="6336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F2C3392-D115-7586-03FF-2500BB2B5B09}"/>
                  </a:ext>
                </a:extLst>
              </p14:cNvPr>
              <p14:cNvContentPartPr/>
              <p14:nvPr/>
            </p14:nvContentPartPr>
            <p14:xfrm>
              <a:off x="4080446" y="5262590"/>
              <a:ext cx="314640" cy="443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F2C3392-D115-7586-03FF-2500BB2B5B0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71446" y="5253590"/>
                <a:ext cx="3322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B70DC5C-4A20-3D6A-9F8A-1264082E2842}"/>
                  </a:ext>
                </a:extLst>
              </p14:cNvPr>
              <p14:cNvContentPartPr/>
              <p14:nvPr/>
            </p14:nvContentPartPr>
            <p14:xfrm>
              <a:off x="873566" y="4201670"/>
              <a:ext cx="31680" cy="15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B70DC5C-4A20-3D6A-9F8A-1264082E284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4926" y="4192670"/>
                <a:ext cx="49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2D5A8BC-5A4B-60CD-6D5D-424BAA695B83}"/>
                  </a:ext>
                </a:extLst>
              </p14:cNvPr>
              <p14:cNvContentPartPr/>
              <p14:nvPr/>
            </p14:nvContentPartPr>
            <p14:xfrm>
              <a:off x="5252246" y="5163950"/>
              <a:ext cx="582120" cy="382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2D5A8BC-5A4B-60CD-6D5D-424BAA695B8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43606" y="5154950"/>
                <a:ext cx="599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9BE4734-10BD-AE97-C10B-FBCBCBA44495}"/>
                  </a:ext>
                </a:extLst>
              </p14:cNvPr>
              <p14:cNvContentPartPr/>
              <p14:nvPr/>
            </p14:nvContentPartPr>
            <p14:xfrm>
              <a:off x="8829566" y="4271870"/>
              <a:ext cx="92160" cy="232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9BE4734-10BD-AE97-C10B-FBCBCBA444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20566" y="4263230"/>
                <a:ext cx="109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8C2D977-5DDC-656C-B9EB-FBAA555D9FC6}"/>
                  </a:ext>
                </a:extLst>
              </p14:cNvPr>
              <p14:cNvContentPartPr/>
              <p14:nvPr/>
            </p14:nvContentPartPr>
            <p14:xfrm>
              <a:off x="8791046" y="4200230"/>
              <a:ext cx="145800" cy="30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C2D977-5DDC-656C-B9EB-FBAA555D9FC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82046" y="4191230"/>
                <a:ext cx="163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DCA016E-07CB-52F7-8C54-44C479D68C12}"/>
                  </a:ext>
                </a:extLst>
              </p14:cNvPr>
              <p14:cNvContentPartPr/>
              <p14:nvPr/>
            </p14:nvContentPartPr>
            <p14:xfrm>
              <a:off x="9822806" y="4116710"/>
              <a:ext cx="641880" cy="418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DCA016E-07CB-52F7-8C54-44C479D68C1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814166" y="4107710"/>
                <a:ext cx="659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06B4C62-3703-C971-D1F3-4362EB7B0812}"/>
                  </a:ext>
                </a:extLst>
              </p14:cNvPr>
              <p14:cNvContentPartPr/>
              <p14:nvPr/>
            </p14:nvContentPartPr>
            <p14:xfrm>
              <a:off x="8723006" y="2261990"/>
              <a:ext cx="429120" cy="359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06B4C62-3703-C971-D1F3-4362EB7B081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14006" y="2252990"/>
                <a:ext cx="446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1CC2A6C-FE01-A70E-E5DA-42E1769C1D6D}"/>
                  </a:ext>
                </a:extLst>
              </p14:cNvPr>
              <p14:cNvContentPartPr/>
              <p14:nvPr/>
            </p14:nvContentPartPr>
            <p14:xfrm>
              <a:off x="8674046" y="4777670"/>
              <a:ext cx="451440" cy="310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1CC2A6C-FE01-A70E-E5DA-42E1769C1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65046" y="4769030"/>
                <a:ext cx="4690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B41DE5-288F-0E0A-803E-A2ACD21C5053}"/>
                  </a:ext>
                </a:extLst>
              </p14:cNvPr>
              <p14:cNvContentPartPr/>
              <p14:nvPr/>
            </p14:nvContentPartPr>
            <p14:xfrm>
              <a:off x="9353366" y="2201510"/>
              <a:ext cx="570600" cy="312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B41DE5-288F-0E0A-803E-A2ACD21C505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44366" y="2192870"/>
                <a:ext cx="588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59FDB22-C6D1-9324-273F-A2CAF2111C3C}"/>
                  </a:ext>
                </a:extLst>
              </p14:cNvPr>
              <p14:cNvContentPartPr/>
              <p14:nvPr/>
            </p14:nvContentPartPr>
            <p14:xfrm>
              <a:off x="9458486" y="2222750"/>
              <a:ext cx="241200" cy="290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59FDB22-C6D1-9324-273F-A2CAF2111C3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449486" y="2213750"/>
                <a:ext cx="258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6B37C61-014E-09B0-C6B9-D1A6E41720E4}"/>
                  </a:ext>
                </a:extLst>
              </p14:cNvPr>
              <p14:cNvContentPartPr/>
              <p14:nvPr/>
            </p14:nvContentPartPr>
            <p14:xfrm>
              <a:off x="11108726" y="4560230"/>
              <a:ext cx="820080" cy="338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6B37C61-014E-09B0-C6B9-D1A6E41720E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100086" y="4551590"/>
                <a:ext cx="837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B502FB-A151-29AC-EEB4-06A2C708CEEC}"/>
                  </a:ext>
                </a:extLst>
              </p14:cNvPr>
              <p14:cNvContentPartPr/>
              <p14:nvPr/>
            </p14:nvContentPartPr>
            <p14:xfrm>
              <a:off x="9904526" y="5328470"/>
              <a:ext cx="615240" cy="316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B502FB-A151-29AC-EEB4-06A2C708CEE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895526" y="5319830"/>
                <a:ext cx="632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3E4CDB-9C64-DDB8-E5E9-4F0341D2EAC8}"/>
                  </a:ext>
                </a:extLst>
              </p14:cNvPr>
              <p14:cNvContentPartPr/>
              <p14:nvPr/>
            </p14:nvContentPartPr>
            <p14:xfrm>
              <a:off x="9873926" y="5214710"/>
              <a:ext cx="794160" cy="529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3E4CDB-9C64-DDB8-E5E9-4F0341D2EAC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865286" y="5205710"/>
                <a:ext cx="8118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BB0AAC-482C-7B7D-2D41-BD5836867279}"/>
                  </a:ext>
                </a:extLst>
              </p14:cNvPr>
              <p14:cNvContentPartPr/>
              <p14:nvPr/>
            </p14:nvContentPartPr>
            <p14:xfrm>
              <a:off x="9967886" y="2186030"/>
              <a:ext cx="458640" cy="289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BB0AAC-482C-7B7D-2D41-BD583686727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59246" y="2177390"/>
                <a:ext cx="4762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951A784-32E9-2BF9-E1A1-B2DD2246BC1D}"/>
                  </a:ext>
                </a:extLst>
              </p14:cNvPr>
              <p14:cNvContentPartPr/>
              <p14:nvPr/>
            </p14:nvContentPartPr>
            <p14:xfrm>
              <a:off x="11214566" y="5117510"/>
              <a:ext cx="846000" cy="434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951A784-32E9-2BF9-E1A1-B2DD2246BC1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205926" y="5108870"/>
                <a:ext cx="863640" cy="45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73D48AE-821F-4CE4-7A53-EC6249E1BCD0}"/>
              </a:ext>
            </a:extLst>
          </p:cNvPr>
          <p:cNvGrpSpPr/>
          <p:nvPr/>
        </p:nvGrpSpPr>
        <p:grpSpPr>
          <a:xfrm>
            <a:off x="8573246" y="5958830"/>
            <a:ext cx="428760" cy="409680"/>
            <a:chOff x="8573246" y="5958830"/>
            <a:chExt cx="4287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1D3035-709F-8516-8A2A-1C6DE05A3F55}"/>
                    </a:ext>
                  </a:extLst>
                </p14:cNvPr>
                <p14:cNvContentPartPr/>
                <p14:nvPr/>
              </p14:nvContentPartPr>
              <p14:xfrm>
                <a:off x="8612126" y="5971790"/>
                <a:ext cx="337320" cy="23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1D3035-709F-8516-8A2A-1C6DE05A3F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03126" y="5963150"/>
                  <a:ext cx="354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584371-34A7-9255-4831-FD19B2079CEC}"/>
                    </a:ext>
                  </a:extLst>
                </p14:cNvPr>
                <p14:cNvContentPartPr/>
                <p14:nvPr/>
              </p14:nvContentPartPr>
              <p14:xfrm>
                <a:off x="8695646" y="6008510"/>
                <a:ext cx="115920" cy="33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584371-34A7-9255-4831-FD19B2079C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86646" y="5999510"/>
                  <a:ext cx="133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B8B9016-FC3B-6A25-5616-C48D23DD0EE2}"/>
                    </a:ext>
                  </a:extLst>
                </p14:cNvPr>
                <p14:cNvContentPartPr/>
                <p14:nvPr/>
              </p14:nvContentPartPr>
              <p14:xfrm>
                <a:off x="8573246" y="5966750"/>
                <a:ext cx="428760" cy="209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B8B9016-FC3B-6A25-5616-C48D23DD0EE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64246" y="5957750"/>
                  <a:ext cx="446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9265DFE-DFD9-1339-C958-A5645CB85B6D}"/>
                    </a:ext>
                  </a:extLst>
                </p14:cNvPr>
                <p14:cNvContentPartPr/>
                <p14:nvPr/>
              </p14:nvContentPartPr>
              <p14:xfrm>
                <a:off x="8707886" y="5958830"/>
                <a:ext cx="120240" cy="409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9265DFE-DFD9-1339-C958-A5645CB85B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8886" y="5949830"/>
                  <a:ext cx="13788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7EF50FA-68BA-F2E0-8782-96E82EAB28CE}"/>
                  </a:ext>
                </a:extLst>
              </p14:cNvPr>
              <p14:cNvContentPartPr/>
              <p14:nvPr/>
            </p14:nvContentPartPr>
            <p14:xfrm>
              <a:off x="8859086" y="2839070"/>
              <a:ext cx="113400" cy="69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7EF50FA-68BA-F2E0-8782-96E82EAB28C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850446" y="2830070"/>
                <a:ext cx="131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88DE06D-8FEF-DFAB-1E0B-09B2086C0483}"/>
                  </a:ext>
                </a:extLst>
              </p14:cNvPr>
              <p14:cNvContentPartPr/>
              <p14:nvPr/>
            </p14:nvContentPartPr>
            <p14:xfrm>
              <a:off x="4034006" y="5261510"/>
              <a:ext cx="23400" cy="190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88DE06D-8FEF-DFAB-1E0B-09B2086C048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025366" y="5252870"/>
                <a:ext cx="41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574B803-1F19-259F-657F-0587165FC4DD}"/>
                  </a:ext>
                </a:extLst>
              </p14:cNvPr>
              <p14:cNvContentPartPr/>
              <p14:nvPr/>
            </p14:nvContentPartPr>
            <p14:xfrm>
              <a:off x="10574126" y="2273510"/>
              <a:ext cx="47520" cy="24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574B803-1F19-259F-657F-0587165FC4D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65126" y="2264870"/>
                <a:ext cx="651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B50D232-6FFA-1D51-0101-94ACE5DDB42F}"/>
              </a:ext>
            </a:extLst>
          </p:cNvPr>
          <p:cNvGrpSpPr/>
          <p:nvPr/>
        </p:nvGrpSpPr>
        <p:grpSpPr>
          <a:xfrm>
            <a:off x="7529966" y="1062470"/>
            <a:ext cx="1256400" cy="495720"/>
            <a:chOff x="7529966" y="1062470"/>
            <a:chExt cx="125640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D80DD68-3F9C-674A-C2D8-4ACF4BC763C1}"/>
                    </a:ext>
                  </a:extLst>
                </p14:cNvPr>
                <p14:cNvContentPartPr/>
                <p14:nvPr/>
              </p14:nvContentPartPr>
              <p14:xfrm>
                <a:off x="8110646" y="1449110"/>
                <a:ext cx="603000" cy="59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D80DD68-3F9C-674A-C2D8-4ACF4BC763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02006" y="1440470"/>
                  <a:ext cx="620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E924CB-CC02-9A90-C790-0616D18E3738}"/>
                    </a:ext>
                  </a:extLst>
                </p14:cNvPr>
                <p14:cNvContentPartPr/>
                <p14:nvPr/>
              </p14:nvContentPartPr>
              <p14:xfrm>
                <a:off x="8632646" y="1422470"/>
                <a:ext cx="153720" cy="135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E924CB-CC02-9A90-C790-0616D18E373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24006" y="1413470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A64145-7437-AC0D-D986-EA4BC885E5C7}"/>
                    </a:ext>
                  </a:extLst>
                </p14:cNvPr>
                <p14:cNvContentPartPr/>
                <p14:nvPr/>
              </p14:nvContentPartPr>
              <p14:xfrm>
                <a:off x="7558766" y="1355870"/>
                <a:ext cx="57960" cy="177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A64145-7437-AC0D-D986-EA4BC885E5C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50126" y="1346870"/>
                  <a:ext cx="75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DE5757F-7921-8F8A-572F-0BB2E4563252}"/>
                    </a:ext>
                  </a:extLst>
                </p14:cNvPr>
                <p14:cNvContentPartPr/>
                <p14:nvPr/>
              </p14:nvContentPartPr>
              <p14:xfrm>
                <a:off x="7529966" y="1147070"/>
                <a:ext cx="156240" cy="164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DE5757F-7921-8F8A-572F-0BB2E45632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20966" y="1138430"/>
                  <a:ext cx="17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10665F-AD9A-A238-02A3-B718936D044F}"/>
                    </a:ext>
                  </a:extLst>
                </p14:cNvPr>
                <p14:cNvContentPartPr/>
                <p14:nvPr/>
              </p14:nvContentPartPr>
              <p14:xfrm>
                <a:off x="7669286" y="1330310"/>
                <a:ext cx="118800" cy="67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10665F-AD9A-A238-02A3-B718936D04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0286" y="1321310"/>
                  <a:ext cx="136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2DC174E-2BA9-517E-B7F1-CAE18191A828}"/>
                    </a:ext>
                  </a:extLst>
                </p14:cNvPr>
                <p14:cNvContentPartPr/>
                <p14:nvPr/>
              </p14:nvContentPartPr>
              <p14:xfrm>
                <a:off x="7686926" y="1362710"/>
                <a:ext cx="164520" cy="88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2DC174E-2BA9-517E-B7F1-CAE18191A8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77926" y="1354070"/>
                  <a:ext cx="182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8CDABE-AE49-8A67-4F1A-706099A70381}"/>
                    </a:ext>
                  </a:extLst>
                </p14:cNvPr>
                <p14:cNvContentPartPr/>
                <p14:nvPr/>
              </p14:nvContentPartPr>
              <p14:xfrm>
                <a:off x="7961966" y="1062470"/>
                <a:ext cx="94320" cy="291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8CDABE-AE49-8A67-4F1A-706099A7038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53326" y="1053470"/>
                  <a:ext cx="11196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DC28870-C24A-38FE-99A1-751FD2BC7A72}"/>
              </a:ext>
            </a:extLst>
          </p:cNvPr>
          <p:cNvGrpSpPr/>
          <p:nvPr/>
        </p:nvGrpSpPr>
        <p:grpSpPr>
          <a:xfrm>
            <a:off x="3573926" y="4361870"/>
            <a:ext cx="369360" cy="178560"/>
            <a:chOff x="3573926" y="4361870"/>
            <a:chExt cx="36936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1AAC9C6-3DA6-4720-6A23-680B38DCF05E}"/>
                    </a:ext>
                  </a:extLst>
                </p14:cNvPr>
                <p14:cNvContentPartPr/>
                <p14:nvPr/>
              </p14:nvContentPartPr>
              <p14:xfrm>
                <a:off x="3573926" y="4363310"/>
                <a:ext cx="369360" cy="17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1AAC9C6-3DA6-4720-6A23-680B38DCF0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5286" y="4354670"/>
                  <a:ext cx="38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A0CB1A8-24A2-EF56-E882-5BD8A026F893}"/>
                    </a:ext>
                  </a:extLst>
                </p14:cNvPr>
                <p14:cNvContentPartPr/>
                <p14:nvPr/>
              </p14:nvContentPartPr>
              <p14:xfrm>
                <a:off x="3779486" y="4361870"/>
                <a:ext cx="30960" cy="178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A0CB1A8-24A2-EF56-E882-5BD8A026F8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0846" y="4353230"/>
                  <a:ext cx="486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6F7A250-BCB4-C57E-135C-7C7741DF16BE}"/>
                  </a:ext>
                </a:extLst>
              </p14:cNvPr>
              <p14:cNvContentPartPr/>
              <p14:nvPr/>
            </p14:nvContentPartPr>
            <p14:xfrm>
              <a:off x="6946766" y="5141630"/>
              <a:ext cx="637560" cy="3726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6F7A250-BCB4-C57E-135C-7C7741DF16B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37766" y="5132990"/>
                <a:ext cx="65520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49865C-5958-B838-2CAF-0D46B4BAF0CD}"/>
              </a:ext>
            </a:extLst>
          </p:cNvPr>
          <p:cNvGrpSpPr/>
          <p:nvPr/>
        </p:nvGrpSpPr>
        <p:grpSpPr>
          <a:xfrm>
            <a:off x="4013486" y="5939750"/>
            <a:ext cx="349200" cy="389880"/>
            <a:chOff x="4013486" y="5939750"/>
            <a:chExt cx="34920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770669-FA20-ED77-85DE-0CD7292DE9A3}"/>
                    </a:ext>
                  </a:extLst>
                </p14:cNvPr>
                <p14:cNvContentPartPr/>
                <p14:nvPr/>
              </p14:nvContentPartPr>
              <p14:xfrm>
                <a:off x="4013486" y="5939750"/>
                <a:ext cx="349200" cy="206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770669-FA20-ED77-85DE-0CD7292DE9A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04486" y="5931110"/>
                  <a:ext cx="366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B6C2814-07D3-4BD2-533C-0FA73B5A9444}"/>
                    </a:ext>
                  </a:extLst>
                </p14:cNvPr>
                <p14:cNvContentPartPr/>
                <p14:nvPr/>
              </p14:nvContentPartPr>
              <p14:xfrm>
                <a:off x="4085486" y="5942270"/>
                <a:ext cx="114480" cy="387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B6C2814-07D3-4BD2-533C-0FA73B5A944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76486" y="5933630"/>
                  <a:ext cx="13212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C6001C7-62AA-5C9D-936E-4709A4F3C828}"/>
                  </a:ext>
                </a:extLst>
              </p14:cNvPr>
              <p14:cNvContentPartPr/>
              <p14:nvPr/>
            </p14:nvContentPartPr>
            <p14:xfrm>
              <a:off x="5239646" y="5798990"/>
              <a:ext cx="646200" cy="412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C6001C7-62AA-5C9D-936E-4709A4F3C82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231006" y="5790350"/>
                <a:ext cx="663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2FD63A8-CA2A-D6ED-8384-272B2EEEDF3A}"/>
                  </a:ext>
                </a:extLst>
              </p14:cNvPr>
              <p14:cNvContentPartPr/>
              <p14:nvPr/>
            </p14:nvContentPartPr>
            <p14:xfrm>
              <a:off x="8849366" y="3341630"/>
              <a:ext cx="31680" cy="12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2FD63A8-CA2A-D6ED-8384-272B2EEEDF3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840366" y="3332630"/>
                <a:ext cx="49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0CB45B3-82C6-4123-7B3C-FB2A02D320B4}"/>
                  </a:ext>
                </a:extLst>
              </p14:cNvPr>
              <p14:cNvContentPartPr/>
              <p14:nvPr/>
            </p14:nvContentPartPr>
            <p14:xfrm>
              <a:off x="736406" y="3976670"/>
              <a:ext cx="346680" cy="354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0CB45B3-82C6-4123-7B3C-FB2A02D320B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7766" y="3967670"/>
                <a:ext cx="3643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75A0D66-DBB6-8F90-4D80-40CE09C927EF}"/>
                  </a:ext>
                </a:extLst>
              </p14:cNvPr>
              <p14:cNvContentPartPr/>
              <p14:nvPr/>
            </p14:nvContentPartPr>
            <p14:xfrm>
              <a:off x="6953966" y="5689550"/>
              <a:ext cx="713880" cy="4334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75A0D66-DBB6-8F90-4D80-40CE09C92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44966" y="5680550"/>
                <a:ext cx="73152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5B2BB1D-8938-D8DB-581E-A205CC8DCD9D}"/>
              </a:ext>
            </a:extLst>
          </p:cNvPr>
          <p:cNvGrpSpPr/>
          <p:nvPr/>
        </p:nvGrpSpPr>
        <p:grpSpPr>
          <a:xfrm>
            <a:off x="4049486" y="6401630"/>
            <a:ext cx="166680" cy="316800"/>
            <a:chOff x="4049486" y="6401630"/>
            <a:chExt cx="16668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CBBEF9-430B-43BB-6A3A-0DE050BD0856}"/>
                    </a:ext>
                  </a:extLst>
                </p14:cNvPr>
                <p14:cNvContentPartPr/>
                <p14:nvPr/>
              </p14:nvContentPartPr>
              <p14:xfrm>
                <a:off x="4049486" y="6443390"/>
                <a:ext cx="150480" cy="275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CBBEF9-430B-43BB-6A3A-0DE050BD085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40846" y="6434390"/>
                  <a:ext cx="168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47D7D6B-3577-D893-F34A-7E7556EF657A}"/>
                    </a:ext>
                  </a:extLst>
                </p14:cNvPr>
                <p14:cNvContentPartPr/>
                <p14:nvPr/>
              </p14:nvContentPartPr>
              <p14:xfrm>
                <a:off x="4054526" y="6401630"/>
                <a:ext cx="161640" cy="93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47D7D6B-3577-D893-F34A-7E7556EF65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45886" y="6392630"/>
                  <a:ext cx="17928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5FB9CC5-C993-A383-FE4D-1819AB133E70}"/>
                  </a:ext>
                </a:extLst>
              </p14:cNvPr>
              <p14:cNvContentPartPr/>
              <p14:nvPr/>
            </p14:nvContentPartPr>
            <p14:xfrm>
              <a:off x="5411366" y="6234590"/>
              <a:ext cx="526320" cy="372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5FB9CC5-C993-A383-FE4D-1819AB133E7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02726" y="6225950"/>
                <a:ext cx="5439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6434648-A68C-EA0D-20C8-1238073FA894}"/>
                  </a:ext>
                </a:extLst>
              </p14:cNvPr>
              <p14:cNvContentPartPr/>
              <p14:nvPr/>
            </p14:nvContentPartPr>
            <p14:xfrm>
              <a:off x="8036126" y="1971470"/>
              <a:ext cx="491040" cy="63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6434648-A68C-EA0D-20C8-1238073FA89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27486" y="1962470"/>
                <a:ext cx="508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68524B-F504-5A7B-679D-E7AD35D50DFE}"/>
                  </a:ext>
                </a:extLst>
              </p14:cNvPr>
              <p14:cNvContentPartPr/>
              <p14:nvPr/>
            </p14:nvContentPartPr>
            <p14:xfrm>
              <a:off x="8455886" y="1907750"/>
              <a:ext cx="172800" cy="198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68524B-F504-5A7B-679D-E7AD35D50DF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446886" y="1898750"/>
                <a:ext cx="190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5243018-FEB4-5805-46ED-2D6501F77876}"/>
                  </a:ext>
                </a:extLst>
              </p14:cNvPr>
              <p14:cNvContentPartPr/>
              <p14:nvPr/>
            </p14:nvContentPartPr>
            <p14:xfrm>
              <a:off x="7315766" y="1964270"/>
              <a:ext cx="30240" cy="198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5243018-FEB4-5805-46ED-2D6501F7787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307126" y="1955630"/>
                <a:ext cx="47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99712F2-3D84-A8FA-C397-CD73483AE05F}"/>
                  </a:ext>
                </a:extLst>
              </p14:cNvPr>
              <p14:cNvContentPartPr/>
              <p14:nvPr/>
            </p14:nvContentPartPr>
            <p14:xfrm>
              <a:off x="7240886" y="1782830"/>
              <a:ext cx="164880" cy="148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99712F2-3D84-A8FA-C397-CD73483AE05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32246" y="1774190"/>
                <a:ext cx="182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B5D3210-3023-E7CA-524A-DA8174709273}"/>
                  </a:ext>
                </a:extLst>
              </p14:cNvPr>
              <p14:cNvContentPartPr/>
              <p14:nvPr/>
            </p14:nvContentPartPr>
            <p14:xfrm>
              <a:off x="7369046" y="1968230"/>
              <a:ext cx="158040" cy="63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B5D3210-3023-E7CA-524A-DA817470927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60406" y="1959590"/>
                <a:ext cx="175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2B7DEA6-F6FD-E7D5-1808-4E07C88CCEE7}"/>
                  </a:ext>
                </a:extLst>
              </p14:cNvPr>
              <p14:cNvContentPartPr/>
              <p14:nvPr/>
            </p14:nvContentPartPr>
            <p14:xfrm>
              <a:off x="7393166" y="2054630"/>
              <a:ext cx="162000" cy="66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2B7DEA6-F6FD-E7D5-1808-4E07C88CCE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384526" y="2045630"/>
                <a:ext cx="179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450EF0A-D894-8D23-B60C-32FA5614534E}"/>
                  </a:ext>
                </a:extLst>
              </p14:cNvPr>
              <p14:cNvContentPartPr/>
              <p14:nvPr/>
            </p14:nvContentPartPr>
            <p14:xfrm>
              <a:off x="7607006" y="1819190"/>
              <a:ext cx="252360" cy="302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450EF0A-D894-8D23-B60C-32FA5614534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598006" y="1810550"/>
                <a:ext cx="270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04B162B-F4AB-A1E4-D895-ACF8FCFD908C}"/>
                  </a:ext>
                </a:extLst>
              </p14:cNvPr>
              <p14:cNvContentPartPr/>
              <p14:nvPr/>
            </p14:nvContentPartPr>
            <p14:xfrm>
              <a:off x="7811486" y="2505350"/>
              <a:ext cx="654120" cy="41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04B162B-F4AB-A1E4-D895-ACF8FCFD908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02486" y="2496350"/>
                <a:ext cx="67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420207-4E59-0CB9-D5AE-1B713A5D0E5A}"/>
                  </a:ext>
                </a:extLst>
              </p14:cNvPr>
              <p14:cNvContentPartPr/>
              <p14:nvPr/>
            </p14:nvContentPartPr>
            <p14:xfrm>
              <a:off x="8310446" y="2451710"/>
              <a:ext cx="241200" cy="167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420207-4E59-0CB9-D5AE-1B713A5D0E5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01446" y="2442710"/>
                <a:ext cx="258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A7C04C6-A5FC-1A5B-124C-8C615E3CBB9E}"/>
                  </a:ext>
                </a:extLst>
              </p14:cNvPr>
              <p14:cNvContentPartPr/>
              <p14:nvPr/>
            </p14:nvContentPartPr>
            <p14:xfrm>
              <a:off x="7130006" y="2450630"/>
              <a:ext cx="35280" cy="195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A7C04C6-A5FC-1A5B-124C-8C615E3CBB9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21366" y="2441630"/>
                <a:ext cx="52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E93CC04-F235-C7F3-A19C-65779E54368C}"/>
                  </a:ext>
                </a:extLst>
              </p14:cNvPr>
              <p14:cNvContentPartPr/>
              <p14:nvPr/>
            </p14:nvContentPartPr>
            <p14:xfrm>
              <a:off x="7016246" y="2238590"/>
              <a:ext cx="168840" cy="157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E93CC04-F235-C7F3-A19C-65779E54368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007606" y="2229950"/>
                <a:ext cx="18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9596832-B44B-D377-F2D2-1B55BB4AA36E}"/>
                  </a:ext>
                </a:extLst>
              </p14:cNvPr>
              <p14:cNvContentPartPr/>
              <p14:nvPr/>
            </p14:nvContentPartPr>
            <p14:xfrm>
              <a:off x="7211366" y="2462510"/>
              <a:ext cx="186120" cy="86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9596832-B44B-D377-F2D2-1B55BB4AA36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202726" y="2453870"/>
                <a:ext cx="203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7A843A4-D6AA-23F6-973D-51342C892605}"/>
                  </a:ext>
                </a:extLst>
              </p14:cNvPr>
              <p14:cNvContentPartPr/>
              <p14:nvPr/>
            </p14:nvContentPartPr>
            <p14:xfrm>
              <a:off x="7283726" y="2518670"/>
              <a:ext cx="154080" cy="74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7A843A4-D6AA-23F6-973D-51342C89260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75086" y="2510030"/>
                <a:ext cx="171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D3290E8-119F-5124-57A2-B0FD03A8B847}"/>
                  </a:ext>
                </a:extLst>
              </p14:cNvPr>
              <p14:cNvContentPartPr/>
              <p14:nvPr/>
            </p14:nvContentPartPr>
            <p14:xfrm>
              <a:off x="7396406" y="2306270"/>
              <a:ext cx="211680" cy="264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D3290E8-119F-5124-57A2-B0FD03A8B84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387406" y="2297630"/>
                <a:ext cx="229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4790A0A-F158-3000-54DD-50A920784414}"/>
                  </a:ext>
                </a:extLst>
              </p14:cNvPr>
              <p14:cNvContentPartPr/>
              <p14:nvPr/>
            </p14:nvContentPartPr>
            <p14:xfrm>
              <a:off x="8721926" y="2737190"/>
              <a:ext cx="421920" cy="270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4790A0A-F158-3000-54DD-50A92078441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713286" y="2728550"/>
                <a:ext cx="4395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9FD340D-EA56-9086-5003-8B5D7BDB4EC1}"/>
                  </a:ext>
                </a:extLst>
              </p14:cNvPr>
              <p14:cNvContentPartPr/>
              <p14:nvPr/>
            </p14:nvContentPartPr>
            <p14:xfrm>
              <a:off x="9490166" y="2597510"/>
              <a:ext cx="423720" cy="318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9FD340D-EA56-9086-5003-8B5D7BDB4EC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81526" y="2588870"/>
                <a:ext cx="441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A79325A-D9AF-5D09-105F-11D07B534D27}"/>
                  </a:ext>
                </a:extLst>
              </p14:cNvPr>
              <p14:cNvContentPartPr/>
              <p14:nvPr/>
            </p14:nvContentPartPr>
            <p14:xfrm>
              <a:off x="10163006" y="2555030"/>
              <a:ext cx="414000" cy="319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A79325A-D9AF-5D09-105F-11D07B534D2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154006" y="2546390"/>
                <a:ext cx="431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EEF65D3-A3AE-C310-2CCF-2A560BA15C87}"/>
                  </a:ext>
                </a:extLst>
              </p14:cNvPr>
              <p14:cNvContentPartPr/>
              <p14:nvPr/>
            </p14:nvContentPartPr>
            <p14:xfrm>
              <a:off x="8713286" y="2985230"/>
              <a:ext cx="465120" cy="4042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EEF65D3-A3AE-C310-2CCF-2A560BA15C8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704646" y="2976230"/>
                <a:ext cx="4827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82687DB-9536-E3C1-F913-65899654DFE2}"/>
                  </a:ext>
                </a:extLst>
              </p14:cNvPr>
              <p14:cNvContentPartPr/>
              <p14:nvPr/>
            </p14:nvContentPartPr>
            <p14:xfrm>
              <a:off x="9570086" y="3016550"/>
              <a:ext cx="486360" cy="304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82687DB-9536-E3C1-F913-65899654DFE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561086" y="3007910"/>
                <a:ext cx="504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5700B6F-829B-1DAC-506B-7264316137D6}"/>
                  </a:ext>
                </a:extLst>
              </p14:cNvPr>
              <p14:cNvContentPartPr/>
              <p14:nvPr/>
            </p14:nvContentPartPr>
            <p14:xfrm>
              <a:off x="10070126" y="2974430"/>
              <a:ext cx="582840" cy="3376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5700B6F-829B-1DAC-506B-7264316137D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061486" y="2965790"/>
                <a:ext cx="600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CA5890A-C3FD-5004-686B-F79D8C936379}"/>
                  </a:ext>
                </a:extLst>
              </p14:cNvPr>
              <p14:cNvContentPartPr/>
              <p14:nvPr/>
            </p14:nvContentPartPr>
            <p14:xfrm>
              <a:off x="7040006" y="6198590"/>
              <a:ext cx="616320" cy="372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CA5890A-C3FD-5004-686B-F79D8C93637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31366" y="6189590"/>
                <a:ext cx="6339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1C262AE-55FD-3105-1EC8-B4D7B54DD34A}"/>
                  </a:ext>
                </a:extLst>
              </p14:cNvPr>
              <p14:cNvContentPartPr/>
              <p14:nvPr/>
            </p14:nvContentPartPr>
            <p14:xfrm>
              <a:off x="4310486" y="6659750"/>
              <a:ext cx="156600" cy="208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1C262AE-55FD-3105-1EC8-B4D7B54DD34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301486" y="6650750"/>
                <a:ext cx="17424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A24F4E-22F9-5908-45DD-8FC8E7A9D40A}"/>
              </a:ext>
            </a:extLst>
          </p:cNvPr>
          <p:cNvGrpSpPr/>
          <p:nvPr/>
        </p:nvGrpSpPr>
        <p:grpSpPr>
          <a:xfrm>
            <a:off x="5529806" y="6587001"/>
            <a:ext cx="358560" cy="303840"/>
            <a:chOff x="5529806" y="6587001"/>
            <a:chExt cx="35856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74C9AFF-2214-D365-93F6-821A24A8A44E}"/>
                    </a:ext>
                  </a:extLst>
                </p14:cNvPr>
                <p14:cNvContentPartPr/>
                <p14:nvPr/>
              </p14:nvContentPartPr>
              <p14:xfrm>
                <a:off x="5548166" y="6587001"/>
                <a:ext cx="340200" cy="275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74C9AFF-2214-D365-93F6-821A24A8A44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39166" y="6578361"/>
                  <a:ext cx="357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E72DBF0-C753-66BE-B560-300F7625DA61}"/>
                    </a:ext>
                  </a:extLst>
                </p14:cNvPr>
                <p14:cNvContentPartPr/>
                <p14:nvPr/>
              </p14:nvContentPartPr>
              <p14:xfrm>
                <a:off x="5529806" y="6623001"/>
                <a:ext cx="329760" cy="267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E72DBF0-C753-66BE-B560-300F7625DA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20806" y="6614001"/>
                  <a:ext cx="34740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7B5D94B-C56A-21D7-B3B0-59992DDEDE18}"/>
              </a:ext>
            </a:extLst>
          </p:cNvPr>
          <p:cNvGrpSpPr/>
          <p:nvPr/>
        </p:nvGrpSpPr>
        <p:grpSpPr>
          <a:xfrm>
            <a:off x="912806" y="2103862"/>
            <a:ext cx="2267640" cy="1713240"/>
            <a:chOff x="912806" y="2103862"/>
            <a:chExt cx="2267640" cy="17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D40DEF0-96A7-FA08-6681-C11948F60D08}"/>
                    </a:ext>
                  </a:extLst>
                </p14:cNvPr>
                <p14:cNvContentPartPr/>
                <p14:nvPr/>
              </p14:nvContentPartPr>
              <p14:xfrm>
                <a:off x="912806" y="2824310"/>
                <a:ext cx="338040" cy="34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D40DEF0-96A7-FA08-6681-C11948F60D0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03806" y="2815310"/>
                  <a:ext cx="355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C029C8-6764-4049-670A-E91109918446}"/>
                    </a:ext>
                  </a:extLst>
                </p14:cNvPr>
                <p14:cNvContentPartPr/>
                <p14:nvPr/>
              </p14:nvContentPartPr>
              <p14:xfrm>
                <a:off x="1096766" y="2736830"/>
                <a:ext cx="148680" cy="17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C029C8-6764-4049-670A-E9110991844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7766" y="2728190"/>
                  <a:ext cx="166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F08851-0A11-77AF-1E96-049F7D014BB1}"/>
                    </a:ext>
                  </a:extLst>
                </p14:cNvPr>
                <p14:cNvContentPartPr/>
                <p14:nvPr/>
              </p14:nvContentPartPr>
              <p14:xfrm>
                <a:off x="1076966" y="2764910"/>
                <a:ext cx="15120" cy="177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F08851-0A11-77AF-1E96-049F7D014BB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8326" y="2756270"/>
                  <a:ext cx="3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6C07C31-DD9F-DA96-8E90-67AF9F189333}"/>
                    </a:ext>
                  </a:extLst>
                </p14:cNvPr>
                <p14:cNvContentPartPr/>
                <p14:nvPr/>
              </p14:nvContentPartPr>
              <p14:xfrm>
                <a:off x="1489166" y="2595350"/>
                <a:ext cx="644040" cy="555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6C07C31-DD9F-DA96-8E90-67AF9F18933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480526" y="2586350"/>
                  <a:ext cx="6616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4965778-48F4-D99C-181A-6003138F8F9B}"/>
                    </a:ext>
                  </a:extLst>
                </p14:cNvPr>
                <p14:cNvContentPartPr/>
                <p14:nvPr/>
              </p14:nvContentPartPr>
              <p14:xfrm>
                <a:off x="1424366" y="3612350"/>
                <a:ext cx="132120" cy="191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4965778-48F4-D99C-181A-6003138F8F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15366" y="3603350"/>
                  <a:ext cx="149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AA28BC-19EC-0603-F83E-6E6CF3E1679E}"/>
                    </a:ext>
                  </a:extLst>
                </p14:cNvPr>
                <p14:cNvContentPartPr/>
                <p14:nvPr/>
              </p14:nvContentPartPr>
              <p14:xfrm>
                <a:off x="1416806" y="3731510"/>
                <a:ext cx="146880" cy="74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AA28BC-19EC-0603-F83E-6E6CF3E167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08166" y="3722870"/>
                  <a:ext cx="164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0520F71-BB36-DEB4-E569-C7E34D3D4421}"/>
                    </a:ext>
                  </a:extLst>
                </p14:cNvPr>
                <p14:cNvContentPartPr/>
                <p14:nvPr/>
              </p14:nvContentPartPr>
              <p14:xfrm>
                <a:off x="1581326" y="2103862"/>
                <a:ext cx="542520" cy="397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0520F71-BB36-DEB4-E569-C7E34D3D442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72326" y="2095222"/>
                  <a:ext cx="560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B625228-DBFD-9DAC-441C-18A46E0A91E2}"/>
                    </a:ext>
                  </a:extLst>
                </p14:cNvPr>
                <p14:cNvContentPartPr/>
                <p14:nvPr/>
              </p14:nvContentPartPr>
              <p14:xfrm>
                <a:off x="1036646" y="2501662"/>
                <a:ext cx="266760" cy="307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B625228-DBFD-9DAC-441C-18A46E0A91E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7646" y="2492662"/>
                  <a:ext cx="284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D03890-24B4-D2A0-A0BD-33F1A9FABD10}"/>
                    </a:ext>
                  </a:extLst>
                </p14:cNvPr>
                <p14:cNvContentPartPr/>
                <p14:nvPr/>
              </p14:nvContentPartPr>
              <p14:xfrm>
                <a:off x="1116566" y="2637742"/>
                <a:ext cx="83520" cy="155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D03890-24B4-D2A0-A0BD-33F1A9FABD1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7926" y="2628742"/>
                  <a:ext cx="101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02DF372-756C-77CC-8B71-5FEAF672397D}"/>
                    </a:ext>
                  </a:extLst>
                </p14:cNvPr>
                <p14:cNvContentPartPr/>
                <p14:nvPr/>
              </p14:nvContentPartPr>
              <p14:xfrm>
                <a:off x="1109366" y="2555662"/>
                <a:ext cx="2071080" cy="1261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02DF372-756C-77CC-8B71-5FEAF672397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0726" y="2547022"/>
                  <a:ext cx="2088720" cy="12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A88A8E0-5D82-E02D-B25D-FDA651C9FDF0}"/>
              </a:ext>
            </a:extLst>
          </p:cNvPr>
          <p:cNvGrpSpPr/>
          <p:nvPr/>
        </p:nvGrpSpPr>
        <p:grpSpPr>
          <a:xfrm>
            <a:off x="7128206" y="2806310"/>
            <a:ext cx="847440" cy="1265400"/>
            <a:chOff x="7128206" y="2806310"/>
            <a:chExt cx="847440" cy="12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A6F013-38C9-656A-8D52-F79E8F6ED182}"/>
                    </a:ext>
                  </a:extLst>
                </p14:cNvPr>
                <p14:cNvContentPartPr/>
                <p14:nvPr/>
              </p14:nvContentPartPr>
              <p14:xfrm>
                <a:off x="7234046" y="2967230"/>
                <a:ext cx="76320" cy="165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A6F013-38C9-656A-8D52-F79E8F6ED18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25406" y="2958230"/>
                  <a:ext cx="93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8CAEB95-485A-CDFB-39AD-174E7E4427C6}"/>
                    </a:ext>
                  </a:extLst>
                </p14:cNvPr>
                <p14:cNvContentPartPr/>
                <p14:nvPr/>
              </p14:nvContentPartPr>
              <p14:xfrm>
                <a:off x="7128206" y="2806310"/>
                <a:ext cx="189000" cy="145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8CAEB95-485A-CDFB-39AD-174E7E4427C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19206" y="2797310"/>
                  <a:ext cx="20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27D20ED-2308-3CB5-2133-2807B2918514}"/>
                    </a:ext>
                  </a:extLst>
                </p14:cNvPr>
                <p14:cNvContentPartPr/>
                <p14:nvPr/>
              </p14:nvContentPartPr>
              <p14:xfrm>
                <a:off x="7363646" y="2944190"/>
                <a:ext cx="147240" cy="75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27D20ED-2308-3CB5-2133-2807B29185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55006" y="2935190"/>
                  <a:ext cx="164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E647BE-A113-1CC9-41AA-D413F588EFD9}"/>
                    </a:ext>
                  </a:extLst>
                </p14:cNvPr>
                <p14:cNvContentPartPr/>
                <p14:nvPr/>
              </p14:nvContentPartPr>
              <p14:xfrm>
                <a:off x="7419446" y="2859950"/>
                <a:ext cx="368640" cy="201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E647BE-A113-1CC9-41AA-D413F588EFD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10806" y="2851310"/>
                  <a:ext cx="38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1BA55C-0654-2EAA-0589-446FE7278D33}"/>
                    </a:ext>
                  </a:extLst>
                </p14:cNvPr>
                <p14:cNvContentPartPr/>
                <p14:nvPr/>
              </p14:nvContentPartPr>
              <p14:xfrm>
                <a:off x="7716446" y="2885510"/>
                <a:ext cx="47160" cy="232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1BA55C-0654-2EAA-0589-446FE7278D3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707806" y="2876510"/>
                  <a:ext cx="6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C53862D-5A55-AEC8-B3EB-03F04C4514CE}"/>
                    </a:ext>
                  </a:extLst>
                </p14:cNvPr>
                <p14:cNvContentPartPr/>
                <p14:nvPr/>
              </p14:nvContentPartPr>
              <p14:xfrm>
                <a:off x="7290566" y="3403910"/>
                <a:ext cx="50040" cy="243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C53862D-5A55-AEC8-B3EB-03F04C4514C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81566" y="3394910"/>
                  <a:ext cx="67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6B0CD0C-E8BC-4F50-669C-1DDDA3066369}"/>
                    </a:ext>
                  </a:extLst>
                </p14:cNvPr>
                <p14:cNvContentPartPr/>
                <p14:nvPr/>
              </p14:nvContentPartPr>
              <p14:xfrm>
                <a:off x="7162406" y="3203750"/>
                <a:ext cx="179640" cy="141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6B0CD0C-E8BC-4F50-669C-1DDDA306636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53406" y="3195110"/>
                  <a:ext cx="197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A5E3F40-4203-C5B4-1891-654F256A0381}"/>
                    </a:ext>
                  </a:extLst>
                </p14:cNvPr>
                <p14:cNvContentPartPr/>
                <p14:nvPr/>
              </p14:nvContentPartPr>
              <p14:xfrm>
                <a:off x="7376606" y="3400670"/>
                <a:ext cx="204840" cy="67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A5E3F40-4203-C5B4-1891-654F256A038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67606" y="3391670"/>
                  <a:ext cx="222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5F12548-EB2E-2B8A-61F6-92CA56BE389F}"/>
                    </a:ext>
                  </a:extLst>
                </p14:cNvPr>
                <p14:cNvContentPartPr/>
                <p14:nvPr/>
              </p14:nvContentPartPr>
              <p14:xfrm>
                <a:off x="7426286" y="3508310"/>
                <a:ext cx="181800" cy="48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5F12548-EB2E-2B8A-61F6-92CA56BE389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17646" y="3499310"/>
                  <a:ext cx="199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EB32A53-5C2A-46F0-F3FB-4ADBED628A60}"/>
                    </a:ext>
                  </a:extLst>
                </p14:cNvPr>
                <p14:cNvContentPartPr/>
                <p14:nvPr/>
              </p14:nvContentPartPr>
              <p14:xfrm>
                <a:off x="7672886" y="3279710"/>
                <a:ext cx="226080" cy="30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EB32A53-5C2A-46F0-F3FB-4ADBED628A6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64246" y="3270710"/>
                  <a:ext cx="243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63E105-66F2-314C-4924-BA5EB2E21617}"/>
                    </a:ext>
                  </a:extLst>
                </p14:cNvPr>
                <p14:cNvContentPartPr/>
                <p14:nvPr/>
              </p14:nvContentPartPr>
              <p14:xfrm>
                <a:off x="7356446" y="3853190"/>
                <a:ext cx="99360" cy="218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63E105-66F2-314C-4924-BA5EB2E2161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47806" y="3844550"/>
                  <a:ext cx="11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0A86BF-0A81-6B5E-A5EC-17B0BEA87076}"/>
                    </a:ext>
                  </a:extLst>
                </p14:cNvPr>
                <p14:cNvContentPartPr/>
                <p14:nvPr/>
              </p14:nvContentPartPr>
              <p14:xfrm>
                <a:off x="7378406" y="3706310"/>
                <a:ext cx="108360" cy="119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0A86BF-0A81-6B5E-A5EC-17B0BEA8707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69406" y="3697670"/>
                  <a:ext cx="12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D1DF824-D23D-123E-098E-86A0B101FBF9}"/>
                    </a:ext>
                  </a:extLst>
                </p14:cNvPr>
                <p14:cNvContentPartPr/>
                <p14:nvPr/>
              </p14:nvContentPartPr>
              <p14:xfrm>
                <a:off x="7556246" y="3870110"/>
                <a:ext cx="130320" cy="45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D1DF824-D23D-123E-098E-86A0B101FBF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547606" y="3861110"/>
                  <a:ext cx="147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A23738-154A-5733-6984-D5D775A672D7}"/>
                    </a:ext>
                  </a:extLst>
                </p14:cNvPr>
                <p14:cNvContentPartPr/>
                <p14:nvPr/>
              </p14:nvContentPartPr>
              <p14:xfrm>
                <a:off x="7609886" y="3931670"/>
                <a:ext cx="105840" cy="59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A23738-154A-5733-6984-D5D775A672D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601246" y="3923030"/>
                  <a:ext cx="123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C4FC23-D2CE-AEBC-5769-B7ED2E54FDF0}"/>
                    </a:ext>
                  </a:extLst>
                </p14:cNvPr>
                <p14:cNvContentPartPr/>
                <p14:nvPr/>
              </p14:nvContentPartPr>
              <p14:xfrm>
                <a:off x="7799966" y="3710990"/>
                <a:ext cx="175680" cy="239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C4FC23-D2CE-AEBC-5769-B7ED2E54FDF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90966" y="3702350"/>
                  <a:ext cx="193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03BE1D-8953-2017-8D75-64608D43385F}"/>
                    </a:ext>
                  </a:extLst>
                </p14:cNvPr>
                <p14:cNvContentPartPr/>
                <p14:nvPr/>
              </p14:nvContentPartPr>
              <p14:xfrm>
                <a:off x="7455446" y="3824302"/>
                <a:ext cx="501120" cy="168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03BE1D-8953-2017-8D75-64608D43385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46446" y="3815302"/>
                  <a:ext cx="51876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E987554-1A20-B0FC-9888-10431364319C}"/>
                  </a:ext>
                </a:extLst>
              </p14:cNvPr>
              <p14:cNvContentPartPr/>
              <p14:nvPr/>
            </p14:nvContentPartPr>
            <p14:xfrm>
              <a:off x="9003086" y="1633702"/>
              <a:ext cx="40320" cy="176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E987554-1A20-B0FC-9888-10431364319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994086" y="1624702"/>
                <a:ext cx="57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7B45942-2731-4FEC-7D49-BA97DACBA8B5}"/>
                  </a:ext>
                </a:extLst>
              </p14:cNvPr>
              <p14:cNvContentPartPr/>
              <p14:nvPr/>
            </p14:nvContentPartPr>
            <p14:xfrm>
              <a:off x="8997686" y="2066782"/>
              <a:ext cx="51840" cy="37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7B45942-2731-4FEC-7D49-BA97DACBA8B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989046" y="2058142"/>
                <a:ext cx="69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DCCE958-1463-0BF8-E7A9-D2681604E888}"/>
                  </a:ext>
                </a:extLst>
              </p14:cNvPr>
              <p14:cNvContentPartPr/>
              <p14:nvPr/>
            </p14:nvContentPartPr>
            <p14:xfrm>
              <a:off x="8887166" y="2513902"/>
              <a:ext cx="31680" cy="32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DCCE958-1463-0BF8-E7A9-D2681604E88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878526" y="2505262"/>
                <a:ext cx="49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983E189-AFBE-F017-C634-7816597318D5}"/>
                  </a:ext>
                </a:extLst>
              </p14:cNvPr>
              <p14:cNvContentPartPr/>
              <p14:nvPr/>
            </p14:nvContentPartPr>
            <p14:xfrm>
              <a:off x="8851166" y="2876062"/>
              <a:ext cx="29880" cy="24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983E189-AFBE-F017-C634-7816597318D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842166" y="28670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C7A9242-F07B-DC02-BD74-CFA187951175}"/>
                  </a:ext>
                </a:extLst>
              </p14:cNvPr>
              <p14:cNvContentPartPr/>
              <p14:nvPr/>
            </p14:nvContentPartPr>
            <p14:xfrm>
              <a:off x="8891486" y="3216262"/>
              <a:ext cx="27360" cy="31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C7A9242-F07B-DC02-BD74-CFA187951175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882486" y="3207622"/>
                <a:ext cx="450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541FCD8-27AA-32AB-6FE8-E92D52F4BED7}"/>
              </a:ext>
            </a:extLst>
          </p:cNvPr>
          <p:cNvGrpSpPr/>
          <p:nvPr/>
        </p:nvGrpSpPr>
        <p:grpSpPr>
          <a:xfrm>
            <a:off x="10474406" y="1280902"/>
            <a:ext cx="905040" cy="1880640"/>
            <a:chOff x="10474406" y="1280902"/>
            <a:chExt cx="905040" cy="18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3641ACE-0157-85E2-8181-0DBC26280C17}"/>
                    </a:ext>
                  </a:extLst>
                </p14:cNvPr>
                <p14:cNvContentPartPr/>
                <p14:nvPr/>
              </p14:nvContentPartPr>
              <p14:xfrm>
                <a:off x="10548566" y="1280902"/>
                <a:ext cx="667440" cy="393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3641ACE-0157-85E2-8181-0DBC26280C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39566" y="1272262"/>
                  <a:ext cx="6850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FF13732-7EB1-2995-D729-0CAEFAAB5910}"/>
                    </a:ext>
                  </a:extLst>
                </p14:cNvPr>
                <p14:cNvContentPartPr/>
                <p14:nvPr/>
              </p14:nvContentPartPr>
              <p14:xfrm>
                <a:off x="10497086" y="1754662"/>
                <a:ext cx="573120" cy="299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FF13732-7EB1-2995-D729-0CAEFAAB591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88446" y="1745662"/>
                  <a:ext cx="590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D84F664-E7F9-4CE2-F55E-DF44DD46A9C5}"/>
                    </a:ext>
                  </a:extLst>
                </p14:cNvPr>
                <p14:cNvContentPartPr/>
                <p14:nvPr/>
              </p14:nvContentPartPr>
              <p14:xfrm>
                <a:off x="10474406" y="2181262"/>
                <a:ext cx="681840" cy="313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D84F664-E7F9-4CE2-F55E-DF44DD46A9C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65406" y="2172262"/>
                  <a:ext cx="699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5B920B5-7BDE-A2F6-9B1D-3115B357608E}"/>
                    </a:ext>
                  </a:extLst>
                </p14:cNvPr>
                <p14:cNvContentPartPr/>
                <p14:nvPr/>
              </p14:nvContentPartPr>
              <p14:xfrm>
                <a:off x="10547126" y="2498062"/>
                <a:ext cx="789840" cy="325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5B920B5-7BDE-A2F6-9B1D-3115B357608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38126" y="2489062"/>
                  <a:ext cx="807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7D16B9-DA53-51C9-9B88-D2A82120E6A4}"/>
                    </a:ext>
                  </a:extLst>
                </p14:cNvPr>
                <p14:cNvContentPartPr/>
                <p14:nvPr/>
              </p14:nvContentPartPr>
              <p14:xfrm>
                <a:off x="10562246" y="2890462"/>
                <a:ext cx="817200" cy="271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7D16B9-DA53-51C9-9B88-D2A82120E6A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53246" y="2881462"/>
                  <a:ext cx="834840" cy="2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066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A466-F6C3-C0E4-5943-884D12F4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7B07B-4FC0-B159-9E54-F612AB2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42" y="1690688"/>
            <a:ext cx="4797199" cy="38214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156623-7F13-D911-C85C-514C9BD5ACB7}"/>
                  </a:ext>
                </a:extLst>
              </p14:cNvPr>
              <p14:cNvContentPartPr/>
              <p14:nvPr/>
            </p14:nvContentPartPr>
            <p14:xfrm>
              <a:off x="634320" y="15480"/>
              <a:ext cx="9523080" cy="561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156623-7F13-D911-C85C-514C9BD5AC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960" y="6120"/>
                <a:ext cx="954180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7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D4283-3D34-B787-0BF6-F15D6A12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0930"/>
            <a:ext cx="11765584" cy="5953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B56C6D-043A-CA0B-5D8C-EAFF2A909133}"/>
                  </a:ext>
                </a:extLst>
              </p14:cNvPr>
              <p14:cNvContentPartPr/>
              <p14:nvPr/>
            </p14:nvContentPartPr>
            <p14:xfrm>
              <a:off x="1541880" y="3322080"/>
              <a:ext cx="10184040" cy="131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B56C6D-043A-CA0B-5D8C-EAFF2A9091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520" y="3312720"/>
                <a:ext cx="10202760" cy="13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3B0B5A-84A0-CFC3-FFFB-7614F4D74A50}"/>
                  </a:ext>
                </a:extLst>
              </p14:cNvPr>
              <p14:cNvContentPartPr/>
              <p14:nvPr/>
            </p14:nvContentPartPr>
            <p14:xfrm>
              <a:off x="7265726" y="4151270"/>
              <a:ext cx="528120" cy="34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3B0B5A-84A0-CFC3-FFFB-7614F4D74A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6726" y="4142270"/>
                <a:ext cx="545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56B498-FE98-C64F-83A9-E1B01DDAAD25}"/>
                  </a:ext>
                </a:extLst>
              </p14:cNvPr>
              <p14:cNvContentPartPr/>
              <p14:nvPr/>
            </p14:nvContentPartPr>
            <p14:xfrm>
              <a:off x="5412806" y="4778030"/>
              <a:ext cx="177120" cy="21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56B498-FE98-C64F-83A9-E1B01DDAAD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3806" y="4769030"/>
                <a:ext cx="194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4D1F41-D6A2-12F9-21DF-38A8EC9FECCA}"/>
                  </a:ext>
                </a:extLst>
              </p14:cNvPr>
              <p14:cNvContentPartPr/>
              <p14:nvPr/>
            </p14:nvContentPartPr>
            <p14:xfrm>
              <a:off x="6209846" y="4667150"/>
              <a:ext cx="368280" cy="304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4D1F41-D6A2-12F9-21DF-38A8EC9FEC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0846" y="4658510"/>
                <a:ext cx="38592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13F2015-2288-AAA4-2560-A4451240C5EF}"/>
              </a:ext>
            </a:extLst>
          </p:cNvPr>
          <p:cNvGrpSpPr/>
          <p:nvPr/>
        </p:nvGrpSpPr>
        <p:grpSpPr>
          <a:xfrm>
            <a:off x="4705406" y="4830230"/>
            <a:ext cx="489960" cy="215280"/>
            <a:chOff x="4705406" y="4830230"/>
            <a:chExt cx="4899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817A26-EFE8-A438-E3DB-956942055B6B}"/>
                    </a:ext>
                  </a:extLst>
                </p14:cNvPr>
                <p14:cNvContentPartPr/>
                <p14:nvPr/>
              </p14:nvContentPartPr>
              <p14:xfrm>
                <a:off x="4705406" y="4914110"/>
                <a:ext cx="453600" cy="4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817A26-EFE8-A438-E3DB-956942055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96766" y="4905470"/>
                  <a:ext cx="47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08507A-5B2C-F457-BD15-0808BD8C9469}"/>
                    </a:ext>
                  </a:extLst>
                </p14:cNvPr>
                <p14:cNvContentPartPr/>
                <p14:nvPr/>
              </p14:nvContentPartPr>
              <p14:xfrm>
                <a:off x="5047406" y="4830230"/>
                <a:ext cx="147960" cy="21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08507A-5B2C-F457-BD15-0808BD8C94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8766" y="4821230"/>
                  <a:ext cx="16560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530D5A0-4CCC-5CB4-A610-2B9DD5FE108E}"/>
                  </a:ext>
                </a:extLst>
              </p14:cNvPr>
              <p14:cNvContentPartPr/>
              <p14:nvPr/>
            </p14:nvContentPartPr>
            <p14:xfrm>
              <a:off x="-118234" y="71030"/>
              <a:ext cx="26640" cy="10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530D5A0-4CCC-5CB4-A610-2B9DD5FE10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26874" y="62390"/>
                <a:ext cx="44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BA96C5-5982-85F6-DC12-49AA5C262E10}"/>
                  </a:ext>
                </a:extLst>
              </p14:cNvPr>
              <p14:cNvContentPartPr/>
              <p14:nvPr/>
            </p14:nvContentPartPr>
            <p14:xfrm>
              <a:off x="7377686" y="4576790"/>
              <a:ext cx="567720" cy="370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BA96C5-5982-85F6-DC12-49AA5C262E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69046" y="4568150"/>
                <a:ext cx="585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230480F-DA55-A334-AB19-B7F583E0FEA2}"/>
                  </a:ext>
                </a:extLst>
              </p14:cNvPr>
              <p14:cNvContentPartPr/>
              <p14:nvPr/>
            </p14:nvContentPartPr>
            <p14:xfrm>
              <a:off x="6260606" y="5008790"/>
              <a:ext cx="488160" cy="335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230480F-DA55-A334-AB19-B7F583E0FE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51966" y="4999790"/>
                <a:ext cx="50580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DE51CD-519C-EED2-1FA2-E10A8549DF5E}"/>
              </a:ext>
            </a:extLst>
          </p:cNvPr>
          <p:cNvGrpSpPr/>
          <p:nvPr/>
        </p:nvGrpSpPr>
        <p:grpSpPr>
          <a:xfrm>
            <a:off x="4705046" y="5217950"/>
            <a:ext cx="911880" cy="329400"/>
            <a:chOff x="4705046" y="5217950"/>
            <a:chExt cx="91188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2545AF-E9E1-76DB-F580-6C7E957A7942}"/>
                    </a:ext>
                  </a:extLst>
                </p14:cNvPr>
                <p14:cNvContentPartPr/>
                <p14:nvPr/>
              </p14:nvContentPartPr>
              <p14:xfrm>
                <a:off x="5363126" y="5217950"/>
                <a:ext cx="253800" cy="292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2545AF-E9E1-76DB-F580-6C7E957A79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54126" y="5208950"/>
                  <a:ext cx="271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43DE3C2-F450-F06C-A1F6-E5E107300EC8}"/>
                    </a:ext>
                  </a:extLst>
                </p14:cNvPr>
                <p14:cNvContentPartPr/>
                <p14:nvPr/>
              </p14:nvContentPartPr>
              <p14:xfrm>
                <a:off x="4705046" y="5381030"/>
                <a:ext cx="396360" cy="27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43DE3C2-F450-F06C-A1F6-E5E107300E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96406" y="5372030"/>
                  <a:ext cx="414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3B2180-9486-306A-59D0-C3E148000EDE}"/>
                    </a:ext>
                  </a:extLst>
                </p14:cNvPr>
                <p14:cNvContentPartPr/>
                <p14:nvPr/>
              </p14:nvContentPartPr>
              <p14:xfrm>
                <a:off x="4997366" y="5314790"/>
                <a:ext cx="239760" cy="14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13B2180-9486-306A-59D0-C3E148000E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88366" y="5306150"/>
                  <a:ext cx="257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208088-4564-780B-C5E0-CB8666B12D7E}"/>
                    </a:ext>
                  </a:extLst>
                </p14:cNvPr>
                <p14:cNvContentPartPr/>
                <p14:nvPr/>
              </p14:nvContentPartPr>
              <p14:xfrm>
                <a:off x="5011046" y="5291750"/>
                <a:ext cx="31320" cy="20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208088-4564-780B-C5E0-CB8666B12D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02046" y="5283110"/>
                  <a:ext cx="48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D0E4E1-EA30-6544-B789-4B6B8913D6E0}"/>
                    </a:ext>
                  </a:extLst>
                </p14:cNvPr>
                <p14:cNvContentPartPr/>
                <p14:nvPr/>
              </p14:nvContentPartPr>
              <p14:xfrm>
                <a:off x="5039126" y="5471750"/>
                <a:ext cx="31680" cy="75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D0E4E1-EA30-6544-B789-4B6B8913D6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30126" y="5463110"/>
                  <a:ext cx="4932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5C23C36-C36E-B963-14CB-55EDF93F9DD1}"/>
                  </a:ext>
                </a:extLst>
              </p14:cNvPr>
              <p14:cNvContentPartPr/>
              <p14:nvPr/>
            </p14:nvContentPartPr>
            <p14:xfrm>
              <a:off x="9447686" y="2594270"/>
              <a:ext cx="3600" cy="2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5C23C36-C36E-B963-14CB-55EDF93F9DD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38686" y="2585270"/>
                <a:ext cx="21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013EE2B-6964-B6FC-1A7A-212100655EEB}"/>
                  </a:ext>
                </a:extLst>
              </p14:cNvPr>
              <p14:cNvContentPartPr/>
              <p14:nvPr/>
            </p14:nvContentPartPr>
            <p14:xfrm>
              <a:off x="9567206" y="2648630"/>
              <a:ext cx="4680" cy="8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013EE2B-6964-B6FC-1A7A-212100655EE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58566" y="2639990"/>
                <a:ext cx="22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C9BE59-6F3C-F397-75D7-8CC06AB2AFB3}"/>
                  </a:ext>
                </a:extLst>
              </p14:cNvPr>
              <p14:cNvContentPartPr/>
              <p14:nvPr/>
            </p14:nvContentPartPr>
            <p14:xfrm>
              <a:off x="9743246" y="2636030"/>
              <a:ext cx="23760" cy="29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C9BE59-6F3C-F397-75D7-8CC06AB2AFB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34606" y="2627390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71DBA1E-88D9-6DF3-84CB-DB328954197F}"/>
                  </a:ext>
                </a:extLst>
              </p14:cNvPr>
              <p14:cNvContentPartPr/>
              <p14:nvPr/>
            </p14:nvContentPartPr>
            <p14:xfrm>
              <a:off x="9764846" y="1606430"/>
              <a:ext cx="2160" cy="18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71DBA1E-88D9-6DF3-84CB-DB32895419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56206" y="1597430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A348B17-3F42-B7FD-FBB4-DED103AA58B6}"/>
                  </a:ext>
                </a:extLst>
              </p14:cNvPr>
              <p14:cNvContentPartPr/>
              <p14:nvPr/>
            </p14:nvContentPartPr>
            <p14:xfrm>
              <a:off x="7429526" y="5066390"/>
              <a:ext cx="625320" cy="350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A348B17-3F42-B7FD-FBB4-DED103AA5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20526" y="5057390"/>
                <a:ext cx="6429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73370D3-AD36-C8EE-3BE4-8B28D61EED23}"/>
                  </a:ext>
                </a:extLst>
              </p14:cNvPr>
              <p14:cNvContentPartPr/>
              <p14:nvPr/>
            </p14:nvContentPartPr>
            <p14:xfrm>
              <a:off x="4809446" y="-72610"/>
              <a:ext cx="38520" cy="120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73370D3-AD36-C8EE-3BE4-8B28D61EED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00446" y="-81250"/>
                <a:ext cx="56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3C56C1B-8E5F-9A43-1A01-B9204F43EA8B}"/>
                  </a:ext>
                </a:extLst>
              </p14:cNvPr>
              <p14:cNvContentPartPr/>
              <p14:nvPr/>
            </p14:nvContentPartPr>
            <p14:xfrm>
              <a:off x="5146406" y="226697"/>
              <a:ext cx="9000" cy="36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3C56C1B-8E5F-9A43-1A01-B9204F43EA8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37406" y="218057"/>
                <a:ext cx="26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FF8E46A-76EA-2DAA-204E-43466E149964}"/>
                  </a:ext>
                </a:extLst>
              </p14:cNvPr>
              <p14:cNvContentPartPr/>
              <p14:nvPr/>
            </p14:nvContentPartPr>
            <p14:xfrm>
              <a:off x="5431320" y="5597640"/>
              <a:ext cx="1223280" cy="3495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FF8E46A-76EA-2DAA-204E-43466E1499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21960" y="5588280"/>
                <a:ext cx="12420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9B8C644-E5CB-C8D7-C2EC-42CAA5BB948F}"/>
                  </a:ext>
                </a:extLst>
              </p14:cNvPr>
              <p14:cNvContentPartPr/>
              <p14:nvPr/>
            </p14:nvContentPartPr>
            <p14:xfrm>
              <a:off x="8987966" y="1870670"/>
              <a:ext cx="256680" cy="30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9B8C644-E5CB-C8D7-C2EC-42CAA5BB948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78966" y="1861670"/>
                <a:ext cx="274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C374B09-7F09-231E-2D60-B9DD2089E6C6}"/>
                  </a:ext>
                </a:extLst>
              </p14:cNvPr>
              <p14:cNvContentPartPr/>
              <p14:nvPr/>
            </p14:nvContentPartPr>
            <p14:xfrm>
              <a:off x="9203246" y="1830710"/>
              <a:ext cx="102960" cy="108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C374B09-7F09-231E-2D60-B9DD2089E6C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94246" y="1822070"/>
                <a:ext cx="1206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50D1E28-8E46-EC83-D158-48800AEDFA39}"/>
                  </a:ext>
                </a:extLst>
              </p14:cNvPr>
              <p14:cNvContentPartPr/>
              <p14:nvPr/>
            </p14:nvContentPartPr>
            <p14:xfrm>
              <a:off x="9165086" y="1825670"/>
              <a:ext cx="64080" cy="92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50D1E28-8E46-EC83-D158-48800AEDFA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56086" y="1817030"/>
                <a:ext cx="81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401AB5B-E9EF-A96D-4044-463420D2C421}"/>
                  </a:ext>
                </a:extLst>
              </p14:cNvPr>
              <p14:cNvContentPartPr/>
              <p14:nvPr/>
            </p14:nvContentPartPr>
            <p14:xfrm>
              <a:off x="8594846" y="1830350"/>
              <a:ext cx="20160" cy="123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401AB5B-E9EF-A96D-4044-463420D2C42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85846" y="1821350"/>
                <a:ext cx="37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8B3EC1-3255-6425-2520-40C44E61BD6D}"/>
                  </a:ext>
                </a:extLst>
              </p14:cNvPr>
              <p14:cNvContentPartPr/>
              <p14:nvPr/>
            </p14:nvContentPartPr>
            <p14:xfrm>
              <a:off x="8546966" y="1670870"/>
              <a:ext cx="115920" cy="90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8B3EC1-3255-6425-2520-40C44E61BD6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37966" y="1661870"/>
                <a:ext cx="1335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2B17960-80B1-9169-8CBD-F520CA05CAC7}"/>
                  </a:ext>
                </a:extLst>
              </p14:cNvPr>
              <p14:cNvContentPartPr/>
              <p14:nvPr/>
            </p14:nvContentPartPr>
            <p14:xfrm>
              <a:off x="8627966" y="1844390"/>
              <a:ext cx="90000" cy="34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2B17960-80B1-9169-8CBD-F520CA05CAC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19326" y="1835750"/>
                <a:ext cx="107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068B0A0-2E00-F8C1-6C1B-239E81E6F534}"/>
                  </a:ext>
                </a:extLst>
              </p14:cNvPr>
              <p14:cNvContentPartPr/>
              <p14:nvPr/>
            </p14:nvContentPartPr>
            <p14:xfrm>
              <a:off x="8639486" y="1876070"/>
              <a:ext cx="96120" cy="29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068B0A0-2E00-F8C1-6C1B-239E81E6F5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30846" y="1867430"/>
                <a:ext cx="113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E83C6E-D09A-1CF9-F21C-EBE59D664728}"/>
                  </a:ext>
                </a:extLst>
              </p14:cNvPr>
              <p14:cNvContentPartPr/>
              <p14:nvPr/>
            </p14:nvContentPartPr>
            <p14:xfrm>
              <a:off x="8793206" y="1760510"/>
              <a:ext cx="32040" cy="148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E83C6E-D09A-1CF9-F21C-EBE59D6647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84206" y="1751870"/>
                <a:ext cx="496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7C2547A-B4AB-C71A-F115-73C0EDACC9FE}"/>
                  </a:ext>
                </a:extLst>
              </p14:cNvPr>
              <p14:cNvContentPartPr/>
              <p14:nvPr/>
            </p14:nvContentPartPr>
            <p14:xfrm>
              <a:off x="8732006" y="1947497"/>
              <a:ext cx="378720" cy="322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7C2547A-B4AB-C71A-F115-73C0EDACC9F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23006" y="1938497"/>
                <a:ext cx="39636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C56EE04-3412-739B-501F-CA4A8ED46ADB}"/>
              </a:ext>
            </a:extLst>
          </p:cNvPr>
          <p:cNvGrpSpPr/>
          <p:nvPr/>
        </p:nvGrpSpPr>
        <p:grpSpPr>
          <a:xfrm>
            <a:off x="8550566" y="2073710"/>
            <a:ext cx="750240" cy="519840"/>
            <a:chOff x="8550566" y="2073710"/>
            <a:chExt cx="75024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63D4163-2BF1-73A4-B117-EAD00C24E9AA}"/>
                    </a:ext>
                  </a:extLst>
                </p14:cNvPr>
                <p14:cNvContentPartPr/>
                <p14:nvPr/>
              </p14:nvContentPartPr>
              <p14:xfrm>
                <a:off x="8987966" y="2507510"/>
                <a:ext cx="271800" cy="25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63D4163-2BF1-73A4-B117-EAD00C24E9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79326" y="2498870"/>
                  <a:ext cx="289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804B1B-5695-DECE-7739-32C72E204E4D}"/>
                    </a:ext>
                  </a:extLst>
                </p14:cNvPr>
                <p14:cNvContentPartPr/>
                <p14:nvPr/>
              </p14:nvContentPartPr>
              <p14:xfrm>
                <a:off x="9143486" y="2471510"/>
                <a:ext cx="157320" cy="97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804B1B-5695-DECE-7739-32C72E204E4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34486" y="2462510"/>
                  <a:ext cx="174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554779-0303-6CBD-F218-087503385197}"/>
                    </a:ext>
                  </a:extLst>
                </p14:cNvPr>
                <p14:cNvContentPartPr/>
                <p14:nvPr/>
              </p14:nvContentPartPr>
              <p14:xfrm>
                <a:off x="8573246" y="2497790"/>
                <a:ext cx="21600" cy="9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554779-0303-6CBD-F218-0875033851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4246" y="2489150"/>
                  <a:ext cx="39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59D82C-5FBE-F5A3-D924-70F181ECBEDC}"/>
                    </a:ext>
                  </a:extLst>
                </p14:cNvPr>
                <p14:cNvContentPartPr/>
                <p14:nvPr/>
              </p14:nvContentPartPr>
              <p14:xfrm>
                <a:off x="8550566" y="2368910"/>
                <a:ext cx="178560" cy="18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59D82C-5FBE-F5A3-D924-70F181ECBE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41926" y="2360270"/>
                  <a:ext cx="196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7776910-22CD-970E-E510-052F4A7CEF67}"/>
                    </a:ext>
                  </a:extLst>
                </p14:cNvPr>
                <p14:cNvContentPartPr/>
                <p14:nvPr/>
              </p14:nvContentPartPr>
              <p14:xfrm>
                <a:off x="8644166" y="2541710"/>
                <a:ext cx="78120" cy="4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7776910-22CD-970E-E510-052F4A7CEF6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35526" y="2533070"/>
                  <a:ext cx="95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0C54752-7E8E-B65A-3F63-69DD9BFD055B}"/>
                    </a:ext>
                  </a:extLst>
                </p14:cNvPr>
                <p14:cNvContentPartPr/>
                <p14:nvPr/>
              </p14:nvContentPartPr>
              <p14:xfrm>
                <a:off x="8751806" y="2414270"/>
                <a:ext cx="193320" cy="155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0C54752-7E8E-B65A-3F63-69DD9BFD05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42806" y="2405270"/>
                  <a:ext cx="210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3CAF2A-72F5-9FCB-851D-15C1589C8DE2}"/>
                    </a:ext>
                  </a:extLst>
                </p14:cNvPr>
                <p14:cNvContentPartPr/>
                <p14:nvPr/>
              </p14:nvContentPartPr>
              <p14:xfrm>
                <a:off x="8810486" y="2189990"/>
                <a:ext cx="306360" cy="2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3CAF2A-72F5-9FCB-851D-15C1589C8D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01846" y="2181350"/>
                  <a:ext cx="324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B3CBBB-B0FE-50F5-A352-5A1C4CE5C5B7}"/>
                    </a:ext>
                  </a:extLst>
                </p14:cNvPr>
                <p14:cNvContentPartPr/>
                <p14:nvPr/>
              </p14:nvContentPartPr>
              <p14:xfrm>
                <a:off x="9042686" y="2138510"/>
                <a:ext cx="106200" cy="123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B3CBBB-B0FE-50F5-A352-5A1C4CE5C5B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3686" y="2129870"/>
                  <a:ext cx="123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EAD40F-095C-9910-2682-6E70B84772E0}"/>
                    </a:ext>
                  </a:extLst>
                </p14:cNvPr>
                <p14:cNvContentPartPr/>
                <p14:nvPr/>
              </p14:nvContentPartPr>
              <p14:xfrm>
                <a:off x="8989766" y="2135630"/>
                <a:ext cx="76680" cy="106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EAD40F-095C-9910-2682-6E70B84772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766" y="2126990"/>
                  <a:ext cx="94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8C7A6C-A23E-EB2C-7BC2-3D3AA06346E1}"/>
                    </a:ext>
                  </a:extLst>
                </p14:cNvPr>
                <p14:cNvContentPartPr/>
                <p14:nvPr/>
              </p14:nvContentPartPr>
              <p14:xfrm>
                <a:off x="8561726" y="2175950"/>
                <a:ext cx="33480" cy="109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8C7A6C-A23E-EB2C-7BC2-3D3AA06346E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52726" y="2167310"/>
                  <a:ext cx="51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21FA69-DDB7-200B-22F4-04F490C0AB6D}"/>
                    </a:ext>
                  </a:extLst>
                </p14:cNvPr>
                <p14:cNvContentPartPr/>
                <p14:nvPr/>
              </p14:nvContentPartPr>
              <p14:xfrm>
                <a:off x="8558486" y="2073710"/>
                <a:ext cx="51120" cy="4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21FA69-DDB7-200B-22F4-04F490C0AB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49846" y="2064710"/>
                  <a:ext cx="6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75854A-BF37-B346-16CA-1D58A1063913}"/>
                    </a:ext>
                  </a:extLst>
                </p14:cNvPr>
                <p14:cNvContentPartPr/>
                <p14:nvPr/>
              </p14:nvContentPartPr>
              <p14:xfrm>
                <a:off x="8638046" y="2165150"/>
                <a:ext cx="77760" cy="6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75854A-BF37-B346-16CA-1D58A106391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29046" y="2156150"/>
                  <a:ext cx="95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CCB462-3F7F-0F7D-7CB0-2B0954E2CE3E}"/>
                    </a:ext>
                  </a:extLst>
                </p14:cNvPr>
                <p14:cNvContentPartPr/>
                <p14:nvPr/>
              </p14:nvContentPartPr>
              <p14:xfrm>
                <a:off x="8778446" y="2091350"/>
                <a:ext cx="163800" cy="103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CCB462-3F7F-0F7D-7CB0-2B0954E2CE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69446" y="2082710"/>
                  <a:ext cx="181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CD5E267-7E71-C8BF-12E5-C0CF4378AD53}"/>
                    </a:ext>
                  </a:extLst>
                </p14:cNvPr>
                <p14:cNvContentPartPr/>
                <p14:nvPr/>
              </p14:nvContentPartPr>
              <p14:xfrm>
                <a:off x="8728766" y="2278697"/>
                <a:ext cx="423000" cy="299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CD5E267-7E71-C8BF-12E5-C0CF4378AD5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20126" y="2269697"/>
                  <a:ext cx="4406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FE6213D-DC77-0AC0-3589-BA31E5E4A632}"/>
              </a:ext>
            </a:extLst>
          </p:cNvPr>
          <p:cNvGrpSpPr/>
          <p:nvPr/>
        </p:nvGrpSpPr>
        <p:grpSpPr>
          <a:xfrm>
            <a:off x="9595646" y="1699817"/>
            <a:ext cx="1537200" cy="933120"/>
            <a:chOff x="9595646" y="1699817"/>
            <a:chExt cx="153720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BF46F7F-CFE0-5870-3079-16C77206EC7D}"/>
                    </a:ext>
                  </a:extLst>
                </p14:cNvPr>
                <p14:cNvContentPartPr/>
                <p14:nvPr/>
              </p14:nvContentPartPr>
              <p14:xfrm>
                <a:off x="9613286" y="1835177"/>
                <a:ext cx="364320" cy="30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BF46F7F-CFE0-5870-3079-16C77206EC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04286" y="1826177"/>
                  <a:ext cx="381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AA179A4-BF71-35CE-C8A9-47CE5754A3DB}"/>
                    </a:ext>
                  </a:extLst>
                </p14:cNvPr>
                <p14:cNvContentPartPr/>
                <p14:nvPr/>
              </p14:nvContentPartPr>
              <p14:xfrm>
                <a:off x="9595646" y="1787657"/>
                <a:ext cx="125640" cy="152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AA179A4-BF71-35CE-C8A9-47CE5754A3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86646" y="1778657"/>
                  <a:ext cx="143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507FC3D-9219-F2FB-DB78-39CEFF2B7AC6}"/>
                    </a:ext>
                  </a:extLst>
                </p14:cNvPr>
                <p14:cNvContentPartPr/>
                <p14:nvPr/>
              </p14:nvContentPartPr>
              <p14:xfrm>
                <a:off x="9641006" y="1762097"/>
                <a:ext cx="102960" cy="143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507FC3D-9219-F2FB-DB78-39CEFF2B7A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2366" y="1753097"/>
                  <a:ext cx="120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0CD65F5-C085-EBDD-D756-A0155CE38772}"/>
                    </a:ext>
                  </a:extLst>
                </p14:cNvPr>
                <p14:cNvContentPartPr/>
                <p14:nvPr/>
              </p14:nvContentPartPr>
              <p14:xfrm>
                <a:off x="10082366" y="1797737"/>
                <a:ext cx="129240" cy="19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0CD65F5-C085-EBDD-D756-A0155CE387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73726" y="1788737"/>
                  <a:ext cx="14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88C75E7-7AB9-778D-C9A1-80497C4A56AC}"/>
                    </a:ext>
                  </a:extLst>
                </p14:cNvPr>
                <p14:cNvContentPartPr/>
                <p14:nvPr/>
              </p14:nvContentPartPr>
              <p14:xfrm>
                <a:off x="10190726" y="1699817"/>
                <a:ext cx="72720" cy="70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88C75E7-7AB9-778D-C9A1-80497C4A56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81726" y="1690817"/>
                  <a:ext cx="90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DC804DC-17BB-E51B-DD9F-237CA311E017}"/>
                    </a:ext>
                  </a:extLst>
                </p14:cNvPr>
                <p14:cNvContentPartPr/>
                <p14:nvPr/>
              </p14:nvContentPartPr>
              <p14:xfrm>
                <a:off x="10288646" y="1766777"/>
                <a:ext cx="126360" cy="145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DC804DC-17BB-E51B-DD9F-237CA311E01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79646" y="1758137"/>
                  <a:ext cx="14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47C50D3-7880-DCF1-10F2-64987E886BFD}"/>
                    </a:ext>
                  </a:extLst>
                </p14:cNvPr>
                <p14:cNvContentPartPr/>
                <p14:nvPr/>
              </p14:nvContentPartPr>
              <p14:xfrm>
                <a:off x="10452806" y="1799177"/>
                <a:ext cx="118080" cy="12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47C50D3-7880-DCF1-10F2-64987E886B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44166" y="1790537"/>
                  <a:ext cx="135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DB1B8A9-DF32-757C-8C4A-0FCF8CAC699E}"/>
                    </a:ext>
                  </a:extLst>
                </p14:cNvPr>
                <p14:cNvContentPartPr/>
                <p14:nvPr/>
              </p14:nvContentPartPr>
              <p14:xfrm>
                <a:off x="10462886" y="1851017"/>
                <a:ext cx="114120" cy="9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DB1B8A9-DF32-757C-8C4A-0FCF8CAC69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54246" y="1842017"/>
                  <a:ext cx="131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A16E069-9EC2-103B-49BC-006A290E2AEF}"/>
                    </a:ext>
                  </a:extLst>
                </p14:cNvPr>
                <p14:cNvContentPartPr/>
                <p14:nvPr/>
              </p14:nvContentPartPr>
              <p14:xfrm>
                <a:off x="10703006" y="1727537"/>
                <a:ext cx="37080" cy="171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A16E069-9EC2-103B-49BC-006A290E2A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94006" y="1718537"/>
                  <a:ext cx="54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7187FD-CEC2-9F59-F261-C980BFAC0264}"/>
                    </a:ext>
                  </a:extLst>
                </p14:cNvPr>
                <p14:cNvContentPartPr/>
                <p14:nvPr/>
              </p14:nvContentPartPr>
              <p14:xfrm>
                <a:off x="9832886" y="2168897"/>
                <a:ext cx="268200" cy="21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7187FD-CEC2-9F59-F261-C980BFAC02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24246" y="2160257"/>
                  <a:ext cx="285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408990-7988-E6FE-3FDD-2D1D533517CA}"/>
                    </a:ext>
                  </a:extLst>
                </p14:cNvPr>
                <p14:cNvContentPartPr/>
                <p14:nvPr/>
              </p14:nvContentPartPr>
              <p14:xfrm>
                <a:off x="9820286" y="2110577"/>
                <a:ext cx="156600" cy="123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408990-7988-E6FE-3FDD-2D1D533517C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11286" y="2101577"/>
                  <a:ext cx="174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83C98DD-D98D-713E-A199-ABE196D4CACA}"/>
                    </a:ext>
                  </a:extLst>
                </p14:cNvPr>
                <p14:cNvContentPartPr/>
                <p14:nvPr/>
              </p14:nvContentPartPr>
              <p14:xfrm>
                <a:off x="10219166" y="2166737"/>
                <a:ext cx="81720" cy="118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83C98DD-D98D-713E-A199-ABE196D4CAC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10526" y="2157737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8027928-4BDB-05E8-2EEA-92F3A923302E}"/>
                    </a:ext>
                  </a:extLst>
                </p14:cNvPr>
                <p14:cNvContentPartPr/>
                <p14:nvPr/>
              </p14:nvContentPartPr>
              <p14:xfrm>
                <a:off x="10272806" y="2057297"/>
                <a:ext cx="54720" cy="71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8027928-4BDB-05E8-2EEA-92F3A92330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63806" y="2048297"/>
                  <a:ext cx="72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E89F79-9A4D-009A-C2B5-8C7E65C1009A}"/>
                    </a:ext>
                  </a:extLst>
                </p14:cNvPr>
                <p14:cNvContentPartPr/>
                <p14:nvPr/>
              </p14:nvContentPartPr>
              <p14:xfrm>
                <a:off x="10376846" y="2100857"/>
                <a:ext cx="152280" cy="131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E89F79-9A4D-009A-C2B5-8C7E65C100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8206" y="2091857"/>
                  <a:ext cx="169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D4DA6D0-C020-F6B8-F61B-E73A8865FAD1}"/>
                    </a:ext>
                  </a:extLst>
                </p14:cNvPr>
                <p14:cNvContentPartPr/>
                <p14:nvPr/>
              </p14:nvContentPartPr>
              <p14:xfrm>
                <a:off x="10562246" y="2137577"/>
                <a:ext cx="130320" cy="43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D4DA6D0-C020-F6B8-F61B-E73A8865FAD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553606" y="2128937"/>
                  <a:ext cx="147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59CB688-3755-E160-6E38-A0FAF6DB4CE6}"/>
                    </a:ext>
                  </a:extLst>
                </p14:cNvPr>
                <p14:cNvContentPartPr/>
                <p14:nvPr/>
              </p14:nvContentPartPr>
              <p14:xfrm>
                <a:off x="10760606" y="2063057"/>
                <a:ext cx="134280" cy="125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59CB688-3755-E160-6E38-A0FAF6DB4CE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51606" y="2054417"/>
                  <a:ext cx="151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8897944-B938-BA60-FA40-2DAB7774D254}"/>
                    </a:ext>
                  </a:extLst>
                </p14:cNvPr>
                <p14:cNvContentPartPr/>
                <p14:nvPr/>
              </p14:nvContentPartPr>
              <p14:xfrm>
                <a:off x="10632806" y="2012297"/>
                <a:ext cx="293760" cy="260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8897944-B938-BA60-FA40-2DAB7774D2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23806" y="2003297"/>
                  <a:ext cx="311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8221C21-3DA8-FA18-02D0-F62B85B75C24}"/>
                    </a:ext>
                  </a:extLst>
                </p14:cNvPr>
                <p14:cNvContentPartPr/>
                <p14:nvPr/>
              </p14:nvContentPartPr>
              <p14:xfrm>
                <a:off x="9956006" y="2521337"/>
                <a:ext cx="268920" cy="28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8221C21-3DA8-FA18-02D0-F62B85B75C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47006" y="2512337"/>
                  <a:ext cx="286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7021661-31EC-9D83-5589-D30C728F3566}"/>
                    </a:ext>
                  </a:extLst>
                </p14:cNvPr>
                <p14:cNvContentPartPr/>
                <p14:nvPr/>
              </p14:nvContentPartPr>
              <p14:xfrm>
                <a:off x="9876446" y="2463737"/>
                <a:ext cx="173160" cy="128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7021661-31EC-9D83-5589-D30C728F356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67806" y="2455097"/>
                  <a:ext cx="190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D93B97-943E-2F37-0F3A-C21E2FE22C1B}"/>
                    </a:ext>
                  </a:extLst>
                </p14:cNvPr>
                <p14:cNvContentPartPr/>
                <p14:nvPr/>
              </p14:nvContentPartPr>
              <p14:xfrm>
                <a:off x="10258046" y="2511617"/>
                <a:ext cx="113400" cy="121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D93B97-943E-2F37-0F3A-C21E2FE22C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49406" y="2502977"/>
                  <a:ext cx="13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D70C171-3BBA-76AD-50A2-D168A0A868A6}"/>
                    </a:ext>
                  </a:extLst>
                </p14:cNvPr>
                <p14:cNvContentPartPr/>
                <p14:nvPr/>
              </p14:nvContentPartPr>
              <p14:xfrm>
                <a:off x="10336166" y="2356457"/>
                <a:ext cx="87120" cy="90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D70C171-3BBA-76AD-50A2-D168A0A868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27526" y="2347817"/>
                  <a:ext cx="104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B59497-EDDA-FA0C-E72F-13536715822E}"/>
                    </a:ext>
                  </a:extLst>
                </p14:cNvPr>
                <p14:cNvContentPartPr/>
                <p14:nvPr/>
              </p14:nvContentPartPr>
              <p14:xfrm>
                <a:off x="10464686" y="2429537"/>
                <a:ext cx="329040" cy="154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B59497-EDDA-FA0C-E72F-1353671582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55686" y="2420537"/>
                  <a:ext cx="346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DABA23C-3C1F-911D-9752-D4AD6FFAEC26}"/>
                    </a:ext>
                  </a:extLst>
                </p14:cNvPr>
                <p14:cNvContentPartPr/>
                <p14:nvPr/>
              </p14:nvContentPartPr>
              <p14:xfrm>
                <a:off x="10738646" y="2371937"/>
                <a:ext cx="225000" cy="179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DABA23C-3C1F-911D-9752-D4AD6FFAEC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29646" y="2363297"/>
                  <a:ext cx="24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42195AF-B85A-E55F-4B3E-3F7A00F69C2E}"/>
                    </a:ext>
                  </a:extLst>
                </p14:cNvPr>
                <p14:cNvContentPartPr/>
                <p14:nvPr/>
              </p14:nvContentPartPr>
              <p14:xfrm>
                <a:off x="10829726" y="2323697"/>
                <a:ext cx="226800" cy="279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42195AF-B85A-E55F-4B3E-3F7A00F69C2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21086" y="2315057"/>
                  <a:ext cx="244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513A23B-F4E9-ECEE-E1A3-12C667AE415F}"/>
                    </a:ext>
                  </a:extLst>
                </p14:cNvPr>
                <p14:cNvContentPartPr/>
                <p14:nvPr/>
              </p14:nvContentPartPr>
              <p14:xfrm>
                <a:off x="11057606" y="2429537"/>
                <a:ext cx="35280" cy="131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513A23B-F4E9-ECEE-E1A3-12C667AE41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48966" y="2420897"/>
                  <a:ext cx="52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50D09F1-E9FF-543E-0142-479672D41215}"/>
                    </a:ext>
                  </a:extLst>
                </p14:cNvPr>
                <p14:cNvContentPartPr/>
                <p14:nvPr/>
              </p14:nvContentPartPr>
              <p14:xfrm>
                <a:off x="11087846" y="2316137"/>
                <a:ext cx="45000" cy="73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50D09F1-E9FF-543E-0142-479672D412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79206" y="2307497"/>
                  <a:ext cx="62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D9BB97B-10C4-296D-D608-EE4E75B74F2F}"/>
                    </a:ext>
                  </a:extLst>
                </p14:cNvPr>
                <p14:cNvContentPartPr/>
                <p14:nvPr/>
              </p14:nvContentPartPr>
              <p14:xfrm>
                <a:off x="9736766" y="2469857"/>
                <a:ext cx="210240" cy="10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D9BB97B-10C4-296D-D608-EE4E75B74F2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28126" y="2460857"/>
                  <a:ext cx="22788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EDEB8A0-282F-4715-703E-9FCEB6162F07}"/>
                  </a:ext>
                </a:extLst>
              </p14:cNvPr>
              <p14:cNvContentPartPr/>
              <p14:nvPr/>
            </p14:nvContentPartPr>
            <p14:xfrm>
              <a:off x="9447686" y="2937137"/>
              <a:ext cx="5400" cy="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EDEB8A0-282F-4715-703E-9FCEB6162F0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438686" y="2928137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4CFC26B-2A15-5394-6CB5-0476F3FFC48A}"/>
                  </a:ext>
                </a:extLst>
              </p14:cNvPr>
              <p14:cNvContentPartPr/>
              <p14:nvPr/>
            </p14:nvContentPartPr>
            <p14:xfrm>
              <a:off x="9505646" y="2968097"/>
              <a:ext cx="129960" cy="170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4CFC26B-2A15-5394-6CB5-0476F3FFC48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96646" y="2959457"/>
                <a:ext cx="147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F021232-A469-3BEE-6658-E85D9634D7D7}"/>
                  </a:ext>
                </a:extLst>
              </p14:cNvPr>
              <p14:cNvContentPartPr/>
              <p14:nvPr/>
            </p14:nvContentPartPr>
            <p14:xfrm>
              <a:off x="9849806" y="2933177"/>
              <a:ext cx="127440" cy="2077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F021232-A469-3BEE-6658-E85D9634D7D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841166" y="2924537"/>
                <a:ext cx="1450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3D83105-3926-D81B-94B3-11C6E4F81C3E}"/>
                  </a:ext>
                </a:extLst>
              </p14:cNvPr>
              <p14:cNvContentPartPr/>
              <p14:nvPr/>
            </p14:nvContentPartPr>
            <p14:xfrm>
              <a:off x="3836366" y="4924697"/>
              <a:ext cx="447120" cy="219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3D83105-3926-D81B-94B3-11C6E4F81C3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827726" y="4916057"/>
                <a:ext cx="464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8681E53-0AAD-F8BA-C85E-ECE5A41528F4}"/>
                  </a:ext>
                </a:extLst>
              </p14:cNvPr>
              <p14:cNvContentPartPr/>
              <p14:nvPr/>
            </p14:nvContentPartPr>
            <p14:xfrm>
              <a:off x="9432566" y="3363017"/>
              <a:ext cx="26640" cy="15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8681E53-0AAD-F8BA-C85E-ECE5A41528F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23926" y="3354377"/>
                <a:ext cx="442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774118C-73C1-3AF5-1472-6A071D81580B}"/>
                  </a:ext>
                </a:extLst>
              </p14:cNvPr>
              <p14:cNvContentPartPr/>
              <p14:nvPr/>
            </p14:nvContentPartPr>
            <p14:xfrm>
              <a:off x="1304486" y="5193617"/>
              <a:ext cx="480240" cy="450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774118C-73C1-3AF5-1472-6A071D81580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95846" y="5184617"/>
                <a:ext cx="4978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2F24EBD-B0B3-72D0-EC3D-BE75757BF1D4}"/>
                  </a:ext>
                </a:extLst>
              </p14:cNvPr>
              <p14:cNvContentPartPr/>
              <p14:nvPr/>
            </p14:nvContentPartPr>
            <p14:xfrm>
              <a:off x="3242726" y="3086897"/>
              <a:ext cx="360360" cy="352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2F24EBD-B0B3-72D0-EC3D-BE75757BF1D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233726" y="3078257"/>
                <a:ext cx="378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252CF48-A1EF-CE20-BBCD-703BDE2750E8}"/>
                  </a:ext>
                </a:extLst>
              </p14:cNvPr>
              <p14:cNvContentPartPr/>
              <p14:nvPr/>
            </p14:nvContentPartPr>
            <p14:xfrm>
              <a:off x="7475966" y="5503217"/>
              <a:ext cx="613440" cy="3330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252CF48-A1EF-CE20-BBCD-703BDE2750E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466966" y="5494217"/>
                <a:ext cx="631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770E69C-ABB2-5612-9B24-E77338F17726}"/>
                  </a:ext>
                </a:extLst>
              </p14:cNvPr>
              <p14:cNvContentPartPr/>
              <p14:nvPr/>
            </p14:nvContentPartPr>
            <p14:xfrm>
              <a:off x="5433326" y="6005057"/>
              <a:ext cx="179640" cy="2628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770E69C-ABB2-5612-9B24-E77338F1772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424686" y="5996057"/>
                <a:ext cx="197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66C8103-1598-126A-41BB-452E8ADDCA0B}"/>
                  </a:ext>
                </a:extLst>
              </p14:cNvPr>
              <p14:cNvContentPartPr/>
              <p14:nvPr/>
            </p14:nvContentPartPr>
            <p14:xfrm>
              <a:off x="6256646" y="6003257"/>
              <a:ext cx="358200" cy="2559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66C8103-1598-126A-41BB-452E8ADDCA0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248006" y="5994257"/>
                <a:ext cx="375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6EE5279-9721-6718-B288-EBD2ECB590E0}"/>
                  </a:ext>
                </a:extLst>
              </p14:cNvPr>
              <p14:cNvContentPartPr/>
              <p14:nvPr/>
            </p14:nvContentPartPr>
            <p14:xfrm>
              <a:off x="9275606" y="4183457"/>
              <a:ext cx="83160" cy="2653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6EE5279-9721-6718-B288-EBD2ECB590E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266966" y="4174457"/>
                <a:ext cx="10080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45FDD16-699F-CE01-A23A-A62CA4F3AC91}"/>
              </a:ext>
            </a:extLst>
          </p:cNvPr>
          <p:cNvGrpSpPr/>
          <p:nvPr/>
        </p:nvGrpSpPr>
        <p:grpSpPr>
          <a:xfrm>
            <a:off x="9968606" y="4098497"/>
            <a:ext cx="702720" cy="261720"/>
            <a:chOff x="9968606" y="4098497"/>
            <a:chExt cx="7027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FD106BB-5A64-BFB2-780F-4E3DB4D4CB8A}"/>
                    </a:ext>
                  </a:extLst>
                </p14:cNvPr>
                <p14:cNvContentPartPr/>
                <p14:nvPr/>
              </p14:nvContentPartPr>
              <p14:xfrm>
                <a:off x="9968606" y="4182017"/>
                <a:ext cx="63000" cy="178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FD106BB-5A64-BFB2-780F-4E3DB4D4CB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59966" y="4173377"/>
                  <a:ext cx="80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27EB4A5-AC2A-E387-DEB4-1F61AB0E5FCD}"/>
                    </a:ext>
                  </a:extLst>
                </p14:cNvPr>
                <p14:cNvContentPartPr/>
                <p14:nvPr/>
              </p14:nvContentPartPr>
              <p14:xfrm>
                <a:off x="10116926" y="4160417"/>
                <a:ext cx="200520" cy="195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27EB4A5-AC2A-E387-DEB4-1F61AB0E5F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08286" y="4151777"/>
                  <a:ext cx="21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AFD6AE5-806F-FCA8-D949-C7CB4E2F81A8}"/>
                    </a:ext>
                  </a:extLst>
                </p14:cNvPr>
                <p14:cNvContentPartPr/>
                <p14:nvPr/>
              </p14:nvContentPartPr>
              <p14:xfrm>
                <a:off x="10363526" y="4173377"/>
                <a:ext cx="132480" cy="774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AFD6AE5-806F-FCA8-D949-C7CB4E2F81A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54886" y="4164377"/>
                  <a:ext cx="150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8F3455D-8044-EF16-A23C-5D411B2D9C74}"/>
                    </a:ext>
                  </a:extLst>
                </p14:cNvPr>
                <p14:cNvContentPartPr/>
                <p14:nvPr/>
              </p14:nvContentPartPr>
              <p14:xfrm>
                <a:off x="10503926" y="4098497"/>
                <a:ext cx="167400" cy="2556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8F3455D-8044-EF16-A23C-5D411B2D9C7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494926" y="4089857"/>
                  <a:ext cx="18504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BB0E9C7-D3B4-41C1-E9FC-38EF4B845B6E}"/>
                  </a:ext>
                </a:extLst>
              </p14:cNvPr>
              <p14:cNvContentPartPr/>
              <p14:nvPr/>
            </p14:nvContentPartPr>
            <p14:xfrm>
              <a:off x="9434726" y="3320537"/>
              <a:ext cx="108000" cy="190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BB0E9C7-D3B4-41C1-E9FC-38EF4B845B6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425726" y="3311897"/>
                <a:ext cx="125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844936F-7B7B-6A3B-AA5A-D40B816F69D9}"/>
                  </a:ext>
                </a:extLst>
              </p14:cNvPr>
              <p14:cNvContentPartPr/>
              <p14:nvPr/>
            </p14:nvContentPartPr>
            <p14:xfrm>
              <a:off x="11234366" y="4108577"/>
              <a:ext cx="319680" cy="184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844936F-7B7B-6A3B-AA5A-D40B816F69D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225366" y="4099577"/>
                <a:ext cx="337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642C83A-7FF1-DA52-ABC7-1E2032F0F813}"/>
                  </a:ext>
                </a:extLst>
              </p14:cNvPr>
              <p14:cNvContentPartPr/>
              <p14:nvPr/>
            </p14:nvContentPartPr>
            <p14:xfrm>
              <a:off x="9175166" y="4602137"/>
              <a:ext cx="311040" cy="2120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642C83A-7FF1-DA52-ABC7-1E2032F0F81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166166" y="4593497"/>
                <a:ext cx="32868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B5E38AC-396A-E5AE-7822-355EA5A281FC}"/>
              </a:ext>
            </a:extLst>
          </p:cNvPr>
          <p:cNvGrpSpPr/>
          <p:nvPr/>
        </p:nvGrpSpPr>
        <p:grpSpPr>
          <a:xfrm>
            <a:off x="9869246" y="4557857"/>
            <a:ext cx="887760" cy="245160"/>
            <a:chOff x="9869246" y="4557857"/>
            <a:chExt cx="88776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9640919-EBF3-06CF-25FE-B2EA1AA46CB5}"/>
                    </a:ext>
                  </a:extLst>
                </p14:cNvPr>
                <p14:cNvContentPartPr/>
                <p14:nvPr/>
              </p14:nvContentPartPr>
              <p14:xfrm>
                <a:off x="9869246" y="4608257"/>
                <a:ext cx="244800" cy="137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9640919-EBF3-06CF-25FE-B2EA1AA46CB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60606" y="4599257"/>
                  <a:ext cx="262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C48EA3E-31ED-3697-4BF5-B7D76BCBAFE1}"/>
                    </a:ext>
                  </a:extLst>
                </p14:cNvPr>
                <p14:cNvContentPartPr/>
                <p14:nvPr/>
              </p14:nvContentPartPr>
              <p14:xfrm>
                <a:off x="10118726" y="4597457"/>
                <a:ext cx="232200" cy="180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C48EA3E-31ED-3697-4BF5-B7D76BCBAFE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09726" y="4588817"/>
                  <a:ext cx="249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DF178FD-51A9-B049-B8B5-6444A7DC2494}"/>
                    </a:ext>
                  </a:extLst>
                </p14:cNvPr>
                <p14:cNvContentPartPr/>
                <p14:nvPr/>
              </p14:nvContentPartPr>
              <p14:xfrm>
                <a:off x="10416446" y="4600697"/>
                <a:ext cx="138960" cy="85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DF178FD-51A9-B049-B8B5-6444A7DC249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07806" y="4592057"/>
                  <a:ext cx="156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BFBF72A-1D48-1545-A8D1-A8384C800625}"/>
                    </a:ext>
                  </a:extLst>
                </p14:cNvPr>
                <p14:cNvContentPartPr/>
                <p14:nvPr/>
              </p14:nvContentPartPr>
              <p14:xfrm>
                <a:off x="10553966" y="4557857"/>
                <a:ext cx="203040" cy="2451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BFBF72A-1D48-1545-A8D1-A8384C8006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44966" y="4549217"/>
                  <a:ext cx="22068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1A4CED9-D75C-71E6-6CB4-C2476BDCBA33}"/>
                  </a:ext>
                </a:extLst>
              </p14:cNvPr>
              <p14:cNvContentPartPr/>
              <p14:nvPr/>
            </p14:nvContentPartPr>
            <p14:xfrm>
              <a:off x="9596006" y="3321257"/>
              <a:ext cx="73440" cy="209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1A4CED9-D75C-71E6-6CB4-C2476BDCBA3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587006" y="3312257"/>
                <a:ext cx="91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D717A5A-3F80-8A9F-1DC4-0F96B3B57377}"/>
                  </a:ext>
                </a:extLst>
              </p14:cNvPr>
              <p14:cNvContentPartPr/>
              <p14:nvPr/>
            </p14:nvContentPartPr>
            <p14:xfrm>
              <a:off x="11256686" y="4449137"/>
              <a:ext cx="384840" cy="2091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D717A5A-3F80-8A9F-1DC4-0F96B3B5737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248046" y="4440137"/>
                <a:ext cx="402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D057F963-CB59-DBB4-894B-1C265A8F30F3}"/>
                  </a:ext>
                </a:extLst>
              </p14:cNvPr>
              <p14:cNvContentPartPr/>
              <p14:nvPr/>
            </p14:nvContentPartPr>
            <p14:xfrm>
              <a:off x="9163646" y="4994537"/>
              <a:ext cx="198360" cy="2181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D057F963-CB59-DBB4-894B-1C265A8F30F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154646" y="4985537"/>
                <a:ext cx="2160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F23ACAD-E6E5-A54C-6BE2-F60AA1A4920A}"/>
                  </a:ext>
                </a:extLst>
              </p14:cNvPr>
              <p14:cNvContentPartPr/>
              <p14:nvPr/>
            </p14:nvContentPartPr>
            <p14:xfrm>
              <a:off x="9714086" y="3328817"/>
              <a:ext cx="127440" cy="1893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F23ACAD-E6E5-A54C-6BE2-F60AA1A4920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705086" y="3320177"/>
                <a:ext cx="14508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6579DA-57B3-362C-F2FB-A07A32526B4E}"/>
              </a:ext>
            </a:extLst>
          </p:cNvPr>
          <p:cNvGrpSpPr/>
          <p:nvPr/>
        </p:nvGrpSpPr>
        <p:grpSpPr>
          <a:xfrm>
            <a:off x="9900926" y="4928657"/>
            <a:ext cx="852120" cy="240480"/>
            <a:chOff x="9900926" y="4928657"/>
            <a:chExt cx="8521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245BD55-907E-E289-898C-41C2B5025B8A}"/>
                    </a:ext>
                  </a:extLst>
                </p14:cNvPr>
                <p14:cNvContentPartPr/>
                <p14:nvPr/>
              </p14:nvContentPartPr>
              <p14:xfrm>
                <a:off x="9900926" y="4966817"/>
                <a:ext cx="131760" cy="191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245BD55-907E-E289-898C-41C2B5025B8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92286" y="4958177"/>
                  <a:ext cx="149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9BA9B51-56EB-733A-CA8F-944D4C8DDCCB}"/>
                    </a:ext>
                  </a:extLst>
                </p14:cNvPr>
                <p14:cNvContentPartPr/>
                <p14:nvPr/>
              </p14:nvContentPartPr>
              <p14:xfrm>
                <a:off x="10182086" y="5002097"/>
                <a:ext cx="227880" cy="167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9BA9B51-56EB-733A-CA8F-944D4C8DDC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73086" y="4993457"/>
                  <a:ext cx="245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8AD93F0-264A-5979-0A47-6B3BDC880B55}"/>
                    </a:ext>
                  </a:extLst>
                </p14:cNvPr>
                <p14:cNvContentPartPr/>
                <p14:nvPr/>
              </p14:nvContentPartPr>
              <p14:xfrm>
                <a:off x="10449566" y="5014337"/>
                <a:ext cx="122400" cy="734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8AD93F0-264A-5979-0A47-6B3BDC880B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40926" y="5005337"/>
                  <a:ext cx="140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90331AD-F1D6-5440-DF00-02E0154E204C}"/>
                    </a:ext>
                  </a:extLst>
                </p14:cNvPr>
                <p14:cNvContentPartPr/>
                <p14:nvPr/>
              </p14:nvContentPartPr>
              <p14:xfrm>
                <a:off x="10581686" y="4928657"/>
                <a:ext cx="171360" cy="2217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90331AD-F1D6-5440-DF00-02E0154E20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72686" y="4919657"/>
                  <a:ext cx="18900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D48C5553-7E94-0AAB-79E4-4A18DC72FEA8}"/>
                  </a:ext>
                </a:extLst>
              </p14:cNvPr>
              <p14:cNvContentPartPr/>
              <p14:nvPr/>
            </p14:nvContentPartPr>
            <p14:xfrm>
              <a:off x="11217806" y="4784297"/>
              <a:ext cx="405720" cy="27540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D48C5553-7E94-0AAB-79E4-4A18DC72FEA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208806" y="4775657"/>
                <a:ext cx="42336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5DAB883-C856-9889-68CF-878C68F630AC}"/>
              </a:ext>
            </a:extLst>
          </p:cNvPr>
          <p:cNvGrpSpPr/>
          <p:nvPr/>
        </p:nvGrpSpPr>
        <p:grpSpPr>
          <a:xfrm>
            <a:off x="9152486" y="5408177"/>
            <a:ext cx="271080" cy="288720"/>
            <a:chOff x="9152486" y="5408177"/>
            <a:chExt cx="27108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A966835-E09F-8273-0BB3-EC0104E31F17}"/>
                    </a:ext>
                  </a:extLst>
                </p14:cNvPr>
                <p14:cNvContentPartPr/>
                <p14:nvPr/>
              </p14:nvContentPartPr>
              <p14:xfrm>
                <a:off x="9152486" y="5408177"/>
                <a:ext cx="271080" cy="1724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A966835-E09F-8273-0BB3-EC0104E31F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43846" y="5399177"/>
                  <a:ext cx="288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5D6B8A8-6C90-21E5-0317-53C5CD97D8E1}"/>
                    </a:ext>
                  </a:extLst>
                </p14:cNvPr>
                <p14:cNvContentPartPr/>
                <p14:nvPr/>
              </p14:nvContentPartPr>
              <p14:xfrm>
                <a:off x="9226286" y="5433377"/>
                <a:ext cx="124200" cy="2635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5D6B8A8-6C90-21E5-0317-53C5CD97D8E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17646" y="5424377"/>
                  <a:ext cx="14184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C7E557E-A4A2-D0AF-6AE4-CFFADDFBD92D}"/>
              </a:ext>
            </a:extLst>
          </p:cNvPr>
          <p:cNvGrpSpPr/>
          <p:nvPr/>
        </p:nvGrpSpPr>
        <p:grpSpPr>
          <a:xfrm>
            <a:off x="9887606" y="5338697"/>
            <a:ext cx="976680" cy="301680"/>
            <a:chOff x="9887606" y="5338697"/>
            <a:chExt cx="9766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FBB2052-D41A-256A-410B-3BE97D3AB81A}"/>
                    </a:ext>
                  </a:extLst>
                </p14:cNvPr>
                <p14:cNvContentPartPr/>
                <p14:nvPr/>
              </p14:nvContentPartPr>
              <p14:xfrm>
                <a:off x="9887606" y="5377937"/>
                <a:ext cx="153720" cy="2052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FBB2052-D41A-256A-410B-3BE97D3AB81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78606" y="5369297"/>
                  <a:ext cx="171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FD8DE1B-C6BB-0F5A-5805-B42BB57B0E12}"/>
                    </a:ext>
                  </a:extLst>
                </p14:cNvPr>
                <p14:cNvContentPartPr/>
                <p14:nvPr/>
              </p14:nvContentPartPr>
              <p14:xfrm>
                <a:off x="9966806" y="5427257"/>
                <a:ext cx="77760" cy="187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FD8DE1B-C6BB-0F5A-5805-B42BB57B0E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58166" y="5418257"/>
                  <a:ext cx="95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36514BD-A56E-8BEF-1223-BA77A17748D5}"/>
                    </a:ext>
                  </a:extLst>
                </p14:cNvPr>
                <p14:cNvContentPartPr/>
                <p14:nvPr/>
              </p14:nvContentPartPr>
              <p14:xfrm>
                <a:off x="10106126" y="5415737"/>
                <a:ext cx="445320" cy="224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36514BD-A56E-8BEF-1223-BA77A17748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97486" y="5407097"/>
                  <a:ext cx="462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380E5DE-D01D-53FB-5C01-996F5D4A154A}"/>
                    </a:ext>
                  </a:extLst>
                </p14:cNvPr>
                <p14:cNvContentPartPr/>
                <p14:nvPr/>
              </p14:nvContentPartPr>
              <p14:xfrm>
                <a:off x="10422206" y="5408897"/>
                <a:ext cx="329760" cy="204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380E5DE-D01D-53FB-5C01-996F5D4A154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13566" y="5400257"/>
                  <a:ext cx="347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C5B28D1-E734-4A63-A12B-87FB4A34D280}"/>
                    </a:ext>
                  </a:extLst>
                </p14:cNvPr>
                <p14:cNvContentPartPr/>
                <p14:nvPr/>
              </p14:nvContentPartPr>
              <p14:xfrm>
                <a:off x="10650806" y="5338697"/>
                <a:ext cx="213480" cy="101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C5B28D1-E734-4A63-A12B-87FB4A34D28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42166" y="5329697"/>
                  <a:ext cx="23112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8C2D8DB-7331-DF7B-3CBF-27898C801531}"/>
                  </a:ext>
                </a:extLst>
              </p14:cNvPr>
              <p14:cNvContentPartPr/>
              <p14:nvPr/>
            </p14:nvContentPartPr>
            <p14:xfrm>
              <a:off x="9846206" y="3315137"/>
              <a:ext cx="156600" cy="1731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8C2D8DB-7331-DF7B-3CBF-27898C80153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837566" y="3306137"/>
                <a:ext cx="174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1427DFB-202D-196E-12F8-E2315D528E15}"/>
                  </a:ext>
                </a:extLst>
              </p14:cNvPr>
              <p14:cNvContentPartPr/>
              <p14:nvPr/>
            </p14:nvContentPartPr>
            <p14:xfrm>
              <a:off x="11286926" y="5245817"/>
              <a:ext cx="437400" cy="2934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1427DFB-202D-196E-12F8-E2315D528E1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1277926" y="5237177"/>
                <a:ext cx="4550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1275A77-DBE5-8696-DF0F-9D74F19CE176}"/>
              </a:ext>
            </a:extLst>
          </p:cNvPr>
          <p:cNvGrpSpPr/>
          <p:nvPr/>
        </p:nvGrpSpPr>
        <p:grpSpPr>
          <a:xfrm>
            <a:off x="9116846" y="5886617"/>
            <a:ext cx="270000" cy="281520"/>
            <a:chOff x="9116846" y="5886617"/>
            <a:chExt cx="27000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AA86C75-6701-9CF8-228E-5D8EC77B97E0}"/>
                    </a:ext>
                  </a:extLst>
                </p14:cNvPr>
                <p14:cNvContentPartPr/>
                <p14:nvPr/>
              </p14:nvContentPartPr>
              <p14:xfrm>
                <a:off x="9116846" y="5886617"/>
                <a:ext cx="165240" cy="281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AA86C75-6701-9CF8-228E-5D8EC77B97E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108206" y="5877617"/>
                  <a:ext cx="182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2D0CEF9-5717-5642-28AB-610A09894060}"/>
                    </a:ext>
                  </a:extLst>
                </p14:cNvPr>
                <p14:cNvContentPartPr/>
                <p14:nvPr/>
              </p14:nvContentPartPr>
              <p14:xfrm>
                <a:off x="9162206" y="5901377"/>
                <a:ext cx="224640" cy="38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2D0CEF9-5717-5642-28AB-610A0989406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53206" y="5892377"/>
                  <a:ext cx="2422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F76108E-39A1-2CC9-26C3-32E2A96C6424}"/>
              </a:ext>
            </a:extLst>
          </p:cNvPr>
          <p:cNvGrpSpPr/>
          <p:nvPr/>
        </p:nvGrpSpPr>
        <p:grpSpPr>
          <a:xfrm>
            <a:off x="9927926" y="5831537"/>
            <a:ext cx="822600" cy="408960"/>
            <a:chOff x="9927926" y="5831537"/>
            <a:chExt cx="82260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1AB44F9-66AE-2183-C7A3-9822B36FDBCB}"/>
                    </a:ext>
                  </a:extLst>
                </p14:cNvPr>
                <p14:cNvContentPartPr/>
                <p14:nvPr/>
              </p14:nvContentPartPr>
              <p14:xfrm>
                <a:off x="9945206" y="5858177"/>
                <a:ext cx="92520" cy="233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1AB44F9-66AE-2183-C7A3-9822B36FDBC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36206" y="5849537"/>
                  <a:ext cx="110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EBDE1A0-6E20-7F01-76C2-84F3C0B604E0}"/>
                    </a:ext>
                  </a:extLst>
                </p14:cNvPr>
                <p14:cNvContentPartPr/>
                <p14:nvPr/>
              </p14:nvContentPartPr>
              <p14:xfrm>
                <a:off x="9927926" y="5850257"/>
                <a:ext cx="181080" cy="112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EBDE1A0-6E20-7F01-76C2-84F3C0B604E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19286" y="5841617"/>
                  <a:ext cx="198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A306665-60FE-C2C9-4B09-485AC1D29D86}"/>
                    </a:ext>
                  </a:extLst>
                </p14:cNvPr>
                <p14:cNvContentPartPr/>
                <p14:nvPr/>
              </p14:nvContentPartPr>
              <p14:xfrm>
                <a:off x="10077326" y="5881217"/>
                <a:ext cx="416880" cy="239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A306665-60FE-C2C9-4B09-485AC1D29D8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68326" y="5872577"/>
                  <a:ext cx="434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632E8D8-9D80-2394-671E-56A02DA27EA1}"/>
                    </a:ext>
                  </a:extLst>
                </p14:cNvPr>
                <p14:cNvContentPartPr/>
                <p14:nvPr/>
              </p14:nvContentPartPr>
              <p14:xfrm>
                <a:off x="10599686" y="5831537"/>
                <a:ext cx="150840" cy="2505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632E8D8-9D80-2394-671E-56A02DA27E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591046" y="5822537"/>
                  <a:ext cx="168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A9047A-14E8-A6AB-2268-E7C10A0793A1}"/>
                    </a:ext>
                  </a:extLst>
                </p14:cNvPr>
                <p14:cNvContentPartPr/>
                <p14:nvPr/>
              </p14:nvContentPartPr>
              <p14:xfrm>
                <a:off x="10364966" y="6078137"/>
                <a:ext cx="172440" cy="162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A9047A-14E8-A6AB-2268-E7C10A0793A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356326" y="6069497"/>
                  <a:ext cx="190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F5CE8F4-3356-9BD9-DDD4-AF8A8AA279BE}"/>
                  </a:ext>
                </a:extLst>
              </p14:cNvPr>
              <p14:cNvContentPartPr/>
              <p14:nvPr/>
            </p14:nvContentPartPr>
            <p14:xfrm>
              <a:off x="11325446" y="5568017"/>
              <a:ext cx="468000" cy="3416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F5CE8F4-3356-9BD9-DDD4-AF8A8AA279B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316446" y="5559017"/>
                <a:ext cx="4856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57CD15C-33E7-DA2A-2BDD-0E36AA15B827}"/>
                  </a:ext>
                </a:extLst>
              </p14:cNvPr>
              <p14:cNvContentPartPr/>
              <p14:nvPr/>
            </p14:nvContentPartPr>
            <p14:xfrm>
              <a:off x="9085166" y="6286937"/>
              <a:ext cx="209160" cy="2620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57CD15C-33E7-DA2A-2BDD-0E36AA15B82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076166" y="6277937"/>
                <a:ext cx="22680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6CF099C-37C7-631E-1A18-01544EFCB019}"/>
              </a:ext>
            </a:extLst>
          </p:cNvPr>
          <p:cNvGrpSpPr/>
          <p:nvPr/>
        </p:nvGrpSpPr>
        <p:grpSpPr>
          <a:xfrm>
            <a:off x="9960326" y="6307097"/>
            <a:ext cx="876240" cy="513360"/>
            <a:chOff x="9960326" y="6307097"/>
            <a:chExt cx="87624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1FA62DB-7CE3-3D04-07A6-289529CD3213}"/>
                    </a:ext>
                  </a:extLst>
                </p14:cNvPr>
                <p14:cNvContentPartPr/>
                <p14:nvPr/>
              </p14:nvContentPartPr>
              <p14:xfrm>
                <a:off x="9960326" y="6360377"/>
                <a:ext cx="139680" cy="2152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1FA62DB-7CE3-3D04-07A6-289529CD321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951326" y="6351377"/>
                  <a:ext cx="157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FBF481B-D440-8291-E3B4-E0816C3CB4B6}"/>
                    </a:ext>
                  </a:extLst>
                </p14:cNvPr>
                <p14:cNvContentPartPr/>
                <p14:nvPr/>
              </p14:nvContentPartPr>
              <p14:xfrm>
                <a:off x="10186766" y="6411857"/>
                <a:ext cx="209880" cy="182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FBF481B-D440-8291-E3B4-E0816C3CB4B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78126" y="6403217"/>
                  <a:ext cx="22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9CC36FC-38F8-BC7C-80E4-3E9B15FF48D2}"/>
                    </a:ext>
                  </a:extLst>
                </p14:cNvPr>
                <p14:cNvContentPartPr/>
                <p14:nvPr/>
              </p14:nvContentPartPr>
              <p14:xfrm>
                <a:off x="10490966" y="6408977"/>
                <a:ext cx="138960" cy="79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9CC36FC-38F8-BC7C-80E4-3E9B15FF48D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481966" y="6400337"/>
                  <a:ext cx="156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E58E7F8-870B-8921-625E-597A7564C1AC}"/>
                    </a:ext>
                  </a:extLst>
                </p14:cNvPr>
                <p14:cNvContentPartPr/>
                <p14:nvPr/>
              </p14:nvContentPartPr>
              <p14:xfrm>
                <a:off x="10686086" y="6307097"/>
                <a:ext cx="150480" cy="218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E58E7F8-870B-8921-625E-597A7564C1A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677446" y="6298457"/>
                  <a:ext cx="168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39E9CC7-7193-109A-C08F-9A6F9E293A5E}"/>
                    </a:ext>
                  </a:extLst>
                </p14:cNvPr>
                <p14:cNvContentPartPr/>
                <p14:nvPr/>
              </p14:nvContentPartPr>
              <p14:xfrm>
                <a:off x="10172726" y="6680777"/>
                <a:ext cx="182880" cy="139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39E9CC7-7193-109A-C08F-9A6F9E293A5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64086" y="6671777"/>
                  <a:ext cx="200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5C015D0-6581-F476-1CB5-96281A0782F3}"/>
                    </a:ext>
                  </a:extLst>
                </p14:cNvPr>
                <p14:cNvContentPartPr/>
                <p14:nvPr/>
              </p14:nvContentPartPr>
              <p14:xfrm>
                <a:off x="10562966" y="6654137"/>
                <a:ext cx="174240" cy="1324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5C015D0-6581-F476-1CB5-96281A0782F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53966" y="6645497"/>
                  <a:ext cx="191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A209834-3FB4-9D60-EE22-3DC0A3C5B424}"/>
                    </a:ext>
                  </a:extLst>
                </p14:cNvPr>
                <p14:cNvContentPartPr/>
                <p14:nvPr/>
              </p14:nvContentPartPr>
              <p14:xfrm>
                <a:off x="10571606" y="6673937"/>
                <a:ext cx="155160" cy="78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A209834-3FB4-9D60-EE22-3DC0A3C5B42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62606" y="6664937"/>
                  <a:ext cx="17280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7016240-4F99-4EFC-3EE2-51F64B62B2B0}"/>
                  </a:ext>
                </a:extLst>
              </p14:cNvPr>
              <p14:cNvContentPartPr/>
              <p14:nvPr/>
            </p14:nvContentPartPr>
            <p14:xfrm>
              <a:off x="11376926" y="6243017"/>
              <a:ext cx="314640" cy="267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7016240-4F99-4EFC-3EE2-51F64B62B2B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367926" y="6234377"/>
                <a:ext cx="3322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8C65BBB-1EA1-7794-6193-4300DF684C4A}"/>
              </a:ext>
            </a:extLst>
          </p:cNvPr>
          <p:cNvGrpSpPr/>
          <p:nvPr/>
        </p:nvGrpSpPr>
        <p:grpSpPr>
          <a:xfrm>
            <a:off x="8447606" y="2688737"/>
            <a:ext cx="2773440" cy="811080"/>
            <a:chOff x="8447606" y="2688737"/>
            <a:chExt cx="2773440" cy="81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490609B-45C4-4C69-593C-DB5E65FBB71E}"/>
                    </a:ext>
                  </a:extLst>
                </p14:cNvPr>
                <p14:cNvContentPartPr/>
                <p14:nvPr/>
              </p14:nvContentPartPr>
              <p14:xfrm>
                <a:off x="9958526" y="2870537"/>
                <a:ext cx="320400" cy="39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490609B-45C4-4C69-593C-DB5E65FBB71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49886" y="2861537"/>
                  <a:ext cx="338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4F3CE92-E4FC-505C-22F3-CF01C3D4346C}"/>
                    </a:ext>
                  </a:extLst>
                </p14:cNvPr>
                <p14:cNvContentPartPr/>
                <p14:nvPr/>
              </p14:nvContentPartPr>
              <p14:xfrm>
                <a:off x="9906686" y="2825537"/>
                <a:ext cx="227160" cy="137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4F3CE92-E4FC-505C-22F3-CF01C3D434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98046" y="2816537"/>
                  <a:ext cx="24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28C9405-F501-C25A-1F7D-9B80BE716513}"/>
                    </a:ext>
                  </a:extLst>
                </p14:cNvPr>
                <p14:cNvContentPartPr/>
                <p14:nvPr/>
              </p14:nvContentPartPr>
              <p14:xfrm>
                <a:off x="10304126" y="2856137"/>
                <a:ext cx="97560" cy="13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28C9405-F501-C25A-1F7D-9B80BE71651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95486" y="2847137"/>
                  <a:ext cx="11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043BB3B-38A9-89B2-F6F5-1BC4D0E49A76}"/>
                    </a:ext>
                  </a:extLst>
                </p14:cNvPr>
                <p14:cNvContentPartPr/>
                <p14:nvPr/>
              </p14:nvContentPartPr>
              <p14:xfrm>
                <a:off x="10331126" y="2717537"/>
                <a:ext cx="317520" cy="200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043BB3B-38A9-89B2-F6F5-1BC4D0E49A7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22486" y="2708897"/>
                  <a:ext cx="335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37BCD36-ADEB-1E2D-4B9B-B65AB6134CBE}"/>
                    </a:ext>
                  </a:extLst>
                </p14:cNvPr>
                <p14:cNvContentPartPr/>
                <p14:nvPr/>
              </p14:nvContentPartPr>
              <p14:xfrm>
                <a:off x="10682486" y="2781617"/>
                <a:ext cx="130680" cy="29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37BCD36-ADEB-1E2D-4B9B-B65AB6134C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73846" y="2772617"/>
                  <a:ext cx="148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A524C8B-7477-97D3-598D-98D5380F3D88}"/>
                    </a:ext>
                  </a:extLst>
                </p14:cNvPr>
                <p14:cNvContentPartPr/>
                <p14:nvPr/>
              </p14:nvContentPartPr>
              <p14:xfrm>
                <a:off x="10728926" y="2824457"/>
                <a:ext cx="135720" cy="26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A524C8B-7477-97D3-598D-98D5380F3D8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19926" y="2815457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EA1718F-C7FC-5B46-C167-6B4646AE9453}"/>
                    </a:ext>
                  </a:extLst>
                </p14:cNvPr>
                <p14:cNvContentPartPr/>
                <p14:nvPr/>
              </p14:nvContentPartPr>
              <p14:xfrm>
                <a:off x="11000366" y="2688737"/>
                <a:ext cx="220680" cy="135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EA1718F-C7FC-5B46-C167-6B4646AE945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991366" y="2680097"/>
                  <a:ext cx="238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3F40F64-33AC-8E58-F044-E69FEE7A8C69}"/>
                    </a:ext>
                  </a:extLst>
                </p14:cNvPr>
                <p14:cNvContentPartPr/>
                <p14:nvPr/>
              </p14:nvContentPartPr>
              <p14:xfrm>
                <a:off x="11105486" y="2695217"/>
                <a:ext cx="37440" cy="212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3F40F64-33AC-8E58-F044-E69FEE7A8C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96846" y="2686217"/>
                  <a:ext cx="5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EBA9641-1892-5DC5-2C33-398B0D3AA2AD}"/>
                    </a:ext>
                  </a:extLst>
                </p14:cNvPr>
                <p14:cNvContentPartPr/>
                <p14:nvPr/>
              </p14:nvContentPartPr>
              <p14:xfrm>
                <a:off x="9319886" y="2713577"/>
                <a:ext cx="776880" cy="424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EBA9641-1892-5DC5-2C33-398B0D3AA2A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10886" y="2704577"/>
                  <a:ext cx="7945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F79B9BF-F41F-C13F-C477-4063B06498DC}"/>
                    </a:ext>
                  </a:extLst>
                </p14:cNvPr>
                <p14:cNvContentPartPr/>
                <p14:nvPr/>
              </p14:nvContentPartPr>
              <p14:xfrm>
                <a:off x="9723446" y="2987177"/>
                <a:ext cx="28080" cy="186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F79B9BF-F41F-C13F-C477-4063B06498D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714446" y="2978537"/>
                  <a:ext cx="45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3855BB5-683B-39F9-EE99-7D08E2E9EDB6}"/>
                    </a:ext>
                  </a:extLst>
                </p14:cNvPr>
                <p14:cNvContentPartPr/>
                <p14:nvPr/>
              </p14:nvContentPartPr>
              <p14:xfrm>
                <a:off x="9505646" y="2939657"/>
                <a:ext cx="246600" cy="111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3855BB5-683B-39F9-EE99-7D08E2E9EDB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96646" y="2931017"/>
                  <a:ext cx="264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5250054-959B-BDE8-E09F-FA892BE61BD8}"/>
                    </a:ext>
                  </a:extLst>
                </p14:cNvPr>
                <p14:cNvContentPartPr/>
                <p14:nvPr/>
              </p14:nvContentPartPr>
              <p14:xfrm>
                <a:off x="8964206" y="2913377"/>
                <a:ext cx="278640" cy="21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5250054-959B-BDE8-E09F-FA892BE61BD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5566" y="2904377"/>
                  <a:ext cx="296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774DB3D-8909-E45F-D8CF-0F014BD699F5}"/>
                    </a:ext>
                  </a:extLst>
                </p14:cNvPr>
                <p14:cNvContentPartPr/>
                <p14:nvPr/>
              </p14:nvContentPartPr>
              <p14:xfrm>
                <a:off x="9145286" y="2875217"/>
                <a:ext cx="146880" cy="85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774DB3D-8909-E45F-D8CF-0F014BD699F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36286" y="2866217"/>
                  <a:ext cx="164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14A4527-F184-5835-138F-14045ED5ED48}"/>
                    </a:ext>
                  </a:extLst>
                </p14:cNvPr>
                <p14:cNvContentPartPr/>
                <p14:nvPr/>
              </p14:nvContentPartPr>
              <p14:xfrm>
                <a:off x="8447606" y="2902577"/>
                <a:ext cx="39960" cy="1069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14A4527-F184-5835-138F-14045ED5ED4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38606" y="2893937"/>
                  <a:ext cx="57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A7CBCD1-16BF-8AF1-97EF-D49EDF95493C}"/>
                    </a:ext>
                  </a:extLst>
                </p14:cNvPr>
                <p14:cNvContentPartPr/>
                <p14:nvPr/>
              </p14:nvContentPartPr>
              <p14:xfrm>
                <a:off x="8447606" y="2783777"/>
                <a:ext cx="132480" cy="97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A7CBCD1-16BF-8AF1-97EF-D49EDF95493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38606" y="2775137"/>
                  <a:ext cx="150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F78D7CC-3284-2EDB-9A77-A547F0EB37A6}"/>
                    </a:ext>
                  </a:extLst>
                </p14:cNvPr>
                <p14:cNvContentPartPr/>
                <p14:nvPr/>
              </p14:nvContentPartPr>
              <p14:xfrm>
                <a:off x="8573606" y="2902937"/>
                <a:ext cx="145440" cy="88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F78D7CC-3284-2EDB-9A77-A547F0EB37A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564606" y="2894297"/>
                  <a:ext cx="163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E2BA9BE-2885-E8E0-8ADE-D26DB554FC2E}"/>
                    </a:ext>
                  </a:extLst>
                </p14:cNvPr>
                <p14:cNvContentPartPr/>
                <p14:nvPr/>
              </p14:nvContentPartPr>
              <p14:xfrm>
                <a:off x="8730926" y="2842817"/>
                <a:ext cx="188280" cy="200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E2BA9BE-2885-E8E0-8ADE-D26DB554FC2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21926" y="2834177"/>
                  <a:ext cx="205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B82E6AF-77BC-78C8-6898-5EA13A48080C}"/>
                    </a:ext>
                  </a:extLst>
                </p14:cNvPr>
                <p14:cNvContentPartPr/>
                <p14:nvPr/>
              </p14:nvContentPartPr>
              <p14:xfrm>
                <a:off x="10070846" y="3318017"/>
                <a:ext cx="155880" cy="1818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B82E6AF-77BC-78C8-6898-5EA13A48080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846" y="3309377"/>
                  <a:ext cx="173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A423A55-B6EE-4DD7-13FD-CA0998C0876A}"/>
                    </a:ext>
                  </a:extLst>
                </p14:cNvPr>
                <p14:cNvContentPartPr/>
                <p14:nvPr/>
              </p14:nvContentPartPr>
              <p14:xfrm>
                <a:off x="10008566" y="3274457"/>
                <a:ext cx="168120" cy="1404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A423A55-B6EE-4DD7-13FD-CA0998C0876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999566" y="3265457"/>
                  <a:ext cx="18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9F2C13F-A709-3E32-847D-82EEB702768B}"/>
                    </a:ext>
                  </a:extLst>
                </p14:cNvPr>
                <p14:cNvContentPartPr/>
                <p14:nvPr/>
              </p14:nvContentPartPr>
              <p14:xfrm>
                <a:off x="9377846" y="2953697"/>
                <a:ext cx="853920" cy="457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9F2C13F-A709-3E32-847D-82EEB702768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68846" y="2945057"/>
                  <a:ext cx="871560" cy="47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38140F9B-3436-9315-0F45-BF39BE20CE60}"/>
                  </a:ext>
                </a:extLst>
              </p14:cNvPr>
              <p14:cNvContentPartPr/>
              <p14:nvPr/>
            </p14:nvContentPartPr>
            <p14:xfrm>
              <a:off x="9413126" y="3592337"/>
              <a:ext cx="33840" cy="176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38140F9B-3436-9315-0F45-BF39BE20CE6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404486" y="3583697"/>
                <a:ext cx="51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EEF4D297-52BF-E736-5177-CBB3E973A4AB}"/>
                  </a:ext>
                </a:extLst>
              </p14:cNvPr>
              <p14:cNvContentPartPr/>
              <p14:nvPr/>
            </p14:nvContentPartPr>
            <p14:xfrm>
              <a:off x="7527806" y="5834417"/>
              <a:ext cx="597240" cy="3913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EEF4D297-52BF-E736-5177-CBB3E973A4A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519166" y="5825777"/>
                <a:ext cx="614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8997459-78B1-8D99-23AB-481691F3AC35}"/>
                  </a:ext>
                </a:extLst>
              </p14:cNvPr>
              <p14:cNvContentPartPr/>
              <p14:nvPr/>
            </p14:nvContentPartPr>
            <p14:xfrm>
              <a:off x="5443406" y="6403577"/>
              <a:ext cx="252000" cy="2674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8997459-78B1-8D99-23AB-481691F3AC3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5434766" y="6394577"/>
                <a:ext cx="26964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A204EB1-20F9-FCDD-3D04-48B4EEFCC5AC}"/>
              </a:ext>
            </a:extLst>
          </p:cNvPr>
          <p:cNvGrpSpPr/>
          <p:nvPr/>
        </p:nvGrpSpPr>
        <p:grpSpPr>
          <a:xfrm>
            <a:off x="6127406" y="6397457"/>
            <a:ext cx="808200" cy="452160"/>
            <a:chOff x="6127406" y="6397457"/>
            <a:chExt cx="8082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3DE918C-268E-3897-A8C2-73FC14089223}"/>
                    </a:ext>
                  </a:extLst>
                </p14:cNvPr>
                <p14:cNvContentPartPr/>
                <p14:nvPr/>
              </p14:nvContentPartPr>
              <p14:xfrm>
                <a:off x="6127406" y="6397457"/>
                <a:ext cx="180720" cy="219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3DE918C-268E-3897-A8C2-73FC140892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18406" y="6388457"/>
                  <a:ext cx="198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B86E1B5-081C-F02E-3BDD-9DCCA5D99C1C}"/>
                    </a:ext>
                  </a:extLst>
                </p14:cNvPr>
                <p14:cNvContentPartPr/>
                <p14:nvPr/>
              </p14:nvContentPartPr>
              <p14:xfrm>
                <a:off x="6407126" y="6450017"/>
                <a:ext cx="168120" cy="2005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B86E1B5-081C-F02E-3BDD-9DCCA5D99C1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98126" y="6441377"/>
                  <a:ext cx="185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D166F62-5E6D-7505-4EC6-645CB809FC7F}"/>
                    </a:ext>
                  </a:extLst>
                </p14:cNvPr>
                <p14:cNvContentPartPr/>
                <p14:nvPr/>
              </p14:nvContentPartPr>
              <p14:xfrm>
                <a:off x="6594686" y="6521657"/>
                <a:ext cx="155160" cy="13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D166F62-5E6D-7505-4EC6-645CB809FC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586046" y="6512657"/>
                  <a:ext cx="17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5E49AF8-7E5E-5FE1-6775-ABCD951D5DD6}"/>
                    </a:ext>
                  </a:extLst>
                </p14:cNvPr>
                <p14:cNvContentPartPr/>
                <p14:nvPr/>
              </p14:nvContentPartPr>
              <p14:xfrm>
                <a:off x="6635006" y="6490697"/>
                <a:ext cx="295560" cy="1825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5E49AF8-7E5E-5FE1-6775-ABCD951D5DD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26366" y="6482057"/>
                  <a:ext cx="313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18C7880-3A19-C7BF-3646-349F386BF022}"/>
                    </a:ext>
                  </a:extLst>
                </p14:cNvPr>
                <p14:cNvContentPartPr/>
                <p14:nvPr/>
              </p14:nvContentPartPr>
              <p14:xfrm>
                <a:off x="6819326" y="6435257"/>
                <a:ext cx="116280" cy="979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18C7880-3A19-C7BF-3646-349F386BF02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810686" y="6426257"/>
                  <a:ext cx="13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C673784-53A0-6620-CD0C-42692D6E42E2}"/>
                    </a:ext>
                  </a:extLst>
                </p14:cNvPr>
                <p14:cNvContentPartPr/>
                <p14:nvPr/>
              </p14:nvContentPartPr>
              <p14:xfrm>
                <a:off x="6392726" y="6678617"/>
                <a:ext cx="123120" cy="1605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C673784-53A0-6620-CD0C-42692D6E42E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383726" y="6669617"/>
                  <a:ext cx="140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99AEED6-04EA-CDDC-9B8C-233B403BA7D0}"/>
                    </a:ext>
                  </a:extLst>
                </p14:cNvPr>
                <p14:cNvContentPartPr/>
                <p14:nvPr/>
              </p14:nvContentPartPr>
              <p14:xfrm>
                <a:off x="6388046" y="6700937"/>
                <a:ext cx="155880" cy="129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99AEED6-04EA-CDDC-9B8C-233B403BA7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379046" y="6692297"/>
                  <a:ext cx="173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A5C3C02-251A-9D27-9B87-72B4A688B16A}"/>
                    </a:ext>
                  </a:extLst>
                </p14:cNvPr>
                <p14:cNvContentPartPr/>
                <p14:nvPr/>
              </p14:nvContentPartPr>
              <p14:xfrm>
                <a:off x="6604406" y="6700937"/>
                <a:ext cx="134640" cy="148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A5C3C02-251A-9D27-9B87-72B4A688B16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595766" y="6691937"/>
                  <a:ext cx="1522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005A933-74C0-75E3-4D9B-66A458B06B7B}"/>
              </a:ext>
            </a:extLst>
          </p:cNvPr>
          <p:cNvGrpSpPr/>
          <p:nvPr/>
        </p:nvGrpSpPr>
        <p:grpSpPr>
          <a:xfrm>
            <a:off x="1355966" y="2432057"/>
            <a:ext cx="3015360" cy="3215160"/>
            <a:chOff x="1355966" y="2432057"/>
            <a:chExt cx="3015360" cy="32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784A72-684B-224E-5BDD-5479A6DBF07A}"/>
                    </a:ext>
                  </a:extLst>
                </p14:cNvPr>
                <p14:cNvContentPartPr/>
                <p14:nvPr/>
              </p14:nvContentPartPr>
              <p14:xfrm>
                <a:off x="1738646" y="3443297"/>
                <a:ext cx="240120" cy="230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784A72-684B-224E-5BDD-5479A6DBF07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730006" y="3434297"/>
                  <a:ext cx="257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995B46-C671-F4EE-5DA0-57EC871C93A0}"/>
                    </a:ext>
                  </a:extLst>
                </p14:cNvPr>
                <p14:cNvContentPartPr/>
                <p14:nvPr/>
              </p14:nvContentPartPr>
              <p14:xfrm>
                <a:off x="1852046" y="3577937"/>
                <a:ext cx="145080" cy="132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995B46-C671-F4EE-5DA0-57EC871C93A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843046" y="3568937"/>
                  <a:ext cx="16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DCEFDF0-B1C0-3033-78C9-B22BA079A55C}"/>
                    </a:ext>
                  </a:extLst>
                </p14:cNvPr>
                <p14:cNvContentPartPr/>
                <p14:nvPr/>
              </p14:nvContentPartPr>
              <p14:xfrm>
                <a:off x="1721726" y="3398657"/>
                <a:ext cx="281880" cy="310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DCEFDF0-B1C0-3033-78C9-B22BA079A55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712726" y="3390017"/>
                  <a:ext cx="299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B25CBBA-4C6B-C066-E4A5-004EF5405F34}"/>
                    </a:ext>
                  </a:extLst>
                </p14:cNvPr>
                <p14:cNvContentPartPr/>
                <p14:nvPr/>
              </p14:nvContentPartPr>
              <p14:xfrm>
                <a:off x="1847006" y="3555257"/>
                <a:ext cx="170640" cy="181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B25CBBA-4C6B-C066-E4A5-004EF5405F3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838006" y="3546257"/>
                  <a:ext cx="188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6EFAAFC-E711-DC66-59C2-8015D138520E}"/>
                    </a:ext>
                  </a:extLst>
                </p14:cNvPr>
                <p14:cNvContentPartPr/>
                <p14:nvPr/>
              </p14:nvContentPartPr>
              <p14:xfrm>
                <a:off x="4188086" y="4305137"/>
                <a:ext cx="183240" cy="4870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6EFAAFC-E711-DC66-59C2-8015D138520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79446" y="4296137"/>
                  <a:ext cx="2008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867A843-9E02-C517-20A1-D77AE7C41E46}"/>
                    </a:ext>
                  </a:extLst>
                </p14:cNvPr>
                <p14:cNvContentPartPr/>
                <p14:nvPr/>
              </p14:nvContentPartPr>
              <p14:xfrm>
                <a:off x="4104926" y="4651457"/>
                <a:ext cx="156600" cy="163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867A843-9E02-C517-20A1-D77AE7C41E4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095926" y="4642817"/>
                  <a:ext cx="17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9657E10-FCA8-B5DF-6257-764F16A7BAEC}"/>
                    </a:ext>
                  </a:extLst>
                </p14:cNvPr>
                <p14:cNvContentPartPr/>
                <p14:nvPr/>
              </p14:nvContentPartPr>
              <p14:xfrm>
                <a:off x="3799286" y="4886537"/>
                <a:ext cx="433080" cy="3265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9657E10-FCA8-B5DF-6257-764F16A7BAE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90286" y="4877897"/>
                  <a:ext cx="450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4F4C565-709E-83C0-8203-FB4CB0236C93}"/>
                    </a:ext>
                  </a:extLst>
                </p14:cNvPr>
                <p14:cNvContentPartPr/>
                <p14:nvPr/>
              </p14:nvContentPartPr>
              <p14:xfrm>
                <a:off x="1355966" y="5207297"/>
                <a:ext cx="500760" cy="439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4F4C565-709E-83C0-8203-FB4CB0236C9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47326" y="5198657"/>
                  <a:ext cx="5184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30AD11E-7750-E02B-61A2-74118532FE7D}"/>
                    </a:ext>
                  </a:extLst>
                </p14:cNvPr>
                <p14:cNvContentPartPr/>
                <p14:nvPr/>
              </p14:nvContentPartPr>
              <p14:xfrm>
                <a:off x="3170006" y="2598737"/>
                <a:ext cx="679320" cy="626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30AD11E-7750-E02B-61A2-74118532FE7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61366" y="2590097"/>
                  <a:ext cx="6969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27C6DF4-3BB6-AACE-5C83-6D05D486BE6B}"/>
                    </a:ext>
                  </a:extLst>
                </p14:cNvPr>
                <p14:cNvContentPartPr/>
                <p14:nvPr/>
              </p14:nvContentPartPr>
              <p14:xfrm>
                <a:off x="2546486" y="2520617"/>
                <a:ext cx="101880" cy="1584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27C6DF4-3BB6-AACE-5C83-6D05D486BE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537846" y="2511977"/>
                  <a:ext cx="119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99584F8-B97F-9C5C-BD76-18301587FC18}"/>
                    </a:ext>
                  </a:extLst>
                </p14:cNvPr>
                <p14:cNvContentPartPr/>
                <p14:nvPr/>
              </p14:nvContentPartPr>
              <p14:xfrm>
                <a:off x="2670686" y="2511977"/>
                <a:ext cx="131760" cy="1501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99584F8-B97F-9C5C-BD76-18301587FC1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662046" y="2502977"/>
                  <a:ext cx="149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0296841-B296-8BCC-64F9-4C1E5CA7B6A7}"/>
                    </a:ext>
                  </a:extLst>
                </p14:cNvPr>
                <p14:cNvContentPartPr/>
                <p14:nvPr/>
              </p14:nvContentPartPr>
              <p14:xfrm>
                <a:off x="2835926" y="2522057"/>
                <a:ext cx="97560" cy="619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0296841-B296-8BCC-64F9-4C1E5CA7B6A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827286" y="2513417"/>
                  <a:ext cx="115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7476786-40FF-8F1C-3DB8-0004994411F3}"/>
                    </a:ext>
                  </a:extLst>
                </p14:cNvPr>
                <p14:cNvContentPartPr/>
                <p14:nvPr/>
              </p14:nvContentPartPr>
              <p14:xfrm>
                <a:off x="2946446" y="2432057"/>
                <a:ext cx="152280" cy="174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7476786-40FF-8F1C-3DB8-0004994411F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37806" y="2423057"/>
                  <a:ext cx="169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7B1BFB7-1D1C-6F69-2765-F3462C079E2C}"/>
                    </a:ext>
                  </a:extLst>
                </p14:cNvPr>
                <p14:cNvContentPartPr/>
                <p14:nvPr/>
              </p14:nvContentPartPr>
              <p14:xfrm>
                <a:off x="1768526" y="3296417"/>
                <a:ext cx="307800" cy="3920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7B1BFB7-1D1C-6F69-2765-F3462C079E2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759526" y="3287777"/>
                  <a:ext cx="325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87EEAF6-6149-6D57-42C8-58AA1794E2F3}"/>
                    </a:ext>
                  </a:extLst>
                </p14:cNvPr>
                <p14:cNvContentPartPr/>
                <p14:nvPr/>
              </p14:nvContentPartPr>
              <p14:xfrm>
                <a:off x="1938086" y="3535097"/>
                <a:ext cx="64440" cy="619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87EEAF6-6149-6D57-42C8-58AA1794E2F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929086" y="3526457"/>
                  <a:ext cx="82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4B4DA4-CAF9-4220-EAD3-AFA51A3D9612}"/>
                    </a:ext>
                  </a:extLst>
                </p14:cNvPr>
                <p14:cNvContentPartPr/>
                <p14:nvPr/>
              </p14:nvContentPartPr>
              <p14:xfrm>
                <a:off x="1766366" y="3453737"/>
                <a:ext cx="2019600" cy="14781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4B4DA4-CAF9-4220-EAD3-AFA51A3D961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57726" y="3444737"/>
                  <a:ext cx="2037240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3266830-EC56-C9CB-8E8A-F729322721D6}"/>
                    </a:ext>
                  </a:extLst>
                </p14:cNvPr>
                <p14:cNvContentPartPr/>
                <p14:nvPr/>
              </p14:nvContentPartPr>
              <p14:xfrm>
                <a:off x="2264246" y="3636257"/>
                <a:ext cx="1708560" cy="14706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3266830-EC56-C9CB-8E8A-F729322721D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255246" y="3627257"/>
                  <a:ext cx="1726200" cy="14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F8C2DB1-488B-B05B-9861-331D6048BB3A}"/>
              </a:ext>
            </a:extLst>
          </p:cNvPr>
          <p:cNvGrpSpPr/>
          <p:nvPr/>
        </p:nvGrpSpPr>
        <p:grpSpPr>
          <a:xfrm>
            <a:off x="1091366" y="5413577"/>
            <a:ext cx="1662120" cy="799200"/>
            <a:chOff x="1091366" y="5413577"/>
            <a:chExt cx="166212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11AC1B8-F396-47A4-BF70-6C77CD119256}"/>
                    </a:ext>
                  </a:extLst>
                </p14:cNvPr>
                <p14:cNvContentPartPr/>
                <p14:nvPr/>
              </p14:nvContentPartPr>
              <p14:xfrm>
                <a:off x="1870406" y="5413577"/>
                <a:ext cx="191880" cy="2235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11AC1B8-F396-47A4-BF70-6C77CD11925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861766" y="5404937"/>
                  <a:ext cx="209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968F426-D9B1-8234-3E4D-FBBF3B85B0B7}"/>
                    </a:ext>
                  </a:extLst>
                </p14:cNvPr>
                <p14:cNvContentPartPr/>
                <p14:nvPr/>
              </p14:nvContentPartPr>
              <p14:xfrm>
                <a:off x="1938446" y="5578457"/>
                <a:ext cx="174240" cy="874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968F426-D9B1-8234-3E4D-FBBF3B85B0B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929446" y="5569457"/>
                  <a:ext cx="191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317BC15-8DBC-C491-CF78-97960A189649}"/>
                    </a:ext>
                  </a:extLst>
                </p14:cNvPr>
                <p14:cNvContentPartPr/>
                <p14:nvPr/>
              </p14:nvContentPartPr>
              <p14:xfrm>
                <a:off x="1926566" y="5537057"/>
                <a:ext cx="241560" cy="306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317BC15-8DBC-C491-CF78-97960A18964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17566" y="5528417"/>
                  <a:ext cx="259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E1CE2D0-F840-1B65-C918-CDFF33F2528D}"/>
                    </a:ext>
                  </a:extLst>
                </p14:cNvPr>
                <p14:cNvContentPartPr/>
                <p14:nvPr/>
              </p14:nvContentPartPr>
              <p14:xfrm>
                <a:off x="1357766" y="5537417"/>
                <a:ext cx="1395720" cy="494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E1CE2D0-F840-1B65-C918-CDFF33F2528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349126" y="5528417"/>
                  <a:ext cx="14133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D3C8C88-EED3-5724-80A2-F775B4418C3A}"/>
                    </a:ext>
                  </a:extLst>
                </p14:cNvPr>
                <p14:cNvContentPartPr/>
                <p14:nvPr/>
              </p14:nvContentPartPr>
              <p14:xfrm>
                <a:off x="1162286" y="5954657"/>
                <a:ext cx="288000" cy="2581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D3C8C88-EED3-5724-80A2-F775B4418C3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3646" y="5945657"/>
                  <a:ext cx="305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0EFEE52-5D22-5CD2-07AB-88435140E552}"/>
                    </a:ext>
                  </a:extLst>
                </p14:cNvPr>
                <p14:cNvContentPartPr/>
                <p14:nvPr/>
              </p14:nvContentPartPr>
              <p14:xfrm>
                <a:off x="1091366" y="6113417"/>
                <a:ext cx="177840" cy="979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0EFEE52-5D22-5CD2-07AB-88435140E55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2366" y="6104417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6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290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Consolas</vt:lpstr>
      <vt:lpstr>Segoe UI</vt:lpstr>
      <vt:lpstr>Verdana</vt:lpstr>
      <vt:lpstr>Office Theme</vt:lpstr>
      <vt:lpstr>C Programming  </vt:lpstr>
      <vt:lpstr>Programming Basics</vt:lpstr>
      <vt:lpstr>What is the purpose of using loops?</vt:lpstr>
      <vt:lpstr>PowerPoint Presentation</vt:lpstr>
      <vt:lpstr>For Loop syntax </vt:lpstr>
      <vt:lpstr>For Loop Example</vt:lpstr>
      <vt:lpstr>PowerPoint Presentation</vt:lpstr>
      <vt:lpstr>PowerPoint Presentation</vt:lpstr>
      <vt:lpstr>PowerPoint Presentation</vt:lpstr>
      <vt:lpstr>While Loop Syntax</vt:lpstr>
      <vt:lpstr>While loop Example</vt:lpstr>
      <vt:lpstr>PowerPoint Presentation</vt:lpstr>
      <vt:lpstr>PowerPoint Presentation</vt:lpstr>
      <vt:lpstr>PowerPoint Presentation</vt:lpstr>
      <vt:lpstr>PowerPoint Presentation</vt:lpstr>
      <vt:lpstr>Do While Loop Syntax</vt:lpstr>
      <vt:lpstr>Do While loop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 </dc:title>
  <dc:creator>JAYASEKARA M.P.S.S. it22580344</dc:creator>
  <cp:lastModifiedBy>JAYASEKARA M.P.S.S. it22580344</cp:lastModifiedBy>
  <cp:revision>7</cp:revision>
  <dcterms:created xsi:type="dcterms:W3CDTF">2023-03-03T05:58:52Z</dcterms:created>
  <dcterms:modified xsi:type="dcterms:W3CDTF">2023-03-06T09:08:01Z</dcterms:modified>
</cp:coreProperties>
</file>