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ed565ec6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ed565ec6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c3b235b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c3b235b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c3b235b6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c3b235b6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c3b235b6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c3b235b6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c3b235b6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c3b235b6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c3b235b6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c3b235b6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c3b235b6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c3b235b6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c3b235b6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c3b235b6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c3b235b6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c3b235b6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c3b235b6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c3b235b6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c3b235b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c3b235b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c3b235b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c3b235b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81850"/>
            <a:ext cx="6202800" cy="34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320"/>
              <a:t>TEST CASE-1</a:t>
            </a:r>
            <a:endParaRPr sz="2300"/>
          </a:p>
          <a:p>
            <a:pPr indent="0" lvl="0" marL="0" rtl="0" algn="l">
              <a:spcBef>
                <a:spcPts val="0"/>
              </a:spcBef>
              <a:spcAft>
                <a:spcPts val="0"/>
              </a:spcAft>
              <a:buNone/>
            </a:pPr>
            <a:r>
              <a:rPr lang="en" sz="2300"/>
              <a:t>USER REGISTER</a:t>
            </a:r>
            <a:endParaRPr sz="23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sz="2000">
              <a:solidFill>
                <a:schemeClr val="dk2"/>
              </a:solidFill>
            </a:endParaRPr>
          </a:p>
          <a:p>
            <a:pPr indent="0" lvl="0" marL="0" rtl="0" algn="l">
              <a:spcBef>
                <a:spcPts val="0"/>
              </a:spcBef>
              <a:spcAft>
                <a:spcPts val="0"/>
              </a:spcAft>
              <a:buNone/>
            </a:pPr>
            <a:r>
              <a:t/>
            </a:r>
            <a:endParaRPr sz="2000">
              <a:solidFill>
                <a:schemeClr val="dk2"/>
              </a:solidFill>
            </a:endParaRPr>
          </a:p>
          <a:p>
            <a:pPr indent="0" lvl="0" marL="0" rtl="0" algn="l">
              <a:spcBef>
                <a:spcPts val="0"/>
              </a:spcBef>
              <a:spcAft>
                <a:spcPts val="0"/>
              </a:spcAft>
              <a:buNone/>
            </a:pPr>
            <a:r>
              <a:rPr lang="en" sz="2000">
                <a:solidFill>
                  <a:schemeClr val="dk2"/>
                </a:solidFill>
              </a:rPr>
              <a:t>In this page, the user can register himself into the database by entering his college id and password and then clicking on register button</a:t>
            </a:r>
            <a:endParaRPr sz="2000">
              <a:solidFill>
                <a:schemeClr val="dk2"/>
              </a:solidFill>
            </a:endParaRPr>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t/>
            </a:r>
            <a:endParaRPr sz="2000">
              <a:solidFill>
                <a:schemeClr val="dk2"/>
              </a:solidFill>
            </a:endParaRPr>
          </a:p>
        </p:txBody>
      </p:sp>
      <p:pic>
        <p:nvPicPr>
          <p:cNvPr id="55" name="Google Shape;55;p13"/>
          <p:cNvPicPr preferRelativeResize="0"/>
          <p:nvPr/>
        </p:nvPicPr>
        <p:blipFill rotWithShape="1">
          <a:blip r:embed="rId3">
            <a:alphaModFix/>
          </a:blip>
          <a:srcRect b="24744" l="40839" r="39444" t="8968"/>
          <a:stretch/>
        </p:blipFill>
        <p:spPr>
          <a:xfrm>
            <a:off x="6514400" y="0"/>
            <a:ext cx="26296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226875" y="190500"/>
            <a:ext cx="6319500" cy="10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TEST CASE-13</a:t>
            </a:r>
            <a:endParaRPr sz="2300"/>
          </a:p>
          <a:p>
            <a:pPr indent="0" lvl="0" marL="0" rtl="0" algn="l">
              <a:spcBef>
                <a:spcPts val="0"/>
              </a:spcBef>
              <a:spcAft>
                <a:spcPts val="0"/>
              </a:spcAft>
              <a:buNone/>
            </a:pPr>
            <a:r>
              <a:rPr lang="en" sz="2300"/>
              <a:t>MANAGER SEES THE ENTRY/EXIT TIME</a:t>
            </a:r>
            <a:endParaRPr sz="2300"/>
          </a:p>
          <a:p>
            <a:pPr indent="0" lvl="0" marL="0" rtl="0" algn="l">
              <a:spcBef>
                <a:spcPts val="0"/>
              </a:spcBef>
              <a:spcAft>
                <a:spcPts val="0"/>
              </a:spcAft>
              <a:buNone/>
            </a:pPr>
            <a:r>
              <a:t/>
            </a:r>
            <a:endParaRPr sz="2300"/>
          </a:p>
        </p:txBody>
      </p:sp>
      <p:sp>
        <p:nvSpPr>
          <p:cNvPr id="111" name="Google Shape;111;p22"/>
          <p:cNvSpPr txBox="1"/>
          <p:nvPr>
            <p:ph idx="1" type="body"/>
          </p:nvPr>
        </p:nvSpPr>
        <p:spPr>
          <a:xfrm>
            <a:off x="226875" y="1737125"/>
            <a:ext cx="6319500" cy="182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In this page, the manager will enter his/her password and then he’ll enter the ID of that student whose entry/exit details he wants to see and then he’ll click on user detail button</a:t>
            </a:r>
            <a:endParaRPr sz="2000"/>
          </a:p>
        </p:txBody>
      </p:sp>
      <p:pic>
        <p:nvPicPr>
          <p:cNvPr id="112" name="Google Shape;112;p22"/>
          <p:cNvPicPr preferRelativeResize="0"/>
          <p:nvPr/>
        </p:nvPicPr>
        <p:blipFill rotWithShape="1">
          <a:blip r:embed="rId3">
            <a:alphaModFix/>
          </a:blip>
          <a:srcRect b="20694" l="41069" r="39793" t="12679"/>
          <a:stretch/>
        </p:blipFill>
        <p:spPr>
          <a:xfrm>
            <a:off x="6546375" y="0"/>
            <a:ext cx="2597626"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232925"/>
            <a:ext cx="6096600" cy="10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TEST CASE-14</a:t>
            </a:r>
            <a:endParaRPr sz="2300"/>
          </a:p>
          <a:p>
            <a:pPr indent="0" lvl="0" marL="0" rtl="0" algn="l">
              <a:spcBef>
                <a:spcPts val="0"/>
              </a:spcBef>
              <a:spcAft>
                <a:spcPts val="0"/>
              </a:spcAft>
              <a:buNone/>
            </a:pPr>
            <a:r>
              <a:rPr lang="en" sz="2300"/>
              <a:t>MANAGER SEES THE DETAILS OF USER</a:t>
            </a:r>
            <a:endParaRPr sz="2300"/>
          </a:p>
        </p:txBody>
      </p:sp>
      <p:sp>
        <p:nvSpPr>
          <p:cNvPr id="118" name="Google Shape;118;p23"/>
          <p:cNvSpPr txBox="1"/>
          <p:nvPr>
            <p:ph idx="1" type="body"/>
          </p:nvPr>
        </p:nvSpPr>
        <p:spPr>
          <a:xfrm>
            <a:off x="311700" y="1737125"/>
            <a:ext cx="6234600" cy="22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In this page, the manager will enter his/her password and then he’ll enter the ID of that student whose details he wants to see and then click on the user detail button</a:t>
            </a:r>
            <a:endParaRPr sz="2000"/>
          </a:p>
          <a:p>
            <a:pPr indent="0" lvl="0" marL="0" rtl="0" algn="l">
              <a:spcBef>
                <a:spcPts val="1200"/>
              </a:spcBef>
              <a:spcAft>
                <a:spcPts val="1200"/>
              </a:spcAft>
              <a:buNone/>
            </a:pPr>
            <a:r>
              <a:t/>
            </a:r>
            <a:endParaRPr sz="1900"/>
          </a:p>
        </p:txBody>
      </p:sp>
      <p:pic>
        <p:nvPicPr>
          <p:cNvPr id="119" name="Google Shape;119;p23"/>
          <p:cNvPicPr preferRelativeResize="0"/>
          <p:nvPr/>
        </p:nvPicPr>
        <p:blipFill rotWithShape="1">
          <a:blip r:embed="rId3">
            <a:alphaModFix/>
          </a:blip>
          <a:srcRect b="20694" l="41069" r="39793" t="12679"/>
          <a:stretch/>
        </p:blipFill>
        <p:spPr>
          <a:xfrm>
            <a:off x="6546375" y="0"/>
            <a:ext cx="2597626"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211675"/>
            <a:ext cx="6181800" cy="94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TEST CASE-15</a:t>
            </a:r>
            <a:endParaRPr sz="2300"/>
          </a:p>
          <a:p>
            <a:pPr indent="0" lvl="0" marL="0" rtl="0" algn="l">
              <a:spcBef>
                <a:spcPts val="0"/>
              </a:spcBef>
              <a:spcAft>
                <a:spcPts val="0"/>
              </a:spcAft>
              <a:buNone/>
            </a:pPr>
            <a:r>
              <a:rPr lang="en" sz="2300"/>
              <a:t>MANAGER INSERTS DETAILS OF PERSON</a:t>
            </a:r>
            <a:endParaRPr sz="2300"/>
          </a:p>
        </p:txBody>
      </p:sp>
      <p:sp>
        <p:nvSpPr>
          <p:cNvPr id="125" name="Google Shape;125;p24"/>
          <p:cNvSpPr txBox="1"/>
          <p:nvPr>
            <p:ph idx="1" type="body"/>
          </p:nvPr>
        </p:nvSpPr>
        <p:spPr>
          <a:xfrm>
            <a:off x="311700" y="1771050"/>
            <a:ext cx="6181800" cy="186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t>In this page the manager will enter his password and then he’ll enter the details of the person (like user’s name,roll no,id etc.) which he wants to enter and then he’ll click on add to enter the details in the database</a:t>
            </a:r>
            <a:endParaRPr sz="2000"/>
          </a:p>
        </p:txBody>
      </p:sp>
      <p:pic>
        <p:nvPicPr>
          <p:cNvPr id="126" name="Google Shape;126;p24"/>
          <p:cNvPicPr preferRelativeResize="0"/>
          <p:nvPr/>
        </p:nvPicPr>
        <p:blipFill rotWithShape="1">
          <a:blip r:embed="rId3">
            <a:alphaModFix/>
          </a:blip>
          <a:srcRect b="24624" l="40923" r="39824" t="8947"/>
          <a:stretch/>
        </p:blipFill>
        <p:spPr>
          <a:xfrm>
            <a:off x="6493593" y="0"/>
            <a:ext cx="2650406"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81850"/>
            <a:ext cx="6202800" cy="35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20"/>
              <a:t>TEST CASE-2</a:t>
            </a:r>
            <a:endParaRPr sz="2300"/>
          </a:p>
          <a:p>
            <a:pPr indent="0" lvl="0" marL="0" rtl="0" algn="l">
              <a:spcBef>
                <a:spcPts val="0"/>
              </a:spcBef>
              <a:spcAft>
                <a:spcPts val="0"/>
              </a:spcAft>
              <a:buNone/>
            </a:pPr>
            <a:r>
              <a:rPr lang="en" sz="2300"/>
              <a:t>USER LOGIN</a:t>
            </a:r>
            <a:endParaRPr sz="23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sz="2000">
              <a:solidFill>
                <a:schemeClr val="dk2"/>
              </a:solidFill>
            </a:endParaRPr>
          </a:p>
          <a:p>
            <a:pPr indent="0" lvl="0" marL="0" rtl="0" algn="l">
              <a:spcBef>
                <a:spcPts val="0"/>
              </a:spcBef>
              <a:spcAft>
                <a:spcPts val="0"/>
              </a:spcAft>
              <a:buNone/>
            </a:pPr>
            <a:r>
              <a:t/>
            </a:r>
            <a:endParaRPr sz="2000">
              <a:solidFill>
                <a:schemeClr val="dk2"/>
              </a:solidFill>
            </a:endParaRPr>
          </a:p>
          <a:p>
            <a:pPr indent="0" lvl="0" marL="0" rtl="0" algn="l">
              <a:spcBef>
                <a:spcPts val="0"/>
              </a:spcBef>
              <a:spcAft>
                <a:spcPts val="0"/>
              </a:spcAft>
              <a:buNone/>
            </a:pPr>
            <a:r>
              <a:rPr lang="en" sz="2000">
                <a:solidFill>
                  <a:schemeClr val="dk2"/>
                </a:solidFill>
              </a:rPr>
              <a:t>After the user gets registered successfully into the database then, the user can login by entering his ID and password and then clicking login button</a:t>
            </a:r>
            <a:endParaRPr sz="2000">
              <a:solidFill>
                <a:schemeClr val="dk2"/>
              </a:solidFill>
            </a:endParaRPr>
          </a:p>
          <a:p>
            <a:pPr indent="0" lvl="0" marL="0" rtl="0" algn="l">
              <a:spcBef>
                <a:spcPts val="1200"/>
              </a:spcBef>
              <a:spcAft>
                <a:spcPts val="0"/>
              </a:spcAft>
              <a:buNone/>
            </a:pPr>
            <a:r>
              <a:t/>
            </a:r>
            <a:endParaRPr sz="2000">
              <a:solidFill>
                <a:srgbClr val="000000"/>
              </a:solidFill>
            </a:endParaRPr>
          </a:p>
          <a:p>
            <a:pPr indent="0" lvl="0" marL="457200" rtl="0" algn="l">
              <a:spcBef>
                <a:spcPts val="0"/>
              </a:spcBef>
              <a:spcAft>
                <a:spcPts val="0"/>
              </a:spcAft>
              <a:buNone/>
            </a:pPr>
            <a:r>
              <a:t/>
            </a:r>
            <a:endParaRPr sz="1000">
              <a:solidFill>
                <a:srgbClr val="000000"/>
              </a:solidFill>
            </a:endParaRPr>
          </a:p>
        </p:txBody>
      </p:sp>
      <p:pic>
        <p:nvPicPr>
          <p:cNvPr id="61" name="Google Shape;61;p14"/>
          <p:cNvPicPr preferRelativeResize="0"/>
          <p:nvPr/>
        </p:nvPicPr>
        <p:blipFill rotWithShape="1">
          <a:blip r:embed="rId3">
            <a:alphaModFix/>
          </a:blip>
          <a:srcRect b="24744" l="40839" r="39444" t="8968"/>
          <a:stretch/>
        </p:blipFill>
        <p:spPr>
          <a:xfrm>
            <a:off x="6514400" y="0"/>
            <a:ext cx="26296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22300" y="199375"/>
            <a:ext cx="6192000" cy="32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300"/>
              <a:t>TEST CASE-3</a:t>
            </a:r>
            <a:endParaRPr sz="2300"/>
          </a:p>
          <a:p>
            <a:pPr indent="0" lvl="0" marL="0" rtl="0" algn="l">
              <a:spcBef>
                <a:spcPts val="0"/>
              </a:spcBef>
              <a:spcAft>
                <a:spcPts val="0"/>
              </a:spcAft>
              <a:buNone/>
            </a:pPr>
            <a:r>
              <a:rPr lang="en" sz="2300"/>
              <a:t>STUDENT EXIT</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sz="2000">
              <a:solidFill>
                <a:schemeClr val="dk2"/>
              </a:solidFill>
            </a:endParaRPr>
          </a:p>
          <a:p>
            <a:pPr indent="0" lvl="0" marL="0" rtl="0" algn="l">
              <a:spcBef>
                <a:spcPts val="0"/>
              </a:spcBef>
              <a:spcAft>
                <a:spcPts val="0"/>
              </a:spcAft>
              <a:buNone/>
            </a:pPr>
            <a:r>
              <a:t/>
            </a:r>
            <a:endParaRPr sz="2000">
              <a:solidFill>
                <a:schemeClr val="dk2"/>
              </a:solidFill>
            </a:endParaRPr>
          </a:p>
          <a:p>
            <a:pPr indent="0" lvl="0" marL="0" rtl="0" algn="l">
              <a:spcBef>
                <a:spcPts val="0"/>
              </a:spcBef>
              <a:spcAft>
                <a:spcPts val="0"/>
              </a:spcAft>
              <a:buNone/>
            </a:pPr>
            <a:r>
              <a:rPr lang="en" sz="2000">
                <a:solidFill>
                  <a:schemeClr val="dk2"/>
                </a:solidFill>
              </a:rPr>
              <a:t>In this page,the user can exit by entering his correct id and password and then clicking on exit button</a:t>
            </a:r>
            <a:endParaRPr sz="20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sz="2022"/>
          </a:p>
        </p:txBody>
      </p:sp>
      <p:pic>
        <p:nvPicPr>
          <p:cNvPr id="67" name="Google Shape;67;p15"/>
          <p:cNvPicPr preferRelativeResize="0"/>
          <p:nvPr/>
        </p:nvPicPr>
        <p:blipFill rotWithShape="1">
          <a:blip r:embed="rId3">
            <a:alphaModFix/>
          </a:blip>
          <a:srcRect b="24744" l="40839" r="39444" t="8968"/>
          <a:stretch/>
        </p:blipFill>
        <p:spPr>
          <a:xfrm>
            <a:off x="6514400" y="0"/>
            <a:ext cx="26296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81850"/>
            <a:ext cx="6202800" cy="342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t>TEST CASE-4</a:t>
            </a:r>
            <a:endParaRPr sz="2300"/>
          </a:p>
          <a:p>
            <a:pPr indent="0" lvl="0" marL="0" rtl="0" algn="l">
              <a:spcBef>
                <a:spcPts val="0"/>
              </a:spcBef>
              <a:spcAft>
                <a:spcPts val="0"/>
              </a:spcAft>
              <a:buNone/>
            </a:pPr>
            <a:r>
              <a:rPr lang="en" sz="2300"/>
              <a:t>USER CHANGE PASSWORD</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sz="2222">
              <a:solidFill>
                <a:schemeClr val="dk2"/>
              </a:solidFill>
            </a:endParaRPr>
          </a:p>
          <a:p>
            <a:pPr indent="0" lvl="0" marL="0" rtl="0" algn="l">
              <a:spcBef>
                <a:spcPts val="0"/>
              </a:spcBef>
              <a:spcAft>
                <a:spcPts val="0"/>
              </a:spcAft>
              <a:buNone/>
            </a:pPr>
            <a:r>
              <a:t/>
            </a:r>
            <a:endParaRPr sz="2222">
              <a:solidFill>
                <a:schemeClr val="dk2"/>
              </a:solidFill>
            </a:endParaRPr>
          </a:p>
          <a:p>
            <a:pPr indent="0" lvl="0" marL="0" rtl="0" algn="l">
              <a:spcBef>
                <a:spcPts val="0"/>
              </a:spcBef>
              <a:spcAft>
                <a:spcPts val="0"/>
              </a:spcAft>
              <a:buNone/>
            </a:pPr>
            <a:r>
              <a:rPr lang="en" sz="2222">
                <a:solidFill>
                  <a:schemeClr val="dk2"/>
                </a:solidFill>
              </a:rPr>
              <a:t>In this page, the user can change his/her password with the help of manager.First the manager will enter his correct password and then the user will enter his Id and new password and then click on change password button</a:t>
            </a:r>
            <a:endParaRPr sz="2222">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sz="2022"/>
          </a:p>
        </p:txBody>
      </p:sp>
      <p:pic>
        <p:nvPicPr>
          <p:cNvPr id="73" name="Google Shape;73;p16"/>
          <p:cNvPicPr preferRelativeResize="0"/>
          <p:nvPr/>
        </p:nvPicPr>
        <p:blipFill rotWithShape="1">
          <a:blip r:embed="rId3">
            <a:alphaModFix/>
          </a:blip>
          <a:srcRect b="24744" l="40839" r="39444" t="8968"/>
          <a:stretch/>
        </p:blipFill>
        <p:spPr>
          <a:xfrm>
            <a:off x="6514400" y="0"/>
            <a:ext cx="26296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74000" y="181800"/>
            <a:ext cx="6161700" cy="33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300"/>
              <a:t>TEST CASE-5</a:t>
            </a:r>
            <a:endParaRPr sz="2300"/>
          </a:p>
          <a:p>
            <a:pPr indent="0" lvl="0" marL="0" rtl="0" algn="l">
              <a:spcBef>
                <a:spcPts val="0"/>
              </a:spcBef>
              <a:spcAft>
                <a:spcPts val="0"/>
              </a:spcAft>
              <a:buNone/>
            </a:pPr>
            <a:r>
              <a:rPr lang="en" sz="2300"/>
              <a:t>MANAGER LOGIN</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solidFill>
                  <a:schemeClr val="dk2"/>
                </a:solidFill>
              </a:rPr>
              <a:t>In this page,the manager can login by entering his correct password</a:t>
            </a:r>
            <a:endParaRPr sz="2000">
              <a:solidFill>
                <a:schemeClr val="dk2"/>
              </a:solidFill>
            </a:endParaRPr>
          </a:p>
        </p:txBody>
      </p:sp>
      <p:pic>
        <p:nvPicPr>
          <p:cNvPr id="79" name="Google Shape;79;p17"/>
          <p:cNvPicPr preferRelativeResize="0"/>
          <p:nvPr/>
        </p:nvPicPr>
        <p:blipFill rotWithShape="1">
          <a:blip r:embed="rId3">
            <a:alphaModFix/>
          </a:blip>
          <a:srcRect b="21240" l="41037" r="40070" t="12446"/>
          <a:stretch/>
        </p:blipFill>
        <p:spPr>
          <a:xfrm>
            <a:off x="6535750" y="0"/>
            <a:ext cx="260825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220575"/>
            <a:ext cx="6202800" cy="360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300"/>
              <a:t>TEST CASE-6</a:t>
            </a:r>
            <a:endParaRPr sz="2300"/>
          </a:p>
          <a:p>
            <a:pPr indent="0" lvl="0" marL="0" rtl="0" algn="l">
              <a:spcBef>
                <a:spcPts val="0"/>
              </a:spcBef>
              <a:spcAft>
                <a:spcPts val="0"/>
              </a:spcAft>
              <a:buNone/>
            </a:pPr>
            <a:r>
              <a:rPr lang="en" sz="2300"/>
              <a:t>UPDATING DETAILS OF USERS</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solidFill>
                  <a:schemeClr val="dk2"/>
                </a:solidFill>
              </a:rPr>
              <a:t>In this page, the manager will enter his password and then he’ll enter the details of that student (like user’s roll no,name,email id etc) whose details needs to be updated and then he’ll click on add button</a:t>
            </a:r>
            <a:endParaRPr sz="2000">
              <a:solidFill>
                <a:schemeClr val="dk2"/>
              </a:solidFill>
            </a:endParaRPr>
          </a:p>
        </p:txBody>
      </p:sp>
      <p:pic>
        <p:nvPicPr>
          <p:cNvPr id="85" name="Google Shape;85;p18"/>
          <p:cNvPicPr preferRelativeResize="0"/>
          <p:nvPr/>
        </p:nvPicPr>
        <p:blipFill rotWithShape="1">
          <a:blip r:embed="rId3">
            <a:alphaModFix/>
          </a:blip>
          <a:srcRect b="25093" l="41146" r="39518" t="9008"/>
          <a:stretch/>
        </p:blipFill>
        <p:spPr>
          <a:xfrm>
            <a:off x="6514500" y="0"/>
            <a:ext cx="2629501"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181850"/>
            <a:ext cx="6181800" cy="34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t>TEST CASE-7</a:t>
            </a:r>
            <a:endParaRPr sz="2300"/>
          </a:p>
          <a:p>
            <a:pPr indent="0" lvl="0" marL="0" rtl="0" algn="l">
              <a:spcBef>
                <a:spcPts val="0"/>
              </a:spcBef>
              <a:spcAft>
                <a:spcPts val="0"/>
              </a:spcAft>
              <a:buNone/>
            </a:pPr>
            <a:r>
              <a:rPr lang="en" sz="2300"/>
              <a:t>REMOVING USERS</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solidFill>
                  <a:schemeClr val="dk2"/>
                </a:solidFill>
              </a:rPr>
              <a:t>In this page, the manager will enter his/her password then he’ll enter the enter the details of that user whom he want to remove and then he’ll click on remove button</a:t>
            </a:r>
            <a:endParaRPr sz="2000">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1" name="Google Shape;91;p19"/>
          <p:cNvPicPr preferRelativeResize="0"/>
          <p:nvPr/>
        </p:nvPicPr>
        <p:blipFill rotWithShape="1">
          <a:blip r:embed="rId3">
            <a:alphaModFix/>
          </a:blip>
          <a:srcRect b="24624" l="40923" r="39824" t="8947"/>
          <a:stretch/>
        </p:blipFill>
        <p:spPr>
          <a:xfrm>
            <a:off x="6493593" y="0"/>
            <a:ext cx="2650406"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188400"/>
            <a:ext cx="6234600" cy="9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TEST CASE-10</a:t>
            </a:r>
            <a:endParaRPr sz="2320"/>
          </a:p>
          <a:p>
            <a:pPr indent="0" lvl="0" marL="0" rtl="0" algn="l">
              <a:spcBef>
                <a:spcPts val="0"/>
              </a:spcBef>
              <a:spcAft>
                <a:spcPts val="0"/>
              </a:spcAft>
              <a:buSzPts val="990"/>
              <a:buNone/>
            </a:pPr>
            <a:r>
              <a:rPr lang="en" sz="2320"/>
              <a:t>MAIL FOR TIMEOUT</a:t>
            </a:r>
            <a:endParaRPr sz="2320"/>
          </a:p>
        </p:txBody>
      </p:sp>
      <p:sp>
        <p:nvSpPr>
          <p:cNvPr id="97" name="Google Shape;97;p20"/>
          <p:cNvSpPr txBox="1"/>
          <p:nvPr>
            <p:ph idx="1" type="body"/>
          </p:nvPr>
        </p:nvSpPr>
        <p:spPr>
          <a:xfrm>
            <a:off x="311700" y="1578050"/>
            <a:ext cx="6234600" cy="18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Here, a system generated mail will be sent automatically when the time </a:t>
            </a:r>
            <a:r>
              <a:rPr lang="en" sz="2000"/>
              <a:t>allotted</a:t>
            </a:r>
            <a:r>
              <a:rPr lang="en" sz="2000"/>
              <a:t> to the student will expire and it’ll tell the student to come out of the building</a:t>
            </a:r>
            <a:endParaRPr/>
          </a:p>
        </p:txBody>
      </p:sp>
      <p:pic>
        <p:nvPicPr>
          <p:cNvPr id="98" name="Google Shape;98;p20"/>
          <p:cNvPicPr preferRelativeResize="0"/>
          <p:nvPr/>
        </p:nvPicPr>
        <p:blipFill>
          <a:blip r:embed="rId3">
            <a:alphaModFix/>
          </a:blip>
          <a:stretch>
            <a:fillRect/>
          </a:stretch>
        </p:blipFill>
        <p:spPr>
          <a:xfrm>
            <a:off x="6546200" y="0"/>
            <a:ext cx="2597800"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137475"/>
            <a:ext cx="6213300" cy="87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TEST CASE-11</a:t>
            </a:r>
            <a:endParaRPr sz="2300"/>
          </a:p>
          <a:p>
            <a:pPr indent="0" lvl="0" marL="0" rtl="0" algn="l">
              <a:spcBef>
                <a:spcPts val="0"/>
              </a:spcBef>
              <a:spcAft>
                <a:spcPts val="0"/>
              </a:spcAft>
              <a:buSzPts val="990"/>
              <a:buNone/>
            </a:pPr>
            <a:r>
              <a:rPr lang="en" sz="2300"/>
              <a:t>MAIL REGISTRATION NOTIFICATION</a:t>
            </a:r>
            <a:endParaRPr sz="2300"/>
          </a:p>
        </p:txBody>
      </p:sp>
      <p:sp>
        <p:nvSpPr>
          <p:cNvPr id="104" name="Google Shape;104;p21"/>
          <p:cNvSpPr txBox="1"/>
          <p:nvPr>
            <p:ph idx="1" type="body"/>
          </p:nvPr>
        </p:nvSpPr>
        <p:spPr>
          <a:xfrm>
            <a:off x="311700" y="1693350"/>
            <a:ext cx="6213300" cy="163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Here, a system generated mail will be sent to the user who will register themselves into the system and that mail will say that “you are registered”</a:t>
            </a:r>
            <a:endParaRPr sz="2000"/>
          </a:p>
        </p:txBody>
      </p:sp>
      <p:pic>
        <p:nvPicPr>
          <p:cNvPr id="105" name="Google Shape;105;p21"/>
          <p:cNvPicPr preferRelativeResize="0"/>
          <p:nvPr/>
        </p:nvPicPr>
        <p:blipFill>
          <a:blip r:embed="rId3">
            <a:alphaModFix/>
          </a:blip>
          <a:stretch>
            <a:fillRect/>
          </a:stretch>
        </p:blipFill>
        <p:spPr>
          <a:xfrm>
            <a:off x="6524999" y="0"/>
            <a:ext cx="2619000"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