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4" r:id="rId2"/>
    <p:sldId id="319" r:id="rId3"/>
    <p:sldId id="283" r:id="rId4"/>
    <p:sldId id="305" r:id="rId5"/>
    <p:sldId id="288" r:id="rId6"/>
    <p:sldId id="289" r:id="rId7"/>
    <p:sldId id="302" r:id="rId8"/>
    <p:sldId id="273" r:id="rId9"/>
    <p:sldId id="308" r:id="rId10"/>
    <p:sldId id="309" r:id="rId11"/>
    <p:sldId id="310" r:id="rId12"/>
    <p:sldId id="311" r:id="rId13"/>
    <p:sldId id="312" r:id="rId14"/>
    <p:sldId id="262" r:id="rId15"/>
    <p:sldId id="263" r:id="rId16"/>
    <p:sldId id="264" r:id="rId17"/>
    <p:sldId id="265" r:id="rId18"/>
    <p:sldId id="266" r:id="rId19"/>
    <p:sldId id="267" r:id="rId20"/>
    <p:sldId id="261" r:id="rId21"/>
    <p:sldId id="315" r:id="rId22"/>
    <p:sldId id="320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625598-4055-4890-A466-4936C510C42D}">
          <p14:sldIdLst>
            <p14:sldId id="304"/>
            <p14:sldId id="319"/>
            <p14:sldId id="283"/>
            <p14:sldId id="305"/>
            <p14:sldId id="288"/>
            <p14:sldId id="289"/>
            <p14:sldId id="302"/>
            <p14:sldId id="273"/>
            <p14:sldId id="308"/>
            <p14:sldId id="309"/>
            <p14:sldId id="310"/>
            <p14:sldId id="311"/>
            <p14:sldId id="312"/>
            <p14:sldId id="262"/>
            <p14:sldId id="263"/>
            <p14:sldId id="264"/>
            <p14:sldId id="265"/>
            <p14:sldId id="266"/>
            <p14:sldId id="267"/>
            <p14:sldId id="261"/>
            <p14:sldId id="315"/>
            <p14:sldId id="320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A3"/>
    <a:srgbClr val="8FFFDA"/>
    <a:srgbClr val="131313"/>
    <a:srgbClr val="212121"/>
    <a:srgbClr val="FFFF99"/>
    <a:srgbClr val="FFB793"/>
    <a:srgbClr val="FF9FFF"/>
    <a:srgbClr val="383B40"/>
    <a:srgbClr val="171717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079E5-95F2-4E3F-9CA0-E86FD313D607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F2B067-C7AF-468E-9CC3-86540EF951F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Project Overview: </a:t>
          </a:r>
          <a:endParaRPr lang="en-US" sz="2800" u="sng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25C9707-1A1D-4A29-8FC9-AA364306BCAE}" type="parTrans" cxnId="{AADDAF92-5208-47CC-8E9D-9E35E5499F72}">
      <dgm:prSet/>
      <dgm:spPr/>
      <dgm:t>
        <a:bodyPr/>
        <a:lstStyle/>
        <a:p>
          <a:endParaRPr lang="en-US"/>
        </a:p>
      </dgm:t>
    </dgm:pt>
    <dgm:pt modelId="{122795A1-CDA6-4798-8793-F4427A9491C7}" type="sibTrans" cxnId="{AADDAF92-5208-47CC-8E9D-9E35E5499F72}">
      <dgm:prSet/>
      <dgm:spPr/>
      <dgm:t>
        <a:bodyPr/>
        <a:lstStyle/>
        <a:p>
          <a:endParaRPr lang="en-US"/>
        </a:p>
      </dgm:t>
    </dgm:pt>
    <dgm:pt modelId="{3093CB40-376D-4773-AD14-A3E3C26C09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This project is for Southern Goods Distributors, a company currently using manual, paper-based systems for inventory management. This leads to frequent stock errors, order delays, and poor visibility of stock levels.</a:t>
          </a:r>
        </a:p>
      </dgm:t>
    </dgm:pt>
    <dgm:pt modelId="{5D0B7786-06C3-4393-9EB7-8C52B8DF188E}" type="parTrans" cxnId="{4CAFED36-EA86-4778-ABDD-6340E56B42E2}">
      <dgm:prSet/>
      <dgm:spPr/>
      <dgm:t>
        <a:bodyPr/>
        <a:lstStyle/>
        <a:p>
          <a:endParaRPr lang="en-US"/>
        </a:p>
      </dgm:t>
    </dgm:pt>
    <dgm:pt modelId="{548EE8BA-9E31-4E04-8409-F2B218E55C8F}" type="sibTrans" cxnId="{4CAFED36-EA86-4778-ABDD-6340E56B42E2}">
      <dgm:prSet/>
      <dgm:spPr/>
      <dgm:t>
        <a:bodyPr/>
        <a:lstStyle/>
        <a:p>
          <a:endParaRPr lang="en-US"/>
        </a:p>
      </dgm:t>
    </dgm:pt>
    <dgm:pt modelId="{F4FAB298-B909-4B35-99FE-75031F5C39F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Purpose &amp; Objectives:</a:t>
          </a:r>
          <a:endParaRPr lang="en-US" sz="2800" u="sng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A82C2E4B-1388-421F-ABF5-CBEEA494C550}" type="parTrans" cxnId="{1EF018CE-5F07-4E75-AB1C-8569F6376DFB}">
      <dgm:prSet/>
      <dgm:spPr/>
      <dgm:t>
        <a:bodyPr/>
        <a:lstStyle/>
        <a:p>
          <a:endParaRPr lang="en-US"/>
        </a:p>
      </dgm:t>
    </dgm:pt>
    <dgm:pt modelId="{17113AAF-9EB6-48B6-8DE0-14171730A7BD}" type="sibTrans" cxnId="{1EF018CE-5F07-4E75-AB1C-8569F6376DFB}">
      <dgm:prSet/>
      <dgm:spPr/>
      <dgm:t>
        <a:bodyPr/>
        <a:lstStyle/>
        <a:p>
          <a:endParaRPr lang="en-US"/>
        </a:p>
      </dgm:t>
    </dgm:pt>
    <dgm:pt modelId="{A990611B-3E4C-493F-A50E-DFAFC51EE3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Purpose:</a:t>
          </a:r>
          <a:r>
            <a:rPr lang="en-US" sz="18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To replace the inefficient manual processes with a centralized, effective, and easy-to-use web application.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DA71A778-D8A4-450C-B1A7-AFB7871D04F7}" type="parTrans" cxnId="{E858737F-32AA-4EFB-90C5-7B12A67909DC}">
      <dgm:prSet/>
      <dgm:spPr/>
      <dgm:t>
        <a:bodyPr/>
        <a:lstStyle/>
        <a:p>
          <a:endParaRPr lang="en-US"/>
        </a:p>
      </dgm:t>
    </dgm:pt>
    <dgm:pt modelId="{FAA1F247-47CB-4B1A-BEAE-EFF94A520B0D}" type="sibTrans" cxnId="{E858737F-32AA-4EFB-90C5-7B12A67909DC}">
      <dgm:prSet/>
      <dgm:spPr/>
      <dgm:t>
        <a:bodyPr/>
        <a:lstStyle/>
        <a:p>
          <a:endParaRPr lang="en-US"/>
        </a:p>
      </dgm:t>
    </dgm:pt>
    <dgm:pt modelId="{4BF00E56-D82C-4BB8-BB2F-E76FEF7924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Objectives:</a:t>
          </a:r>
          <a:r>
            <a:rPr lang="en-US" sz="18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To provide real-time stock visibility, minimize errors through automation, streamline purchase orders, and improve overall business efficiency.</a:t>
          </a:r>
        </a:p>
      </dgm:t>
    </dgm:pt>
    <dgm:pt modelId="{3866577D-41AC-4BA9-A175-62ECC2BAFE1C}" type="parTrans" cxnId="{15C43480-B7BF-4DDF-AD44-DFC6BB222831}">
      <dgm:prSet/>
      <dgm:spPr/>
      <dgm:t>
        <a:bodyPr/>
        <a:lstStyle/>
        <a:p>
          <a:endParaRPr lang="en-US"/>
        </a:p>
      </dgm:t>
    </dgm:pt>
    <dgm:pt modelId="{034B6385-E480-405B-975D-F3804095722B}" type="sibTrans" cxnId="{15C43480-B7BF-4DDF-AD44-DFC6BB222831}">
      <dgm:prSet/>
      <dgm:spPr/>
      <dgm:t>
        <a:bodyPr/>
        <a:lstStyle/>
        <a:p>
          <a:endParaRPr lang="en-US"/>
        </a:p>
      </dgm:t>
    </dgm:pt>
    <dgm:pt modelId="{83012322-8BA8-4476-9E64-ECD471F23F74}" type="pres">
      <dgm:prSet presAssocID="{3D5079E5-95F2-4E3F-9CA0-E86FD313D607}" presName="root" presStyleCnt="0">
        <dgm:presLayoutVars>
          <dgm:dir/>
          <dgm:resizeHandles val="exact"/>
        </dgm:presLayoutVars>
      </dgm:prSet>
      <dgm:spPr/>
    </dgm:pt>
    <dgm:pt modelId="{99F31BBF-FEA1-4CF4-AAED-8C7AAA55FE22}" type="pres">
      <dgm:prSet presAssocID="{87F2B067-C7AF-468E-9CC3-86540EF951F6}" presName="compNode" presStyleCnt="0"/>
      <dgm:spPr/>
    </dgm:pt>
    <dgm:pt modelId="{56200CBA-C2BB-475B-8C4A-DD3037E877B4}" type="pres">
      <dgm:prSet presAssocID="{87F2B067-C7AF-468E-9CC3-86540EF951F6}" presName="iconRect" presStyleLbl="node1" presStyleIdx="0" presStyleCnt="2" custLinFactNeighborX="55160" custLinFactNeighborY="685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4A4383C0-43A7-47AD-82AD-D739D12C40AB}" type="pres">
      <dgm:prSet presAssocID="{87F2B067-C7AF-468E-9CC3-86540EF951F6}" presName="iconSpace" presStyleCnt="0"/>
      <dgm:spPr/>
    </dgm:pt>
    <dgm:pt modelId="{9BD34942-40D4-4095-86B1-3A9ED297A05F}" type="pres">
      <dgm:prSet presAssocID="{87F2B067-C7AF-468E-9CC3-86540EF951F6}" presName="parTx" presStyleLbl="revTx" presStyleIdx="0" presStyleCnt="4">
        <dgm:presLayoutVars>
          <dgm:chMax val="0"/>
          <dgm:chPref val="0"/>
        </dgm:presLayoutVars>
      </dgm:prSet>
      <dgm:spPr/>
    </dgm:pt>
    <dgm:pt modelId="{F81EA3B8-2EEF-4D67-B67D-181505BA5EB9}" type="pres">
      <dgm:prSet presAssocID="{87F2B067-C7AF-468E-9CC3-86540EF951F6}" presName="txSpace" presStyleCnt="0"/>
      <dgm:spPr/>
    </dgm:pt>
    <dgm:pt modelId="{CF7148EF-C971-4691-BC7C-EDD373B59DD1}" type="pres">
      <dgm:prSet presAssocID="{87F2B067-C7AF-468E-9CC3-86540EF951F6}" presName="desTx" presStyleLbl="revTx" presStyleIdx="1" presStyleCnt="4" custLinFactNeighborY="-3697">
        <dgm:presLayoutVars/>
      </dgm:prSet>
      <dgm:spPr/>
    </dgm:pt>
    <dgm:pt modelId="{5E17020D-BF46-4792-90B2-44B960477381}" type="pres">
      <dgm:prSet presAssocID="{122795A1-CDA6-4798-8793-F4427A9491C7}" presName="sibTrans" presStyleCnt="0"/>
      <dgm:spPr/>
    </dgm:pt>
    <dgm:pt modelId="{478A4E9A-F1AA-4CF0-9EE1-ED88FE4297B9}" type="pres">
      <dgm:prSet presAssocID="{F4FAB298-B909-4B35-99FE-75031F5C39F0}" presName="compNode" presStyleCnt="0"/>
      <dgm:spPr/>
    </dgm:pt>
    <dgm:pt modelId="{CAEA6B7A-615E-4314-A3BB-40EFD395C10B}" type="pres">
      <dgm:prSet presAssocID="{F4FAB298-B909-4B35-99FE-75031F5C39F0}" presName="iconRect" presStyleLbl="node1" presStyleIdx="1" presStyleCnt="2" custLinFactNeighborX="9674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 with solid fill"/>
        </a:ext>
      </dgm:extLst>
    </dgm:pt>
    <dgm:pt modelId="{48A1A00C-6AC3-4CDC-8B10-4FBA1659E685}" type="pres">
      <dgm:prSet presAssocID="{F4FAB298-B909-4B35-99FE-75031F5C39F0}" presName="iconSpace" presStyleCnt="0"/>
      <dgm:spPr/>
    </dgm:pt>
    <dgm:pt modelId="{50FE8DE9-73DA-4D92-9259-997B0D42DF9B}" type="pres">
      <dgm:prSet presAssocID="{F4FAB298-B909-4B35-99FE-75031F5C39F0}" presName="parTx" presStyleLbl="revTx" presStyleIdx="2" presStyleCnt="4">
        <dgm:presLayoutVars>
          <dgm:chMax val="0"/>
          <dgm:chPref val="0"/>
        </dgm:presLayoutVars>
      </dgm:prSet>
      <dgm:spPr/>
    </dgm:pt>
    <dgm:pt modelId="{3519A41C-4ADD-47E0-ADB6-9C615B0A9908}" type="pres">
      <dgm:prSet presAssocID="{F4FAB298-B909-4B35-99FE-75031F5C39F0}" presName="txSpace" presStyleCnt="0"/>
      <dgm:spPr/>
    </dgm:pt>
    <dgm:pt modelId="{5E77704F-03C4-4FED-B3E1-DC0F8AA6ED09}" type="pres">
      <dgm:prSet presAssocID="{F4FAB298-B909-4B35-99FE-75031F5C39F0}" presName="desTx" presStyleLbl="revTx" presStyleIdx="3" presStyleCnt="4" custScaleX="166231" custLinFactNeighborX="611" custLinFactNeighborY="-6572">
        <dgm:presLayoutVars/>
      </dgm:prSet>
      <dgm:spPr/>
    </dgm:pt>
  </dgm:ptLst>
  <dgm:cxnLst>
    <dgm:cxn modelId="{29DC2906-6406-4265-B191-6868F5B5BA0D}" type="presOf" srcId="{F4FAB298-B909-4B35-99FE-75031F5C39F0}" destId="{50FE8DE9-73DA-4D92-9259-997B0D42DF9B}" srcOrd="0" destOrd="0" presId="urn:microsoft.com/office/officeart/2018/2/layout/IconLabelDescriptionList"/>
    <dgm:cxn modelId="{F7DB4722-8475-4E0D-BAAB-537E62EC0196}" type="presOf" srcId="{3093CB40-376D-4773-AD14-A3E3C26C09B6}" destId="{CF7148EF-C971-4691-BC7C-EDD373B59DD1}" srcOrd="0" destOrd="0" presId="urn:microsoft.com/office/officeart/2018/2/layout/IconLabelDescriptionList"/>
    <dgm:cxn modelId="{BB8B2F25-307E-47B7-9648-FD3F111B4ABE}" type="presOf" srcId="{4BF00E56-D82C-4BB8-BB2F-E76FEF79241F}" destId="{5E77704F-03C4-4FED-B3E1-DC0F8AA6ED09}" srcOrd="0" destOrd="1" presId="urn:microsoft.com/office/officeart/2018/2/layout/IconLabelDescriptionList"/>
    <dgm:cxn modelId="{5B2D1926-5546-4C3C-88F9-05F1E0358C01}" type="presOf" srcId="{87F2B067-C7AF-468E-9CC3-86540EF951F6}" destId="{9BD34942-40D4-4095-86B1-3A9ED297A05F}" srcOrd="0" destOrd="0" presId="urn:microsoft.com/office/officeart/2018/2/layout/IconLabelDescriptionList"/>
    <dgm:cxn modelId="{EADEF02E-72F8-49D3-B3C0-DEB61228DF7B}" type="presOf" srcId="{3D5079E5-95F2-4E3F-9CA0-E86FD313D607}" destId="{83012322-8BA8-4476-9E64-ECD471F23F74}" srcOrd="0" destOrd="0" presId="urn:microsoft.com/office/officeart/2018/2/layout/IconLabelDescriptionList"/>
    <dgm:cxn modelId="{4CAFED36-EA86-4778-ABDD-6340E56B42E2}" srcId="{87F2B067-C7AF-468E-9CC3-86540EF951F6}" destId="{3093CB40-376D-4773-AD14-A3E3C26C09B6}" srcOrd="0" destOrd="0" parTransId="{5D0B7786-06C3-4393-9EB7-8C52B8DF188E}" sibTransId="{548EE8BA-9E31-4E04-8409-F2B218E55C8F}"/>
    <dgm:cxn modelId="{5DE1697D-8E16-4E09-BBEC-18681FD3242E}" type="presOf" srcId="{A990611B-3E4C-493F-A50E-DFAFC51EE314}" destId="{5E77704F-03C4-4FED-B3E1-DC0F8AA6ED09}" srcOrd="0" destOrd="0" presId="urn:microsoft.com/office/officeart/2018/2/layout/IconLabelDescriptionList"/>
    <dgm:cxn modelId="{E858737F-32AA-4EFB-90C5-7B12A67909DC}" srcId="{F4FAB298-B909-4B35-99FE-75031F5C39F0}" destId="{A990611B-3E4C-493F-A50E-DFAFC51EE314}" srcOrd="0" destOrd="0" parTransId="{DA71A778-D8A4-450C-B1A7-AFB7871D04F7}" sibTransId="{FAA1F247-47CB-4B1A-BEAE-EFF94A520B0D}"/>
    <dgm:cxn modelId="{15C43480-B7BF-4DDF-AD44-DFC6BB222831}" srcId="{F4FAB298-B909-4B35-99FE-75031F5C39F0}" destId="{4BF00E56-D82C-4BB8-BB2F-E76FEF79241F}" srcOrd="1" destOrd="0" parTransId="{3866577D-41AC-4BA9-A175-62ECC2BAFE1C}" sibTransId="{034B6385-E480-405B-975D-F3804095722B}"/>
    <dgm:cxn modelId="{AADDAF92-5208-47CC-8E9D-9E35E5499F72}" srcId="{3D5079E5-95F2-4E3F-9CA0-E86FD313D607}" destId="{87F2B067-C7AF-468E-9CC3-86540EF951F6}" srcOrd="0" destOrd="0" parTransId="{525C9707-1A1D-4A29-8FC9-AA364306BCAE}" sibTransId="{122795A1-CDA6-4798-8793-F4427A9491C7}"/>
    <dgm:cxn modelId="{1EF018CE-5F07-4E75-AB1C-8569F6376DFB}" srcId="{3D5079E5-95F2-4E3F-9CA0-E86FD313D607}" destId="{F4FAB298-B909-4B35-99FE-75031F5C39F0}" srcOrd="1" destOrd="0" parTransId="{A82C2E4B-1388-421F-ABF5-CBEEA494C550}" sibTransId="{17113AAF-9EB6-48B6-8DE0-14171730A7BD}"/>
    <dgm:cxn modelId="{6915390B-0691-4824-BAC0-95381F7E0597}" type="presParOf" srcId="{83012322-8BA8-4476-9E64-ECD471F23F74}" destId="{99F31BBF-FEA1-4CF4-AAED-8C7AAA55FE22}" srcOrd="0" destOrd="0" presId="urn:microsoft.com/office/officeart/2018/2/layout/IconLabelDescriptionList"/>
    <dgm:cxn modelId="{FFBF48DC-A343-4166-A469-D3646CC4F92E}" type="presParOf" srcId="{99F31BBF-FEA1-4CF4-AAED-8C7AAA55FE22}" destId="{56200CBA-C2BB-475B-8C4A-DD3037E877B4}" srcOrd="0" destOrd="0" presId="urn:microsoft.com/office/officeart/2018/2/layout/IconLabelDescriptionList"/>
    <dgm:cxn modelId="{26B616C0-9ABF-4D22-AF62-5841A70567C7}" type="presParOf" srcId="{99F31BBF-FEA1-4CF4-AAED-8C7AAA55FE22}" destId="{4A4383C0-43A7-47AD-82AD-D739D12C40AB}" srcOrd="1" destOrd="0" presId="urn:microsoft.com/office/officeart/2018/2/layout/IconLabelDescriptionList"/>
    <dgm:cxn modelId="{7F05F411-9BED-42C5-9616-EE9CF8A2148B}" type="presParOf" srcId="{99F31BBF-FEA1-4CF4-AAED-8C7AAA55FE22}" destId="{9BD34942-40D4-4095-86B1-3A9ED297A05F}" srcOrd="2" destOrd="0" presId="urn:microsoft.com/office/officeart/2018/2/layout/IconLabelDescriptionList"/>
    <dgm:cxn modelId="{4ED3C1DA-1D11-4166-9336-00F33CDB1BF1}" type="presParOf" srcId="{99F31BBF-FEA1-4CF4-AAED-8C7AAA55FE22}" destId="{F81EA3B8-2EEF-4D67-B67D-181505BA5EB9}" srcOrd="3" destOrd="0" presId="urn:microsoft.com/office/officeart/2018/2/layout/IconLabelDescriptionList"/>
    <dgm:cxn modelId="{C167AFC4-F8D8-4829-AB6E-97A422E68522}" type="presParOf" srcId="{99F31BBF-FEA1-4CF4-AAED-8C7AAA55FE22}" destId="{CF7148EF-C971-4691-BC7C-EDD373B59DD1}" srcOrd="4" destOrd="0" presId="urn:microsoft.com/office/officeart/2018/2/layout/IconLabelDescriptionList"/>
    <dgm:cxn modelId="{6A1A91C6-3722-43E4-8013-8F33E7AA93B2}" type="presParOf" srcId="{83012322-8BA8-4476-9E64-ECD471F23F74}" destId="{5E17020D-BF46-4792-90B2-44B960477381}" srcOrd="1" destOrd="0" presId="urn:microsoft.com/office/officeart/2018/2/layout/IconLabelDescriptionList"/>
    <dgm:cxn modelId="{88D77074-E4AE-4AA1-9D6B-D0743DDA4914}" type="presParOf" srcId="{83012322-8BA8-4476-9E64-ECD471F23F74}" destId="{478A4E9A-F1AA-4CF0-9EE1-ED88FE4297B9}" srcOrd="2" destOrd="0" presId="urn:microsoft.com/office/officeart/2018/2/layout/IconLabelDescriptionList"/>
    <dgm:cxn modelId="{3E91F162-19D1-4EFA-B108-2F2B9B1378FA}" type="presParOf" srcId="{478A4E9A-F1AA-4CF0-9EE1-ED88FE4297B9}" destId="{CAEA6B7A-615E-4314-A3BB-40EFD395C10B}" srcOrd="0" destOrd="0" presId="urn:microsoft.com/office/officeart/2018/2/layout/IconLabelDescriptionList"/>
    <dgm:cxn modelId="{BF773644-E6DA-4A17-B425-554B05D02B63}" type="presParOf" srcId="{478A4E9A-F1AA-4CF0-9EE1-ED88FE4297B9}" destId="{48A1A00C-6AC3-4CDC-8B10-4FBA1659E685}" srcOrd="1" destOrd="0" presId="urn:microsoft.com/office/officeart/2018/2/layout/IconLabelDescriptionList"/>
    <dgm:cxn modelId="{A8C42B45-17AB-476B-A7F2-5673FE152303}" type="presParOf" srcId="{478A4E9A-F1AA-4CF0-9EE1-ED88FE4297B9}" destId="{50FE8DE9-73DA-4D92-9259-997B0D42DF9B}" srcOrd="2" destOrd="0" presId="urn:microsoft.com/office/officeart/2018/2/layout/IconLabelDescriptionList"/>
    <dgm:cxn modelId="{0CF76FD5-ADE8-4AC6-BF3B-906AF09B4B5D}" type="presParOf" srcId="{478A4E9A-F1AA-4CF0-9EE1-ED88FE4297B9}" destId="{3519A41C-4ADD-47E0-ADB6-9C615B0A9908}" srcOrd="3" destOrd="0" presId="urn:microsoft.com/office/officeart/2018/2/layout/IconLabelDescriptionList"/>
    <dgm:cxn modelId="{8C79B53A-8A8C-4DB7-82D1-EE7E1840B582}" type="presParOf" srcId="{478A4E9A-F1AA-4CF0-9EE1-ED88FE4297B9}" destId="{5E77704F-03C4-4FED-B3E1-DC0F8AA6ED0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DF4EB-2D74-4779-A993-23E053A4D50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44D710-7F76-4D95-A6CF-DDEF11CD21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Secure User Login and Logout system.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68E0DF-0103-4F2C-B183-CCE449050C4F}" type="parTrans" cxnId="{312914D6-95A9-4F43-8634-88CDD2D15D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6145EA2-AE09-4D2E-BB0B-8334A31A45DF}" type="sibTrans" cxnId="{312914D6-95A9-4F43-8634-88CDD2D15DD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786D56-28FD-4664-8757-763F9AE340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Password Reset and Recovery feature.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D6B155-0CA7-4475-A14B-D335D1A7A0BB}" type="parTrans" cxnId="{1666596C-C867-4FC8-9EC4-A806605FE62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1C7399A-526A-4CF4-A9E9-9A8A8A4CB589}" type="sibTrans" cxnId="{1666596C-C867-4FC8-9EC4-A806605FE62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0E309D9-1157-4B9D-8EF7-56587CC7D7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Search and Filter Options for large datasets.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2A3C228-0ADC-474B-ABFB-0B1DA26B5E4F}" type="parTrans" cxnId="{F2A8EB44-818C-486F-B9ED-FA45552B781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D319DC-7DDB-44AE-A98F-32850092B858}" type="sibTrans" cxnId="{F2A8EB44-818C-486F-B9ED-FA45552B781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F591FC4-0281-4D50-8148-E3DDABB079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Notifications and Alerts for low stock and order status.</a:t>
          </a:r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D3D74D-3CD6-4811-91AB-D2817D16ED55}" type="parTrans" cxnId="{AC04D850-1DB2-4B35-879B-A60004A9A6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D84268-02E8-49DE-8B0F-B7178BC95558}" type="sibTrans" cxnId="{AC04D850-1DB2-4B35-879B-A60004A9A6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7B36067-A09D-4F80-8107-FA23F8269C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Responsive Web Interface for desktops, tablets, and smartphones.</a:t>
          </a:r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8FAC55-823F-485C-B3D0-E03E6F65BC59}" type="parTrans" cxnId="{6E467788-C451-4A1D-A996-609E0F17CD4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005430-9AD8-4318-A5DF-248A548ABF03}" type="sibTrans" cxnId="{6E467788-C451-4A1D-A996-609E0F17CD4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265014E-0F61-43A2-82DF-A0D48E72FD4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Export and Print Support in PDF or Excel formats.</a:t>
          </a:r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4B340F-F9E4-4A55-B680-77F71A2A1D73}" type="parTrans" cxnId="{4E54C6D2-03EE-4C42-B64F-E6DF22C9F1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C896E0-C094-40F3-ABE1-CFFF7E12A29A}" type="sibTrans" cxnId="{4E54C6D2-03EE-4C42-B64F-E6DF22C9F18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82BF8D1-DB1B-4819-B80E-D4537616764A}" type="pres">
      <dgm:prSet presAssocID="{3B2DF4EB-2D74-4779-A993-23E053A4D501}" presName="root" presStyleCnt="0">
        <dgm:presLayoutVars>
          <dgm:dir/>
          <dgm:resizeHandles val="exact"/>
        </dgm:presLayoutVars>
      </dgm:prSet>
      <dgm:spPr/>
    </dgm:pt>
    <dgm:pt modelId="{1BB28FDC-F711-4C9B-B3F3-4667BDD3FE10}" type="pres">
      <dgm:prSet presAssocID="{3A44D710-7F76-4D95-A6CF-DDEF11CD21CF}" presName="compNode" presStyleCnt="0"/>
      <dgm:spPr/>
    </dgm:pt>
    <dgm:pt modelId="{CBB9E3AB-EEFC-42D0-BAD3-43C80A0BC7DA}" type="pres">
      <dgm:prSet presAssocID="{3A44D710-7F76-4D95-A6CF-DDEF11CD21CF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8FBE216C-DE5E-41B4-B01D-42B9841D19D9}" type="pres">
      <dgm:prSet presAssocID="{3A44D710-7F76-4D95-A6CF-DDEF11CD21C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0692AB1-C20A-45A6-9775-D1E1AD157BB3}" type="pres">
      <dgm:prSet presAssocID="{3A44D710-7F76-4D95-A6CF-DDEF11CD21CF}" presName="spaceRect" presStyleCnt="0"/>
      <dgm:spPr/>
    </dgm:pt>
    <dgm:pt modelId="{F845D9D2-586E-4A95-96D7-EC0BD7F701CA}" type="pres">
      <dgm:prSet presAssocID="{3A44D710-7F76-4D95-A6CF-DDEF11CD21CF}" presName="textRect" presStyleLbl="revTx" presStyleIdx="0" presStyleCnt="6">
        <dgm:presLayoutVars>
          <dgm:chMax val="1"/>
          <dgm:chPref val="1"/>
        </dgm:presLayoutVars>
      </dgm:prSet>
      <dgm:spPr/>
    </dgm:pt>
    <dgm:pt modelId="{C1A2F2E0-96A3-427E-9256-D1DAA39DAC2A}" type="pres">
      <dgm:prSet presAssocID="{96145EA2-AE09-4D2E-BB0B-8334A31A45DF}" presName="sibTrans" presStyleCnt="0"/>
      <dgm:spPr/>
    </dgm:pt>
    <dgm:pt modelId="{31FFB29B-1B13-49DB-8397-252FB3D53F23}" type="pres">
      <dgm:prSet presAssocID="{DE786D56-28FD-4664-8757-763F9AE3400A}" presName="compNode" presStyleCnt="0"/>
      <dgm:spPr/>
    </dgm:pt>
    <dgm:pt modelId="{E2AC2B88-581A-4655-96B9-9172ED4E09E9}" type="pres">
      <dgm:prSet presAssocID="{DE786D56-28FD-4664-8757-763F9AE3400A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29E0E4C3-B36A-441C-837B-CB56AC37A6EE}" type="pres">
      <dgm:prSet presAssocID="{DE786D56-28FD-4664-8757-763F9AE3400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D268D91-4D6E-4069-926F-FAD6F4CADB93}" type="pres">
      <dgm:prSet presAssocID="{DE786D56-28FD-4664-8757-763F9AE3400A}" presName="spaceRect" presStyleCnt="0"/>
      <dgm:spPr/>
    </dgm:pt>
    <dgm:pt modelId="{C6BC1D1A-6974-42F8-A876-42A8AD626CA4}" type="pres">
      <dgm:prSet presAssocID="{DE786D56-28FD-4664-8757-763F9AE3400A}" presName="textRect" presStyleLbl="revTx" presStyleIdx="1" presStyleCnt="6">
        <dgm:presLayoutVars>
          <dgm:chMax val="1"/>
          <dgm:chPref val="1"/>
        </dgm:presLayoutVars>
      </dgm:prSet>
      <dgm:spPr/>
    </dgm:pt>
    <dgm:pt modelId="{F024F1C5-78A6-4310-9627-06E83F4673E8}" type="pres">
      <dgm:prSet presAssocID="{F1C7399A-526A-4CF4-A9E9-9A8A8A4CB589}" presName="sibTrans" presStyleCnt="0"/>
      <dgm:spPr/>
    </dgm:pt>
    <dgm:pt modelId="{D940C2A9-6E7D-4A09-A0D3-4DA7222BD9EA}" type="pres">
      <dgm:prSet presAssocID="{B0E309D9-1157-4B9D-8EF7-56587CC7D759}" presName="compNode" presStyleCnt="0"/>
      <dgm:spPr/>
    </dgm:pt>
    <dgm:pt modelId="{D3126B99-311B-4758-9D22-388904D0ED2F}" type="pres">
      <dgm:prSet presAssocID="{B0E309D9-1157-4B9D-8EF7-56587CC7D75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B5BB8575-A837-48D3-85BD-BDB418B7582C}" type="pres">
      <dgm:prSet presAssocID="{B0E309D9-1157-4B9D-8EF7-56587CC7D75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AF394D4-C0FE-43F2-BE1C-B97120ECB9BE}" type="pres">
      <dgm:prSet presAssocID="{B0E309D9-1157-4B9D-8EF7-56587CC7D759}" presName="spaceRect" presStyleCnt="0"/>
      <dgm:spPr/>
    </dgm:pt>
    <dgm:pt modelId="{2B3BB626-2C25-461C-B70C-DBFE40B76886}" type="pres">
      <dgm:prSet presAssocID="{B0E309D9-1157-4B9D-8EF7-56587CC7D759}" presName="textRect" presStyleLbl="revTx" presStyleIdx="2" presStyleCnt="6">
        <dgm:presLayoutVars>
          <dgm:chMax val="1"/>
          <dgm:chPref val="1"/>
        </dgm:presLayoutVars>
      </dgm:prSet>
      <dgm:spPr/>
    </dgm:pt>
    <dgm:pt modelId="{F5C74D20-541B-40B4-9867-B45F0C8880F5}" type="pres">
      <dgm:prSet presAssocID="{9BD319DC-7DDB-44AE-A98F-32850092B858}" presName="sibTrans" presStyleCnt="0"/>
      <dgm:spPr/>
    </dgm:pt>
    <dgm:pt modelId="{3D2CD0A8-4FB4-4A3B-9D93-089F710EE025}" type="pres">
      <dgm:prSet presAssocID="{AF591FC4-0281-4D50-8148-E3DDABB07952}" presName="compNode" presStyleCnt="0"/>
      <dgm:spPr/>
    </dgm:pt>
    <dgm:pt modelId="{A3EC11C8-6E79-4669-825B-DD67BA0320D4}" type="pres">
      <dgm:prSet presAssocID="{AF591FC4-0281-4D50-8148-E3DDABB07952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02876EE5-D00C-4D13-9353-133E70CCBDA1}" type="pres">
      <dgm:prSet presAssocID="{AF591FC4-0281-4D50-8148-E3DDABB0795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ABF5DE1-2A34-4144-9B5E-508F90666797}" type="pres">
      <dgm:prSet presAssocID="{AF591FC4-0281-4D50-8148-E3DDABB07952}" presName="spaceRect" presStyleCnt="0"/>
      <dgm:spPr/>
    </dgm:pt>
    <dgm:pt modelId="{BB5D1A03-D5C6-4E1F-884D-F9D8787391CB}" type="pres">
      <dgm:prSet presAssocID="{AF591FC4-0281-4D50-8148-E3DDABB07952}" presName="textRect" presStyleLbl="revTx" presStyleIdx="3" presStyleCnt="6">
        <dgm:presLayoutVars>
          <dgm:chMax val="1"/>
          <dgm:chPref val="1"/>
        </dgm:presLayoutVars>
      </dgm:prSet>
      <dgm:spPr/>
    </dgm:pt>
    <dgm:pt modelId="{68FB35C7-AED6-41DC-9BF5-AC27F2DE7C0B}" type="pres">
      <dgm:prSet presAssocID="{68D84268-02E8-49DE-8B0F-B7178BC95558}" presName="sibTrans" presStyleCnt="0"/>
      <dgm:spPr/>
    </dgm:pt>
    <dgm:pt modelId="{95B47362-60EB-44B3-9959-78264907DD2A}" type="pres">
      <dgm:prSet presAssocID="{17B36067-A09D-4F80-8107-FA23F8269CDA}" presName="compNode" presStyleCnt="0"/>
      <dgm:spPr/>
    </dgm:pt>
    <dgm:pt modelId="{58674B82-294E-4028-8BB2-E09673BC8B03}" type="pres">
      <dgm:prSet presAssocID="{17B36067-A09D-4F80-8107-FA23F8269CD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</dgm:pt>
    <dgm:pt modelId="{5BCB59A6-5A55-40D3-8609-8D8D66A6EE73}" type="pres">
      <dgm:prSet presAssocID="{17B36067-A09D-4F80-8107-FA23F8269C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AA4DC301-83FF-45B3-8222-C0744F395B0A}" type="pres">
      <dgm:prSet presAssocID="{17B36067-A09D-4F80-8107-FA23F8269CDA}" presName="spaceRect" presStyleCnt="0"/>
      <dgm:spPr/>
    </dgm:pt>
    <dgm:pt modelId="{13319B6B-FF2F-4967-A9F0-0D91D83E8595}" type="pres">
      <dgm:prSet presAssocID="{17B36067-A09D-4F80-8107-FA23F8269CDA}" presName="textRect" presStyleLbl="revTx" presStyleIdx="4" presStyleCnt="6">
        <dgm:presLayoutVars>
          <dgm:chMax val="1"/>
          <dgm:chPref val="1"/>
        </dgm:presLayoutVars>
      </dgm:prSet>
      <dgm:spPr/>
    </dgm:pt>
    <dgm:pt modelId="{17A405F3-FBE6-4C70-B132-552903BFBD7E}" type="pres">
      <dgm:prSet presAssocID="{45005430-9AD8-4318-A5DF-248A548ABF03}" presName="sibTrans" presStyleCnt="0"/>
      <dgm:spPr/>
    </dgm:pt>
    <dgm:pt modelId="{8300F271-EEE8-4413-9FE5-577D956FD0F6}" type="pres">
      <dgm:prSet presAssocID="{0265014E-0F61-43A2-82DF-A0D48E72FD42}" presName="compNode" presStyleCnt="0"/>
      <dgm:spPr/>
    </dgm:pt>
    <dgm:pt modelId="{CBF8477D-294F-407D-A621-D29DC5DA8048}" type="pres">
      <dgm:prSet presAssocID="{0265014E-0F61-43A2-82DF-A0D48E72FD42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</dgm:spPr>
    </dgm:pt>
    <dgm:pt modelId="{7D393C29-79AC-423B-A090-542C4B741079}" type="pres">
      <dgm:prSet presAssocID="{0265014E-0F61-43A2-82DF-A0D48E72FD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Photocopier"/>
        </a:ext>
      </dgm:extLst>
    </dgm:pt>
    <dgm:pt modelId="{CE009D27-25BE-404F-A96A-CFEA614D587D}" type="pres">
      <dgm:prSet presAssocID="{0265014E-0F61-43A2-82DF-A0D48E72FD42}" presName="spaceRect" presStyleCnt="0"/>
      <dgm:spPr/>
    </dgm:pt>
    <dgm:pt modelId="{47193321-1103-406D-BCDF-64177253F241}" type="pres">
      <dgm:prSet presAssocID="{0265014E-0F61-43A2-82DF-A0D48E72FD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CE3791A-967E-4AF3-8CEF-71838E2DC50C}" type="presOf" srcId="{B0E309D9-1157-4B9D-8EF7-56587CC7D759}" destId="{2B3BB626-2C25-461C-B70C-DBFE40B76886}" srcOrd="0" destOrd="0" presId="urn:microsoft.com/office/officeart/2018/5/layout/IconLeafLabelList"/>
    <dgm:cxn modelId="{F2A8EB44-818C-486F-B9ED-FA45552B7812}" srcId="{3B2DF4EB-2D74-4779-A993-23E053A4D501}" destId="{B0E309D9-1157-4B9D-8EF7-56587CC7D759}" srcOrd="2" destOrd="0" parTransId="{32A3C228-0ADC-474B-ABFB-0B1DA26B5E4F}" sibTransId="{9BD319DC-7DDB-44AE-A98F-32850092B858}"/>
    <dgm:cxn modelId="{1666596C-C867-4FC8-9EC4-A806605FE629}" srcId="{3B2DF4EB-2D74-4779-A993-23E053A4D501}" destId="{DE786D56-28FD-4664-8757-763F9AE3400A}" srcOrd="1" destOrd="0" parTransId="{A3D6B155-0CA7-4475-A14B-D335D1A7A0BB}" sibTransId="{F1C7399A-526A-4CF4-A9E9-9A8A8A4CB589}"/>
    <dgm:cxn modelId="{AC04D850-1DB2-4B35-879B-A60004A9A65E}" srcId="{3B2DF4EB-2D74-4779-A993-23E053A4D501}" destId="{AF591FC4-0281-4D50-8148-E3DDABB07952}" srcOrd="3" destOrd="0" parTransId="{28D3D74D-3CD6-4811-91AB-D2817D16ED55}" sibTransId="{68D84268-02E8-49DE-8B0F-B7178BC95558}"/>
    <dgm:cxn modelId="{8F763984-022F-48AA-9229-9EA69AB225F6}" type="presOf" srcId="{3A44D710-7F76-4D95-A6CF-DDEF11CD21CF}" destId="{F845D9D2-586E-4A95-96D7-EC0BD7F701CA}" srcOrd="0" destOrd="0" presId="urn:microsoft.com/office/officeart/2018/5/layout/IconLeafLabelList"/>
    <dgm:cxn modelId="{6E467788-C451-4A1D-A996-609E0F17CD48}" srcId="{3B2DF4EB-2D74-4779-A993-23E053A4D501}" destId="{17B36067-A09D-4F80-8107-FA23F8269CDA}" srcOrd="4" destOrd="0" parTransId="{EE8FAC55-823F-485C-B3D0-E03E6F65BC59}" sibTransId="{45005430-9AD8-4318-A5DF-248A548ABF03}"/>
    <dgm:cxn modelId="{2E0FD289-383C-428D-9E5C-E6CF4D8EBA54}" type="presOf" srcId="{DE786D56-28FD-4664-8757-763F9AE3400A}" destId="{C6BC1D1A-6974-42F8-A876-42A8AD626CA4}" srcOrd="0" destOrd="0" presId="urn:microsoft.com/office/officeart/2018/5/layout/IconLeafLabelList"/>
    <dgm:cxn modelId="{75ED8DA2-6230-45BF-8425-4218F6B1F949}" type="presOf" srcId="{AF591FC4-0281-4D50-8148-E3DDABB07952}" destId="{BB5D1A03-D5C6-4E1F-884D-F9D8787391CB}" srcOrd="0" destOrd="0" presId="urn:microsoft.com/office/officeart/2018/5/layout/IconLeafLabelList"/>
    <dgm:cxn modelId="{4E54C6D2-03EE-4C42-B64F-E6DF22C9F188}" srcId="{3B2DF4EB-2D74-4779-A993-23E053A4D501}" destId="{0265014E-0F61-43A2-82DF-A0D48E72FD42}" srcOrd="5" destOrd="0" parTransId="{254B340F-F9E4-4A55-B680-77F71A2A1D73}" sibTransId="{DFC896E0-C094-40F3-ABE1-CFFF7E12A29A}"/>
    <dgm:cxn modelId="{312914D6-95A9-4F43-8634-88CDD2D15DD1}" srcId="{3B2DF4EB-2D74-4779-A993-23E053A4D501}" destId="{3A44D710-7F76-4D95-A6CF-DDEF11CD21CF}" srcOrd="0" destOrd="0" parTransId="{6E68E0DF-0103-4F2C-B183-CCE449050C4F}" sibTransId="{96145EA2-AE09-4D2E-BB0B-8334A31A45DF}"/>
    <dgm:cxn modelId="{8BAEB1F3-68C8-486A-A135-6515A39237A1}" type="presOf" srcId="{3B2DF4EB-2D74-4779-A993-23E053A4D501}" destId="{382BF8D1-DB1B-4819-B80E-D4537616764A}" srcOrd="0" destOrd="0" presId="urn:microsoft.com/office/officeart/2018/5/layout/IconLeafLabelList"/>
    <dgm:cxn modelId="{0472B8F4-F7DE-4BCF-B359-C9B736609955}" type="presOf" srcId="{17B36067-A09D-4F80-8107-FA23F8269CDA}" destId="{13319B6B-FF2F-4967-A9F0-0D91D83E8595}" srcOrd="0" destOrd="0" presId="urn:microsoft.com/office/officeart/2018/5/layout/IconLeafLabelList"/>
    <dgm:cxn modelId="{724339F9-5CB7-450F-A8BA-9B6421693228}" type="presOf" srcId="{0265014E-0F61-43A2-82DF-A0D48E72FD42}" destId="{47193321-1103-406D-BCDF-64177253F241}" srcOrd="0" destOrd="0" presId="urn:microsoft.com/office/officeart/2018/5/layout/IconLeafLabelList"/>
    <dgm:cxn modelId="{18D31651-DB2B-4DA1-BDBD-A77810390B5B}" type="presParOf" srcId="{382BF8D1-DB1B-4819-B80E-D4537616764A}" destId="{1BB28FDC-F711-4C9B-B3F3-4667BDD3FE10}" srcOrd="0" destOrd="0" presId="urn:microsoft.com/office/officeart/2018/5/layout/IconLeafLabelList"/>
    <dgm:cxn modelId="{CE5D7EF2-C516-4A7B-AF35-2199FCA63E3D}" type="presParOf" srcId="{1BB28FDC-F711-4C9B-B3F3-4667BDD3FE10}" destId="{CBB9E3AB-EEFC-42D0-BAD3-43C80A0BC7DA}" srcOrd="0" destOrd="0" presId="urn:microsoft.com/office/officeart/2018/5/layout/IconLeafLabelList"/>
    <dgm:cxn modelId="{98E80C2B-628F-47EB-9C08-72CBCF15B7E6}" type="presParOf" srcId="{1BB28FDC-F711-4C9B-B3F3-4667BDD3FE10}" destId="{8FBE216C-DE5E-41B4-B01D-42B9841D19D9}" srcOrd="1" destOrd="0" presId="urn:microsoft.com/office/officeart/2018/5/layout/IconLeafLabelList"/>
    <dgm:cxn modelId="{420AE266-FAD9-4FD7-B6FF-3A443CEAC4D9}" type="presParOf" srcId="{1BB28FDC-F711-4C9B-B3F3-4667BDD3FE10}" destId="{70692AB1-C20A-45A6-9775-D1E1AD157BB3}" srcOrd="2" destOrd="0" presId="urn:microsoft.com/office/officeart/2018/5/layout/IconLeafLabelList"/>
    <dgm:cxn modelId="{0CDA1B43-C96D-4D12-BB94-C0EF84F1C57F}" type="presParOf" srcId="{1BB28FDC-F711-4C9B-B3F3-4667BDD3FE10}" destId="{F845D9D2-586E-4A95-96D7-EC0BD7F701CA}" srcOrd="3" destOrd="0" presId="urn:microsoft.com/office/officeart/2018/5/layout/IconLeafLabelList"/>
    <dgm:cxn modelId="{CF76D3FB-23BF-4F2D-A720-E60CB3B4063B}" type="presParOf" srcId="{382BF8D1-DB1B-4819-B80E-D4537616764A}" destId="{C1A2F2E0-96A3-427E-9256-D1DAA39DAC2A}" srcOrd="1" destOrd="0" presId="urn:microsoft.com/office/officeart/2018/5/layout/IconLeafLabelList"/>
    <dgm:cxn modelId="{A864F149-5A88-4259-AF88-CE89EDD30BA2}" type="presParOf" srcId="{382BF8D1-DB1B-4819-B80E-D4537616764A}" destId="{31FFB29B-1B13-49DB-8397-252FB3D53F23}" srcOrd="2" destOrd="0" presId="urn:microsoft.com/office/officeart/2018/5/layout/IconLeafLabelList"/>
    <dgm:cxn modelId="{328A2FB7-CF89-47AF-BC79-37D21FF7789C}" type="presParOf" srcId="{31FFB29B-1B13-49DB-8397-252FB3D53F23}" destId="{E2AC2B88-581A-4655-96B9-9172ED4E09E9}" srcOrd="0" destOrd="0" presId="urn:microsoft.com/office/officeart/2018/5/layout/IconLeafLabelList"/>
    <dgm:cxn modelId="{3600B414-B066-4FFB-8356-462A2CDE3712}" type="presParOf" srcId="{31FFB29B-1B13-49DB-8397-252FB3D53F23}" destId="{29E0E4C3-B36A-441C-837B-CB56AC37A6EE}" srcOrd="1" destOrd="0" presId="urn:microsoft.com/office/officeart/2018/5/layout/IconLeafLabelList"/>
    <dgm:cxn modelId="{C021C5AB-5082-4517-BCC4-DCE3A4D08751}" type="presParOf" srcId="{31FFB29B-1B13-49DB-8397-252FB3D53F23}" destId="{9D268D91-4D6E-4069-926F-FAD6F4CADB93}" srcOrd="2" destOrd="0" presId="urn:microsoft.com/office/officeart/2018/5/layout/IconLeafLabelList"/>
    <dgm:cxn modelId="{0F997E35-4416-4F0B-8658-2ABF56992252}" type="presParOf" srcId="{31FFB29B-1B13-49DB-8397-252FB3D53F23}" destId="{C6BC1D1A-6974-42F8-A876-42A8AD626CA4}" srcOrd="3" destOrd="0" presId="urn:microsoft.com/office/officeart/2018/5/layout/IconLeafLabelList"/>
    <dgm:cxn modelId="{CBC055D9-C268-45EA-9DC0-B54F7BFB2CB6}" type="presParOf" srcId="{382BF8D1-DB1B-4819-B80E-D4537616764A}" destId="{F024F1C5-78A6-4310-9627-06E83F4673E8}" srcOrd="3" destOrd="0" presId="urn:microsoft.com/office/officeart/2018/5/layout/IconLeafLabelList"/>
    <dgm:cxn modelId="{4DFFEB06-D2BC-4F4A-AC44-138550DAB984}" type="presParOf" srcId="{382BF8D1-DB1B-4819-B80E-D4537616764A}" destId="{D940C2A9-6E7D-4A09-A0D3-4DA7222BD9EA}" srcOrd="4" destOrd="0" presId="urn:microsoft.com/office/officeart/2018/5/layout/IconLeafLabelList"/>
    <dgm:cxn modelId="{83434944-5E7F-4CE1-95BD-B8C979007E8F}" type="presParOf" srcId="{D940C2A9-6E7D-4A09-A0D3-4DA7222BD9EA}" destId="{D3126B99-311B-4758-9D22-388904D0ED2F}" srcOrd="0" destOrd="0" presId="urn:microsoft.com/office/officeart/2018/5/layout/IconLeafLabelList"/>
    <dgm:cxn modelId="{C8230B65-DB81-454F-8071-07BEB87CC6A5}" type="presParOf" srcId="{D940C2A9-6E7D-4A09-A0D3-4DA7222BD9EA}" destId="{B5BB8575-A837-48D3-85BD-BDB418B7582C}" srcOrd="1" destOrd="0" presId="urn:microsoft.com/office/officeart/2018/5/layout/IconLeafLabelList"/>
    <dgm:cxn modelId="{AC93FD56-E827-4671-B31C-8A023A0AB696}" type="presParOf" srcId="{D940C2A9-6E7D-4A09-A0D3-4DA7222BD9EA}" destId="{FAF394D4-C0FE-43F2-BE1C-B97120ECB9BE}" srcOrd="2" destOrd="0" presId="urn:microsoft.com/office/officeart/2018/5/layout/IconLeafLabelList"/>
    <dgm:cxn modelId="{E4DDF3AE-5EAF-49F1-9E61-13542C130015}" type="presParOf" srcId="{D940C2A9-6E7D-4A09-A0D3-4DA7222BD9EA}" destId="{2B3BB626-2C25-461C-B70C-DBFE40B76886}" srcOrd="3" destOrd="0" presId="urn:microsoft.com/office/officeart/2018/5/layout/IconLeafLabelList"/>
    <dgm:cxn modelId="{50BDCADC-AB22-4904-829D-988DF537F5C4}" type="presParOf" srcId="{382BF8D1-DB1B-4819-B80E-D4537616764A}" destId="{F5C74D20-541B-40B4-9867-B45F0C8880F5}" srcOrd="5" destOrd="0" presId="urn:microsoft.com/office/officeart/2018/5/layout/IconLeafLabelList"/>
    <dgm:cxn modelId="{7462A46F-32CC-4BEC-8BF1-C822405A4B5C}" type="presParOf" srcId="{382BF8D1-DB1B-4819-B80E-D4537616764A}" destId="{3D2CD0A8-4FB4-4A3B-9D93-089F710EE025}" srcOrd="6" destOrd="0" presId="urn:microsoft.com/office/officeart/2018/5/layout/IconLeafLabelList"/>
    <dgm:cxn modelId="{FE1F72C8-794A-496A-B59D-0BAC76C1FB85}" type="presParOf" srcId="{3D2CD0A8-4FB4-4A3B-9D93-089F710EE025}" destId="{A3EC11C8-6E79-4669-825B-DD67BA0320D4}" srcOrd="0" destOrd="0" presId="urn:microsoft.com/office/officeart/2018/5/layout/IconLeafLabelList"/>
    <dgm:cxn modelId="{A76F160F-7F32-4C70-9117-AB90C727C620}" type="presParOf" srcId="{3D2CD0A8-4FB4-4A3B-9D93-089F710EE025}" destId="{02876EE5-D00C-4D13-9353-133E70CCBDA1}" srcOrd="1" destOrd="0" presId="urn:microsoft.com/office/officeart/2018/5/layout/IconLeafLabelList"/>
    <dgm:cxn modelId="{52D42C72-5EFE-4F05-9AE4-B492B5759C18}" type="presParOf" srcId="{3D2CD0A8-4FB4-4A3B-9D93-089F710EE025}" destId="{1ABF5DE1-2A34-4144-9B5E-508F90666797}" srcOrd="2" destOrd="0" presId="urn:microsoft.com/office/officeart/2018/5/layout/IconLeafLabelList"/>
    <dgm:cxn modelId="{17B759AB-2B8C-4A6D-B314-29B755FE91BC}" type="presParOf" srcId="{3D2CD0A8-4FB4-4A3B-9D93-089F710EE025}" destId="{BB5D1A03-D5C6-4E1F-884D-F9D8787391CB}" srcOrd="3" destOrd="0" presId="urn:microsoft.com/office/officeart/2018/5/layout/IconLeafLabelList"/>
    <dgm:cxn modelId="{0A2BFB65-49A7-4626-9ECC-DA037523505D}" type="presParOf" srcId="{382BF8D1-DB1B-4819-B80E-D4537616764A}" destId="{68FB35C7-AED6-41DC-9BF5-AC27F2DE7C0B}" srcOrd="7" destOrd="0" presId="urn:microsoft.com/office/officeart/2018/5/layout/IconLeafLabelList"/>
    <dgm:cxn modelId="{5E427927-8F81-4538-9CA6-1E945DEB991D}" type="presParOf" srcId="{382BF8D1-DB1B-4819-B80E-D4537616764A}" destId="{95B47362-60EB-44B3-9959-78264907DD2A}" srcOrd="8" destOrd="0" presId="urn:microsoft.com/office/officeart/2018/5/layout/IconLeafLabelList"/>
    <dgm:cxn modelId="{12E135BA-8B73-4E00-ACD0-274AFDF68E56}" type="presParOf" srcId="{95B47362-60EB-44B3-9959-78264907DD2A}" destId="{58674B82-294E-4028-8BB2-E09673BC8B03}" srcOrd="0" destOrd="0" presId="urn:microsoft.com/office/officeart/2018/5/layout/IconLeafLabelList"/>
    <dgm:cxn modelId="{18BF8F9D-78E3-427A-BC19-44BB072C3092}" type="presParOf" srcId="{95B47362-60EB-44B3-9959-78264907DD2A}" destId="{5BCB59A6-5A55-40D3-8609-8D8D66A6EE73}" srcOrd="1" destOrd="0" presId="urn:microsoft.com/office/officeart/2018/5/layout/IconLeafLabelList"/>
    <dgm:cxn modelId="{A91472F5-5240-4E63-9534-00BE047FD8FB}" type="presParOf" srcId="{95B47362-60EB-44B3-9959-78264907DD2A}" destId="{AA4DC301-83FF-45B3-8222-C0744F395B0A}" srcOrd="2" destOrd="0" presId="urn:microsoft.com/office/officeart/2018/5/layout/IconLeafLabelList"/>
    <dgm:cxn modelId="{25452ED6-A126-44F2-BF77-7EB85A775BC9}" type="presParOf" srcId="{95B47362-60EB-44B3-9959-78264907DD2A}" destId="{13319B6B-FF2F-4967-A9F0-0D91D83E8595}" srcOrd="3" destOrd="0" presId="urn:microsoft.com/office/officeart/2018/5/layout/IconLeafLabelList"/>
    <dgm:cxn modelId="{DD788A2A-80C7-4A14-BBAF-3B645611F9C4}" type="presParOf" srcId="{382BF8D1-DB1B-4819-B80E-D4537616764A}" destId="{17A405F3-FBE6-4C70-B132-552903BFBD7E}" srcOrd="9" destOrd="0" presId="urn:microsoft.com/office/officeart/2018/5/layout/IconLeafLabelList"/>
    <dgm:cxn modelId="{80BC599E-FE9F-4BE6-A141-7D8A81DB6863}" type="presParOf" srcId="{382BF8D1-DB1B-4819-B80E-D4537616764A}" destId="{8300F271-EEE8-4413-9FE5-577D956FD0F6}" srcOrd="10" destOrd="0" presId="urn:microsoft.com/office/officeart/2018/5/layout/IconLeafLabelList"/>
    <dgm:cxn modelId="{37E69529-6DE2-4EFA-ADDE-19C1FDCEBC47}" type="presParOf" srcId="{8300F271-EEE8-4413-9FE5-577D956FD0F6}" destId="{CBF8477D-294F-407D-A621-D29DC5DA8048}" srcOrd="0" destOrd="0" presId="urn:microsoft.com/office/officeart/2018/5/layout/IconLeafLabelList"/>
    <dgm:cxn modelId="{0DCC7F44-DFA9-4D6C-9DF3-D2A92440372A}" type="presParOf" srcId="{8300F271-EEE8-4413-9FE5-577D956FD0F6}" destId="{7D393C29-79AC-423B-A090-542C4B741079}" srcOrd="1" destOrd="0" presId="urn:microsoft.com/office/officeart/2018/5/layout/IconLeafLabelList"/>
    <dgm:cxn modelId="{48BB5D58-7ED8-410D-9E51-4AB683C9FD53}" type="presParOf" srcId="{8300F271-EEE8-4413-9FE5-577D956FD0F6}" destId="{CE009D27-25BE-404F-A96A-CFEA614D587D}" srcOrd="2" destOrd="0" presId="urn:microsoft.com/office/officeart/2018/5/layout/IconLeafLabelList"/>
    <dgm:cxn modelId="{B18EAF40-0BBD-4BC1-8E52-1631764DF434}" type="presParOf" srcId="{8300F271-EEE8-4413-9FE5-577D956FD0F6}" destId="{47193321-1103-406D-BCDF-64177253F2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C851F5-2A23-441D-841B-7EBC4B1A5130}" type="doc">
      <dgm:prSet loTypeId="urn:microsoft.com/office/officeart/2005/8/layout/hList7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34737FC-7C3E-4D38-8EAE-BB1A3880F6BE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kumimoji="0" lang="en-US" altLang="en-US" sz="2000" b="1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rPr>
            <a:t>Internet Dependency</a:t>
          </a:r>
        </a:p>
        <a:p>
          <a:r>
            <a:rPr lang="en-US" altLang="en-US" sz="20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</a:t>
          </a:r>
        </a:p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rgbClr val="FFFF99"/>
              </a:solidFill>
              <a:effectLst/>
            </a:rPr>
            <a:t>The system requires a constant internet connection to operate.</a:t>
          </a:r>
          <a:endParaRPr lang="en-US" sz="1600" b="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E3733AF9-661F-4258-AAC0-FC7AFCD19F3A}" type="parTrans" cxnId="{A2B85101-5068-425F-8F30-D27259BDF284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CB7D5C1-2571-47BF-BD8A-E5C304361EB1}" type="sibTrans" cxnId="{A2B85101-5068-425F-8F30-D27259BDF284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299F80-FCBD-4290-B61F-E5DF07662C1C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No Offline Mode </a:t>
          </a:r>
        </a:p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rgbClr val="8FFFDA"/>
              </a:solidFill>
              <a:effectLst/>
            </a:rPr>
            <a:t>Users cannot interact with the system without an internet connection.</a:t>
          </a:r>
          <a:endParaRPr lang="en-US" sz="1600" b="0" dirty="0">
            <a:solidFill>
              <a:srgbClr val="8FFFDA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5F18EE8C-97D1-425D-97B2-58D16420A405}" type="parTrans" cxnId="{5EF6B0ED-78DB-479C-A8B0-2B4E2BE34835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EF686E-F2D4-4B6B-BE26-237DEEFF526F}" type="sibTrans" cxnId="{5EF6B0ED-78DB-479C-A8B0-2B4E2BE34835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2F6BF7-1F05-4C91-A012-0DDDE9AB79DD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Initial Data Migration</a:t>
          </a:r>
        </a:p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rgbClr val="FF9FFF"/>
              </a:solidFill>
              <a:effectLst/>
            </a:rPr>
            <a:t>Transferring data from old spreadsheets may be a challenge initially.</a:t>
          </a:r>
          <a:r>
            <a:rPr lang="en-US" sz="1600" b="0" dirty="0">
              <a:solidFill>
                <a:srgbClr val="FF9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 </a:t>
          </a:r>
        </a:p>
      </dgm:t>
    </dgm:pt>
    <dgm:pt modelId="{17530D8C-1576-4DCC-9C1B-DE6BD14A6943}" type="parTrans" cxnId="{54EA47C0-B7DC-4594-BDA8-AD79DC6BB200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F463D0-32CC-4135-8265-3D1DF160EA3A}" type="sibTrans" cxnId="{54EA47C0-B7DC-4594-BDA8-AD79DC6BB200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DDEDC0-3412-49CF-BDDB-FDD963338D58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Training Requirement </a:t>
          </a:r>
        </a:p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rgbClr val="FFC2A3"/>
              </a:solidFill>
              <a:effectLst/>
            </a:rPr>
            <a:t>Some staff, especially those used to manual systems, will require training.</a:t>
          </a:r>
          <a:endParaRPr lang="en-US" sz="1600" b="0" dirty="0">
            <a:solidFill>
              <a:srgbClr val="FFC2A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958BE15C-BB8F-4F56-B1F6-1342555CBDD1}" type="parTrans" cxnId="{99A52B31-40E0-4CE7-9651-2A5B3CBDB781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3DCEAF-450A-45D1-8B79-0B00E62AD2D0}" type="sibTrans" cxnId="{99A52B31-40E0-4CE7-9651-2A5B3CBDB781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A47E21-356A-4AA8-AD37-8837D9EE6669}">
      <dgm:prSet custT="1"/>
      <dgm:spPr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lang="en-US" sz="2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Supplier Digital Readiness</a:t>
          </a:r>
        </a:p>
        <a:p>
          <a:endParaRPr lang="en-US" sz="2000" b="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</a:rPr>
            <a:t>The system's efficiency depends on suppliers being able to receive digital purchase orders.</a:t>
          </a:r>
          <a:endParaRPr lang="en-US" sz="1600" b="0" dirty="0">
            <a:solidFill>
              <a:schemeClr val="tx2">
                <a:lumMod val="25000"/>
                <a:lumOff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gm:t>
    </dgm:pt>
    <dgm:pt modelId="{6BEAC0AA-800C-4EBD-BA38-B70940F1E957}" type="parTrans" cxnId="{08448DDC-DC27-40D0-8ADD-D85CB0154974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17C7EB4-E675-437F-8395-3859BFEC30F1}" type="sibTrans" cxnId="{08448DDC-DC27-40D0-8ADD-D85CB0154974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3AB1291-9F0C-4572-B2EC-FC44C4301B66}" type="pres">
      <dgm:prSet presAssocID="{A3C851F5-2A23-441D-841B-7EBC4B1A5130}" presName="Name0" presStyleCnt="0">
        <dgm:presLayoutVars>
          <dgm:dir/>
          <dgm:resizeHandles val="exact"/>
        </dgm:presLayoutVars>
      </dgm:prSet>
      <dgm:spPr/>
    </dgm:pt>
    <dgm:pt modelId="{EDFD7668-3D61-4BCF-A33E-ED8D84BBEB86}" type="pres">
      <dgm:prSet presAssocID="{A3C851F5-2A23-441D-841B-7EBC4B1A5130}" presName="fgShape" presStyleLbl="fgShp" presStyleIdx="0" presStyleCnt="1"/>
      <dgm:spPr>
        <a:noFill/>
        <a:ln>
          <a:noFill/>
        </a:ln>
      </dgm:spPr>
    </dgm:pt>
    <dgm:pt modelId="{7EEEF7B0-8392-41AF-8042-2BFFB6FB2210}" type="pres">
      <dgm:prSet presAssocID="{A3C851F5-2A23-441D-841B-7EBC4B1A5130}" presName="linComp" presStyleCnt="0"/>
      <dgm:spPr/>
    </dgm:pt>
    <dgm:pt modelId="{5A6CB6F2-176B-4B00-8AD7-5BF1A977AB2C}" type="pres">
      <dgm:prSet presAssocID="{034737FC-7C3E-4D38-8EAE-BB1A3880F6BE}" presName="compNode" presStyleCnt="0"/>
      <dgm:spPr/>
    </dgm:pt>
    <dgm:pt modelId="{BAC9A07F-244B-4CD4-909B-471920AA9719}" type="pres">
      <dgm:prSet presAssocID="{034737FC-7C3E-4D38-8EAE-BB1A3880F6BE}" presName="bkgdShape" presStyleLbl="node1" presStyleIdx="0" presStyleCnt="5"/>
      <dgm:spPr/>
    </dgm:pt>
    <dgm:pt modelId="{D6815FB3-E0E5-4614-9446-01046AA809E0}" type="pres">
      <dgm:prSet presAssocID="{034737FC-7C3E-4D38-8EAE-BB1A3880F6BE}" presName="nodeTx" presStyleLbl="node1" presStyleIdx="0" presStyleCnt="5">
        <dgm:presLayoutVars>
          <dgm:bulletEnabled val="1"/>
        </dgm:presLayoutVars>
      </dgm:prSet>
      <dgm:spPr/>
    </dgm:pt>
    <dgm:pt modelId="{1DA3059C-BEE4-4EF2-8F50-9DFE60052E8B}" type="pres">
      <dgm:prSet presAssocID="{034737FC-7C3E-4D38-8EAE-BB1A3880F6BE}" presName="invisiNode" presStyleLbl="node1" presStyleIdx="0" presStyleCnt="5"/>
      <dgm:spPr/>
    </dgm:pt>
    <dgm:pt modelId="{B9FB6D98-6CD0-4C0C-BF19-35A070C6AA0D}" type="pres">
      <dgm:prSet presAssocID="{034737FC-7C3E-4D38-8EAE-BB1A3880F6BE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outline"/>
        </a:ext>
      </dgm:extLst>
    </dgm:pt>
    <dgm:pt modelId="{B35A9BF5-894C-4379-AC86-3422B3B29E13}" type="pres">
      <dgm:prSet presAssocID="{BCB7D5C1-2571-47BF-BD8A-E5C304361EB1}" presName="sibTrans" presStyleLbl="sibTrans2D1" presStyleIdx="0" presStyleCnt="0"/>
      <dgm:spPr/>
    </dgm:pt>
    <dgm:pt modelId="{685C4442-BAE4-4FAE-8511-025262EB8DCE}" type="pres">
      <dgm:prSet presAssocID="{5E299F80-FCBD-4290-B61F-E5DF07662C1C}" presName="compNode" presStyleCnt="0"/>
      <dgm:spPr/>
    </dgm:pt>
    <dgm:pt modelId="{FD579638-9602-4231-9477-0F536CD7617C}" type="pres">
      <dgm:prSet presAssocID="{5E299F80-FCBD-4290-B61F-E5DF07662C1C}" presName="bkgdShape" presStyleLbl="node1" presStyleIdx="1" presStyleCnt="5"/>
      <dgm:spPr/>
    </dgm:pt>
    <dgm:pt modelId="{E9E818BA-363B-432E-B451-22F7ADF332CE}" type="pres">
      <dgm:prSet presAssocID="{5E299F80-FCBD-4290-B61F-E5DF07662C1C}" presName="nodeTx" presStyleLbl="node1" presStyleIdx="1" presStyleCnt="5">
        <dgm:presLayoutVars>
          <dgm:bulletEnabled val="1"/>
        </dgm:presLayoutVars>
      </dgm:prSet>
      <dgm:spPr/>
    </dgm:pt>
    <dgm:pt modelId="{D60CD0E7-A490-439D-89F5-A7AA71F62A39}" type="pres">
      <dgm:prSet presAssocID="{5E299F80-FCBD-4290-B61F-E5DF07662C1C}" presName="invisiNode" presStyleLbl="node1" presStyleIdx="1" presStyleCnt="5"/>
      <dgm:spPr/>
    </dgm:pt>
    <dgm:pt modelId="{1FF91E5C-3A1E-4F98-99F9-C9BB982A44D5}" type="pres">
      <dgm:prSet presAssocID="{5E299F80-FCBD-4290-B61F-E5DF07662C1C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utline"/>
        </a:ext>
      </dgm:extLst>
    </dgm:pt>
    <dgm:pt modelId="{1B06A406-98D4-416C-B9C8-AF89FDE3DB48}" type="pres">
      <dgm:prSet presAssocID="{E1EF686E-F2D4-4B6B-BE26-237DEEFF526F}" presName="sibTrans" presStyleLbl="sibTrans2D1" presStyleIdx="0" presStyleCnt="0"/>
      <dgm:spPr/>
    </dgm:pt>
    <dgm:pt modelId="{3C67310C-7589-4C4E-96F1-727F2995A487}" type="pres">
      <dgm:prSet presAssocID="{132F6BF7-1F05-4C91-A012-0DDDE9AB79DD}" presName="compNode" presStyleCnt="0"/>
      <dgm:spPr/>
    </dgm:pt>
    <dgm:pt modelId="{9DC24639-B374-4A8A-9353-7483AE54BB5C}" type="pres">
      <dgm:prSet presAssocID="{132F6BF7-1F05-4C91-A012-0DDDE9AB79DD}" presName="bkgdShape" presStyleLbl="node1" presStyleIdx="2" presStyleCnt="5"/>
      <dgm:spPr/>
    </dgm:pt>
    <dgm:pt modelId="{7C2E067C-15EF-49CC-A704-3F134E6F1E89}" type="pres">
      <dgm:prSet presAssocID="{132F6BF7-1F05-4C91-A012-0DDDE9AB79DD}" presName="nodeTx" presStyleLbl="node1" presStyleIdx="2" presStyleCnt="5">
        <dgm:presLayoutVars>
          <dgm:bulletEnabled val="1"/>
        </dgm:presLayoutVars>
      </dgm:prSet>
      <dgm:spPr/>
    </dgm:pt>
    <dgm:pt modelId="{EFC7CDC4-1802-4A83-AD04-7A534650D01A}" type="pres">
      <dgm:prSet presAssocID="{132F6BF7-1F05-4C91-A012-0DDDE9AB79DD}" presName="invisiNode" presStyleLbl="node1" presStyleIdx="2" presStyleCnt="5"/>
      <dgm:spPr/>
    </dgm:pt>
    <dgm:pt modelId="{FC97D225-996B-4497-A632-BD9FC972E0DF}" type="pres">
      <dgm:prSet presAssocID="{132F6BF7-1F05-4C91-A012-0DDDE9AB79DD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40812F7F-ADE7-489C-9B58-FE4FE5D5D0EA}" type="pres">
      <dgm:prSet presAssocID="{E2F463D0-32CC-4135-8265-3D1DF160EA3A}" presName="sibTrans" presStyleLbl="sibTrans2D1" presStyleIdx="0" presStyleCnt="0"/>
      <dgm:spPr/>
    </dgm:pt>
    <dgm:pt modelId="{5E39A89E-CAA7-4774-AA55-41FAC4FB467D}" type="pres">
      <dgm:prSet presAssocID="{43DDEDC0-3412-49CF-BDDB-FDD963338D58}" presName="compNode" presStyleCnt="0"/>
      <dgm:spPr/>
    </dgm:pt>
    <dgm:pt modelId="{EC9E4CE5-009E-40F0-B94E-02BE2C804083}" type="pres">
      <dgm:prSet presAssocID="{43DDEDC0-3412-49CF-BDDB-FDD963338D58}" presName="bkgdShape" presStyleLbl="node1" presStyleIdx="3" presStyleCnt="5"/>
      <dgm:spPr/>
    </dgm:pt>
    <dgm:pt modelId="{609B13F2-7FA2-4787-AD84-B538BA44DF2B}" type="pres">
      <dgm:prSet presAssocID="{43DDEDC0-3412-49CF-BDDB-FDD963338D58}" presName="nodeTx" presStyleLbl="node1" presStyleIdx="3" presStyleCnt="5">
        <dgm:presLayoutVars>
          <dgm:bulletEnabled val="1"/>
        </dgm:presLayoutVars>
      </dgm:prSet>
      <dgm:spPr/>
    </dgm:pt>
    <dgm:pt modelId="{A42232C9-174E-458B-BE0D-CA9BAD267404}" type="pres">
      <dgm:prSet presAssocID="{43DDEDC0-3412-49CF-BDDB-FDD963338D58}" presName="invisiNode" presStyleLbl="node1" presStyleIdx="3" presStyleCnt="5"/>
      <dgm:spPr/>
    </dgm:pt>
    <dgm:pt modelId="{139AEE9D-248D-46C3-B77C-57E9FB2CBE44}" type="pres">
      <dgm:prSet presAssocID="{43DDEDC0-3412-49CF-BDDB-FDD963338D58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354B4FFF-FE23-475B-8980-71E4747565E8}" type="pres">
      <dgm:prSet presAssocID="{403DCEAF-450A-45D1-8B79-0B00E62AD2D0}" presName="sibTrans" presStyleLbl="sibTrans2D1" presStyleIdx="0" presStyleCnt="0"/>
      <dgm:spPr/>
    </dgm:pt>
    <dgm:pt modelId="{9C990186-D341-455C-831B-B0FB0C2B895E}" type="pres">
      <dgm:prSet presAssocID="{0CA47E21-356A-4AA8-AD37-8837D9EE6669}" presName="compNode" presStyleCnt="0"/>
      <dgm:spPr/>
    </dgm:pt>
    <dgm:pt modelId="{E3D5A2C9-08D0-438F-9E29-5B56CAB5E215}" type="pres">
      <dgm:prSet presAssocID="{0CA47E21-356A-4AA8-AD37-8837D9EE6669}" presName="bkgdShape" presStyleLbl="node1" presStyleIdx="4" presStyleCnt="5"/>
      <dgm:spPr/>
    </dgm:pt>
    <dgm:pt modelId="{E3ED3895-1E79-4708-A7FE-697CB8EC0F6C}" type="pres">
      <dgm:prSet presAssocID="{0CA47E21-356A-4AA8-AD37-8837D9EE6669}" presName="nodeTx" presStyleLbl="node1" presStyleIdx="4" presStyleCnt="5">
        <dgm:presLayoutVars>
          <dgm:bulletEnabled val="1"/>
        </dgm:presLayoutVars>
      </dgm:prSet>
      <dgm:spPr/>
    </dgm:pt>
    <dgm:pt modelId="{BA82CC60-172B-4BE2-85AF-797F3DE2ACB3}" type="pres">
      <dgm:prSet presAssocID="{0CA47E21-356A-4AA8-AD37-8837D9EE6669}" presName="invisiNode" presStyleLbl="node1" presStyleIdx="4" presStyleCnt="5"/>
      <dgm:spPr/>
    </dgm:pt>
    <dgm:pt modelId="{02C6D355-5675-434D-BCA2-4D9DF69272C7}" type="pres">
      <dgm:prSet presAssocID="{0CA47E21-356A-4AA8-AD37-8837D9EE6669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 outline"/>
        </a:ext>
      </dgm:extLst>
    </dgm:pt>
  </dgm:ptLst>
  <dgm:cxnLst>
    <dgm:cxn modelId="{A2B85101-5068-425F-8F30-D27259BDF284}" srcId="{A3C851F5-2A23-441D-841B-7EBC4B1A5130}" destId="{034737FC-7C3E-4D38-8EAE-BB1A3880F6BE}" srcOrd="0" destOrd="0" parTransId="{E3733AF9-661F-4258-AAC0-FC7AFCD19F3A}" sibTransId="{BCB7D5C1-2571-47BF-BD8A-E5C304361EB1}"/>
    <dgm:cxn modelId="{7006B401-62E9-48B4-BE76-DB7EF93D0DD0}" type="presOf" srcId="{034737FC-7C3E-4D38-8EAE-BB1A3880F6BE}" destId="{D6815FB3-E0E5-4614-9446-01046AA809E0}" srcOrd="1" destOrd="0" presId="urn:microsoft.com/office/officeart/2005/8/layout/hList7"/>
    <dgm:cxn modelId="{BAE7A10E-EDB2-4F43-9269-9FD873DB8E5E}" type="presOf" srcId="{E2F463D0-32CC-4135-8265-3D1DF160EA3A}" destId="{40812F7F-ADE7-489C-9B58-FE4FE5D5D0EA}" srcOrd="0" destOrd="0" presId="urn:microsoft.com/office/officeart/2005/8/layout/hList7"/>
    <dgm:cxn modelId="{FA954520-ADA9-4F68-894B-D86E6EC8C362}" type="presOf" srcId="{0CA47E21-356A-4AA8-AD37-8837D9EE6669}" destId="{E3D5A2C9-08D0-438F-9E29-5B56CAB5E215}" srcOrd="0" destOrd="0" presId="urn:microsoft.com/office/officeart/2005/8/layout/hList7"/>
    <dgm:cxn modelId="{EA957229-7C11-449E-9D17-994205360FA9}" type="presOf" srcId="{A3C851F5-2A23-441D-841B-7EBC4B1A5130}" destId="{C3AB1291-9F0C-4572-B2EC-FC44C4301B66}" srcOrd="0" destOrd="0" presId="urn:microsoft.com/office/officeart/2005/8/layout/hList7"/>
    <dgm:cxn modelId="{99A52B31-40E0-4CE7-9651-2A5B3CBDB781}" srcId="{A3C851F5-2A23-441D-841B-7EBC4B1A5130}" destId="{43DDEDC0-3412-49CF-BDDB-FDD963338D58}" srcOrd="3" destOrd="0" parTransId="{958BE15C-BB8F-4F56-B1F6-1342555CBDD1}" sibTransId="{403DCEAF-450A-45D1-8B79-0B00E62AD2D0}"/>
    <dgm:cxn modelId="{AEA6C734-17D3-4CC0-9D0E-ED58A55B2ECB}" type="presOf" srcId="{E1EF686E-F2D4-4B6B-BE26-237DEEFF526F}" destId="{1B06A406-98D4-416C-B9C8-AF89FDE3DB48}" srcOrd="0" destOrd="0" presId="urn:microsoft.com/office/officeart/2005/8/layout/hList7"/>
    <dgm:cxn modelId="{0D3BC181-AEE6-4457-AE5B-E9C4EA437B4F}" type="presOf" srcId="{034737FC-7C3E-4D38-8EAE-BB1A3880F6BE}" destId="{BAC9A07F-244B-4CD4-909B-471920AA9719}" srcOrd="0" destOrd="0" presId="urn:microsoft.com/office/officeart/2005/8/layout/hList7"/>
    <dgm:cxn modelId="{0079FA94-9CCC-422A-A9DB-B0043828F944}" type="presOf" srcId="{5E299F80-FCBD-4290-B61F-E5DF07662C1C}" destId="{FD579638-9602-4231-9477-0F536CD7617C}" srcOrd="0" destOrd="0" presId="urn:microsoft.com/office/officeart/2005/8/layout/hList7"/>
    <dgm:cxn modelId="{595768A1-9642-463E-ABCD-7E51C103CEC0}" type="presOf" srcId="{BCB7D5C1-2571-47BF-BD8A-E5C304361EB1}" destId="{B35A9BF5-894C-4379-AC86-3422B3B29E13}" srcOrd="0" destOrd="0" presId="urn:microsoft.com/office/officeart/2005/8/layout/hList7"/>
    <dgm:cxn modelId="{F28FC8A5-7F4D-44DE-BB44-4B0125A3F851}" type="presOf" srcId="{43DDEDC0-3412-49CF-BDDB-FDD963338D58}" destId="{EC9E4CE5-009E-40F0-B94E-02BE2C804083}" srcOrd="0" destOrd="0" presId="urn:microsoft.com/office/officeart/2005/8/layout/hList7"/>
    <dgm:cxn modelId="{6C5E34B6-B6B4-495C-9216-978378F06C04}" type="presOf" srcId="{132F6BF7-1F05-4C91-A012-0DDDE9AB79DD}" destId="{9DC24639-B374-4A8A-9353-7483AE54BB5C}" srcOrd="0" destOrd="0" presId="urn:microsoft.com/office/officeart/2005/8/layout/hList7"/>
    <dgm:cxn modelId="{54EA47C0-B7DC-4594-BDA8-AD79DC6BB200}" srcId="{A3C851F5-2A23-441D-841B-7EBC4B1A5130}" destId="{132F6BF7-1F05-4C91-A012-0DDDE9AB79DD}" srcOrd="2" destOrd="0" parTransId="{17530D8C-1576-4DCC-9C1B-DE6BD14A6943}" sibTransId="{E2F463D0-32CC-4135-8265-3D1DF160EA3A}"/>
    <dgm:cxn modelId="{097E8AC5-8C54-446C-B347-8416E0DD1B46}" type="presOf" srcId="{132F6BF7-1F05-4C91-A012-0DDDE9AB79DD}" destId="{7C2E067C-15EF-49CC-A704-3F134E6F1E89}" srcOrd="1" destOrd="0" presId="urn:microsoft.com/office/officeart/2005/8/layout/hList7"/>
    <dgm:cxn modelId="{B433BFD4-5B7C-47F7-BC6F-E1EE9560C853}" type="presOf" srcId="{43DDEDC0-3412-49CF-BDDB-FDD963338D58}" destId="{609B13F2-7FA2-4787-AD84-B538BA44DF2B}" srcOrd="1" destOrd="0" presId="urn:microsoft.com/office/officeart/2005/8/layout/hList7"/>
    <dgm:cxn modelId="{08448DDC-DC27-40D0-8ADD-D85CB0154974}" srcId="{A3C851F5-2A23-441D-841B-7EBC4B1A5130}" destId="{0CA47E21-356A-4AA8-AD37-8837D9EE6669}" srcOrd="4" destOrd="0" parTransId="{6BEAC0AA-800C-4EBD-BA38-B70940F1E957}" sibTransId="{517C7EB4-E675-437F-8395-3859BFEC30F1}"/>
    <dgm:cxn modelId="{5847D0E4-2875-4B5C-9F29-A782AF368E70}" type="presOf" srcId="{0CA47E21-356A-4AA8-AD37-8837D9EE6669}" destId="{E3ED3895-1E79-4708-A7FE-697CB8EC0F6C}" srcOrd="1" destOrd="0" presId="urn:microsoft.com/office/officeart/2005/8/layout/hList7"/>
    <dgm:cxn modelId="{5EF6B0ED-78DB-479C-A8B0-2B4E2BE34835}" srcId="{A3C851F5-2A23-441D-841B-7EBC4B1A5130}" destId="{5E299F80-FCBD-4290-B61F-E5DF07662C1C}" srcOrd="1" destOrd="0" parTransId="{5F18EE8C-97D1-425D-97B2-58D16420A405}" sibTransId="{E1EF686E-F2D4-4B6B-BE26-237DEEFF526F}"/>
    <dgm:cxn modelId="{8BB9C0F2-4F6D-42A1-B5E3-11D14CE45B69}" type="presOf" srcId="{5E299F80-FCBD-4290-B61F-E5DF07662C1C}" destId="{E9E818BA-363B-432E-B451-22F7ADF332CE}" srcOrd="1" destOrd="0" presId="urn:microsoft.com/office/officeart/2005/8/layout/hList7"/>
    <dgm:cxn modelId="{8572C2F9-5C7E-41BF-B495-D7DE10FD314E}" type="presOf" srcId="{403DCEAF-450A-45D1-8B79-0B00E62AD2D0}" destId="{354B4FFF-FE23-475B-8980-71E4747565E8}" srcOrd="0" destOrd="0" presId="urn:microsoft.com/office/officeart/2005/8/layout/hList7"/>
    <dgm:cxn modelId="{D97C205D-18EA-4A1C-BB23-21FA335CD3FF}" type="presParOf" srcId="{C3AB1291-9F0C-4572-B2EC-FC44C4301B66}" destId="{EDFD7668-3D61-4BCF-A33E-ED8D84BBEB86}" srcOrd="0" destOrd="0" presId="urn:microsoft.com/office/officeart/2005/8/layout/hList7"/>
    <dgm:cxn modelId="{00171142-E51F-4D28-BD2F-D0D349BA3E01}" type="presParOf" srcId="{C3AB1291-9F0C-4572-B2EC-FC44C4301B66}" destId="{7EEEF7B0-8392-41AF-8042-2BFFB6FB2210}" srcOrd="1" destOrd="0" presId="urn:microsoft.com/office/officeart/2005/8/layout/hList7"/>
    <dgm:cxn modelId="{F46227C9-634B-42B2-BA94-DDB7153D198A}" type="presParOf" srcId="{7EEEF7B0-8392-41AF-8042-2BFFB6FB2210}" destId="{5A6CB6F2-176B-4B00-8AD7-5BF1A977AB2C}" srcOrd="0" destOrd="0" presId="urn:microsoft.com/office/officeart/2005/8/layout/hList7"/>
    <dgm:cxn modelId="{0C8F5A7F-48AC-4FFD-8D2B-DD57BBE0A1D3}" type="presParOf" srcId="{5A6CB6F2-176B-4B00-8AD7-5BF1A977AB2C}" destId="{BAC9A07F-244B-4CD4-909B-471920AA9719}" srcOrd="0" destOrd="0" presId="urn:microsoft.com/office/officeart/2005/8/layout/hList7"/>
    <dgm:cxn modelId="{C0C42CA6-8A4F-45A6-88AD-86BAB0A2A25E}" type="presParOf" srcId="{5A6CB6F2-176B-4B00-8AD7-5BF1A977AB2C}" destId="{D6815FB3-E0E5-4614-9446-01046AA809E0}" srcOrd="1" destOrd="0" presId="urn:microsoft.com/office/officeart/2005/8/layout/hList7"/>
    <dgm:cxn modelId="{6ED11AE8-D004-4EEF-B9E3-1CD5244BE7B4}" type="presParOf" srcId="{5A6CB6F2-176B-4B00-8AD7-5BF1A977AB2C}" destId="{1DA3059C-BEE4-4EF2-8F50-9DFE60052E8B}" srcOrd="2" destOrd="0" presId="urn:microsoft.com/office/officeart/2005/8/layout/hList7"/>
    <dgm:cxn modelId="{E12E3E50-E711-4047-BBCD-25CA9C6D339E}" type="presParOf" srcId="{5A6CB6F2-176B-4B00-8AD7-5BF1A977AB2C}" destId="{B9FB6D98-6CD0-4C0C-BF19-35A070C6AA0D}" srcOrd="3" destOrd="0" presId="urn:microsoft.com/office/officeart/2005/8/layout/hList7"/>
    <dgm:cxn modelId="{D43357D0-5AD3-4C5A-B1B8-6820B57C6C0E}" type="presParOf" srcId="{7EEEF7B0-8392-41AF-8042-2BFFB6FB2210}" destId="{B35A9BF5-894C-4379-AC86-3422B3B29E13}" srcOrd="1" destOrd="0" presId="urn:microsoft.com/office/officeart/2005/8/layout/hList7"/>
    <dgm:cxn modelId="{CC7E6B77-F0B7-4F8B-8DB2-9A0E0F0A4399}" type="presParOf" srcId="{7EEEF7B0-8392-41AF-8042-2BFFB6FB2210}" destId="{685C4442-BAE4-4FAE-8511-025262EB8DCE}" srcOrd="2" destOrd="0" presId="urn:microsoft.com/office/officeart/2005/8/layout/hList7"/>
    <dgm:cxn modelId="{64669FB8-47C6-4394-8025-3FA93A64C195}" type="presParOf" srcId="{685C4442-BAE4-4FAE-8511-025262EB8DCE}" destId="{FD579638-9602-4231-9477-0F536CD7617C}" srcOrd="0" destOrd="0" presId="urn:microsoft.com/office/officeart/2005/8/layout/hList7"/>
    <dgm:cxn modelId="{7AAC003E-3AB5-4E5B-941C-F4298F84F13E}" type="presParOf" srcId="{685C4442-BAE4-4FAE-8511-025262EB8DCE}" destId="{E9E818BA-363B-432E-B451-22F7ADF332CE}" srcOrd="1" destOrd="0" presId="urn:microsoft.com/office/officeart/2005/8/layout/hList7"/>
    <dgm:cxn modelId="{0084EC9C-487A-447C-8760-6F20DB2A7CF3}" type="presParOf" srcId="{685C4442-BAE4-4FAE-8511-025262EB8DCE}" destId="{D60CD0E7-A490-439D-89F5-A7AA71F62A39}" srcOrd="2" destOrd="0" presId="urn:microsoft.com/office/officeart/2005/8/layout/hList7"/>
    <dgm:cxn modelId="{BB66F556-BCA6-43BB-BFB8-37D747C7D050}" type="presParOf" srcId="{685C4442-BAE4-4FAE-8511-025262EB8DCE}" destId="{1FF91E5C-3A1E-4F98-99F9-C9BB982A44D5}" srcOrd="3" destOrd="0" presId="urn:microsoft.com/office/officeart/2005/8/layout/hList7"/>
    <dgm:cxn modelId="{82654AA8-B7E8-4F1C-A1E6-90A9166708F3}" type="presParOf" srcId="{7EEEF7B0-8392-41AF-8042-2BFFB6FB2210}" destId="{1B06A406-98D4-416C-B9C8-AF89FDE3DB48}" srcOrd="3" destOrd="0" presId="urn:microsoft.com/office/officeart/2005/8/layout/hList7"/>
    <dgm:cxn modelId="{B68143CA-E26B-4E85-9FF0-6A3D9E5914D4}" type="presParOf" srcId="{7EEEF7B0-8392-41AF-8042-2BFFB6FB2210}" destId="{3C67310C-7589-4C4E-96F1-727F2995A487}" srcOrd="4" destOrd="0" presId="urn:microsoft.com/office/officeart/2005/8/layout/hList7"/>
    <dgm:cxn modelId="{AC419837-7116-4086-A44E-D91D2DADFD89}" type="presParOf" srcId="{3C67310C-7589-4C4E-96F1-727F2995A487}" destId="{9DC24639-B374-4A8A-9353-7483AE54BB5C}" srcOrd="0" destOrd="0" presId="urn:microsoft.com/office/officeart/2005/8/layout/hList7"/>
    <dgm:cxn modelId="{1EDAF887-3520-46F1-A886-48056EFFD2DA}" type="presParOf" srcId="{3C67310C-7589-4C4E-96F1-727F2995A487}" destId="{7C2E067C-15EF-49CC-A704-3F134E6F1E89}" srcOrd="1" destOrd="0" presId="urn:microsoft.com/office/officeart/2005/8/layout/hList7"/>
    <dgm:cxn modelId="{AEA83BC0-595C-4A88-BEE4-114D8B28427E}" type="presParOf" srcId="{3C67310C-7589-4C4E-96F1-727F2995A487}" destId="{EFC7CDC4-1802-4A83-AD04-7A534650D01A}" srcOrd="2" destOrd="0" presId="urn:microsoft.com/office/officeart/2005/8/layout/hList7"/>
    <dgm:cxn modelId="{1A8727D1-EB80-4F7A-8715-3520EA2E30CA}" type="presParOf" srcId="{3C67310C-7589-4C4E-96F1-727F2995A487}" destId="{FC97D225-996B-4497-A632-BD9FC972E0DF}" srcOrd="3" destOrd="0" presId="urn:microsoft.com/office/officeart/2005/8/layout/hList7"/>
    <dgm:cxn modelId="{13FBF4A7-7D80-4BC3-BFB2-C7CF57C2DC4C}" type="presParOf" srcId="{7EEEF7B0-8392-41AF-8042-2BFFB6FB2210}" destId="{40812F7F-ADE7-489C-9B58-FE4FE5D5D0EA}" srcOrd="5" destOrd="0" presId="urn:microsoft.com/office/officeart/2005/8/layout/hList7"/>
    <dgm:cxn modelId="{33F7149B-F2D5-4296-A88B-91C559958119}" type="presParOf" srcId="{7EEEF7B0-8392-41AF-8042-2BFFB6FB2210}" destId="{5E39A89E-CAA7-4774-AA55-41FAC4FB467D}" srcOrd="6" destOrd="0" presId="urn:microsoft.com/office/officeart/2005/8/layout/hList7"/>
    <dgm:cxn modelId="{CD8C65BE-8D0D-4B9C-A1AB-1E223A9F6DA7}" type="presParOf" srcId="{5E39A89E-CAA7-4774-AA55-41FAC4FB467D}" destId="{EC9E4CE5-009E-40F0-B94E-02BE2C804083}" srcOrd="0" destOrd="0" presId="urn:microsoft.com/office/officeart/2005/8/layout/hList7"/>
    <dgm:cxn modelId="{88564D35-C4A0-4727-B60F-3A5DF22C1B76}" type="presParOf" srcId="{5E39A89E-CAA7-4774-AA55-41FAC4FB467D}" destId="{609B13F2-7FA2-4787-AD84-B538BA44DF2B}" srcOrd="1" destOrd="0" presId="urn:microsoft.com/office/officeart/2005/8/layout/hList7"/>
    <dgm:cxn modelId="{4BE5C30A-6A54-4471-B465-20175F3C9EFF}" type="presParOf" srcId="{5E39A89E-CAA7-4774-AA55-41FAC4FB467D}" destId="{A42232C9-174E-458B-BE0D-CA9BAD267404}" srcOrd="2" destOrd="0" presId="urn:microsoft.com/office/officeart/2005/8/layout/hList7"/>
    <dgm:cxn modelId="{12C7609C-F2C8-4295-B9F0-874B4445A3E2}" type="presParOf" srcId="{5E39A89E-CAA7-4774-AA55-41FAC4FB467D}" destId="{139AEE9D-248D-46C3-B77C-57E9FB2CBE44}" srcOrd="3" destOrd="0" presId="urn:microsoft.com/office/officeart/2005/8/layout/hList7"/>
    <dgm:cxn modelId="{EF2BD563-A5CF-4490-9507-DC8E2A1222DA}" type="presParOf" srcId="{7EEEF7B0-8392-41AF-8042-2BFFB6FB2210}" destId="{354B4FFF-FE23-475B-8980-71E4747565E8}" srcOrd="7" destOrd="0" presId="urn:microsoft.com/office/officeart/2005/8/layout/hList7"/>
    <dgm:cxn modelId="{4DBEF926-F1E4-41E9-B940-B05C892B4287}" type="presParOf" srcId="{7EEEF7B0-8392-41AF-8042-2BFFB6FB2210}" destId="{9C990186-D341-455C-831B-B0FB0C2B895E}" srcOrd="8" destOrd="0" presId="urn:microsoft.com/office/officeart/2005/8/layout/hList7"/>
    <dgm:cxn modelId="{B29D8916-751D-4313-A4B8-292DB7A725AC}" type="presParOf" srcId="{9C990186-D341-455C-831B-B0FB0C2B895E}" destId="{E3D5A2C9-08D0-438F-9E29-5B56CAB5E215}" srcOrd="0" destOrd="0" presId="urn:microsoft.com/office/officeart/2005/8/layout/hList7"/>
    <dgm:cxn modelId="{185B8121-9256-4BEA-878B-8A1A9B1E11C8}" type="presParOf" srcId="{9C990186-D341-455C-831B-B0FB0C2B895E}" destId="{E3ED3895-1E79-4708-A7FE-697CB8EC0F6C}" srcOrd="1" destOrd="0" presId="urn:microsoft.com/office/officeart/2005/8/layout/hList7"/>
    <dgm:cxn modelId="{76994AF6-3358-4E9F-8118-C53B36914479}" type="presParOf" srcId="{9C990186-D341-455C-831B-B0FB0C2B895E}" destId="{BA82CC60-172B-4BE2-85AF-797F3DE2ACB3}" srcOrd="2" destOrd="0" presId="urn:microsoft.com/office/officeart/2005/8/layout/hList7"/>
    <dgm:cxn modelId="{0AC16438-33C5-47C9-A6C0-3319F4D311FC}" type="presParOf" srcId="{9C990186-D341-455C-831B-B0FB0C2B895E}" destId="{02C6D355-5675-434D-BCA2-4D9DF69272C7}" srcOrd="3" destOrd="0" presId="urn:microsoft.com/office/officeart/2005/8/layout/hList7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47498C-6BD8-4370-8008-E4B70FDF30B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090C3B-AD2B-4593-A803-357CD99AD73F}">
      <dgm:prSet custT="1"/>
      <dgm:spPr>
        <a:solidFill>
          <a:srgbClr val="8FFFDA">
            <a:alpha val="50000"/>
          </a:srgbClr>
        </a:solidFill>
        <a:ln>
          <a:noFill/>
        </a:ln>
      </dgm:spPr>
      <dgm:t>
        <a:bodyPr/>
        <a:lstStyle/>
        <a:p>
          <a:pPr>
            <a:buClrTx/>
            <a:buSzTx/>
            <a:buNone/>
          </a:pPr>
          <a:r>
            <a:rPr kumimoji="0" lang="en-US" altLang="en-US" sz="4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Batang" panose="02030600000101010101" pitchFamily="18" charset="-127"/>
            </a:rPr>
            <a:t>Value</a:t>
          </a:r>
          <a:endParaRPr lang="en-US" sz="4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  <a:ea typeface="Batang" panose="02030600000101010101" pitchFamily="18" charset="-127"/>
          </a:endParaRPr>
        </a:p>
      </dgm:t>
    </dgm:pt>
    <dgm:pt modelId="{07D570B1-D48D-4255-BA8B-98681FA9C1AD}" type="parTrans" cxnId="{80D16014-8C41-48C2-AF74-1D4176D40B2F}">
      <dgm:prSet/>
      <dgm:spPr/>
      <dgm:t>
        <a:bodyPr/>
        <a:lstStyle/>
        <a:p>
          <a:endParaRPr lang="en-US"/>
        </a:p>
      </dgm:t>
    </dgm:pt>
    <dgm:pt modelId="{9BA752B7-1C4E-4E08-8918-97A3564DF201}" type="sibTrans" cxnId="{80D16014-8C41-48C2-AF74-1D4176D40B2F}">
      <dgm:prSet/>
      <dgm:spPr/>
      <dgm:t>
        <a:bodyPr/>
        <a:lstStyle/>
        <a:p>
          <a:endParaRPr lang="en-US"/>
        </a:p>
      </dgm:t>
    </dgm:pt>
    <dgm:pt modelId="{274F92B7-4CEE-4BDB-B011-1AD5BB21E2F1}">
      <dgm:prSet/>
      <dgm:spPr>
        <a:solidFill>
          <a:srgbClr val="FF9FFF">
            <a:alpha val="5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en-US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Feasibility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gm:t>
    </dgm:pt>
    <dgm:pt modelId="{C084CEA4-3AEF-4AAC-9099-BD5A2670030A}" type="parTrans" cxnId="{1AA36BC6-E45C-43A4-BCA7-4EF5E11599B3}">
      <dgm:prSet/>
      <dgm:spPr/>
      <dgm:t>
        <a:bodyPr/>
        <a:lstStyle/>
        <a:p>
          <a:endParaRPr lang="en-US"/>
        </a:p>
      </dgm:t>
    </dgm:pt>
    <dgm:pt modelId="{D1E2F9DC-8622-4634-824B-FB65070D1E05}" type="sibTrans" cxnId="{1AA36BC6-E45C-43A4-BCA7-4EF5E11599B3}">
      <dgm:prSet/>
      <dgm:spPr/>
      <dgm:t>
        <a:bodyPr/>
        <a:lstStyle/>
        <a:p>
          <a:endParaRPr lang="en-US"/>
        </a:p>
      </dgm:t>
    </dgm:pt>
    <dgm:pt modelId="{23B7CA4E-AA8F-4840-9241-B8A2F4822EF1}">
      <dgm:prSet/>
      <dgm:spPr>
        <a:solidFill>
          <a:srgbClr val="FFFF99">
            <a:alpha val="50000"/>
          </a:srgbClr>
        </a:solidFill>
        <a:ln>
          <a:noFill/>
        </a:ln>
      </dgm:spPr>
      <dgm:t>
        <a:bodyPr/>
        <a:lstStyle/>
        <a:p>
          <a:pPr>
            <a:buNone/>
          </a:pPr>
          <a:r>
            <a:rPr lang="en-US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Importance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gm:t>
    </dgm:pt>
    <dgm:pt modelId="{287D978C-5DDF-4B9E-8583-B45F96DC3E29}" type="parTrans" cxnId="{274B1D8F-BBD8-4197-B280-4E59474BB806}">
      <dgm:prSet/>
      <dgm:spPr/>
      <dgm:t>
        <a:bodyPr/>
        <a:lstStyle/>
        <a:p>
          <a:endParaRPr lang="en-US"/>
        </a:p>
      </dgm:t>
    </dgm:pt>
    <dgm:pt modelId="{05C9439C-1064-4919-92F4-545550DACA11}" type="sibTrans" cxnId="{274B1D8F-BBD8-4197-B280-4E59474BB806}">
      <dgm:prSet/>
      <dgm:spPr/>
      <dgm:t>
        <a:bodyPr/>
        <a:lstStyle/>
        <a:p>
          <a:endParaRPr lang="en-US"/>
        </a:p>
      </dgm:t>
    </dgm:pt>
    <dgm:pt modelId="{B1A70C9F-E5C8-45E1-8210-64B7EB5109A5}" type="pres">
      <dgm:prSet presAssocID="{B947498C-6BD8-4370-8008-E4B70FDF30B5}" presName="compositeShape" presStyleCnt="0">
        <dgm:presLayoutVars>
          <dgm:chMax val="7"/>
          <dgm:dir/>
          <dgm:resizeHandles val="exact"/>
        </dgm:presLayoutVars>
      </dgm:prSet>
      <dgm:spPr/>
    </dgm:pt>
    <dgm:pt modelId="{8B4404B9-AC8C-435F-AEB4-65BC3AA731DD}" type="pres">
      <dgm:prSet presAssocID="{76090C3B-AD2B-4593-A803-357CD99AD73F}" presName="circ1" presStyleLbl="vennNode1" presStyleIdx="0" presStyleCnt="3"/>
      <dgm:spPr/>
    </dgm:pt>
    <dgm:pt modelId="{43E7130B-719D-45CB-A1CE-6FF62F456EE7}" type="pres">
      <dgm:prSet presAssocID="{76090C3B-AD2B-4593-A803-357CD99AD73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274F14-6665-45B7-898C-6992785C5B5B}" type="pres">
      <dgm:prSet presAssocID="{274F92B7-4CEE-4BDB-B011-1AD5BB21E2F1}" presName="circ2" presStyleLbl="vennNode1" presStyleIdx="1" presStyleCnt="3"/>
      <dgm:spPr/>
    </dgm:pt>
    <dgm:pt modelId="{05C441CD-9942-4298-B7FE-0845D77641B7}" type="pres">
      <dgm:prSet presAssocID="{274F92B7-4CEE-4BDB-B011-1AD5BB21E2F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CA9E7AD-3A31-4A8C-ADB7-964F29A183A9}" type="pres">
      <dgm:prSet presAssocID="{23B7CA4E-AA8F-4840-9241-B8A2F4822EF1}" presName="circ3" presStyleLbl="vennNode1" presStyleIdx="2" presStyleCnt="3"/>
      <dgm:spPr/>
    </dgm:pt>
    <dgm:pt modelId="{182E6207-A89F-4A8F-AF69-502B2A46D0E5}" type="pres">
      <dgm:prSet presAssocID="{23B7CA4E-AA8F-4840-9241-B8A2F4822EF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0D16014-8C41-48C2-AF74-1D4176D40B2F}" srcId="{B947498C-6BD8-4370-8008-E4B70FDF30B5}" destId="{76090C3B-AD2B-4593-A803-357CD99AD73F}" srcOrd="0" destOrd="0" parTransId="{07D570B1-D48D-4255-BA8B-98681FA9C1AD}" sibTransId="{9BA752B7-1C4E-4E08-8918-97A3564DF201}"/>
    <dgm:cxn modelId="{42EBD615-ADF8-4A9D-99BB-59715E51391A}" type="presOf" srcId="{23B7CA4E-AA8F-4840-9241-B8A2F4822EF1}" destId="{FCA9E7AD-3A31-4A8C-ADB7-964F29A183A9}" srcOrd="0" destOrd="0" presId="urn:microsoft.com/office/officeart/2005/8/layout/venn1"/>
    <dgm:cxn modelId="{69A1E91D-996B-4038-9D85-B053956D2B8E}" type="presOf" srcId="{B947498C-6BD8-4370-8008-E4B70FDF30B5}" destId="{B1A70C9F-E5C8-45E1-8210-64B7EB5109A5}" srcOrd="0" destOrd="0" presId="urn:microsoft.com/office/officeart/2005/8/layout/venn1"/>
    <dgm:cxn modelId="{6C08468C-C5CF-49C5-B546-9EF60EB466A3}" type="presOf" srcId="{76090C3B-AD2B-4593-A803-357CD99AD73F}" destId="{43E7130B-719D-45CB-A1CE-6FF62F456EE7}" srcOrd="1" destOrd="0" presId="urn:microsoft.com/office/officeart/2005/8/layout/venn1"/>
    <dgm:cxn modelId="{274B1D8F-BBD8-4197-B280-4E59474BB806}" srcId="{B947498C-6BD8-4370-8008-E4B70FDF30B5}" destId="{23B7CA4E-AA8F-4840-9241-B8A2F4822EF1}" srcOrd="2" destOrd="0" parTransId="{287D978C-5DDF-4B9E-8583-B45F96DC3E29}" sibTransId="{05C9439C-1064-4919-92F4-545550DACA11}"/>
    <dgm:cxn modelId="{98D3BDB5-AC00-45ED-86C8-719DB4D7E631}" type="presOf" srcId="{23B7CA4E-AA8F-4840-9241-B8A2F4822EF1}" destId="{182E6207-A89F-4A8F-AF69-502B2A46D0E5}" srcOrd="1" destOrd="0" presId="urn:microsoft.com/office/officeart/2005/8/layout/venn1"/>
    <dgm:cxn modelId="{A1FE72B9-ACE0-44A5-8931-979DEBCF66CA}" type="presOf" srcId="{76090C3B-AD2B-4593-A803-357CD99AD73F}" destId="{8B4404B9-AC8C-435F-AEB4-65BC3AA731DD}" srcOrd="0" destOrd="0" presId="urn:microsoft.com/office/officeart/2005/8/layout/venn1"/>
    <dgm:cxn modelId="{A8942BC3-8A83-4DD6-B1BF-5D475658D3D7}" type="presOf" srcId="{274F92B7-4CEE-4BDB-B011-1AD5BB21E2F1}" destId="{9F274F14-6665-45B7-898C-6992785C5B5B}" srcOrd="0" destOrd="0" presId="urn:microsoft.com/office/officeart/2005/8/layout/venn1"/>
    <dgm:cxn modelId="{1AA36BC6-E45C-43A4-BCA7-4EF5E11599B3}" srcId="{B947498C-6BD8-4370-8008-E4B70FDF30B5}" destId="{274F92B7-4CEE-4BDB-B011-1AD5BB21E2F1}" srcOrd="1" destOrd="0" parTransId="{C084CEA4-3AEF-4AAC-9099-BD5A2670030A}" sibTransId="{D1E2F9DC-8622-4634-824B-FB65070D1E05}"/>
    <dgm:cxn modelId="{CD740CEF-50AC-4401-82B3-6269AB1E4917}" type="presOf" srcId="{274F92B7-4CEE-4BDB-B011-1AD5BB21E2F1}" destId="{05C441CD-9942-4298-B7FE-0845D77641B7}" srcOrd="1" destOrd="0" presId="urn:microsoft.com/office/officeart/2005/8/layout/venn1"/>
    <dgm:cxn modelId="{5353A500-A94C-494D-97D0-779E1C8F7D19}" type="presParOf" srcId="{B1A70C9F-E5C8-45E1-8210-64B7EB5109A5}" destId="{8B4404B9-AC8C-435F-AEB4-65BC3AA731DD}" srcOrd="0" destOrd="0" presId="urn:microsoft.com/office/officeart/2005/8/layout/venn1"/>
    <dgm:cxn modelId="{F9E9AC46-5474-4C2E-87B1-7894CDAAB49F}" type="presParOf" srcId="{B1A70C9F-E5C8-45E1-8210-64B7EB5109A5}" destId="{43E7130B-719D-45CB-A1CE-6FF62F456EE7}" srcOrd="1" destOrd="0" presId="urn:microsoft.com/office/officeart/2005/8/layout/venn1"/>
    <dgm:cxn modelId="{61505042-7E41-4D1F-9906-FE0FB8ADF15B}" type="presParOf" srcId="{B1A70C9F-E5C8-45E1-8210-64B7EB5109A5}" destId="{9F274F14-6665-45B7-898C-6992785C5B5B}" srcOrd="2" destOrd="0" presId="urn:microsoft.com/office/officeart/2005/8/layout/venn1"/>
    <dgm:cxn modelId="{123D190E-CFCD-496A-B34A-A759C08CCF5A}" type="presParOf" srcId="{B1A70C9F-E5C8-45E1-8210-64B7EB5109A5}" destId="{05C441CD-9942-4298-B7FE-0845D77641B7}" srcOrd="3" destOrd="0" presId="urn:microsoft.com/office/officeart/2005/8/layout/venn1"/>
    <dgm:cxn modelId="{98770F55-9E1C-455D-9D75-77C242D29304}" type="presParOf" srcId="{B1A70C9F-E5C8-45E1-8210-64B7EB5109A5}" destId="{FCA9E7AD-3A31-4A8C-ADB7-964F29A183A9}" srcOrd="4" destOrd="0" presId="urn:microsoft.com/office/officeart/2005/8/layout/venn1"/>
    <dgm:cxn modelId="{01B219E9-9E7A-4C69-A644-D27044BCFE99}" type="presParOf" srcId="{B1A70C9F-E5C8-45E1-8210-64B7EB5109A5}" destId="{182E6207-A89F-4A8F-AF69-502B2A46D0E5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00CBA-C2BB-475B-8C4A-DD3037E877B4}">
      <dsp:nvSpPr>
        <dsp:cNvPr id="0" name=""/>
        <dsp:cNvSpPr/>
      </dsp:nvSpPr>
      <dsp:spPr>
        <a:xfrm>
          <a:off x="801021" y="394500"/>
          <a:ext cx="1448507" cy="144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D34942-40D4-4095-86B1-3A9ED297A05F}">
      <dsp:nvSpPr>
        <dsp:cNvPr id="0" name=""/>
        <dsp:cNvSpPr/>
      </dsp:nvSpPr>
      <dsp:spPr>
        <a:xfrm>
          <a:off x="2024" y="1935921"/>
          <a:ext cx="4138593" cy="620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Project Overview: </a:t>
          </a:r>
          <a:endParaRPr lang="en-US" sz="2800" u="sng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2024" y="1935921"/>
        <a:ext cx="4138593" cy="620789"/>
      </dsp:txXfrm>
    </dsp:sp>
    <dsp:sp modelId="{CF7148EF-C971-4691-BC7C-EDD373B59DD1}">
      <dsp:nvSpPr>
        <dsp:cNvPr id="0" name=""/>
        <dsp:cNvSpPr/>
      </dsp:nvSpPr>
      <dsp:spPr>
        <a:xfrm>
          <a:off x="2024" y="2567778"/>
          <a:ext cx="4138593" cy="211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This project is for Southern Goods Distributors, a company currently using manual, paper-based systems for inventory management. This leads to frequent stock errors, order delays, and poor visibility of stock levels.</a:t>
          </a:r>
        </a:p>
      </dsp:txBody>
      <dsp:txXfrm>
        <a:off x="2024" y="2567778"/>
        <a:ext cx="4138593" cy="2118423"/>
      </dsp:txXfrm>
    </dsp:sp>
    <dsp:sp modelId="{CAEA6B7A-615E-4314-A3BB-40EFD395C10B}">
      <dsp:nvSpPr>
        <dsp:cNvPr id="0" name=""/>
        <dsp:cNvSpPr/>
      </dsp:nvSpPr>
      <dsp:spPr>
        <a:xfrm>
          <a:off x="7636761" y="295083"/>
          <a:ext cx="1448507" cy="144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E8DE9-73DA-4D92-9259-997B0D42DF9B}">
      <dsp:nvSpPr>
        <dsp:cNvPr id="0" name=""/>
        <dsp:cNvSpPr/>
      </dsp:nvSpPr>
      <dsp:spPr>
        <a:xfrm>
          <a:off x="6235388" y="1935770"/>
          <a:ext cx="4138593" cy="620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Purpose &amp; Objectives:</a:t>
          </a:r>
          <a:endParaRPr lang="en-US" sz="2800" u="sng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6235388" y="1935770"/>
        <a:ext cx="4138593" cy="620789"/>
      </dsp:txXfrm>
    </dsp:sp>
    <dsp:sp modelId="{5E77704F-03C4-4FED-B3E1-DC0F8AA6ED09}">
      <dsp:nvSpPr>
        <dsp:cNvPr id="0" name=""/>
        <dsp:cNvSpPr/>
      </dsp:nvSpPr>
      <dsp:spPr>
        <a:xfrm>
          <a:off x="4866897" y="2506380"/>
          <a:ext cx="6879625" cy="211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Purpose:</a:t>
          </a:r>
          <a:r>
            <a:rPr lang="en-US" sz="1800" kern="1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To replace the inefficient manual processes with a centralized, effective, and easy-to-use web application.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Objectives:</a:t>
          </a:r>
          <a:r>
            <a:rPr lang="en-US" sz="1800" kern="1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To provide real-time stock visibility, minimize errors through automation, streamline purchase orders, and improve overall business efficiency.</a:t>
          </a:r>
        </a:p>
      </dsp:txBody>
      <dsp:txXfrm>
        <a:off x="4866897" y="2506380"/>
        <a:ext cx="6879625" cy="2119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9E3AB-EEFC-42D0-BAD3-43C80A0BC7DA}">
      <dsp:nvSpPr>
        <dsp:cNvPr id="0" name=""/>
        <dsp:cNvSpPr/>
      </dsp:nvSpPr>
      <dsp:spPr>
        <a:xfrm>
          <a:off x="756129" y="256475"/>
          <a:ext cx="1496947" cy="149694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216C-DE5E-41B4-B01D-42B9841D19D9}">
      <dsp:nvSpPr>
        <dsp:cNvPr id="0" name=""/>
        <dsp:cNvSpPr/>
      </dsp:nvSpPr>
      <dsp:spPr>
        <a:xfrm>
          <a:off x="1075151" y="575496"/>
          <a:ext cx="858904" cy="858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5D9D2-586E-4A95-96D7-EC0BD7F701CA}">
      <dsp:nvSpPr>
        <dsp:cNvPr id="0" name=""/>
        <dsp:cNvSpPr/>
      </dsp:nvSpPr>
      <dsp:spPr>
        <a:xfrm>
          <a:off x="277597" y="2219685"/>
          <a:ext cx="2454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Secure User Login and Logout system.</a:t>
          </a:r>
          <a:endParaRPr lang="en-US" sz="14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597" y="2219685"/>
        <a:ext cx="2454012" cy="720000"/>
      </dsp:txXfrm>
    </dsp:sp>
    <dsp:sp modelId="{E2AC2B88-581A-4655-96B9-9172ED4E09E9}">
      <dsp:nvSpPr>
        <dsp:cNvPr id="0" name=""/>
        <dsp:cNvSpPr/>
      </dsp:nvSpPr>
      <dsp:spPr>
        <a:xfrm>
          <a:off x="3639595" y="256475"/>
          <a:ext cx="1496947" cy="149694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0E4C3-B36A-441C-837B-CB56AC37A6EE}">
      <dsp:nvSpPr>
        <dsp:cNvPr id="0" name=""/>
        <dsp:cNvSpPr/>
      </dsp:nvSpPr>
      <dsp:spPr>
        <a:xfrm>
          <a:off x="3958616" y="575496"/>
          <a:ext cx="858904" cy="858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C1D1A-6974-42F8-A876-42A8AD626CA4}">
      <dsp:nvSpPr>
        <dsp:cNvPr id="0" name=""/>
        <dsp:cNvSpPr/>
      </dsp:nvSpPr>
      <dsp:spPr>
        <a:xfrm>
          <a:off x="3161062" y="2219685"/>
          <a:ext cx="2454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Password Reset and Recovery feature.</a:t>
          </a:r>
          <a:endParaRPr lang="en-US" sz="14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1062" y="2219685"/>
        <a:ext cx="2454012" cy="720000"/>
      </dsp:txXfrm>
    </dsp:sp>
    <dsp:sp modelId="{D3126B99-311B-4758-9D22-388904D0ED2F}">
      <dsp:nvSpPr>
        <dsp:cNvPr id="0" name=""/>
        <dsp:cNvSpPr/>
      </dsp:nvSpPr>
      <dsp:spPr>
        <a:xfrm>
          <a:off x="6523060" y="256475"/>
          <a:ext cx="1496947" cy="149694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B8575-A837-48D3-85BD-BDB418B7582C}">
      <dsp:nvSpPr>
        <dsp:cNvPr id="0" name=""/>
        <dsp:cNvSpPr/>
      </dsp:nvSpPr>
      <dsp:spPr>
        <a:xfrm>
          <a:off x="6842081" y="575496"/>
          <a:ext cx="858904" cy="858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BB626-2C25-461C-B70C-DBFE40B76886}">
      <dsp:nvSpPr>
        <dsp:cNvPr id="0" name=""/>
        <dsp:cNvSpPr/>
      </dsp:nvSpPr>
      <dsp:spPr>
        <a:xfrm>
          <a:off x="6044527" y="2219685"/>
          <a:ext cx="2454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Search and Filter Options for large datasets.</a:t>
          </a:r>
          <a:endParaRPr lang="en-US" sz="14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4527" y="2219685"/>
        <a:ext cx="2454012" cy="720000"/>
      </dsp:txXfrm>
    </dsp:sp>
    <dsp:sp modelId="{A3EC11C8-6E79-4669-825B-DD67BA0320D4}">
      <dsp:nvSpPr>
        <dsp:cNvPr id="0" name=""/>
        <dsp:cNvSpPr/>
      </dsp:nvSpPr>
      <dsp:spPr>
        <a:xfrm>
          <a:off x="756129" y="3553188"/>
          <a:ext cx="1496947" cy="149694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76EE5-D00C-4D13-9353-133E70CCBDA1}">
      <dsp:nvSpPr>
        <dsp:cNvPr id="0" name=""/>
        <dsp:cNvSpPr/>
      </dsp:nvSpPr>
      <dsp:spPr>
        <a:xfrm>
          <a:off x="1075151" y="3872210"/>
          <a:ext cx="858904" cy="858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D1A03-D5C6-4E1F-884D-F9D8787391CB}">
      <dsp:nvSpPr>
        <dsp:cNvPr id="0" name=""/>
        <dsp:cNvSpPr/>
      </dsp:nvSpPr>
      <dsp:spPr>
        <a:xfrm>
          <a:off x="277597" y="5516398"/>
          <a:ext cx="2454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Notifications and Alerts for low stock and order status.</a:t>
          </a:r>
          <a:endParaRPr lang="en-US" sz="1400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7597" y="5516398"/>
        <a:ext cx="2454012" cy="720000"/>
      </dsp:txXfrm>
    </dsp:sp>
    <dsp:sp modelId="{58674B82-294E-4028-8BB2-E09673BC8B03}">
      <dsp:nvSpPr>
        <dsp:cNvPr id="0" name=""/>
        <dsp:cNvSpPr/>
      </dsp:nvSpPr>
      <dsp:spPr>
        <a:xfrm>
          <a:off x="3639595" y="3553188"/>
          <a:ext cx="1496947" cy="149694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B59A6-5A55-40D3-8609-8D8D66A6EE73}">
      <dsp:nvSpPr>
        <dsp:cNvPr id="0" name=""/>
        <dsp:cNvSpPr/>
      </dsp:nvSpPr>
      <dsp:spPr>
        <a:xfrm>
          <a:off x="3958616" y="3872210"/>
          <a:ext cx="858904" cy="8589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19B6B-FF2F-4967-A9F0-0D91D83E8595}">
      <dsp:nvSpPr>
        <dsp:cNvPr id="0" name=""/>
        <dsp:cNvSpPr/>
      </dsp:nvSpPr>
      <dsp:spPr>
        <a:xfrm>
          <a:off x="3161062" y="5516398"/>
          <a:ext cx="2454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Responsive Web Interface for desktops, tablets, and smartphones.</a:t>
          </a:r>
          <a:endParaRPr lang="en-US" sz="1400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1062" y="5516398"/>
        <a:ext cx="2454012" cy="720000"/>
      </dsp:txXfrm>
    </dsp:sp>
    <dsp:sp modelId="{CBF8477D-294F-407D-A621-D29DC5DA8048}">
      <dsp:nvSpPr>
        <dsp:cNvPr id="0" name=""/>
        <dsp:cNvSpPr/>
      </dsp:nvSpPr>
      <dsp:spPr>
        <a:xfrm>
          <a:off x="6523060" y="3553188"/>
          <a:ext cx="1496947" cy="149694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93C29-79AC-423B-A090-542C4B741079}">
      <dsp:nvSpPr>
        <dsp:cNvPr id="0" name=""/>
        <dsp:cNvSpPr/>
      </dsp:nvSpPr>
      <dsp:spPr>
        <a:xfrm>
          <a:off x="6842081" y="3872210"/>
          <a:ext cx="858904" cy="8589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93321-1103-406D-BCDF-64177253F241}">
      <dsp:nvSpPr>
        <dsp:cNvPr id="0" name=""/>
        <dsp:cNvSpPr/>
      </dsp:nvSpPr>
      <dsp:spPr>
        <a:xfrm>
          <a:off x="6044527" y="5516398"/>
          <a:ext cx="24540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Export and Print Support in PDF or Excel formats.</a:t>
          </a:r>
          <a:endParaRPr lang="en-US" sz="1400" kern="120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4527" y="5516398"/>
        <a:ext cx="24540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9A07F-244B-4CD4-909B-471920AA9719}">
      <dsp:nvSpPr>
        <dsp:cNvPr id="0" name=""/>
        <dsp:cNvSpPr/>
      </dsp:nvSpPr>
      <dsp:spPr>
        <a:xfrm>
          <a:off x="0" y="0"/>
          <a:ext cx="2258346" cy="4837471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altLang="en-US" sz="2000" b="1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2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rPr>
            <a:t>Internet Dependency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b="1" kern="1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rPr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FFFF99"/>
              </a:solidFill>
              <a:effectLst/>
            </a:rPr>
            <a:t>The system requires a constant internet connection to operate.</a:t>
          </a:r>
          <a:endParaRPr lang="en-US" sz="1600" b="0" kern="1200" dirty="0">
            <a:solidFill>
              <a:srgbClr val="FFFF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0" y="1934988"/>
        <a:ext cx="2258346" cy="1934988"/>
      </dsp:txXfrm>
    </dsp:sp>
    <dsp:sp modelId="{B9FB6D98-6CD0-4C0C-BF19-35A070C6AA0D}">
      <dsp:nvSpPr>
        <dsp:cNvPr id="0" name=""/>
        <dsp:cNvSpPr/>
      </dsp:nvSpPr>
      <dsp:spPr>
        <a:xfrm>
          <a:off x="323734" y="290248"/>
          <a:ext cx="1610877" cy="161087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79638-9602-4231-9477-0F536CD7617C}">
      <dsp:nvSpPr>
        <dsp:cNvPr id="0" name=""/>
        <dsp:cNvSpPr/>
      </dsp:nvSpPr>
      <dsp:spPr>
        <a:xfrm>
          <a:off x="2326097" y="0"/>
          <a:ext cx="2258346" cy="4837471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No Offline Mode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8FFFDA"/>
              </a:solidFill>
              <a:effectLst/>
            </a:rPr>
            <a:t>Users cannot interact with the system without an internet connection.</a:t>
          </a:r>
          <a:endParaRPr lang="en-US" sz="1600" b="0" kern="1200" dirty="0">
            <a:solidFill>
              <a:srgbClr val="8FFFDA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2326097" y="1934988"/>
        <a:ext cx="2258346" cy="1934988"/>
      </dsp:txXfrm>
    </dsp:sp>
    <dsp:sp modelId="{1FF91E5C-3A1E-4F98-99F9-C9BB982A44D5}">
      <dsp:nvSpPr>
        <dsp:cNvPr id="0" name=""/>
        <dsp:cNvSpPr/>
      </dsp:nvSpPr>
      <dsp:spPr>
        <a:xfrm>
          <a:off x="2649831" y="290248"/>
          <a:ext cx="1610877" cy="161087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24639-B374-4A8A-9353-7483AE54BB5C}">
      <dsp:nvSpPr>
        <dsp:cNvPr id="0" name=""/>
        <dsp:cNvSpPr/>
      </dsp:nvSpPr>
      <dsp:spPr>
        <a:xfrm>
          <a:off x="4652194" y="0"/>
          <a:ext cx="2258346" cy="4837471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Initial Data Migration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FF9FFF"/>
              </a:solidFill>
              <a:effectLst/>
            </a:rPr>
            <a:t>Transferring data from old spreadsheets may be a challenge initially.</a:t>
          </a:r>
          <a:r>
            <a:rPr lang="en-US" sz="1600" b="0" kern="1200" dirty="0">
              <a:solidFill>
                <a:srgbClr val="FF9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 </a:t>
          </a:r>
        </a:p>
      </dsp:txBody>
      <dsp:txXfrm>
        <a:off x="4652194" y="1934988"/>
        <a:ext cx="2258346" cy="1934988"/>
      </dsp:txXfrm>
    </dsp:sp>
    <dsp:sp modelId="{FC97D225-996B-4497-A632-BD9FC972E0DF}">
      <dsp:nvSpPr>
        <dsp:cNvPr id="0" name=""/>
        <dsp:cNvSpPr/>
      </dsp:nvSpPr>
      <dsp:spPr>
        <a:xfrm>
          <a:off x="4975928" y="290248"/>
          <a:ext cx="1610877" cy="161087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E4CE5-009E-40F0-B94E-02BE2C804083}">
      <dsp:nvSpPr>
        <dsp:cNvPr id="0" name=""/>
        <dsp:cNvSpPr/>
      </dsp:nvSpPr>
      <dsp:spPr>
        <a:xfrm>
          <a:off x="6978291" y="0"/>
          <a:ext cx="2258346" cy="4837471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Training Requirement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rgbClr val="FFC2A3"/>
              </a:solidFill>
              <a:effectLst/>
            </a:rPr>
            <a:t>Some staff, especially those used to manual systems, will require training.</a:t>
          </a:r>
          <a:endParaRPr lang="en-US" sz="1600" b="0" kern="1200" dirty="0">
            <a:solidFill>
              <a:srgbClr val="FFC2A3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6978291" y="1934988"/>
        <a:ext cx="2258346" cy="1934988"/>
      </dsp:txXfrm>
    </dsp:sp>
    <dsp:sp modelId="{139AEE9D-248D-46C3-B77C-57E9FB2CBE44}">
      <dsp:nvSpPr>
        <dsp:cNvPr id="0" name=""/>
        <dsp:cNvSpPr/>
      </dsp:nvSpPr>
      <dsp:spPr>
        <a:xfrm>
          <a:off x="7302025" y="290248"/>
          <a:ext cx="1610877" cy="161087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5A2C9-08D0-438F-9E29-5B56CAB5E215}">
      <dsp:nvSpPr>
        <dsp:cNvPr id="0" name=""/>
        <dsp:cNvSpPr/>
      </dsp:nvSpPr>
      <dsp:spPr>
        <a:xfrm>
          <a:off x="9304388" y="0"/>
          <a:ext cx="2258346" cy="4837471"/>
        </a:xfrm>
        <a:prstGeom prst="roundRect">
          <a:avLst>
            <a:gd name="adj" fmla="val 10000"/>
          </a:avLst>
        </a:prstGeom>
        <a:solidFill>
          <a:schemeClr val="tx1">
            <a:lumMod val="95000"/>
            <a:lumOff val="5000"/>
          </a:schemeClr>
        </a:solidFill>
        <a:ln w="19050" cap="flat" cmpd="sng" algn="ctr">
          <a:noFill/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rPr>
            <a:t>Supplier Digital Readiness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</a:rPr>
            <a:t>The system's efficiency depends on suppliers being able to receive digital purchase orders.</a:t>
          </a:r>
          <a:endParaRPr lang="en-US" sz="1600" b="0" kern="1200" dirty="0">
            <a:solidFill>
              <a:schemeClr val="tx2">
                <a:lumMod val="25000"/>
                <a:lumOff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tang" panose="02030600000101010101" pitchFamily="18" charset="-127"/>
            <a:ea typeface="Batang" panose="02030600000101010101" pitchFamily="18" charset="-127"/>
          </a:endParaRPr>
        </a:p>
      </dsp:txBody>
      <dsp:txXfrm>
        <a:off x="9304388" y="1934988"/>
        <a:ext cx="2258346" cy="1934988"/>
      </dsp:txXfrm>
    </dsp:sp>
    <dsp:sp modelId="{02C6D355-5675-434D-BCA2-4D9DF69272C7}">
      <dsp:nvSpPr>
        <dsp:cNvPr id="0" name=""/>
        <dsp:cNvSpPr/>
      </dsp:nvSpPr>
      <dsp:spPr>
        <a:xfrm>
          <a:off x="9628122" y="290248"/>
          <a:ext cx="1610877" cy="161087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D7668-3D61-4BCF-A33E-ED8D84BBEB86}">
      <dsp:nvSpPr>
        <dsp:cNvPr id="0" name=""/>
        <dsp:cNvSpPr/>
      </dsp:nvSpPr>
      <dsp:spPr>
        <a:xfrm>
          <a:off x="462509" y="3869976"/>
          <a:ext cx="10637716" cy="725620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404B9-AC8C-435F-AEB4-65BC3AA731DD}">
      <dsp:nvSpPr>
        <dsp:cNvPr id="0" name=""/>
        <dsp:cNvSpPr/>
      </dsp:nvSpPr>
      <dsp:spPr>
        <a:xfrm>
          <a:off x="1253782" y="49350"/>
          <a:ext cx="2368838" cy="2368838"/>
        </a:xfrm>
        <a:prstGeom prst="ellipse">
          <a:avLst/>
        </a:prstGeom>
        <a:solidFill>
          <a:srgbClr val="8FFFDA">
            <a:alpha val="5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kumimoji="0" lang="en-US" altLang="en-US" sz="4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Batang" panose="02030600000101010101" pitchFamily="18" charset="-127"/>
            </a:rPr>
            <a:t>Value</a:t>
          </a:r>
          <a:endParaRPr lang="en-US" sz="4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  <a:ea typeface="Batang" panose="02030600000101010101" pitchFamily="18" charset="-127"/>
          </a:endParaRPr>
        </a:p>
      </dsp:txBody>
      <dsp:txXfrm>
        <a:off x="1569627" y="463897"/>
        <a:ext cx="1737148" cy="1065977"/>
      </dsp:txXfrm>
    </dsp:sp>
    <dsp:sp modelId="{9F274F14-6665-45B7-898C-6992785C5B5B}">
      <dsp:nvSpPr>
        <dsp:cNvPr id="0" name=""/>
        <dsp:cNvSpPr/>
      </dsp:nvSpPr>
      <dsp:spPr>
        <a:xfrm>
          <a:off x="2108538" y="1529874"/>
          <a:ext cx="2368838" cy="2368838"/>
        </a:xfrm>
        <a:prstGeom prst="ellipse">
          <a:avLst/>
        </a:prstGeom>
        <a:solidFill>
          <a:srgbClr val="FF9FFF">
            <a:alpha val="5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Feasibility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sp:txBody>
      <dsp:txXfrm>
        <a:off x="2833008" y="2141824"/>
        <a:ext cx="1421303" cy="1302861"/>
      </dsp:txXfrm>
    </dsp:sp>
    <dsp:sp modelId="{FCA9E7AD-3A31-4A8C-ADB7-964F29A183A9}">
      <dsp:nvSpPr>
        <dsp:cNvPr id="0" name=""/>
        <dsp:cNvSpPr/>
      </dsp:nvSpPr>
      <dsp:spPr>
        <a:xfrm>
          <a:off x="399026" y="1529874"/>
          <a:ext cx="2368838" cy="2368838"/>
        </a:xfrm>
        <a:prstGeom prst="ellipse">
          <a:avLst/>
        </a:prstGeom>
        <a:solidFill>
          <a:srgbClr val="FFFF99">
            <a:alpha val="50000"/>
          </a:srgb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rPr>
            <a:t>Importance</a:t>
          </a:r>
          <a:endParaRPr lang="en-US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gency FB" panose="020B0503020202020204" pitchFamily="34" charset="0"/>
          </a:endParaRPr>
        </a:p>
      </dsp:txBody>
      <dsp:txXfrm>
        <a:off x="622092" y="2141824"/>
        <a:ext cx="1421303" cy="1302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4F8D79-C452-153A-C450-7FB599D6C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6040E-7ED5-88DC-1B05-F463A69185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53847-A3C1-4214-9484-B29357D98BF7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D869D-5B40-E43F-B550-51007CB7E8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5DEB-237F-71D3-0A2B-9F6C788973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F5054-D9A4-4937-9C7D-4BDEE1B5B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5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8BE7B-ED8F-4FA3-AD33-6572A5A7777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62813-61CD-44A3-B71D-D31AA21AA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6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62813-61CD-44A3-B71D-D31AA21AA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BBFE4-5B13-A067-3C99-62A426CFE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9CD20-613D-8022-6F65-D103D02B5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F59BE-5610-7F20-A7D7-059AC267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9A48-4967-C584-D231-ABFF4E69C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62813-61CD-44A3-B71D-D31AA21AA1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A92B-67DD-AFF7-ABAA-B1493B65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24CA0-1221-3A01-1BC3-C70FD3C12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F4DE-DC27-8DE3-1A51-FB9879F8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17AE-74CA-4219-AC65-E6E9A3545556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9019-4DE8-3A99-B560-A329A995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6D0C-3518-093B-3B53-4BEE9192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59D0-4C2A-CE8B-78AF-7EBAFF5D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453D7-C30B-D129-918E-AAA53AC7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A53F-3FEC-5A59-270F-DEDAE84E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060A-67AF-4936-A780-A3EE854BBD1E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14F4-393B-CAAA-DDCF-607C26CD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EA64-0520-8070-77B5-734E4997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7CC39-6FBE-883B-6185-35C7E697A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D9B3-2559-90D6-DB15-BA628E4D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5802-C801-DF68-E16E-945F90E0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CF09-3D61-4935-8D7A-1D7B5872D3A0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CF31-9DE3-6609-DAC8-7D6B14B8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BE62-3F48-70E7-569E-7E1837FC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9906B8-0130-4CE3-A402-AD14F694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36981"/>
            <a:ext cx="10634472" cy="5075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222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222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FD1A64-5429-B203-D1FD-902607CD1A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2566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EC95D5-1A0A-6660-B6C6-30CA65A393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502911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4822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34822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D9324C6-8649-EB3C-8916-E1EA3B8915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FF90473A-C83D-5DEA-ED9A-7152AD2E5AF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9654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179D1CF-4097-FC8C-51C1-CE6ECEE017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022FCC6D-3088-C2FB-FC8F-E636A7F53A1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48335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806C076-7B20-8C54-8D7C-15B7E32E8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3F3E8A8F-E827-C446-AF20-B093FE6457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732677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2068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2068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550EAA6-FAF3-B60B-E55B-E2D09B5B32C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BF1B1D02-C803-3AEC-B070-F54F61C0ED5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986020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030AAA-2CDD-F298-9062-1132B68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20510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6D0763-9E6E-FF42-0267-56F3338C0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63612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6EBB92-E236-06E9-FC5C-300CD3E98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84367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9919DC-1013-927F-4E81-1EBFB75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44452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CFA93D-825C-5D1C-6391-7C5F1C82D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769620" y="5399391"/>
            <a:ext cx="106436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81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ED30-659D-CE96-2821-0F5C3600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6D4A-2EC2-B71A-4B80-24C1E5C4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9F1C-2A2E-BFAC-5A3E-36C69F7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563-EA7A-4718-9A76-8E8806725E91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B9A6-623B-D197-57DE-9715128C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ACE9-C532-529F-2B17-5C03EE0E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FA3C96B1-31ED-4A88-B86C-4E5C1CDC50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56E7-08BD-5C49-0405-B7BD1B04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391C-5646-EDAF-52CC-EB12C587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D96A-B50C-6087-149F-D527A6B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8C99-4833-48E1-A894-DF02E724462C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2777-A4E4-30FF-404D-78F4DE61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CAD7-7A16-EE33-C7A9-24C9FD4F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2212-799E-FDD8-1F53-AB12E196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FC3B-9476-1951-2A70-51532828B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04C7-0020-A651-B9BA-9C0F2BC29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86FA6-A2B9-B718-4AC5-C9259523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1C27-5EF9-41DB-AFCE-DB5387F70A56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9B6D-AE55-B99E-8B09-61FE051A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4E7F-DBAE-F51B-3F99-2904E489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27CB-5BED-E697-93F4-BA99C031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940F-51DD-FEFE-1C71-3E3A235F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9A385-68E9-C9EE-0F6A-75BC3DDB3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06B2-04A4-A7ED-57BD-4056200CE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AB2D4-6F71-CFE7-1AD4-248D460FF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B9384-294F-AB3B-BD7A-2DCF70ED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6B59-C8DE-41BD-97C9-FE3388861BF1}" type="datetime1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E0FAC-08A5-F6A3-5451-D65ED2B0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7739-A8B7-07DF-3A41-4C5D87BB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464-6573-76A0-D01E-FE61D97C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06775-54FF-17FD-52E2-927C154F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106CE-18AB-40C8-94DF-154D3C8AE070}" type="datetime1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17248-258A-FC1C-7C8C-72DB0A0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57802-1C55-98FA-4A7B-9E61305D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19493-7FF0-001C-F6D1-F9DF00B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E102-5EEB-4DC1-BF23-73DBA9171DB4}" type="datetime1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3C26B-5FFA-8D4B-D152-512ABA2D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677B-BD3C-8A8D-1E64-BDBDDA4A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F9A6-BE82-FB08-244D-016396C2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67DD-7009-A63C-3032-432F9C49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0229F-CD12-9099-0F17-9DF1388E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820C-7CF9-5D94-BDE5-DF9118B8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F4398-9F88-4254-BE65-3C36D9C98185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D909-FED7-62A4-2BE5-10E63894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87674-3442-CEA9-BAB1-A7C8E202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6C6-5D5E-89D4-74D6-B3542A35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419D9-D98F-38AF-27D6-DF8B13E1E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913AB-FCDD-2844-0803-D64A033C1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37DC8-0055-0D21-A84A-94172482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A868-078E-43BD-A369-20AC35771068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CCFF-9788-70ED-981B-3C8A6D62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0F7F-22F4-BC86-D1E5-123CE907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50B93-F414-2BE6-F11D-BC90212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030D-EAFD-1206-74EE-3E660C59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9084-8A38-FCBF-C513-AE25BE9E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417C1-D8A5-4373-9757-E43468459352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5B3C-7D13-6B51-CA7A-A4B9AAA30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C8E9-52B0-2E73-6735-9AE84259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C96B1-31ED-4A88-B86C-4E5C1CDC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D1336-2CA1-C401-0A1E-8248C723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77A9-2100-F02E-B365-66F13F9E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29352" cy="6858000"/>
          </a:xfrm>
          <a:solidFill>
            <a:srgbClr val="383B40">
              <a:alpha val="72000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Web-based Inventory Control System</a:t>
            </a:r>
            <a:b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b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Southern Goods Distributors Pvt Ltd </a:t>
            </a:r>
            <a:b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b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Picture 3" descr="A gold logo on a black background&#10;&#10;AI-generated content may be incorrect.">
            <a:extLst>
              <a:ext uri="{FF2B5EF4-FFF2-40B4-BE49-F238E27FC236}">
                <a16:creationId xmlns:a16="http://schemas.microsoft.com/office/drawing/2014/main" id="{2DFF67A7-3BA9-0AD4-63AC-404105932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3" r="1" b="17756"/>
          <a:stretch>
            <a:fillRect/>
          </a:stretch>
        </p:blipFill>
        <p:spPr>
          <a:xfrm>
            <a:off x="5421721" y="1318269"/>
            <a:ext cx="6238128" cy="4221462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5810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56A30-8485-D20E-CC32-BEAC36B5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6F4AF0-3811-761C-38A6-2DF7C720FAD2}"/>
              </a:ext>
            </a:extLst>
          </p:cNvPr>
          <p:cNvSpPr/>
          <p:nvPr/>
        </p:nvSpPr>
        <p:spPr>
          <a:xfrm>
            <a:off x="8279504" y="1275550"/>
            <a:ext cx="3283974" cy="2392823"/>
          </a:xfrm>
          <a:prstGeom prst="roundRect">
            <a:avLst/>
          </a:prstGeom>
          <a:solidFill>
            <a:srgbClr val="FFC2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7E2EB-7615-0717-34B7-33588407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Stakeholders /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1F856-AB71-D5C2-C352-BCA77ED7A429}"/>
              </a:ext>
            </a:extLst>
          </p:cNvPr>
          <p:cNvSpPr txBox="1"/>
          <p:nvPr/>
        </p:nvSpPr>
        <p:spPr>
          <a:xfrm>
            <a:off x="809729" y="1471688"/>
            <a:ext cx="288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Business Owner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Makes strategic decisions using high-level reports.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79741-B0E3-D655-E584-DA31A21C6A75}"/>
              </a:ext>
            </a:extLst>
          </p:cNvPr>
          <p:cNvSpPr txBox="1"/>
          <p:nvPr/>
        </p:nvSpPr>
        <p:spPr>
          <a:xfrm>
            <a:off x="809730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Sales Team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customer orders and checks real-time stock availability.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4AD1C-F75E-2189-357A-1986E521991E}"/>
              </a:ext>
            </a:extLst>
          </p:cNvPr>
          <p:cNvSpPr txBox="1"/>
          <p:nvPr/>
        </p:nvSpPr>
        <p:spPr>
          <a:xfrm>
            <a:off x="4644013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Inventory Manager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Tracks stock levels and manages reordering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AB28-54BF-66B4-2334-6C0556768F55}"/>
              </a:ext>
            </a:extLst>
          </p:cNvPr>
          <p:cNvSpPr txBox="1"/>
          <p:nvPr/>
        </p:nvSpPr>
        <p:spPr>
          <a:xfrm>
            <a:off x="4644013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Suppliers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Receive automated purchase orders from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A6915-4F7F-DA66-8776-EA0156A4B55F}"/>
              </a:ext>
            </a:extLst>
          </p:cNvPr>
          <p:cNvSpPr txBox="1"/>
          <p:nvPr/>
        </p:nvSpPr>
        <p:spPr>
          <a:xfrm>
            <a:off x="8478297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Warehouse Staff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Handles physical stock, including picking, packing, and receiving goods.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E3CB1-06A4-FA1C-41B5-DCB352296A00}"/>
              </a:ext>
            </a:extLst>
          </p:cNvPr>
          <p:cNvSpPr txBox="1"/>
          <p:nvPr/>
        </p:nvSpPr>
        <p:spPr>
          <a:xfrm>
            <a:off x="8478297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System Administrator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user accounts, security, and system backups.</a:t>
            </a:r>
          </a:p>
        </p:txBody>
      </p:sp>
    </p:spTree>
    <p:extLst>
      <p:ext uri="{BB962C8B-B14F-4D97-AF65-F5344CB8AC3E}">
        <p14:creationId xmlns:p14="http://schemas.microsoft.com/office/powerpoint/2010/main" val="1195321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DCA47-1ABF-8ADD-E95A-225344F5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FA8551-CE90-A134-E8F8-531A55A3EC0D}"/>
              </a:ext>
            </a:extLst>
          </p:cNvPr>
          <p:cNvSpPr/>
          <p:nvPr/>
        </p:nvSpPr>
        <p:spPr>
          <a:xfrm>
            <a:off x="8279504" y="4045613"/>
            <a:ext cx="3283974" cy="2392823"/>
          </a:xfrm>
          <a:prstGeom prst="round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ADCCC-71BA-A687-E2E1-CC545FB6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Stakeholders /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EEB7B-6E2A-BB6E-DF6A-82259E69D119}"/>
              </a:ext>
            </a:extLst>
          </p:cNvPr>
          <p:cNvSpPr txBox="1"/>
          <p:nvPr/>
        </p:nvSpPr>
        <p:spPr>
          <a:xfrm>
            <a:off x="809729" y="1471688"/>
            <a:ext cx="288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Business Owner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Makes strategic decisions using high-level reports.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D205B-F0B3-83CC-9947-3E6772FAB542}"/>
              </a:ext>
            </a:extLst>
          </p:cNvPr>
          <p:cNvSpPr txBox="1"/>
          <p:nvPr/>
        </p:nvSpPr>
        <p:spPr>
          <a:xfrm>
            <a:off x="809730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Sales Team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customer orders and checks real-time stock availability.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0D60C-B9A1-DB40-E047-9C62752EE1CC}"/>
              </a:ext>
            </a:extLst>
          </p:cNvPr>
          <p:cNvSpPr txBox="1"/>
          <p:nvPr/>
        </p:nvSpPr>
        <p:spPr>
          <a:xfrm>
            <a:off x="4644013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Inventory Manager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Tracks stock levels and manages reordering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EDFB78-3A9D-5A76-EFA2-5EC2ECFCC9CA}"/>
              </a:ext>
            </a:extLst>
          </p:cNvPr>
          <p:cNvSpPr txBox="1"/>
          <p:nvPr/>
        </p:nvSpPr>
        <p:spPr>
          <a:xfrm>
            <a:off x="4644013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Suppliers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Receive automated purchase orders from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956F5-B689-18AE-8F68-2A166DB5F889}"/>
              </a:ext>
            </a:extLst>
          </p:cNvPr>
          <p:cNvSpPr txBox="1"/>
          <p:nvPr/>
        </p:nvSpPr>
        <p:spPr>
          <a:xfrm>
            <a:off x="8478297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Warehouse Staff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Handles physical stock, including picking, packing, and receiving goods.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96B83-7E2D-DAC6-2F11-B1B69F3F1BCB}"/>
              </a:ext>
            </a:extLst>
          </p:cNvPr>
          <p:cNvSpPr txBox="1"/>
          <p:nvPr/>
        </p:nvSpPr>
        <p:spPr>
          <a:xfrm>
            <a:off x="8478297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System Administrator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user accounts, security, and system backups.</a:t>
            </a:r>
          </a:p>
        </p:txBody>
      </p:sp>
    </p:spTree>
    <p:extLst>
      <p:ext uri="{BB962C8B-B14F-4D97-AF65-F5344CB8AC3E}">
        <p14:creationId xmlns:p14="http://schemas.microsoft.com/office/powerpoint/2010/main" val="158149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C6540-B50D-5F25-7358-C8AE2E7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9F3D29-59ED-A806-CDD4-BA27761D2EEA}"/>
              </a:ext>
            </a:extLst>
          </p:cNvPr>
          <p:cNvSpPr/>
          <p:nvPr/>
        </p:nvSpPr>
        <p:spPr>
          <a:xfrm>
            <a:off x="4445220" y="4065278"/>
            <a:ext cx="3283974" cy="2392823"/>
          </a:xfrm>
          <a:prstGeom prst="roundRect">
            <a:avLst/>
          </a:prstGeom>
          <a:solidFill>
            <a:srgbClr val="9B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38B1B-4CF1-AFC8-1094-AFE48E40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Stakeholders /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4BB30F-A7FC-2C73-7E69-1E22EA316415}"/>
              </a:ext>
            </a:extLst>
          </p:cNvPr>
          <p:cNvSpPr txBox="1"/>
          <p:nvPr/>
        </p:nvSpPr>
        <p:spPr>
          <a:xfrm>
            <a:off x="809729" y="1471688"/>
            <a:ext cx="288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Business Owner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Makes strategic decisions using high-level reports.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2BE351-F715-CA57-5BB0-9DF3952535C7}"/>
              </a:ext>
            </a:extLst>
          </p:cNvPr>
          <p:cNvSpPr txBox="1"/>
          <p:nvPr/>
        </p:nvSpPr>
        <p:spPr>
          <a:xfrm>
            <a:off x="809730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Sales Team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customer orders and checks real-time stock availability.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D314A-150A-B8A3-BCD1-17B8331B08BB}"/>
              </a:ext>
            </a:extLst>
          </p:cNvPr>
          <p:cNvSpPr txBox="1"/>
          <p:nvPr/>
        </p:nvSpPr>
        <p:spPr>
          <a:xfrm>
            <a:off x="4644013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Inventory Manager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Tracks stock levels and manages reordering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BDF7C-B702-1CEA-049E-E50CCA6EC736}"/>
              </a:ext>
            </a:extLst>
          </p:cNvPr>
          <p:cNvSpPr txBox="1"/>
          <p:nvPr/>
        </p:nvSpPr>
        <p:spPr>
          <a:xfrm>
            <a:off x="4644013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Suppliers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Receive automated purchase orders from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176F6-3F19-4643-0A4E-D9221CEF845B}"/>
              </a:ext>
            </a:extLst>
          </p:cNvPr>
          <p:cNvSpPr txBox="1"/>
          <p:nvPr/>
        </p:nvSpPr>
        <p:spPr>
          <a:xfrm>
            <a:off x="8478297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Warehouse Staff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Handles physical stock, including picking, packing, and receiving goods.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750F4-5FFD-7942-F462-C4AF41DB5439}"/>
              </a:ext>
            </a:extLst>
          </p:cNvPr>
          <p:cNvSpPr txBox="1"/>
          <p:nvPr/>
        </p:nvSpPr>
        <p:spPr>
          <a:xfrm>
            <a:off x="8478297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Administrator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Manages user accounts, security, and system backups.</a:t>
            </a:r>
          </a:p>
        </p:txBody>
      </p:sp>
    </p:spTree>
    <p:extLst>
      <p:ext uri="{BB962C8B-B14F-4D97-AF65-F5344CB8AC3E}">
        <p14:creationId xmlns:p14="http://schemas.microsoft.com/office/powerpoint/2010/main" val="316760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FD4E9-3062-22BD-CBA6-73A7B9672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582058-6CAD-83E0-5CA5-3124B5398F2A}"/>
              </a:ext>
            </a:extLst>
          </p:cNvPr>
          <p:cNvSpPr/>
          <p:nvPr/>
        </p:nvSpPr>
        <p:spPr>
          <a:xfrm>
            <a:off x="610936" y="4045613"/>
            <a:ext cx="3283974" cy="2392823"/>
          </a:xfrm>
          <a:prstGeom prst="roundRect">
            <a:avLst/>
          </a:prstGeom>
          <a:solidFill>
            <a:srgbClr val="FF9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F1D0F-A482-4E2B-9DF5-58A545CC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Stakeholders /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7C4A5-4D08-9EC2-80D8-3EAFF6B8F055}"/>
              </a:ext>
            </a:extLst>
          </p:cNvPr>
          <p:cNvSpPr txBox="1"/>
          <p:nvPr/>
        </p:nvSpPr>
        <p:spPr>
          <a:xfrm>
            <a:off x="809729" y="1471688"/>
            <a:ext cx="288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Business Owner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Makes strategic decisions using high-level reports.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84BC5-F328-ABD6-52C7-18BCF948970F}"/>
              </a:ext>
            </a:extLst>
          </p:cNvPr>
          <p:cNvSpPr txBox="1"/>
          <p:nvPr/>
        </p:nvSpPr>
        <p:spPr>
          <a:xfrm>
            <a:off x="809730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Sales Team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customer orders and checks real-time stock availability.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06F4D-9C48-182A-715F-90C3AF42C571}"/>
              </a:ext>
            </a:extLst>
          </p:cNvPr>
          <p:cNvSpPr txBox="1"/>
          <p:nvPr/>
        </p:nvSpPr>
        <p:spPr>
          <a:xfrm>
            <a:off x="4644013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Inventory Manager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Tracks stock levels and manages reordering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05091-2144-F149-784D-C9FA6E01D1ED}"/>
              </a:ext>
            </a:extLst>
          </p:cNvPr>
          <p:cNvSpPr txBox="1"/>
          <p:nvPr/>
        </p:nvSpPr>
        <p:spPr>
          <a:xfrm>
            <a:off x="4644013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Suppliers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Receive automated purchase orders from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75AEB-4E84-72B7-D640-F38CE4C2ED69}"/>
              </a:ext>
            </a:extLst>
          </p:cNvPr>
          <p:cNvSpPr txBox="1"/>
          <p:nvPr/>
        </p:nvSpPr>
        <p:spPr>
          <a:xfrm>
            <a:off x="8478297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Warehouse Staff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Handles physical stock, including picking, packing, and receiving goods.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E9A9B-C2A3-9A35-1485-C2D72307C160}"/>
              </a:ext>
            </a:extLst>
          </p:cNvPr>
          <p:cNvSpPr txBox="1"/>
          <p:nvPr/>
        </p:nvSpPr>
        <p:spPr>
          <a:xfrm>
            <a:off x="8478297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 Administrator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Manages user accounts, security, and system backups.</a:t>
            </a:r>
          </a:p>
        </p:txBody>
      </p:sp>
    </p:spTree>
    <p:extLst>
      <p:ext uri="{BB962C8B-B14F-4D97-AF65-F5344CB8AC3E}">
        <p14:creationId xmlns:p14="http://schemas.microsoft.com/office/powerpoint/2010/main" val="88321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C77-1CC4-0116-C2CD-120373A0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98" y="1481559"/>
            <a:ext cx="10053670" cy="5110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Used by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Sales Team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Purpose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Provides a real-time view of available stock, low-stock alerts, and incoming inventory. Helps sales staff confirm product availability instantly.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CRUD Operations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Create: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New stock alerts are created when levels drop.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Read: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Sales staff read stock levels and product details.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Update: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The dashboard display is updated in real-time as stock is sold or received.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Delete: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Alerts are deleted or cleared once addressed.</a:t>
            </a: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59FCC7-EE23-89FB-F10E-935FE62AF30E}"/>
              </a:ext>
            </a:extLst>
          </p:cNvPr>
          <p:cNvSpPr txBox="1">
            <a:spLocks/>
          </p:cNvSpPr>
          <p:nvPr/>
        </p:nvSpPr>
        <p:spPr>
          <a:xfrm>
            <a:off x="4552335" y="1481559"/>
            <a:ext cx="7111467" cy="103467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Inventory Dashboard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2A4D-80AE-F5CE-D371-C7C4A990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Functions</a:t>
            </a:r>
          </a:p>
        </p:txBody>
      </p:sp>
    </p:spTree>
    <p:extLst>
      <p:ext uri="{BB962C8B-B14F-4D97-AF65-F5344CB8AC3E}">
        <p14:creationId xmlns:p14="http://schemas.microsoft.com/office/powerpoint/2010/main" val="1086811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pageCurlDouble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7609D-AC2E-744F-01A8-43F1B38E0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8522-910B-DF1E-079C-7B3DBF2B4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8" y="874697"/>
            <a:ext cx="10623942" cy="5619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Used by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Inventory Manager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Purpose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Automates the creation and sending of purchase orders (POs) to suppliers via email or SMS. Tracks order status from creation to delivery.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CRUD Operations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Create: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The manager creates new purchase orders.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Read: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Views existing POs and their status.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Update: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Updates the status of a PO (e.g., from 'sent' to 'confirmed' or 'delivered').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Delete: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Cancels or deletes a purchase order before it is processed.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A239C-291E-C88E-AAF8-5D67CC73CE4F}"/>
              </a:ext>
            </a:extLst>
          </p:cNvPr>
          <p:cNvSpPr txBox="1">
            <a:spLocks/>
          </p:cNvSpPr>
          <p:nvPr/>
        </p:nvSpPr>
        <p:spPr>
          <a:xfrm>
            <a:off x="3078741" y="534342"/>
            <a:ext cx="8544231" cy="103467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Purchase Order Automation</a:t>
            </a:r>
          </a:p>
        </p:txBody>
      </p:sp>
    </p:spTree>
    <p:extLst>
      <p:ext uri="{BB962C8B-B14F-4D97-AF65-F5344CB8AC3E}">
        <p14:creationId xmlns:p14="http://schemas.microsoft.com/office/powerpoint/2010/main" val="275560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pageCurlDouble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EBD4B-076A-1442-E017-B4F1DD3E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9164-C6FF-B45D-F2E8-3735CCE4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17" y="880167"/>
            <a:ext cx="10563019" cy="56195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Used by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Business Owner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Purpose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Provides high-level analytics and reports on stock movement, sales performance, inventory valuation, and identifies fast or slow-moving products.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CRUD Operations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Create: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Generates new, custom reports based on selected parameters.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Read: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The owner can view and analyze all generated reports.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Update: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Reports can be refreshed to reflect the latest data.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Delete: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Old or irrelevant reports can be deleted from the system.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4B6450-2093-255F-43AD-B82B59941E4B}"/>
              </a:ext>
            </a:extLst>
          </p:cNvPr>
          <p:cNvSpPr txBox="1">
            <a:spLocks/>
          </p:cNvSpPr>
          <p:nvPr/>
        </p:nvSpPr>
        <p:spPr>
          <a:xfrm>
            <a:off x="4515114" y="466480"/>
            <a:ext cx="7096781" cy="103467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Business Reporting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621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pageCurlDouble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A40B85-C094-DD97-8B45-147F5C8C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155C6-B3C0-CDB7-5707-22341BEF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91" y="864865"/>
            <a:ext cx="9955348" cy="57129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Used by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Warehouse Staff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Purpose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A mobile-friendly interface for managing physical inventory. Supports barcode scanners for searching, picking, packing, and updating stock levels in real-time.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CRUD Operations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Create: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Adds new inventory records when goods are received.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Read: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Scans a barcode to read product details and location.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Update: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Updates stock quantities in real-time after picking an order or restocking shelves.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Delete: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 Removes a product record if it's discontinued or written off.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1E459E-8AF0-C6B6-C9AF-D06F034838E5}"/>
              </a:ext>
            </a:extLst>
          </p:cNvPr>
          <p:cNvSpPr txBox="1">
            <a:spLocks/>
          </p:cNvSpPr>
          <p:nvPr/>
        </p:nvSpPr>
        <p:spPr>
          <a:xfrm>
            <a:off x="4839581" y="452285"/>
            <a:ext cx="6688928" cy="104221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Warehouse Interface</a:t>
            </a:r>
          </a:p>
        </p:txBody>
      </p:sp>
    </p:spTree>
    <p:extLst>
      <p:ext uri="{BB962C8B-B14F-4D97-AF65-F5344CB8AC3E}">
        <p14:creationId xmlns:p14="http://schemas.microsoft.com/office/powerpoint/2010/main" val="3297973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pageCurlDouble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A547C-359C-FA5C-CCA0-5605A9D6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EEA2-E7CE-AA22-54BE-EC82F145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97" y="874698"/>
            <a:ext cx="8500173" cy="5695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Used by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System Administrator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Purpose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Allows the administrator to manage all user accounts, assign roles (e.g., Sales, Warehouse), and set specific permissions to ensure data security.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CRUD Operations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Create: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The admin creates new user accounts.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Read: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Views a list of all users and their assigned roles/permissions.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Update: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Modifies user details, changes roles, or resets passwords.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Delete: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Deactivates or permanently deletes a user account.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31E58B-31C3-3E92-3674-7DE144A2892A}"/>
              </a:ext>
            </a:extLst>
          </p:cNvPr>
          <p:cNvSpPr txBox="1">
            <a:spLocks/>
          </p:cNvSpPr>
          <p:nvPr/>
        </p:nvSpPr>
        <p:spPr>
          <a:xfrm>
            <a:off x="4937903" y="495013"/>
            <a:ext cx="6599200" cy="103467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036516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pageCurlDouble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E5C6D-F774-960A-348B-A7FAC2EA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7BBB-7CD2-F6CB-829A-E149689A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8" y="884529"/>
            <a:ext cx="8588664" cy="57030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Used by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All internal staff</a:t>
            </a: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Purpose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Ensures the system is easy to adopt and can grow with the company. Includes a user-friendly interface, help guides, and a flexible architecture.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  <a:latin typeface="Agency FB" panose="020B0503020202020204" pitchFamily="34" charset="0"/>
              </a:rPr>
              <a:t>CRUD Operations</a:t>
            </a:r>
            <a:endParaRPr lang="en-US" sz="2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Create: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Admins can create new help articles or training modules.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Read: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All users can read help guides and tutorials.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Update: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Training materials can be updated as the system evolves.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Delete: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Outdated help documents can be removed.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169EB7-14C6-BEB2-E050-9E6A5D4787BD}"/>
              </a:ext>
            </a:extLst>
          </p:cNvPr>
          <p:cNvSpPr txBox="1">
            <a:spLocks/>
          </p:cNvSpPr>
          <p:nvPr/>
        </p:nvSpPr>
        <p:spPr>
          <a:xfrm>
            <a:off x="4782520" y="534340"/>
            <a:ext cx="6890304" cy="1034673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Scalability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2045954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 advClick="0">
        <p15:prstTrans prst="pageCurlDouble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00F1-1060-1DE1-7FAD-3E5148B0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A956DB-AB33-3A20-F3B4-BD634C092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7993" y="601489"/>
            <a:ext cx="4138415" cy="8617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Presented by:</a:t>
            </a:r>
            <a:endParaRPr lang="en-US" sz="1800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2025-Y2-S1-MLB-B10G2-06</a:t>
            </a:r>
            <a:endParaRPr lang="en-US" b="1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53369-9021-ECC9-6883-EFB558AB1782}"/>
              </a:ext>
            </a:extLst>
          </p:cNvPr>
          <p:cNvSpPr txBox="1">
            <a:spLocks/>
          </p:cNvSpPr>
          <p:nvPr/>
        </p:nvSpPr>
        <p:spPr>
          <a:xfrm>
            <a:off x="4004268" y="5774385"/>
            <a:ext cx="4183464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Year 01 – Semester 01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SE2030 – Software Engineering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9FC0AE-F2A3-B5FA-6278-6FA17BC83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6806"/>
              </p:ext>
            </p:extLst>
          </p:nvPr>
        </p:nvGraphicFramePr>
        <p:xfrm>
          <a:off x="7087993" y="1934824"/>
          <a:ext cx="5015517" cy="3197616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000287">
                  <a:extLst>
                    <a:ext uri="{9D8B030D-6E8A-4147-A177-3AD203B41FA5}">
                      <a16:colId xmlns:a16="http://schemas.microsoft.com/office/drawing/2014/main" val="1837392500"/>
                    </a:ext>
                  </a:extLst>
                </a:gridCol>
                <a:gridCol w="3015230">
                  <a:extLst>
                    <a:ext uri="{9D8B030D-6E8A-4147-A177-3AD203B41FA5}">
                      <a16:colId xmlns:a16="http://schemas.microsoft.com/office/drawing/2014/main" val="4203230565"/>
                    </a:ext>
                  </a:extLst>
                </a:gridCol>
              </a:tblGrid>
              <a:tr h="5329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IT24102699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Mummullage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B.U.T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48455"/>
                  </a:ext>
                </a:extLst>
              </a:tr>
              <a:tr h="5329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IT24102758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Priyamalka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W D 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729538"/>
                  </a:ext>
                </a:extLst>
              </a:tr>
              <a:tr h="5329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IT24102784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Panagodage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N.M.H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482418"/>
                  </a:ext>
                </a:extLst>
              </a:tr>
              <a:tr h="5329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IT24102773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Siriwardane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K.D.D.D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160510"/>
                  </a:ext>
                </a:extLst>
              </a:tr>
              <a:tr h="5329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IT24102795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Alahakoon A. M. J. P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073833"/>
                  </a:ext>
                </a:extLst>
              </a:tr>
              <a:tr h="5329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IT24102798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Sooriyabandara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 U.R.G.W.K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387932"/>
                  </a:ext>
                </a:extLst>
              </a:tr>
            </a:tbl>
          </a:graphicData>
        </a:graphic>
      </p:graphicFrame>
      <p:pic>
        <p:nvPicPr>
          <p:cNvPr id="4" name="Picture 3" descr="A gold logo on a black background&#10;&#10;AI-generated content may be incorrect.">
            <a:extLst>
              <a:ext uri="{FF2B5EF4-FFF2-40B4-BE49-F238E27FC236}">
                <a16:creationId xmlns:a16="http://schemas.microsoft.com/office/drawing/2014/main" id="{E853B428-1FD2-862A-6834-198CD8892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3" r="1" b="17756"/>
          <a:stretch>
            <a:fillRect/>
          </a:stretch>
        </p:blipFill>
        <p:spPr>
          <a:xfrm>
            <a:off x="296151" y="906444"/>
            <a:ext cx="5799849" cy="3924870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895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618D04-7B3A-644D-A072-D1B84C169E26}"/>
              </a:ext>
            </a:extLst>
          </p:cNvPr>
          <p:cNvSpPr/>
          <p:nvPr/>
        </p:nvSpPr>
        <p:spPr>
          <a:xfrm>
            <a:off x="9133953" y="0"/>
            <a:ext cx="3058048" cy="6858000"/>
          </a:xfrm>
          <a:custGeom>
            <a:avLst/>
            <a:gdLst>
              <a:gd name="connsiteX0" fmla="*/ 971264 w 2967613"/>
              <a:gd name="connsiteY0" fmla="*/ 0 h 6858000"/>
              <a:gd name="connsiteX1" fmla="*/ 2967613 w 2967613"/>
              <a:gd name="connsiteY1" fmla="*/ 0 h 6858000"/>
              <a:gd name="connsiteX2" fmla="*/ 2967613 w 2967613"/>
              <a:gd name="connsiteY2" fmla="*/ 6858000 h 6858000"/>
              <a:gd name="connsiteX3" fmla="*/ 971264 w 2967613"/>
              <a:gd name="connsiteY3" fmla="*/ 6858000 h 6858000"/>
              <a:gd name="connsiteX4" fmla="*/ 956559 w 2967613"/>
              <a:gd name="connsiteY4" fmla="*/ 6841057 h 6858000"/>
              <a:gd name="connsiteX5" fmla="*/ 0 w 2967613"/>
              <a:gd name="connsiteY5" fmla="*/ 3429000 h 6858000"/>
              <a:gd name="connsiteX6" fmla="*/ 956559 w 2967613"/>
              <a:gd name="connsiteY6" fmla="*/ 169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7613" h="6858000">
                <a:moveTo>
                  <a:pt x="971264" y="0"/>
                </a:moveTo>
                <a:lnTo>
                  <a:pt x="2967613" y="0"/>
                </a:lnTo>
                <a:lnTo>
                  <a:pt x="2967613" y="6858000"/>
                </a:lnTo>
                <a:lnTo>
                  <a:pt x="971264" y="6858000"/>
                </a:lnTo>
                <a:lnTo>
                  <a:pt x="956559" y="6841057"/>
                </a:lnTo>
                <a:cubicBezTo>
                  <a:pt x="379440" y="6101598"/>
                  <a:pt x="0" y="4849338"/>
                  <a:pt x="0" y="3429000"/>
                </a:cubicBezTo>
                <a:cubicBezTo>
                  <a:pt x="0" y="2008662"/>
                  <a:pt x="379440" y="756403"/>
                  <a:pt x="956559" y="16943"/>
                </a:cubicBezTo>
                <a:close/>
              </a:path>
            </a:pathLst>
          </a:custGeom>
          <a:solidFill>
            <a:srgbClr val="383B4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4A010-45A8-6AF2-8D44-9A6EF619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413" y="0"/>
            <a:ext cx="2743200" cy="6858000"/>
          </a:xfrm>
        </p:spPr>
        <p:txBody>
          <a:bodyPr/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Minor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Functions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  <a:cs typeface="ADLaM Display" panose="02010000000000000000" pitchFamily="2" charset="0"/>
            </a:endParaRP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E5A7E653-6B34-7C15-A21D-199E5C80A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140915"/>
              </p:ext>
            </p:extLst>
          </p:nvPr>
        </p:nvGraphicFramePr>
        <p:xfrm>
          <a:off x="80387" y="290718"/>
          <a:ext cx="8776138" cy="6492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3529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BE216C-DE5E-41B4-B01D-42B9841D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>
                                            <p:graphicEl>
                                              <a:dgm id="{8FBE216C-DE5E-41B4-B01D-42B9841D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>
                                            <p:graphicEl>
                                              <a:dgm id="{8FBE216C-DE5E-41B4-B01D-42B9841D19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8">
                                            <p:graphicEl>
                                              <a:dgm id="{8FBE216C-DE5E-41B4-B01D-42B9841D19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B9E3AB-EEFC-42D0-BAD3-43C80A0BC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>
                                            <p:graphicEl>
                                              <a:dgm id="{CBB9E3AB-EEFC-42D0-BAD3-43C80A0BC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8">
                                            <p:graphicEl>
                                              <a:dgm id="{CBB9E3AB-EEFC-42D0-BAD3-43C80A0BC7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>
                                            <p:graphicEl>
                                              <a:dgm id="{CBB9E3AB-EEFC-42D0-BAD3-43C80A0BC7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45D9D2-586E-4A95-96D7-EC0BD7F70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>
                                            <p:graphicEl>
                                              <a:dgm id="{F845D9D2-586E-4A95-96D7-EC0BD7F70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>
                                            <p:graphicEl>
                                              <a:dgm id="{F845D9D2-586E-4A95-96D7-EC0BD7F701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8">
                                            <p:graphicEl>
                                              <a:dgm id="{F845D9D2-586E-4A95-96D7-EC0BD7F701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AC2B88-581A-4655-96B9-9172ED4E0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>
                                            <p:graphicEl>
                                              <a:dgm id="{E2AC2B88-581A-4655-96B9-9172ED4E0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>
                                            <p:graphicEl>
                                              <a:dgm id="{E2AC2B88-581A-4655-96B9-9172ED4E0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>
                                            <p:graphicEl>
                                              <a:dgm id="{E2AC2B88-581A-4655-96B9-9172ED4E0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9E0E4C3-B36A-441C-837B-CB56AC37A6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>
                                            <p:graphicEl>
                                              <a:dgm id="{29E0E4C3-B36A-441C-837B-CB56AC37A6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>
                                            <p:graphicEl>
                                              <a:dgm id="{29E0E4C3-B36A-441C-837B-CB56AC37A6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>
                                            <p:graphicEl>
                                              <a:dgm id="{29E0E4C3-B36A-441C-837B-CB56AC37A6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6BC1D1A-6974-42F8-A876-42A8AD626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>
                                            <p:graphicEl>
                                              <a:dgm id="{C6BC1D1A-6974-42F8-A876-42A8AD626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>
                                            <p:graphicEl>
                                              <a:dgm id="{C6BC1D1A-6974-42F8-A876-42A8AD626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8">
                                            <p:graphicEl>
                                              <a:dgm id="{C6BC1D1A-6974-42F8-A876-42A8AD626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3126B99-311B-4758-9D22-388904D0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">
                                            <p:graphicEl>
                                              <a:dgm id="{D3126B99-311B-4758-9D22-388904D0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>
                                            <p:graphicEl>
                                              <a:dgm id="{D3126B99-311B-4758-9D22-388904D0E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8">
                                            <p:graphicEl>
                                              <a:dgm id="{D3126B99-311B-4758-9D22-388904D0E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BB8575-A837-48D3-85BD-BDB418B75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8">
                                            <p:graphicEl>
                                              <a:dgm id="{B5BB8575-A837-48D3-85BD-BDB418B75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8">
                                            <p:graphicEl>
                                              <a:dgm id="{B5BB8575-A837-48D3-85BD-BDB418B75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">
                                            <p:graphicEl>
                                              <a:dgm id="{B5BB8575-A837-48D3-85BD-BDB418B758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B3BB626-2C25-461C-B70C-DBFE40B76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8">
                                            <p:graphicEl>
                                              <a:dgm id="{2B3BB626-2C25-461C-B70C-DBFE40B76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8">
                                            <p:graphicEl>
                                              <a:dgm id="{2B3BB626-2C25-461C-B70C-DBFE40B76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8">
                                            <p:graphicEl>
                                              <a:dgm id="{2B3BB626-2C25-461C-B70C-DBFE40B768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876EE5-D00C-4D13-9353-133E70CCB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8">
                                            <p:graphicEl>
                                              <a:dgm id="{02876EE5-D00C-4D13-9353-133E70CCB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8">
                                            <p:graphicEl>
                                              <a:dgm id="{02876EE5-D00C-4D13-9353-133E70CCB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8">
                                            <p:graphicEl>
                                              <a:dgm id="{02876EE5-D00C-4D13-9353-133E70CCBD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3EC11C8-6E79-4669-825B-DD67BA032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8">
                                            <p:graphicEl>
                                              <a:dgm id="{A3EC11C8-6E79-4669-825B-DD67BA032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8">
                                            <p:graphicEl>
                                              <a:dgm id="{A3EC11C8-6E79-4669-825B-DD67BA032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8">
                                            <p:graphicEl>
                                              <a:dgm id="{A3EC11C8-6E79-4669-825B-DD67BA032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5D1A03-D5C6-4E1F-884D-F9D878739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8">
                                            <p:graphicEl>
                                              <a:dgm id="{BB5D1A03-D5C6-4E1F-884D-F9D878739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8">
                                            <p:graphicEl>
                                              <a:dgm id="{BB5D1A03-D5C6-4E1F-884D-F9D878739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8">
                                            <p:graphicEl>
                                              <a:dgm id="{BB5D1A03-D5C6-4E1F-884D-F9D878739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BCB59A6-5A55-40D3-8609-8D8D66A6E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8">
                                            <p:graphicEl>
                                              <a:dgm id="{5BCB59A6-5A55-40D3-8609-8D8D66A6E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8">
                                            <p:graphicEl>
                                              <a:dgm id="{5BCB59A6-5A55-40D3-8609-8D8D66A6E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8">
                                            <p:graphicEl>
                                              <a:dgm id="{5BCB59A6-5A55-40D3-8609-8D8D66A6E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674B82-294E-4028-8BB2-E09673BC8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">
                                            <p:graphicEl>
                                              <a:dgm id="{58674B82-294E-4028-8BB2-E09673BC8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8">
                                            <p:graphicEl>
                                              <a:dgm id="{58674B82-294E-4028-8BB2-E09673BC8B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8">
                                            <p:graphicEl>
                                              <a:dgm id="{58674B82-294E-4028-8BB2-E09673BC8B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319B6B-FF2F-4967-A9F0-0D91D83E8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8">
                                            <p:graphicEl>
                                              <a:dgm id="{13319B6B-FF2F-4967-A9F0-0D91D83E8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8">
                                            <p:graphicEl>
                                              <a:dgm id="{13319B6B-FF2F-4967-A9F0-0D91D83E85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8">
                                            <p:graphicEl>
                                              <a:dgm id="{13319B6B-FF2F-4967-A9F0-0D91D83E85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D393C29-79AC-423B-A090-542C4B741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">
                                            <p:graphicEl>
                                              <a:dgm id="{7D393C29-79AC-423B-A090-542C4B741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">
                                            <p:graphicEl>
                                              <a:dgm id="{7D393C29-79AC-423B-A090-542C4B7410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8">
                                            <p:graphicEl>
                                              <a:dgm id="{7D393C29-79AC-423B-A090-542C4B7410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BF8477D-294F-407D-A621-D29DC5DA8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8">
                                            <p:graphicEl>
                                              <a:dgm id="{CBF8477D-294F-407D-A621-D29DC5DA8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8">
                                            <p:graphicEl>
                                              <a:dgm id="{CBF8477D-294F-407D-A621-D29DC5DA8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8">
                                            <p:graphicEl>
                                              <a:dgm id="{CBF8477D-294F-407D-A621-D29DC5DA80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193321-1103-406D-BCDF-64177253F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8">
                                            <p:graphicEl>
                                              <a:dgm id="{47193321-1103-406D-BCDF-64177253F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8">
                                            <p:graphicEl>
                                              <a:dgm id="{47193321-1103-406D-BCDF-64177253F2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8">
                                            <p:graphicEl>
                                              <a:dgm id="{47193321-1103-406D-BCDF-64177253F2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 uiExpand="1">
        <p:bldSub>
          <a:bldDgm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DF9B-2D74-0039-FB96-6010B689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151"/>
            <a:ext cx="12192000" cy="976056"/>
          </a:xfrm>
          <a:solidFill>
            <a:srgbClr val="383B4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System Limitations / Constraints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DCED2B-35C3-9817-FD6D-61C57AB56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424875"/>
              </p:ext>
            </p:extLst>
          </p:nvPr>
        </p:nvGraphicFramePr>
        <p:xfrm>
          <a:off x="314632" y="1651819"/>
          <a:ext cx="11562735" cy="48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5137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FD7668-3D61-4BCF-A33E-ED8D84BBE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>
                                            <p:graphicEl>
                                              <a:dgm id="{EDFD7668-3D61-4BCF-A33E-ED8D84BBEB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FB6D98-6CD0-4C0C-BF19-35A070C6A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>
                                            <p:graphicEl>
                                              <a:dgm id="{B9FB6D98-6CD0-4C0C-BF19-35A070C6A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C9A07F-244B-4CD4-909B-471920AA9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BAC9A07F-244B-4CD4-909B-471920AA97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F91E5C-3A1E-4F98-99F9-C9BB982A44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1FF91E5C-3A1E-4F98-99F9-C9BB982A44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579638-9602-4231-9477-0F536CD76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FD579638-9602-4231-9477-0F536CD76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97D225-996B-4497-A632-BD9FC972E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FC97D225-996B-4497-A632-BD9FC972E0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C24639-B374-4A8A-9353-7483AE54BB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9DC24639-B374-4A8A-9353-7483AE54BB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9AEE9D-248D-46C3-B77C-57E9FB2CBE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139AEE9D-248D-46C3-B77C-57E9FB2CBE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9E4CE5-009E-40F0-B94E-02BE2C804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graphicEl>
                                              <a:dgm id="{EC9E4CE5-009E-40F0-B94E-02BE2C804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C6D355-5675-434D-BCA2-4D9DF6927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graphicEl>
                                              <a:dgm id="{02C6D355-5675-434D-BCA2-4D9DF6927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D5A2C9-08D0-438F-9E29-5B56CAB5E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dgm id="{E3D5A2C9-08D0-438F-9E29-5B56CAB5E2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6" grpId="0" uiExpand="1">
        <p:bldSub>
          <a:bldDgm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1FA7-1130-577A-B262-3CFCE4D3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608"/>
            <a:ext cx="12192000" cy="914400"/>
          </a:xfrm>
          <a:solidFill>
            <a:schemeClr val="bg2">
              <a:lumMod val="1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PROJECT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Headings)"/>
              </a:rPr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EC563-7A28-7A64-EF55-8B2D96B8B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8F0EB2-D253-F76C-B121-CBA49CA5F0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761A4F-8455-B6EE-0710-C948C881802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12566" y="2576052"/>
            <a:ext cx="2066101" cy="2688660"/>
          </a:xfrm>
        </p:spPr>
        <p:txBody>
          <a:bodyPr>
            <a:normAutofit/>
          </a:bodyPr>
          <a:lstStyle/>
          <a:p>
            <a:r>
              <a:rPr lang="en-US" sz="1600" dirty="0"/>
              <a:t>Finalize project concept and primary requirements.</a:t>
            </a:r>
          </a:p>
          <a:p>
            <a:endParaRPr lang="en-US" sz="1600" dirty="0"/>
          </a:p>
        </p:txBody>
      </p:sp>
      <p:pic>
        <p:nvPicPr>
          <p:cNvPr id="100" name="Picture Placeholder 99" descr="Business Growth with solid fill">
            <a:extLst>
              <a:ext uri="{FF2B5EF4-FFF2-40B4-BE49-F238E27FC236}">
                <a16:creationId xmlns:a16="http://schemas.microsoft.com/office/drawing/2014/main" id="{41A0C35A-B61E-04E0-9A0E-27D0254B9590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65433" y="5628235"/>
            <a:ext cx="685800" cy="68580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046D6-BF6A-92C5-9FA6-A8E0968175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873B32-A536-3384-777E-7E6388EDC2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04 - 05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D4C139-4CA6-061C-30BA-8E451F74D97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937742" y="2576052"/>
            <a:ext cx="2066101" cy="2688660"/>
          </a:xfrm>
        </p:spPr>
        <p:txBody>
          <a:bodyPr>
            <a:normAutofit/>
          </a:bodyPr>
          <a:lstStyle/>
          <a:p>
            <a:r>
              <a:rPr lang="en-US" sz="1600" dirty="0"/>
              <a:t>Create system architecture, use cases, and UI mockups.</a:t>
            </a:r>
          </a:p>
        </p:txBody>
      </p:sp>
      <p:pic>
        <p:nvPicPr>
          <p:cNvPr id="101" name="Picture Placeholder 100" descr="Internet Of Things with solid fill">
            <a:extLst>
              <a:ext uri="{FF2B5EF4-FFF2-40B4-BE49-F238E27FC236}">
                <a16:creationId xmlns:a16="http://schemas.microsoft.com/office/drawing/2014/main" id="{58A8FA1F-1699-0217-E33F-6BD26B4D5BF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FDB83-A3CA-32EC-E835-74D51EC7ED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E7116E-BD93-DD4F-EF8F-9844EF3C0C6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06 - 09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B0524D-33BC-3B8A-95AC-691DD154BD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62918" y="2576052"/>
            <a:ext cx="2066101" cy="2688660"/>
          </a:xfrm>
        </p:spPr>
        <p:txBody>
          <a:bodyPr>
            <a:noAutofit/>
          </a:bodyPr>
          <a:lstStyle/>
          <a:p>
            <a:r>
              <a:rPr lang="en-US" sz="1600" dirty="0"/>
              <a:t>Develop backend, inventory control, warehouse interface, and reporting modules.</a:t>
            </a:r>
          </a:p>
        </p:txBody>
      </p:sp>
      <p:pic>
        <p:nvPicPr>
          <p:cNvPr id="102" name="Picture Placeholder 101" descr="Social network with solid fill">
            <a:extLst>
              <a:ext uri="{FF2B5EF4-FFF2-40B4-BE49-F238E27FC236}">
                <a16:creationId xmlns:a16="http://schemas.microsoft.com/office/drawing/2014/main" id="{8EF82486-ABDC-A42A-299B-A8456BE72A4B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0006CE-8B99-2B5E-6EC8-AD2659DA4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FC2536-E65E-7429-0184-98BC0E1C17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10 - 11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1E93091-75D0-8EE7-0CC2-3D13EC5ACA4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188094" y="2576052"/>
            <a:ext cx="2066101" cy="2688660"/>
          </a:xfrm>
        </p:spPr>
        <p:txBody>
          <a:bodyPr>
            <a:normAutofit/>
          </a:bodyPr>
          <a:lstStyle/>
          <a:p>
            <a:r>
              <a:rPr lang="en-US" sz="1600" dirty="0"/>
              <a:t>Perform integration testing, fix bugs, and gather user feedback.</a:t>
            </a:r>
          </a:p>
        </p:txBody>
      </p:sp>
      <p:pic>
        <p:nvPicPr>
          <p:cNvPr id="103" name="Picture Placeholder 102" descr="Checklist with solid fill">
            <a:extLst>
              <a:ext uri="{FF2B5EF4-FFF2-40B4-BE49-F238E27FC236}">
                <a16:creationId xmlns:a16="http://schemas.microsoft.com/office/drawing/2014/main" id="{474E7E93-86E1-4C23-3541-A24692B8DB83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502716" y="5628235"/>
            <a:ext cx="685800" cy="68580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98FC35-D6C3-4969-74AD-CCF9708634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90BE18-FA27-C57B-C781-3884F580D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12 - 14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31D9E72-C932-0F8E-8855-77A99AB3EE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313268" y="2576052"/>
            <a:ext cx="2066101" cy="2688660"/>
          </a:xfrm>
        </p:spPr>
        <p:txBody>
          <a:bodyPr>
            <a:normAutofit/>
          </a:bodyPr>
          <a:lstStyle/>
          <a:p>
            <a:r>
              <a:rPr lang="en-US" sz="1600" dirty="0"/>
              <a:t>Complete final documentation, prepare for presentation, and conduct final system demo and submission.</a:t>
            </a:r>
          </a:p>
        </p:txBody>
      </p:sp>
      <p:pic>
        <p:nvPicPr>
          <p:cNvPr id="104" name="Picture Placeholder 103" descr="Internet with solid fill">
            <a:extLst>
              <a:ext uri="{FF2B5EF4-FFF2-40B4-BE49-F238E27FC236}">
                <a16:creationId xmlns:a16="http://schemas.microsoft.com/office/drawing/2014/main" id="{1BE8DFCD-9481-C706-BE19-0A45C903221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0052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8" grpId="0" build="p"/>
      <p:bldP spid="13" grpId="0" uiExpand="1" build="p" animBg="1"/>
      <p:bldP spid="4" grpId="0" build="p"/>
      <p:bldP spid="9" grpId="0" build="p"/>
      <p:bldP spid="14" grpId="0" uiExpand="1" build="p" animBg="1"/>
      <p:bldP spid="5" grpId="0" build="p"/>
      <p:bldP spid="10" grpId="0" build="p"/>
      <p:bldP spid="15" grpId="0" uiExpand="1" build="p" animBg="1"/>
      <p:bldP spid="6" grpId="0" build="p"/>
      <p:bldP spid="11" grpId="0" build="p"/>
      <p:bldP spid="16" grpId="0" uiExpand="1" build="p" animBg="1"/>
      <p:bldP spid="7" grpId="0" build="p"/>
      <p:bldP spid="12" grpId="0" build="p"/>
      <p:bldP spid="1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5A7BA-6841-0A3A-6709-1DAE56C44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47EE0D-131F-912B-1C59-B936ED33BA20}"/>
              </a:ext>
            </a:extLst>
          </p:cNvPr>
          <p:cNvCxnSpPr/>
          <p:nvPr/>
        </p:nvCxnSpPr>
        <p:spPr>
          <a:xfrm>
            <a:off x="-1" y="828990"/>
            <a:ext cx="12192000" cy="0"/>
          </a:xfrm>
          <a:prstGeom prst="line">
            <a:avLst/>
          </a:prstGeom>
          <a:ln w="76200">
            <a:solidFill>
              <a:srgbClr val="383B4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328483-777D-D29F-CFC0-6C02443D660C}"/>
              </a:ext>
            </a:extLst>
          </p:cNvPr>
          <p:cNvCxnSpPr/>
          <p:nvPr/>
        </p:nvCxnSpPr>
        <p:spPr>
          <a:xfrm>
            <a:off x="-1" y="682117"/>
            <a:ext cx="12192000" cy="0"/>
          </a:xfrm>
          <a:prstGeom prst="line">
            <a:avLst/>
          </a:prstGeom>
          <a:ln w="76200">
            <a:solidFill>
              <a:srgbClr val="383B4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1D6F4-E4F1-617D-CCA5-B4EA79810C47}"/>
              </a:ext>
            </a:extLst>
          </p:cNvPr>
          <p:cNvCxnSpPr/>
          <p:nvPr/>
        </p:nvCxnSpPr>
        <p:spPr>
          <a:xfrm>
            <a:off x="0" y="526368"/>
            <a:ext cx="12192000" cy="0"/>
          </a:xfrm>
          <a:prstGeom prst="line">
            <a:avLst/>
          </a:prstGeom>
          <a:ln w="76200">
            <a:solidFill>
              <a:srgbClr val="383B4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E93E7327-6B20-E86F-C8D1-9E9E262E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368" y="179034"/>
            <a:ext cx="4513914" cy="976056"/>
          </a:xfrm>
          <a:solidFill>
            <a:srgbClr val="383B4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Conclusion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46B2C014-91C9-5276-5985-1531268664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625898"/>
              </p:ext>
            </p:extLst>
          </p:nvPr>
        </p:nvGraphicFramePr>
        <p:xfrm>
          <a:off x="3603721" y="2757933"/>
          <a:ext cx="4876404" cy="3948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7759DC-7B22-380F-F910-6A83016158AA}"/>
              </a:ext>
            </a:extLst>
          </p:cNvPr>
          <p:cNvSpPr txBox="1"/>
          <p:nvPr/>
        </p:nvSpPr>
        <p:spPr>
          <a:xfrm>
            <a:off x="3603721" y="1232781"/>
            <a:ext cx="536104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8FFFDA"/>
                </a:solidFill>
                <a:latin typeface="Arial" panose="020B0604020202020204" pitchFamily="34" charset="0"/>
              </a:rPr>
              <a:t>The proposed system offers a modern, integrated solution to revolutionize the inventory function at Southern Goods Distributors.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7AA4E-83ED-F45B-061E-ABBBE87E4EF9}"/>
              </a:ext>
            </a:extLst>
          </p:cNvPr>
          <p:cNvSpPr txBox="1"/>
          <p:nvPr/>
        </p:nvSpPr>
        <p:spPr>
          <a:xfrm>
            <a:off x="93595" y="3429000"/>
            <a:ext cx="355903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FF99"/>
                </a:solidFill>
                <a:latin typeface="Arial" panose="020B0604020202020204" pitchFamily="34" charset="0"/>
              </a:rPr>
              <a:t>With its scalable design and user-friendly interface, the system will not only solve current challenges but also support the company's future growth, providing a solid foundation for data-driven decisions.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A99D6-7CEF-60BC-0D11-AC348A0F8FE0}"/>
              </a:ext>
            </a:extLst>
          </p:cNvPr>
          <p:cNvSpPr txBox="1"/>
          <p:nvPr/>
        </p:nvSpPr>
        <p:spPr>
          <a:xfrm>
            <a:off x="8431212" y="3844498"/>
            <a:ext cx="3559039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9FFF"/>
                </a:solidFill>
                <a:latin typeface="Arial" panose="020B0604020202020204" pitchFamily="34" charset="0"/>
              </a:rPr>
              <a:t>By replacing manual procedures with a centralized platform, the system will reduce errors, improve accuracy, and enhance efficiency.</a:t>
            </a:r>
          </a:p>
        </p:txBody>
      </p:sp>
    </p:spTree>
    <p:extLst>
      <p:ext uri="{BB962C8B-B14F-4D97-AF65-F5344CB8AC3E}">
        <p14:creationId xmlns:p14="http://schemas.microsoft.com/office/powerpoint/2010/main" val="349202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Graphic spid="27" grpId="0" uiExpand="1">
        <p:bldAsOne/>
      </p:bldGraphic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A4183C-89EC-EDB4-3E6F-4DF4B9F0A897}"/>
              </a:ext>
            </a:extLst>
          </p:cNvPr>
          <p:cNvSpPr/>
          <p:nvPr/>
        </p:nvSpPr>
        <p:spPr>
          <a:xfrm>
            <a:off x="508000" y="416560"/>
            <a:ext cx="11155680" cy="606552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3F0C45-97FE-489A-8939-B668DCBE5B21}"/>
              </a:ext>
            </a:extLst>
          </p:cNvPr>
          <p:cNvGrpSpPr/>
          <p:nvPr/>
        </p:nvGrpSpPr>
        <p:grpSpPr>
          <a:xfrm>
            <a:off x="4129221" y="1000432"/>
            <a:ext cx="3913238" cy="4857136"/>
            <a:chOff x="1306361" y="1000432"/>
            <a:chExt cx="3913238" cy="4857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963939-6C0D-C33E-1583-3EAD2A0DA689}"/>
                </a:ext>
              </a:extLst>
            </p:cNvPr>
            <p:cNvSpPr/>
            <p:nvPr/>
          </p:nvSpPr>
          <p:spPr>
            <a:xfrm>
              <a:off x="1306361" y="1000432"/>
              <a:ext cx="3913238" cy="4857136"/>
            </a:xfrm>
            <a:prstGeom prst="round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Handshake with solid fill">
              <a:extLst>
                <a:ext uri="{FF2B5EF4-FFF2-40B4-BE49-F238E27FC236}">
                  <a16:creationId xmlns:a16="http://schemas.microsoft.com/office/drawing/2014/main" id="{EF66ACF9-C294-8737-7E85-F2F87CB1B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7871" y="1710512"/>
              <a:ext cx="2430216" cy="2430216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445E6AB3-3D02-1D2D-1636-F961D85D1AE9}"/>
                </a:ext>
              </a:extLst>
            </p:cNvPr>
            <p:cNvSpPr txBox="1">
              <a:spLocks/>
            </p:cNvSpPr>
            <p:nvPr/>
          </p:nvSpPr>
          <p:spPr>
            <a:xfrm>
              <a:off x="2168892" y="4140728"/>
              <a:ext cx="2208495" cy="101222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spcAft>
                  <a:spcPts val="600"/>
                </a:spcAft>
                <a:buNone/>
              </a:pPr>
              <a: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  <a:ea typeface="Batang" panose="02030600000101010101" pitchFamily="18" charset="-127"/>
                  <a:cs typeface="+mj-cs"/>
                </a:rPr>
                <a:t>Thank You !</a:t>
              </a:r>
              <a:r>
                <a:rPr lang="en-US" sz="4000" dirty="0">
                  <a:solidFill>
                    <a:schemeClr val="bg1"/>
                  </a:solidFill>
                  <a:latin typeface="Agency FB" panose="020B0503020202020204" pitchFamily="34" charset="0"/>
                  <a:ea typeface="Batang" panose="02030600000101010101" pitchFamily="18" charset="-127"/>
                  <a:cs typeface="+mj-cs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251900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9E6C0B-BA25-D377-E986-C892D4BF5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02405"/>
              </p:ext>
            </p:extLst>
          </p:nvPr>
        </p:nvGraphicFramePr>
        <p:xfrm>
          <a:off x="445477" y="1477607"/>
          <a:ext cx="11746523" cy="5059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9F809AD-4D12-D04F-327D-FCBBF926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4150"/>
            <a:ext cx="12192001" cy="1084211"/>
          </a:xfrm>
          <a:solidFill>
            <a:srgbClr val="383B4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1191280"/>
      </p:ext>
    </p:extLst>
  </p:cSld>
  <p:clrMapOvr>
    <a:masterClrMapping/>
  </p:clrMapOvr>
  <p:transition spd="slow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AsOne/>
      </p:bldGraphic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CCC88-2542-D4CA-2DED-6B8DF285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System Overview Diagram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4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4F9E0D66-005A-E5E0-9706-95E934203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2" b="2101"/>
          <a:stretch>
            <a:fillRect/>
          </a:stretch>
        </p:blipFill>
        <p:spPr>
          <a:xfrm>
            <a:off x="5034309" y="742951"/>
            <a:ext cx="6820807" cy="54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15962"/>
      </p:ext>
    </p:extLst>
  </p:cSld>
  <p:clrMapOvr>
    <a:masterClrMapping/>
  </p:clrMapOvr>
  <p:transition spd="slow" advClick="0" advTm="3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E054-1367-0C82-65AD-DA328FBF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7E35-0880-5FE4-78D7-B2BC2AB7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2ECD6-14D6-DA77-ECE6-6C5A3F07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3C96B1-31ED-4A88-B86C-4E5C1CDC50D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0876D-9583-AF0D-A81F-386E329B3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7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5D496E04-6EB5-8633-BDD8-A74E4E748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98" y="100672"/>
            <a:ext cx="7948246" cy="66566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792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4F494-3AD2-0FEB-C3C7-0096740F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67098F3-E493-EAC1-26FE-9E88ECCCB76C}"/>
              </a:ext>
            </a:extLst>
          </p:cNvPr>
          <p:cNvGrpSpPr/>
          <p:nvPr/>
        </p:nvGrpSpPr>
        <p:grpSpPr>
          <a:xfrm>
            <a:off x="0" y="1117600"/>
            <a:ext cx="2033208" cy="5740400"/>
            <a:chOff x="-11" y="914400"/>
            <a:chExt cx="1987565" cy="59436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0425DC-CD57-51CA-0F8A-509DC1566BCE}"/>
                </a:ext>
              </a:extLst>
            </p:cNvPr>
            <p:cNvGrpSpPr/>
            <p:nvPr/>
          </p:nvGrpSpPr>
          <p:grpSpPr>
            <a:xfrm>
              <a:off x="-11" y="914400"/>
              <a:ext cx="1987565" cy="5943600"/>
              <a:chOff x="-2" y="0"/>
              <a:chExt cx="4052189" cy="6858000"/>
            </a:xfrm>
            <a:solidFill>
              <a:schemeClr val="bg2">
                <a:lumMod val="10000"/>
              </a:schemeClr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DF28F0-1EA5-5687-EDB3-BD40D1446519}"/>
                  </a:ext>
                </a:extLst>
              </p:cNvPr>
              <p:cNvSpPr/>
              <p:nvPr/>
            </p:nvSpPr>
            <p:spPr>
              <a:xfrm>
                <a:off x="0" y="0"/>
                <a:ext cx="4052187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Live view of stock levels,</a:t>
                </a:r>
              </a:p>
              <a:p>
                <a:pPr algn="ctr"/>
                <a:r>
                  <a:rPr lang="en-US" sz="1600" dirty="0"/>
                  <a:t> low-stock alerts.</a:t>
                </a:r>
                <a:endParaRPr lang="en-US" sz="1600" b="1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  <a:sym typeface="Wingdings" panose="05000000000000000000" pitchFamily="2" charset="2"/>
                </a:endParaRPr>
              </a:p>
              <a:p>
                <a:pPr algn="ctr"/>
                <a:endParaRPr lang="en-US" sz="1600" dirty="0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D9D537A2-3B99-E638-5DC2-BF39A7A9A4DB}"/>
                  </a:ext>
                </a:extLst>
              </p:cNvPr>
              <p:cNvSpPr/>
              <p:nvPr/>
            </p:nvSpPr>
            <p:spPr>
              <a:xfrm>
                <a:off x="955752" y="5138973"/>
                <a:ext cx="2222168" cy="1255542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FFFF99"/>
                    </a:solidFill>
                    <a:latin typeface="Book Antiqua" panose="02040602050305030304" pitchFamily="18" charset="0"/>
                  </a:rPr>
                  <a:t>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BE1E93-521B-17B2-AFF6-344F9EAEA9FF}"/>
                  </a:ext>
                </a:extLst>
              </p:cNvPr>
              <p:cNvSpPr/>
              <p:nvPr/>
            </p:nvSpPr>
            <p:spPr>
              <a:xfrm>
                <a:off x="-2" y="0"/>
                <a:ext cx="4052187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FF99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Real-time Inventory Dashboard</a:t>
                </a:r>
                <a:endParaRPr lang="en-US" sz="2000" dirty="0">
                  <a:solidFill>
                    <a:srgbClr val="FFFF99"/>
                  </a:solidFill>
                </a:endParaRPr>
              </a:p>
            </p:txBody>
          </p: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74BDAA6C-6F60-5341-9B67-5F9411C960FD}"/>
                </a:ext>
              </a:extLst>
            </p:cNvPr>
            <p:cNvSpPr/>
            <p:nvPr/>
          </p:nvSpPr>
          <p:spPr>
            <a:xfrm rot="10800000">
              <a:off x="714058" y="3010638"/>
              <a:ext cx="559426" cy="460150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A431A31-E8AE-7083-2BA2-B3201B22E134}"/>
              </a:ext>
            </a:extLst>
          </p:cNvPr>
          <p:cNvGrpSpPr/>
          <p:nvPr/>
        </p:nvGrpSpPr>
        <p:grpSpPr>
          <a:xfrm>
            <a:off x="2036605" y="1117600"/>
            <a:ext cx="2033208" cy="5740400"/>
            <a:chOff x="2061531" y="914400"/>
            <a:chExt cx="2048256" cy="59436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9436C3-A3AD-77BD-CE59-1E41536D1FEB}"/>
                </a:ext>
              </a:extLst>
            </p:cNvPr>
            <p:cNvGrpSpPr/>
            <p:nvPr/>
          </p:nvGrpSpPr>
          <p:grpSpPr>
            <a:xfrm>
              <a:off x="2061531" y="914400"/>
              <a:ext cx="2048256" cy="5943600"/>
              <a:chOff x="4052183" y="0"/>
              <a:chExt cx="3906967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E643FF-20FD-1F32-E383-F03B087F922B}"/>
                  </a:ext>
                </a:extLst>
              </p:cNvPr>
              <p:cNvSpPr/>
              <p:nvPr/>
            </p:nvSpPr>
            <p:spPr>
              <a:xfrm>
                <a:off x="4052187" y="0"/>
                <a:ext cx="3906963" cy="685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Automated creation and tracking of </a:t>
                </a:r>
              </a:p>
              <a:p>
                <a:pPr algn="ctr"/>
                <a:r>
                  <a:rPr lang="en-US" sz="1600" dirty="0"/>
                  <a:t>purchase orders.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F9903AE4-4CD4-F836-C360-4D21E0FFE50F}"/>
                  </a:ext>
                </a:extLst>
              </p:cNvPr>
              <p:cNvSpPr/>
              <p:nvPr/>
            </p:nvSpPr>
            <p:spPr>
              <a:xfrm>
                <a:off x="5040487" y="5138973"/>
                <a:ext cx="2142530" cy="1255542"/>
              </a:xfrm>
              <a:prstGeom prst="flowChartConnector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Book Antiqua" panose="02040602050305030304" pitchFamily="18" charset="0"/>
                  </a:rPr>
                  <a:t>02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12A1F-6C7B-6470-1955-AE9F0F6E3CA3}"/>
                  </a:ext>
                </a:extLst>
              </p:cNvPr>
              <p:cNvSpPr/>
              <p:nvPr/>
            </p:nvSpPr>
            <p:spPr>
              <a:xfrm>
                <a:off x="4052183" y="0"/>
                <a:ext cx="3906967" cy="24187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Purchase Order Management</a:t>
                </a:r>
                <a:endParaRPr lang="en-US" sz="2000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A9DF2F6-3F2B-EC9A-DE56-E5C704D7955E}"/>
                </a:ext>
              </a:extLst>
            </p:cNvPr>
            <p:cNvSpPr/>
            <p:nvPr/>
          </p:nvSpPr>
          <p:spPr>
            <a:xfrm rot="10800000">
              <a:off x="2824756" y="3010639"/>
              <a:ext cx="597938" cy="460150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CF25EC-FB80-D00F-C208-5DEDABEC9FB6}"/>
              </a:ext>
            </a:extLst>
          </p:cNvPr>
          <p:cNvGrpSpPr/>
          <p:nvPr/>
        </p:nvGrpSpPr>
        <p:grpSpPr>
          <a:xfrm>
            <a:off x="4069813" y="1117600"/>
            <a:ext cx="2033208" cy="5740400"/>
            <a:chOff x="4148947" y="914400"/>
            <a:chExt cx="2124388" cy="59436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FF0C0D-936E-7693-9D69-1982C55E1044}"/>
                </a:ext>
              </a:extLst>
            </p:cNvPr>
            <p:cNvGrpSpPr/>
            <p:nvPr/>
          </p:nvGrpSpPr>
          <p:grpSpPr>
            <a:xfrm>
              <a:off x="4148947" y="914400"/>
              <a:ext cx="2124388" cy="5943600"/>
              <a:chOff x="8104375" y="0"/>
              <a:chExt cx="4087626" cy="6858000"/>
            </a:xfrm>
            <a:solidFill>
              <a:schemeClr val="bg2">
                <a:lumMod val="25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A01CB8-3502-35BC-6A1F-0DA4C762F3B8}"/>
                  </a:ext>
                </a:extLst>
              </p:cNvPr>
              <p:cNvSpPr/>
              <p:nvPr/>
            </p:nvSpPr>
            <p:spPr>
              <a:xfrm>
                <a:off x="8104375" y="0"/>
                <a:ext cx="4087626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Generate reports on </a:t>
                </a:r>
              </a:p>
              <a:p>
                <a:pPr algn="ctr"/>
                <a:r>
                  <a:rPr lang="en-US" sz="1600" dirty="0"/>
                  <a:t>sales, stock value,</a:t>
                </a:r>
              </a:p>
              <a:p>
                <a:pPr algn="ctr"/>
                <a:r>
                  <a:rPr lang="en-US" sz="1600" dirty="0"/>
                  <a:t> etc.</a:t>
                </a:r>
                <a:endParaRPr lang="en-US" sz="16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  <a:p>
                <a:pPr algn="ctr"/>
                <a:endParaRPr lang="en-US" sz="1600" dirty="0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D3F5474A-CA45-F6FD-27AB-114A3013579E}"/>
                  </a:ext>
                </a:extLst>
              </p:cNvPr>
              <p:cNvSpPr/>
              <p:nvPr/>
            </p:nvSpPr>
            <p:spPr>
              <a:xfrm>
                <a:off x="9101320" y="5055271"/>
                <a:ext cx="2241601" cy="1255542"/>
              </a:xfrm>
              <a:prstGeom prst="flowChartConnector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Book Antiqua" panose="02040602050305030304" pitchFamily="18" charset="0"/>
                  </a:rPr>
                  <a:t>03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619728E-7C25-C552-448E-77D95BB13929}"/>
                  </a:ext>
                </a:extLst>
              </p:cNvPr>
              <p:cNvSpPr/>
              <p:nvPr/>
            </p:nvSpPr>
            <p:spPr>
              <a:xfrm>
                <a:off x="8104375" y="0"/>
                <a:ext cx="4087626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>
                        <a:lumMod val="25000"/>
                        <a:lumOff val="75000"/>
                      </a:schemeClr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Business Reporting &amp; Analytics</a:t>
                </a:r>
                <a:endParaRPr lang="en-US" sz="2000" dirty="0">
                  <a:solidFill>
                    <a:schemeClr val="tx2">
                      <a:lumMod val="25000"/>
                      <a:lumOff val="75000"/>
                    </a:schemeClr>
                  </a:solidFill>
                </a:endParaRPr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1EC601A-B2E9-0EFB-A02F-82DEBA811B3A}"/>
                </a:ext>
              </a:extLst>
            </p:cNvPr>
            <p:cNvSpPr/>
            <p:nvPr/>
          </p:nvSpPr>
          <p:spPr>
            <a:xfrm rot="10800000">
              <a:off x="4967744" y="3010637"/>
              <a:ext cx="592753" cy="46015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05F967-B948-A378-8BBC-0F26076DE481}"/>
              </a:ext>
            </a:extLst>
          </p:cNvPr>
          <p:cNvGrpSpPr/>
          <p:nvPr/>
        </p:nvGrpSpPr>
        <p:grpSpPr>
          <a:xfrm>
            <a:off x="6092382" y="1117600"/>
            <a:ext cx="2033208" cy="5740400"/>
            <a:chOff x="6273333" y="914400"/>
            <a:chExt cx="2124389" cy="594360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3BF68C-B9A0-C2A8-2830-8156D20F5C5E}"/>
                </a:ext>
              </a:extLst>
            </p:cNvPr>
            <p:cNvGrpSpPr/>
            <p:nvPr/>
          </p:nvGrpSpPr>
          <p:grpSpPr>
            <a:xfrm>
              <a:off x="6273333" y="914400"/>
              <a:ext cx="2124389" cy="5943600"/>
              <a:chOff x="-2" y="0"/>
              <a:chExt cx="4052189" cy="6858000"/>
            </a:xfrm>
            <a:grpFill/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7BE8903-4AC2-C32A-AC5F-9DFCDD9E0140}"/>
                  </a:ext>
                </a:extLst>
              </p:cNvPr>
              <p:cNvSpPr/>
              <p:nvPr/>
            </p:nvSpPr>
            <p:spPr>
              <a:xfrm>
                <a:off x="0" y="0"/>
                <a:ext cx="4052187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/>
                  <a:t>Generate reports on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/>
                  <a:t>sales, stock value,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/>
                  <a:t>etc.</a:t>
                </a:r>
              </a:p>
              <a:p>
                <a:pPr algn="ctr"/>
                <a:endParaRPr lang="en-US" sz="1600" dirty="0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7091CDBC-B01E-CB09-9988-55E5F9147DC0}"/>
                  </a:ext>
                </a:extLst>
              </p:cNvPr>
              <p:cNvSpPr/>
              <p:nvPr/>
            </p:nvSpPr>
            <p:spPr>
              <a:xfrm>
                <a:off x="988302" y="5055270"/>
                <a:ext cx="2222168" cy="1255543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FFC2A3"/>
                    </a:solidFill>
                    <a:latin typeface="Book Antiqua" panose="02040602050305030304" pitchFamily="18" charset="0"/>
                  </a:rPr>
                  <a:t>04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F6205E-A0E3-1B1D-B68F-F33D142857FC}"/>
                  </a:ext>
                </a:extLst>
              </p:cNvPr>
              <p:cNvSpPr/>
              <p:nvPr/>
            </p:nvSpPr>
            <p:spPr>
              <a:xfrm>
                <a:off x="-2" y="0"/>
                <a:ext cx="4052187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C2A3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Warehouse Operations Interface</a:t>
                </a:r>
                <a:endParaRPr lang="en-US" sz="2000" dirty="0">
                  <a:solidFill>
                    <a:srgbClr val="FFC2A3"/>
                  </a:solidFill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372D3F9-A1AE-7C7E-E82B-DC14D122FFF3}"/>
                </a:ext>
              </a:extLst>
            </p:cNvPr>
            <p:cNvSpPr/>
            <p:nvPr/>
          </p:nvSpPr>
          <p:spPr>
            <a:xfrm rot="10800000">
              <a:off x="7036559" y="3010638"/>
              <a:ext cx="597937" cy="460150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C5D2F6-CD21-EE61-1E55-519E5C25514D}"/>
              </a:ext>
            </a:extLst>
          </p:cNvPr>
          <p:cNvGrpSpPr/>
          <p:nvPr/>
        </p:nvGrpSpPr>
        <p:grpSpPr>
          <a:xfrm>
            <a:off x="8125589" y="1117600"/>
            <a:ext cx="2033208" cy="5740400"/>
            <a:chOff x="8397719" y="914400"/>
            <a:chExt cx="2124389" cy="5943600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E7F326-FB84-6449-CBC8-1E145BAE0BB8}"/>
                </a:ext>
              </a:extLst>
            </p:cNvPr>
            <p:cNvGrpSpPr/>
            <p:nvPr/>
          </p:nvGrpSpPr>
          <p:grpSpPr>
            <a:xfrm>
              <a:off x="8397719" y="914400"/>
              <a:ext cx="2124389" cy="5943600"/>
              <a:chOff x="4052185" y="0"/>
              <a:chExt cx="4052189" cy="68580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A546553-E3CA-2124-AC7A-E7631BEF2D01}"/>
                  </a:ext>
                </a:extLst>
              </p:cNvPr>
              <p:cNvSpPr/>
              <p:nvPr/>
            </p:nvSpPr>
            <p:spPr>
              <a:xfrm>
                <a:off x="4052187" y="0"/>
                <a:ext cx="4052187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/>
                  <a:t>Secure, role-based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/>
                  <a:t>access for 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sz="1600" dirty="0"/>
                  <a:t>all stakeholders.</a:t>
                </a:r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A9C939E8-954D-562A-1257-70A84C5A41D3}"/>
                  </a:ext>
                </a:extLst>
              </p:cNvPr>
              <p:cNvSpPr/>
              <p:nvPr/>
            </p:nvSpPr>
            <p:spPr>
              <a:xfrm>
                <a:off x="5019291" y="5055271"/>
                <a:ext cx="2222168" cy="1255542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FF9FFF"/>
                    </a:solidFill>
                    <a:latin typeface="Book Antiqua" panose="02040602050305030304" pitchFamily="18" charset="0"/>
                  </a:rPr>
                  <a:t>05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2BFD7F5-F555-DBCF-DB73-C131C0CECEC6}"/>
                  </a:ext>
                </a:extLst>
              </p:cNvPr>
              <p:cNvSpPr/>
              <p:nvPr/>
            </p:nvSpPr>
            <p:spPr>
              <a:xfrm>
                <a:off x="4052185" y="0"/>
                <a:ext cx="4052187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9FFF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User and Access Management</a:t>
                </a:r>
                <a:endParaRPr lang="en-US" sz="2000" dirty="0">
                  <a:solidFill>
                    <a:srgbClr val="FF9FFF"/>
                  </a:solidFill>
                </a:endParaRPr>
              </a:p>
            </p:txBody>
          </p:sp>
        </p:grp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0DCC567-38DC-3FD6-2905-8B5F4ECB87BA}"/>
                </a:ext>
              </a:extLst>
            </p:cNvPr>
            <p:cNvSpPr/>
            <p:nvPr/>
          </p:nvSpPr>
          <p:spPr>
            <a:xfrm rot="10800000">
              <a:off x="9160943" y="3010639"/>
              <a:ext cx="597937" cy="460150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003CF0-E6FB-979C-A672-D7D6DF61F8D3}"/>
              </a:ext>
            </a:extLst>
          </p:cNvPr>
          <p:cNvGrpSpPr/>
          <p:nvPr/>
        </p:nvGrpSpPr>
        <p:grpSpPr>
          <a:xfrm>
            <a:off x="10158792" y="1117600"/>
            <a:ext cx="2033208" cy="5740400"/>
            <a:chOff x="8104374" y="0"/>
            <a:chExt cx="4087627" cy="6858000"/>
          </a:xfrm>
          <a:solidFill>
            <a:schemeClr val="bg1">
              <a:lumMod val="65000"/>
            </a:schemeClr>
          </a:solidFill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BB029D-5EA9-BB2B-1959-356E71B18155}"/>
                </a:ext>
              </a:extLst>
            </p:cNvPr>
            <p:cNvGrpSpPr/>
            <p:nvPr/>
          </p:nvGrpSpPr>
          <p:grpSpPr>
            <a:xfrm>
              <a:off x="8104374" y="0"/>
              <a:ext cx="4087627" cy="6858000"/>
              <a:chOff x="8104374" y="0"/>
              <a:chExt cx="4087627" cy="68580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9C0F087-84F5-C7C2-FF9A-C1361B50762C}"/>
                  </a:ext>
                </a:extLst>
              </p:cNvPr>
              <p:cNvSpPr/>
              <p:nvPr/>
            </p:nvSpPr>
            <p:spPr>
              <a:xfrm>
                <a:off x="8104374" y="0"/>
                <a:ext cx="4087627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Regular, reliable backups</a:t>
                </a:r>
              </a:p>
              <a:p>
                <a:pPr algn="ctr"/>
                <a:r>
                  <a:rPr lang="en-US" sz="1600" dirty="0"/>
                  <a:t> to prevent data loss.</a:t>
                </a:r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5299EB12-2B26-EA84-88B6-232A1EE90B3D}"/>
                  </a:ext>
                </a:extLst>
              </p:cNvPr>
              <p:cNvSpPr/>
              <p:nvPr/>
            </p:nvSpPr>
            <p:spPr>
              <a:xfrm>
                <a:off x="9129328" y="5055271"/>
                <a:ext cx="2241602" cy="1255542"/>
              </a:xfrm>
              <a:prstGeom prst="flowChartConnector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8FFFDA"/>
                    </a:solidFill>
                    <a:latin typeface="Book Antiqua" panose="02040602050305030304" pitchFamily="18" charset="0"/>
                  </a:rPr>
                  <a:t>06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741B4E3-A461-3670-EEA7-E3B7C94498EB}"/>
                  </a:ext>
                </a:extLst>
              </p:cNvPr>
              <p:cNvSpPr/>
              <p:nvPr/>
            </p:nvSpPr>
            <p:spPr>
              <a:xfrm>
                <a:off x="8104374" y="0"/>
                <a:ext cx="4087626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8FFFDA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Automated Data Backups</a:t>
                </a:r>
                <a:endParaRPr lang="en-US" sz="2000" dirty="0">
                  <a:solidFill>
                    <a:srgbClr val="8FFFDA"/>
                  </a:solidFill>
                </a:endParaRPr>
              </a:p>
            </p:txBody>
          </p:sp>
        </p:grp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0812C2C-0CBD-FC21-4A9B-0E1231285B0F}"/>
                </a:ext>
              </a:extLst>
            </p:cNvPr>
            <p:cNvSpPr/>
            <p:nvPr/>
          </p:nvSpPr>
          <p:spPr>
            <a:xfrm rot="10800000">
              <a:off x="9679858" y="2418735"/>
              <a:ext cx="1140542" cy="530942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E48224C3-9C03-B0B5-EB0E-4A2740D5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" y="112968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Functional Requirements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70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8A05E-925C-CA8F-E447-516305D2B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F8F3-6BD6-4CBD-D48D-733FC762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A3C96B1-31ED-4A88-B86C-4E5C1CDC50D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058C64-096C-03DB-77FD-97A8FA4F8391}"/>
              </a:ext>
            </a:extLst>
          </p:cNvPr>
          <p:cNvGrpSpPr/>
          <p:nvPr/>
        </p:nvGrpSpPr>
        <p:grpSpPr>
          <a:xfrm>
            <a:off x="-1" y="1250056"/>
            <a:ext cx="2460241" cy="5607934"/>
            <a:chOff x="-2" y="0"/>
            <a:chExt cx="4052189" cy="6858000"/>
          </a:xfrm>
          <a:solidFill>
            <a:schemeClr val="bg2">
              <a:lumMod val="10000"/>
            </a:schemeClr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50D0CD-0FCF-1E4F-FDCA-CDE20627CB0A}"/>
                </a:ext>
              </a:extLst>
            </p:cNvPr>
            <p:cNvGrpSpPr/>
            <p:nvPr/>
          </p:nvGrpSpPr>
          <p:grpSpPr>
            <a:xfrm>
              <a:off x="-2" y="0"/>
              <a:ext cx="4052189" cy="6858000"/>
              <a:chOff x="-2" y="0"/>
              <a:chExt cx="4052189" cy="6858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A46E66E-B38E-11DA-CBC7-81DB17E4C20A}"/>
                  </a:ext>
                </a:extLst>
              </p:cNvPr>
              <p:cNvSpPr/>
              <p:nvPr/>
            </p:nvSpPr>
            <p:spPr>
              <a:xfrm>
                <a:off x="0" y="0"/>
                <a:ext cx="4052187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dirty="0"/>
                  <a:t>The system must provide </a:t>
                </a:r>
              </a:p>
              <a:p>
                <a:pPr algn="ctr"/>
                <a:r>
                  <a:rPr lang="en-US" sz="2000" dirty="0"/>
                  <a:t>quick access to data.</a:t>
                </a:r>
              </a:p>
              <a:p>
                <a:pPr algn="ctr"/>
                <a:endParaRPr lang="en-US" sz="1050" dirty="0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4DB5034F-B177-C0BC-E41F-27F43438F30B}"/>
                  </a:ext>
                </a:extLst>
              </p:cNvPr>
              <p:cNvSpPr/>
              <p:nvPr/>
            </p:nvSpPr>
            <p:spPr>
              <a:xfrm>
                <a:off x="1111691" y="5326427"/>
                <a:ext cx="1828800" cy="1115568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rgbClr val="FF9966"/>
                    </a:solidFill>
                    <a:latin typeface="Book Antiqua" panose="02040602050305030304" pitchFamily="18" charset="0"/>
                  </a:rPr>
                  <a:t>01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D88AA0-052E-F364-DD2B-E0713F7F55DE}"/>
                  </a:ext>
                </a:extLst>
              </p:cNvPr>
              <p:cNvSpPr/>
              <p:nvPr/>
            </p:nvSpPr>
            <p:spPr>
              <a:xfrm>
                <a:off x="-2" y="0"/>
                <a:ext cx="4052187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800" b="1" dirty="0">
                    <a:solidFill>
                      <a:srgbClr val="FF9966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Performance</a:t>
                </a:r>
                <a:endParaRPr lang="en-US" sz="2800" dirty="0">
                  <a:solidFill>
                    <a:srgbClr val="FF996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77D3F55-1183-8E78-B8B8-536669725A5D}"/>
                </a:ext>
              </a:extLst>
            </p:cNvPr>
            <p:cNvSpPr/>
            <p:nvPr/>
          </p:nvSpPr>
          <p:spPr>
            <a:xfrm rot="10800000">
              <a:off x="1455821" y="2418736"/>
              <a:ext cx="1140542" cy="530942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0A30E0-B02C-700B-4D88-E27605E8A95A}"/>
              </a:ext>
            </a:extLst>
          </p:cNvPr>
          <p:cNvGrpSpPr/>
          <p:nvPr/>
        </p:nvGrpSpPr>
        <p:grpSpPr>
          <a:xfrm>
            <a:off x="2460245" y="1250065"/>
            <a:ext cx="2468880" cy="5607924"/>
            <a:chOff x="4052185" y="0"/>
            <a:chExt cx="4052188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6B30031-22CF-8749-82EE-6371F38CE4AA}"/>
                </a:ext>
              </a:extLst>
            </p:cNvPr>
            <p:cNvGrpSpPr/>
            <p:nvPr/>
          </p:nvGrpSpPr>
          <p:grpSpPr>
            <a:xfrm>
              <a:off x="4052185" y="0"/>
              <a:ext cx="4052188" cy="6858000"/>
              <a:chOff x="4052185" y="0"/>
              <a:chExt cx="4052188" cy="685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F4D15E-0BE6-A865-C93E-45CB01D3D325}"/>
                  </a:ext>
                </a:extLst>
              </p:cNvPr>
              <p:cNvSpPr/>
              <p:nvPr/>
            </p:nvSpPr>
            <p:spPr>
              <a:xfrm>
                <a:off x="4052186" y="0"/>
                <a:ext cx="4052187" cy="6858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  <a:p>
                <a:pPr lvl="0" algn="ctr"/>
                <a:endParaRPr lang="en-US" sz="2000" dirty="0"/>
              </a:p>
              <a:p>
                <a:pPr lvl="0" algn="ctr"/>
                <a:endParaRPr lang="en-US" sz="2000" dirty="0"/>
              </a:p>
              <a:p>
                <a:pPr lvl="0" algn="ctr"/>
                <a:r>
                  <a:rPr lang="en-US" sz="2000" dirty="0"/>
                  <a:t>We will implement role-based </a:t>
                </a:r>
              </a:p>
              <a:p>
                <a:pPr lvl="0" algn="ctr"/>
                <a:r>
                  <a:rPr lang="en-US" sz="2000" dirty="0"/>
                  <a:t>access and secure login protocols.</a:t>
                </a:r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130361C-C884-11E5-7D94-FE991021435D}"/>
                  </a:ext>
                </a:extLst>
              </p:cNvPr>
              <p:cNvSpPr/>
              <p:nvPr/>
            </p:nvSpPr>
            <p:spPr>
              <a:xfrm>
                <a:off x="5185166" y="5326427"/>
                <a:ext cx="1828801" cy="1115568"/>
              </a:xfrm>
              <a:prstGeom prst="flowChartConnector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rgbClr val="FF9FFF"/>
                    </a:solidFill>
                    <a:latin typeface="Book Antiqua" panose="02040602050305030304" pitchFamily="18" charset="0"/>
                  </a:rPr>
                  <a:t>02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44EF90-7932-04C2-0040-18C9B37D37ED}"/>
                  </a:ext>
                </a:extLst>
              </p:cNvPr>
              <p:cNvSpPr/>
              <p:nvPr/>
            </p:nvSpPr>
            <p:spPr>
              <a:xfrm>
                <a:off x="4052185" y="0"/>
                <a:ext cx="4052186" cy="241873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800" b="1" dirty="0">
                    <a:solidFill>
                      <a:srgbClr val="FF9FFF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Security</a:t>
                </a:r>
                <a:endParaRPr lang="en-US" sz="2800" dirty="0">
                  <a:solidFill>
                    <a:srgbClr val="FF9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41E608D-4576-8021-93B8-60CA0B9B2CFE}"/>
                </a:ext>
              </a:extLst>
            </p:cNvPr>
            <p:cNvSpPr/>
            <p:nvPr/>
          </p:nvSpPr>
          <p:spPr>
            <a:xfrm rot="10800000">
              <a:off x="5508005" y="2418737"/>
              <a:ext cx="1140542" cy="530942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E0CB7A-3497-BF56-E166-32D5410C3708}"/>
              </a:ext>
            </a:extLst>
          </p:cNvPr>
          <p:cNvGrpSpPr/>
          <p:nvPr/>
        </p:nvGrpSpPr>
        <p:grpSpPr>
          <a:xfrm>
            <a:off x="4942095" y="1250065"/>
            <a:ext cx="2468880" cy="5607934"/>
            <a:chOff x="8104374" y="0"/>
            <a:chExt cx="4087627" cy="6858000"/>
          </a:xfrm>
          <a:solidFill>
            <a:schemeClr val="bg2">
              <a:lumMod val="25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48D82C-E63C-C8E0-81FC-A3A35EDA5CED}"/>
                </a:ext>
              </a:extLst>
            </p:cNvPr>
            <p:cNvGrpSpPr/>
            <p:nvPr/>
          </p:nvGrpSpPr>
          <p:grpSpPr>
            <a:xfrm>
              <a:off x="8104374" y="0"/>
              <a:ext cx="4087627" cy="6858000"/>
              <a:chOff x="8104374" y="0"/>
              <a:chExt cx="4087627" cy="6858000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C7A129-ACF6-393D-8039-7EA3D9E1655F}"/>
                  </a:ext>
                </a:extLst>
              </p:cNvPr>
              <p:cNvSpPr/>
              <p:nvPr/>
            </p:nvSpPr>
            <p:spPr>
              <a:xfrm>
                <a:off x="8104375" y="0"/>
                <a:ext cx="4087626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  <a:p>
                <a:pPr lvl="0" algn="ctr"/>
                <a:endParaRPr lang="en-US" sz="2000" dirty="0"/>
              </a:p>
              <a:p>
                <a:pPr lvl="0" algn="ctr"/>
                <a:endParaRPr lang="en-US" sz="2000" dirty="0"/>
              </a:p>
              <a:p>
                <a:pPr lvl="0" algn="ctr"/>
                <a:r>
                  <a:rPr lang="en-US" sz="2000" dirty="0"/>
                  <a:t>The system must be able to support future company growth.</a:t>
                </a: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E4A45957-D24F-D450-6A70-1735A7458354}"/>
                  </a:ext>
                </a:extLst>
              </p:cNvPr>
              <p:cNvSpPr/>
              <p:nvPr/>
            </p:nvSpPr>
            <p:spPr>
              <a:xfrm>
                <a:off x="9224685" y="5326417"/>
                <a:ext cx="1847002" cy="1115568"/>
              </a:xfrm>
              <a:prstGeom prst="flowChartConnector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rgbClr val="FFFF99"/>
                    </a:solidFill>
                    <a:latin typeface="Book Antiqua" panose="02040602050305030304" pitchFamily="18" charset="0"/>
                  </a:rPr>
                  <a:t>03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CA91CFF-2D88-9E79-724E-8AE8E97A57C1}"/>
                  </a:ext>
                </a:extLst>
              </p:cNvPr>
              <p:cNvSpPr/>
              <p:nvPr/>
            </p:nvSpPr>
            <p:spPr>
              <a:xfrm>
                <a:off x="8104374" y="0"/>
                <a:ext cx="4087626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rgbClr val="FFFF99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Scalability</a:t>
                </a:r>
                <a:endParaRPr lang="en-US" sz="2800" dirty="0">
                  <a:solidFill>
                    <a:srgbClr val="FFFF99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C109A84-3968-88AA-5B0C-8C43FB519C69}"/>
                </a:ext>
              </a:extLst>
            </p:cNvPr>
            <p:cNvSpPr/>
            <p:nvPr/>
          </p:nvSpPr>
          <p:spPr>
            <a:xfrm rot="10800000">
              <a:off x="9679858" y="2418735"/>
              <a:ext cx="1140542" cy="530942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958868-E4C2-AEDE-9AB2-6FDEEEF5B8A8}"/>
              </a:ext>
            </a:extLst>
          </p:cNvPr>
          <p:cNvGrpSpPr/>
          <p:nvPr/>
        </p:nvGrpSpPr>
        <p:grpSpPr>
          <a:xfrm>
            <a:off x="7410971" y="1250056"/>
            <a:ext cx="2423160" cy="5607934"/>
            <a:chOff x="-2" y="0"/>
            <a:chExt cx="4052189" cy="685800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99F849-63D1-825E-5BD8-4B3F90272AC9}"/>
                </a:ext>
              </a:extLst>
            </p:cNvPr>
            <p:cNvGrpSpPr/>
            <p:nvPr/>
          </p:nvGrpSpPr>
          <p:grpSpPr>
            <a:xfrm>
              <a:off x="-2" y="0"/>
              <a:ext cx="4052189" cy="6858000"/>
              <a:chOff x="-2" y="0"/>
              <a:chExt cx="4052189" cy="6858000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813BA79-9AE8-7A72-0B94-928A1ED652D9}"/>
                  </a:ext>
                </a:extLst>
              </p:cNvPr>
              <p:cNvSpPr/>
              <p:nvPr/>
            </p:nvSpPr>
            <p:spPr>
              <a:xfrm>
                <a:off x="0" y="0"/>
                <a:ext cx="4052187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  <a:p>
                <a:pPr algn="ctr"/>
                <a:endParaRPr lang="en-US" sz="1200" dirty="0"/>
              </a:p>
              <a:p>
                <a:pPr lvl="0" algn="ctr"/>
                <a:endParaRPr lang="en-US" sz="2000" dirty="0"/>
              </a:p>
              <a:p>
                <a:pPr lvl="0" algn="ctr"/>
                <a:endParaRPr lang="en-US" sz="2000" dirty="0"/>
              </a:p>
              <a:p>
                <a:pPr lvl="0" algn="ctr"/>
                <a:r>
                  <a:rPr lang="en-US" sz="2000" dirty="0"/>
                  <a:t>It will have an intuitive</a:t>
                </a:r>
              </a:p>
              <a:p>
                <a:pPr lvl="0" algn="ctr"/>
                <a:r>
                  <a:rPr lang="en-US" sz="2000" dirty="0"/>
                  <a:t> interface that is easy to use.</a:t>
                </a:r>
              </a:p>
              <a:p>
                <a:pPr algn="ctr"/>
                <a:endParaRPr lang="en-US" sz="1050" dirty="0"/>
              </a:p>
            </p:txBody>
          </p:sp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8ACFED5F-0A4E-AACE-6340-838873196C82}"/>
                  </a:ext>
                </a:extLst>
              </p:cNvPr>
              <p:cNvSpPr/>
              <p:nvPr/>
            </p:nvSpPr>
            <p:spPr>
              <a:xfrm>
                <a:off x="1078548" y="5326427"/>
                <a:ext cx="1865536" cy="1115568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rgbClr val="9999FF"/>
                    </a:solidFill>
                    <a:latin typeface="Book Antiqua" panose="02040602050305030304" pitchFamily="18" charset="0"/>
                  </a:rPr>
                  <a:t>04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0EA7F0F-F48A-975A-CC4E-4FCE8A7BDE6F}"/>
                  </a:ext>
                </a:extLst>
              </p:cNvPr>
              <p:cNvSpPr/>
              <p:nvPr/>
            </p:nvSpPr>
            <p:spPr>
              <a:xfrm>
                <a:off x="-2" y="0"/>
                <a:ext cx="4052187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800" b="1" dirty="0">
                    <a:solidFill>
                      <a:srgbClr val="9999FF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Usability</a:t>
                </a:r>
                <a:endParaRPr lang="en-US" sz="2800" dirty="0">
                  <a:solidFill>
                    <a:srgbClr val="9999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52B51EF-F69A-1CD4-41D8-F17078A8612A}"/>
                </a:ext>
              </a:extLst>
            </p:cNvPr>
            <p:cNvSpPr/>
            <p:nvPr/>
          </p:nvSpPr>
          <p:spPr>
            <a:xfrm rot="10800000">
              <a:off x="1455821" y="2418736"/>
              <a:ext cx="1140542" cy="530942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96755C-CBC8-F244-6D4F-EA37E5E65369}"/>
              </a:ext>
            </a:extLst>
          </p:cNvPr>
          <p:cNvGrpSpPr/>
          <p:nvPr/>
        </p:nvGrpSpPr>
        <p:grpSpPr>
          <a:xfrm>
            <a:off x="9834130" y="1250056"/>
            <a:ext cx="2377439" cy="5607934"/>
            <a:chOff x="4052185" y="0"/>
            <a:chExt cx="4052186" cy="6858000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1877EB7-918C-C0CA-CDDA-C48633EA090C}"/>
                </a:ext>
              </a:extLst>
            </p:cNvPr>
            <p:cNvGrpSpPr/>
            <p:nvPr/>
          </p:nvGrpSpPr>
          <p:grpSpPr>
            <a:xfrm>
              <a:off x="4052185" y="0"/>
              <a:ext cx="4052186" cy="6858000"/>
              <a:chOff x="4052185" y="0"/>
              <a:chExt cx="4052186" cy="6858000"/>
            </a:xfrm>
            <a:grpFill/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F18D219-4FE3-B1D8-D366-7C5A2050BAF6}"/>
                  </a:ext>
                </a:extLst>
              </p:cNvPr>
              <p:cNvSpPr/>
              <p:nvPr/>
            </p:nvSpPr>
            <p:spPr>
              <a:xfrm>
                <a:off x="4052185" y="0"/>
                <a:ext cx="4052186" cy="68580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381000" dist="381000" dir="10800000" sx="90000" sy="90000" algn="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  <a:p>
                <a:pPr lvl="0" algn="ctr"/>
                <a:endParaRPr lang="en-US" sz="2000" dirty="0"/>
              </a:p>
              <a:p>
                <a:pPr lvl="0" algn="ctr"/>
                <a:endParaRPr lang="en-US" sz="2000" dirty="0"/>
              </a:p>
              <a:p>
                <a:pPr lvl="0" algn="ctr"/>
                <a:endParaRPr lang="en-US" sz="2000" dirty="0"/>
              </a:p>
              <a:p>
                <a:pPr lvl="0" algn="ctr"/>
                <a:r>
                  <a:rPr lang="en-US" sz="2000" dirty="0"/>
                  <a:t>The system will feature reliable backups </a:t>
                </a:r>
              </a:p>
              <a:p>
                <a:pPr lvl="0" algn="ctr"/>
                <a:r>
                  <a:rPr lang="en-US" sz="2000" dirty="0"/>
                  <a:t>and recovery procedures.</a:t>
                </a:r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15E9D9EC-4CD4-4D4A-2A10-29AE0391E4D4}"/>
                  </a:ext>
                </a:extLst>
              </p:cNvPr>
              <p:cNvSpPr/>
              <p:nvPr/>
            </p:nvSpPr>
            <p:spPr>
              <a:xfrm>
                <a:off x="5127573" y="5326427"/>
                <a:ext cx="1901411" cy="1115568"/>
              </a:xfrm>
              <a:prstGeom prst="flowChartConnector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b="1" dirty="0">
                    <a:solidFill>
                      <a:srgbClr val="66FFFF"/>
                    </a:solidFill>
                    <a:latin typeface="Book Antiqua" panose="02040602050305030304" pitchFamily="18" charset="0"/>
                  </a:rPr>
                  <a:t>05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FB9F9C-196E-3DA7-E3C2-6C91B2F5A5E9}"/>
                  </a:ext>
                </a:extLst>
              </p:cNvPr>
              <p:cNvSpPr/>
              <p:nvPr/>
            </p:nvSpPr>
            <p:spPr>
              <a:xfrm>
                <a:off x="4052185" y="0"/>
                <a:ext cx="4052186" cy="2418735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800" b="1" dirty="0">
                    <a:solidFill>
                      <a:srgbClr val="66FFFF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Reliability</a:t>
                </a:r>
                <a:endParaRPr lang="en-US" sz="2800" dirty="0">
                  <a:solidFill>
                    <a:srgbClr val="66FF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90A9B8D-01FC-B78E-5AFF-FA41A3D5D1F7}"/>
                </a:ext>
              </a:extLst>
            </p:cNvPr>
            <p:cNvSpPr/>
            <p:nvPr/>
          </p:nvSpPr>
          <p:spPr>
            <a:xfrm rot="10800000">
              <a:off x="5508005" y="2418737"/>
              <a:ext cx="1140542" cy="530942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DD48E152-50C1-4181-161C-D4879316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344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Non-Functional Requirements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92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75F154-1815-38B8-8BE6-148E91BBBF93}"/>
              </a:ext>
            </a:extLst>
          </p:cNvPr>
          <p:cNvSpPr/>
          <p:nvPr/>
        </p:nvSpPr>
        <p:spPr>
          <a:xfrm>
            <a:off x="610936" y="1275550"/>
            <a:ext cx="3283974" cy="23928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6CC4E-BBEF-4E21-D49D-71B65C0B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Stakeholders /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C95756-4021-D3C0-2E13-F5690E101A98}"/>
              </a:ext>
            </a:extLst>
          </p:cNvPr>
          <p:cNvSpPr txBox="1"/>
          <p:nvPr/>
        </p:nvSpPr>
        <p:spPr>
          <a:xfrm>
            <a:off x="809729" y="1471688"/>
            <a:ext cx="288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Business Owner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Makes strategic decisions using high-level reports.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0D5E4-1BFB-4D56-D3AF-3DE2B24A0E4A}"/>
              </a:ext>
            </a:extLst>
          </p:cNvPr>
          <p:cNvSpPr txBox="1"/>
          <p:nvPr/>
        </p:nvSpPr>
        <p:spPr>
          <a:xfrm>
            <a:off x="809730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Sales Team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customer orders and checks real-time stock availability.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2A534-E60C-0CC4-088B-A2B03350DF2E}"/>
              </a:ext>
            </a:extLst>
          </p:cNvPr>
          <p:cNvSpPr txBox="1"/>
          <p:nvPr/>
        </p:nvSpPr>
        <p:spPr>
          <a:xfrm>
            <a:off x="4644013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Inventory Manager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Tracks stock levels and manages reordering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D52C5-4589-B4FA-9F16-680E4691E023}"/>
              </a:ext>
            </a:extLst>
          </p:cNvPr>
          <p:cNvSpPr txBox="1"/>
          <p:nvPr/>
        </p:nvSpPr>
        <p:spPr>
          <a:xfrm>
            <a:off x="4644013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Suppliers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Receive automated purchase orders from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231CF-33A1-A681-98B8-7ED41494D134}"/>
              </a:ext>
            </a:extLst>
          </p:cNvPr>
          <p:cNvSpPr txBox="1"/>
          <p:nvPr/>
        </p:nvSpPr>
        <p:spPr>
          <a:xfrm>
            <a:off x="8478297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Warehouse Staff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Handles physical stock, including picking, packing, and receiving goods.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AC493-7A77-9F68-0A76-373264955321}"/>
              </a:ext>
            </a:extLst>
          </p:cNvPr>
          <p:cNvSpPr txBox="1"/>
          <p:nvPr/>
        </p:nvSpPr>
        <p:spPr>
          <a:xfrm>
            <a:off x="8478297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System Administrator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user accounts, security, and system backups.</a:t>
            </a:r>
          </a:p>
        </p:txBody>
      </p:sp>
    </p:spTree>
    <p:extLst>
      <p:ext uri="{BB962C8B-B14F-4D97-AF65-F5344CB8AC3E}">
        <p14:creationId xmlns:p14="http://schemas.microsoft.com/office/powerpoint/2010/main" val="319383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A27EE-0013-87B6-DE9C-69B4D10C6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8BCA14-75C6-6172-1729-183E65242863}"/>
              </a:ext>
            </a:extLst>
          </p:cNvPr>
          <p:cNvSpPr/>
          <p:nvPr/>
        </p:nvSpPr>
        <p:spPr>
          <a:xfrm>
            <a:off x="4445220" y="1275550"/>
            <a:ext cx="3283974" cy="2392823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4834F-C3F4-D32B-657A-57D4DEEA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59"/>
            <a:ext cx="12192000" cy="882615"/>
          </a:xfrm>
          <a:solidFill>
            <a:srgbClr val="383B4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ADLaM Display" panose="02010000000000000000" pitchFamily="2" charset="0"/>
              </a:rPr>
              <a:t>Major Stakeholders /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6D596-3216-E18E-2650-1ED5E6542ABC}"/>
              </a:ext>
            </a:extLst>
          </p:cNvPr>
          <p:cNvSpPr txBox="1"/>
          <p:nvPr/>
        </p:nvSpPr>
        <p:spPr>
          <a:xfrm>
            <a:off x="809729" y="1471688"/>
            <a:ext cx="288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Business Owner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Makes strategic decisions using high-level reports.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3142B-5851-9968-CB64-E852E8EDE24F}"/>
              </a:ext>
            </a:extLst>
          </p:cNvPr>
          <p:cNvSpPr txBox="1"/>
          <p:nvPr/>
        </p:nvSpPr>
        <p:spPr>
          <a:xfrm>
            <a:off x="809730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Sales Team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customer orders and checks real-time stock availability.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5DE60-D234-18BD-7847-68B818009389}"/>
              </a:ext>
            </a:extLst>
          </p:cNvPr>
          <p:cNvSpPr txBox="1"/>
          <p:nvPr/>
        </p:nvSpPr>
        <p:spPr>
          <a:xfrm>
            <a:off x="4644013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Inventory Manager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Tracks stock levels and manages reordering processes.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334C4-591A-072D-2D4B-FE0D3C4961A4}"/>
              </a:ext>
            </a:extLst>
          </p:cNvPr>
          <p:cNvSpPr txBox="1"/>
          <p:nvPr/>
        </p:nvSpPr>
        <p:spPr>
          <a:xfrm>
            <a:off x="4644013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Suppliers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Receive automated purchase orders from the system.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82832-7C90-8E0E-8804-8F8AA361FAAD}"/>
              </a:ext>
            </a:extLst>
          </p:cNvPr>
          <p:cNvSpPr txBox="1"/>
          <p:nvPr/>
        </p:nvSpPr>
        <p:spPr>
          <a:xfrm>
            <a:off x="8478297" y="1471688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Warehouse Staff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pPr lvl="0">
              <a:defRPr/>
            </a:pPr>
            <a:r>
              <a:rPr lang="en-US" alt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Handles physical stock, including picking, packing, and receiving goods.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62533-8824-2560-489F-8C0F1A93EEF7}"/>
              </a:ext>
            </a:extLst>
          </p:cNvPr>
          <p:cNvSpPr txBox="1"/>
          <p:nvPr/>
        </p:nvSpPr>
        <p:spPr>
          <a:xfrm>
            <a:off x="8478297" y="4241751"/>
            <a:ext cx="28863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System Administrator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gency FB" panose="020B0503020202020204" pitchFamily="34" charset="0"/>
              </a:rPr>
              <a:t>Manages user accounts, security, and system backups.</a:t>
            </a:r>
          </a:p>
        </p:txBody>
      </p:sp>
    </p:spTree>
    <p:extLst>
      <p:ext uri="{BB962C8B-B14F-4D97-AF65-F5344CB8AC3E}">
        <p14:creationId xmlns:p14="http://schemas.microsoft.com/office/powerpoint/2010/main" val="166902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Object"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1536</Words>
  <Application>Microsoft Office PowerPoint</Application>
  <PresentationFormat>Widescreen</PresentationFormat>
  <Paragraphs>348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Batang</vt:lpstr>
      <vt:lpstr>ADLaM Display</vt:lpstr>
      <vt:lpstr>Agency FB</vt:lpstr>
      <vt:lpstr>Aptos</vt:lpstr>
      <vt:lpstr>Aptos Display</vt:lpstr>
      <vt:lpstr>Arial</vt:lpstr>
      <vt:lpstr>Book Antiqua</vt:lpstr>
      <vt:lpstr>Century Gothic (Headings)</vt:lpstr>
      <vt:lpstr>Times</vt:lpstr>
      <vt:lpstr>Office Theme</vt:lpstr>
      <vt:lpstr>Web-based Inventory Control System for  Southern Goods Distributors Pvt Ltd    </vt:lpstr>
      <vt:lpstr>PowerPoint Presentation</vt:lpstr>
      <vt:lpstr>Introduction</vt:lpstr>
      <vt:lpstr>System Overview Diagram</vt:lpstr>
      <vt:lpstr>PowerPoint Presentation</vt:lpstr>
      <vt:lpstr>Functional Requirements</vt:lpstr>
      <vt:lpstr>Non-Functional Requirements</vt:lpstr>
      <vt:lpstr>Major Stakeholders / Users</vt:lpstr>
      <vt:lpstr>Major Stakeholders / Users</vt:lpstr>
      <vt:lpstr>Major Stakeholders / Users</vt:lpstr>
      <vt:lpstr>Major Stakeholders / Users</vt:lpstr>
      <vt:lpstr>Major Stakeholders / Users</vt:lpstr>
      <vt:lpstr>Major Stakeholders / Users</vt:lpstr>
      <vt:lpstr>Major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Minor Functions</vt:lpstr>
      <vt:lpstr>System Limitations / Constraints</vt:lpstr>
      <vt:lpstr>PROJECT TIMELINE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Binuri Umanda</dc:creator>
  <cp:lastModifiedBy>Binuri Umanda</cp:lastModifiedBy>
  <cp:revision>124</cp:revision>
  <dcterms:created xsi:type="dcterms:W3CDTF">2025-08-08T13:35:45Z</dcterms:created>
  <dcterms:modified xsi:type="dcterms:W3CDTF">2025-08-15T04:26:12Z</dcterms:modified>
</cp:coreProperties>
</file>