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24f746256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24f746256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4f7462562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4f7462562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f7462562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f7462562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24f746256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24f746256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24f7462562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24f7462562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 b="0" l="0" r="990" t="0"/>
          <a:stretch/>
        </p:blipFill>
        <p:spPr>
          <a:xfrm>
            <a:off x="32950" y="-25769"/>
            <a:ext cx="9144000" cy="519504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>
            <p:ph type="ctrTitle"/>
          </p:nvPr>
        </p:nvSpPr>
        <p:spPr>
          <a:xfrm>
            <a:off x="369855" y="1322450"/>
            <a:ext cx="7688100" cy="166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FETCH QUEST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70030" y="2822050"/>
            <a:ext cx="76881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Anthony (Tony)</a:t>
            </a:r>
            <a:r>
              <a:rPr lang="en" sz="2300"/>
              <a:t> Gentile</a:t>
            </a:r>
            <a:endParaRPr sz="2300"/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IT3049C Final Project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5387794" y="1391972"/>
            <a:ext cx="34803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Fetch Quest?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Short Story RPG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Based on “fetch quest” trope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Top-Down tile based movement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Pokémon-esque Artstyle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2734" y="1518678"/>
            <a:ext cx="3480317" cy="2571750"/>
          </a:xfrm>
          <a:prstGeom prst="rect">
            <a:avLst/>
          </a:prstGeom>
          <a:noFill/>
          <a:ln>
            <a:noFill/>
          </a:ln>
          <a:effectLst>
            <a:outerShdw rotWithShape="0" algn="bl">
              <a:srgbClr val="000000">
                <a:alpha val="0"/>
              </a:srgbClr>
            </a:outerShdw>
          </a:effectLst>
        </p:spPr>
      </p:pic>
      <p:sp>
        <p:nvSpPr>
          <p:cNvPr id="97" name="Google Shape;97;p14"/>
          <p:cNvSpPr txBox="1"/>
          <p:nvPr/>
        </p:nvSpPr>
        <p:spPr>
          <a:xfrm>
            <a:off x="6196600" y="4501400"/>
            <a:ext cx="2805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“It’s extremely user friendly and enjoyable”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- TJ Brown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30000" y="1318650"/>
            <a:ext cx="3300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03" name="Google Shape;103;p15"/>
          <p:cNvSpPr txBox="1"/>
          <p:nvPr>
            <p:ph idx="1" type="subTitle"/>
          </p:nvPr>
        </p:nvSpPr>
        <p:spPr>
          <a:xfrm>
            <a:off x="724950" y="2029150"/>
            <a:ext cx="33009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HTML + JavaScript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Phaser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TILED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Aseprite</a:t>
            </a:r>
            <a:endParaRPr/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 b="0" l="0" r="0" t="14610"/>
          <a:stretch/>
        </p:blipFill>
        <p:spPr>
          <a:xfrm>
            <a:off x="4946596" y="114700"/>
            <a:ext cx="1751190" cy="149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4">
            <a:alphaModFix/>
          </a:blip>
          <a:srcRect b="0" l="24279" r="25054" t="0"/>
          <a:stretch/>
        </p:blipFill>
        <p:spPr>
          <a:xfrm>
            <a:off x="7228672" y="114700"/>
            <a:ext cx="1420126" cy="15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2760" y="1728956"/>
            <a:ext cx="3783874" cy="157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5993" y="3423550"/>
            <a:ext cx="1605250" cy="160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52639" y="3488213"/>
            <a:ext cx="1455575" cy="145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/>
          <p:nvPr/>
        </p:nvSpPr>
        <p:spPr>
          <a:xfrm>
            <a:off x="5087768" y="1392700"/>
            <a:ext cx="3785100" cy="2550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14" name="Google Shape;11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Tile-based movement mechanics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Interactive NPCs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Animations and Mapping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Dialogue Boxes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Inventory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Game Logic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Artwork and Music</a:t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6633225" y="4501400"/>
            <a:ext cx="236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“I don’t know what I expected”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</a:t>
            </a: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- Colin Motuzas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36" y="1545100"/>
            <a:ext cx="3785174" cy="25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730000" y="1318650"/>
            <a:ext cx="3300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724950" y="2029150"/>
            <a:ext cx="33009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Create a scalable engine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Focus on polished mechanics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an appealing design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Become more experienced with JavaScript</a:t>
            </a:r>
            <a:endParaRPr/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5384163" y="1318657"/>
            <a:ext cx="33009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Takeaways</a:t>
            </a:r>
            <a:endParaRPr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5379125" y="2029150"/>
            <a:ext cx="3300900" cy="21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Game development is difficult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Clean, legible code is important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Version control is extremely helpful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729450" y="2078875"/>
            <a:ext cx="7688700" cy="24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ChaoticCherryCake &amp; many more - Tileset Art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</a:rPr>
              <a:t>(https://www.deviantart.com/chaoticcherrycake/journal/Credits-for-Tiles-367931482)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Rawin - Custom Music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</a:rPr>
              <a:t>(https://rawinng.newgrounds.com)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Jamie Place - 'Monaco' Font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</a:rPr>
              <a:t>(http://fontstruct.com/fontstructions/show/753435)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Johannes Baum - Grid based movement tutorial (loosely followed)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B7B7B7"/>
                </a:solidFill>
              </a:rPr>
              <a:t>(https://medium.com/swlh/grid-based-movement-in-a-top-down-2d-rpg-with-phaser-3-e3a3486eb2fd)</a:t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B7B7B7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B7B7B7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982975" y="4501400"/>
            <a:ext cx="4019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“Engaging dialogue, great sprites,  fantastic carrots”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			</a:t>
            </a:r>
            <a:r>
              <a:rPr lang="en" sz="1000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- Howard Wood</a:t>
            </a:r>
            <a:endParaRPr sz="1000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