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e5c9e29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e5c9e29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5c9e29b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e5c9e29b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e5c9e29b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e5c9e29b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5c9e29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5c9e29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5c9e29b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5c9e29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5c9e29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5c9e29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5c9e29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5c9e29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e5c9e29b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e5c9e29b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5c9e29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5c9e29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5c9e29b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5c9e29b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e5c9e29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e5c9e29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final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huseman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r>
              <a:rPr lang="en"/>
              <a:t> EDA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5" y="1606437"/>
            <a:ext cx="3584094" cy="2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13" y="1618200"/>
            <a:ext cx="71913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Sometimes all your predictions will be wrong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everything will have a big correlation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</a:t>
            </a:r>
            <a:r>
              <a:rPr lang="en"/>
              <a:t>dataset</a:t>
            </a:r>
            <a:r>
              <a:rPr lang="en"/>
              <a:t> says its a clean dataset they probably mean its tidy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Gain information about steam game data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013649" cy="1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9" y="1567550"/>
            <a:ext cx="4985966" cy="27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208" y="1567550"/>
            <a:ext cx="77144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 data has a positive influence on game pricing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49" y="1946694"/>
            <a:ext cx="2862275" cy="221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for hypothesis 1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73" y="1603673"/>
            <a:ext cx="5712050" cy="19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218" y="1567550"/>
            <a:ext cx="49293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45425" y="162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Developers will try and use more tags to sell their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0" y="1905174"/>
            <a:ext cx="4121950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 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71450" y="1548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ore words higher price of game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121" y="1639600"/>
            <a:ext cx="378583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for hypothesis 3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2052638"/>
            <a:ext cx="50006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