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9cbfe30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9cbfe30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cbfe30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cbfe30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cbfe30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cbfe30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9cbfe30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9cbfe30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9cbfe30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9cbfe30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9cbfe30c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9cbfe30c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9cbfe30c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9cbfe30c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cbfe30c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9cbfe30c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9e206b6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9e206b6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cbfe30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cbfe30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9cbfe30c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9cbfe30c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9cbfe30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9cbfe30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9cbfe30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9cbfe30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9cbfe30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9cbfe30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9cbfe30c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9cbfe30c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cbfe30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9cbfe30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Team Gradido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13" y="2908570"/>
            <a:ext cx="1068775" cy="10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 clear goals &amp; concepts (?)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Where is the central concept formalised in an implementation plan?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Software structure seems good 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Deployment structure seems not be present (?)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 lot of scattered &amp; outdated documentation</a:t>
            </a:r>
            <a:br>
              <a:rPr lang="de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Task: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is the overall goal? Why are you doing what you are doing?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are you doing now to achieve that goal?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Do the ends justify the means?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600" y="2459975"/>
            <a:ext cx="2359775" cy="23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Centralize all Code in a visible space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including the systems currently live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Benefits: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Overview &amp; Visual overview of code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Easy onboarding &amp; advertisement for new Developers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Access for non-coders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Easy to go Open Source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What do the other Team members do?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It’s the standard nowadays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Solutions: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Github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Gitlab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Atlassian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Bitbucket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750" y="2571748"/>
            <a:ext cx="3078550" cy="23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Combine Code &amp; Docu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Combine all Repositories in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Put in all Documentation as well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Benefits: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There is no need to have separate Repositories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It will enhance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It will increase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Will bring software together that belongs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Enhances all aspects of inter-software functioning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Deployment on the horizon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274" y="769199"/>
            <a:ext cx="2778502" cy="19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 Open Source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There is no disadvantages, only advantages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It’s aligned with the core values of Gradido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More people can see and join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so called “Safe Space” is not needed - for what?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325" y="2642075"/>
            <a:ext cx="3983350" cy="23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Solve the Team Problems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500"/>
              <a:t>or we will not reach our Goals. All our work would go to waste.</a:t>
            </a:r>
            <a:endParaRPr sz="15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87" y="1547825"/>
            <a:ext cx="5142624" cy="359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need a Development Plan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are our next Goals?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How can we reach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How can we formalize and organize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How can we make sure stuff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How can we put our software in action as soon as possible?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CI (</a:t>
            </a:r>
            <a:r>
              <a:rPr lang="de"/>
              <a:t>Continuous Integration</a:t>
            </a:r>
            <a:r>
              <a:rPr lang="de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Develop &amp; Transform the live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Github, Issues &amp; Zenhub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600" y="3001550"/>
            <a:ext cx="4095576" cy="1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Values, Mission &amp; Vision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need to define this!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Homework: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are your Values?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is your Mission?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is your Vision?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are Gradidos Values?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is Gradidos Mission?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is Gradidos Vision?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979" y="1422254"/>
            <a:ext cx="2876850" cy="28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75" y="0"/>
            <a:ext cx="10287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Communication - Tech via EMail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Detailed technical Discussions via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Prone to produce misunderstandings &amp; 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Will never produce win/win situations - only win/lose situations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You are a team - if you don’t work as one you will not produce anything</a:t>
            </a:r>
            <a:br>
              <a:rPr lang="de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Use video conference &amp; screensharing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Produce a document together outlining the solution (e.g. google docs / github)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0898" y="1017725"/>
            <a:ext cx="1136677" cy="11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296" y="2695021"/>
            <a:ext cx="1854350" cy="10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Communication - English vs German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English is not very fluent with most of the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English is the only way to communicate with Pauls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There is an aversion to use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Pauls is shooed off to be able to switch back to German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???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Learn English (?)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625" y="2519950"/>
            <a:ext cx="4370425" cy="21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Competition - My concept vs Your concept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Struggle for superiority &amp; ownership of a concept/implementation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Competition instead of Cooperation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other is seen as the enemy</a:t>
            </a:r>
            <a:br>
              <a:rPr lang="de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Work as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goal can only be reached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Communication is key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321" y="1017721"/>
            <a:ext cx="1331525" cy="16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647" y="3102697"/>
            <a:ext cx="981650" cy="17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 Future Perspective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Looking into the future “what if”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This is not prototyping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The produced Software is considered </a:t>
            </a:r>
            <a:r>
              <a:rPr lang="de"/>
              <a:t>unchangeable</a:t>
            </a:r>
            <a:r>
              <a:rPr lang="de"/>
              <a:t> and monolithic</a:t>
            </a:r>
            <a:br>
              <a:rPr lang="de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Prototyping -&gt; Get it running, no matter how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Software can always be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KISS -&gt; Keep It Simple Stupid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 develop a tool not a religion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00" y="2937000"/>
            <a:ext cx="3486900" cy="16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Waterfall instead of Agile Development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00" y="1017727"/>
            <a:ext cx="8150791" cy="3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Why Blockchain?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Why use Blockchain?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What’s the Advantage?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What does it solve?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Does it </a:t>
            </a:r>
            <a:r>
              <a:rPr lang="de"/>
              <a:t>outweigh</a:t>
            </a:r>
            <a:r>
              <a:rPr lang="de"/>
              <a:t> the development costs?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Isn’t it too complicated?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Will we not just hide everything behind centralized servers anyway?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Federation instead of full decentralization?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Where is the advantage for the consumer?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Fear of BigTech, Government &amp; Others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Fear of Microsoft &amp; other big Techs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Fear of “them” shutting down Gradido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Fear of backdoors in Software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Why?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They only care for you if you are relevant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There is no secure software system ever, there is always an attack vector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Fear cripples everything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Solution: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Talk about your Fears and dismiss them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Do you really want to succeed with the project?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de"/>
              <a:t>Focus on our </a:t>
            </a:r>
            <a:r>
              <a:rPr b="1" lang="de"/>
              <a:t>Values, Mission and Vision</a:t>
            </a:r>
            <a:endParaRPr b="1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875" y="1152475"/>
            <a:ext cx="2323749" cy="11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975" y="1152475"/>
            <a:ext cx="1745395" cy="11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897" y="2971172"/>
            <a:ext cx="1597700" cy="15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