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krainian_America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D4BE-1581-47DC-8B40-A7A1969C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rgbClr val="000000"/>
                </a:solidFill>
                <a:effectLst/>
                <a:latin typeface="ibm-plex-sans"/>
              </a:rPr>
              <a:t>Where to open an Ukrainian </a:t>
            </a:r>
            <a:r>
              <a:rPr lang="en-US" sz="4800" b="1" i="0" dirty="0" err="1">
                <a:solidFill>
                  <a:srgbClr val="000000"/>
                </a:solidFill>
                <a:effectLst/>
                <a:latin typeface="ibm-plex-sans"/>
              </a:rPr>
              <a:t>Restaraunt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ibm-plex-sans"/>
              </a:rPr>
              <a:t> in the United States of America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8DEB7-8415-4CD3-9298-6F3B192B5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The Battle of the Neighborhoods Project</a:t>
            </a:r>
          </a:p>
        </p:txBody>
      </p:sp>
    </p:spTree>
    <p:extLst>
      <p:ext uri="{BB962C8B-B14F-4D97-AF65-F5344CB8AC3E}">
        <p14:creationId xmlns:p14="http://schemas.microsoft.com/office/powerpoint/2010/main" val="41639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E3B1-D3EF-4F08-B1A1-D81BCDDD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Introduction/Business </a:t>
            </a:r>
            <a:r>
              <a:rPr lang="en-US" dirty="0" err="1"/>
              <a:t>Backgound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8C33-B683-444E-A336-DF800486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When I think about opening my own business, one of the options I am considering is the opening of Ukrainian restaurant in U.S.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My goal is to figure out, what city is the best place for opening such venue.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My main target are immigrants from Ukraine and tourists who would like to taste traditional Ukrainian cuisine.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872-8965-4BEA-BAAA-7F3C90FA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BD58-B036-4283-A095-2276F76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Based on definition of our problem, factors that will influence my decision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Main cities where Ukrainian Americans live.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Security level based on crime statistics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I will use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bm-plex-sans"/>
              </a:rPr>
              <a:t>FourSquare</a:t>
            </a: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 API to collect data about locations of Ukrainian restaurants in cities chosen choose for this analysis.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bm-plex-sans"/>
              </a:rPr>
              <a:t>To determine the safest neighborhood for opening our restaurant, I will use data sets from police departments, like from Police Department Incident Reports from DataSF.org site for San Francisco.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CB57-7501-40D3-9FEB-1E4DFA30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F328-1A3D-4360-8247-CB070A18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7" y="1516672"/>
            <a:ext cx="10480431" cy="498963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My first goal is to determine main cities where Ukrainian Americans live.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According to Wikipedia (</a:t>
            </a:r>
            <a:r>
              <a:rPr lang="en-US" sz="2400" b="0" i="0" u="sng" dirty="0">
                <a:solidFill>
                  <a:srgbClr val="296EAA"/>
                </a:solidFill>
                <a:effectLst/>
                <a:latin typeface="ibm-plex-sans"/>
                <a:hlinkClick r:id="rId2"/>
              </a:rPr>
              <a:t>https://en.wikipedia.org/wiki/Ukrainian_Americans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) New York, Philadelphia and Chicago are TOP3 cities: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New York: 160, 000;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Philadelphia: 60,000;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Chicago: 46,000.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As San Francisco Bay Area Resident, I also added San Francisco to my analysis.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Therefore, I am going to work with below city list.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New York;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Philadelphia;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Chicago;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San Francisco.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Working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bm-plex-sans"/>
              </a:rPr>
              <a:t>FourSquare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 API, I used venues channel, near queries to get venues in the cities we selected before.</a:t>
            </a: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ibm-plex-sans"/>
              </a:rPr>
              <a:t>CategoryID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 was used to show only Ukrainian Restaurants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bm-plex-sans"/>
              </a:rPr>
              <a:t>CategoryID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bm-plex-sans"/>
              </a:rPr>
              <a:t> of Ukrainian Restaurant is 52e928d0bcbc57f1066b7e96)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B9DA-8CDB-4361-9F35-EC0D8D4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A02A-3641-449F-914D-A83CD0FB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354"/>
            <a:ext cx="9601200" cy="4443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used </a:t>
            </a:r>
            <a:r>
              <a:rPr lang="en-US" dirty="0" err="1"/>
              <a:t>FourSquare</a:t>
            </a:r>
            <a:r>
              <a:rPr lang="en-US" dirty="0"/>
              <a:t> API to get an information about quantity of Ukrainian restaurants, already available in cities included in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a result:</a:t>
            </a:r>
          </a:p>
          <a:p>
            <a:r>
              <a:rPr lang="en-US" dirty="0"/>
              <a:t>Total number of Ukrainian Restaurant in New York, NY =  18</a:t>
            </a:r>
          </a:p>
          <a:p>
            <a:r>
              <a:rPr lang="en-US" dirty="0"/>
              <a:t>Total number of Ukrainian Restaurant in Philadelphia, PA =  3</a:t>
            </a:r>
          </a:p>
          <a:p>
            <a:r>
              <a:rPr lang="en-US" dirty="0"/>
              <a:t>Total number of Ukrainian Restaurant in Chicago, IL =  9</a:t>
            </a:r>
          </a:p>
          <a:p>
            <a:r>
              <a:rPr lang="en-US" dirty="0"/>
              <a:t>Total number of Ukrainian Restaurant in San Francisco, CA = 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see, there is only one Ukrainian restaurant in San Francisco!</a:t>
            </a:r>
          </a:p>
          <a:p>
            <a:pPr marL="0" indent="0">
              <a:buNone/>
            </a:pPr>
            <a:r>
              <a:rPr lang="en-US" dirty="0"/>
              <a:t>Therefore, there is my first conclusion: if I planned the opening of a Ukrainian restaurant, I would do it in San Francisco!</a:t>
            </a:r>
          </a:p>
        </p:txBody>
      </p:sp>
    </p:spTree>
    <p:extLst>
      <p:ext uri="{BB962C8B-B14F-4D97-AF65-F5344CB8AC3E}">
        <p14:creationId xmlns:p14="http://schemas.microsoft.com/office/powerpoint/2010/main" val="29716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7C930-2D39-4FDE-9D1E-0D065F23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57910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Cinderella Bakery &amp; Café:</a:t>
            </a:r>
            <a:br>
              <a:rPr lang="en-US" sz="4200" cap="all" dirty="0"/>
            </a:br>
            <a:r>
              <a:rPr lang="en-US" sz="4200" cap="all" dirty="0"/>
              <a:t>The only Ukrainian restaurant in San Francisco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9FDD-CF52-419C-9880-E35224F3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2545306"/>
            <a:ext cx="5659222" cy="19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2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37090-E94C-4E0B-8C85-4341CB4C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cap="all" dirty="0"/>
              <a:t>Deterring the safest neighborhood in San Francisco</a:t>
            </a:r>
            <a:br>
              <a:rPr lang="en-US" sz="2300" cap="all" dirty="0"/>
            </a:br>
            <a:br>
              <a:rPr lang="en-US" sz="2300" cap="all" dirty="0"/>
            </a:br>
            <a:r>
              <a:rPr lang="en-US" sz="2300" cap="all" dirty="0"/>
              <a:t>It is Twin PEAKS!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DB736-76F7-4741-B71B-AECAA32F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67" y="1150341"/>
            <a:ext cx="7548363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E255-EB15-4B91-AC14-AFA16DE7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73E9-6F5D-4EC1-8308-C120E0B2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Based on my analysis, at first sight San Francisco is the best city for opening Ukrainian restaurant.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for further analysis I need to take into considerations more factors like the cities that are most popular among Ukrainian tourists, availability of Eastern European restaurants (Polish, Russian, etc.),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no doubt that Twin Peaks neighborhood of San Francisco is the best place to open my first restaurant in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Laskavo</a:t>
            </a:r>
            <a:r>
              <a:rPr lang="en-US" dirty="0"/>
              <a:t> </a:t>
            </a:r>
            <a:r>
              <a:rPr lang="en-US" dirty="0" err="1"/>
              <a:t>prosymo</a:t>
            </a:r>
            <a:r>
              <a:rPr lang="en-US" dirty="0"/>
              <a:t>!! (Welcome in Ukrainian)</a:t>
            </a:r>
          </a:p>
        </p:txBody>
      </p:sp>
    </p:spTree>
    <p:extLst>
      <p:ext uri="{BB962C8B-B14F-4D97-AF65-F5344CB8AC3E}">
        <p14:creationId xmlns:p14="http://schemas.microsoft.com/office/powerpoint/2010/main" val="36297248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ibm-plex-sans</vt:lpstr>
      <vt:lpstr>Crop</vt:lpstr>
      <vt:lpstr>Where to open an Ukrainian Restaraunt in the United States of America</vt:lpstr>
      <vt:lpstr>Introduction/Business Backgound</vt:lpstr>
      <vt:lpstr>Data</vt:lpstr>
      <vt:lpstr>Methodology</vt:lpstr>
      <vt:lpstr>Using Foursquare API</vt:lpstr>
      <vt:lpstr>Cinderella Bakery &amp; Café: The only Ukrainian restaurant in San Francisco</vt:lpstr>
      <vt:lpstr>Deterring the safest neighborhood in San Francisco  It is Twin PEAKS!</vt:lpstr>
      <vt:lpstr>Discussion/Conclusion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2020-04-19T05:45:52Z</dcterms:created>
  <dcterms:modified xsi:type="dcterms:W3CDTF">2020-04-19T06:01:52Z</dcterms:modified>
</cp:coreProperties>
</file>