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96B"/>
    <a:srgbClr val="923E3E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9144000" cy="10128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G01_project\G01_Project\UI_prototype\User\elvis\images\r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849" y="2127849"/>
            <a:ext cx="996351" cy="996351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9144000" cy="685800"/>
          </a:xfrm>
        </p:spPr>
        <p:txBody>
          <a:bodyPr/>
          <a:lstStyle/>
          <a:p>
            <a:r>
              <a:rPr lang="en-US" dirty="0" smtClean="0"/>
              <a:t>Group 1                  Take-out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3.88889E-6 0.083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INEL\Desktop\Untitled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1988" y="1066800"/>
            <a:ext cx="10034588" cy="50847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C:\Users\LINEL\Desktop\Untitled-2-01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8188" y="1143000"/>
            <a:ext cx="10034588" cy="508476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下单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INEL\Desktop\Untitled-2-01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990600"/>
            <a:ext cx="10034588" cy="50847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用户中心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O2O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O2O</dc:title>
  <dc:creator>ELVIS LIN (ITA-ISDC-ISD-OOCLL/ZHA)</dc:creator>
  <cp:lastModifiedBy>GDSCINST</cp:lastModifiedBy>
  <cp:revision>16</cp:revision>
  <dcterms:created xsi:type="dcterms:W3CDTF">2006-08-16T00:00:00Z</dcterms:created>
  <dcterms:modified xsi:type="dcterms:W3CDTF">2015-08-28T05:48:58Z</dcterms:modified>
</cp:coreProperties>
</file>