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596B"/>
    <a:srgbClr val="923E3E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8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71800"/>
            <a:ext cx="9144000" cy="10128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US" sz="3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endParaRPr lang="en-US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 descr="D:\G01_project\G01_Project\UI_prototype\User\elvis\images\ri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2849" y="2127849"/>
            <a:ext cx="996351" cy="996351"/>
          </a:xfrm>
          <a:prstGeom prst="rect">
            <a:avLst/>
          </a:prstGeom>
          <a:noFill/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0" y="2971800"/>
            <a:ext cx="9144000" cy="685800"/>
          </a:xfrm>
        </p:spPr>
        <p:txBody>
          <a:bodyPr/>
          <a:lstStyle/>
          <a:p>
            <a:r>
              <a:rPr lang="en-US" dirty="0" smtClean="0"/>
              <a:t>Group 1                  Take-out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733800" y="4343400"/>
            <a:ext cx="1676400" cy="685800"/>
            <a:chOff x="2819400" y="4495800"/>
            <a:chExt cx="1905000" cy="990600"/>
          </a:xfrm>
        </p:grpSpPr>
        <p:sp>
          <p:nvSpPr>
            <p:cNvPr id="5" name="Subtitle 5"/>
            <p:cNvSpPr txBox="1">
              <a:spLocks/>
            </p:cNvSpPr>
            <p:nvPr/>
          </p:nvSpPr>
          <p:spPr>
            <a:xfrm>
              <a:off x="2819400" y="4495800"/>
              <a:ext cx="838200" cy="9906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Elvis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000" dirty="0" smtClean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Ace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Joey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7" name="Subtitle 5"/>
            <p:cNvSpPr txBox="1">
              <a:spLocks/>
            </p:cNvSpPr>
            <p:nvPr/>
          </p:nvSpPr>
          <p:spPr>
            <a:xfrm>
              <a:off x="3886200" y="4495800"/>
              <a:ext cx="838200" cy="9906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CD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000" dirty="0" smtClean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Nick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000" dirty="0" err="1" smtClean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Suky</a:t>
              </a:r>
              <a:endPara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7 L 3.88889E-6 0.083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INEL\Desktop\Untitled-2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1988" y="1066800"/>
            <a:ext cx="10034588" cy="508476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533400"/>
            <a:ext cx="9144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用户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C:\Users\LINEL\Desktop\Untitled-2-01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38188" y="1143000"/>
            <a:ext cx="10034588" cy="5084763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0" y="533400"/>
            <a:ext cx="9144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下单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INEL\Desktop\Untitled-2-01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09600" y="990600"/>
            <a:ext cx="10034588" cy="508476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533400"/>
            <a:ext cx="9144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用户中心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:\Users\LINEL\Desktop\shenjo@oocl.com_20150828_13590397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8260656" cy="39814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1295400"/>
            <a:ext cx="1981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24400" y="1295400"/>
            <a:ext cx="2057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2667000"/>
            <a:ext cx="1981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2667000"/>
            <a:ext cx="2057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finished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5200" y="4191000"/>
            <a:ext cx="2057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23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O2O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O2O</dc:title>
  <dc:creator>ELVIS LIN (ITA-ISDC-ISD-OOCLL/ZHA)</dc:creator>
  <cp:lastModifiedBy>GDSCINST</cp:lastModifiedBy>
  <cp:revision>20</cp:revision>
  <dcterms:created xsi:type="dcterms:W3CDTF">2006-08-16T00:00:00Z</dcterms:created>
  <dcterms:modified xsi:type="dcterms:W3CDTF">2015-08-28T06:03:38Z</dcterms:modified>
</cp:coreProperties>
</file>