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3"/>
  </p:notesMasterIdLst>
  <p:sldIdLst>
    <p:sldId id="338" r:id="rId3"/>
    <p:sldId id="315" r:id="rId4"/>
    <p:sldId id="259" r:id="rId5"/>
    <p:sldId id="330" r:id="rId6"/>
    <p:sldId id="318" r:id="rId7"/>
    <p:sldId id="310" r:id="rId8"/>
    <p:sldId id="327" r:id="rId9"/>
    <p:sldId id="339" r:id="rId10"/>
    <p:sldId id="314" r:id="rId11"/>
    <p:sldId id="3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90" y="9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2D5FA-F1D5-4A18-AD12-E8B80472390D}"/>
              </a:ext>
            </a:extLst>
          </p:cNvPr>
          <p:cNvSpPr txBox="1"/>
          <p:nvPr/>
        </p:nvSpPr>
        <p:spPr>
          <a:xfrm>
            <a:off x="3912654" y="4928855"/>
            <a:ext cx="8279346" cy="49244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pl-PL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Twój bezpieczny </a:t>
            </a:r>
            <a:r>
              <a:rPr lang="pl-PL" altLang="ko-KR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internet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1C309-24CA-4D80-8F10-FB69B2D84204}"/>
              </a:ext>
            </a:extLst>
          </p:cNvPr>
          <p:cNvSpPr/>
          <p:nvPr/>
        </p:nvSpPr>
        <p:spPr>
          <a:xfrm>
            <a:off x="1715103" y="5544968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B96FDA14-C2C7-83DA-59FA-36F3D829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03" y="1267313"/>
            <a:ext cx="8854014" cy="25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505C4AD0-F790-10FB-492F-A6F9EC5D76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704753"/>
            <a:ext cx="11573197" cy="724247"/>
          </a:xfrm>
        </p:spPr>
        <p:txBody>
          <a:bodyPr/>
          <a:lstStyle/>
          <a:p>
            <a:r>
              <a:rPr lang="pl-PL" sz="8000" dirty="0"/>
              <a:t>Dziękujemy za uwagę!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0B75FCA-2F2D-48C8-CF8A-CB0F3BBAD0F2}"/>
              </a:ext>
            </a:extLst>
          </p:cNvPr>
          <p:cNvSpPr txBox="1"/>
          <p:nvPr/>
        </p:nvSpPr>
        <p:spPr>
          <a:xfrm>
            <a:off x="8451541" y="4616389"/>
            <a:ext cx="292075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The </a:t>
            </a:r>
            <a:r>
              <a:rPr lang="pl-PL" b="1" dirty="0" err="1"/>
              <a:t>Flowers</a:t>
            </a:r>
            <a:endParaRPr lang="pl-PL" b="1" dirty="0"/>
          </a:p>
          <a:p>
            <a:r>
              <a:rPr lang="pl-PL" dirty="0"/>
              <a:t>   Piotr Targowski</a:t>
            </a:r>
          </a:p>
          <a:p>
            <a:r>
              <a:rPr lang="pl-PL" dirty="0"/>
              <a:t>   Bartłomiej Szykuła</a:t>
            </a:r>
          </a:p>
          <a:p>
            <a:r>
              <a:rPr lang="pl-PL" dirty="0"/>
              <a:t>   Jakub Walczak</a:t>
            </a:r>
          </a:p>
          <a:p>
            <a:r>
              <a:rPr lang="pl-PL" dirty="0"/>
              <a:t>   Filip Szpręgiel</a:t>
            </a:r>
          </a:p>
          <a:p>
            <a:r>
              <a:rPr lang="pl-PL" dirty="0"/>
              <a:t>   Maciej Janowski</a:t>
            </a:r>
          </a:p>
        </p:txBody>
      </p:sp>
    </p:spTree>
    <p:extLst>
      <p:ext uri="{BB962C8B-B14F-4D97-AF65-F5344CB8AC3E}">
        <p14:creationId xmlns:p14="http://schemas.microsoft.com/office/powerpoint/2010/main" val="322007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Budowa projektu</a:t>
            </a:r>
            <a:endParaRPr lang="en-US" dirty="0"/>
          </a:p>
        </p:txBody>
      </p:sp>
      <p:sp>
        <p:nvSpPr>
          <p:cNvPr id="77" name="자유형 8">
            <a:extLst>
              <a:ext uri="{FF2B5EF4-FFF2-40B4-BE49-F238E27FC236}">
                <a16:creationId xmlns:a16="http://schemas.microsoft.com/office/drawing/2014/main" id="{CDD2BBA9-D466-4699-B76F-409729C1011C}"/>
              </a:ext>
            </a:extLst>
          </p:cNvPr>
          <p:cNvSpPr/>
          <p:nvPr/>
        </p:nvSpPr>
        <p:spPr>
          <a:xfrm flipV="1">
            <a:off x="6321738" y="3237121"/>
            <a:ext cx="520889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10F550-17EB-42B3-B551-A735B9B117FD}"/>
              </a:ext>
            </a:extLst>
          </p:cNvPr>
          <p:cNvSpPr txBox="1"/>
          <p:nvPr/>
        </p:nvSpPr>
        <p:spPr>
          <a:xfrm>
            <a:off x="7848997" y="3111752"/>
            <a:ext cx="2154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altLang="ko-KR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Jak chronimy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79" name="Group 29">
            <a:extLst>
              <a:ext uri="{FF2B5EF4-FFF2-40B4-BE49-F238E27FC236}">
                <a16:creationId xmlns:a16="http://schemas.microsoft.com/office/drawing/2014/main" id="{7A722C58-B21F-4BC5-B2C6-3E3A572F3DCF}"/>
              </a:ext>
            </a:extLst>
          </p:cNvPr>
          <p:cNvGrpSpPr/>
          <p:nvPr/>
        </p:nvGrpSpPr>
        <p:grpSpPr>
          <a:xfrm>
            <a:off x="6302245" y="4496388"/>
            <a:ext cx="1582498" cy="956020"/>
            <a:chOff x="3736410" y="4379961"/>
            <a:chExt cx="1454320" cy="95602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BA28983-3D1D-45A0-9999-EDF5B4FED29F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682919-9AF0-4E18-A658-D4EB392E4E3C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Stworzone w celu wyszukiwania stron </a:t>
              </a:r>
              <a:r>
                <a:rPr lang="pl-PL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phishingowych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33">
            <a:extLst>
              <a:ext uri="{FF2B5EF4-FFF2-40B4-BE49-F238E27FC236}">
                <a16:creationId xmlns:a16="http://schemas.microsoft.com/office/drawing/2014/main" id="{019E2044-3E96-48A2-B1A6-A56537F79F06}"/>
              </a:ext>
            </a:extLst>
          </p:cNvPr>
          <p:cNvGrpSpPr/>
          <p:nvPr/>
        </p:nvGrpSpPr>
        <p:grpSpPr>
          <a:xfrm>
            <a:off x="8039033" y="4508038"/>
            <a:ext cx="1666997" cy="852036"/>
            <a:chOff x="3658755" y="4379961"/>
            <a:chExt cx="1531975" cy="85203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EFDE15D-78F5-4BF8-8186-3932B8870527}"/>
                </a:ext>
              </a:extLst>
            </p:cNvPr>
            <p:cNvSpPr txBox="1"/>
            <p:nvPr/>
          </p:nvSpPr>
          <p:spPr>
            <a:xfrm>
              <a:off x="3658755" y="4379961"/>
              <a:ext cx="1531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Rozszerzenie do przeglądarki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0D90B8A-8608-498F-AAF8-6478E8EFC2EB}"/>
                </a:ext>
              </a:extLst>
            </p:cNvPr>
            <p:cNvSpPr txBox="1"/>
            <p:nvPr/>
          </p:nvSpPr>
          <p:spPr>
            <a:xfrm>
              <a:off x="3697583" y="4770332"/>
              <a:ext cx="145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Codzienna ochrona użytkownika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8" name="Oval 13">
            <a:extLst>
              <a:ext uri="{FF2B5EF4-FFF2-40B4-BE49-F238E27FC236}">
                <a16:creationId xmlns:a16="http://schemas.microsoft.com/office/drawing/2014/main" id="{9EC34C80-F5F3-4C33-B4B2-1AB64CC9D001}"/>
              </a:ext>
            </a:extLst>
          </p:cNvPr>
          <p:cNvSpPr/>
          <p:nvPr/>
        </p:nvSpPr>
        <p:spPr>
          <a:xfrm>
            <a:off x="6776580" y="3705293"/>
            <a:ext cx="633828" cy="633828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altLang="ko-KR" sz="2700" dirty="0"/>
              <a:t>1</a:t>
            </a:r>
            <a:endParaRPr lang="ko-KR" altLang="en-US" sz="2700" dirty="0"/>
          </a:p>
        </p:txBody>
      </p:sp>
      <p:sp>
        <p:nvSpPr>
          <p:cNvPr id="90" name="Oval 15">
            <a:extLst>
              <a:ext uri="{FF2B5EF4-FFF2-40B4-BE49-F238E27FC236}">
                <a16:creationId xmlns:a16="http://schemas.microsoft.com/office/drawing/2014/main" id="{353C7AC7-215C-43F8-9816-94D095743664}"/>
              </a:ext>
            </a:extLst>
          </p:cNvPr>
          <p:cNvSpPr/>
          <p:nvPr/>
        </p:nvSpPr>
        <p:spPr>
          <a:xfrm>
            <a:off x="10334656" y="3705293"/>
            <a:ext cx="633828" cy="633828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altLang="ko-KR" sz="2700" dirty="0"/>
              <a:t>3</a:t>
            </a:r>
            <a:endParaRPr lang="ko-KR" altLang="en-US" sz="2700" dirty="0"/>
          </a:p>
        </p:txBody>
      </p:sp>
      <p:grpSp>
        <p:nvGrpSpPr>
          <p:cNvPr id="82" name="Group 30">
            <a:extLst>
              <a:ext uri="{FF2B5EF4-FFF2-40B4-BE49-F238E27FC236}">
                <a16:creationId xmlns:a16="http://schemas.microsoft.com/office/drawing/2014/main" id="{AC574F07-5C9A-4D80-B204-E2788078542A}"/>
              </a:ext>
            </a:extLst>
          </p:cNvPr>
          <p:cNvGrpSpPr/>
          <p:nvPr/>
        </p:nvGrpSpPr>
        <p:grpSpPr>
          <a:xfrm>
            <a:off x="9860321" y="4496388"/>
            <a:ext cx="1582498" cy="771354"/>
            <a:chOff x="3736410" y="4379961"/>
            <a:chExt cx="1454320" cy="77135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2D5362E-5D15-4861-95E5-4E15973CEBC3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Mobilna aplikacja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0257140-F75D-4FF0-9003-360C78606E85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Dobra ochrona zawsze przy Tobie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9" name="Oval 14">
            <a:extLst>
              <a:ext uri="{FF2B5EF4-FFF2-40B4-BE49-F238E27FC236}">
                <a16:creationId xmlns:a16="http://schemas.microsoft.com/office/drawing/2014/main" id="{2BA7A500-86ED-4ED1-AEA4-7870CC0CF8BF}"/>
              </a:ext>
            </a:extLst>
          </p:cNvPr>
          <p:cNvSpPr/>
          <p:nvPr/>
        </p:nvSpPr>
        <p:spPr>
          <a:xfrm>
            <a:off x="8555618" y="3705293"/>
            <a:ext cx="633828" cy="633828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altLang="ko-KR" sz="2700" dirty="0"/>
              <a:t>2</a:t>
            </a:r>
            <a:endParaRPr lang="ko-KR" altLang="en-US" sz="2700" dirty="0"/>
          </a:p>
        </p:txBody>
      </p:sp>
      <p:grpSp>
        <p:nvGrpSpPr>
          <p:cNvPr id="8" name="Group 190">
            <a:extLst>
              <a:ext uri="{FF2B5EF4-FFF2-40B4-BE49-F238E27FC236}">
                <a16:creationId xmlns:a16="http://schemas.microsoft.com/office/drawing/2014/main" id="{FA7050B9-B313-0D4B-526F-68AA87A275E8}"/>
              </a:ext>
            </a:extLst>
          </p:cNvPr>
          <p:cNvGrpSpPr/>
          <p:nvPr/>
        </p:nvGrpSpPr>
        <p:grpSpPr>
          <a:xfrm>
            <a:off x="904240" y="684921"/>
            <a:ext cx="4135120" cy="5659176"/>
            <a:chOff x="4920528" y="4025940"/>
            <a:chExt cx="1929421" cy="2640536"/>
          </a:xfrm>
        </p:grpSpPr>
        <p:sp>
          <p:nvSpPr>
            <p:cNvPr id="9" name="Freeform: Shape 191">
              <a:extLst>
                <a:ext uri="{FF2B5EF4-FFF2-40B4-BE49-F238E27FC236}">
                  <a16:creationId xmlns:a16="http://schemas.microsoft.com/office/drawing/2014/main" id="{3D477585-E985-FEB5-0D12-060A7ABB8943}"/>
                </a:ext>
              </a:extLst>
            </p:cNvPr>
            <p:cNvSpPr/>
            <p:nvPr/>
          </p:nvSpPr>
          <p:spPr>
            <a:xfrm>
              <a:off x="5533848" y="4295986"/>
              <a:ext cx="632113" cy="1064510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92">
              <a:extLst>
                <a:ext uri="{FF2B5EF4-FFF2-40B4-BE49-F238E27FC236}">
                  <a16:creationId xmlns:a16="http://schemas.microsoft.com/office/drawing/2014/main" id="{2F6C3DD2-369C-15E6-403A-EAFF251E3BB0}"/>
                </a:ext>
              </a:extLst>
            </p:cNvPr>
            <p:cNvSpPr/>
            <p:nvPr/>
          </p:nvSpPr>
          <p:spPr>
            <a:xfrm>
              <a:off x="5495711" y="4025940"/>
              <a:ext cx="661765" cy="563160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93">
              <a:extLst>
                <a:ext uri="{FF2B5EF4-FFF2-40B4-BE49-F238E27FC236}">
                  <a16:creationId xmlns:a16="http://schemas.microsoft.com/office/drawing/2014/main" id="{9C4A4DB8-2DDD-FC39-1189-22F9B2361CAB}"/>
                </a:ext>
              </a:extLst>
            </p:cNvPr>
            <p:cNvSpPr/>
            <p:nvPr/>
          </p:nvSpPr>
          <p:spPr>
            <a:xfrm>
              <a:off x="5555779" y="4467369"/>
              <a:ext cx="592712" cy="253174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4">
              <a:extLst>
                <a:ext uri="{FF2B5EF4-FFF2-40B4-BE49-F238E27FC236}">
                  <a16:creationId xmlns:a16="http://schemas.microsoft.com/office/drawing/2014/main" id="{1EEC36D4-B229-458A-407E-037363145FD2}"/>
                </a:ext>
              </a:extLst>
            </p:cNvPr>
            <p:cNvSpPr/>
            <p:nvPr/>
          </p:nvSpPr>
          <p:spPr>
            <a:xfrm>
              <a:off x="4920528" y="4979917"/>
              <a:ext cx="1929421" cy="1381560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chemeClr val="accent1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96">
              <a:extLst>
                <a:ext uri="{FF2B5EF4-FFF2-40B4-BE49-F238E27FC236}">
                  <a16:creationId xmlns:a16="http://schemas.microsoft.com/office/drawing/2014/main" id="{8354C9F6-44D3-5B70-3D2C-B41630EE0197}"/>
                </a:ext>
              </a:extLst>
            </p:cNvPr>
            <p:cNvSpPr/>
            <p:nvPr/>
          </p:nvSpPr>
          <p:spPr>
            <a:xfrm>
              <a:off x="5002928" y="5605495"/>
              <a:ext cx="1680817" cy="952215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chemeClr val="accent4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97">
              <a:extLst>
                <a:ext uri="{FF2B5EF4-FFF2-40B4-BE49-F238E27FC236}">
                  <a16:creationId xmlns:a16="http://schemas.microsoft.com/office/drawing/2014/main" id="{3EA379A6-33B2-C23B-57E1-3654DFDB4D21}"/>
                </a:ext>
              </a:extLst>
            </p:cNvPr>
            <p:cNvSpPr/>
            <p:nvPr/>
          </p:nvSpPr>
          <p:spPr>
            <a:xfrm>
              <a:off x="5589148" y="4913712"/>
              <a:ext cx="274455" cy="431688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98">
              <a:extLst>
                <a:ext uri="{FF2B5EF4-FFF2-40B4-BE49-F238E27FC236}">
                  <a16:creationId xmlns:a16="http://schemas.microsoft.com/office/drawing/2014/main" id="{51AFDA43-4F1D-AB2D-F803-5DD98279DD1D}"/>
                </a:ext>
              </a:extLst>
            </p:cNvPr>
            <p:cNvSpPr/>
            <p:nvPr/>
          </p:nvSpPr>
          <p:spPr>
            <a:xfrm>
              <a:off x="5929472" y="4913712"/>
              <a:ext cx="228194" cy="404666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99">
              <a:extLst>
                <a:ext uri="{FF2B5EF4-FFF2-40B4-BE49-F238E27FC236}">
                  <a16:creationId xmlns:a16="http://schemas.microsoft.com/office/drawing/2014/main" id="{5E2535F2-40C9-7385-01DA-FB5DAB3FABF2}"/>
                </a:ext>
              </a:extLst>
            </p:cNvPr>
            <p:cNvSpPr/>
            <p:nvPr/>
          </p:nvSpPr>
          <p:spPr>
            <a:xfrm>
              <a:off x="5662960" y="4865746"/>
              <a:ext cx="404028" cy="229879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00">
              <a:extLst>
                <a:ext uri="{FF2B5EF4-FFF2-40B4-BE49-F238E27FC236}">
                  <a16:creationId xmlns:a16="http://schemas.microsoft.com/office/drawing/2014/main" id="{2A3DA609-D6BC-7640-7977-F78380BC9568}"/>
                </a:ext>
              </a:extLst>
            </p:cNvPr>
            <p:cNvSpPr/>
            <p:nvPr/>
          </p:nvSpPr>
          <p:spPr>
            <a:xfrm>
              <a:off x="6438514" y="5194411"/>
              <a:ext cx="189497" cy="416488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01">
              <a:extLst>
                <a:ext uri="{FF2B5EF4-FFF2-40B4-BE49-F238E27FC236}">
                  <a16:creationId xmlns:a16="http://schemas.microsoft.com/office/drawing/2014/main" id="{B3769154-EB01-AAA7-0121-0F9D9865ABA4}"/>
                </a:ext>
              </a:extLst>
            </p:cNvPr>
            <p:cNvSpPr/>
            <p:nvPr/>
          </p:nvSpPr>
          <p:spPr>
            <a:xfrm>
              <a:off x="5141082" y="5194411"/>
              <a:ext cx="169567" cy="416488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02">
              <a:extLst>
                <a:ext uri="{FF2B5EF4-FFF2-40B4-BE49-F238E27FC236}">
                  <a16:creationId xmlns:a16="http://schemas.microsoft.com/office/drawing/2014/main" id="{112FAD50-08AE-4BDE-A2AA-779E3ADAB2A3}"/>
                </a:ext>
              </a:extLst>
            </p:cNvPr>
            <p:cNvSpPr/>
            <p:nvPr/>
          </p:nvSpPr>
          <p:spPr>
            <a:xfrm>
              <a:off x="5707734" y="5975862"/>
              <a:ext cx="309752" cy="315736"/>
            </a:xfrm>
            <a:custGeom>
              <a:avLst/>
              <a:gdLst>
                <a:gd name="connsiteX0" fmla="*/ 155916 w 309752"/>
                <a:gd name="connsiteY0" fmla="*/ 38057 h 315736"/>
                <a:gd name="connsiteX1" fmla="*/ 144008 w 309752"/>
                <a:gd name="connsiteY1" fmla="*/ 42068 h 315736"/>
                <a:gd name="connsiteX2" fmla="*/ 53144 w 309752"/>
                <a:gd name="connsiteY2" fmla="*/ 71118 h 315736"/>
                <a:gd name="connsiteX3" fmla="*/ 30175 w 309752"/>
                <a:gd name="connsiteY3" fmla="*/ 90371 h 315736"/>
                <a:gd name="connsiteX4" fmla="*/ 54495 w 309752"/>
                <a:gd name="connsiteY4" fmla="*/ 213325 h 315736"/>
                <a:gd name="connsiteX5" fmla="*/ 157182 w 309752"/>
                <a:gd name="connsiteY5" fmla="*/ 282909 h 315736"/>
                <a:gd name="connsiteX6" fmla="*/ 261220 w 309752"/>
                <a:gd name="connsiteY6" fmla="*/ 201503 h 315736"/>
                <a:gd name="connsiteX7" fmla="*/ 278109 w 309752"/>
                <a:gd name="connsiteY7" fmla="*/ 103207 h 315736"/>
                <a:gd name="connsiteX8" fmla="*/ 245006 w 309752"/>
                <a:gd name="connsiteY8" fmla="*/ 70104 h 315736"/>
                <a:gd name="connsiteX9" fmla="*/ 166302 w 309752"/>
                <a:gd name="connsiteY9" fmla="*/ 44433 h 315736"/>
                <a:gd name="connsiteX10" fmla="*/ 155916 w 309752"/>
                <a:gd name="connsiteY10" fmla="*/ 38057 h 315736"/>
                <a:gd name="connsiteX11" fmla="*/ 152307 w 309752"/>
                <a:gd name="connsiteY11" fmla="*/ 241 h 315736"/>
                <a:gd name="connsiteX12" fmla="*/ 177150 w 309752"/>
                <a:gd name="connsiteY12" fmla="*/ 13018 h 315736"/>
                <a:gd name="connsiteX13" fmla="*/ 247747 w 309752"/>
                <a:gd name="connsiteY13" fmla="*/ 41054 h 315736"/>
                <a:gd name="connsiteX14" fmla="*/ 307535 w 309752"/>
                <a:gd name="connsiteY14" fmla="*/ 109962 h 315736"/>
                <a:gd name="connsiteX15" fmla="*/ 271730 w 309752"/>
                <a:gd name="connsiteY15" fmla="*/ 243049 h 315736"/>
                <a:gd name="connsiteX16" fmla="*/ 57912 w 309752"/>
                <a:gd name="connsiteY16" fmla="*/ 261965 h 315736"/>
                <a:gd name="connsiteX17" fmla="*/ 827 w 309752"/>
                <a:gd name="connsiteY17" fmla="*/ 57943 h 315736"/>
                <a:gd name="connsiteX18" fmla="*/ 23120 w 309752"/>
                <a:gd name="connsiteY18" fmla="*/ 41392 h 315736"/>
                <a:gd name="connsiteX19" fmla="*/ 143372 w 309752"/>
                <a:gd name="connsiteY19" fmla="*/ 5587 h 315736"/>
                <a:gd name="connsiteX20" fmla="*/ 152307 w 309752"/>
                <a:gd name="connsiteY20" fmla="*/ 241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752" h="315736">
                  <a:moveTo>
                    <a:pt x="155916" y="38057"/>
                  </a:moveTo>
                  <a:cubicBezTo>
                    <a:pt x="152369" y="37171"/>
                    <a:pt x="148569" y="38015"/>
                    <a:pt x="144008" y="42068"/>
                  </a:cubicBezTo>
                  <a:cubicBezTo>
                    <a:pt x="117999" y="65376"/>
                    <a:pt x="86247" y="70442"/>
                    <a:pt x="53144" y="71118"/>
                  </a:cubicBezTo>
                  <a:cubicBezTo>
                    <a:pt x="39971" y="71456"/>
                    <a:pt x="29499" y="73145"/>
                    <a:pt x="30175" y="90371"/>
                  </a:cubicBezTo>
                  <a:cubicBezTo>
                    <a:pt x="31526" y="132595"/>
                    <a:pt x="33215" y="175156"/>
                    <a:pt x="54495" y="213325"/>
                  </a:cubicBezTo>
                  <a:cubicBezTo>
                    <a:pt x="76789" y="253522"/>
                    <a:pt x="111919" y="284260"/>
                    <a:pt x="157182" y="282909"/>
                  </a:cubicBezTo>
                  <a:cubicBezTo>
                    <a:pt x="206499" y="281558"/>
                    <a:pt x="241966" y="248793"/>
                    <a:pt x="261220" y="201503"/>
                  </a:cubicBezTo>
                  <a:cubicBezTo>
                    <a:pt x="273042" y="171778"/>
                    <a:pt x="274393" y="140026"/>
                    <a:pt x="278109" y="103207"/>
                  </a:cubicBezTo>
                  <a:cubicBezTo>
                    <a:pt x="283514" y="81589"/>
                    <a:pt x="274731" y="68753"/>
                    <a:pt x="245006" y="70104"/>
                  </a:cubicBezTo>
                  <a:cubicBezTo>
                    <a:pt x="216294" y="71118"/>
                    <a:pt x="189272" y="63011"/>
                    <a:pt x="166302" y="44433"/>
                  </a:cubicBezTo>
                  <a:cubicBezTo>
                    <a:pt x="162756" y="41562"/>
                    <a:pt x="159463" y="38944"/>
                    <a:pt x="155916" y="38057"/>
                  </a:cubicBezTo>
                  <a:close/>
                  <a:moveTo>
                    <a:pt x="152307" y="241"/>
                  </a:moveTo>
                  <a:cubicBezTo>
                    <a:pt x="161253" y="-1486"/>
                    <a:pt x="170057" y="6432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46328" y="2463"/>
                    <a:pt x="149326" y="816"/>
                    <a:pt x="152307" y="241"/>
                  </a:cubicBezTo>
                  <a:close/>
                </a:path>
              </a:pathLst>
            </a:custGeom>
            <a:solidFill>
              <a:schemeClr val="accent3"/>
            </a:solidFill>
            <a:ln w="33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03">
              <a:extLst>
                <a:ext uri="{FF2B5EF4-FFF2-40B4-BE49-F238E27FC236}">
                  <a16:creationId xmlns:a16="http://schemas.microsoft.com/office/drawing/2014/main" id="{9362967E-5C04-1CD6-EE1B-E204BB31B02C}"/>
                </a:ext>
              </a:extLst>
            </p:cNvPr>
            <p:cNvSpPr/>
            <p:nvPr/>
          </p:nvSpPr>
          <p:spPr>
            <a:xfrm>
              <a:off x="5877753" y="5357223"/>
              <a:ext cx="26046" cy="248271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04">
              <a:extLst>
                <a:ext uri="{FF2B5EF4-FFF2-40B4-BE49-F238E27FC236}">
                  <a16:creationId xmlns:a16="http://schemas.microsoft.com/office/drawing/2014/main" id="{8DBB0BAF-3A48-4394-30E1-028E725C1D15}"/>
                </a:ext>
              </a:extLst>
            </p:cNvPr>
            <p:cNvSpPr/>
            <p:nvPr/>
          </p:nvSpPr>
          <p:spPr>
            <a:xfrm>
              <a:off x="5875798" y="4582422"/>
              <a:ext cx="187393" cy="101131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05">
              <a:extLst>
                <a:ext uri="{FF2B5EF4-FFF2-40B4-BE49-F238E27FC236}">
                  <a16:creationId xmlns:a16="http://schemas.microsoft.com/office/drawing/2014/main" id="{7A0DA34E-EC89-995E-B5EF-D4D1D43701CF}"/>
                </a:ext>
              </a:extLst>
            </p:cNvPr>
            <p:cNvSpPr/>
            <p:nvPr/>
          </p:nvSpPr>
          <p:spPr>
            <a:xfrm>
              <a:off x="5627092" y="4600836"/>
              <a:ext cx="177840" cy="9052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06">
              <a:extLst>
                <a:ext uri="{FF2B5EF4-FFF2-40B4-BE49-F238E27FC236}">
                  <a16:creationId xmlns:a16="http://schemas.microsoft.com/office/drawing/2014/main" id="{68B5D41F-00C3-C5CF-B595-E0BE48E16E46}"/>
                </a:ext>
              </a:extLst>
            </p:cNvPr>
            <p:cNvSpPr/>
            <p:nvPr/>
          </p:nvSpPr>
          <p:spPr>
            <a:xfrm>
              <a:off x="5898058" y="4520048"/>
              <a:ext cx="164163" cy="51249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07">
              <a:extLst>
                <a:ext uri="{FF2B5EF4-FFF2-40B4-BE49-F238E27FC236}">
                  <a16:creationId xmlns:a16="http://schemas.microsoft.com/office/drawing/2014/main" id="{0DDF9403-08FD-B6C9-08E2-3AB9CC5BF881}"/>
                </a:ext>
              </a:extLst>
            </p:cNvPr>
            <p:cNvSpPr/>
            <p:nvPr/>
          </p:nvSpPr>
          <p:spPr>
            <a:xfrm>
              <a:off x="5606212" y="4532438"/>
              <a:ext cx="167878" cy="42363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08">
              <a:extLst>
                <a:ext uri="{FF2B5EF4-FFF2-40B4-BE49-F238E27FC236}">
                  <a16:creationId xmlns:a16="http://schemas.microsoft.com/office/drawing/2014/main" id="{0A8529A0-153A-F7B2-E421-B3F916ED5EA8}"/>
                </a:ext>
              </a:extLst>
            </p:cNvPr>
            <p:cNvSpPr/>
            <p:nvPr/>
          </p:nvSpPr>
          <p:spPr>
            <a:xfrm>
              <a:off x="5003941" y="6600946"/>
              <a:ext cx="1678790" cy="65530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chemeClr val="accent4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8">
            <a:extLst>
              <a:ext uri="{FF2B5EF4-FFF2-40B4-BE49-F238E27FC236}">
                <a16:creationId xmlns:a16="http://schemas.microsoft.com/office/drawing/2014/main" id="{5FE8768D-2294-E7BA-BFB8-01BC514A1F3A}"/>
              </a:ext>
            </a:extLst>
          </p:cNvPr>
          <p:cNvSpPr/>
          <p:nvPr/>
        </p:nvSpPr>
        <p:spPr>
          <a:xfrm rot="10800000">
            <a:off x="2163202" y="1754114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API krok po kroku</a:t>
            </a:r>
            <a:endParaRPr lang="en-US" dirty="0"/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949611" y="3869228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1476455" y="3787396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CE22BD83-6058-4EB4-A481-D2EFD59C8582}"/>
              </a:ext>
            </a:extLst>
          </p:cNvPr>
          <p:cNvSpPr/>
          <p:nvPr/>
        </p:nvSpPr>
        <p:spPr>
          <a:xfrm>
            <a:off x="977243" y="4201526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A6FC221C-1300-4C61-84DF-893CB82D6B24}"/>
              </a:ext>
            </a:extLst>
          </p:cNvPr>
          <p:cNvGrpSpPr/>
          <p:nvPr/>
        </p:nvGrpSpPr>
        <p:grpSpPr>
          <a:xfrm>
            <a:off x="977243" y="4626410"/>
            <a:ext cx="1260140" cy="1032371"/>
            <a:chOff x="602568" y="4345057"/>
            <a:chExt cx="1260140" cy="10323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6F05CD-7226-4C62-A7AB-BA6F07FF54BB}"/>
                </a:ext>
              </a:extLst>
            </p:cNvPr>
            <p:cNvSpPr txBox="1"/>
            <p:nvPr/>
          </p:nvSpPr>
          <p:spPr>
            <a:xfrm>
              <a:off x="602568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HTTP/HTTPS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6FB89-A3B8-4B80-8ED1-087D018C1948}"/>
                </a:ext>
              </a:extLst>
            </p:cNvPr>
            <p:cNvSpPr txBox="1"/>
            <p:nvPr/>
          </p:nvSpPr>
          <p:spPr>
            <a:xfrm>
              <a:off x="602568" y="4669542"/>
              <a:ext cx="1260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000" dirty="0">
                  <a:solidFill>
                    <a:schemeClr val="bg1"/>
                  </a:solidFill>
                </a:rPr>
                <a:t>Sprawdzenie strony pod kątem używanego protokołu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95513D-D3EA-4FB0-A4AE-FBF7343CDAFD}"/>
              </a:ext>
            </a:extLst>
          </p:cNvPr>
          <p:cNvSpPr txBox="1"/>
          <p:nvPr/>
        </p:nvSpPr>
        <p:spPr>
          <a:xfrm>
            <a:off x="977243" y="3321737"/>
            <a:ext cx="136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1 etap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4080206" y="3780398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2CAC82EB-B75B-4C65-AE7F-21A40C72C56C}"/>
              </a:ext>
            </a:extLst>
          </p:cNvPr>
          <p:cNvSpPr/>
          <p:nvPr/>
        </p:nvSpPr>
        <p:spPr>
          <a:xfrm>
            <a:off x="3580994" y="4210231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그룹 9">
            <a:extLst>
              <a:ext uri="{FF2B5EF4-FFF2-40B4-BE49-F238E27FC236}">
                <a16:creationId xmlns:a16="http://schemas.microsoft.com/office/drawing/2014/main" id="{3782C3AC-C0AD-4CBF-BCCD-6B55BB8D0915}"/>
              </a:ext>
            </a:extLst>
          </p:cNvPr>
          <p:cNvGrpSpPr/>
          <p:nvPr/>
        </p:nvGrpSpPr>
        <p:grpSpPr>
          <a:xfrm>
            <a:off x="3580994" y="4635115"/>
            <a:ext cx="1260140" cy="724595"/>
            <a:chOff x="3967628" y="4345057"/>
            <a:chExt cx="1260140" cy="7245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F17BBB-4ADB-452F-923D-01483892C64B}"/>
                </a:ext>
              </a:extLst>
            </p:cNvPr>
            <p:cNvSpPr txBox="1"/>
            <p:nvPr/>
          </p:nvSpPr>
          <p:spPr>
            <a:xfrm>
              <a:off x="3967628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SSL part 2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F38912-FFED-4DBC-9496-B207A420D5EE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000" dirty="0">
                  <a:solidFill>
                    <a:schemeClr val="bg1"/>
                  </a:solidFill>
                </a:rPr>
                <a:t>Przeszukanie </a:t>
              </a:r>
              <a:r>
                <a:rPr lang="pl-PL" altLang="ko-KR" sz="1000" dirty="0" err="1">
                  <a:solidFill>
                    <a:schemeClr val="bg1"/>
                  </a:solidFill>
                </a:rPr>
                <a:t>blacklisty</a:t>
              </a:r>
              <a:r>
                <a:rPr lang="pl-PL" altLang="ko-KR" sz="1000" dirty="0">
                  <a:solidFill>
                    <a:schemeClr val="bg1"/>
                  </a:solidFill>
                </a:rPr>
                <a:t> SSL.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79A752-0D5F-4169-943B-697ABBB10780}"/>
              </a:ext>
            </a:extLst>
          </p:cNvPr>
          <p:cNvSpPr txBox="1"/>
          <p:nvPr/>
        </p:nvSpPr>
        <p:spPr>
          <a:xfrm>
            <a:off x="3604262" y="3314650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3 etap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9F6B78-9CF0-4E2C-B385-C1EA691BE863}"/>
              </a:ext>
            </a:extLst>
          </p:cNvPr>
          <p:cNvSpPr/>
          <p:nvPr/>
        </p:nvSpPr>
        <p:spPr>
          <a:xfrm flipH="1">
            <a:off x="10406573" y="3785434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7F113D51-73BE-4F3F-831B-32EBECB4F6EA}"/>
              </a:ext>
            </a:extLst>
          </p:cNvPr>
          <p:cNvSpPr/>
          <p:nvPr/>
        </p:nvSpPr>
        <p:spPr>
          <a:xfrm>
            <a:off x="9907361" y="4201526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1DAB0E7B-21F5-4B2E-BA7A-DAB02B009755}"/>
              </a:ext>
            </a:extLst>
          </p:cNvPr>
          <p:cNvGrpSpPr/>
          <p:nvPr/>
        </p:nvGrpSpPr>
        <p:grpSpPr>
          <a:xfrm>
            <a:off x="9907361" y="4626410"/>
            <a:ext cx="1260140" cy="878483"/>
            <a:chOff x="7332687" y="4345057"/>
            <a:chExt cx="1260140" cy="8784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77358F-8F24-45C3-9955-20886CB9EDE6}"/>
                </a:ext>
              </a:extLst>
            </p:cNvPr>
            <p:cNvSpPr txBox="1"/>
            <p:nvPr/>
          </p:nvSpPr>
          <p:spPr>
            <a:xfrm>
              <a:off x="7332687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Zakupy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7B71A-879F-4077-91F6-A1905947BD01}"/>
                </a:ext>
              </a:extLst>
            </p:cNvPr>
            <p:cNvSpPr txBox="1"/>
            <p:nvPr/>
          </p:nvSpPr>
          <p:spPr>
            <a:xfrm>
              <a:off x="7332687" y="4669542"/>
              <a:ext cx="12601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000" dirty="0">
                  <a:solidFill>
                    <a:schemeClr val="bg1"/>
                  </a:solidFill>
                </a:rPr>
                <a:t>Sprawdzamy prawdziwość aukcji na portalach.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BC111F-A111-488E-8F1A-1853EDE45769}"/>
              </a:ext>
            </a:extLst>
          </p:cNvPr>
          <p:cNvSpPr txBox="1"/>
          <p:nvPr/>
        </p:nvSpPr>
        <p:spPr>
          <a:xfrm>
            <a:off x="9772842" y="3328927"/>
            <a:ext cx="1622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Etap dodatkowy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4" name="그룹 5">
            <a:extLst>
              <a:ext uri="{FF2B5EF4-FFF2-40B4-BE49-F238E27FC236}">
                <a16:creationId xmlns:a16="http://schemas.microsoft.com/office/drawing/2014/main" id="{FDA7AEE7-6442-4D06-AA72-C8DA2E7E6C8F}"/>
              </a:ext>
            </a:extLst>
          </p:cNvPr>
          <p:cNvGrpSpPr/>
          <p:nvPr/>
        </p:nvGrpSpPr>
        <p:grpSpPr>
          <a:xfrm>
            <a:off x="2152313" y="1966941"/>
            <a:ext cx="1307395" cy="1008296"/>
            <a:chOff x="2286793" y="1626661"/>
            <a:chExt cx="1307395" cy="10082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110A5F-4752-48B9-97CC-4B87C7638566}"/>
                </a:ext>
              </a:extLst>
            </p:cNvPr>
            <p:cNvSpPr txBox="1"/>
            <p:nvPr/>
          </p:nvSpPr>
          <p:spPr>
            <a:xfrm>
              <a:off x="2286794" y="1927071"/>
              <a:ext cx="1260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000" dirty="0">
                  <a:solidFill>
                    <a:schemeClr val="bg1"/>
                  </a:solidFill>
                </a:rPr>
                <a:t>Sprawdzenie czy nie jest w rankingu najczęstszych oszustw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2069DF-F57E-4A9F-A9B7-0E4196569E00}"/>
                </a:ext>
              </a:extLst>
            </p:cNvPr>
            <p:cNvSpPr txBox="1"/>
            <p:nvPr/>
          </p:nvSpPr>
          <p:spPr>
            <a:xfrm>
              <a:off x="2286793" y="1626661"/>
              <a:ext cx="13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SSL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BF4984A-621C-451A-A9CD-8DA45C12E22F}"/>
              </a:ext>
            </a:extLst>
          </p:cNvPr>
          <p:cNvSpPr txBox="1"/>
          <p:nvPr/>
        </p:nvSpPr>
        <p:spPr>
          <a:xfrm>
            <a:off x="2199827" y="417651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2 etap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5485323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366206C6-7E04-4BFA-A040-BEA054A14090}"/>
              </a:ext>
            </a:extLst>
          </p:cNvPr>
          <p:cNvSpPr/>
          <p:nvPr/>
        </p:nvSpPr>
        <p:spPr>
          <a:xfrm rot="10800000">
            <a:off x="4993343" y="1761112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0" name="그룹 2">
            <a:extLst>
              <a:ext uri="{FF2B5EF4-FFF2-40B4-BE49-F238E27FC236}">
                <a16:creationId xmlns:a16="http://schemas.microsoft.com/office/drawing/2014/main" id="{E53D9EF8-ADB7-43A9-A0F9-947D9ACB6AB0}"/>
              </a:ext>
            </a:extLst>
          </p:cNvPr>
          <p:cNvGrpSpPr/>
          <p:nvPr/>
        </p:nvGrpSpPr>
        <p:grpSpPr>
          <a:xfrm>
            <a:off x="4926359" y="1894110"/>
            <a:ext cx="1394108" cy="1343901"/>
            <a:chOff x="5621140" y="1632641"/>
            <a:chExt cx="1394108" cy="134390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5429D2-A206-4B69-9467-A853D1F92879}"/>
                </a:ext>
              </a:extLst>
            </p:cNvPr>
            <p:cNvSpPr txBox="1"/>
            <p:nvPr/>
          </p:nvSpPr>
          <p:spPr>
            <a:xfrm>
              <a:off x="5621140" y="1632641"/>
              <a:ext cx="1394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Szyfrowanie URL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BBA36C-447E-43FC-89A3-F9EE5F8D92B8}"/>
                </a:ext>
              </a:extLst>
            </p:cNvPr>
            <p:cNvSpPr txBox="1"/>
            <p:nvPr/>
          </p:nvSpPr>
          <p:spPr>
            <a:xfrm>
              <a:off x="5621140" y="2114768"/>
              <a:ext cx="13941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000" dirty="0">
                  <a:solidFill>
                    <a:schemeClr val="bg1"/>
                  </a:solidFill>
                </a:rPr>
                <a:t>W pobranym ze strony kodzie </a:t>
              </a:r>
              <a:r>
                <a:rPr lang="pl-PL" altLang="ko-KR" sz="1000" dirty="0" err="1">
                  <a:solidFill>
                    <a:schemeClr val="bg1"/>
                  </a:solidFill>
                </a:rPr>
                <a:t>javascript</a:t>
              </a:r>
              <a:r>
                <a:rPr lang="pl-PL" altLang="ko-KR" sz="1000" dirty="0">
                  <a:solidFill>
                    <a:schemeClr val="bg1"/>
                  </a:solidFill>
                </a:rPr>
                <a:t> wyszukujemy zaszyfrowanych URL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3EB1827-1226-46A4-8988-5071421A2F50}"/>
              </a:ext>
            </a:extLst>
          </p:cNvPr>
          <p:cNvSpPr txBox="1"/>
          <p:nvPr/>
        </p:nvSpPr>
        <p:spPr>
          <a:xfrm>
            <a:off x="4990718" y="417651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4 etap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F5C6A46D-6E82-AA9A-2C98-D51AB3EDBF38}"/>
              </a:ext>
            </a:extLst>
          </p:cNvPr>
          <p:cNvSpPr/>
          <p:nvPr/>
        </p:nvSpPr>
        <p:spPr>
          <a:xfrm flipH="1">
            <a:off x="7010759" y="3780398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40F983B7-4266-79A7-0419-A9D40195B623}"/>
              </a:ext>
            </a:extLst>
          </p:cNvPr>
          <p:cNvSpPr/>
          <p:nvPr/>
        </p:nvSpPr>
        <p:spPr>
          <a:xfrm>
            <a:off x="6511547" y="4210231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3" name="그룹 9">
            <a:extLst>
              <a:ext uri="{FF2B5EF4-FFF2-40B4-BE49-F238E27FC236}">
                <a16:creationId xmlns:a16="http://schemas.microsoft.com/office/drawing/2014/main" id="{74347B56-1B09-9937-F8B6-CD88D70A9DDC}"/>
              </a:ext>
            </a:extLst>
          </p:cNvPr>
          <p:cNvGrpSpPr/>
          <p:nvPr/>
        </p:nvGrpSpPr>
        <p:grpSpPr>
          <a:xfrm>
            <a:off x="6511547" y="4635115"/>
            <a:ext cx="1260140" cy="1032371"/>
            <a:chOff x="3967628" y="4345057"/>
            <a:chExt cx="1260140" cy="1032371"/>
          </a:xfrm>
        </p:grpSpPr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560CB97B-1F82-20DD-6D38-02C7FEE4997F}"/>
                </a:ext>
              </a:extLst>
            </p:cNvPr>
            <p:cNvSpPr txBox="1"/>
            <p:nvPr/>
          </p:nvSpPr>
          <p:spPr>
            <a:xfrm>
              <a:off x="3967628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Tytuł strony</a:t>
              </a:r>
            </a:p>
          </p:txBody>
        </p:sp>
        <p:sp>
          <p:nvSpPr>
            <p:cNvPr id="45" name="TextBox 13">
              <a:extLst>
                <a:ext uri="{FF2B5EF4-FFF2-40B4-BE49-F238E27FC236}">
                  <a16:creationId xmlns:a16="http://schemas.microsoft.com/office/drawing/2014/main" id="{5BB8B0B7-23BF-D276-CC6B-D356521C09B7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000" dirty="0">
                  <a:solidFill>
                    <a:schemeClr val="bg1"/>
                  </a:solidFill>
                </a:rPr>
                <a:t>Strony </a:t>
              </a:r>
              <a:r>
                <a:rPr lang="pl-PL" altLang="ko-KR" sz="1000" dirty="0" err="1">
                  <a:solidFill>
                    <a:schemeClr val="bg1"/>
                  </a:solidFill>
                </a:rPr>
                <a:t>phishingowe</a:t>
              </a:r>
              <a:r>
                <a:rPr lang="pl-PL" altLang="ko-KR" sz="1000" dirty="0">
                  <a:solidFill>
                    <a:schemeClr val="bg1"/>
                  </a:solidFill>
                </a:rPr>
                <a:t> klonują kod od stron prawdziwych .</a:t>
              </a:r>
            </a:p>
          </p:txBody>
        </p:sp>
      </p:grpSp>
      <p:sp>
        <p:nvSpPr>
          <p:cNvPr id="46" name="TextBox 14">
            <a:extLst>
              <a:ext uri="{FF2B5EF4-FFF2-40B4-BE49-F238E27FC236}">
                <a16:creationId xmlns:a16="http://schemas.microsoft.com/office/drawing/2014/main" id="{BD779D58-D78F-C4E0-4EC8-78F1E78317B7}"/>
              </a:ext>
            </a:extLst>
          </p:cNvPr>
          <p:cNvSpPr txBox="1"/>
          <p:nvPr/>
        </p:nvSpPr>
        <p:spPr>
          <a:xfrm>
            <a:off x="6534815" y="3314650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5 etap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Oval 27">
            <a:extLst>
              <a:ext uri="{FF2B5EF4-FFF2-40B4-BE49-F238E27FC236}">
                <a16:creationId xmlns:a16="http://schemas.microsoft.com/office/drawing/2014/main" id="{FC016446-009A-6842-24F4-CADE01356CBB}"/>
              </a:ext>
            </a:extLst>
          </p:cNvPr>
          <p:cNvSpPr/>
          <p:nvPr/>
        </p:nvSpPr>
        <p:spPr>
          <a:xfrm rot="10800000" flipH="1">
            <a:off x="8686559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Rounded Rectangle 8">
            <a:extLst>
              <a:ext uri="{FF2B5EF4-FFF2-40B4-BE49-F238E27FC236}">
                <a16:creationId xmlns:a16="http://schemas.microsoft.com/office/drawing/2014/main" id="{314EDBCA-8723-F1EA-947A-178D8755ED9E}"/>
              </a:ext>
            </a:extLst>
          </p:cNvPr>
          <p:cNvSpPr/>
          <p:nvPr/>
        </p:nvSpPr>
        <p:spPr>
          <a:xfrm rot="10800000">
            <a:off x="8194579" y="1761112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6" name="그룹 2">
            <a:extLst>
              <a:ext uri="{FF2B5EF4-FFF2-40B4-BE49-F238E27FC236}">
                <a16:creationId xmlns:a16="http://schemas.microsoft.com/office/drawing/2014/main" id="{53462DE7-A37B-822B-0EC7-161ABD6F3859}"/>
              </a:ext>
            </a:extLst>
          </p:cNvPr>
          <p:cNvGrpSpPr/>
          <p:nvPr/>
        </p:nvGrpSpPr>
        <p:grpSpPr>
          <a:xfrm>
            <a:off x="8127595" y="1894110"/>
            <a:ext cx="1394108" cy="915171"/>
            <a:chOff x="5621140" y="1632641"/>
            <a:chExt cx="1394108" cy="915171"/>
          </a:xfrm>
        </p:grpSpPr>
        <p:sp>
          <p:nvSpPr>
            <p:cNvPr id="57" name="TextBox 30">
              <a:extLst>
                <a:ext uri="{FF2B5EF4-FFF2-40B4-BE49-F238E27FC236}">
                  <a16:creationId xmlns:a16="http://schemas.microsoft.com/office/drawing/2014/main" id="{7BAAC17D-3DC7-2DE5-7AA8-63891AAEC500}"/>
                </a:ext>
              </a:extLst>
            </p:cNvPr>
            <p:cNvSpPr txBox="1"/>
            <p:nvPr/>
          </p:nvSpPr>
          <p:spPr>
            <a:xfrm>
              <a:off x="5688124" y="1632641"/>
              <a:ext cx="1327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Wiek strony</a:t>
              </a:r>
            </a:p>
          </p:txBody>
        </p:sp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1F55377E-8C87-B8DE-36C2-454A226AB834}"/>
                </a:ext>
              </a:extLst>
            </p:cNvPr>
            <p:cNvSpPr txBox="1"/>
            <p:nvPr/>
          </p:nvSpPr>
          <p:spPr>
            <a:xfrm>
              <a:off x="5621140" y="1993814"/>
              <a:ext cx="139410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altLang="ko-KR" sz="1000" dirty="0">
                  <a:solidFill>
                    <a:schemeClr val="bg1"/>
                  </a:solidFill>
                </a:rPr>
                <a:t>Strony </a:t>
              </a:r>
              <a:r>
                <a:rPr lang="pl-PL" altLang="ko-KR" sz="1000" dirty="0" err="1">
                  <a:solidFill>
                    <a:schemeClr val="bg1"/>
                  </a:solidFill>
                </a:rPr>
                <a:t>phishingowe</a:t>
              </a:r>
              <a:r>
                <a:rPr lang="pl-PL" altLang="ko-KR" sz="1000" dirty="0">
                  <a:solidFill>
                    <a:schemeClr val="bg1"/>
                  </a:solidFill>
                </a:rPr>
                <a:t> szybko się pojawiają i szybko znikają.</a:t>
              </a:r>
            </a:p>
          </p:txBody>
        </p:sp>
      </p:grpSp>
      <p:sp>
        <p:nvSpPr>
          <p:cNvPr id="59" name="TextBox 32">
            <a:extLst>
              <a:ext uri="{FF2B5EF4-FFF2-40B4-BE49-F238E27FC236}">
                <a16:creationId xmlns:a16="http://schemas.microsoft.com/office/drawing/2014/main" id="{E33E84A0-7F59-18A5-3C03-B34C781EF7BC}"/>
              </a:ext>
            </a:extLst>
          </p:cNvPr>
          <p:cNvSpPr txBox="1"/>
          <p:nvPr/>
        </p:nvSpPr>
        <p:spPr>
          <a:xfrm>
            <a:off x="8191954" y="4176518"/>
            <a:ext cx="12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6 etap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Oval 27">
            <a:extLst>
              <a:ext uri="{FF2B5EF4-FFF2-40B4-BE49-F238E27FC236}">
                <a16:creationId xmlns:a16="http://schemas.microsoft.com/office/drawing/2014/main" id="{18B5845C-700E-67CE-A8EF-69ACAEFA97BA}"/>
              </a:ext>
            </a:extLst>
          </p:cNvPr>
          <p:cNvSpPr/>
          <p:nvPr/>
        </p:nvSpPr>
        <p:spPr>
          <a:xfrm rot="10800000" flipH="1">
            <a:off x="2647473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Działanie na SSL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3C99A4-573A-4BB8-97D5-838DC408E12E}"/>
              </a:ext>
            </a:extLst>
          </p:cNvPr>
          <p:cNvSpPr/>
          <p:nvPr/>
        </p:nvSpPr>
        <p:spPr>
          <a:xfrm>
            <a:off x="4806254" y="2640305"/>
            <a:ext cx="2599492" cy="2599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B661184-A002-4439-B1A1-7B6EE89B02AE}"/>
              </a:ext>
            </a:extLst>
          </p:cNvPr>
          <p:cNvSpPr/>
          <p:nvPr/>
        </p:nvSpPr>
        <p:spPr>
          <a:xfrm rot="5400000">
            <a:off x="5061396" y="2895447"/>
            <a:ext cx="2089211" cy="2089211"/>
          </a:xfrm>
          <a:prstGeom prst="blockArc">
            <a:avLst>
              <a:gd name="adj1" fmla="val 10800000"/>
              <a:gd name="adj2" fmla="val 21591085"/>
              <a:gd name="adj3" fmla="val 25572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09D572AB-5FBD-4606-8E7B-A42925E7E8E8}"/>
              </a:ext>
            </a:extLst>
          </p:cNvPr>
          <p:cNvSpPr/>
          <p:nvPr/>
        </p:nvSpPr>
        <p:spPr>
          <a:xfrm>
            <a:off x="5061396" y="2895447"/>
            <a:ext cx="2089211" cy="2089211"/>
          </a:xfrm>
          <a:prstGeom prst="blockArc">
            <a:avLst>
              <a:gd name="adj1" fmla="val 5394577"/>
              <a:gd name="adj2" fmla="val 16208807"/>
              <a:gd name="adj3" fmla="val 25571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B88E25-5F19-4B66-81FB-3FFB83F7F773}"/>
              </a:ext>
            </a:extLst>
          </p:cNvPr>
          <p:cNvGrpSpPr/>
          <p:nvPr/>
        </p:nvGrpSpPr>
        <p:grpSpPr>
          <a:xfrm>
            <a:off x="7420425" y="2917208"/>
            <a:ext cx="3837600" cy="2247806"/>
            <a:chOff x="5896425" y="2812531"/>
            <a:chExt cx="2521384" cy="921656"/>
          </a:xfrm>
        </p:grpSpPr>
        <p:sp>
          <p:nvSpPr>
            <p:cNvPr id="10" name="Pentagon 10">
              <a:extLst>
                <a:ext uri="{FF2B5EF4-FFF2-40B4-BE49-F238E27FC236}">
                  <a16:creationId xmlns:a16="http://schemas.microsoft.com/office/drawing/2014/main" id="{D747B980-68B9-40DA-8D1A-17795DF02F50}"/>
                </a:ext>
              </a:extLst>
            </p:cNvPr>
            <p:cNvSpPr/>
            <p:nvPr/>
          </p:nvSpPr>
          <p:spPr>
            <a:xfrm rot="10800000">
              <a:off x="5896425" y="2877644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Pentagon 11">
              <a:extLst>
                <a:ext uri="{FF2B5EF4-FFF2-40B4-BE49-F238E27FC236}">
                  <a16:creationId xmlns:a16="http://schemas.microsoft.com/office/drawing/2014/main" id="{CBF72278-A8AF-4D95-9B61-95599F4C83EC}"/>
                </a:ext>
              </a:extLst>
            </p:cNvPr>
            <p:cNvSpPr/>
            <p:nvPr/>
          </p:nvSpPr>
          <p:spPr>
            <a:xfrm rot="10800000">
              <a:off x="5963271" y="2812531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E95F17-0E81-4E66-97AE-0CB9735A9EA7}"/>
              </a:ext>
            </a:extLst>
          </p:cNvPr>
          <p:cNvGrpSpPr/>
          <p:nvPr/>
        </p:nvGrpSpPr>
        <p:grpSpPr>
          <a:xfrm>
            <a:off x="951345" y="2917210"/>
            <a:ext cx="3835924" cy="2247804"/>
            <a:chOff x="727575" y="2812531"/>
            <a:chExt cx="2535694" cy="921655"/>
          </a:xfrm>
        </p:grpSpPr>
        <p:sp>
          <p:nvSpPr>
            <p:cNvPr id="13" name="Pentagon 13">
              <a:extLst>
                <a:ext uri="{FF2B5EF4-FFF2-40B4-BE49-F238E27FC236}">
                  <a16:creationId xmlns:a16="http://schemas.microsoft.com/office/drawing/2014/main" id="{1FB29469-3DF8-4066-8797-334DD30342DC}"/>
                </a:ext>
              </a:extLst>
            </p:cNvPr>
            <p:cNvSpPr/>
            <p:nvPr/>
          </p:nvSpPr>
          <p:spPr>
            <a:xfrm rot="10800000" flipH="1">
              <a:off x="808731" y="2870133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Pentagon 14">
              <a:extLst>
                <a:ext uri="{FF2B5EF4-FFF2-40B4-BE49-F238E27FC236}">
                  <a16:creationId xmlns:a16="http://schemas.microsoft.com/office/drawing/2014/main" id="{E85EA44C-1B98-41FB-ABC9-3B55F9BCA188}"/>
                </a:ext>
              </a:extLst>
            </p:cNvPr>
            <p:cNvSpPr/>
            <p:nvPr/>
          </p:nvSpPr>
          <p:spPr>
            <a:xfrm rot="10800000" flipH="1">
              <a:off x="727575" y="2812531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2B5B4-DF60-4286-9145-74C05556E98C}"/>
              </a:ext>
            </a:extLst>
          </p:cNvPr>
          <p:cNvGrpSpPr/>
          <p:nvPr/>
        </p:nvGrpSpPr>
        <p:grpSpPr>
          <a:xfrm>
            <a:off x="1096048" y="2990890"/>
            <a:ext cx="3191720" cy="1763989"/>
            <a:chOff x="799947" y="1941705"/>
            <a:chExt cx="1921382" cy="1763989"/>
          </a:xfrm>
        </p:grpSpPr>
        <p:sp>
          <p:nvSpPr>
            <p:cNvPr id="34" name="Text Placeholder 12">
              <a:extLst>
                <a:ext uri="{FF2B5EF4-FFF2-40B4-BE49-F238E27FC236}">
                  <a16:creationId xmlns:a16="http://schemas.microsoft.com/office/drawing/2014/main" id="{395FA072-F370-4F06-95BE-C8969D8E9BD3}"/>
                </a:ext>
              </a:extLst>
            </p:cNvPr>
            <p:cNvSpPr txBox="1">
              <a:spLocks/>
            </p:cNvSpPr>
            <p:nvPr/>
          </p:nvSpPr>
          <p:spPr>
            <a:xfrm>
              <a:off x="799947" y="2199793"/>
              <a:ext cx="1842088" cy="1505901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l-PL" altLang="ko-KR" sz="1400" dirty="0">
                  <a:solidFill>
                    <a:schemeClr val="bg1"/>
                  </a:solidFill>
                  <a:cs typeface="Arial" pitchFamily="34" charset="0"/>
                </a:rPr>
                <a:t>Wykorzystując pobrany certyfikat sprawdzamy czy nie był on często używany w stronach </a:t>
              </a:r>
              <a:r>
                <a:rPr lang="pl-PL" altLang="ko-KR" sz="1400" dirty="0" err="1">
                  <a:solidFill>
                    <a:schemeClr val="bg1"/>
                  </a:solidFill>
                  <a:cs typeface="Arial" pitchFamily="34" charset="0"/>
                </a:rPr>
                <a:t>phishingowych</a:t>
              </a:r>
              <a:r>
                <a:rPr lang="pl-PL" altLang="ko-KR" sz="1400" dirty="0">
                  <a:solidFill>
                    <a:schemeClr val="bg1"/>
                  </a:solidFill>
                  <a:cs typeface="Arial" pitchFamily="34" charset="0"/>
                </a:rPr>
                <a:t>. Daje to naszym algorytmom wskazówkę odnośnie zamiarów twórcy.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 Placeholder 13">
              <a:extLst>
                <a:ext uri="{FF2B5EF4-FFF2-40B4-BE49-F238E27FC236}">
                  <a16:creationId xmlns:a16="http://schemas.microsoft.com/office/drawing/2014/main" id="{05A17CE7-E519-4071-878E-5833F8F6E097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7919537" y="3266893"/>
            <a:ext cx="3060000" cy="14879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altLang="ko-KR" sz="1400" dirty="0">
                <a:solidFill>
                  <a:schemeClr val="bg1"/>
                </a:solidFill>
                <a:cs typeface="Arial" pitchFamily="34" charset="0"/>
              </a:rPr>
              <a:t>Wykorzystując pobrany certyfikat korzystamy z dostępnych materiałów w sieci do sprawdzenia czy dany certyfikat nie jest w puli fałszywych. Daje to pewność, że strona jest fałszywa.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89F580-29DE-46E2-98C9-E2B67A08F753}"/>
              </a:ext>
            </a:extLst>
          </p:cNvPr>
          <p:cNvGrpSpPr/>
          <p:nvPr/>
        </p:nvGrpSpPr>
        <p:grpSpPr>
          <a:xfrm>
            <a:off x="3116759" y="2789870"/>
            <a:ext cx="5996428" cy="2300361"/>
            <a:chOff x="1565608" y="1318935"/>
            <a:chExt cx="5996428" cy="230036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F6AC6F-A27D-418D-8B71-1D5592774ED1}"/>
                </a:ext>
              </a:extLst>
            </p:cNvPr>
            <p:cNvSpPr txBox="1"/>
            <p:nvPr/>
          </p:nvSpPr>
          <p:spPr>
            <a:xfrm rot="16200000">
              <a:off x="4539647" y="596908"/>
              <a:ext cx="2300361" cy="374441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910682"/>
                </a:avLst>
              </a:prstTxWarp>
              <a:spAutoFit/>
            </a:bodyPr>
            <a:lstStyle/>
            <a:p>
              <a:pPr algn="ctr"/>
              <a:r>
                <a:rPr lang="pl-PL" altLang="ko-KR" sz="1600" b="1" dirty="0">
                  <a:solidFill>
                    <a:schemeClr val="bg1"/>
                  </a:solidFill>
                  <a:cs typeface="Arial" pitchFamily="34" charset="0"/>
                </a:rPr>
                <a:t>Podejrzane certyfikaty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AB8616-D99C-4C80-8EF7-F5FA37588EA0}"/>
                </a:ext>
              </a:extLst>
            </p:cNvPr>
            <p:cNvSpPr txBox="1"/>
            <p:nvPr/>
          </p:nvSpPr>
          <p:spPr>
            <a:xfrm rot="5400000">
              <a:off x="2287635" y="596908"/>
              <a:ext cx="2300361" cy="374441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910682"/>
                </a:avLst>
              </a:prstTxWarp>
              <a:spAutoFit/>
            </a:bodyPr>
            <a:lstStyle/>
            <a:p>
              <a:pPr algn="ctr"/>
              <a:r>
                <a:rPr lang="pl-PL" altLang="ko-KR" sz="1600" b="1" dirty="0" err="1">
                  <a:solidFill>
                    <a:schemeClr val="bg1"/>
                  </a:solidFill>
                  <a:cs typeface="Arial" pitchFamily="34" charset="0"/>
                </a:rPr>
                <a:t>Blacklista</a:t>
              </a:r>
              <a:r>
                <a:rPr lang="pl-PL" altLang="ko-KR" sz="1600" b="1" dirty="0">
                  <a:solidFill>
                    <a:schemeClr val="bg1"/>
                  </a:solidFill>
                  <a:cs typeface="Arial" pitchFamily="34" charset="0"/>
                </a:rPr>
                <a:t> certyfikatów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C763714-50C6-4000-8E80-47688270844A}"/>
              </a:ext>
            </a:extLst>
          </p:cNvPr>
          <p:cNvSpPr/>
          <p:nvPr/>
        </p:nvSpPr>
        <p:spPr>
          <a:xfrm>
            <a:off x="5875261" y="3645136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8D41B30-5312-4C0A-8DD1-3562FF82088E}"/>
              </a:ext>
            </a:extLst>
          </p:cNvPr>
          <p:cNvSpPr/>
          <p:nvPr/>
        </p:nvSpPr>
        <p:spPr>
          <a:xfrm>
            <a:off x="2074110" y="5160629"/>
            <a:ext cx="8043780" cy="569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356D9D-89D7-4364-9186-00DC04BB5B4A}"/>
              </a:ext>
            </a:extLst>
          </p:cNvPr>
          <p:cNvCxnSpPr>
            <a:cxnSpLocks/>
          </p:cNvCxnSpPr>
          <p:nvPr/>
        </p:nvCxnSpPr>
        <p:spPr>
          <a:xfrm>
            <a:off x="2997667" y="5159610"/>
            <a:ext cx="5922124" cy="819"/>
          </a:xfrm>
          <a:prstGeom prst="line">
            <a:avLst/>
          </a:prstGeom>
          <a:ln w="25400"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79380E-1EB0-49B5-A252-97BB1C6520EB}"/>
              </a:ext>
            </a:extLst>
          </p:cNvPr>
          <p:cNvCxnSpPr>
            <a:cxnSpLocks/>
          </p:cNvCxnSpPr>
          <p:nvPr/>
        </p:nvCxnSpPr>
        <p:spPr>
          <a:xfrm flipH="1">
            <a:off x="3380804" y="5729723"/>
            <a:ext cx="5922124" cy="819"/>
          </a:xfrm>
          <a:prstGeom prst="line">
            <a:avLst/>
          </a:prstGeom>
          <a:ln w="25400"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Szyfrowanie URL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F957A4-2745-4432-BFDC-076A57CD4A26}"/>
              </a:ext>
            </a:extLst>
          </p:cNvPr>
          <p:cNvGrpSpPr/>
          <p:nvPr/>
        </p:nvGrpSpPr>
        <p:grpSpPr>
          <a:xfrm>
            <a:off x="678976" y="4720810"/>
            <a:ext cx="2602609" cy="1429958"/>
            <a:chOff x="-548507" y="477868"/>
            <a:chExt cx="11570449" cy="635717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8ED5D9-0DEB-4BC9-9BA9-239AA0E7200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1B730D-824F-4173-ACB6-E5A9A6071C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D87624-0B96-4523-AF34-71BBE266980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0715A2-A932-41C3-BE0C-6D5594A96A4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0D63C8C-A191-425B-83FB-4D8BCC6EE80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FD4185-BD9B-4687-848B-CE639A6BE5D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219E751-E250-4507-BC73-321EC03971C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5B2D3C6-4BC5-417A-8545-0688587A105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28F540C-061E-4571-AF29-C717E2E593E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BE23503-897F-45A3-B960-49D71633BE3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E749019-A113-4EFB-A304-54ED6346A2C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957731-E70C-4333-AA3D-2EB55D63A59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aphic 113">
            <a:extLst>
              <a:ext uri="{FF2B5EF4-FFF2-40B4-BE49-F238E27FC236}">
                <a16:creationId xmlns:a16="http://schemas.microsoft.com/office/drawing/2014/main" id="{8A9D5519-61EE-4F22-BDAA-5892164FA71C}"/>
              </a:ext>
            </a:extLst>
          </p:cNvPr>
          <p:cNvGrpSpPr/>
          <p:nvPr/>
        </p:nvGrpSpPr>
        <p:grpSpPr>
          <a:xfrm>
            <a:off x="5129349" y="1602640"/>
            <a:ext cx="1933302" cy="2220852"/>
            <a:chOff x="3273624" y="505223"/>
            <a:chExt cx="5528499" cy="6350784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E2CF46-6CA6-45C2-9A62-8625E71AB74A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BB85CF-C945-4C18-9F66-94AD3BC61A53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3C222F2-212E-4111-B559-007F7E4DC4A4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9E42DB-841C-4754-9306-6E9B6368E0EA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DC9A9BA-3642-498E-A58C-A9949AABAAF6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759AC2C-89FD-41B1-957A-448419FD436A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188C9E2-2638-4830-98AB-603FE2E82798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7AA1DE8-BE33-40B9-BA35-14BA33A5D3FA}"/>
              </a:ext>
            </a:extLst>
          </p:cNvPr>
          <p:cNvGrpSpPr/>
          <p:nvPr/>
        </p:nvGrpSpPr>
        <p:grpSpPr>
          <a:xfrm>
            <a:off x="9033889" y="4862344"/>
            <a:ext cx="2128669" cy="1146890"/>
            <a:chOff x="9075380" y="1703389"/>
            <a:chExt cx="2128669" cy="1146890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6549A368-2092-4CEF-8F9D-30D8F0EEF3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075380" y="1703389"/>
              <a:ext cx="2128669" cy="11468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8">
              <a:extLst>
                <a:ext uri="{FF2B5EF4-FFF2-40B4-BE49-F238E27FC236}">
                  <a16:creationId xmlns:a16="http://schemas.microsoft.com/office/drawing/2014/main" id="{1D054779-EB1F-4CF2-960C-631205DC0244}"/>
                </a:ext>
              </a:extLst>
            </p:cNvPr>
            <p:cNvSpPr/>
            <p:nvPr/>
          </p:nvSpPr>
          <p:spPr>
            <a:xfrm>
              <a:off x="10273479" y="1862350"/>
              <a:ext cx="306166" cy="306132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2">
              <a:extLst>
                <a:ext uri="{FF2B5EF4-FFF2-40B4-BE49-F238E27FC236}">
                  <a16:creationId xmlns:a16="http://schemas.microsoft.com/office/drawing/2014/main" id="{013023E2-46AB-45FE-850B-6A30B7F4FBC1}"/>
                </a:ext>
              </a:extLst>
            </p:cNvPr>
            <p:cNvSpPr/>
            <p:nvPr/>
          </p:nvSpPr>
          <p:spPr>
            <a:xfrm>
              <a:off x="10592216" y="2460350"/>
              <a:ext cx="306132" cy="306132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7602FCA9-7E97-47BC-83FB-CB80D3CD5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9933" y="2123768"/>
              <a:ext cx="306132" cy="306132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239EEA-82BE-4EDC-B0B9-751AD6DECBA9}"/>
                </a:ext>
              </a:extLst>
            </p:cNvPr>
            <p:cNvSpPr txBox="1"/>
            <p:nvPr/>
          </p:nvSpPr>
          <p:spPr>
            <a:xfrm>
              <a:off x="9330408" y="2441182"/>
              <a:ext cx="1147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Internet</a:t>
              </a: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CF10D60-0233-4EFF-8EF5-D132816052EE}"/>
              </a:ext>
            </a:extLst>
          </p:cNvPr>
          <p:cNvSpPr/>
          <p:nvPr/>
        </p:nvSpPr>
        <p:spPr>
          <a:xfrm rot="6117354">
            <a:off x="6117845" y="2631762"/>
            <a:ext cx="1852987" cy="2175203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  <a:gd name="connsiteX0" fmla="*/ 542982 w 766354"/>
              <a:gd name="connsiteY0" fmla="*/ 352482 h 352482"/>
              <a:gd name="connsiteX1" fmla="*/ 766354 w 766354"/>
              <a:gd name="connsiteY1" fmla="*/ 0 h 352482"/>
              <a:gd name="connsiteX2" fmla="*/ 0 w 766354"/>
              <a:gd name="connsiteY2" fmla="*/ 8708 h 352482"/>
              <a:gd name="connsiteX3" fmla="*/ 0 w 766354"/>
              <a:gd name="connsiteY3" fmla="*/ 8708 h 352482"/>
              <a:gd name="connsiteX0" fmla="*/ 1501761 w 1725133"/>
              <a:gd name="connsiteY0" fmla="*/ 1241396 h 1241396"/>
              <a:gd name="connsiteX1" fmla="*/ 1725133 w 1725133"/>
              <a:gd name="connsiteY1" fmla="*/ 888914 h 1241396"/>
              <a:gd name="connsiteX2" fmla="*/ 958779 w 1725133"/>
              <a:gd name="connsiteY2" fmla="*/ 897622 h 1241396"/>
              <a:gd name="connsiteX3" fmla="*/ 0 w 1725133"/>
              <a:gd name="connsiteY3" fmla="*/ 0 h 1241396"/>
              <a:gd name="connsiteX0" fmla="*/ 1501761 w 1725133"/>
              <a:gd name="connsiteY0" fmla="*/ 1241396 h 1241396"/>
              <a:gd name="connsiteX1" fmla="*/ 1725133 w 1725133"/>
              <a:gd name="connsiteY1" fmla="*/ 888914 h 1241396"/>
              <a:gd name="connsiteX2" fmla="*/ 0 w 1725133"/>
              <a:gd name="connsiteY2" fmla="*/ 0 h 1241396"/>
              <a:gd name="connsiteX0" fmla="*/ 1113938 w 1337310"/>
              <a:gd name="connsiteY0" fmla="*/ 1183753 h 1183753"/>
              <a:gd name="connsiteX1" fmla="*/ 1337310 w 1337310"/>
              <a:gd name="connsiteY1" fmla="*/ 831271 h 1183753"/>
              <a:gd name="connsiteX2" fmla="*/ 0 w 1337310"/>
              <a:gd name="connsiteY2" fmla="*/ 0 h 1183753"/>
              <a:gd name="connsiteX0" fmla="*/ 1629615 w 1852987"/>
              <a:gd name="connsiteY0" fmla="*/ 2175203 h 2175203"/>
              <a:gd name="connsiteX1" fmla="*/ 1852987 w 1852987"/>
              <a:gd name="connsiteY1" fmla="*/ 1822721 h 2175203"/>
              <a:gd name="connsiteX2" fmla="*/ 0 w 1852987"/>
              <a:gd name="connsiteY2" fmla="*/ 0 h 21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987" h="2175203">
                <a:moveTo>
                  <a:pt x="1629615" y="2175203"/>
                </a:moveTo>
                <a:lnTo>
                  <a:pt x="1852987" y="1822721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aphic 21">
            <a:extLst>
              <a:ext uri="{FF2B5EF4-FFF2-40B4-BE49-F238E27FC236}">
                <a16:creationId xmlns:a16="http://schemas.microsoft.com/office/drawing/2014/main" id="{78CB8065-1313-428A-9157-D005E9152366}"/>
              </a:ext>
            </a:extLst>
          </p:cNvPr>
          <p:cNvGrpSpPr/>
          <p:nvPr/>
        </p:nvGrpSpPr>
        <p:grpSpPr>
          <a:xfrm>
            <a:off x="5541744" y="4720810"/>
            <a:ext cx="1127362" cy="1447364"/>
            <a:chOff x="3425127" y="0"/>
            <a:chExt cx="5341746" cy="6858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FF52D86-EAA7-41F9-B219-13EF4F8F4560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25C8FBC-EC4D-4EF8-9BFD-CAAF331C1567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C1AF5F-7184-42BB-9E60-58366E56CA9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F681F4-5F10-4676-8D9A-A64A91C89D03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A68AAC0-3675-4F8D-8BE1-2A173CFF5306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BED6CD5-3A24-4388-BA45-E6F81A0DE4BA}"/>
              </a:ext>
            </a:extLst>
          </p:cNvPr>
          <p:cNvSpPr txBox="1"/>
          <p:nvPr/>
        </p:nvSpPr>
        <p:spPr>
          <a:xfrm>
            <a:off x="823739" y="1843743"/>
            <a:ext cx="3544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Czy nie jest to podejrzane, że ktoś nie chce by algorytmy wiedziały dokąd zmierzamy?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B38417-E026-46C1-920B-64824A9ABDEB}"/>
              </a:ext>
            </a:extLst>
          </p:cNvPr>
          <p:cNvSpPr txBox="1"/>
          <p:nvPr/>
        </p:nvSpPr>
        <p:spPr>
          <a:xfrm>
            <a:off x="1443131" y="5206120"/>
            <a:ext cx="1147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You</a:t>
            </a:r>
          </a:p>
        </p:txBody>
      </p:sp>
      <p:sp>
        <p:nvSpPr>
          <p:cNvPr id="3" name="TextBox 66">
            <a:extLst>
              <a:ext uri="{FF2B5EF4-FFF2-40B4-BE49-F238E27FC236}">
                <a16:creationId xmlns:a16="http://schemas.microsoft.com/office/drawing/2014/main" id="{58C76743-BBA5-68FB-32A5-157FB5954C5F}"/>
              </a:ext>
            </a:extLst>
          </p:cNvPr>
          <p:cNvSpPr txBox="1"/>
          <p:nvPr/>
        </p:nvSpPr>
        <p:spPr>
          <a:xfrm>
            <a:off x="8075417" y="1849245"/>
            <a:ext cx="3544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Przy przeszukaniu kodu </a:t>
            </a:r>
            <a:r>
              <a:rPr lang="pl-PL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javascript</a:t>
            </a:r>
            <a:r>
              <a:rPr lang="pl-PL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danej strony możemy pomóc algorytmom szukać takich nietypowych </a:t>
            </a:r>
            <a:r>
              <a:rPr lang="pl-PL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zachowań</a:t>
            </a:r>
            <a:r>
              <a:rPr lang="pl-PL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Tytuł strony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B42B-14CA-4E81-806F-6104B1EFC216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4" name="Isosceles Triangle 20">
              <a:extLst>
                <a:ext uri="{FF2B5EF4-FFF2-40B4-BE49-F238E27FC236}">
                  <a16:creationId xmlns:a16="http://schemas.microsoft.com/office/drawing/2014/main" id="{D857AEF3-2BAB-4B10-A92B-50F6B5652C4C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3E9BF2E0-BB0D-492B-B23D-18525C8DC86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id="{F874CADC-9EE2-4426-B491-ED504626F9E7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F6CB40C-AAE3-4BC0-BE1A-A2168066A4DC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FD6FAF72-CA89-49D3-B9C9-BC90661F2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Isosceles Triangle 7">
              <a:extLst>
                <a:ext uri="{FF2B5EF4-FFF2-40B4-BE49-F238E27FC236}">
                  <a16:creationId xmlns:a16="http://schemas.microsoft.com/office/drawing/2014/main" id="{0A45748F-6022-4AD8-BF16-FE4B5FA6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2">
              <a:extLst>
                <a:ext uri="{FF2B5EF4-FFF2-40B4-BE49-F238E27FC236}">
                  <a16:creationId xmlns:a16="http://schemas.microsoft.com/office/drawing/2014/main" id="{D4BD8663-EF58-4C8A-AD10-8B9671E1C8E3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A76A8299-3263-47DF-B0DC-CFD8E87EA586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94">
              <a:extLst>
                <a:ext uri="{FF2B5EF4-FFF2-40B4-BE49-F238E27FC236}">
                  <a16:creationId xmlns:a16="http://schemas.microsoft.com/office/drawing/2014/main" id="{1DAE9AE7-5A5C-4C0B-A820-235CA68F56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623668A-E552-4FA0-A1ED-1AFADAD2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33">
              <a:extLst>
                <a:ext uri="{FF2B5EF4-FFF2-40B4-BE49-F238E27FC236}">
                  <a16:creationId xmlns:a16="http://schemas.microsoft.com/office/drawing/2014/main" id="{02331B79-8E44-4749-B2E2-C6816EB456CB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30243713-6F14-4FF0-949D-ABED94C7AA9C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5CB07C1-BE6E-406A-AB6E-734C2C1E8101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2C0B57BA-B464-44AF-84E3-35CE5FD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D2BFFAC-4745-4323-A6BF-5D92BA1E2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B52C9B96-B6E8-4A0F-B777-A4F587CA6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6C83CF2-9280-44CE-88E6-50B6B5A58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A3EBE81-5E07-4BBC-98BC-BA89E042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0C7969F-A090-4D7D-AE69-31891451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B9186B4-3CAE-4B1B-9EE5-82556E22D24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E4B125-6999-45DF-B3C8-56A855BA5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id="{A1F6F3B5-823E-442B-809C-F7DFF41F2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9C9A370C-239C-46DD-B40B-9E055DB2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D87D4543-E180-4DF6-A62E-340B160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42E01154-688D-4F5A-ACE4-7E1F6AF2E4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083C078B-CB36-4448-B100-8BECDC326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8508A6-2707-40ED-98D7-03C1932691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75C19-BA54-4650-B131-3F27D4E65004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D5FFF734-6862-424E-A388-EF245D0D57E5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39952090-A2AE-4DA8-A3DA-62986F260D10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9A03E33-5D13-4BFE-9600-571F01E8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Trapezoid 11">
              <a:extLst>
                <a:ext uri="{FF2B5EF4-FFF2-40B4-BE49-F238E27FC236}">
                  <a16:creationId xmlns:a16="http://schemas.microsoft.com/office/drawing/2014/main" id="{3DD1CF70-6406-4C32-BF96-0C20604B317A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5905C8AA-7159-4608-899A-6C22426D61BE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61DFCD4A-250D-4565-B9BF-3EB2727DF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">
              <a:extLst>
                <a:ext uri="{FF2B5EF4-FFF2-40B4-BE49-F238E27FC236}">
                  <a16:creationId xmlns:a16="http://schemas.microsoft.com/office/drawing/2014/main" id="{077F0151-42C6-4168-9205-DCA71719D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5AE540-4E33-4C43-BCFF-ACE56AD8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B08C69BE-22CC-4031-8AD6-A8B0C2C8A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Down Arrow 1">
              <a:extLst>
                <a:ext uri="{FF2B5EF4-FFF2-40B4-BE49-F238E27FC236}">
                  <a16:creationId xmlns:a16="http://schemas.microsoft.com/office/drawing/2014/main" id="{B1349248-BC3E-4DCD-9051-D2CF537FC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BE07520C-E6FE-4F09-A947-EA6F6804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3A5724F3-C522-4B0D-93EE-ECF44EBFB9F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14E2E14-9B57-4A66-85E1-221EAEE1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6065040D-3594-4BAC-A8C1-673E9B9D9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1">
              <a:extLst>
                <a:ext uri="{FF2B5EF4-FFF2-40B4-BE49-F238E27FC236}">
                  <a16:creationId xmlns:a16="http://schemas.microsoft.com/office/drawing/2014/main" id="{2612BCB4-6800-4D3F-84A7-B411A2B0064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806EA61-FF58-47E3-B6B3-7DE8F13A1EE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9B57F1-325B-4FFB-91E0-0B240A518703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CDE015-9AA0-4BE4-A6D9-52CC6CFD2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5435E4-A5D2-465D-AC14-AC1BE0EA5AAA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32D70F0-F5AD-417D-A95D-1EBA385A7C8E}"/>
              </a:ext>
            </a:extLst>
          </p:cNvPr>
          <p:cNvSpPr txBox="1"/>
          <p:nvPr/>
        </p:nvSpPr>
        <p:spPr>
          <a:xfrm>
            <a:off x="757467" y="1940112"/>
            <a:ext cx="4583064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l-PL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Klonowanie strony już nie przejdzie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F1D8B-6785-4299-836F-AD06C303E29A}"/>
              </a:ext>
            </a:extLst>
          </p:cNvPr>
          <p:cNvSpPr txBox="1"/>
          <p:nvPr/>
        </p:nvSpPr>
        <p:spPr>
          <a:xfrm>
            <a:off x="757467" y="2830289"/>
            <a:ext cx="5743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Każda strona musi mieć tytuł. Dlaczego? To pomaga </a:t>
            </a:r>
          </a:p>
          <a:p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 pozycjonowaniu strony. Strony bez tytułu, to strony których właściciele mają inne plany. 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 Placeholder 12">
            <a:extLst>
              <a:ext uri="{FF2B5EF4-FFF2-40B4-BE49-F238E27FC236}">
                <a16:creationId xmlns:a16="http://schemas.microsoft.com/office/drawing/2014/main" id="{928F208C-AF91-44B8-8CAF-FB65B03B43B8}"/>
              </a:ext>
            </a:extLst>
          </p:cNvPr>
          <p:cNvSpPr txBox="1">
            <a:spLocks/>
          </p:cNvSpPr>
          <p:nvPr/>
        </p:nvSpPr>
        <p:spPr>
          <a:xfrm>
            <a:off x="769345" y="4135992"/>
            <a:ext cx="5731239" cy="17559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 co jeśli tytuł również został sklonowany? Wtedy my wykryjemy prawdziwą stronę z podanym tytułem i porównamy ją.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9" name="Graphic 21">
            <a:extLst>
              <a:ext uri="{FF2B5EF4-FFF2-40B4-BE49-F238E27FC236}">
                <a16:creationId xmlns:a16="http://schemas.microsoft.com/office/drawing/2014/main" id="{136A6F70-EC0E-44A0-92BC-82B2BEB44690}"/>
              </a:ext>
            </a:extLst>
          </p:cNvPr>
          <p:cNvGrpSpPr/>
          <p:nvPr/>
        </p:nvGrpSpPr>
        <p:grpSpPr>
          <a:xfrm>
            <a:off x="9118056" y="3421428"/>
            <a:ext cx="687792" cy="883022"/>
            <a:chOff x="3425127" y="0"/>
            <a:chExt cx="5341746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9BCC67-341C-42B6-8A43-DD85BF18602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AFCEAF-F4F5-4EF4-A7E9-9C9498ACDDF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97606A-71FB-4B0F-8F14-0903161DE588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038230-1B10-40D1-88FC-2BB96F9ABBB2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CB2FB4-751A-4CF8-AB19-A88C8FA55DA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129" y="289383"/>
            <a:ext cx="11573197" cy="724247"/>
          </a:xfrm>
        </p:spPr>
        <p:txBody>
          <a:bodyPr/>
          <a:lstStyle/>
          <a:p>
            <a:r>
              <a:rPr lang="pl-PL" dirty="0"/>
              <a:t>Bezpieczne zakupy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D43CB9-922D-496F-9CA5-4202A3596035}"/>
              </a:ext>
            </a:extLst>
          </p:cNvPr>
          <p:cNvGrpSpPr/>
          <p:nvPr/>
        </p:nvGrpSpPr>
        <p:grpSpPr>
          <a:xfrm>
            <a:off x="2134107" y="1549875"/>
            <a:ext cx="7437120" cy="4697223"/>
            <a:chOff x="2625429" y="2000491"/>
            <a:chExt cx="3880811" cy="2451087"/>
          </a:xfrm>
        </p:grpSpPr>
        <p:sp>
          <p:nvSpPr>
            <p:cNvPr id="4" name="Trapezoid 4">
              <a:extLst>
                <a:ext uri="{FF2B5EF4-FFF2-40B4-BE49-F238E27FC236}">
                  <a16:creationId xmlns:a16="http://schemas.microsoft.com/office/drawing/2014/main" id="{FC82115D-A988-41A7-9ECF-918718F074B0}"/>
                </a:ext>
              </a:extLst>
            </p:cNvPr>
            <p:cNvSpPr/>
            <p:nvPr/>
          </p:nvSpPr>
          <p:spPr>
            <a:xfrm>
              <a:off x="4028512" y="2438234"/>
              <a:ext cx="1080120" cy="2013344"/>
            </a:xfrm>
            <a:custGeom>
              <a:avLst/>
              <a:gdLst/>
              <a:ahLst/>
              <a:cxnLst/>
              <a:rect l="l" t="t" r="r" b="b"/>
              <a:pathLst>
                <a:path w="1080120" h="2013344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cubicBezTo>
                    <a:pt x="1080120" y="749650"/>
                    <a:pt x="960728" y="931355"/>
                    <a:pt x="785154" y="1018748"/>
                  </a:cubicBezTo>
                  <a:lnTo>
                    <a:pt x="972108" y="2013344"/>
                  </a:lnTo>
                  <a:lnTo>
                    <a:pt x="108012" y="2013344"/>
                  </a:lnTo>
                  <a:lnTo>
                    <a:pt x="294966" y="1018748"/>
                  </a:lnTo>
                  <a:cubicBezTo>
                    <a:pt x="119392" y="931355"/>
                    <a:pt x="0" y="749650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101600" dir="13500000">
                <a:prstClr val="black">
                  <a:alpha val="4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741C0FC-7FAD-459B-98A4-5132F923C38D}"/>
                </a:ext>
              </a:extLst>
            </p:cNvPr>
            <p:cNvSpPr/>
            <p:nvPr/>
          </p:nvSpPr>
          <p:spPr>
            <a:xfrm rot="20055640" flipH="1">
              <a:off x="5073700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D7EC92-5562-4435-8BAE-64F2C6D055F9}"/>
                </a:ext>
              </a:extLst>
            </p:cNvPr>
            <p:cNvSpPr/>
            <p:nvPr/>
          </p:nvSpPr>
          <p:spPr>
            <a:xfrm rot="1544360">
              <a:off x="2637759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B4F22F9-4274-4B1D-BF03-154904AF6EEE}"/>
                </a:ext>
              </a:extLst>
            </p:cNvPr>
            <p:cNvSpPr/>
            <p:nvPr/>
          </p:nvSpPr>
          <p:spPr>
            <a:xfrm rot="1544360" flipH="1" flipV="1">
              <a:off x="5061370" y="334536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D8B6737C-CE19-4C3B-B558-4DCE50F5249A}"/>
                </a:ext>
              </a:extLst>
            </p:cNvPr>
            <p:cNvSpPr/>
            <p:nvPr/>
          </p:nvSpPr>
          <p:spPr>
            <a:xfrm rot="20055640" flipV="1">
              <a:off x="2625429" y="335298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EBA148-60C3-43B6-BA5F-6C6CBDC847CD}"/>
                </a:ext>
              </a:extLst>
            </p:cNvPr>
            <p:cNvSpPr txBox="1"/>
            <p:nvPr/>
          </p:nvSpPr>
          <p:spPr>
            <a:xfrm>
              <a:off x="2724129" y="2068902"/>
              <a:ext cx="551728" cy="1927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b="1" dirty="0">
                  <a:solidFill>
                    <a:schemeClr val="bg1"/>
                  </a:solidFill>
                  <a:cs typeface="Arial" pitchFamily="34" charset="0"/>
                </a:rPr>
                <a:t>Allegro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F9129-9588-404C-ADD2-0C1628A8AB69}"/>
                </a:ext>
              </a:extLst>
            </p:cNvPr>
            <p:cNvSpPr txBox="1"/>
            <p:nvPr/>
          </p:nvSpPr>
          <p:spPr>
            <a:xfrm>
              <a:off x="5868144" y="2068903"/>
              <a:ext cx="551728" cy="1927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b="1" dirty="0">
                  <a:solidFill>
                    <a:schemeClr val="bg1"/>
                  </a:solidFill>
                  <a:cs typeface="Arial" pitchFamily="34" charset="0"/>
                </a:rPr>
                <a:t>Ebay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0A127-A4CE-4680-9BBE-C2C1BE02F898}"/>
                </a:ext>
              </a:extLst>
            </p:cNvPr>
            <p:cNvSpPr txBox="1"/>
            <p:nvPr/>
          </p:nvSpPr>
          <p:spPr>
            <a:xfrm>
              <a:off x="5860524" y="3752433"/>
              <a:ext cx="551728" cy="1927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b="1" dirty="0">
                  <a:solidFill>
                    <a:schemeClr val="bg1"/>
                  </a:solidFill>
                  <a:cs typeface="Arial" pitchFamily="34" charset="0"/>
                </a:rPr>
                <a:t>OLX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70638F-E2C5-4E9D-AC29-0E58240622E9}"/>
                </a:ext>
              </a:extLst>
            </p:cNvPr>
            <p:cNvSpPr txBox="1"/>
            <p:nvPr/>
          </p:nvSpPr>
          <p:spPr>
            <a:xfrm>
              <a:off x="2707412" y="3758027"/>
              <a:ext cx="551728" cy="19272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altLang="ko-KR" b="1" dirty="0" err="1">
                  <a:solidFill>
                    <a:schemeClr val="bg1"/>
                  </a:solidFill>
                  <a:cs typeface="Arial" pitchFamily="34" charset="0"/>
                </a:rPr>
                <a:t>Vinted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Block Arc 31">
            <a:extLst>
              <a:ext uri="{FF2B5EF4-FFF2-40B4-BE49-F238E27FC236}">
                <a16:creationId xmlns:a16="http://schemas.microsoft.com/office/drawing/2014/main" id="{E5BCE0F3-2468-4E61-8171-F53BCD8AC03B}"/>
              </a:ext>
            </a:extLst>
          </p:cNvPr>
          <p:cNvSpPr/>
          <p:nvPr/>
        </p:nvSpPr>
        <p:spPr>
          <a:xfrm>
            <a:off x="5563947" y="2953264"/>
            <a:ext cx="577441" cy="63940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4D7CE-8F87-C750-67D8-166067E5A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339725"/>
            <a:ext cx="11572875" cy="723900"/>
          </a:xfrm>
        </p:spPr>
        <p:txBody>
          <a:bodyPr/>
          <a:lstStyle/>
          <a:p>
            <a:r>
              <a:rPr lang="pl-PL" dirty="0"/>
              <a:t>Mobilna przeglądarka</a:t>
            </a:r>
            <a:endParaRPr 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E9D74215-23AA-2AFB-243D-25EF36A2EF6D}"/>
              </a:ext>
            </a:extLst>
          </p:cNvPr>
          <p:cNvSpPr/>
          <p:nvPr/>
        </p:nvSpPr>
        <p:spPr>
          <a:xfrm>
            <a:off x="0" y="2734322"/>
            <a:ext cx="12192000" cy="18021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" name="Group 116">
            <a:extLst>
              <a:ext uri="{FF2B5EF4-FFF2-40B4-BE49-F238E27FC236}">
                <a16:creationId xmlns:a16="http://schemas.microsoft.com/office/drawing/2014/main" id="{C1B88476-7873-FF3B-0ABD-710FA36F87FC}"/>
              </a:ext>
            </a:extLst>
          </p:cNvPr>
          <p:cNvGrpSpPr/>
          <p:nvPr/>
        </p:nvGrpSpPr>
        <p:grpSpPr>
          <a:xfrm>
            <a:off x="4395919" y="1414118"/>
            <a:ext cx="3222239" cy="5252328"/>
            <a:chOff x="3789598" y="1731312"/>
            <a:chExt cx="1559139" cy="2693058"/>
          </a:xfrm>
        </p:grpSpPr>
        <p:sp>
          <p:nvSpPr>
            <p:cNvPr id="5" name="Rounded Rectangle 27">
              <a:extLst>
                <a:ext uri="{FF2B5EF4-FFF2-40B4-BE49-F238E27FC236}">
                  <a16:creationId xmlns:a16="http://schemas.microsoft.com/office/drawing/2014/main" id="{B860F730-1979-BDF0-9FD3-718ACFB90495}"/>
                </a:ext>
              </a:extLst>
            </p:cNvPr>
            <p:cNvSpPr/>
            <p:nvPr userDrawn="1"/>
          </p:nvSpPr>
          <p:spPr>
            <a:xfrm>
              <a:off x="3789598" y="1731312"/>
              <a:ext cx="1559139" cy="2693058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118">
              <a:extLst>
                <a:ext uri="{FF2B5EF4-FFF2-40B4-BE49-F238E27FC236}">
                  <a16:creationId xmlns:a16="http://schemas.microsoft.com/office/drawing/2014/main" id="{0BBC6891-F427-092C-171F-736CF8EEE54A}"/>
                </a:ext>
              </a:extLst>
            </p:cNvPr>
            <p:cNvSpPr/>
            <p:nvPr userDrawn="1"/>
          </p:nvSpPr>
          <p:spPr>
            <a:xfrm>
              <a:off x="4475963" y="1858631"/>
              <a:ext cx="186408" cy="36001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7" name="Group 119">
              <a:extLst>
                <a:ext uri="{FF2B5EF4-FFF2-40B4-BE49-F238E27FC236}">
                  <a16:creationId xmlns:a16="http://schemas.microsoft.com/office/drawing/2014/main" id="{B257CB09-83AF-1E11-C3DE-1ECE7F6E14F8}"/>
                </a:ext>
              </a:extLst>
            </p:cNvPr>
            <p:cNvGrpSpPr/>
            <p:nvPr userDrawn="1"/>
          </p:nvGrpSpPr>
          <p:grpSpPr>
            <a:xfrm>
              <a:off x="4493644" y="4176986"/>
              <a:ext cx="151047" cy="166152"/>
              <a:chOff x="2453209" y="5151638"/>
              <a:chExt cx="191820" cy="211002"/>
            </a:xfrm>
          </p:grpSpPr>
          <p:sp>
            <p:nvSpPr>
              <p:cNvPr id="9" name="Oval 121">
                <a:extLst>
                  <a:ext uri="{FF2B5EF4-FFF2-40B4-BE49-F238E27FC236}">
                    <a16:creationId xmlns:a16="http://schemas.microsoft.com/office/drawing/2014/main" id="{AB54DE01-BE70-A107-C239-9A3596B312A6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31">
                <a:extLst>
                  <a:ext uri="{FF2B5EF4-FFF2-40B4-BE49-F238E27FC236}">
                    <a16:creationId xmlns:a16="http://schemas.microsoft.com/office/drawing/2014/main" id="{ADA07437-5E1F-8820-322A-CDCE2C45809A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Rectangle 120">
              <a:extLst>
                <a:ext uri="{FF2B5EF4-FFF2-40B4-BE49-F238E27FC236}">
                  <a16:creationId xmlns:a16="http://schemas.microsoft.com/office/drawing/2014/main" id="{CDF10F2B-587F-D312-A03D-9BF2A3866891}"/>
                </a:ext>
              </a:extLst>
            </p:cNvPr>
            <p:cNvSpPr/>
            <p:nvPr/>
          </p:nvSpPr>
          <p:spPr>
            <a:xfrm>
              <a:off x="3888524" y="1953447"/>
              <a:ext cx="1370057" cy="2162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1" name="Obraz 10">
            <a:extLst>
              <a:ext uri="{FF2B5EF4-FFF2-40B4-BE49-F238E27FC236}">
                <a16:creationId xmlns:a16="http://schemas.microsoft.com/office/drawing/2014/main" id="{861F877B-31FE-395C-A4D9-89F02E8B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67" y="1847352"/>
            <a:ext cx="2831468" cy="4217650"/>
          </a:xfrm>
          <a:prstGeom prst="rect">
            <a:avLst/>
          </a:prstGeom>
        </p:spPr>
      </p:pic>
      <p:sp>
        <p:nvSpPr>
          <p:cNvPr id="13" name="TextBox 26">
            <a:extLst>
              <a:ext uri="{FF2B5EF4-FFF2-40B4-BE49-F238E27FC236}">
                <a16:creationId xmlns:a16="http://schemas.microsoft.com/office/drawing/2014/main" id="{D120B9A9-F8A6-D091-154E-7497FDA6718F}"/>
              </a:ext>
            </a:extLst>
          </p:cNvPr>
          <p:cNvSpPr txBox="1"/>
          <p:nvPr/>
        </p:nvSpPr>
        <p:spPr>
          <a:xfrm>
            <a:off x="399853" y="3239414"/>
            <a:ext cx="420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Bezpieczny </a:t>
            </a:r>
            <a:r>
              <a:rPr lang="pl-PL" altLang="ko-KR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internet</a:t>
            </a:r>
            <a:r>
              <a:rPr lang="pl-PL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w każdym miejscu na ziemi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11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ymbol zastępczy obrazu 12" descr="Obraz zawierający tekst&#10;&#10;Opis wygenerowany automatycznie">
            <a:extLst>
              <a:ext uri="{FF2B5EF4-FFF2-40B4-BE49-F238E27FC236}">
                <a16:creationId xmlns:a16="http://schemas.microsoft.com/office/drawing/2014/main" id="{896BA620-F1BF-8246-247D-8A0AA099A80E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" r="5949"/>
          <a:stretch>
            <a:fillRect/>
          </a:stretch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6647F7-81C3-4EC3-BFB3-8428E4F3F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Wtyczka do przeglądarki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E2B977-037C-434D-9FF8-F1D49A4503D8}"/>
              </a:ext>
            </a:extLst>
          </p:cNvPr>
          <p:cNvSpPr/>
          <p:nvPr/>
        </p:nvSpPr>
        <p:spPr>
          <a:xfrm>
            <a:off x="9444556" y="3165920"/>
            <a:ext cx="752762" cy="752762"/>
          </a:xfrm>
          <a:prstGeom prst="round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D71D86-5491-452A-B372-E5D4B5830737}"/>
              </a:ext>
            </a:extLst>
          </p:cNvPr>
          <p:cNvSpPr/>
          <p:nvPr/>
        </p:nvSpPr>
        <p:spPr>
          <a:xfrm>
            <a:off x="8452124" y="4231131"/>
            <a:ext cx="752762" cy="752762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4909078-40EE-434F-B01B-33C1204B094F}"/>
              </a:ext>
            </a:extLst>
          </p:cNvPr>
          <p:cNvSpPr/>
          <p:nvPr/>
        </p:nvSpPr>
        <p:spPr>
          <a:xfrm>
            <a:off x="8452124" y="3165920"/>
            <a:ext cx="752762" cy="752762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A8D6C08-45D9-41D8-BCB1-DFEABAB6C00D}"/>
              </a:ext>
            </a:extLst>
          </p:cNvPr>
          <p:cNvSpPr/>
          <p:nvPr/>
        </p:nvSpPr>
        <p:spPr>
          <a:xfrm>
            <a:off x="9444556" y="4231131"/>
            <a:ext cx="752762" cy="752762"/>
          </a:xfrm>
          <a:prstGeom prst="round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20566F-3F43-4E5B-8E67-D6FE2994E690}"/>
              </a:ext>
            </a:extLst>
          </p:cNvPr>
          <p:cNvSpPr txBox="1"/>
          <p:nvPr/>
        </p:nvSpPr>
        <p:spPr>
          <a:xfrm>
            <a:off x="10397110" y="3301171"/>
            <a:ext cx="14996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Praca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4198F-A40E-4147-93CC-00F639087320}"/>
              </a:ext>
            </a:extLst>
          </p:cNvPr>
          <p:cNvSpPr txBox="1"/>
          <p:nvPr/>
        </p:nvSpPr>
        <p:spPr>
          <a:xfrm>
            <a:off x="10397110" y="4376680"/>
            <a:ext cx="149961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Zabawa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E82CBE-B3BE-4552-86DF-095FEE8D8707}"/>
              </a:ext>
            </a:extLst>
          </p:cNvPr>
          <p:cNvSpPr txBox="1"/>
          <p:nvPr/>
        </p:nvSpPr>
        <p:spPr>
          <a:xfrm>
            <a:off x="6180378" y="3318977"/>
            <a:ext cx="21519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Komunikacja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91B83F-3D20-417D-8171-6C56C0EE5382}"/>
              </a:ext>
            </a:extLst>
          </p:cNvPr>
          <p:cNvSpPr txBox="1"/>
          <p:nvPr/>
        </p:nvSpPr>
        <p:spPr>
          <a:xfrm>
            <a:off x="6829850" y="4346626"/>
            <a:ext cx="14964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l-PL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Nauka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Isosceles Triangle 51">
            <a:extLst>
              <a:ext uri="{FF2B5EF4-FFF2-40B4-BE49-F238E27FC236}">
                <a16:creationId xmlns:a16="http://schemas.microsoft.com/office/drawing/2014/main" id="{CBB11E5C-CE00-4FC5-8734-FBD40E570E14}"/>
              </a:ext>
            </a:extLst>
          </p:cNvPr>
          <p:cNvSpPr/>
          <p:nvPr/>
        </p:nvSpPr>
        <p:spPr>
          <a:xfrm>
            <a:off x="8658145" y="3411309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Trapezoid 13">
            <a:extLst>
              <a:ext uri="{FF2B5EF4-FFF2-40B4-BE49-F238E27FC236}">
                <a16:creationId xmlns:a16="http://schemas.microsoft.com/office/drawing/2014/main" id="{5290E83C-7974-4E98-8D0A-04E665B28250}"/>
              </a:ext>
            </a:extLst>
          </p:cNvPr>
          <p:cNvSpPr/>
          <p:nvPr/>
        </p:nvSpPr>
        <p:spPr>
          <a:xfrm>
            <a:off x="9647482" y="3389323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AFFEE371-7B6E-47A5-A769-75402AE4F6DC}"/>
              </a:ext>
            </a:extLst>
          </p:cNvPr>
          <p:cNvSpPr/>
          <p:nvPr/>
        </p:nvSpPr>
        <p:spPr>
          <a:xfrm rot="2700000">
            <a:off x="9675924" y="436914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22ACE9C3-4025-4130-92FE-3F6942F3F737}"/>
              </a:ext>
            </a:extLst>
          </p:cNvPr>
          <p:cNvSpPr/>
          <p:nvPr/>
        </p:nvSpPr>
        <p:spPr>
          <a:xfrm>
            <a:off x="8658145" y="443895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8" name="Graphic 21">
            <a:extLst>
              <a:ext uri="{FF2B5EF4-FFF2-40B4-BE49-F238E27FC236}">
                <a16:creationId xmlns:a16="http://schemas.microsoft.com/office/drawing/2014/main" id="{0B54230B-DC32-4794-B893-66EF2675E9C6}"/>
              </a:ext>
            </a:extLst>
          </p:cNvPr>
          <p:cNvGrpSpPr/>
          <p:nvPr/>
        </p:nvGrpSpPr>
        <p:grpSpPr>
          <a:xfrm>
            <a:off x="710882" y="1362436"/>
            <a:ext cx="1524196" cy="1956839"/>
            <a:chOff x="3425127" y="0"/>
            <a:chExt cx="5341746" cy="6858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E73413-725E-407E-A518-BA2ABFA6766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6E26566-759C-47AA-9EC1-1F32C5498C47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BF009A-D2AB-45D7-BF4D-FF36774E069C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969E853-53BA-4370-8367-45DA0D23F204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42672A-C679-4F0E-841C-B139E1A495E6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301</Words>
  <Application>Microsoft Office PowerPoint</Application>
  <PresentationFormat>Panoramiczny</PresentationFormat>
  <Paragraphs>68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Contents Slide Master</vt:lpstr>
      <vt:lpstr>Section Break Slide Master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Bartłomiej Szykuła</cp:lastModifiedBy>
  <cp:revision>90</cp:revision>
  <dcterms:created xsi:type="dcterms:W3CDTF">2020-01-20T05:08:25Z</dcterms:created>
  <dcterms:modified xsi:type="dcterms:W3CDTF">2022-10-23T16:47:23Z</dcterms:modified>
</cp:coreProperties>
</file>