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4" r:id="rId6"/>
    <p:sldId id="258" r:id="rId7"/>
    <p:sldId id="259" r:id="rId8"/>
    <p:sldId id="260" r:id="rId9"/>
    <p:sldId id="263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90" y="-4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50CAE-6105-46E8-B814-70DC05571B7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5C50788-21B2-4624-8AA3-E481C161C460}">
      <dgm:prSet phldrT="[Text]"/>
      <dgm:spPr/>
      <dgm:t>
        <a:bodyPr/>
        <a:lstStyle/>
        <a:p>
          <a:r>
            <a:rPr lang="zh-CN" altLang="en-US" dirty="0" smtClean="0"/>
            <a:t>用户输入地址进行搜索</a:t>
          </a:r>
          <a:endParaRPr lang="en-US" dirty="0"/>
        </a:p>
      </dgm:t>
    </dgm:pt>
    <dgm:pt modelId="{4D6E70B7-F919-4046-9ADA-6F4854C33C87}" type="parTrans" cxnId="{F53F73FF-6457-42D2-8DAF-CF3B7B2D9018}">
      <dgm:prSet/>
      <dgm:spPr/>
      <dgm:t>
        <a:bodyPr/>
        <a:lstStyle/>
        <a:p>
          <a:endParaRPr lang="en-US"/>
        </a:p>
      </dgm:t>
    </dgm:pt>
    <dgm:pt modelId="{A7179818-C8B7-4D61-9648-7D885E74893C}" type="sibTrans" cxnId="{F53F73FF-6457-42D2-8DAF-CF3B7B2D9018}">
      <dgm:prSet/>
      <dgm:spPr/>
      <dgm:t>
        <a:bodyPr/>
        <a:lstStyle/>
        <a:p>
          <a:endParaRPr lang="en-US"/>
        </a:p>
      </dgm:t>
    </dgm:pt>
    <dgm:pt modelId="{A50131BE-F4C4-488C-A2FC-D839531C004D}">
      <dgm:prSet phldrT="[Text]"/>
      <dgm:spPr/>
      <dgm:t>
        <a:bodyPr/>
        <a:lstStyle/>
        <a:p>
          <a:r>
            <a:rPr lang="zh-CN" altLang="en-US" dirty="0" smtClean="0"/>
            <a:t>选择餐厅</a:t>
          </a:r>
          <a:endParaRPr lang="en-US" dirty="0"/>
        </a:p>
      </dgm:t>
    </dgm:pt>
    <dgm:pt modelId="{4F673A53-4DD1-4190-B12F-D6C1C373CFB3}" type="parTrans" cxnId="{A330643F-B8EC-43B5-A290-25858EE2A252}">
      <dgm:prSet/>
      <dgm:spPr/>
      <dgm:t>
        <a:bodyPr/>
        <a:lstStyle/>
        <a:p>
          <a:endParaRPr lang="en-US"/>
        </a:p>
      </dgm:t>
    </dgm:pt>
    <dgm:pt modelId="{AEE05893-07E5-4AE7-8D21-B560C0E564F1}" type="sibTrans" cxnId="{A330643F-B8EC-43B5-A290-25858EE2A252}">
      <dgm:prSet/>
      <dgm:spPr/>
      <dgm:t>
        <a:bodyPr/>
        <a:lstStyle/>
        <a:p>
          <a:endParaRPr lang="en-US"/>
        </a:p>
      </dgm:t>
    </dgm:pt>
    <dgm:pt modelId="{C0073F0F-8153-4398-9772-BCCD7E9BCAC0}">
      <dgm:prSet phldrT="[Text]"/>
      <dgm:spPr/>
      <dgm:t>
        <a:bodyPr/>
        <a:lstStyle/>
        <a:p>
          <a:r>
            <a:rPr lang="zh-CN" altLang="en-US" dirty="0" smtClean="0"/>
            <a:t>选择餐点</a:t>
          </a:r>
          <a:endParaRPr lang="en-US" dirty="0"/>
        </a:p>
      </dgm:t>
    </dgm:pt>
    <dgm:pt modelId="{D7794856-6309-460F-974C-30BBDBB7C0C8}" type="parTrans" cxnId="{6BC3C96B-1E7B-4689-BBE1-862ADC5D4D59}">
      <dgm:prSet/>
      <dgm:spPr/>
      <dgm:t>
        <a:bodyPr/>
        <a:lstStyle/>
        <a:p>
          <a:endParaRPr lang="en-US"/>
        </a:p>
      </dgm:t>
    </dgm:pt>
    <dgm:pt modelId="{7A202D55-065E-4EE5-BC31-E3D63920CB61}" type="sibTrans" cxnId="{6BC3C96B-1E7B-4689-BBE1-862ADC5D4D59}">
      <dgm:prSet/>
      <dgm:spPr/>
      <dgm:t>
        <a:bodyPr/>
        <a:lstStyle/>
        <a:p>
          <a:endParaRPr lang="en-US"/>
        </a:p>
      </dgm:t>
    </dgm:pt>
    <dgm:pt modelId="{156F421E-1D05-4A3D-8F54-58F80774FB04}">
      <dgm:prSet phldrT="[Text]"/>
      <dgm:spPr/>
      <dgm:t>
        <a:bodyPr/>
        <a:lstStyle/>
        <a:p>
          <a:r>
            <a:rPr lang="zh-CN" altLang="en-US" dirty="0" smtClean="0"/>
            <a:t>确认下单</a:t>
          </a:r>
          <a:endParaRPr lang="en-US" dirty="0"/>
        </a:p>
      </dgm:t>
    </dgm:pt>
    <dgm:pt modelId="{9CE80CA4-F753-4E48-B6EC-907E05650E75}" type="parTrans" cxnId="{963DA8A1-E8E1-48D1-B506-E86C833C4EA0}">
      <dgm:prSet/>
      <dgm:spPr/>
      <dgm:t>
        <a:bodyPr/>
        <a:lstStyle/>
        <a:p>
          <a:endParaRPr lang="en-US"/>
        </a:p>
      </dgm:t>
    </dgm:pt>
    <dgm:pt modelId="{631D9DB0-3AC0-46ED-9BDD-F75CEF9D357A}" type="sibTrans" cxnId="{963DA8A1-E8E1-48D1-B506-E86C833C4EA0}">
      <dgm:prSet/>
      <dgm:spPr/>
      <dgm:t>
        <a:bodyPr/>
        <a:lstStyle/>
        <a:p>
          <a:endParaRPr lang="en-US"/>
        </a:p>
      </dgm:t>
    </dgm:pt>
    <dgm:pt modelId="{CB871D47-ACC7-41BF-AA94-7C55AFDB0582}" type="pres">
      <dgm:prSet presAssocID="{11650CAE-6105-46E8-B814-70DC05571B7D}" presName="CompostProcess" presStyleCnt="0">
        <dgm:presLayoutVars>
          <dgm:dir/>
          <dgm:resizeHandles val="exact"/>
        </dgm:presLayoutVars>
      </dgm:prSet>
      <dgm:spPr/>
    </dgm:pt>
    <dgm:pt modelId="{48E31583-5216-4B89-8ABB-A64304FE0A1C}" type="pres">
      <dgm:prSet presAssocID="{11650CAE-6105-46E8-B814-70DC05571B7D}" presName="arrow" presStyleLbl="bgShp" presStyleIdx="0" presStyleCnt="1"/>
      <dgm:spPr/>
    </dgm:pt>
    <dgm:pt modelId="{4C518AEB-3D8C-4901-A1DE-9BBB36AEBDFA}" type="pres">
      <dgm:prSet presAssocID="{11650CAE-6105-46E8-B814-70DC05571B7D}" presName="linearProcess" presStyleCnt="0"/>
      <dgm:spPr/>
    </dgm:pt>
    <dgm:pt modelId="{26B275F4-B6CE-461C-8E28-97BD2A51E2E7}" type="pres">
      <dgm:prSet presAssocID="{35C50788-21B2-4624-8AA3-E481C161C46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640A8-8F66-4781-81C6-0C3C7675AEFF}" type="pres">
      <dgm:prSet presAssocID="{A7179818-C8B7-4D61-9648-7D885E74893C}" presName="sibTrans" presStyleCnt="0"/>
      <dgm:spPr/>
    </dgm:pt>
    <dgm:pt modelId="{611B1CE5-B7F3-429E-A8EE-5E6350F1ADDD}" type="pres">
      <dgm:prSet presAssocID="{A50131BE-F4C4-488C-A2FC-D839531C004D}" presName="textNode" presStyleLbl="node1" presStyleIdx="1" presStyleCnt="4">
        <dgm:presLayoutVars>
          <dgm:bulletEnabled val="1"/>
        </dgm:presLayoutVars>
      </dgm:prSet>
      <dgm:spPr/>
    </dgm:pt>
    <dgm:pt modelId="{EF330E0B-2DEA-48EE-9B00-8170A8505364}" type="pres">
      <dgm:prSet presAssocID="{AEE05893-07E5-4AE7-8D21-B560C0E564F1}" presName="sibTrans" presStyleCnt="0"/>
      <dgm:spPr/>
    </dgm:pt>
    <dgm:pt modelId="{EB3374ED-9882-4C7F-A67D-57881E6C0A5C}" type="pres">
      <dgm:prSet presAssocID="{C0073F0F-8153-4398-9772-BCCD7E9BCAC0}" presName="textNode" presStyleLbl="node1" presStyleIdx="2" presStyleCnt="4">
        <dgm:presLayoutVars>
          <dgm:bulletEnabled val="1"/>
        </dgm:presLayoutVars>
      </dgm:prSet>
      <dgm:spPr/>
    </dgm:pt>
    <dgm:pt modelId="{7810811D-950F-4FC2-A1F1-7FF2F1A27B42}" type="pres">
      <dgm:prSet presAssocID="{7A202D55-065E-4EE5-BC31-E3D63920CB61}" presName="sibTrans" presStyleCnt="0"/>
      <dgm:spPr/>
    </dgm:pt>
    <dgm:pt modelId="{8575D252-BF4E-4D24-8E57-195681196E36}" type="pres">
      <dgm:prSet presAssocID="{156F421E-1D05-4A3D-8F54-58F80774FB04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638DE39-43EF-43E2-90FD-F1061EB23AEF}" type="presOf" srcId="{11650CAE-6105-46E8-B814-70DC05571B7D}" destId="{CB871D47-ACC7-41BF-AA94-7C55AFDB0582}" srcOrd="0" destOrd="0" presId="urn:microsoft.com/office/officeart/2005/8/layout/hProcess9"/>
    <dgm:cxn modelId="{F53F73FF-6457-42D2-8DAF-CF3B7B2D9018}" srcId="{11650CAE-6105-46E8-B814-70DC05571B7D}" destId="{35C50788-21B2-4624-8AA3-E481C161C460}" srcOrd="0" destOrd="0" parTransId="{4D6E70B7-F919-4046-9ADA-6F4854C33C87}" sibTransId="{A7179818-C8B7-4D61-9648-7D885E74893C}"/>
    <dgm:cxn modelId="{69A6680E-459C-4EDC-926B-C410FE9F4AB0}" type="presOf" srcId="{A50131BE-F4C4-488C-A2FC-D839531C004D}" destId="{611B1CE5-B7F3-429E-A8EE-5E6350F1ADDD}" srcOrd="0" destOrd="0" presId="urn:microsoft.com/office/officeart/2005/8/layout/hProcess9"/>
    <dgm:cxn modelId="{5F5241C1-8B0E-425B-B640-92AA2E25DB1A}" type="presOf" srcId="{35C50788-21B2-4624-8AA3-E481C161C460}" destId="{26B275F4-B6CE-461C-8E28-97BD2A51E2E7}" srcOrd="0" destOrd="0" presId="urn:microsoft.com/office/officeart/2005/8/layout/hProcess9"/>
    <dgm:cxn modelId="{B006643C-8F64-46DC-A6F8-5D0EAAF559F2}" type="presOf" srcId="{156F421E-1D05-4A3D-8F54-58F80774FB04}" destId="{8575D252-BF4E-4D24-8E57-195681196E36}" srcOrd="0" destOrd="0" presId="urn:microsoft.com/office/officeart/2005/8/layout/hProcess9"/>
    <dgm:cxn modelId="{6BC3C96B-1E7B-4689-BBE1-862ADC5D4D59}" srcId="{11650CAE-6105-46E8-B814-70DC05571B7D}" destId="{C0073F0F-8153-4398-9772-BCCD7E9BCAC0}" srcOrd="2" destOrd="0" parTransId="{D7794856-6309-460F-974C-30BBDBB7C0C8}" sibTransId="{7A202D55-065E-4EE5-BC31-E3D63920CB61}"/>
    <dgm:cxn modelId="{963DA8A1-E8E1-48D1-B506-E86C833C4EA0}" srcId="{11650CAE-6105-46E8-B814-70DC05571B7D}" destId="{156F421E-1D05-4A3D-8F54-58F80774FB04}" srcOrd="3" destOrd="0" parTransId="{9CE80CA4-F753-4E48-B6EC-907E05650E75}" sibTransId="{631D9DB0-3AC0-46ED-9BDD-F75CEF9D357A}"/>
    <dgm:cxn modelId="{A330643F-B8EC-43B5-A290-25858EE2A252}" srcId="{11650CAE-6105-46E8-B814-70DC05571B7D}" destId="{A50131BE-F4C4-488C-A2FC-D839531C004D}" srcOrd="1" destOrd="0" parTransId="{4F673A53-4DD1-4190-B12F-D6C1C373CFB3}" sibTransId="{AEE05893-07E5-4AE7-8D21-B560C0E564F1}"/>
    <dgm:cxn modelId="{FFBF82E3-9A1A-4024-BFB5-7075FF60E990}" type="presOf" srcId="{C0073F0F-8153-4398-9772-BCCD7E9BCAC0}" destId="{EB3374ED-9882-4C7F-A67D-57881E6C0A5C}" srcOrd="0" destOrd="0" presId="urn:microsoft.com/office/officeart/2005/8/layout/hProcess9"/>
    <dgm:cxn modelId="{88045870-5F6F-4086-BA56-34FC7F798B4F}" type="presParOf" srcId="{CB871D47-ACC7-41BF-AA94-7C55AFDB0582}" destId="{48E31583-5216-4B89-8ABB-A64304FE0A1C}" srcOrd="0" destOrd="0" presId="urn:microsoft.com/office/officeart/2005/8/layout/hProcess9"/>
    <dgm:cxn modelId="{E400C93A-D9E3-4D28-B92A-5FCA264076BE}" type="presParOf" srcId="{CB871D47-ACC7-41BF-AA94-7C55AFDB0582}" destId="{4C518AEB-3D8C-4901-A1DE-9BBB36AEBDFA}" srcOrd="1" destOrd="0" presId="urn:microsoft.com/office/officeart/2005/8/layout/hProcess9"/>
    <dgm:cxn modelId="{61E70601-6F0A-4544-B259-D9BD2F4D14FE}" type="presParOf" srcId="{4C518AEB-3D8C-4901-A1DE-9BBB36AEBDFA}" destId="{26B275F4-B6CE-461C-8E28-97BD2A51E2E7}" srcOrd="0" destOrd="0" presId="urn:microsoft.com/office/officeart/2005/8/layout/hProcess9"/>
    <dgm:cxn modelId="{1AA6D769-F09A-42CE-A324-C408BF2FBD60}" type="presParOf" srcId="{4C518AEB-3D8C-4901-A1DE-9BBB36AEBDFA}" destId="{478640A8-8F66-4781-81C6-0C3C7675AEFF}" srcOrd="1" destOrd="0" presId="urn:microsoft.com/office/officeart/2005/8/layout/hProcess9"/>
    <dgm:cxn modelId="{BB6FB729-C181-4FAF-BA85-2DA0861F86B9}" type="presParOf" srcId="{4C518AEB-3D8C-4901-A1DE-9BBB36AEBDFA}" destId="{611B1CE5-B7F3-429E-A8EE-5E6350F1ADDD}" srcOrd="2" destOrd="0" presId="urn:microsoft.com/office/officeart/2005/8/layout/hProcess9"/>
    <dgm:cxn modelId="{4467DA6E-E86F-488C-9EE2-147A5C87EE3F}" type="presParOf" srcId="{4C518AEB-3D8C-4901-A1DE-9BBB36AEBDFA}" destId="{EF330E0B-2DEA-48EE-9B00-8170A8505364}" srcOrd="3" destOrd="0" presId="urn:microsoft.com/office/officeart/2005/8/layout/hProcess9"/>
    <dgm:cxn modelId="{AF4B02D1-C76C-4F5C-A827-01609FDFBEB9}" type="presParOf" srcId="{4C518AEB-3D8C-4901-A1DE-9BBB36AEBDFA}" destId="{EB3374ED-9882-4C7F-A67D-57881E6C0A5C}" srcOrd="4" destOrd="0" presId="urn:microsoft.com/office/officeart/2005/8/layout/hProcess9"/>
    <dgm:cxn modelId="{3BFDDED3-9110-41D0-8931-1327369C93E9}" type="presParOf" srcId="{4C518AEB-3D8C-4901-A1DE-9BBB36AEBDFA}" destId="{7810811D-950F-4FC2-A1F1-7FF2F1A27B42}" srcOrd="5" destOrd="0" presId="urn:microsoft.com/office/officeart/2005/8/layout/hProcess9"/>
    <dgm:cxn modelId="{163DA136-4096-4F3A-9BAB-8E03D7B99057}" type="presParOf" srcId="{4C518AEB-3D8C-4901-A1DE-9BBB36AEBDFA}" destId="{8575D252-BF4E-4D24-8E57-195681196E3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1C23A2-B0BF-4698-B29B-B43B1E826E2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1432D-5483-4F91-A310-189E133796DD}">
      <dgm:prSet phldrT="[Text]"/>
      <dgm:spPr/>
      <dgm:t>
        <a:bodyPr/>
        <a:lstStyle/>
        <a:p>
          <a:r>
            <a:rPr lang="zh-CN" altLang="en-US" dirty="0" smtClean="0"/>
            <a:t>个人中心</a:t>
          </a:r>
          <a:endParaRPr lang="en-US" dirty="0"/>
        </a:p>
      </dgm:t>
    </dgm:pt>
    <dgm:pt modelId="{3C849C40-BF39-4D1C-A594-D9DBA71D5AD7}" type="parTrans" cxnId="{71CBFB36-809F-42FF-BA58-264C6E421338}">
      <dgm:prSet/>
      <dgm:spPr/>
      <dgm:t>
        <a:bodyPr/>
        <a:lstStyle/>
        <a:p>
          <a:endParaRPr lang="en-US"/>
        </a:p>
      </dgm:t>
    </dgm:pt>
    <dgm:pt modelId="{83133A6E-A281-46EE-9455-9BC49D37A7FF}" type="sibTrans" cxnId="{71CBFB36-809F-42FF-BA58-264C6E421338}">
      <dgm:prSet/>
      <dgm:spPr/>
      <dgm:t>
        <a:bodyPr/>
        <a:lstStyle/>
        <a:p>
          <a:endParaRPr lang="en-US"/>
        </a:p>
      </dgm:t>
    </dgm:pt>
    <dgm:pt modelId="{71AB25FD-FB2B-47B4-A69F-4400391950D1}">
      <dgm:prSet phldrT="[Text]"/>
      <dgm:spPr/>
      <dgm:t>
        <a:bodyPr/>
        <a:lstStyle/>
        <a:p>
          <a:r>
            <a:rPr lang="zh-CN" altLang="en-US" dirty="0" smtClean="0"/>
            <a:t>订单查询</a:t>
          </a:r>
          <a:endParaRPr lang="en-US" dirty="0"/>
        </a:p>
      </dgm:t>
    </dgm:pt>
    <dgm:pt modelId="{EE063707-3046-452B-805A-C164A6DDF3F4}" type="parTrans" cxnId="{DA661C0D-C233-412D-A676-740924C0DE66}">
      <dgm:prSet/>
      <dgm:spPr/>
      <dgm:t>
        <a:bodyPr/>
        <a:lstStyle/>
        <a:p>
          <a:endParaRPr lang="en-US"/>
        </a:p>
      </dgm:t>
    </dgm:pt>
    <dgm:pt modelId="{E260969A-0A39-4C7D-9C86-E3BC328E0F17}" type="sibTrans" cxnId="{DA661C0D-C233-412D-A676-740924C0DE66}">
      <dgm:prSet/>
      <dgm:spPr/>
      <dgm:t>
        <a:bodyPr/>
        <a:lstStyle/>
        <a:p>
          <a:endParaRPr lang="en-US"/>
        </a:p>
      </dgm:t>
    </dgm:pt>
    <dgm:pt modelId="{FBC491C3-0295-41B1-A2E6-4AE14333D9B3}">
      <dgm:prSet phldrT="[Text]"/>
      <dgm:spPr/>
      <dgm:t>
        <a:bodyPr/>
        <a:lstStyle/>
        <a:p>
          <a:r>
            <a:rPr lang="zh-CN" altLang="en-US" dirty="0" smtClean="0"/>
            <a:t>我的信息</a:t>
          </a:r>
          <a:endParaRPr lang="en-US" dirty="0"/>
        </a:p>
      </dgm:t>
    </dgm:pt>
    <dgm:pt modelId="{89FD2137-FEEA-4BD2-9CAD-0E49B92E6740}" type="parTrans" cxnId="{21194106-DCF5-4202-81BC-6CE80A72BBED}">
      <dgm:prSet/>
      <dgm:spPr/>
      <dgm:t>
        <a:bodyPr/>
        <a:lstStyle/>
        <a:p>
          <a:endParaRPr lang="en-US"/>
        </a:p>
      </dgm:t>
    </dgm:pt>
    <dgm:pt modelId="{F6304604-03DD-4125-8C8A-BDCDC613B8E0}" type="sibTrans" cxnId="{21194106-DCF5-4202-81BC-6CE80A72BBED}">
      <dgm:prSet/>
      <dgm:spPr/>
      <dgm:t>
        <a:bodyPr/>
        <a:lstStyle/>
        <a:p>
          <a:endParaRPr lang="en-US"/>
        </a:p>
      </dgm:t>
    </dgm:pt>
    <dgm:pt modelId="{4E75F928-977E-4D5A-A822-93EDC55CCBCA}">
      <dgm:prSet phldrT="[Text]"/>
      <dgm:spPr/>
      <dgm:t>
        <a:bodyPr/>
        <a:lstStyle/>
        <a:p>
          <a:r>
            <a:rPr lang="zh-CN" altLang="en-US" dirty="0" smtClean="0"/>
            <a:t>我的收藏</a:t>
          </a:r>
          <a:endParaRPr lang="en-US" dirty="0"/>
        </a:p>
      </dgm:t>
    </dgm:pt>
    <dgm:pt modelId="{2B8481E3-FEFE-40CF-9956-5E5E3D2B3F18}" type="parTrans" cxnId="{8580577C-BCD5-45BC-B967-7DE280D3E737}">
      <dgm:prSet/>
      <dgm:spPr/>
      <dgm:t>
        <a:bodyPr/>
        <a:lstStyle/>
        <a:p>
          <a:endParaRPr lang="en-US"/>
        </a:p>
      </dgm:t>
    </dgm:pt>
    <dgm:pt modelId="{20D14BFB-6F05-4366-8550-6DF1C8DB3EFB}" type="sibTrans" cxnId="{8580577C-BCD5-45BC-B967-7DE280D3E737}">
      <dgm:prSet/>
      <dgm:spPr/>
      <dgm:t>
        <a:bodyPr/>
        <a:lstStyle/>
        <a:p>
          <a:endParaRPr lang="en-US"/>
        </a:p>
      </dgm:t>
    </dgm:pt>
    <dgm:pt modelId="{A1D16E32-B24C-438F-852E-A05B6E5AADBA}" type="pres">
      <dgm:prSet presAssocID="{AC1C23A2-B0BF-4698-B29B-B43B1E826E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359631-3B6C-42DA-8081-4562FD2FFB67}" type="pres">
      <dgm:prSet presAssocID="{8011432D-5483-4F91-A310-189E133796DD}" presName="root1" presStyleCnt="0"/>
      <dgm:spPr/>
    </dgm:pt>
    <dgm:pt modelId="{DDE09C22-FFE7-4D87-BC55-C3BAA224B444}" type="pres">
      <dgm:prSet presAssocID="{8011432D-5483-4F91-A310-189E133796D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FCE6D-E096-4A58-8953-E71AB4D3E46B}" type="pres">
      <dgm:prSet presAssocID="{8011432D-5483-4F91-A310-189E133796DD}" presName="level2hierChild" presStyleCnt="0"/>
      <dgm:spPr/>
    </dgm:pt>
    <dgm:pt modelId="{A539DE40-DE69-4F2E-BD5A-7C2FD651D068}" type="pres">
      <dgm:prSet presAssocID="{EE063707-3046-452B-805A-C164A6DDF3F4}" presName="conn2-1" presStyleLbl="parChTrans1D2" presStyleIdx="0" presStyleCnt="3"/>
      <dgm:spPr/>
    </dgm:pt>
    <dgm:pt modelId="{6164AFA1-8870-448C-8C41-98B9C7748DDE}" type="pres">
      <dgm:prSet presAssocID="{EE063707-3046-452B-805A-C164A6DDF3F4}" presName="connTx" presStyleLbl="parChTrans1D2" presStyleIdx="0" presStyleCnt="3"/>
      <dgm:spPr/>
    </dgm:pt>
    <dgm:pt modelId="{34AB32ED-40FE-42B1-B9B0-F51FB3D94A65}" type="pres">
      <dgm:prSet presAssocID="{71AB25FD-FB2B-47B4-A69F-4400391950D1}" presName="root2" presStyleCnt="0"/>
      <dgm:spPr/>
    </dgm:pt>
    <dgm:pt modelId="{CF9B28FD-4D7E-4489-B4B2-951F527DE503}" type="pres">
      <dgm:prSet presAssocID="{71AB25FD-FB2B-47B4-A69F-4400391950D1}" presName="LevelTwoTextNode" presStyleLbl="node2" presStyleIdx="0" presStyleCnt="3">
        <dgm:presLayoutVars>
          <dgm:chPref val="3"/>
        </dgm:presLayoutVars>
      </dgm:prSet>
      <dgm:spPr/>
    </dgm:pt>
    <dgm:pt modelId="{DA8A627A-C27B-47E4-9B69-F7E1DC66574D}" type="pres">
      <dgm:prSet presAssocID="{71AB25FD-FB2B-47B4-A69F-4400391950D1}" presName="level3hierChild" presStyleCnt="0"/>
      <dgm:spPr/>
    </dgm:pt>
    <dgm:pt modelId="{04F4ABED-C67A-4E0D-ACC0-B19C4109EE8C}" type="pres">
      <dgm:prSet presAssocID="{89FD2137-FEEA-4BD2-9CAD-0E49B92E6740}" presName="conn2-1" presStyleLbl="parChTrans1D2" presStyleIdx="1" presStyleCnt="3"/>
      <dgm:spPr/>
    </dgm:pt>
    <dgm:pt modelId="{33FEA2CD-918C-4A10-A342-2088BCCA93C4}" type="pres">
      <dgm:prSet presAssocID="{89FD2137-FEEA-4BD2-9CAD-0E49B92E6740}" presName="connTx" presStyleLbl="parChTrans1D2" presStyleIdx="1" presStyleCnt="3"/>
      <dgm:spPr/>
    </dgm:pt>
    <dgm:pt modelId="{27736BEA-A641-47B8-BE41-E6E37622479D}" type="pres">
      <dgm:prSet presAssocID="{FBC491C3-0295-41B1-A2E6-4AE14333D9B3}" presName="root2" presStyleCnt="0"/>
      <dgm:spPr/>
    </dgm:pt>
    <dgm:pt modelId="{A9AB97E7-3FA2-4315-ABEC-D6888C1BAB09}" type="pres">
      <dgm:prSet presAssocID="{FBC491C3-0295-41B1-A2E6-4AE14333D9B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801195-8E57-432E-B2B5-78E6A1030DFA}" type="pres">
      <dgm:prSet presAssocID="{FBC491C3-0295-41B1-A2E6-4AE14333D9B3}" presName="level3hierChild" presStyleCnt="0"/>
      <dgm:spPr/>
    </dgm:pt>
    <dgm:pt modelId="{21B3B082-C485-48B4-8165-A33BFDBF4678}" type="pres">
      <dgm:prSet presAssocID="{2B8481E3-FEFE-40CF-9956-5E5E3D2B3F18}" presName="conn2-1" presStyleLbl="parChTrans1D2" presStyleIdx="2" presStyleCnt="3"/>
      <dgm:spPr/>
    </dgm:pt>
    <dgm:pt modelId="{C413B359-94D9-483A-B0D8-30C58BE1B3FA}" type="pres">
      <dgm:prSet presAssocID="{2B8481E3-FEFE-40CF-9956-5E5E3D2B3F18}" presName="connTx" presStyleLbl="parChTrans1D2" presStyleIdx="2" presStyleCnt="3"/>
      <dgm:spPr/>
    </dgm:pt>
    <dgm:pt modelId="{51EF5BCB-B8F7-4572-AF12-8D03A429D375}" type="pres">
      <dgm:prSet presAssocID="{4E75F928-977E-4D5A-A822-93EDC55CCBCA}" presName="root2" presStyleCnt="0"/>
      <dgm:spPr/>
    </dgm:pt>
    <dgm:pt modelId="{EB64F461-7C60-4A91-8D4D-BE79EF1CB7C4}" type="pres">
      <dgm:prSet presAssocID="{4E75F928-977E-4D5A-A822-93EDC55CCBCA}" presName="LevelTwoTextNode" presStyleLbl="node2" presStyleIdx="2" presStyleCnt="3">
        <dgm:presLayoutVars>
          <dgm:chPref val="3"/>
        </dgm:presLayoutVars>
      </dgm:prSet>
      <dgm:spPr/>
    </dgm:pt>
    <dgm:pt modelId="{7BE4AAEC-8055-4514-A839-74D21534C3E3}" type="pres">
      <dgm:prSet presAssocID="{4E75F928-977E-4D5A-A822-93EDC55CCBCA}" presName="level3hierChild" presStyleCnt="0"/>
      <dgm:spPr/>
    </dgm:pt>
  </dgm:ptLst>
  <dgm:cxnLst>
    <dgm:cxn modelId="{71CBFB36-809F-42FF-BA58-264C6E421338}" srcId="{AC1C23A2-B0BF-4698-B29B-B43B1E826E2D}" destId="{8011432D-5483-4F91-A310-189E133796DD}" srcOrd="0" destOrd="0" parTransId="{3C849C40-BF39-4D1C-A594-D9DBA71D5AD7}" sibTransId="{83133A6E-A281-46EE-9455-9BC49D37A7FF}"/>
    <dgm:cxn modelId="{28D31ABC-747E-4B42-9AB3-2E95B4AE93C4}" type="presOf" srcId="{AC1C23A2-B0BF-4698-B29B-B43B1E826E2D}" destId="{A1D16E32-B24C-438F-852E-A05B6E5AADBA}" srcOrd="0" destOrd="0" presId="urn:microsoft.com/office/officeart/2005/8/layout/hierarchy2"/>
    <dgm:cxn modelId="{EC99511A-6C92-4DFF-8DAA-2514A0491656}" type="presOf" srcId="{EE063707-3046-452B-805A-C164A6DDF3F4}" destId="{6164AFA1-8870-448C-8C41-98B9C7748DDE}" srcOrd="1" destOrd="0" presId="urn:microsoft.com/office/officeart/2005/8/layout/hierarchy2"/>
    <dgm:cxn modelId="{02C32DD8-39D4-411F-B5FB-EC1DCD84BD76}" type="presOf" srcId="{2B8481E3-FEFE-40CF-9956-5E5E3D2B3F18}" destId="{21B3B082-C485-48B4-8165-A33BFDBF4678}" srcOrd="0" destOrd="0" presId="urn:microsoft.com/office/officeart/2005/8/layout/hierarchy2"/>
    <dgm:cxn modelId="{3EFD2590-E340-4F4C-AE89-C09B736DB7AE}" type="presOf" srcId="{89FD2137-FEEA-4BD2-9CAD-0E49B92E6740}" destId="{04F4ABED-C67A-4E0D-ACC0-B19C4109EE8C}" srcOrd="0" destOrd="0" presId="urn:microsoft.com/office/officeart/2005/8/layout/hierarchy2"/>
    <dgm:cxn modelId="{EE737BFF-6C1D-41ED-9FA2-8BA04569737D}" type="presOf" srcId="{89FD2137-FEEA-4BD2-9CAD-0E49B92E6740}" destId="{33FEA2CD-918C-4A10-A342-2088BCCA93C4}" srcOrd="1" destOrd="0" presId="urn:microsoft.com/office/officeart/2005/8/layout/hierarchy2"/>
    <dgm:cxn modelId="{8580577C-BCD5-45BC-B967-7DE280D3E737}" srcId="{8011432D-5483-4F91-A310-189E133796DD}" destId="{4E75F928-977E-4D5A-A822-93EDC55CCBCA}" srcOrd="2" destOrd="0" parTransId="{2B8481E3-FEFE-40CF-9956-5E5E3D2B3F18}" sibTransId="{20D14BFB-6F05-4366-8550-6DF1C8DB3EFB}"/>
    <dgm:cxn modelId="{D13EE6CC-AD3E-4643-BEB0-BDF0EA34A4C5}" type="presOf" srcId="{8011432D-5483-4F91-A310-189E133796DD}" destId="{DDE09C22-FFE7-4D87-BC55-C3BAA224B444}" srcOrd="0" destOrd="0" presId="urn:microsoft.com/office/officeart/2005/8/layout/hierarchy2"/>
    <dgm:cxn modelId="{C889F8C5-2283-46EF-931E-A496F3A5EA54}" type="presOf" srcId="{4E75F928-977E-4D5A-A822-93EDC55CCBCA}" destId="{EB64F461-7C60-4A91-8D4D-BE79EF1CB7C4}" srcOrd="0" destOrd="0" presId="urn:microsoft.com/office/officeart/2005/8/layout/hierarchy2"/>
    <dgm:cxn modelId="{3CA23455-9A3E-4311-9735-29316B06D2E2}" type="presOf" srcId="{71AB25FD-FB2B-47B4-A69F-4400391950D1}" destId="{CF9B28FD-4D7E-4489-B4B2-951F527DE503}" srcOrd="0" destOrd="0" presId="urn:microsoft.com/office/officeart/2005/8/layout/hierarchy2"/>
    <dgm:cxn modelId="{DF4D1B90-DE00-4202-8348-2DFA3B68E146}" type="presOf" srcId="{EE063707-3046-452B-805A-C164A6DDF3F4}" destId="{A539DE40-DE69-4F2E-BD5A-7C2FD651D068}" srcOrd="0" destOrd="0" presId="urn:microsoft.com/office/officeart/2005/8/layout/hierarchy2"/>
    <dgm:cxn modelId="{B438774E-C3EB-46B3-82D1-C9109AD20C60}" type="presOf" srcId="{2B8481E3-FEFE-40CF-9956-5E5E3D2B3F18}" destId="{C413B359-94D9-483A-B0D8-30C58BE1B3FA}" srcOrd="1" destOrd="0" presId="urn:microsoft.com/office/officeart/2005/8/layout/hierarchy2"/>
    <dgm:cxn modelId="{6A718458-DB97-4603-BEC3-314D44C6C3B6}" type="presOf" srcId="{FBC491C3-0295-41B1-A2E6-4AE14333D9B3}" destId="{A9AB97E7-3FA2-4315-ABEC-D6888C1BAB09}" srcOrd="0" destOrd="0" presId="urn:microsoft.com/office/officeart/2005/8/layout/hierarchy2"/>
    <dgm:cxn modelId="{DA661C0D-C233-412D-A676-740924C0DE66}" srcId="{8011432D-5483-4F91-A310-189E133796DD}" destId="{71AB25FD-FB2B-47B4-A69F-4400391950D1}" srcOrd="0" destOrd="0" parTransId="{EE063707-3046-452B-805A-C164A6DDF3F4}" sibTransId="{E260969A-0A39-4C7D-9C86-E3BC328E0F17}"/>
    <dgm:cxn modelId="{21194106-DCF5-4202-81BC-6CE80A72BBED}" srcId="{8011432D-5483-4F91-A310-189E133796DD}" destId="{FBC491C3-0295-41B1-A2E6-4AE14333D9B3}" srcOrd="1" destOrd="0" parTransId="{89FD2137-FEEA-4BD2-9CAD-0E49B92E6740}" sibTransId="{F6304604-03DD-4125-8C8A-BDCDC613B8E0}"/>
    <dgm:cxn modelId="{0E1C19F2-632B-424F-B424-66909ED20946}" type="presParOf" srcId="{A1D16E32-B24C-438F-852E-A05B6E5AADBA}" destId="{B9359631-3B6C-42DA-8081-4562FD2FFB67}" srcOrd="0" destOrd="0" presId="urn:microsoft.com/office/officeart/2005/8/layout/hierarchy2"/>
    <dgm:cxn modelId="{88A9EED7-996A-4687-94E9-00599999AD5D}" type="presParOf" srcId="{B9359631-3B6C-42DA-8081-4562FD2FFB67}" destId="{DDE09C22-FFE7-4D87-BC55-C3BAA224B444}" srcOrd="0" destOrd="0" presId="urn:microsoft.com/office/officeart/2005/8/layout/hierarchy2"/>
    <dgm:cxn modelId="{482C70B8-7608-4DA8-8DC0-18050CEEAEA6}" type="presParOf" srcId="{B9359631-3B6C-42DA-8081-4562FD2FFB67}" destId="{220FCE6D-E096-4A58-8953-E71AB4D3E46B}" srcOrd="1" destOrd="0" presId="urn:microsoft.com/office/officeart/2005/8/layout/hierarchy2"/>
    <dgm:cxn modelId="{F10A4BB7-3317-4887-B63B-178BC7FEE254}" type="presParOf" srcId="{220FCE6D-E096-4A58-8953-E71AB4D3E46B}" destId="{A539DE40-DE69-4F2E-BD5A-7C2FD651D068}" srcOrd="0" destOrd="0" presId="urn:microsoft.com/office/officeart/2005/8/layout/hierarchy2"/>
    <dgm:cxn modelId="{4C0B9377-FF16-46CE-A2C7-80FE2803AF58}" type="presParOf" srcId="{A539DE40-DE69-4F2E-BD5A-7C2FD651D068}" destId="{6164AFA1-8870-448C-8C41-98B9C7748DDE}" srcOrd="0" destOrd="0" presId="urn:microsoft.com/office/officeart/2005/8/layout/hierarchy2"/>
    <dgm:cxn modelId="{2FBFA141-A01F-4CEF-8E2E-FD646238BCD3}" type="presParOf" srcId="{220FCE6D-E096-4A58-8953-E71AB4D3E46B}" destId="{34AB32ED-40FE-42B1-B9B0-F51FB3D94A65}" srcOrd="1" destOrd="0" presId="urn:microsoft.com/office/officeart/2005/8/layout/hierarchy2"/>
    <dgm:cxn modelId="{D20B9A8A-493F-4943-B9F2-414C76A64C24}" type="presParOf" srcId="{34AB32ED-40FE-42B1-B9B0-F51FB3D94A65}" destId="{CF9B28FD-4D7E-4489-B4B2-951F527DE503}" srcOrd="0" destOrd="0" presId="urn:microsoft.com/office/officeart/2005/8/layout/hierarchy2"/>
    <dgm:cxn modelId="{FE4F3912-8495-4BEA-8FE2-5482DFC8285E}" type="presParOf" srcId="{34AB32ED-40FE-42B1-B9B0-F51FB3D94A65}" destId="{DA8A627A-C27B-47E4-9B69-F7E1DC66574D}" srcOrd="1" destOrd="0" presId="urn:microsoft.com/office/officeart/2005/8/layout/hierarchy2"/>
    <dgm:cxn modelId="{30966846-8C1B-4A93-A9DB-9FE4FA91F154}" type="presParOf" srcId="{220FCE6D-E096-4A58-8953-E71AB4D3E46B}" destId="{04F4ABED-C67A-4E0D-ACC0-B19C4109EE8C}" srcOrd="2" destOrd="0" presId="urn:microsoft.com/office/officeart/2005/8/layout/hierarchy2"/>
    <dgm:cxn modelId="{B075DE3F-357B-45E1-9E69-3F125A2544E0}" type="presParOf" srcId="{04F4ABED-C67A-4E0D-ACC0-B19C4109EE8C}" destId="{33FEA2CD-918C-4A10-A342-2088BCCA93C4}" srcOrd="0" destOrd="0" presId="urn:microsoft.com/office/officeart/2005/8/layout/hierarchy2"/>
    <dgm:cxn modelId="{6E08550C-B20D-4F7A-BEBB-DF5E00559853}" type="presParOf" srcId="{220FCE6D-E096-4A58-8953-E71AB4D3E46B}" destId="{27736BEA-A641-47B8-BE41-E6E37622479D}" srcOrd="3" destOrd="0" presId="urn:microsoft.com/office/officeart/2005/8/layout/hierarchy2"/>
    <dgm:cxn modelId="{902BF6FE-6358-4E95-B27E-0A5BCDD91BBE}" type="presParOf" srcId="{27736BEA-A641-47B8-BE41-E6E37622479D}" destId="{A9AB97E7-3FA2-4315-ABEC-D6888C1BAB09}" srcOrd="0" destOrd="0" presId="urn:microsoft.com/office/officeart/2005/8/layout/hierarchy2"/>
    <dgm:cxn modelId="{96F5C5DB-4C89-494F-84B8-EC709453F3DF}" type="presParOf" srcId="{27736BEA-A641-47B8-BE41-E6E37622479D}" destId="{D3801195-8E57-432E-B2B5-78E6A1030DFA}" srcOrd="1" destOrd="0" presId="urn:microsoft.com/office/officeart/2005/8/layout/hierarchy2"/>
    <dgm:cxn modelId="{100376E3-62AA-443D-B492-FA8708F24F5F}" type="presParOf" srcId="{220FCE6D-E096-4A58-8953-E71AB4D3E46B}" destId="{21B3B082-C485-48B4-8165-A33BFDBF4678}" srcOrd="4" destOrd="0" presId="urn:microsoft.com/office/officeart/2005/8/layout/hierarchy2"/>
    <dgm:cxn modelId="{CA30F0DB-9834-4107-BE4B-070FACE903DA}" type="presParOf" srcId="{21B3B082-C485-48B4-8165-A33BFDBF4678}" destId="{C413B359-94D9-483A-B0D8-30C58BE1B3FA}" srcOrd="0" destOrd="0" presId="urn:microsoft.com/office/officeart/2005/8/layout/hierarchy2"/>
    <dgm:cxn modelId="{6A4B293B-59A8-4B4E-B93F-89E112602B88}" type="presParOf" srcId="{220FCE6D-E096-4A58-8953-E71AB4D3E46B}" destId="{51EF5BCB-B8F7-4572-AF12-8D03A429D375}" srcOrd="5" destOrd="0" presId="urn:microsoft.com/office/officeart/2005/8/layout/hierarchy2"/>
    <dgm:cxn modelId="{AAD1B196-373D-451E-8131-D88300367EC7}" type="presParOf" srcId="{51EF5BCB-B8F7-4572-AF12-8D03A429D375}" destId="{EB64F461-7C60-4A91-8D4D-BE79EF1CB7C4}" srcOrd="0" destOrd="0" presId="urn:microsoft.com/office/officeart/2005/8/layout/hierarchy2"/>
    <dgm:cxn modelId="{204D68D5-39AD-4A70-97FC-D0B0C4269151}" type="presParOf" srcId="{51EF5BCB-B8F7-4572-AF12-8D03A429D375}" destId="{7BE4AAEC-8055-4514-A839-74D21534C3E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113349-1ABA-4499-AA2A-1A0BB02A42C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AE773A-5809-492E-9D64-308187B658A5}">
      <dgm:prSet phldrT="[Text]"/>
      <dgm:spPr/>
      <dgm:t>
        <a:bodyPr/>
        <a:lstStyle/>
        <a:p>
          <a:r>
            <a:rPr lang="zh-CN" altLang="en-US" dirty="0" smtClean="0"/>
            <a:t>提交订单</a:t>
          </a:r>
          <a:endParaRPr lang="en-US" dirty="0"/>
        </a:p>
      </dgm:t>
    </dgm:pt>
    <dgm:pt modelId="{53D2C028-2A05-4727-9C7B-0BA3CF6BFE4C}" type="parTrans" cxnId="{64A2B531-E63E-4854-BD39-D5AAEC91A93B}">
      <dgm:prSet/>
      <dgm:spPr/>
      <dgm:t>
        <a:bodyPr/>
        <a:lstStyle/>
        <a:p>
          <a:endParaRPr lang="en-US"/>
        </a:p>
      </dgm:t>
    </dgm:pt>
    <dgm:pt modelId="{F229AD73-050F-467F-8252-1039951EB8F8}" type="sibTrans" cxnId="{64A2B531-E63E-4854-BD39-D5AAEC91A93B}">
      <dgm:prSet/>
      <dgm:spPr/>
      <dgm:t>
        <a:bodyPr/>
        <a:lstStyle/>
        <a:p>
          <a:endParaRPr lang="en-US"/>
        </a:p>
      </dgm:t>
    </dgm:pt>
    <dgm:pt modelId="{EF6AB741-950E-4CF8-A9A3-705D49AD832E}">
      <dgm:prSet phldrT="[Text]"/>
      <dgm:spPr/>
      <dgm:t>
        <a:bodyPr/>
        <a:lstStyle/>
        <a:p>
          <a:r>
            <a:rPr lang="zh-CN" altLang="en-US" dirty="0" smtClean="0"/>
            <a:t>商家确认接单</a:t>
          </a:r>
          <a:endParaRPr lang="en-US" dirty="0"/>
        </a:p>
      </dgm:t>
    </dgm:pt>
    <dgm:pt modelId="{472D5215-A344-428C-827D-5289F7369ED0}" type="parTrans" cxnId="{A9DD6952-DF90-4C5F-94A3-CF3C8D64BE9D}">
      <dgm:prSet/>
      <dgm:spPr/>
      <dgm:t>
        <a:bodyPr/>
        <a:lstStyle/>
        <a:p>
          <a:endParaRPr lang="en-US"/>
        </a:p>
      </dgm:t>
    </dgm:pt>
    <dgm:pt modelId="{B8A1948E-4C58-4B15-86F6-0EE47414AD1D}" type="sibTrans" cxnId="{A9DD6952-DF90-4C5F-94A3-CF3C8D64BE9D}">
      <dgm:prSet/>
      <dgm:spPr/>
      <dgm:t>
        <a:bodyPr/>
        <a:lstStyle/>
        <a:p>
          <a:endParaRPr lang="en-US"/>
        </a:p>
      </dgm:t>
    </dgm:pt>
    <dgm:pt modelId="{5E0CE287-954C-4DA5-B6D8-C7365C712D86}">
      <dgm:prSet phldrT="[Text]"/>
      <dgm:spPr/>
      <dgm:t>
        <a:bodyPr/>
        <a:lstStyle/>
        <a:p>
          <a:r>
            <a:rPr lang="zh-CN" altLang="en-US" dirty="0" smtClean="0"/>
            <a:t>用户确认接收外卖</a:t>
          </a:r>
          <a:r>
            <a:rPr lang="en-US" altLang="zh-CN" dirty="0" smtClean="0"/>
            <a:t>/</a:t>
          </a:r>
          <a:r>
            <a:rPr lang="zh-CN" altLang="en-US" dirty="0" smtClean="0"/>
            <a:t>系统到时自动确定</a:t>
          </a:r>
          <a:endParaRPr lang="en-US" dirty="0"/>
        </a:p>
      </dgm:t>
    </dgm:pt>
    <dgm:pt modelId="{B0EB41B7-EC49-45EF-AF3E-229008D905C8}" type="parTrans" cxnId="{0ADCF679-E8AF-44FA-82CB-ED5FDAA7062F}">
      <dgm:prSet/>
      <dgm:spPr/>
      <dgm:t>
        <a:bodyPr/>
        <a:lstStyle/>
        <a:p>
          <a:endParaRPr lang="en-US"/>
        </a:p>
      </dgm:t>
    </dgm:pt>
    <dgm:pt modelId="{7CC9C51B-A1BA-4895-B63E-AEFF25B2C05B}" type="sibTrans" cxnId="{0ADCF679-E8AF-44FA-82CB-ED5FDAA7062F}">
      <dgm:prSet/>
      <dgm:spPr/>
      <dgm:t>
        <a:bodyPr/>
        <a:lstStyle/>
        <a:p>
          <a:endParaRPr lang="en-US"/>
        </a:p>
      </dgm:t>
    </dgm:pt>
    <dgm:pt modelId="{D2DAC390-016E-44D6-8229-CA29322734E7}">
      <dgm:prSet phldrT="[Text]"/>
      <dgm:spPr/>
      <dgm:t>
        <a:bodyPr/>
        <a:lstStyle/>
        <a:p>
          <a:r>
            <a:rPr lang="zh-CN" altLang="en-US" dirty="0" smtClean="0"/>
            <a:t>商家开始配送</a:t>
          </a:r>
          <a:endParaRPr lang="en-US" dirty="0"/>
        </a:p>
      </dgm:t>
    </dgm:pt>
    <dgm:pt modelId="{EC997310-6EA8-4573-A621-0C57EA17C14E}" type="parTrans" cxnId="{802AB8B4-6122-49E4-BB92-11A197289DB0}">
      <dgm:prSet/>
      <dgm:spPr/>
      <dgm:t>
        <a:bodyPr/>
        <a:lstStyle/>
        <a:p>
          <a:endParaRPr lang="en-US"/>
        </a:p>
      </dgm:t>
    </dgm:pt>
    <dgm:pt modelId="{558CE2A0-7F55-4303-858A-28586E09048E}" type="sibTrans" cxnId="{802AB8B4-6122-49E4-BB92-11A197289DB0}">
      <dgm:prSet/>
      <dgm:spPr/>
      <dgm:t>
        <a:bodyPr/>
        <a:lstStyle/>
        <a:p>
          <a:endParaRPr lang="en-US"/>
        </a:p>
      </dgm:t>
    </dgm:pt>
    <dgm:pt modelId="{38F45B1C-EC94-420D-BA6E-8CA446304047}" type="pres">
      <dgm:prSet presAssocID="{2B113349-1ABA-4499-AA2A-1A0BB02A42C7}" presName="Name0" presStyleCnt="0">
        <dgm:presLayoutVars>
          <dgm:dir/>
          <dgm:animLvl val="lvl"/>
          <dgm:resizeHandles val="exact"/>
        </dgm:presLayoutVars>
      </dgm:prSet>
      <dgm:spPr/>
    </dgm:pt>
    <dgm:pt modelId="{642C7DE3-EBB0-4078-BF82-2C00302C9C6F}" type="pres">
      <dgm:prSet presAssocID="{3FAE773A-5809-492E-9D64-308187B658A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8EF8B0-4B18-4FD4-9F34-4208548C613B}" type="pres">
      <dgm:prSet presAssocID="{F229AD73-050F-467F-8252-1039951EB8F8}" presName="parTxOnlySpace" presStyleCnt="0"/>
      <dgm:spPr/>
    </dgm:pt>
    <dgm:pt modelId="{FC809BA4-1D9D-4A53-ADA9-96CC98AF82E0}" type="pres">
      <dgm:prSet presAssocID="{EF6AB741-950E-4CF8-A9A3-705D49AD832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3A6D1B-22E2-4789-B887-4821F2F56940}" type="pres">
      <dgm:prSet presAssocID="{B8A1948E-4C58-4B15-86F6-0EE47414AD1D}" presName="parTxOnlySpace" presStyleCnt="0"/>
      <dgm:spPr/>
    </dgm:pt>
    <dgm:pt modelId="{A69452BF-05A6-4A57-A0B3-D45020423112}" type="pres">
      <dgm:prSet presAssocID="{D2DAC390-016E-44D6-8229-CA29322734E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EDCA4E9-81CA-45EE-9C4D-E9DD59058E39}" type="pres">
      <dgm:prSet presAssocID="{558CE2A0-7F55-4303-858A-28586E09048E}" presName="parTxOnlySpace" presStyleCnt="0"/>
      <dgm:spPr/>
    </dgm:pt>
    <dgm:pt modelId="{F8799723-96A9-4E28-B478-735F85870970}" type="pres">
      <dgm:prSet presAssocID="{5E0CE287-954C-4DA5-B6D8-C7365C712D8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A2B531-E63E-4854-BD39-D5AAEC91A93B}" srcId="{2B113349-1ABA-4499-AA2A-1A0BB02A42C7}" destId="{3FAE773A-5809-492E-9D64-308187B658A5}" srcOrd="0" destOrd="0" parTransId="{53D2C028-2A05-4727-9C7B-0BA3CF6BFE4C}" sibTransId="{F229AD73-050F-467F-8252-1039951EB8F8}"/>
    <dgm:cxn modelId="{0ADCF679-E8AF-44FA-82CB-ED5FDAA7062F}" srcId="{2B113349-1ABA-4499-AA2A-1A0BB02A42C7}" destId="{5E0CE287-954C-4DA5-B6D8-C7365C712D86}" srcOrd="3" destOrd="0" parTransId="{B0EB41B7-EC49-45EF-AF3E-229008D905C8}" sibTransId="{7CC9C51B-A1BA-4895-B63E-AEFF25B2C05B}"/>
    <dgm:cxn modelId="{7E57F9F4-6A7E-433C-842D-FE8B93A00DCB}" type="presOf" srcId="{2B113349-1ABA-4499-AA2A-1A0BB02A42C7}" destId="{38F45B1C-EC94-420D-BA6E-8CA446304047}" srcOrd="0" destOrd="0" presId="urn:microsoft.com/office/officeart/2005/8/layout/chevron1"/>
    <dgm:cxn modelId="{E6039FDF-4F6E-42EE-B862-BA72BA92A0D4}" type="presOf" srcId="{5E0CE287-954C-4DA5-B6D8-C7365C712D86}" destId="{F8799723-96A9-4E28-B478-735F85870970}" srcOrd="0" destOrd="0" presId="urn:microsoft.com/office/officeart/2005/8/layout/chevron1"/>
    <dgm:cxn modelId="{D2671F62-B4BD-40E8-88C5-607008848A89}" type="presOf" srcId="{3FAE773A-5809-492E-9D64-308187B658A5}" destId="{642C7DE3-EBB0-4078-BF82-2C00302C9C6F}" srcOrd="0" destOrd="0" presId="urn:microsoft.com/office/officeart/2005/8/layout/chevron1"/>
    <dgm:cxn modelId="{A9DD6952-DF90-4C5F-94A3-CF3C8D64BE9D}" srcId="{2B113349-1ABA-4499-AA2A-1A0BB02A42C7}" destId="{EF6AB741-950E-4CF8-A9A3-705D49AD832E}" srcOrd="1" destOrd="0" parTransId="{472D5215-A344-428C-827D-5289F7369ED0}" sibTransId="{B8A1948E-4C58-4B15-86F6-0EE47414AD1D}"/>
    <dgm:cxn modelId="{DD526FA9-9036-496A-8334-ACB8311E9171}" type="presOf" srcId="{D2DAC390-016E-44D6-8229-CA29322734E7}" destId="{A69452BF-05A6-4A57-A0B3-D45020423112}" srcOrd="0" destOrd="0" presId="urn:microsoft.com/office/officeart/2005/8/layout/chevron1"/>
    <dgm:cxn modelId="{802AB8B4-6122-49E4-BB92-11A197289DB0}" srcId="{2B113349-1ABA-4499-AA2A-1A0BB02A42C7}" destId="{D2DAC390-016E-44D6-8229-CA29322734E7}" srcOrd="2" destOrd="0" parTransId="{EC997310-6EA8-4573-A621-0C57EA17C14E}" sibTransId="{558CE2A0-7F55-4303-858A-28586E09048E}"/>
    <dgm:cxn modelId="{5C09B20D-EB89-4554-AB63-2E0993C3AD38}" type="presOf" srcId="{EF6AB741-950E-4CF8-A9A3-705D49AD832E}" destId="{FC809BA4-1D9D-4A53-ADA9-96CC98AF82E0}" srcOrd="0" destOrd="0" presId="urn:microsoft.com/office/officeart/2005/8/layout/chevron1"/>
    <dgm:cxn modelId="{B158578E-D7F4-41DB-851A-6974C2BAEF51}" type="presParOf" srcId="{38F45B1C-EC94-420D-BA6E-8CA446304047}" destId="{642C7DE3-EBB0-4078-BF82-2C00302C9C6F}" srcOrd="0" destOrd="0" presId="urn:microsoft.com/office/officeart/2005/8/layout/chevron1"/>
    <dgm:cxn modelId="{50440054-D3A4-4884-8797-99DD4E54BBE5}" type="presParOf" srcId="{38F45B1C-EC94-420D-BA6E-8CA446304047}" destId="{A08EF8B0-4B18-4FD4-9F34-4208548C613B}" srcOrd="1" destOrd="0" presId="urn:microsoft.com/office/officeart/2005/8/layout/chevron1"/>
    <dgm:cxn modelId="{51ED22E7-26DD-449F-89E6-2BD077695E40}" type="presParOf" srcId="{38F45B1C-EC94-420D-BA6E-8CA446304047}" destId="{FC809BA4-1D9D-4A53-ADA9-96CC98AF82E0}" srcOrd="2" destOrd="0" presId="urn:microsoft.com/office/officeart/2005/8/layout/chevron1"/>
    <dgm:cxn modelId="{F6A0D73D-8723-40CA-824E-10A0F3A1A1DA}" type="presParOf" srcId="{38F45B1C-EC94-420D-BA6E-8CA446304047}" destId="{A93A6D1B-22E2-4789-B887-4821F2F56940}" srcOrd="3" destOrd="0" presId="urn:microsoft.com/office/officeart/2005/8/layout/chevron1"/>
    <dgm:cxn modelId="{9FC5C0F0-AB48-4FFC-99B3-B98847594EA6}" type="presParOf" srcId="{38F45B1C-EC94-420D-BA6E-8CA446304047}" destId="{A69452BF-05A6-4A57-A0B3-D45020423112}" srcOrd="4" destOrd="0" presId="urn:microsoft.com/office/officeart/2005/8/layout/chevron1"/>
    <dgm:cxn modelId="{379EB990-5368-42AB-A39A-7610457A089E}" type="presParOf" srcId="{38F45B1C-EC94-420D-BA6E-8CA446304047}" destId="{FEDCA4E9-81CA-45EE-9C4D-E9DD59058E39}" srcOrd="5" destOrd="0" presId="urn:microsoft.com/office/officeart/2005/8/layout/chevron1"/>
    <dgm:cxn modelId="{D9D3E4C4-A201-4F50-9F63-23BAE1E3C501}" type="presParOf" srcId="{38F45B1C-EC94-420D-BA6E-8CA446304047}" destId="{F8799723-96A9-4E28-B478-735F858709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113349-1ABA-4499-AA2A-1A0BB02A42C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AE773A-5809-492E-9D64-308187B658A5}">
      <dgm:prSet phldrT="[Text]"/>
      <dgm:spPr/>
      <dgm:t>
        <a:bodyPr/>
        <a:lstStyle/>
        <a:p>
          <a:r>
            <a:rPr lang="zh-CN" altLang="en-US" dirty="0" smtClean="0"/>
            <a:t>提交订单</a:t>
          </a:r>
          <a:endParaRPr lang="en-US" dirty="0"/>
        </a:p>
      </dgm:t>
    </dgm:pt>
    <dgm:pt modelId="{53D2C028-2A05-4727-9C7B-0BA3CF6BFE4C}" type="parTrans" cxnId="{64A2B531-E63E-4854-BD39-D5AAEC91A93B}">
      <dgm:prSet/>
      <dgm:spPr/>
      <dgm:t>
        <a:bodyPr/>
        <a:lstStyle/>
        <a:p>
          <a:endParaRPr lang="en-US"/>
        </a:p>
      </dgm:t>
    </dgm:pt>
    <dgm:pt modelId="{F229AD73-050F-467F-8252-1039951EB8F8}" type="sibTrans" cxnId="{64A2B531-E63E-4854-BD39-D5AAEC91A93B}">
      <dgm:prSet/>
      <dgm:spPr/>
      <dgm:t>
        <a:bodyPr/>
        <a:lstStyle/>
        <a:p>
          <a:endParaRPr lang="en-US"/>
        </a:p>
      </dgm:t>
    </dgm:pt>
    <dgm:pt modelId="{EF6AB741-950E-4CF8-A9A3-705D49AD832E}">
      <dgm:prSet phldrT="[Text]"/>
      <dgm:spPr/>
      <dgm:t>
        <a:bodyPr/>
        <a:lstStyle/>
        <a:p>
          <a:r>
            <a:rPr lang="zh-CN" altLang="en-US" dirty="0" smtClean="0"/>
            <a:t>商家确认接单</a:t>
          </a:r>
          <a:endParaRPr lang="en-US" dirty="0"/>
        </a:p>
      </dgm:t>
    </dgm:pt>
    <dgm:pt modelId="{472D5215-A344-428C-827D-5289F7369ED0}" type="parTrans" cxnId="{A9DD6952-DF90-4C5F-94A3-CF3C8D64BE9D}">
      <dgm:prSet/>
      <dgm:spPr/>
      <dgm:t>
        <a:bodyPr/>
        <a:lstStyle/>
        <a:p>
          <a:endParaRPr lang="en-US"/>
        </a:p>
      </dgm:t>
    </dgm:pt>
    <dgm:pt modelId="{B8A1948E-4C58-4B15-86F6-0EE47414AD1D}" type="sibTrans" cxnId="{A9DD6952-DF90-4C5F-94A3-CF3C8D64BE9D}">
      <dgm:prSet/>
      <dgm:spPr/>
      <dgm:t>
        <a:bodyPr/>
        <a:lstStyle/>
        <a:p>
          <a:endParaRPr lang="en-US"/>
        </a:p>
      </dgm:t>
    </dgm:pt>
    <dgm:pt modelId="{5E0CE287-954C-4DA5-B6D8-C7365C712D86}">
      <dgm:prSet phldrT="[Text]"/>
      <dgm:spPr/>
      <dgm:t>
        <a:bodyPr/>
        <a:lstStyle/>
        <a:p>
          <a:r>
            <a:rPr lang="zh-CN" altLang="en-US" dirty="0" smtClean="0"/>
            <a:t>用户确认接收外卖</a:t>
          </a:r>
          <a:r>
            <a:rPr lang="en-US" altLang="zh-CN" dirty="0" smtClean="0"/>
            <a:t>/</a:t>
          </a:r>
          <a:r>
            <a:rPr lang="zh-CN" altLang="en-US" dirty="0" smtClean="0"/>
            <a:t>系统到时自动确定</a:t>
          </a:r>
          <a:endParaRPr lang="en-US" dirty="0"/>
        </a:p>
      </dgm:t>
    </dgm:pt>
    <dgm:pt modelId="{B0EB41B7-EC49-45EF-AF3E-229008D905C8}" type="parTrans" cxnId="{0ADCF679-E8AF-44FA-82CB-ED5FDAA7062F}">
      <dgm:prSet/>
      <dgm:spPr/>
      <dgm:t>
        <a:bodyPr/>
        <a:lstStyle/>
        <a:p>
          <a:endParaRPr lang="en-US"/>
        </a:p>
      </dgm:t>
    </dgm:pt>
    <dgm:pt modelId="{7CC9C51B-A1BA-4895-B63E-AEFF25B2C05B}" type="sibTrans" cxnId="{0ADCF679-E8AF-44FA-82CB-ED5FDAA7062F}">
      <dgm:prSet/>
      <dgm:spPr/>
      <dgm:t>
        <a:bodyPr/>
        <a:lstStyle/>
        <a:p>
          <a:endParaRPr lang="en-US"/>
        </a:p>
      </dgm:t>
    </dgm:pt>
    <dgm:pt modelId="{E9145444-CBA8-4576-B54D-1954372153C5}">
      <dgm:prSet phldrT="[Text]" custT="1"/>
      <dgm:spPr/>
      <dgm:t>
        <a:bodyPr/>
        <a:lstStyle/>
        <a:p>
          <a:r>
            <a:rPr lang="zh-CN" altLang="en-US" sz="2000" dirty="0" smtClean="0"/>
            <a:t>金钱转到第三平台</a:t>
          </a:r>
          <a:endParaRPr lang="en-US" sz="2000" dirty="0"/>
        </a:p>
      </dgm:t>
    </dgm:pt>
    <dgm:pt modelId="{4236F300-07CE-4A9D-B21A-2DB4B333B65A}" type="parTrans" cxnId="{ECA34FC2-CEEE-43B3-88A6-1C7CAF02036D}">
      <dgm:prSet/>
      <dgm:spPr/>
      <dgm:t>
        <a:bodyPr/>
        <a:lstStyle/>
        <a:p>
          <a:endParaRPr lang="en-US"/>
        </a:p>
      </dgm:t>
    </dgm:pt>
    <dgm:pt modelId="{52264F3E-D12A-4E1F-A44A-81A0A02725A4}" type="sibTrans" cxnId="{ECA34FC2-CEEE-43B3-88A6-1C7CAF02036D}">
      <dgm:prSet/>
      <dgm:spPr/>
      <dgm:t>
        <a:bodyPr/>
        <a:lstStyle/>
        <a:p>
          <a:endParaRPr lang="en-US"/>
        </a:p>
      </dgm:t>
    </dgm:pt>
    <dgm:pt modelId="{F3F4E2FF-7ECA-4B57-9959-A5392E1F4913}">
      <dgm:prSet phldrT="[Text]"/>
      <dgm:spPr/>
      <dgm:t>
        <a:bodyPr/>
        <a:lstStyle/>
        <a:p>
          <a:r>
            <a:rPr lang="zh-CN" altLang="en-US" dirty="0" smtClean="0"/>
            <a:t>金钱转到商家账户</a:t>
          </a:r>
          <a:endParaRPr lang="en-US" dirty="0"/>
        </a:p>
      </dgm:t>
    </dgm:pt>
    <dgm:pt modelId="{05A4097D-41AE-487C-8021-65C5CD922811}" type="parTrans" cxnId="{6A2376D4-9C82-4674-8AED-0E61A620E290}">
      <dgm:prSet/>
      <dgm:spPr/>
      <dgm:t>
        <a:bodyPr/>
        <a:lstStyle/>
        <a:p>
          <a:endParaRPr lang="en-US"/>
        </a:p>
      </dgm:t>
    </dgm:pt>
    <dgm:pt modelId="{42D39DFA-7F5D-46B3-B23E-0F5EA69CC38E}" type="sibTrans" cxnId="{6A2376D4-9C82-4674-8AED-0E61A620E290}">
      <dgm:prSet/>
      <dgm:spPr/>
      <dgm:t>
        <a:bodyPr/>
        <a:lstStyle/>
        <a:p>
          <a:endParaRPr lang="en-US"/>
        </a:p>
      </dgm:t>
    </dgm:pt>
    <dgm:pt modelId="{D2DAC390-016E-44D6-8229-CA29322734E7}">
      <dgm:prSet phldrT="[Text]"/>
      <dgm:spPr/>
      <dgm:t>
        <a:bodyPr/>
        <a:lstStyle/>
        <a:p>
          <a:r>
            <a:rPr lang="zh-CN" altLang="en-US" dirty="0" smtClean="0"/>
            <a:t>商家开始配送</a:t>
          </a:r>
          <a:endParaRPr lang="en-US" dirty="0"/>
        </a:p>
      </dgm:t>
    </dgm:pt>
    <dgm:pt modelId="{EC997310-6EA8-4573-A621-0C57EA17C14E}" type="parTrans" cxnId="{802AB8B4-6122-49E4-BB92-11A197289DB0}">
      <dgm:prSet/>
      <dgm:spPr/>
      <dgm:t>
        <a:bodyPr/>
        <a:lstStyle/>
        <a:p>
          <a:endParaRPr lang="en-US"/>
        </a:p>
      </dgm:t>
    </dgm:pt>
    <dgm:pt modelId="{558CE2A0-7F55-4303-858A-28586E09048E}" type="sibTrans" cxnId="{802AB8B4-6122-49E4-BB92-11A197289DB0}">
      <dgm:prSet/>
      <dgm:spPr/>
      <dgm:t>
        <a:bodyPr/>
        <a:lstStyle/>
        <a:p>
          <a:endParaRPr lang="en-US"/>
        </a:p>
      </dgm:t>
    </dgm:pt>
    <dgm:pt modelId="{38F45B1C-EC94-420D-BA6E-8CA446304047}" type="pres">
      <dgm:prSet presAssocID="{2B113349-1ABA-4499-AA2A-1A0BB02A42C7}" presName="Name0" presStyleCnt="0">
        <dgm:presLayoutVars>
          <dgm:dir/>
          <dgm:animLvl val="lvl"/>
          <dgm:resizeHandles val="exact"/>
        </dgm:presLayoutVars>
      </dgm:prSet>
      <dgm:spPr/>
    </dgm:pt>
    <dgm:pt modelId="{BE7C51F0-52B0-48C9-AD59-276051061B71}" type="pres">
      <dgm:prSet presAssocID="{3FAE773A-5809-492E-9D64-308187B658A5}" presName="composite" presStyleCnt="0"/>
      <dgm:spPr/>
    </dgm:pt>
    <dgm:pt modelId="{C93A216D-65DB-4766-B9D2-F0720B84DE08}" type="pres">
      <dgm:prSet presAssocID="{3FAE773A-5809-492E-9D64-308187B658A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F0428DB-A8BF-4483-85CB-C1651427C03D}" type="pres">
      <dgm:prSet presAssocID="{3FAE773A-5809-492E-9D64-308187B658A5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5DDD0-69BB-491F-91DF-3DE722CC4A87}" type="pres">
      <dgm:prSet presAssocID="{F229AD73-050F-467F-8252-1039951EB8F8}" presName="space" presStyleCnt="0"/>
      <dgm:spPr/>
    </dgm:pt>
    <dgm:pt modelId="{B40B477B-09CF-4604-AD7F-B2F4B34A9615}" type="pres">
      <dgm:prSet presAssocID="{EF6AB741-950E-4CF8-A9A3-705D49AD832E}" presName="composite" presStyleCnt="0"/>
      <dgm:spPr/>
    </dgm:pt>
    <dgm:pt modelId="{C75468AA-156D-4E55-8D4A-A34D4E2D6E25}" type="pres">
      <dgm:prSet presAssocID="{EF6AB741-950E-4CF8-A9A3-705D49AD832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BF02F-D670-41BD-BBA3-B17C528FEB5A}" type="pres">
      <dgm:prSet presAssocID="{EF6AB741-950E-4CF8-A9A3-705D49AD832E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52A7D-D678-4E2C-8995-DBC7177BCA36}" type="pres">
      <dgm:prSet presAssocID="{B8A1948E-4C58-4B15-86F6-0EE47414AD1D}" presName="space" presStyleCnt="0"/>
      <dgm:spPr/>
    </dgm:pt>
    <dgm:pt modelId="{0A66B886-43FD-4A5F-8BA7-342B79845CD3}" type="pres">
      <dgm:prSet presAssocID="{D2DAC390-016E-44D6-8229-CA29322734E7}" presName="composite" presStyleCnt="0"/>
      <dgm:spPr/>
    </dgm:pt>
    <dgm:pt modelId="{888031B6-A010-4376-8E1C-0461C3A30F37}" type="pres">
      <dgm:prSet presAssocID="{D2DAC390-016E-44D6-8229-CA29322734E7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DEFF7A5-8A9E-4044-A257-A5573E18FFC8}" type="pres">
      <dgm:prSet presAssocID="{D2DAC390-016E-44D6-8229-CA29322734E7}" presName="desTx" presStyleLbl="revTx" presStyleIdx="0" presStyleCnt="2">
        <dgm:presLayoutVars>
          <dgm:bulletEnabled val="1"/>
        </dgm:presLayoutVars>
      </dgm:prSet>
      <dgm:spPr/>
    </dgm:pt>
    <dgm:pt modelId="{0726291C-5E16-4588-82C2-5D837648196F}" type="pres">
      <dgm:prSet presAssocID="{558CE2A0-7F55-4303-858A-28586E09048E}" presName="space" presStyleCnt="0"/>
      <dgm:spPr/>
    </dgm:pt>
    <dgm:pt modelId="{BE8151DF-9277-4BCF-BEFB-6E9F0AAB1717}" type="pres">
      <dgm:prSet presAssocID="{5E0CE287-954C-4DA5-B6D8-C7365C712D86}" presName="composite" presStyleCnt="0"/>
      <dgm:spPr/>
    </dgm:pt>
    <dgm:pt modelId="{9B0CC794-8215-4453-980F-26BB809048C5}" type="pres">
      <dgm:prSet presAssocID="{5E0CE287-954C-4DA5-B6D8-C7365C712D86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FC8F4-1B8F-4DD1-AE87-73CE7DCC0600}" type="pres">
      <dgm:prSet presAssocID="{5E0CE287-954C-4DA5-B6D8-C7365C712D86}" presName="desTx" presStyleLbl="revTx" presStyleIdx="1" presStyleCnt="2">
        <dgm:presLayoutVars>
          <dgm:bulletEnabled val="1"/>
        </dgm:presLayoutVars>
      </dgm:prSet>
      <dgm:spPr/>
    </dgm:pt>
  </dgm:ptLst>
  <dgm:cxnLst>
    <dgm:cxn modelId="{64A2B531-E63E-4854-BD39-D5AAEC91A93B}" srcId="{2B113349-1ABA-4499-AA2A-1A0BB02A42C7}" destId="{3FAE773A-5809-492E-9D64-308187B658A5}" srcOrd="0" destOrd="0" parTransId="{53D2C028-2A05-4727-9C7B-0BA3CF6BFE4C}" sibTransId="{F229AD73-050F-467F-8252-1039951EB8F8}"/>
    <dgm:cxn modelId="{A9DD6952-DF90-4C5F-94A3-CF3C8D64BE9D}" srcId="{2B113349-1ABA-4499-AA2A-1A0BB02A42C7}" destId="{EF6AB741-950E-4CF8-A9A3-705D49AD832E}" srcOrd="1" destOrd="0" parTransId="{472D5215-A344-428C-827D-5289F7369ED0}" sibTransId="{B8A1948E-4C58-4B15-86F6-0EE47414AD1D}"/>
    <dgm:cxn modelId="{612700CC-E96F-4A52-9E49-0F475C1A99C7}" type="presOf" srcId="{EF6AB741-950E-4CF8-A9A3-705D49AD832E}" destId="{C75468AA-156D-4E55-8D4A-A34D4E2D6E25}" srcOrd="0" destOrd="0" presId="urn:microsoft.com/office/officeart/2005/8/layout/chevron1"/>
    <dgm:cxn modelId="{ECA34FC2-CEEE-43B3-88A6-1C7CAF02036D}" srcId="{3FAE773A-5809-492E-9D64-308187B658A5}" destId="{E9145444-CBA8-4576-B54D-1954372153C5}" srcOrd="0" destOrd="0" parTransId="{4236F300-07CE-4A9D-B21A-2DB4B333B65A}" sibTransId="{52264F3E-D12A-4E1F-A44A-81A0A02725A4}"/>
    <dgm:cxn modelId="{E730E43E-A95A-4156-BEF0-56F825455CA1}" type="presOf" srcId="{D2DAC390-016E-44D6-8229-CA29322734E7}" destId="{888031B6-A010-4376-8E1C-0461C3A30F37}" srcOrd="0" destOrd="0" presId="urn:microsoft.com/office/officeart/2005/8/layout/chevron1"/>
    <dgm:cxn modelId="{6A2376D4-9C82-4674-8AED-0E61A620E290}" srcId="{5E0CE287-954C-4DA5-B6D8-C7365C712D86}" destId="{F3F4E2FF-7ECA-4B57-9959-A5392E1F4913}" srcOrd="0" destOrd="0" parTransId="{05A4097D-41AE-487C-8021-65C5CD922811}" sibTransId="{42D39DFA-7F5D-46B3-B23E-0F5EA69CC38E}"/>
    <dgm:cxn modelId="{0ADCF679-E8AF-44FA-82CB-ED5FDAA7062F}" srcId="{2B113349-1ABA-4499-AA2A-1A0BB02A42C7}" destId="{5E0CE287-954C-4DA5-B6D8-C7365C712D86}" srcOrd="3" destOrd="0" parTransId="{B0EB41B7-EC49-45EF-AF3E-229008D905C8}" sibTransId="{7CC9C51B-A1BA-4895-B63E-AEFF25B2C05B}"/>
    <dgm:cxn modelId="{C07708A2-633B-4774-AC99-D8D346C342F4}" type="presOf" srcId="{E9145444-CBA8-4576-B54D-1954372153C5}" destId="{4F0428DB-A8BF-4483-85CB-C1651427C03D}" srcOrd="0" destOrd="0" presId="urn:microsoft.com/office/officeart/2005/8/layout/chevron1"/>
    <dgm:cxn modelId="{E8E394D1-8178-4925-865E-9B830D06401D}" type="presOf" srcId="{3FAE773A-5809-492E-9D64-308187B658A5}" destId="{C93A216D-65DB-4766-B9D2-F0720B84DE08}" srcOrd="0" destOrd="0" presId="urn:microsoft.com/office/officeart/2005/8/layout/chevron1"/>
    <dgm:cxn modelId="{EC525CC6-7BF3-4394-9803-54267E6712E9}" type="presOf" srcId="{2B113349-1ABA-4499-AA2A-1A0BB02A42C7}" destId="{38F45B1C-EC94-420D-BA6E-8CA446304047}" srcOrd="0" destOrd="0" presId="urn:microsoft.com/office/officeart/2005/8/layout/chevron1"/>
    <dgm:cxn modelId="{9601D03F-063D-4A31-B2C8-55D1D45099D1}" type="presOf" srcId="{5E0CE287-954C-4DA5-B6D8-C7365C712D86}" destId="{9B0CC794-8215-4453-980F-26BB809048C5}" srcOrd="0" destOrd="0" presId="urn:microsoft.com/office/officeart/2005/8/layout/chevron1"/>
    <dgm:cxn modelId="{802AB8B4-6122-49E4-BB92-11A197289DB0}" srcId="{2B113349-1ABA-4499-AA2A-1A0BB02A42C7}" destId="{D2DAC390-016E-44D6-8229-CA29322734E7}" srcOrd="2" destOrd="0" parTransId="{EC997310-6EA8-4573-A621-0C57EA17C14E}" sibTransId="{558CE2A0-7F55-4303-858A-28586E09048E}"/>
    <dgm:cxn modelId="{A4A038E3-71EA-4BD0-A19A-5FFC00CF2F4C}" type="presOf" srcId="{F3F4E2FF-7ECA-4B57-9959-A5392E1F4913}" destId="{E11FC8F4-1B8F-4DD1-AE87-73CE7DCC0600}" srcOrd="0" destOrd="0" presId="urn:microsoft.com/office/officeart/2005/8/layout/chevron1"/>
    <dgm:cxn modelId="{C83AF5B6-A13C-4335-9CE7-5EA2CE7E5DF9}" type="presParOf" srcId="{38F45B1C-EC94-420D-BA6E-8CA446304047}" destId="{BE7C51F0-52B0-48C9-AD59-276051061B71}" srcOrd="0" destOrd="0" presId="urn:microsoft.com/office/officeart/2005/8/layout/chevron1"/>
    <dgm:cxn modelId="{9B6FC73D-9BC2-40B4-9E98-7D78165342F5}" type="presParOf" srcId="{BE7C51F0-52B0-48C9-AD59-276051061B71}" destId="{C93A216D-65DB-4766-B9D2-F0720B84DE08}" srcOrd="0" destOrd="0" presId="urn:microsoft.com/office/officeart/2005/8/layout/chevron1"/>
    <dgm:cxn modelId="{60B8A48C-0AF2-4F82-8673-473376A4907E}" type="presParOf" srcId="{BE7C51F0-52B0-48C9-AD59-276051061B71}" destId="{4F0428DB-A8BF-4483-85CB-C1651427C03D}" srcOrd="1" destOrd="0" presId="urn:microsoft.com/office/officeart/2005/8/layout/chevron1"/>
    <dgm:cxn modelId="{B2FCBE91-33F3-4DA8-8D25-C9E2F5617755}" type="presParOf" srcId="{38F45B1C-EC94-420D-BA6E-8CA446304047}" destId="{0D15DDD0-69BB-491F-91DF-3DE722CC4A87}" srcOrd="1" destOrd="0" presId="urn:microsoft.com/office/officeart/2005/8/layout/chevron1"/>
    <dgm:cxn modelId="{8233C0FE-A3F7-4F96-A404-2465960A97D8}" type="presParOf" srcId="{38F45B1C-EC94-420D-BA6E-8CA446304047}" destId="{B40B477B-09CF-4604-AD7F-B2F4B34A9615}" srcOrd="2" destOrd="0" presId="urn:microsoft.com/office/officeart/2005/8/layout/chevron1"/>
    <dgm:cxn modelId="{33D51CAF-AC7B-40E0-B069-4FD8989E4101}" type="presParOf" srcId="{B40B477B-09CF-4604-AD7F-B2F4B34A9615}" destId="{C75468AA-156D-4E55-8D4A-A34D4E2D6E25}" srcOrd="0" destOrd="0" presId="urn:microsoft.com/office/officeart/2005/8/layout/chevron1"/>
    <dgm:cxn modelId="{1226C148-FAAF-49A5-AB73-56F997472589}" type="presParOf" srcId="{B40B477B-09CF-4604-AD7F-B2F4B34A9615}" destId="{85BBF02F-D670-41BD-BBA3-B17C528FEB5A}" srcOrd="1" destOrd="0" presId="urn:microsoft.com/office/officeart/2005/8/layout/chevron1"/>
    <dgm:cxn modelId="{610A293D-F92D-4092-B0B6-943ED45EF39E}" type="presParOf" srcId="{38F45B1C-EC94-420D-BA6E-8CA446304047}" destId="{C8B52A7D-D678-4E2C-8995-DBC7177BCA36}" srcOrd="3" destOrd="0" presId="urn:microsoft.com/office/officeart/2005/8/layout/chevron1"/>
    <dgm:cxn modelId="{C527230F-C46F-4849-A476-CF461D6054A7}" type="presParOf" srcId="{38F45B1C-EC94-420D-BA6E-8CA446304047}" destId="{0A66B886-43FD-4A5F-8BA7-342B79845CD3}" srcOrd="4" destOrd="0" presId="urn:microsoft.com/office/officeart/2005/8/layout/chevron1"/>
    <dgm:cxn modelId="{ECFA7E40-E236-4E31-B922-A89A798EB856}" type="presParOf" srcId="{0A66B886-43FD-4A5F-8BA7-342B79845CD3}" destId="{888031B6-A010-4376-8E1C-0461C3A30F37}" srcOrd="0" destOrd="0" presId="urn:microsoft.com/office/officeart/2005/8/layout/chevron1"/>
    <dgm:cxn modelId="{CB653345-4B00-44F6-AB67-696DF4ECF129}" type="presParOf" srcId="{0A66B886-43FD-4A5F-8BA7-342B79845CD3}" destId="{ADEFF7A5-8A9E-4044-A257-A5573E18FFC8}" srcOrd="1" destOrd="0" presId="urn:microsoft.com/office/officeart/2005/8/layout/chevron1"/>
    <dgm:cxn modelId="{5FDCC6E2-5500-4D85-B3EA-36642E1FB72E}" type="presParOf" srcId="{38F45B1C-EC94-420D-BA6E-8CA446304047}" destId="{0726291C-5E16-4588-82C2-5D837648196F}" srcOrd="5" destOrd="0" presId="urn:microsoft.com/office/officeart/2005/8/layout/chevron1"/>
    <dgm:cxn modelId="{AFDFACF5-5288-4A9E-AA50-14D121833D25}" type="presParOf" srcId="{38F45B1C-EC94-420D-BA6E-8CA446304047}" destId="{BE8151DF-9277-4BCF-BEFB-6E9F0AAB1717}" srcOrd="6" destOrd="0" presId="urn:microsoft.com/office/officeart/2005/8/layout/chevron1"/>
    <dgm:cxn modelId="{943FE1BA-3794-410E-9534-F05D478D724E}" type="presParOf" srcId="{BE8151DF-9277-4BCF-BEFB-6E9F0AAB1717}" destId="{9B0CC794-8215-4453-980F-26BB809048C5}" srcOrd="0" destOrd="0" presId="urn:microsoft.com/office/officeart/2005/8/layout/chevron1"/>
    <dgm:cxn modelId="{BB07BCEB-0434-45DD-865C-E1733DE9AF62}" type="presParOf" srcId="{BE8151DF-9277-4BCF-BEFB-6E9F0AAB1717}" destId="{E11FC8F4-1B8F-4DD1-AE87-73CE7DCC060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113349-1ABA-4499-AA2A-1A0BB02A42C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AE773A-5809-492E-9D64-308187B658A5}">
      <dgm:prSet phldrT="[Text]"/>
      <dgm:spPr/>
      <dgm:t>
        <a:bodyPr/>
        <a:lstStyle/>
        <a:p>
          <a:r>
            <a:rPr lang="zh-CN" altLang="en-US" dirty="0" smtClean="0"/>
            <a:t>提交订单</a:t>
          </a:r>
          <a:endParaRPr lang="en-US" dirty="0"/>
        </a:p>
      </dgm:t>
    </dgm:pt>
    <dgm:pt modelId="{53D2C028-2A05-4727-9C7B-0BA3CF6BFE4C}" type="parTrans" cxnId="{64A2B531-E63E-4854-BD39-D5AAEC91A93B}">
      <dgm:prSet/>
      <dgm:spPr/>
      <dgm:t>
        <a:bodyPr/>
        <a:lstStyle/>
        <a:p>
          <a:endParaRPr lang="en-US"/>
        </a:p>
      </dgm:t>
    </dgm:pt>
    <dgm:pt modelId="{F229AD73-050F-467F-8252-1039951EB8F8}" type="sibTrans" cxnId="{64A2B531-E63E-4854-BD39-D5AAEC91A93B}">
      <dgm:prSet/>
      <dgm:spPr/>
      <dgm:t>
        <a:bodyPr/>
        <a:lstStyle/>
        <a:p>
          <a:endParaRPr lang="en-US"/>
        </a:p>
      </dgm:t>
    </dgm:pt>
    <dgm:pt modelId="{EF6AB741-950E-4CF8-A9A3-705D49AD832E}">
      <dgm:prSet phldrT="[Text]"/>
      <dgm:spPr/>
      <dgm:t>
        <a:bodyPr/>
        <a:lstStyle/>
        <a:p>
          <a:r>
            <a:rPr lang="zh-CN" altLang="en-US" dirty="0" smtClean="0"/>
            <a:t>用户</a:t>
          </a:r>
          <a:r>
            <a:rPr lang="en-US" altLang="zh-CN" dirty="0" smtClean="0"/>
            <a:t>/</a:t>
          </a:r>
          <a:r>
            <a:rPr lang="zh-CN" altLang="en-US" dirty="0" smtClean="0"/>
            <a:t>商家在商家未确认订单时取消订单</a:t>
          </a:r>
          <a:endParaRPr lang="en-US" dirty="0"/>
        </a:p>
      </dgm:t>
    </dgm:pt>
    <dgm:pt modelId="{472D5215-A344-428C-827D-5289F7369ED0}" type="parTrans" cxnId="{A9DD6952-DF90-4C5F-94A3-CF3C8D64BE9D}">
      <dgm:prSet/>
      <dgm:spPr/>
      <dgm:t>
        <a:bodyPr/>
        <a:lstStyle/>
        <a:p>
          <a:endParaRPr lang="en-US"/>
        </a:p>
      </dgm:t>
    </dgm:pt>
    <dgm:pt modelId="{B8A1948E-4C58-4B15-86F6-0EE47414AD1D}" type="sibTrans" cxnId="{A9DD6952-DF90-4C5F-94A3-CF3C8D64BE9D}">
      <dgm:prSet/>
      <dgm:spPr/>
      <dgm:t>
        <a:bodyPr/>
        <a:lstStyle/>
        <a:p>
          <a:endParaRPr lang="en-US"/>
        </a:p>
      </dgm:t>
    </dgm:pt>
    <dgm:pt modelId="{5E0CE287-954C-4DA5-B6D8-C7365C712D86}">
      <dgm:prSet phldrT="[Text]"/>
      <dgm:spPr/>
      <dgm:t>
        <a:bodyPr/>
        <a:lstStyle/>
        <a:p>
          <a:r>
            <a:rPr lang="zh-CN" altLang="en-US" dirty="0" smtClean="0"/>
            <a:t>订单取消</a:t>
          </a:r>
          <a:endParaRPr lang="en-US" dirty="0"/>
        </a:p>
      </dgm:t>
    </dgm:pt>
    <dgm:pt modelId="{B0EB41B7-EC49-45EF-AF3E-229008D905C8}" type="parTrans" cxnId="{0ADCF679-E8AF-44FA-82CB-ED5FDAA7062F}">
      <dgm:prSet/>
      <dgm:spPr/>
      <dgm:t>
        <a:bodyPr/>
        <a:lstStyle/>
        <a:p>
          <a:endParaRPr lang="en-US"/>
        </a:p>
      </dgm:t>
    </dgm:pt>
    <dgm:pt modelId="{7CC9C51B-A1BA-4895-B63E-AEFF25B2C05B}" type="sibTrans" cxnId="{0ADCF679-E8AF-44FA-82CB-ED5FDAA7062F}">
      <dgm:prSet/>
      <dgm:spPr/>
      <dgm:t>
        <a:bodyPr/>
        <a:lstStyle/>
        <a:p>
          <a:endParaRPr lang="en-US"/>
        </a:p>
      </dgm:t>
    </dgm:pt>
    <dgm:pt modelId="{E9145444-CBA8-4576-B54D-1954372153C5}">
      <dgm:prSet phldrT="[Text]" custT="1"/>
      <dgm:spPr/>
      <dgm:t>
        <a:bodyPr/>
        <a:lstStyle/>
        <a:p>
          <a:r>
            <a:rPr lang="zh-CN" altLang="en-US" sz="2000" dirty="0" smtClean="0"/>
            <a:t>金钱转到第三平台</a:t>
          </a:r>
          <a:endParaRPr lang="en-US" sz="2000" dirty="0"/>
        </a:p>
      </dgm:t>
    </dgm:pt>
    <dgm:pt modelId="{4236F300-07CE-4A9D-B21A-2DB4B333B65A}" type="parTrans" cxnId="{ECA34FC2-CEEE-43B3-88A6-1C7CAF02036D}">
      <dgm:prSet/>
      <dgm:spPr/>
      <dgm:t>
        <a:bodyPr/>
        <a:lstStyle/>
        <a:p>
          <a:endParaRPr lang="en-US"/>
        </a:p>
      </dgm:t>
    </dgm:pt>
    <dgm:pt modelId="{52264F3E-D12A-4E1F-A44A-81A0A02725A4}" type="sibTrans" cxnId="{ECA34FC2-CEEE-43B3-88A6-1C7CAF02036D}">
      <dgm:prSet/>
      <dgm:spPr/>
      <dgm:t>
        <a:bodyPr/>
        <a:lstStyle/>
        <a:p>
          <a:endParaRPr lang="en-US"/>
        </a:p>
      </dgm:t>
    </dgm:pt>
    <dgm:pt modelId="{F3F4E2FF-7ECA-4B57-9959-A5392E1F4913}">
      <dgm:prSet phldrT="[Text]"/>
      <dgm:spPr/>
      <dgm:t>
        <a:bodyPr/>
        <a:lstStyle/>
        <a:p>
          <a:r>
            <a:rPr lang="zh-CN" altLang="en-US" dirty="0" smtClean="0"/>
            <a:t>金钱返回用户账户</a:t>
          </a:r>
          <a:endParaRPr lang="en-US" dirty="0"/>
        </a:p>
      </dgm:t>
    </dgm:pt>
    <dgm:pt modelId="{05A4097D-41AE-487C-8021-65C5CD922811}" type="parTrans" cxnId="{6A2376D4-9C82-4674-8AED-0E61A620E290}">
      <dgm:prSet/>
      <dgm:spPr/>
      <dgm:t>
        <a:bodyPr/>
        <a:lstStyle/>
        <a:p>
          <a:endParaRPr lang="en-US"/>
        </a:p>
      </dgm:t>
    </dgm:pt>
    <dgm:pt modelId="{42D39DFA-7F5D-46B3-B23E-0F5EA69CC38E}" type="sibTrans" cxnId="{6A2376D4-9C82-4674-8AED-0E61A620E290}">
      <dgm:prSet/>
      <dgm:spPr/>
      <dgm:t>
        <a:bodyPr/>
        <a:lstStyle/>
        <a:p>
          <a:endParaRPr lang="en-US"/>
        </a:p>
      </dgm:t>
    </dgm:pt>
    <dgm:pt modelId="{38F45B1C-EC94-420D-BA6E-8CA446304047}" type="pres">
      <dgm:prSet presAssocID="{2B113349-1ABA-4499-AA2A-1A0BB02A42C7}" presName="Name0" presStyleCnt="0">
        <dgm:presLayoutVars>
          <dgm:dir/>
          <dgm:animLvl val="lvl"/>
          <dgm:resizeHandles val="exact"/>
        </dgm:presLayoutVars>
      </dgm:prSet>
      <dgm:spPr/>
    </dgm:pt>
    <dgm:pt modelId="{BE7C51F0-52B0-48C9-AD59-276051061B71}" type="pres">
      <dgm:prSet presAssocID="{3FAE773A-5809-492E-9D64-308187B658A5}" presName="composite" presStyleCnt="0"/>
      <dgm:spPr/>
    </dgm:pt>
    <dgm:pt modelId="{C93A216D-65DB-4766-B9D2-F0720B84DE08}" type="pres">
      <dgm:prSet presAssocID="{3FAE773A-5809-492E-9D64-308187B658A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0428DB-A8BF-4483-85CB-C1651427C03D}" type="pres">
      <dgm:prSet presAssocID="{3FAE773A-5809-492E-9D64-308187B658A5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5DDD0-69BB-491F-91DF-3DE722CC4A87}" type="pres">
      <dgm:prSet presAssocID="{F229AD73-050F-467F-8252-1039951EB8F8}" presName="space" presStyleCnt="0"/>
      <dgm:spPr/>
    </dgm:pt>
    <dgm:pt modelId="{B40B477B-09CF-4604-AD7F-B2F4B34A9615}" type="pres">
      <dgm:prSet presAssocID="{EF6AB741-950E-4CF8-A9A3-705D49AD832E}" presName="composite" presStyleCnt="0"/>
      <dgm:spPr/>
    </dgm:pt>
    <dgm:pt modelId="{C75468AA-156D-4E55-8D4A-A34D4E2D6E25}" type="pres">
      <dgm:prSet presAssocID="{EF6AB741-950E-4CF8-A9A3-705D49AD832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BF02F-D670-41BD-BBA3-B17C528FEB5A}" type="pres">
      <dgm:prSet presAssocID="{EF6AB741-950E-4CF8-A9A3-705D49AD832E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52A7D-D678-4E2C-8995-DBC7177BCA36}" type="pres">
      <dgm:prSet presAssocID="{B8A1948E-4C58-4B15-86F6-0EE47414AD1D}" presName="space" presStyleCnt="0"/>
      <dgm:spPr/>
    </dgm:pt>
    <dgm:pt modelId="{BE8151DF-9277-4BCF-BEFB-6E9F0AAB1717}" type="pres">
      <dgm:prSet presAssocID="{5E0CE287-954C-4DA5-B6D8-C7365C712D86}" presName="composite" presStyleCnt="0"/>
      <dgm:spPr/>
    </dgm:pt>
    <dgm:pt modelId="{9B0CC794-8215-4453-980F-26BB809048C5}" type="pres">
      <dgm:prSet presAssocID="{5E0CE287-954C-4DA5-B6D8-C7365C712D86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FC8F4-1B8F-4DD1-AE87-73CE7DCC0600}" type="pres">
      <dgm:prSet presAssocID="{5E0CE287-954C-4DA5-B6D8-C7365C712D86}" presName="desTx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495AF9-2C69-4C07-961B-8551A3873049}" type="presOf" srcId="{E9145444-CBA8-4576-B54D-1954372153C5}" destId="{4F0428DB-A8BF-4483-85CB-C1651427C03D}" srcOrd="0" destOrd="0" presId="urn:microsoft.com/office/officeart/2005/8/layout/chevron1"/>
    <dgm:cxn modelId="{877FF80D-F6EA-4370-8040-FA60934CDF86}" type="presOf" srcId="{2B113349-1ABA-4499-AA2A-1A0BB02A42C7}" destId="{38F45B1C-EC94-420D-BA6E-8CA446304047}" srcOrd="0" destOrd="0" presId="urn:microsoft.com/office/officeart/2005/8/layout/chevron1"/>
    <dgm:cxn modelId="{A9DD6952-DF90-4C5F-94A3-CF3C8D64BE9D}" srcId="{2B113349-1ABA-4499-AA2A-1A0BB02A42C7}" destId="{EF6AB741-950E-4CF8-A9A3-705D49AD832E}" srcOrd="1" destOrd="0" parTransId="{472D5215-A344-428C-827D-5289F7369ED0}" sibTransId="{B8A1948E-4C58-4B15-86F6-0EE47414AD1D}"/>
    <dgm:cxn modelId="{0A7CF263-2974-4319-921E-D94EF0FEF0FD}" type="presOf" srcId="{EF6AB741-950E-4CF8-A9A3-705D49AD832E}" destId="{C75468AA-156D-4E55-8D4A-A34D4E2D6E25}" srcOrd="0" destOrd="0" presId="urn:microsoft.com/office/officeart/2005/8/layout/chevron1"/>
    <dgm:cxn modelId="{0ADCF679-E8AF-44FA-82CB-ED5FDAA7062F}" srcId="{2B113349-1ABA-4499-AA2A-1A0BB02A42C7}" destId="{5E0CE287-954C-4DA5-B6D8-C7365C712D86}" srcOrd="2" destOrd="0" parTransId="{B0EB41B7-EC49-45EF-AF3E-229008D905C8}" sibTransId="{7CC9C51B-A1BA-4895-B63E-AEFF25B2C05B}"/>
    <dgm:cxn modelId="{64A2B531-E63E-4854-BD39-D5AAEC91A93B}" srcId="{2B113349-1ABA-4499-AA2A-1A0BB02A42C7}" destId="{3FAE773A-5809-492E-9D64-308187B658A5}" srcOrd="0" destOrd="0" parTransId="{53D2C028-2A05-4727-9C7B-0BA3CF6BFE4C}" sibTransId="{F229AD73-050F-467F-8252-1039951EB8F8}"/>
    <dgm:cxn modelId="{ECA34FC2-CEEE-43B3-88A6-1C7CAF02036D}" srcId="{3FAE773A-5809-492E-9D64-308187B658A5}" destId="{E9145444-CBA8-4576-B54D-1954372153C5}" srcOrd="0" destOrd="0" parTransId="{4236F300-07CE-4A9D-B21A-2DB4B333B65A}" sibTransId="{52264F3E-D12A-4E1F-A44A-81A0A02725A4}"/>
    <dgm:cxn modelId="{C483F507-2DDF-4C62-BFE5-FCE00E75F957}" type="presOf" srcId="{5E0CE287-954C-4DA5-B6D8-C7365C712D86}" destId="{9B0CC794-8215-4453-980F-26BB809048C5}" srcOrd="0" destOrd="0" presId="urn:microsoft.com/office/officeart/2005/8/layout/chevron1"/>
    <dgm:cxn modelId="{6A2376D4-9C82-4674-8AED-0E61A620E290}" srcId="{5E0CE287-954C-4DA5-B6D8-C7365C712D86}" destId="{F3F4E2FF-7ECA-4B57-9959-A5392E1F4913}" srcOrd="0" destOrd="0" parTransId="{05A4097D-41AE-487C-8021-65C5CD922811}" sibTransId="{42D39DFA-7F5D-46B3-B23E-0F5EA69CC38E}"/>
    <dgm:cxn modelId="{18D8240B-A07A-4CF3-8AAD-82466EA1C707}" type="presOf" srcId="{3FAE773A-5809-492E-9D64-308187B658A5}" destId="{C93A216D-65DB-4766-B9D2-F0720B84DE08}" srcOrd="0" destOrd="0" presId="urn:microsoft.com/office/officeart/2005/8/layout/chevron1"/>
    <dgm:cxn modelId="{8B85A89D-FD82-4B69-B57B-143E013666B9}" type="presOf" srcId="{F3F4E2FF-7ECA-4B57-9959-A5392E1F4913}" destId="{E11FC8F4-1B8F-4DD1-AE87-73CE7DCC0600}" srcOrd="0" destOrd="0" presId="urn:microsoft.com/office/officeart/2005/8/layout/chevron1"/>
    <dgm:cxn modelId="{6430FA77-C104-46DA-8E0E-9AE7E4E7A9D0}" type="presParOf" srcId="{38F45B1C-EC94-420D-BA6E-8CA446304047}" destId="{BE7C51F0-52B0-48C9-AD59-276051061B71}" srcOrd="0" destOrd="0" presId="urn:microsoft.com/office/officeart/2005/8/layout/chevron1"/>
    <dgm:cxn modelId="{C0B671D2-C22D-489A-AAF1-97A38539AAD1}" type="presParOf" srcId="{BE7C51F0-52B0-48C9-AD59-276051061B71}" destId="{C93A216D-65DB-4766-B9D2-F0720B84DE08}" srcOrd="0" destOrd="0" presId="urn:microsoft.com/office/officeart/2005/8/layout/chevron1"/>
    <dgm:cxn modelId="{FFDB5073-EA9E-4467-8C7C-0D68FE1D95BF}" type="presParOf" srcId="{BE7C51F0-52B0-48C9-AD59-276051061B71}" destId="{4F0428DB-A8BF-4483-85CB-C1651427C03D}" srcOrd="1" destOrd="0" presId="urn:microsoft.com/office/officeart/2005/8/layout/chevron1"/>
    <dgm:cxn modelId="{FCDF256F-B474-4B78-9086-F598754DF61B}" type="presParOf" srcId="{38F45B1C-EC94-420D-BA6E-8CA446304047}" destId="{0D15DDD0-69BB-491F-91DF-3DE722CC4A87}" srcOrd="1" destOrd="0" presId="urn:microsoft.com/office/officeart/2005/8/layout/chevron1"/>
    <dgm:cxn modelId="{842CAB18-68E4-401D-B1A5-1BD9AA5AACDC}" type="presParOf" srcId="{38F45B1C-EC94-420D-BA6E-8CA446304047}" destId="{B40B477B-09CF-4604-AD7F-B2F4B34A9615}" srcOrd="2" destOrd="0" presId="urn:microsoft.com/office/officeart/2005/8/layout/chevron1"/>
    <dgm:cxn modelId="{D3C9DB9E-4BC3-4487-A70F-60A7D1CD04A3}" type="presParOf" srcId="{B40B477B-09CF-4604-AD7F-B2F4B34A9615}" destId="{C75468AA-156D-4E55-8D4A-A34D4E2D6E25}" srcOrd="0" destOrd="0" presId="urn:microsoft.com/office/officeart/2005/8/layout/chevron1"/>
    <dgm:cxn modelId="{60F4B5B7-A1A0-4CF4-96E9-822F03388DA7}" type="presParOf" srcId="{B40B477B-09CF-4604-AD7F-B2F4B34A9615}" destId="{85BBF02F-D670-41BD-BBA3-B17C528FEB5A}" srcOrd="1" destOrd="0" presId="urn:microsoft.com/office/officeart/2005/8/layout/chevron1"/>
    <dgm:cxn modelId="{6B2A923E-0350-47E6-9C1F-91B4DC92FA51}" type="presParOf" srcId="{38F45B1C-EC94-420D-BA6E-8CA446304047}" destId="{C8B52A7D-D678-4E2C-8995-DBC7177BCA36}" srcOrd="3" destOrd="0" presId="urn:microsoft.com/office/officeart/2005/8/layout/chevron1"/>
    <dgm:cxn modelId="{434CC08D-2DB0-43AF-9261-1538CA6EAD96}" type="presParOf" srcId="{38F45B1C-EC94-420D-BA6E-8CA446304047}" destId="{BE8151DF-9277-4BCF-BEFB-6E9F0AAB1717}" srcOrd="4" destOrd="0" presId="urn:microsoft.com/office/officeart/2005/8/layout/chevron1"/>
    <dgm:cxn modelId="{24E3B912-BAC2-44CE-83F0-A500DEDF3CE5}" type="presParOf" srcId="{BE8151DF-9277-4BCF-BEFB-6E9F0AAB1717}" destId="{9B0CC794-8215-4453-980F-26BB809048C5}" srcOrd="0" destOrd="0" presId="urn:microsoft.com/office/officeart/2005/8/layout/chevron1"/>
    <dgm:cxn modelId="{A0757460-7829-4FC7-9E96-B090F6478E06}" type="presParOf" srcId="{BE8151DF-9277-4BCF-BEFB-6E9F0AAB1717}" destId="{E11FC8F4-1B8F-4DD1-AE87-73CE7DCC060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113349-1ABA-4499-AA2A-1A0BB02A42C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AE773A-5809-492E-9D64-308187B658A5}">
      <dgm:prSet phldrT="[Text]"/>
      <dgm:spPr/>
      <dgm:t>
        <a:bodyPr/>
        <a:lstStyle/>
        <a:p>
          <a:r>
            <a:rPr lang="zh-CN" altLang="en-US" dirty="0" smtClean="0"/>
            <a:t>提交订单</a:t>
          </a:r>
          <a:endParaRPr lang="en-US" dirty="0"/>
        </a:p>
      </dgm:t>
    </dgm:pt>
    <dgm:pt modelId="{53D2C028-2A05-4727-9C7B-0BA3CF6BFE4C}" type="parTrans" cxnId="{64A2B531-E63E-4854-BD39-D5AAEC91A93B}">
      <dgm:prSet/>
      <dgm:spPr/>
      <dgm:t>
        <a:bodyPr/>
        <a:lstStyle/>
        <a:p>
          <a:endParaRPr lang="en-US"/>
        </a:p>
      </dgm:t>
    </dgm:pt>
    <dgm:pt modelId="{F229AD73-050F-467F-8252-1039951EB8F8}" type="sibTrans" cxnId="{64A2B531-E63E-4854-BD39-D5AAEC91A93B}">
      <dgm:prSet/>
      <dgm:spPr/>
      <dgm:t>
        <a:bodyPr/>
        <a:lstStyle/>
        <a:p>
          <a:endParaRPr lang="en-US"/>
        </a:p>
      </dgm:t>
    </dgm:pt>
    <dgm:pt modelId="{EF6AB741-950E-4CF8-A9A3-705D49AD832E}">
      <dgm:prSet phldrT="[Text]"/>
      <dgm:spPr/>
      <dgm:t>
        <a:bodyPr/>
        <a:lstStyle/>
        <a:p>
          <a:r>
            <a:rPr lang="zh-CN" altLang="en-US" dirty="0" smtClean="0"/>
            <a:t>商家已确认订单</a:t>
          </a:r>
          <a:endParaRPr lang="en-US" dirty="0"/>
        </a:p>
      </dgm:t>
    </dgm:pt>
    <dgm:pt modelId="{472D5215-A344-428C-827D-5289F7369ED0}" type="parTrans" cxnId="{A9DD6952-DF90-4C5F-94A3-CF3C8D64BE9D}">
      <dgm:prSet/>
      <dgm:spPr/>
      <dgm:t>
        <a:bodyPr/>
        <a:lstStyle/>
        <a:p>
          <a:endParaRPr lang="en-US"/>
        </a:p>
      </dgm:t>
    </dgm:pt>
    <dgm:pt modelId="{B8A1948E-4C58-4B15-86F6-0EE47414AD1D}" type="sibTrans" cxnId="{A9DD6952-DF90-4C5F-94A3-CF3C8D64BE9D}">
      <dgm:prSet/>
      <dgm:spPr/>
      <dgm:t>
        <a:bodyPr/>
        <a:lstStyle/>
        <a:p>
          <a:endParaRPr lang="en-US"/>
        </a:p>
      </dgm:t>
    </dgm:pt>
    <dgm:pt modelId="{5E0CE287-954C-4DA5-B6D8-C7365C712D86}">
      <dgm:prSet phldrT="[Text]"/>
      <dgm:spPr/>
      <dgm:t>
        <a:bodyPr/>
        <a:lstStyle/>
        <a:p>
          <a:r>
            <a:rPr lang="zh-CN" altLang="en-US" dirty="0" smtClean="0"/>
            <a:t>订单取消</a:t>
          </a:r>
          <a:endParaRPr lang="en-US" dirty="0"/>
        </a:p>
      </dgm:t>
    </dgm:pt>
    <dgm:pt modelId="{B0EB41B7-EC49-45EF-AF3E-229008D905C8}" type="parTrans" cxnId="{0ADCF679-E8AF-44FA-82CB-ED5FDAA7062F}">
      <dgm:prSet/>
      <dgm:spPr/>
      <dgm:t>
        <a:bodyPr/>
        <a:lstStyle/>
        <a:p>
          <a:endParaRPr lang="en-US"/>
        </a:p>
      </dgm:t>
    </dgm:pt>
    <dgm:pt modelId="{7CC9C51B-A1BA-4895-B63E-AEFF25B2C05B}" type="sibTrans" cxnId="{0ADCF679-E8AF-44FA-82CB-ED5FDAA7062F}">
      <dgm:prSet/>
      <dgm:spPr/>
      <dgm:t>
        <a:bodyPr/>
        <a:lstStyle/>
        <a:p>
          <a:endParaRPr lang="en-US"/>
        </a:p>
      </dgm:t>
    </dgm:pt>
    <dgm:pt modelId="{E9145444-CBA8-4576-B54D-1954372153C5}">
      <dgm:prSet phldrT="[Text]" custT="1"/>
      <dgm:spPr/>
      <dgm:t>
        <a:bodyPr/>
        <a:lstStyle/>
        <a:p>
          <a:r>
            <a:rPr lang="zh-CN" altLang="en-US" sz="2000" dirty="0" smtClean="0"/>
            <a:t>金钱转到第三平台</a:t>
          </a:r>
          <a:endParaRPr lang="en-US" sz="2000" dirty="0"/>
        </a:p>
      </dgm:t>
    </dgm:pt>
    <dgm:pt modelId="{4236F300-07CE-4A9D-B21A-2DB4B333B65A}" type="parTrans" cxnId="{ECA34FC2-CEEE-43B3-88A6-1C7CAF02036D}">
      <dgm:prSet/>
      <dgm:spPr/>
      <dgm:t>
        <a:bodyPr/>
        <a:lstStyle/>
        <a:p>
          <a:endParaRPr lang="en-US"/>
        </a:p>
      </dgm:t>
    </dgm:pt>
    <dgm:pt modelId="{52264F3E-D12A-4E1F-A44A-81A0A02725A4}" type="sibTrans" cxnId="{ECA34FC2-CEEE-43B3-88A6-1C7CAF02036D}">
      <dgm:prSet/>
      <dgm:spPr/>
      <dgm:t>
        <a:bodyPr/>
        <a:lstStyle/>
        <a:p>
          <a:endParaRPr lang="en-US"/>
        </a:p>
      </dgm:t>
    </dgm:pt>
    <dgm:pt modelId="{F3F4E2FF-7ECA-4B57-9959-A5392E1F4913}">
      <dgm:prSet phldrT="[Text]"/>
      <dgm:spPr/>
      <dgm:t>
        <a:bodyPr/>
        <a:lstStyle/>
        <a:p>
          <a:r>
            <a:rPr lang="zh-CN" altLang="en-US" dirty="0" smtClean="0"/>
            <a:t>金钱返回用户账户</a:t>
          </a:r>
          <a:endParaRPr lang="en-US" dirty="0"/>
        </a:p>
      </dgm:t>
    </dgm:pt>
    <dgm:pt modelId="{05A4097D-41AE-487C-8021-65C5CD922811}" type="parTrans" cxnId="{6A2376D4-9C82-4674-8AED-0E61A620E290}">
      <dgm:prSet/>
      <dgm:spPr/>
      <dgm:t>
        <a:bodyPr/>
        <a:lstStyle/>
        <a:p>
          <a:endParaRPr lang="en-US"/>
        </a:p>
      </dgm:t>
    </dgm:pt>
    <dgm:pt modelId="{42D39DFA-7F5D-46B3-B23E-0F5EA69CC38E}" type="sibTrans" cxnId="{6A2376D4-9C82-4674-8AED-0E61A620E290}">
      <dgm:prSet/>
      <dgm:spPr/>
      <dgm:t>
        <a:bodyPr/>
        <a:lstStyle/>
        <a:p>
          <a:endParaRPr lang="en-US"/>
        </a:p>
      </dgm:t>
    </dgm:pt>
    <dgm:pt modelId="{597CEAC2-7966-4130-8C2A-693748C38DFC}">
      <dgm:prSet phldrT="[Text]"/>
      <dgm:spPr/>
      <dgm:t>
        <a:bodyPr/>
        <a:lstStyle/>
        <a:p>
          <a:r>
            <a:rPr lang="zh-CN" altLang="en-US" dirty="0" smtClean="0"/>
            <a:t>用户取消订单</a:t>
          </a:r>
          <a:r>
            <a:rPr lang="en-US" altLang="zh-CN" dirty="0" smtClean="0"/>
            <a:t>and</a:t>
          </a:r>
          <a:r>
            <a:rPr lang="zh-CN" altLang="en-US" dirty="0" smtClean="0"/>
            <a:t>商家同意</a:t>
          </a:r>
          <a:endParaRPr lang="en-US" dirty="0"/>
        </a:p>
      </dgm:t>
    </dgm:pt>
    <dgm:pt modelId="{6A8325C5-2B29-4A8F-88C2-B098F1D12F83}" type="parTrans" cxnId="{02EE5AA7-8EF5-4357-95F2-6578B6009CC8}">
      <dgm:prSet/>
      <dgm:spPr/>
      <dgm:t>
        <a:bodyPr/>
        <a:lstStyle/>
        <a:p>
          <a:endParaRPr lang="en-US"/>
        </a:p>
      </dgm:t>
    </dgm:pt>
    <dgm:pt modelId="{E619AF0B-EC11-426E-AB75-2C158A15E093}" type="sibTrans" cxnId="{02EE5AA7-8EF5-4357-95F2-6578B6009CC8}">
      <dgm:prSet/>
      <dgm:spPr/>
      <dgm:t>
        <a:bodyPr/>
        <a:lstStyle/>
        <a:p>
          <a:endParaRPr lang="en-US"/>
        </a:p>
      </dgm:t>
    </dgm:pt>
    <dgm:pt modelId="{38F45B1C-EC94-420D-BA6E-8CA446304047}" type="pres">
      <dgm:prSet presAssocID="{2B113349-1ABA-4499-AA2A-1A0BB02A42C7}" presName="Name0" presStyleCnt="0">
        <dgm:presLayoutVars>
          <dgm:dir/>
          <dgm:animLvl val="lvl"/>
          <dgm:resizeHandles val="exact"/>
        </dgm:presLayoutVars>
      </dgm:prSet>
      <dgm:spPr/>
    </dgm:pt>
    <dgm:pt modelId="{BE7C51F0-52B0-48C9-AD59-276051061B71}" type="pres">
      <dgm:prSet presAssocID="{3FAE773A-5809-492E-9D64-308187B658A5}" presName="composite" presStyleCnt="0"/>
      <dgm:spPr/>
    </dgm:pt>
    <dgm:pt modelId="{C93A216D-65DB-4766-B9D2-F0720B84DE08}" type="pres">
      <dgm:prSet presAssocID="{3FAE773A-5809-492E-9D64-308187B658A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F0428DB-A8BF-4483-85CB-C1651427C03D}" type="pres">
      <dgm:prSet presAssocID="{3FAE773A-5809-492E-9D64-308187B658A5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5DDD0-69BB-491F-91DF-3DE722CC4A87}" type="pres">
      <dgm:prSet presAssocID="{F229AD73-050F-467F-8252-1039951EB8F8}" presName="space" presStyleCnt="0"/>
      <dgm:spPr/>
    </dgm:pt>
    <dgm:pt modelId="{B40B477B-09CF-4604-AD7F-B2F4B34A9615}" type="pres">
      <dgm:prSet presAssocID="{EF6AB741-950E-4CF8-A9A3-705D49AD832E}" presName="composite" presStyleCnt="0"/>
      <dgm:spPr/>
    </dgm:pt>
    <dgm:pt modelId="{C75468AA-156D-4E55-8D4A-A34D4E2D6E25}" type="pres">
      <dgm:prSet presAssocID="{EF6AB741-950E-4CF8-A9A3-705D49AD832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BF02F-D670-41BD-BBA3-B17C528FEB5A}" type="pres">
      <dgm:prSet presAssocID="{EF6AB741-950E-4CF8-A9A3-705D49AD832E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B52A7D-D678-4E2C-8995-DBC7177BCA36}" type="pres">
      <dgm:prSet presAssocID="{B8A1948E-4C58-4B15-86F6-0EE47414AD1D}" presName="space" presStyleCnt="0"/>
      <dgm:spPr/>
    </dgm:pt>
    <dgm:pt modelId="{199C1893-01BF-47F1-8145-3161D0636170}" type="pres">
      <dgm:prSet presAssocID="{597CEAC2-7966-4130-8C2A-693748C38DFC}" presName="composite" presStyleCnt="0"/>
      <dgm:spPr/>
    </dgm:pt>
    <dgm:pt modelId="{F9E86E6F-ED5A-4FBD-8B83-CAB9B5159201}" type="pres">
      <dgm:prSet presAssocID="{597CEAC2-7966-4130-8C2A-693748C38DF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A82A50-A520-41B2-9FC8-679AD702397D}" type="pres">
      <dgm:prSet presAssocID="{597CEAC2-7966-4130-8C2A-693748C38DFC}" presName="desTx" presStyleLbl="revTx" presStyleIdx="0" presStyleCnt="2">
        <dgm:presLayoutVars>
          <dgm:bulletEnabled val="1"/>
        </dgm:presLayoutVars>
      </dgm:prSet>
      <dgm:spPr/>
    </dgm:pt>
    <dgm:pt modelId="{B5FA0B59-0EAA-4BB1-A3B9-A238C1081A05}" type="pres">
      <dgm:prSet presAssocID="{E619AF0B-EC11-426E-AB75-2C158A15E093}" presName="space" presStyleCnt="0"/>
      <dgm:spPr/>
    </dgm:pt>
    <dgm:pt modelId="{BE8151DF-9277-4BCF-BEFB-6E9F0AAB1717}" type="pres">
      <dgm:prSet presAssocID="{5E0CE287-954C-4DA5-B6D8-C7365C712D86}" presName="composite" presStyleCnt="0"/>
      <dgm:spPr/>
    </dgm:pt>
    <dgm:pt modelId="{9B0CC794-8215-4453-980F-26BB809048C5}" type="pres">
      <dgm:prSet presAssocID="{5E0CE287-954C-4DA5-B6D8-C7365C712D86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FC8F4-1B8F-4DD1-AE87-73CE7DCC0600}" type="pres">
      <dgm:prSet presAssocID="{5E0CE287-954C-4DA5-B6D8-C7365C712D86}" presName="desTx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E0B8C8-56C0-4FF4-9A33-8B81369E983C}" type="presOf" srcId="{5E0CE287-954C-4DA5-B6D8-C7365C712D86}" destId="{9B0CC794-8215-4453-980F-26BB809048C5}" srcOrd="0" destOrd="0" presId="urn:microsoft.com/office/officeart/2005/8/layout/chevron1"/>
    <dgm:cxn modelId="{ABBC722D-955F-4C3E-9B45-BA021AE7D180}" type="presOf" srcId="{2B113349-1ABA-4499-AA2A-1A0BB02A42C7}" destId="{38F45B1C-EC94-420D-BA6E-8CA446304047}" srcOrd="0" destOrd="0" presId="urn:microsoft.com/office/officeart/2005/8/layout/chevron1"/>
    <dgm:cxn modelId="{6340917E-3FCA-4AD0-AAF7-D9F42C04BBFF}" type="presOf" srcId="{E9145444-CBA8-4576-B54D-1954372153C5}" destId="{4F0428DB-A8BF-4483-85CB-C1651427C03D}" srcOrd="0" destOrd="0" presId="urn:microsoft.com/office/officeart/2005/8/layout/chevron1"/>
    <dgm:cxn modelId="{02EE5AA7-8EF5-4357-95F2-6578B6009CC8}" srcId="{2B113349-1ABA-4499-AA2A-1A0BB02A42C7}" destId="{597CEAC2-7966-4130-8C2A-693748C38DFC}" srcOrd="2" destOrd="0" parTransId="{6A8325C5-2B29-4A8F-88C2-B098F1D12F83}" sibTransId="{E619AF0B-EC11-426E-AB75-2C158A15E093}"/>
    <dgm:cxn modelId="{6FD86ADD-41E7-4286-8068-8F4A28E9425D}" type="presOf" srcId="{3FAE773A-5809-492E-9D64-308187B658A5}" destId="{C93A216D-65DB-4766-B9D2-F0720B84DE08}" srcOrd="0" destOrd="0" presId="urn:microsoft.com/office/officeart/2005/8/layout/chevron1"/>
    <dgm:cxn modelId="{0ADCF679-E8AF-44FA-82CB-ED5FDAA7062F}" srcId="{2B113349-1ABA-4499-AA2A-1A0BB02A42C7}" destId="{5E0CE287-954C-4DA5-B6D8-C7365C712D86}" srcOrd="3" destOrd="0" parTransId="{B0EB41B7-EC49-45EF-AF3E-229008D905C8}" sibTransId="{7CC9C51B-A1BA-4895-B63E-AEFF25B2C05B}"/>
    <dgm:cxn modelId="{64A2B531-E63E-4854-BD39-D5AAEC91A93B}" srcId="{2B113349-1ABA-4499-AA2A-1A0BB02A42C7}" destId="{3FAE773A-5809-492E-9D64-308187B658A5}" srcOrd="0" destOrd="0" parTransId="{53D2C028-2A05-4727-9C7B-0BA3CF6BFE4C}" sibTransId="{F229AD73-050F-467F-8252-1039951EB8F8}"/>
    <dgm:cxn modelId="{16D9120D-AE22-4804-ACBC-0341C57F6B31}" type="presOf" srcId="{EF6AB741-950E-4CF8-A9A3-705D49AD832E}" destId="{C75468AA-156D-4E55-8D4A-A34D4E2D6E25}" srcOrd="0" destOrd="0" presId="urn:microsoft.com/office/officeart/2005/8/layout/chevron1"/>
    <dgm:cxn modelId="{A9DD6952-DF90-4C5F-94A3-CF3C8D64BE9D}" srcId="{2B113349-1ABA-4499-AA2A-1A0BB02A42C7}" destId="{EF6AB741-950E-4CF8-A9A3-705D49AD832E}" srcOrd="1" destOrd="0" parTransId="{472D5215-A344-428C-827D-5289F7369ED0}" sibTransId="{B8A1948E-4C58-4B15-86F6-0EE47414AD1D}"/>
    <dgm:cxn modelId="{BFA457EF-3CF9-49D1-9031-B2F2FE827540}" type="presOf" srcId="{597CEAC2-7966-4130-8C2A-693748C38DFC}" destId="{F9E86E6F-ED5A-4FBD-8B83-CAB9B5159201}" srcOrd="0" destOrd="0" presId="urn:microsoft.com/office/officeart/2005/8/layout/chevron1"/>
    <dgm:cxn modelId="{ECA34FC2-CEEE-43B3-88A6-1C7CAF02036D}" srcId="{3FAE773A-5809-492E-9D64-308187B658A5}" destId="{E9145444-CBA8-4576-B54D-1954372153C5}" srcOrd="0" destOrd="0" parTransId="{4236F300-07CE-4A9D-B21A-2DB4B333B65A}" sibTransId="{52264F3E-D12A-4E1F-A44A-81A0A02725A4}"/>
    <dgm:cxn modelId="{6A2376D4-9C82-4674-8AED-0E61A620E290}" srcId="{5E0CE287-954C-4DA5-B6D8-C7365C712D86}" destId="{F3F4E2FF-7ECA-4B57-9959-A5392E1F4913}" srcOrd="0" destOrd="0" parTransId="{05A4097D-41AE-487C-8021-65C5CD922811}" sibTransId="{42D39DFA-7F5D-46B3-B23E-0F5EA69CC38E}"/>
    <dgm:cxn modelId="{6AFF967C-3D61-4EBE-BAC4-0C4D28FC5464}" type="presOf" srcId="{F3F4E2FF-7ECA-4B57-9959-A5392E1F4913}" destId="{E11FC8F4-1B8F-4DD1-AE87-73CE7DCC0600}" srcOrd="0" destOrd="0" presId="urn:microsoft.com/office/officeart/2005/8/layout/chevron1"/>
    <dgm:cxn modelId="{1FD5C179-30EA-4C7A-A270-8636DC3E3CF2}" type="presParOf" srcId="{38F45B1C-EC94-420D-BA6E-8CA446304047}" destId="{BE7C51F0-52B0-48C9-AD59-276051061B71}" srcOrd="0" destOrd="0" presId="urn:microsoft.com/office/officeart/2005/8/layout/chevron1"/>
    <dgm:cxn modelId="{42B13CAD-FD80-4037-B040-2D027E3A24FC}" type="presParOf" srcId="{BE7C51F0-52B0-48C9-AD59-276051061B71}" destId="{C93A216D-65DB-4766-B9D2-F0720B84DE08}" srcOrd="0" destOrd="0" presId="urn:microsoft.com/office/officeart/2005/8/layout/chevron1"/>
    <dgm:cxn modelId="{F1B0ED67-C65F-4A45-8D41-54B851A7E2D4}" type="presParOf" srcId="{BE7C51F0-52B0-48C9-AD59-276051061B71}" destId="{4F0428DB-A8BF-4483-85CB-C1651427C03D}" srcOrd="1" destOrd="0" presId="urn:microsoft.com/office/officeart/2005/8/layout/chevron1"/>
    <dgm:cxn modelId="{E52B7E18-D994-487B-81D2-70EED0536345}" type="presParOf" srcId="{38F45B1C-EC94-420D-BA6E-8CA446304047}" destId="{0D15DDD0-69BB-491F-91DF-3DE722CC4A87}" srcOrd="1" destOrd="0" presId="urn:microsoft.com/office/officeart/2005/8/layout/chevron1"/>
    <dgm:cxn modelId="{70607C61-6D6F-4EE8-A2E7-B79299234CCA}" type="presParOf" srcId="{38F45B1C-EC94-420D-BA6E-8CA446304047}" destId="{B40B477B-09CF-4604-AD7F-B2F4B34A9615}" srcOrd="2" destOrd="0" presId="urn:microsoft.com/office/officeart/2005/8/layout/chevron1"/>
    <dgm:cxn modelId="{908C9272-3587-4D41-BBBC-2D69C3D60CB9}" type="presParOf" srcId="{B40B477B-09CF-4604-AD7F-B2F4B34A9615}" destId="{C75468AA-156D-4E55-8D4A-A34D4E2D6E25}" srcOrd="0" destOrd="0" presId="urn:microsoft.com/office/officeart/2005/8/layout/chevron1"/>
    <dgm:cxn modelId="{CADF9538-058B-4C51-B1C9-759EC29C6460}" type="presParOf" srcId="{B40B477B-09CF-4604-AD7F-B2F4B34A9615}" destId="{85BBF02F-D670-41BD-BBA3-B17C528FEB5A}" srcOrd="1" destOrd="0" presId="urn:microsoft.com/office/officeart/2005/8/layout/chevron1"/>
    <dgm:cxn modelId="{08578381-DF6C-43FB-8762-A1EB51E2971E}" type="presParOf" srcId="{38F45B1C-EC94-420D-BA6E-8CA446304047}" destId="{C8B52A7D-D678-4E2C-8995-DBC7177BCA36}" srcOrd="3" destOrd="0" presId="urn:microsoft.com/office/officeart/2005/8/layout/chevron1"/>
    <dgm:cxn modelId="{CD64F51D-20A6-4F05-B3B4-850F4AC7A880}" type="presParOf" srcId="{38F45B1C-EC94-420D-BA6E-8CA446304047}" destId="{199C1893-01BF-47F1-8145-3161D0636170}" srcOrd="4" destOrd="0" presId="urn:microsoft.com/office/officeart/2005/8/layout/chevron1"/>
    <dgm:cxn modelId="{36905B4F-8BA0-40B2-9FA8-380E90E39AB1}" type="presParOf" srcId="{199C1893-01BF-47F1-8145-3161D0636170}" destId="{F9E86E6F-ED5A-4FBD-8B83-CAB9B5159201}" srcOrd="0" destOrd="0" presId="urn:microsoft.com/office/officeart/2005/8/layout/chevron1"/>
    <dgm:cxn modelId="{A7FB6F59-0CD5-4CF0-A603-B4C7CB17C61D}" type="presParOf" srcId="{199C1893-01BF-47F1-8145-3161D0636170}" destId="{E0A82A50-A520-41B2-9FC8-679AD702397D}" srcOrd="1" destOrd="0" presId="urn:microsoft.com/office/officeart/2005/8/layout/chevron1"/>
    <dgm:cxn modelId="{2FDBE3FE-2707-4F3A-91AD-1B79A667127B}" type="presParOf" srcId="{38F45B1C-EC94-420D-BA6E-8CA446304047}" destId="{B5FA0B59-0EAA-4BB1-A3B9-A238C1081A05}" srcOrd="5" destOrd="0" presId="urn:microsoft.com/office/officeart/2005/8/layout/chevron1"/>
    <dgm:cxn modelId="{10AA47CF-AC80-41E7-B7EA-6FE3DCDB9234}" type="presParOf" srcId="{38F45B1C-EC94-420D-BA6E-8CA446304047}" destId="{BE8151DF-9277-4BCF-BEFB-6E9F0AAB1717}" srcOrd="6" destOrd="0" presId="urn:microsoft.com/office/officeart/2005/8/layout/chevron1"/>
    <dgm:cxn modelId="{E51AA6E0-C774-415E-B9FB-A37FC4F6CDA3}" type="presParOf" srcId="{BE8151DF-9277-4BCF-BEFB-6E9F0AAB1717}" destId="{9B0CC794-8215-4453-980F-26BB809048C5}" srcOrd="0" destOrd="0" presId="urn:microsoft.com/office/officeart/2005/8/layout/chevron1"/>
    <dgm:cxn modelId="{78A54EB5-DCF9-4823-A2C5-199E06F1CEC7}" type="presParOf" srcId="{BE8151DF-9277-4BCF-BEFB-6E9F0AAB1717}" destId="{E11FC8F4-1B8F-4DD1-AE87-73CE7DCC060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113349-1ABA-4499-AA2A-1A0BB02A42C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AE773A-5809-492E-9D64-308187B658A5}">
      <dgm:prSet phldrT="[Text]"/>
      <dgm:spPr/>
      <dgm:t>
        <a:bodyPr/>
        <a:lstStyle/>
        <a:p>
          <a:r>
            <a:rPr lang="zh-CN" altLang="en-US" dirty="0" smtClean="0"/>
            <a:t>提交订单</a:t>
          </a:r>
          <a:endParaRPr lang="en-US" dirty="0"/>
        </a:p>
      </dgm:t>
    </dgm:pt>
    <dgm:pt modelId="{53D2C028-2A05-4727-9C7B-0BA3CF6BFE4C}" type="parTrans" cxnId="{64A2B531-E63E-4854-BD39-D5AAEC91A93B}">
      <dgm:prSet/>
      <dgm:spPr/>
      <dgm:t>
        <a:bodyPr/>
        <a:lstStyle/>
        <a:p>
          <a:endParaRPr lang="en-US"/>
        </a:p>
      </dgm:t>
    </dgm:pt>
    <dgm:pt modelId="{F229AD73-050F-467F-8252-1039951EB8F8}" type="sibTrans" cxnId="{64A2B531-E63E-4854-BD39-D5AAEC91A93B}">
      <dgm:prSet/>
      <dgm:spPr/>
      <dgm:t>
        <a:bodyPr/>
        <a:lstStyle/>
        <a:p>
          <a:endParaRPr lang="en-US"/>
        </a:p>
      </dgm:t>
    </dgm:pt>
    <dgm:pt modelId="{5E0CE287-954C-4DA5-B6D8-C7365C712D86}">
      <dgm:prSet phldrT="[Text]"/>
      <dgm:spPr/>
      <dgm:t>
        <a:bodyPr/>
        <a:lstStyle/>
        <a:p>
          <a:r>
            <a:rPr lang="zh-CN" altLang="en-US" dirty="0" smtClean="0"/>
            <a:t>订单过期自动取消</a:t>
          </a:r>
          <a:endParaRPr lang="en-US" dirty="0"/>
        </a:p>
      </dgm:t>
    </dgm:pt>
    <dgm:pt modelId="{B0EB41B7-EC49-45EF-AF3E-229008D905C8}" type="parTrans" cxnId="{0ADCF679-E8AF-44FA-82CB-ED5FDAA7062F}">
      <dgm:prSet/>
      <dgm:spPr/>
      <dgm:t>
        <a:bodyPr/>
        <a:lstStyle/>
        <a:p>
          <a:endParaRPr lang="en-US"/>
        </a:p>
      </dgm:t>
    </dgm:pt>
    <dgm:pt modelId="{7CC9C51B-A1BA-4895-B63E-AEFF25B2C05B}" type="sibTrans" cxnId="{0ADCF679-E8AF-44FA-82CB-ED5FDAA7062F}">
      <dgm:prSet/>
      <dgm:spPr/>
      <dgm:t>
        <a:bodyPr/>
        <a:lstStyle/>
        <a:p>
          <a:endParaRPr lang="en-US"/>
        </a:p>
      </dgm:t>
    </dgm:pt>
    <dgm:pt modelId="{E9145444-CBA8-4576-B54D-1954372153C5}">
      <dgm:prSet phldrT="[Text]" custT="1"/>
      <dgm:spPr/>
      <dgm:t>
        <a:bodyPr/>
        <a:lstStyle/>
        <a:p>
          <a:r>
            <a:rPr lang="zh-CN" altLang="en-US" sz="2000" dirty="0" smtClean="0"/>
            <a:t>金钱转到第三平台</a:t>
          </a:r>
          <a:endParaRPr lang="en-US" sz="2000" dirty="0"/>
        </a:p>
      </dgm:t>
    </dgm:pt>
    <dgm:pt modelId="{4236F300-07CE-4A9D-B21A-2DB4B333B65A}" type="parTrans" cxnId="{ECA34FC2-CEEE-43B3-88A6-1C7CAF02036D}">
      <dgm:prSet/>
      <dgm:spPr/>
      <dgm:t>
        <a:bodyPr/>
        <a:lstStyle/>
        <a:p>
          <a:endParaRPr lang="en-US"/>
        </a:p>
      </dgm:t>
    </dgm:pt>
    <dgm:pt modelId="{52264F3E-D12A-4E1F-A44A-81A0A02725A4}" type="sibTrans" cxnId="{ECA34FC2-CEEE-43B3-88A6-1C7CAF02036D}">
      <dgm:prSet/>
      <dgm:spPr/>
      <dgm:t>
        <a:bodyPr/>
        <a:lstStyle/>
        <a:p>
          <a:endParaRPr lang="en-US"/>
        </a:p>
      </dgm:t>
    </dgm:pt>
    <dgm:pt modelId="{F3F4E2FF-7ECA-4B57-9959-A5392E1F4913}">
      <dgm:prSet phldrT="[Text]"/>
      <dgm:spPr/>
      <dgm:t>
        <a:bodyPr/>
        <a:lstStyle/>
        <a:p>
          <a:r>
            <a:rPr lang="zh-CN" altLang="en-US" dirty="0" smtClean="0"/>
            <a:t>金钱返回用户账户</a:t>
          </a:r>
          <a:endParaRPr lang="en-US" dirty="0"/>
        </a:p>
      </dgm:t>
    </dgm:pt>
    <dgm:pt modelId="{05A4097D-41AE-487C-8021-65C5CD922811}" type="parTrans" cxnId="{6A2376D4-9C82-4674-8AED-0E61A620E290}">
      <dgm:prSet/>
      <dgm:spPr/>
      <dgm:t>
        <a:bodyPr/>
        <a:lstStyle/>
        <a:p>
          <a:endParaRPr lang="en-US"/>
        </a:p>
      </dgm:t>
    </dgm:pt>
    <dgm:pt modelId="{42D39DFA-7F5D-46B3-B23E-0F5EA69CC38E}" type="sibTrans" cxnId="{6A2376D4-9C82-4674-8AED-0E61A620E290}">
      <dgm:prSet/>
      <dgm:spPr/>
      <dgm:t>
        <a:bodyPr/>
        <a:lstStyle/>
        <a:p>
          <a:endParaRPr lang="en-US"/>
        </a:p>
      </dgm:t>
    </dgm:pt>
    <dgm:pt modelId="{597CEAC2-7966-4130-8C2A-693748C38DFC}">
      <dgm:prSet phldrT="[Text]"/>
      <dgm:spPr/>
      <dgm:t>
        <a:bodyPr/>
        <a:lstStyle/>
        <a:p>
          <a:r>
            <a:rPr lang="zh-CN" altLang="en-US" dirty="0" smtClean="0"/>
            <a:t>商家一直不配送</a:t>
          </a:r>
          <a:endParaRPr lang="en-US" dirty="0"/>
        </a:p>
      </dgm:t>
    </dgm:pt>
    <dgm:pt modelId="{6A8325C5-2B29-4A8F-88C2-B098F1D12F83}" type="parTrans" cxnId="{02EE5AA7-8EF5-4357-95F2-6578B6009CC8}">
      <dgm:prSet/>
      <dgm:spPr/>
      <dgm:t>
        <a:bodyPr/>
        <a:lstStyle/>
        <a:p>
          <a:endParaRPr lang="en-US"/>
        </a:p>
      </dgm:t>
    </dgm:pt>
    <dgm:pt modelId="{E619AF0B-EC11-426E-AB75-2C158A15E093}" type="sibTrans" cxnId="{02EE5AA7-8EF5-4357-95F2-6578B6009CC8}">
      <dgm:prSet/>
      <dgm:spPr/>
      <dgm:t>
        <a:bodyPr/>
        <a:lstStyle/>
        <a:p>
          <a:endParaRPr lang="en-US"/>
        </a:p>
      </dgm:t>
    </dgm:pt>
    <dgm:pt modelId="{38F45B1C-EC94-420D-BA6E-8CA446304047}" type="pres">
      <dgm:prSet presAssocID="{2B113349-1ABA-4499-AA2A-1A0BB02A42C7}" presName="Name0" presStyleCnt="0">
        <dgm:presLayoutVars>
          <dgm:dir/>
          <dgm:animLvl val="lvl"/>
          <dgm:resizeHandles val="exact"/>
        </dgm:presLayoutVars>
      </dgm:prSet>
      <dgm:spPr/>
    </dgm:pt>
    <dgm:pt modelId="{BE7C51F0-52B0-48C9-AD59-276051061B71}" type="pres">
      <dgm:prSet presAssocID="{3FAE773A-5809-492E-9D64-308187B658A5}" presName="composite" presStyleCnt="0"/>
      <dgm:spPr/>
    </dgm:pt>
    <dgm:pt modelId="{C93A216D-65DB-4766-B9D2-F0720B84DE08}" type="pres">
      <dgm:prSet presAssocID="{3FAE773A-5809-492E-9D64-308187B658A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F0428DB-A8BF-4483-85CB-C1651427C03D}" type="pres">
      <dgm:prSet presAssocID="{3FAE773A-5809-492E-9D64-308187B658A5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5DDD0-69BB-491F-91DF-3DE722CC4A87}" type="pres">
      <dgm:prSet presAssocID="{F229AD73-050F-467F-8252-1039951EB8F8}" presName="space" presStyleCnt="0"/>
      <dgm:spPr/>
    </dgm:pt>
    <dgm:pt modelId="{199C1893-01BF-47F1-8145-3161D0636170}" type="pres">
      <dgm:prSet presAssocID="{597CEAC2-7966-4130-8C2A-693748C38DFC}" presName="composite" presStyleCnt="0"/>
      <dgm:spPr/>
    </dgm:pt>
    <dgm:pt modelId="{F9E86E6F-ED5A-4FBD-8B83-CAB9B5159201}" type="pres">
      <dgm:prSet presAssocID="{597CEAC2-7966-4130-8C2A-693748C38DF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0A82A50-A520-41B2-9FC8-679AD702397D}" type="pres">
      <dgm:prSet presAssocID="{597CEAC2-7966-4130-8C2A-693748C38DFC}" presName="desTx" presStyleLbl="revTx" presStyleIdx="0" presStyleCnt="2">
        <dgm:presLayoutVars>
          <dgm:bulletEnabled val="1"/>
        </dgm:presLayoutVars>
      </dgm:prSet>
      <dgm:spPr/>
    </dgm:pt>
    <dgm:pt modelId="{B5FA0B59-0EAA-4BB1-A3B9-A238C1081A05}" type="pres">
      <dgm:prSet presAssocID="{E619AF0B-EC11-426E-AB75-2C158A15E093}" presName="space" presStyleCnt="0"/>
      <dgm:spPr/>
    </dgm:pt>
    <dgm:pt modelId="{BE8151DF-9277-4BCF-BEFB-6E9F0AAB1717}" type="pres">
      <dgm:prSet presAssocID="{5E0CE287-954C-4DA5-B6D8-C7365C712D86}" presName="composite" presStyleCnt="0"/>
      <dgm:spPr/>
    </dgm:pt>
    <dgm:pt modelId="{9B0CC794-8215-4453-980F-26BB809048C5}" type="pres">
      <dgm:prSet presAssocID="{5E0CE287-954C-4DA5-B6D8-C7365C712D86}" presName="par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FC8F4-1B8F-4DD1-AE87-73CE7DCC0600}" type="pres">
      <dgm:prSet presAssocID="{5E0CE287-954C-4DA5-B6D8-C7365C712D86}" presName="desTx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4B84E-8068-4FD2-AA94-BF8FABAD2DE3}" type="presOf" srcId="{2B113349-1ABA-4499-AA2A-1A0BB02A42C7}" destId="{38F45B1C-EC94-420D-BA6E-8CA446304047}" srcOrd="0" destOrd="0" presId="urn:microsoft.com/office/officeart/2005/8/layout/chevron1"/>
    <dgm:cxn modelId="{64A2B531-E63E-4854-BD39-D5AAEC91A93B}" srcId="{2B113349-1ABA-4499-AA2A-1A0BB02A42C7}" destId="{3FAE773A-5809-492E-9D64-308187B658A5}" srcOrd="0" destOrd="0" parTransId="{53D2C028-2A05-4727-9C7B-0BA3CF6BFE4C}" sibTransId="{F229AD73-050F-467F-8252-1039951EB8F8}"/>
    <dgm:cxn modelId="{6A2376D4-9C82-4674-8AED-0E61A620E290}" srcId="{5E0CE287-954C-4DA5-B6D8-C7365C712D86}" destId="{F3F4E2FF-7ECA-4B57-9959-A5392E1F4913}" srcOrd="0" destOrd="0" parTransId="{05A4097D-41AE-487C-8021-65C5CD922811}" sibTransId="{42D39DFA-7F5D-46B3-B23E-0F5EA69CC38E}"/>
    <dgm:cxn modelId="{0ADCF679-E8AF-44FA-82CB-ED5FDAA7062F}" srcId="{2B113349-1ABA-4499-AA2A-1A0BB02A42C7}" destId="{5E0CE287-954C-4DA5-B6D8-C7365C712D86}" srcOrd="2" destOrd="0" parTransId="{B0EB41B7-EC49-45EF-AF3E-229008D905C8}" sibTransId="{7CC9C51B-A1BA-4895-B63E-AEFF25B2C05B}"/>
    <dgm:cxn modelId="{ECA34FC2-CEEE-43B3-88A6-1C7CAF02036D}" srcId="{3FAE773A-5809-492E-9D64-308187B658A5}" destId="{E9145444-CBA8-4576-B54D-1954372153C5}" srcOrd="0" destOrd="0" parTransId="{4236F300-07CE-4A9D-B21A-2DB4B333B65A}" sibTransId="{52264F3E-D12A-4E1F-A44A-81A0A02725A4}"/>
    <dgm:cxn modelId="{B04B0CF7-951B-45A1-BF64-90FE36852585}" type="presOf" srcId="{597CEAC2-7966-4130-8C2A-693748C38DFC}" destId="{F9E86E6F-ED5A-4FBD-8B83-CAB9B5159201}" srcOrd="0" destOrd="0" presId="urn:microsoft.com/office/officeart/2005/8/layout/chevron1"/>
    <dgm:cxn modelId="{ED0EAF9A-181C-4E0A-A459-ABA2D02DD031}" type="presOf" srcId="{3FAE773A-5809-492E-9D64-308187B658A5}" destId="{C93A216D-65DB-4766-B9D2-F0720B84DE08}" srcOrd="0" destOrd="0" presId="urn:microsoft.com/office/officeart/2005/8/layout/chevron1"/>
    <dgm:cxn modelId="{12124A83-033B-4C60-93D6-37EC6E45C9DE}" type="presOf" srcId="{5E0CE287-954C-4DA5-B6D8-C7365C712D86}" destId="{9B0CC794-8215-4453-980F-26BB809048C5}" srcOrd="0" destOrd="0" presId="urn:microsoft.com/office/officeart/2005/8/layout/chevron1"/>
    <dgm:cxn modelId="{7A18D447-9634-495D-9B82-0FC8E9AC2EDD}" type="presOf" srcId="{F3F4E2FF-7ECA-4B57-9959-A5392E1F4913}" destId="{E11FC8F4-1B8F-4DD1-AE87-73CE7DCC0600}" srcOrd="0" destOrd="0" presId="urn:microsoft.com/office/officeart/2005/8/layout/chevron1"/>
    <dgm:cxn modelId="{02EE5AA7-8EF5-4357-95F2-6578B6009CC8}" srcId="{2B113349-1ABA-4499-AA2A-1A0BB02A42C7}" destId="{597CEAC2-7966-4130-8C2A-693748C38DFC}" srcOrd="1" destOrd="0" parTransId="{6A8325C5-2B29-4A8F-88C2-B098F1D12F83}" sibTransId="{E619AF0B-EC11-426E-AB75-2C158A15E093}"/>
    <dgm:cxn modelId="{5CE1CCC2-1B7C-4AF1-898C-7A016976BB62}" type="presOf" srcId="{E9145444-CBA8-4576-B54D-1954372153C5}" destId="{4F0428DB-A8BF-4483-85CB-C1651427C03D}" srcOrd="0" destOrd="0" presId="urn:microsoft.com/office/officeart/2005/8/layout/chevron1"/>
    <dgm:cxn modelId="{4B3C5E3F-0A5F-4375-BADE-623E8A131F8E}" type="presParOf" srcId="{38F45B1C-EC94-420D-BA6E-8CA446304047}" destId="{BE7C51F0-52B0-48C9-AD59-276051061B71}" srcOrd="0" destOrd="0" presId="urn:microsoft.com/office/officeart/2005/8/layout/chevron1"/>
    <dgm:cxn modelId="{619F65F1-1657-4EF6-87D2-C14DFA4115EA}" type="presParOf" srcId="{BE7C51F0-52B0-48C9-AD59-276051061B71}" destId="{C93A216D-65DB-4766-B9D2-F0720B84DE08}" srcOrd="0" destOrd="0" presId="urn:microsoft.com/office/officeart/2005/8/layout/chevron1"/>
    <dgm:cxn modelId="{825D9544-1A0F-45C2-9A05-62476E233611}" type="presParOf" srcId="{BE7C51F0-52B0-48C9-AD59-276051061B71}" destId="{4F0428DB-A8BF-4483-85CB-C1651427C03D}" srcOrd="1" destOrd="0" presId="urn:microsoft.com/office/officeart/2005/8/layout/chevron1"/>
    <dgm:cxn modelId="{C029725D-21D1-4ECF-A41F-F4FF5F6D7DF9}" type="presParOf" srcId="{38F45B1C-EC94-420D-BA6E-8CA446304047}" destId="{0D15DDD0-69BB-491F-91DF-3DE722CC4A87}" srcOrd="1" destOrd="0" presId="urn:microsoft.com/office/officeart/2005/8/layout/chevron1"/>
    <dgm:cxn modelId="{3E386AC8-EF22-4E70-8DB6-6F4905E387BA}" type="presParOf" srcId="{38F45B1C-EC94-420D-BA6E-8CA446304047}" destId="{199C1893-01BF-47F1-8145-3161D0636170}" srcOrd="2" destOrd="0" presId="urn:microsoft.com/office/officeart/2005/8/layout/chevron1"/>
    <dgm:cxn modelId="{FC9CEF86-B2FF-452D-8DC9-6AF9C4D31CA3}" type="presParOf" srcId="{199C1893-01BF-47F1-8145-3161D0636170}" destId="{F9E86E6F-ED5A-4FBD-8B83-CAB9B5159201}" srcOrd="0" destOrd="0" presId="urn:microsoft.com/office/officeart/2005/8/layout/chevron1"/>
    <dgm:cxn modelId="{7EA2F14F-3FF8-4FF8-96F6-E0A6915E59C9}" type="presParOf" srcId="{199C1893-01BF-47F1-8145-3161D0636170}" destId="{E0A82A50-A520-41B2-9FC8-679AD702397D}" srcOrd="1" destOrd="0" presId="urn:microsoft.com/office/officeart/2005/8/layout/chevron1"/>
    <dgm:cxn modelId="{2847531F-7736-4A4A-A28A-F88E20DBD9C1}" type="presParOf" srcId="{38F45B1C-EC94-420D-BA6E-8CA446304047}" destId="{B5FA0B59-0EAA-4BB1-A3B9-A238C1081A05}" srcOrd="3" destOrd="0" presId="urn:microsoft.com/office/officeart/2005/8/layout/chevron1"/>
    <dgm:cxn modelId="{CB6783AE-DD56-4B0B-A447-7BD12E1285EF}" type="presParOf" srcId="{38F45B1C-EC94-420D-BA6E-8CA446304047}" destId="{BE8151DF-9277-4BCF-BEFB-6E9F0AAB1717}" srcOrd="4" destOrd="0" presId="urn:microsoft.com/office/officeart/2005/8/layout/chevron1"/>
    <dgm:cxn modelId="{7B966FCB-0CDE-4D6E-86D0-B97718CEA371}" type="presParOf" srcId="{BE8151DF-9277-4BCF-BEFB-6E9F0AAB1717}" destId="{9B0CC794-8215-4453-980F-26BB809048C5}" srcOrd="0" destOrd="0" presId="urn:microsoft.com/office/officeart/2005/8/layout/chevron1"/>
    <dgm:cxn modelId="{CF680C3A-72F1-4D50-A344-2AECC518F30A}" type="presParOf" srcId="{BE8151DF-9277-4BCF-BEFB-6E9F0AAB1717}" destId="{E11FC8F4-1B8F-4DD1-AE87-73CE7DCC060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E31583-5216-4B89-8ABB-A64304FE0A1C}">
      <dsp:nvSpPr>
        <dsp:cNvPr id="0" name=""/>
        <dsp:cNvSpPr/>
      </dsp:nvSpPr>
      <dsp:spPr>
        <a:xfrm>
          <a:off x="617219" y="0"/>
          <a:ext cx="6995160" cy="33940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275F4-B6CE-461C-8E28-97BD2A51E2E7}">
      <dsp:nvSpPr>
        <dsp:cNvPr id="0" name=""/>
        <dsp:cNvSpPr/>
      </dsp:nvSpPr>
      <dsp:spPr>
        <a:xfrm>
          <a:off x="4118" y="1018222"/>
          <a:ext cx="1981051" cy="1357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用户输入地址进行搜索</a:t>
          </a:r>
          <a:endParaRPr lang="en-US" sz="2500" kern="1200" dirty="0"/>
        </a:p>
      </dsp:txBody>
      <dsp:txXfrm>
        <a:off x="4118" y="1018222"/>
        <a:ext cx="1981051" cy="1357630"/>
      </dsp:txXfrm>
    </dsp:sp>
    <dsp:sp modelId="{611B1CE5-B7F3-429E-A8EE-5E6350F1ADDD}">
      <dsp:nvSpPr>
        <dsp:cNvPr id="0" name=""/>
        <dsp:cNvSpPr/>
      </dsp:nvSpPr>
      <dsp:spPr>
        <a:xfrm>
          <a:off x="2084222" y="1018222"/>
          <a:ext cx="1981051" cy="1357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选择餐厅</a:t>
          </a:r>
          <a:endParaRPr lang="en-US" sz="2500" kern="1200" dirty="0"/>
        </a:p>
      </dsp:txBody>
      <dsp:txXfrm>
        <a:off x="2084222" y="1018222"/>
        <a:ext cx="1981051" cy="1357630"/>
      </dsp:txXfrm>
    </dsp:sp>
    <dsp:sp modelId="{EB3374ED-9882-4C7F-A67D-57881E6C0A5C}">
      <dsp:nvSpPr>
        <dsp:cNvPr id="0" name=""/>
        <dsp:cNvSpPr/>
      </dsp:nvSpPr>
      <dsp:spPr>
        <a:xfrm>
          <a:off x="4164326" y="1018222"/>
          <a:ext cx="1981051" cy="1357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选择餐点</a:t>
          </a:r>
          <a:endParaRPr lang="en-US" sz="2500" kern="1200" dirty="0"/>
        </a:p>
      </dsp:txBody>
      <dsp:txXfrm>
        <a:off x="4164326" y="1018222"/>
        <a:ext cx="1981051" cy="1357630"/>
      </dsp:txXfrm>
    </dsp:sp>
    <dsp:sp modelId="{8575D252-BF4E-4D24-8E57-195681196E36}">
      <dsp:nvSpPr>
        <dsp:cNvPr id="0" name=""/>
        <dsp:cNvSpPr/>
      </dsp:nvSpPr>
      <dsp:spPr>
        <a:xfrm>
          <a:off x="6244430" y="1018222"/>
          <a:ext cx="1981051" cy="1357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确认下单</a:t>
          </a:r>
          <a:endParaRPr lang="en-US" sz="2500" kern="1200" dirty="0"/>
        </a:p>
      </dsp:txBody>
      <dsp:txXfrm>
        <a:off x="6244430" y="1018222"/>
        <a:ext cx="1981051" cy="135763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E09C22-FFE7-4D87-BC55-C3BAA224B444}">
      <dsp:nvSpPr>
        <dsp:cNvPr id="0" name=""/>
        <dsp:cNvSpPr/>
      </dsp:nvSpPr>
      <dsp:spPr>
        <a:xfrm>
          <a:off x="1648792" y="1183285"/>
          <a:ext cx="2055006" cy="1027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个人中心</a:t>
          </a:r>
          <a:endParaRPr lang="en-US" sz="3800" kern="1200" dirty="0"/>
        </a:p>
      </dsp:txBody>
      <dsp:txXfrm>
        <a:off x="1648792" y="1183285"/>
        <a:ext cx="2055006" cy="1027503"/>
      </dsp:txXfrm>
    </dsp:sp>
    <dsp:sp modelId="{A539DE40-DE69-4F2E-BD5A-7C2FD651D068}">
      <dsp:nvSpPr>
        <dsp:cNvPr id="0" name=""/>
        <dsp:cNvSpPr/>
      </dsp:nvSpPr>
      <dsp:spPr>
        <a:xfrm rot="18289469">
          <a:off x="3395089" y="1078977"/>
          <a:ext cx="14394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39421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4078814" y="1070237"/>
        <a:ext cx="71971" cy="71971"/>
      </dsp:txXfrm>
    </dsp:sp>
    <dsp:sp modelId="{CF9B28FD-4D7E-4489-B4B2-951F527DE503}">
      <dsp:nvSpPr>
        <dsp:cNvPr id="0" name=""/>
        <dsp:cNvSpPr/>
      </dsp:nvSpPr>
      <dsp:spPr>
        <a:xfrm>
          <a:off x="4525801" y="1657"/>
          <a:ext cx="2055006" cy="1027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订单查询</a:t>
          </a:r>
          <a:endParaRPr lang="en-US" sz="3800" kern="1200" dirty="0"/>
        </a:p>
      </dsp:txBody>
      <dsp:txXfrm>
        <a:off x="4525801" y="1657"/>
        <a:ext cx="2055006" cy="1027503"/>
      </dsp:txXfrm>
    </dsp:sp>
    <dsp:sp modelId="{04F4ABED-C67A-4E0D-ACC0-B19C4109EE8C}">
      <dsp:nvSpPr>
        <dsp:cNvPr id="0" name=""/>
        <dsp:cNvSpPr/>
      </dsp:nvSpPr>
      <dsp:spPr>
        <a:xfrm>
          <a:off x="3703798" y="1669791"/>
          <a:ext cx="82200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22002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4249" y="1676487"/>
        <a:ext cx="41100" cy="41100"/>
      </dsp:txXfrm>
    </dsp:sp>
    <dsp:sp modelId="{A9AB97E7-3FA2-4315-ABEC-D6888C1BAB09}">
      <dsp:nvSpPr>
        <dsp:cNvPr id="0" name=""/>
        <dsp:cNvSpPr/>
      </dsp:nvSpPr>
      <dsp:spPr>
        <a:xfrm>
          <a:off x="4525801" y="1183285"/>
          <a:ext cx="2055006" cy="1027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我的信息</a:t>
          </a:r>
          <a:endParaRPr lang="en-US" sz="3800" kern="1200" dirty="0"/>
        </a:p>
      </dsp:txBody>
      <dsp:txXfrm>
        <a:off x="4525801" y="1183285"/>
        <a:ext cx="2055006" cy="1027503"/>
      </dsp:txXfrm>
    </dsp:sp>
    <dsp:sp modelId="{21B3B082-C485-48B4-8165-A33BFDBF4678}">
      <dsp:nvSpPr>
        <dsp:cNvPr id="0" name=""/>
        <dsp:cNvSpPr/>
      </dsp:nvSpPr>
      <dsp:spPr>
        <a:xfrm rot="3310531">
          <a:off x="3395089" y="2260605"/>
          <a:ext cx="14394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39421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4078814" y="2251866"/>
        <a:ext cx="71971" cy="71971"/>
      </dsp:txXfrm>
    </dsp:sp>
    <dsp:sp modelId="{EB64F461-7C60-4A91-8D4D-BE79EF1CB7C4}">
      <dsp:nvSpPr>
        <dsp:cNvPr id="0" name=""/>
        <dsp:cNvSpPr/>
      </dsp:nvSpPr>
      <dsp:spPr>
        <a:xfrm>
          <a:off x="4525801" y="2364914"/>
          <a:ext cx="2055006" cy="10275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我的收藏</a:t>
          </a:r>
          <a:endParaRPr lang="en-US" sz="3800" kern="1200" dirty="0"/>
        </a:p>
      </dsp:txBody>
      <dsp:txXfrm>
        <a:off x="4525801" y="2364914"/>
        <a:ext cx="2055006" cy="102750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42C7DE3-EBB0-4078-BF82-2C00302C9C6F}">
      <dsp:nvSpPr>
        <dsp:cNvPr id="0" name=""/>
        <dsp:cNvSpPr/>
      </dsp:nvSpPr>
      <dsp:spPr>
        <a:xfrm>
          <a:off x="3817" y="1252606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提交订单</a:t>
          </a:r>
          <a:endParaRPr lang="en-US" sz="1600" kern="1200" dirty="0"/>
        </a:p>
      </dsp:txBody>
      <dsp:txXfrm>
        <a:off x="3817" y="1252606"/>
        <a:ext cx="2222152" cy="888861"/>
      </dsp:txXfrm>
    </dsp:sp>
    <dsp:sp modelId="{FC809BA4-1D9D-4A53-ADA9-96CC98AF82E0}">
      <dsp:nvSpPr>
        <dsp:cNvPr id="0" name=""/>
        <dsp:cNvSpPr/>
      </dsp:nvSpPr>
      <dsp:spPr>
        <a:xfrm>
          <a:off x="2003754" y="1252606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商家确认接单</a:t>
          </a:r>
          <a:endParaRPr lang="en-US" sz="1600" kern="1200" dirty="0"/>
        </a:p>
      </dsp:txBody>
      <dsp:txXfrm>
        <a:off x="2003754" y="1252606"/>
        <a:ext cx="2222152" cy="888861"/>
      </dsp:txXfrm>
    </dsp:sp>
    <dsp:sp modelId="{A69452BF-05A6-4A57-A0B3-D45020423112}">
      <dsp:nvSpPr>
        <dsp:cNvPr id="0" name=""/>
        <dsp:cNvSpPr/>
      </dsp:nvSpPr>
      <dsp:spPr>
        <a:xfrm>
          <a:off x="4003692" y="1252606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商家开始配送</a:t>
          </a:r>
          <a:endParaRPr lang="en-US" sz="1600" kern="1200" dirty="0"/>
        </a:p>
      </dsp:txBody>
      <dsp:txXfrm>
        <a:off x="4003692" y="1252606"/>
        <a:ext cx="2222152" cy="888861"/>
      </dsp:txXfrm>
    </dsp:sp>
    <dsp:sp modelId="{F8799723-96A9-4E28-B478-735F85870970}">
      <dsp:nvSpPr>
        <dsp:cNvPr id="0" name=""/>
        <dsp:cNvSpPr/>
      </dsp:nvSpPr>
      <dsp:spPr>
        <a:xfrm>
          <a:off x="6003629" y="1252606"/>
          <a:ext cx="2222152" cy="8888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用户确认接收外卖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系统到时自动确定</a:t>
          </a:r>
          <a:endParaRPr lang="en-US" sz="1600" kern="1200" dirty="0"/>
        </a:p>
      </dsp:txBody>
      <dsp:txXfrm>
        <a:off x="6003629" y="1252606"/>
        <a:ext cx="2222152" cy="88886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3A216D-65DB-4766-B9D2-F0720B84DE08}">
      <dsp:nvSpPr>
        <dsp:cNvPr id="0" name=""/>
        <dsp:cNvSpPr/>
      </dsp:nvSpPr>
      <dsp:spPr>
        <a:xfrm>
          <a:off x="2531" y="905037"/>
          <a:ext cx="2218134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提交订单</a:t>
          </a:r>
          <a:endParaRPr lang="en-US" sz="1600" kern="1200" dirty="0"/>
        </a:p>
      </dsp:txBody>
      <dsp:txXfrm>
        <a:off x="2531" y="905037"/>
        <a:ext cx="2218134" cy="864000"/>
      </dsp:txXfrm>
    </dsp:sp>
    <dsp:sp modelId="{4F0428DB-A8BF-4483-85CB-C1651427C03D}">
      <dsp:nvSpPr>
        <dsp:cNvPr id="0" name=""/>
        <dsp:cNvSpPr/>
      </dsp:nvSpPr>
      <dsp:spPr>
        <a:xfrm>
          <a:off x="2531" y="1877037"/>
          <a:ext cx="1774507" cy="6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金钱转到第三平台</a:t>
          </a:r>
          <a:endParaRPr lang="en-US" sz="2000" kern="1200" dirty="0"/>
        </a:p>
      </dsp:txBody>
      <dsp:txXfrm>
        <a:off x="2531" y="1877037"/>
        <a:ext cx="1774507" cy="612000"/>
      </dsp:txXfrm>
    </dsp:sp>
    <dsp:sp modelId="{C75468AA-156D-4E55-8D4A-A34D4E2D6E25}">
      <dsp:nvSpPr>
        <dsp:cNvPr id="0" name=""/>
        <dsp:cNvSpPr/>
      </dsp:nvSpPr>
      <dsp:spPr>
        <a:xfrm>
          <a:off x="2004665" y="905037"/>
          <a:ext cx="2218134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商家确认接单</a:t>
          </a:r>
          <a:endParaRPr lang="en-US" sz="1600" kern="1200" dirty="0"/>
        </a:p>
      </dsp:txBody>
      <dsp:txXfrm>
        <a:off x="2004665" y="905037"/>
        <a:ext cx="2218134" cy="864000"/>
      </dsp:txXfrm>
    </dsp:sp>
    <dsp:sp modelId="{888031B6-A010-4376-8E1C-0461C3A30F37}">
      <dsp:nvSpPr>
        <dsp:cNvPr id="0" name=""/>
        <dsp:cNvSpPr/>
      </dsp:nvSpPr>
      <dsp:spPr>
        <a:xfrm>
          <a:off x="4006800" y="905037"/>
          <a:ext cx="2218134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商家开始配送</a:t>
          </a:r>
          <a:endParaRPr lang="en-US" sz="1600" kern="1200" dirty="0"/>
        </a:p>
      </dsp:txBody>
      <dsp:txXfrm>
        <a:off x="4006800" y="905037"/>
        <a:ext cx="2218134" cy="864000"/>
      </dsp:txXfrm>
    </dsp:sp>
    <dsp:sp modelId="{9B0CC794-8215-4453-980F-26BB809048C5}">
      <dsp:nvSpPr>
        <dsp:cNvPr id="0" name=""/>
        <dsp:cNvSpPr/>
      </dsp:nvSpPr>
      <dsp:spPr>
        <a:xfrm>
          <a:off x="6008934" y="905037"/>
          <a:ext cx="2218134" cy="86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用户确认接收外卖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系统到时自动确定</a:t>
          </a:r>
          <a:endParaRPr lang="en-US" sz="1600" kern="1200" dirty="0"/>
        </a:p>
      </dsp:txBody>
      <dsp:txXfrm>
        <a:off x="6008934" y="905037"/>
        <a:ext cx="2218134" cy="864000"/>
      </dsp:txXfrm>
    </dsp:sp>
    <dsp:sp modelId="{E11FC8F4-1B8F-4DD1-AE87-73CE7DCC0600}">
      <dsp:nvSpPr>
        <dsp:cNvPr id="0" name=""/>
        <dsp:cNvSpPr/>
      </dsp:nvSpPr>
      <dsp:spPr>
        <a:xfrm>
          <a:off x="6008934" y="1877037"/>
          <a:ext cx="1774507" cy="6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金钱转到商家账户</a:t>
          </a:r>
          <a:endParaRPr lang="en-US" sz="1600" kern="1200" dirty="0"/>
        </a:p>
      </dsp:txBody>
      <dsp:txXfrm>
        <a:off x="6008934" y="1877037"/>
        <a:ext cx="1774507" cy="612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3A216D-65DB-4766-B9D2-F0720B84DE08}">
      <dsp:nvSpPr>
        <dsp:cNvPr id="0" name=""/>
        <dsp:cNvSpPr/>
      </dsp:nvSpPr>
      <dsp:spPr>
        <a:xfrm>
          <a:off x="3026" y="746131"/>
          <a:ext cx="2885182" cy="113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提交订单</a:t>
          </a:r>
          <a:endParaRPr lang="en-US" sz="2100" kern="1200" dirty="0"/>
        </a:p>
      </dsp:txBody>
      <dsp:txXfrm>
        <a:off x="3026" y="746131"/>
        <a:ext cx="2885182" cy="1134000"/>
      </dsp:txXfrm>
    </dsp:sp>
    <dsp:sp modelId="{4F0428DB-A8BF-4483-85CB-C1651427C03D}">
      <dsp:nvSpPr>
        <dsp:cNvPr id="0" name=""/>
        <dsp:cNvSpPr/>
      </dsp:nvSpPr>
      <dsp:spPr>
        <a:xfrm>
          <a:off x="3026" y="2021881"/>
          <a:ext cx="2308145" cy="62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金钱转到第三平台</a:t>
          </a:r>
          <a:endParaRPr lang="en-US" sz="2000" kern="1200" dirty="0"/>
        </a:p>
      </dsp:txBody>
      <dsp:txXfrm>
        <a:off x="3026" y="2021881"/>
        <a:ext cx="2308145" cy="626062"/>
      </dsp:txXfrm>
    </dsp:sp>
    <dsp:sp modelId="{C75468AA-156D-4E55-8D4A-A34D4E2D6E25}">
      <dsp:nvSpPr>
        <dsp:cNvPr id="0" name=""/>
        <dsp:cNvSpPr/>
      </dsp:nvSpPr>
      <dsp:spPr>
        <a:xfrm>
          <a:off x="2672208" y="746131"/>
          <a:ext cx="2885182" cy="113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用户</a:t>
          </a:r>
          <a:r>
            <a:rPr lang="en-US" altLang="zh-CN" sz="2100" kern="1200" dirty="0" smtClean="0"/>
            <a:t>/</a:t>
          </a:r>
          <a:r>
            <a:rPr lang="zh-CN" altLang="en-US" sz="2100" kern="1200" dirty="0" smtClean="0"/>
            <a:t>商家在商家未确认订单时取消订单</a:t>
          </a:r>
          <a:endParaRPr lang="en-US" sz="2100" kern="1200" dirty="0"/>
        </a:p>
      </dsp:txBody>
      <dsp:txXfrm>
        <a:off x="2672208" y="746131"/>
        <a:ext cx="2885182" cy="1134000"/>
      </dsp:txXfrm>
    </dsp:sp>
    <dsp:sp modelId="{9B0CC794-8215-4453-980F-26BB809048C5}">
      <dsp:nvSpPr>
        <dsp:cNvPr id="0" name=""/>
        <dsp:cNvSpPr/>
      </dsp:nvSpPr>
      <dsp:spPr>
        <a:xfrm>
          <a:off x="5341391" y="746131"/>
          <a:ext cx="2885182" cy="1134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订单取消</a:t>
          </a:r>
          <a:endParaRPr lang="en-US" sz="2100" kern="1200" dirty="0"/>
        </a:p>
      </dsp:txBody>
      <dsp:txXfrm>
        <a:off x="5341391" y="746131"/>
        <a:ext cx="2885182" cy="1134000"/>
      </dsp:txXfrm>
    </dsp:sp>
    <dsp:sp modelId="{E11FC8F4-1B8F-4DD1-AE87-73CE7DCC0600}">
      <dsp:nvSpPr>
        <dsp:cNvPr id="0" name=""/>
        <dsp:cNvSpPr/>
      </dsp:nvSpPr>
      <dsp:spPr>
        <a:xfrm>
          <a:off x="5341391" y="2021881"/>
          <a:ext cx="2308145" cy="62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金钱返回用户账户</a:t>
          </a:r>
          <a:endParaRPr lang="en-US" sz="2100" kern="1200" dirty="0"/>
        </a:p>
      </dsp:txBody>
      <dsp:txXfrm>
        <a:off x="5341391" y="2021881"/>
        <a:ext cx="2308145" cy="62606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3A216D-65DB-4766-B9D2-F0720B84DE08}">
      <dsp:nvSpPr>
        <dsp:cNvPr id="0" name=""/>
        <dsp:cNvSpPr/>
      </dsp:nvSpPr>
      <dsp:spPr>
        <a:xfrm>
          <a:off x="2531" y="899269"/>
          <a:ext cx="2218134" cy="887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提交订单</a:t>
          </a:r>
          <a:endParaRPr lang="en-US" sz="1800" kern="1200" dirty="0"/>
        </a:p>
      </dsp:txBody>
      <dsp:txXfrm>
        <a:off x="2531" y="899269"/>
        <a:ext cx="2218134" cy="887253"/>
      </dsp:txXfrm>
    </dsp:sp>
    <dsp:sp modelId="{4F0428DB-A8BF-4483-85CB-C1651427C03D}">
      <dsp:nvSpPr>
        <dsp:cNvPr id="0" name=""/>
        <dsp:cNvSpPr/>
      </dsp:nvSpPr>
      <dsp:spPr>
        <a:xfrm>
          <a:off x="2531" y="1897430"/>
          <a:ext cx="1774507" cy="59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金钱转到第三平台</a:t>
          </a:r>
          <a:endParaRPr lang="en-US" sz="2000" kern="1200" dirty="0"/>
        </a:p>
      </dsp:txBody>
      <dsp:txXfrm>
        <a:off x="2531" y="1897430"/>
        <a:ext cx="1774507" cy="597375"/>
      </dsp:txXfrm>
    </dsp:sp>
    <dsp:sp modelId="{C75468AA-156D-4E55-8D4A-A34D4E2D6E25}">
      <dsp:nvSpPr>
        <dsp:cNvPr id="0" name=""/>
        <dsp:cNvSpPr/>
      </dsp:nvSpPr>
      <dsp:spPr>
        <a:xfrm>
          <a:off x="2004665" y="899269"/>
          <a:ext cx="2218134" cy="887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商家已确认订单</a:t>
          </a:r>
          <a:endParaRPr lang="en-US" sz="1800" kern="1200" dirty="0"/>
        </a:p>
      </dsp:txBody>
      <dsp:txXfrm>
        <a:off x="2004665" y="899269"/>
        <a:ext cx="2218134" cy="887253"/>
      </dsp:txXfrm>
    </dsp:sp>
    <dsp:sp modelId="{F9E86E6F-ED5A-4FBD-8B83-CAB9B5159201}">
      <dsp:nvSpPr>
        <dsp:cNvPr id="0" name=""/>
        <dsp:cNvSpPr/>
      </dsp:nvSpPr>
      <dsp:spPr>
        <a:xfrm>
          <a:off x="4006800" y="899269"/>
          <a:ext cx="2218134" cy="887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用户取消订单</a:t>
          </a:r>
          <a:r>
            <a:rPr lang="en-US" altLang="zh-CN" sz="1800" kern="1200" dirty="0" smtClean="0"/>
            <a:t>and</a:t>
          </a:r>
          <a:r>
            <a:rPr lang="zh-CN" altLang="en-US" sz="1800" kern="1200" dirty="0" smtClean="0"/>
            <a:t>商家同意</a:t>
          </a:r>
          <a:endParaRPr lang="en-US" sz="1800" kern="1200" dirty="0"/>
        </a:p>
      </dsp:txBody>
      <dsp:txXfrm>
        <a:off x="4006800" y="899269"/>
        <a:ext cx="2218134" cy="887253"/>
      </dsp:txXfrm>
    </dsp:sp>
    <dsp:sp modelId="{9B0CC794-8215-4453-980F-26BB809048C5}">
      <dsp:nvSpPr>
        <dsp:cNvPr id="0" name=""/>
        <dsp:cNvSpPr/>
      </dsp:nvSpPr>
      <dsp:spPr>
        <a:xfrm>
          <a:off x="6008934" y="899269"/>
          <a:ext cx="2218134" cy="887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订单取消</a:t>
          </a:r>
          <a:endParaRPr lang="en-US" sz="1800" kern="1200" dirty="0"/>
        </a:p>
      </dsp:txBody>
      <dsp:txXfrm>
        <a:off x="6008934" y="899269"/>
        <a:ext cx="2218134" cy="887253"/>
      </dsp:txXfrm>
    </dsp:sp>
    <dsp:sp modelId="{E11FC8F4-1B8F-4DD1-AE87-73CE7DCC0600}">
      <dsp:nvSpPr>
        <dsp:cNvPr id="0" name=""/>
        <dsp:cNvSpPr/>
      </dsp:nvSpPr>
      <dsp:spPr>
        <a:xfrm>
          <a:off x="6008934" y="1897430"/>
          <a:ext cx="1774507" cy="59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金钱返回用户账户</a:t>
          </a:r>
          <a:endParaRPr lang="en-US" sz="1800" kern="1200" dirty="0"/>
        </a:p>
      </dsp:txBody>
      <dsp:txXfrm>
        <a:off x="6008934" y="1897430"/>
        <a:ext cx="1774507" cy="59737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3A216D-65DB-4766-B9D2-F0720B84DE08}">
      <dsp:nvSpPr>
        <dsp:cNvPr id="0" name=""/>
        <dsp:cNvSpPr/>
      </dsp:nvSpPr>
      <dsp:spPr>
        <a:xfrm>
          <a:off x="3026" y="600684"/>
          <a:ext cx="2885182" cy="1154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提交订单</a:t>
          </a:r>
          <a:endParaRPr lang="en-US" sz="3000" kern="1200" dirty="0"/>
        </a:p>
      </dsp:txBody>
      <dsp:txXfrm>
        <a:off x="3026" y="600684"/>
        <a:ext cx="2885182" cy="1154072"/>
      </dsp:txXfrm>
    </dsp:sp>
    <dsp:sp modelId="{4F0428DB-A8BF-4483-85CB-C1651427C03D}">
      <dsp:nvSpPr>
        <dsp:cNvPr id="0" name=""/>
        <dsp:cNvSpPr/>
      </dsp:nvSpPr>
      <dsp:spPr>
        <a:xfrm>
          <a:off x="3026" y="1899015"/>
          <a:ext cx="2308145" cy="89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金钱转到第三平台</a:t>
          </a:r>
          <a:endParaRPr lang="en-US" sz="2000" kern="1200" dirty="0"/>
        </a:p>
      </dsp:txBody>
      <dsp:txXfrm>
        <a:off x="3026" y="1899015"/>
        <a:ext cx="2308145" cy="894375"/>
      </dsp:txXfrm>
    </dsp:sp>
    <dsp:sp modelId="{F9E86E6F-ED5A-4FBD-8B83-CAB9B5159201}">
      <dsp:nvSpPr>
        <dsp:cNvPr id="0" name=""/>
        <dsp:cNvSpPr/>
      </dsp:nvSpPr>
      <dsp:spPr>
        <a:xfrm>
          <a:off x="2672208" y="600684"/>
          <a:ext cx="2885182" cy="1154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商家一直不配送</a:t>
          </a:r>
          <a:endParaRPr lang="en-US" sz="3000" kern="1200" dirty="0"/>
        </a:p>
      </dsp:txBody>
      <dsp:txXfrm>
        <a:off x="2672208" y="600684"/>
        <a:ext cx="2885182" cy="1154072"/>
      </dsp:txXfrm>
    </dsp:sp>
    <dsp:sp modelId="{9B0CC794-8215-4453-980F-26BB809048C5}">
      <dsp:nvSpPr>
        <dsp:cNvPr id="0" name=""/>
        <dsp:cNvSpPr/>
      </dsp:nvSpPr>
      <dsp:spPr>
        <a:xfrm>
          <a:off x="5341391" y="600684"/>
          <a:ext cx="2885182" cy="11540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订单过期自动取消</a:t>
          </a:r>
          <a:endParaRPr lang="en-US" sz="3000" kern="1200" dirty="0"/>
        </a:p>
      </dsp:txBody>
      <dsp:txXfrm>
        <a:off x="5341391" y="600684"/>
        <a:ext cx="2885182" cy="1154072"/>
      </dsp:txXfrm>
    </dsp:sp>
    <dsp:sp modelId="{E11FC8F4-1B8F-4DD1-AE87-73CE7DCC0600}">
      <dsp:nvSpPr>
        <dsp:cNvPr id="0" name=""/>
        <dsp:cNvSpPr/>
      </dsp:nvSpPr>
      <dsp:spPr>
        <a:xfrm>
          <a:off x="5341391" y="1899015"/>
          <a:ext cx="2308145" cy="89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金钱返回用户账户</a:t>
          </a:r>
          <a:endParaRPr lang="en-US" sz="3000" kern="1200" dirty="0"/>
        </a:p>
      </dsp:txBody>
      <dsp:txXfrm>
        <a:off x="5341391" y="1899015"/>
        <a:ext cx="2308145" cy="89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O2O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-by </a:t>
            </a:r>
            <a:r>
              <a:rPr lang="en-US" altLang="zh-CN" dirty="0" err="1" smtClean="0"/>
              <a:t>Suky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登录过滤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注册商家</a:t>
            </a:r>
            <a:endParaRPr lang="en-US" altLang="zh-CN" dirty="0" smtClean="0"/>
          </a:p>
          <a:p>
            <a:r>
              <a:rPr lang="zh-CN" altLang="en-US" dirty="0" smtClean="0"/>
              <a:t>提</a:t>
            </a:r>
            <a:r>
              <a:rPr lang="zh-CN" altLang="en-US" dirty="0" smtClean="0"/>
              <a:t>交订单</a:t>
            </a:r>
            <a:endParaRPr lang="en-US" altLang="zh-CN" dirty="0" smtClean="0"/>
          </a:p>
          <a:p>
            <a:r>
              <a:rPr lang="zh-CN" altLang="en-US" dirty="0" smtClean="0"/>
              <a:t>个</a:t>
            </a:r>
            <a:r>
              <a:rPr lang="zh-CN" altLang="en-US" dirty="0" smtClean="0"/>
              <a:t>人中心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Everything is possible!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主要流程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订单状态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金钱流动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275</Words>
  <Application>Microsoft Office PowerPoint</Application>
  <PresentationFormat>On-screen Show (16:9)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O2O</vt:lpstr>
      <vt:lpstr>Everything is possible!</vt:lpstr>
      <vt:lpstr>主要流程</vt:lpstr>
      <vt:lpstr>Slide 4</vt:lpstr>
      <vt:lpstr>订单状态</vt:lpstr>
      <vt:lpstr>金钱流动</vt:lpstr>
      <vt:lpstr>Slide 7</vt:lpstr>
      <vt:lpstr>Slide 8</vt:lpstr>
      <vt:lpstr>Slide 9</vt:lpstr>
      <vt:lpstr>登录过滤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SUKY ZHEN (ITA-ISDC-ISD-OOCLL/ZHA)</dc:creator>
  <cp:lastModifiedBy>GDSCINST</cp:lastModifiedBy>
  <cp:revision>113</cp:revision>
  <dcterms:created xsi:type="dcterms:W3CDTF">2006-08-16T00:00:00Z</dcterms:created>
  <dcterms:modified xsi:type="dcterms:W3CDTF">2015-08-21T05:16:30Z</dcterms:modified>
</cp:coreProperties>
</file>