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50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133-5606-45E7-A3FB-02F9DA22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FEED9-0FF7-4FB5-B7CB-EBA116020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16F1-C8BA-4EC6-BDEE-CDD67B5E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3C07-B699-415A-8F80-BD0CFBAB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D6B5-0AC0-4973-BC5A-239FDED4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E0AF-1805-40AD-A5A6-D041E11F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BC426-1D7D-4D4A-B31D-2298B961B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EE90-3F5A-4CBB-B95E-0787C796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B822-3D1E-4203-8499-F2B60232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635A-5ED1-4424-9E11-FE4B97F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57187-D914-47DF-830C-EC54D593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A4D38-1AA4-4892-9A87-BDC790C3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142C-C76A-44DF-BED2-4EFB3310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47DE-9B0D-4F04-AF45-C5097263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4A67-12BA-4D86-9638-8401B441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0D6-9B13-4524-84E6-482E5E61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B30C-B5AF-4FAA-BB9A-97B9941E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90CE-24C2-4E6E-B594-8EAF26CB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5805-4621-42CB-A1A1-E2A0460D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ABF4-15DB-4F28-963E-C2EF76D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53C6-5F9E-434B-AD50-9B457799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6A38-56CE-468D-BEB9-593420E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746E-1B97-43D6-A929-DEC39295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F7D5-8FB2-4F82-9792-67BC705C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FB7C-F596-4FE3-B55A-CA37C78C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0188-F4EB-42B6-9194-6E074730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531E-1D59-4A0E-9517-0546697C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33C53-B002-4B31-BB97-8B9FAB6B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B7FB-5D3C-4E74-B50A-68F8738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0A26-3F39-4B85-8996-4A767966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ED7A-3546-4087-8B50-08FDF1FC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6789-0C32-4E2C-A0E1-EE18BFF3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C6A8-A053-4706-B08A-DA6B7AAA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FB4C0-861C-4D30-89DE-9097B7EE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A2A5-8F7D-4120-96A4-AC2B1BB8F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4842A-5511-4A9C-8A21-9138F851C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89437-A887-4B9F-A541-329C821E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FF80B-D05E-40C9-A7F7-7A3A18C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E0D68-9E16-4286-B735-83464DD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2CB3-F852-44C9-AA99-AF61C942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652FB-6825-4BF5-B0AD-D0213207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50CEC-4C30-4D04-BFFB-AD4C134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8F071-663C-4A9A-97DE-9C983197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E3455-A81F-4737-9018-A70BC2EA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A525D-924A-4366-B430-D7F2F0D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3FFC0-48F3-41FA-B3DB-D90DD0DA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5394-3033-4FAF-94B1-B6C42966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FEF-289C-4F65-BE4D-D42CDB05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8E71-FA35-4753-B269-A9558B3E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6E77F-80DB-4479-90BA-D991468F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A48F-8CE0-4F13-8F7D-4D49334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8657-6E70-4256-9D6F-9380E36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DBCC-0131-4FA9-8FD4-FEFAE9B7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AA88C-8206-4275-B4D1-0ECE75519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EF8B9-59D4-4CE9-9096-F1929B2C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CE4C-2205-4DD6-BDF4-900EC104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D3EE-29A9-43DD-B3CF-B7658048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77DE-D92A-459B-BB70-6FED60C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5D566-EA78-4D21-837A-BCE44D14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42623-94F6-4BBE-9A82-32D51845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8766-BD9B-4F91-8500-14AD117D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F5CF-F617-42FB-A4A9-C12B5A2578F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BEB6-E2A5-4BB4-A463-7A2D0052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5666-41B5-4D0A-A5CA-03B86CE4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51E6-C62D-4012-811C-B53DA6E75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5BE7465-C3B6-4AB1-A1D9-A65C1241EBEF}"/>
              </a:ext>
            </a:extLst>
          </p:cNvPr>
          <p:cNvGrpSpPr/>
          <p:nvPr/>
        </p:nvGrpSpPr>
        <p:grpSpPr>
          <a:xfrm>
            <a:off x="243828" y="1234435"/>
            <a:ext cx="14094472" cy="4389129"/>
            <a:chOff x="243828" y="1234435"/>
            <a:chExt cx="14094472" cy="4389129"/>
          </a:xfrm>
        </p:grpSpPr>
        <p:pic>
          <p:nvPicPr>
            <p:cNvPr id="5" name="Picture 4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3797147E-E5F8-47FF-A7B3-CA257A7F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343" y="1234435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DB6C362-0C11-4797-A93D-A7D145AB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8" y="1234435"/>
              <a:ext cx="5852172" cy="438912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D305F4-4A87-4503-A700-A2284AE990A1}"/>
                </a:ext>
              </a:extLst>
            </p:cNvPr>
            <p:cNvCxnSpPr>
              <a:cxnSpLocks/>
            </p:cNvCxnSpPr>
            <p:nvPr/>
          </p:nvCxnSpPr>
          <p:spPr>
            <a:xfrm>
              <a:off x="7089865" y="1587137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163635-BDD0-4A5C-8917-E1CC3A8E0917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65" y="1595851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AA7FA3-56CA-4F66-B0AD-EFDBB07989E8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20" y="1593667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DAE375-BCE7-4B8C-BB41-E42FB4C19A9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951" y="1587136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09451D-1745-4C1A-AE10-E57FEA430202}"/>
                </a:ext>
              </a:extLst>
            </p:cNvPr>
            <p:cNvCxnSpPr>
              <a:cxnSpLocks/>
            </p:cNvCxnSpPr>
            <p:nvPr/>
          </p:nvCxnSpPr>
          <p:spPr>
            <a:xfrm>
              <a:off x="8208917" y="1593667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865C24-07F5-4A23-A485-9BE2ACCF7B8F}"/>
                </a:ext>
              </a:extLst>
            </p:cNvPr>
            <p:cNvCxnSpPr>
              <a:cxnSpLocks/>
            </p:cNvCxnSpPr>
            <p:nvPr/>
          </p:nvCxnSpPr>
          <p:spPr>
            <a:xfrm>
              <a:off x="8568145" y="1587135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7FE3EF-9F03-4C9E-889B-03DB1513D1F8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42" y="1593667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CD9C47-0937-47A0-B256-B4D0C19FA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96105" y="1593667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4083D2-E930-4933-92F0-68995EA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11544300" y="1587134"/>
              <a:ext cx="0" cy="3151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D432E4-8C22-4AF6-BBD3-685FC334D7C8}"/>
                </a:ext>
              </a:extLst>
            </p:cNvPr>
            <p:cNvSpPr/>
            <p:nvPr/>
          </p:nvSpPr>
          <p:spPr>
            <a:xfrm>
              <a:off x="7089865" y="1580601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987448-1F1F-4497-8873-406F0B4487C6}"/>
                </a:ext>
              </a:extLst>
            </p:cNvPr>
            <p:cNvSpPr txBox="1"/>
            <p:nvPr/>
          </p:nvSpPr>
          <p:spPr>
            <a:xfrm>
              <a:off x="7034345" y="1502224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en-US" sz="1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E2FFFE-CF27-41CD-8E19-D8FB8E3BBEB8}"/>
                </a:ext>
              </a:extLst>
            </p:cNvPr>
            <p:cNvSpPr/>
            <p:nvPr/>
          </p:nvSpPr>
          <p:spPr>
            <a:xfrm>
              <a:off x="7333707" y="1589315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870A34-4D41-484A-BD67-94EAB472433C}"/>
                </a:ext>
              </a:extLst>
            </p:cNvPr>
            <p:cNvSpPr txBox="1"/>
            <p:nvPr/>
          </p:nvSpPr>
          <p:spPr>
            <a:xfrm>
              <a:off x="7278187" y="1510938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en-US" sz="1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A528D3-38A4-4383-92D4-E28A77424C20}"/>
                </a:ext>
              </a:extLst>
            </p:cNvPr>
            <p:cNvSpPr/>
            <p:nvPr/>
          </p:nvSpPr>
          <p:spPr>
            <a:xfrm>
              <a:off x="7645035" y="1580600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C3150-2AEE-4209-AAAA-F3C6C78F4A35}"/>
                </a:ext>
              </a:extLst>
            </p:cNvPr>
            <p:cNvSpPr txBox="1"/>
            <p:nvPr/>
          </p:nvSpPr>
          <p:spPr>
            <a:xfrm>
              <a:off x="7589515" y="1502223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en-US" sz="14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AF10133-8C67-43F9-A560-48F2DD2B23A0}"/>
                </a:ext>
              </a:extLst>
            </p:cNvPr>
            <p:cNvSpPr/>
            <p:nvPr/>
          </p:nvSpPr>
          <p:spPr>
            <a:xfrm>
              <a:off x="8017329" y="1580607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835CB8-4C52-4BA8-93AD-78F4DEF63711}"/>
                </a:ext>
              </a:extLst>
            </p:cNvPr>
            <p:cNvSpPr txBox="1"/>
            <p:nvPr/>
          </p:nvSpPr>
          <p:spPr>
            <a:xfrm>
              <a:off x="7961809" y="1515292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D323AC-2AB6-45BA-8F51-8D4A1D459ADF}"/>
                </a:ext>
              </a:extLst>
            </p:cNvPr>
            <p:cNvSpPr/>
            <p:nvPr/>
          </p:nvSpPr>
          <p:spPr>
            <a:xfrm>
              <a:off x="8298180" y="1574071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B0FE8E-BE69-4BDE-AAD0-44082B25C18A}"/>
                </a:ext>
              </a:extLst>
            </p:cNvPr>
            <p:cNvSpPr txBox="1"/>
            <p:nvPr/>
          </p:nvSpPr>
          <p:spPr>
            <a:xfrm>
              <a:off x="8242660" y="1495694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</a:t>
              </a:r>
              <a:endParaRPr lang="en-US" sz="1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A64BDF-59DE-48FE-A9F6-0AFDCB8358D0}"/>
                </a:ext>
              </a:extLst>
            </p:cNvPr>
            <p:cNvSpPr/>
            <p:nvPr/>
          </p:nvSpPr>
          <p:spPr>
            <a:xfrm>
              <a:off x="8637806" y="1574074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15EB75-828D-4568-A653-2BCF84A56EFB}"/>
                </a:ext>
              </a:extLst>
            </p:cNvPr>
            <p:cNvSpPr txBox="1"/>
            <p:nvPr/>
          </p:nvSpPr>
          <p:spPr>
            <a:xfrm>
              <a:off x="8582286" y="1495697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6</a:t>
              </a:r>
              <a:endParaRPr lang="en-US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C73ADB-CF25-4754-968A-967EEC7ADB3A}"/>
                </a:ext>
              </a:extLst>
            </p:cNvPr>
            <p:cNvSpPr/>
            <p:nvPr/>
          </p:nvSpPr>
          <p:spPr>
            <a:xfrm>
              <a:off x="10002872" y="1561007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E9E20C-4496-4133-961D-7919C0A18972}"/>
                </a:ext>
              </a:extLst>
            </p:cNvPr>
            <p:cNvSpPr txBox="1"/>
            <p:nvPr/>
          </p:nvSpPr>
          <p:spPr>
            <a:xfrm>
              <a:off x="9947352" y="1482630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7</a:t>
              </a:r>
              <a:endParaRPr lang="en-US" sz="1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152C8E-D4A8-4E04-8F8C-FDDE4825EB3A}"/>
                </a:ext>
              </a:extLst>
            </p:cNvPr>
            <p:cNvSpPr/>
            <p:nvPr/>
          </p:nvSpPr>
          <p:spPr>
            <a:xfrm>
              <a:off x="11335276" y="1561005"/>
              <a:ext cx="163281" cy="1502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ED02C7-1E6F-4AC0-827E-5788FD0AB062}"/>
                </a:ext>
              </a:extLst>
            </p:cNvPr>
            <p:cNvSpPr txBox="1"/>
            <p:nvPr/>
          </p:nvSpPr>
          <p:spPr>
            <a:xfrm>
              <a:off x="11279756" y="1482628"/>
              <a:ext cx="30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8</a:t>
              </a:r>
              <a:endParaRPr 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0B90D7-8574-4C8B-A242-18A4967FB539}"/>
                </a:ext>
              </a:extLst>
            </p:cNvPr>
            <p:cNvSpPr txBox="1"/>
            <p:nvPr/>
          </p:nvSpPr>
          <p:spPr>
            <a:xfrm>
              <a:off x="11880668" y="1790405"/>
              <a:ext cx="24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sz="1400" dirty="0"/>
                <a:t>Encode with h264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Decode &amp; play with h264</a:t>
              </a:r>
            </a:p>
            <a:p>
              <a:pPr marL="342900" indent="-342900">
                <a:buAutoNum type="arabicPeriod"/>
              </a:pPr>
              <a:r>
                <a:rPr lang="en-US" altLang="zh-CN" sz="1400" dirty="0"/>
                <a:t>Encode with h265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Decode &amp; play with h265</a:t>
              </a:r>
            </a:p>
            <a:p>
              <a:pPr marL="342900" indent="-342900">
                <a:buAutoNum type="arabicPeriod"/>
              </a:pPr>
              <a:r>
                <a:rPr lang="en-US" altLang="zh-CN" sz="1400" dirty="0"/>
                <a:t>Encode with vp8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Decode &amp; play with vp8</a:t>
              </a:r>
            </a:p>
            <a:p>
              <a:pPr marL="342900" indent="-342900">
                <a:buAutoNum type="arabicPeriod"/>
              </a:pPr>
              <a:r>
                <a:rPr lang="en-US" altLang="zh-CN" sz="1400" dirty="0"/>
                <a:t>Encode with vp9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Decode &amp; play with vp9</a:t>
              </a:r>
            </a:p>
            <a:p>
              <a:pPr marL="342900" indent="-342900">
                <a:buAutoNum type="arabicPeriod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3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Kefeng Duan</dc:creator>
  <cp:lastModifiedBy>Kefeng Duan</cp:lastModifiedBy>
  <cp:revision>3</cp:revision>
  <dcterms:created xsi:type="dcterms:W3CDTF">2020-09-19T08:31:01Z</dcterms:created>
  <dcterms:modified xsi:type="dcterms:W3CDTF">2020-09-20T13:15:40Z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kduan@nvidia.com</vt:lpwstr>
  </property>
  <property fmtid="{D5CDD505-2E9C-101B-9397-08002B2CF9AE}" pid="5" name="MSIP_Label_6b558183-044c-4105-8d9c-cea02a2a3d86_SetDate">
    <vt:lpwstr>2020-09-20T13:15:40.2459170Z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4cd19cc4-2ba8-4f26-b872-3112f4835598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