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d27d806979d9c9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d27d806979d9c9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65f4a1967f94df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65f4a1967f94df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65f4a1967f94df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965f4a1967f94df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65f4a1967f94df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65f4a1967f94df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65f4a1967f94df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65f4a1967f94df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65f4a1967f94df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65f4a1967f94df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d9500832bfc187e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d9500832bfc187e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9500832bfc187e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9500832bfc187e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2431060bb1260b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2431060bb1260b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1d27d806979d9c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1d27d806979d9c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d27d806979d9c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d27d806979d9c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d27d806979d9c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d27d806979d9c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d27d806979d9c9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d27d806979d9c9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d27d806979d9c9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d27d806979d9c9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0.jpg"/><Relationship Id="rId5" Type="http://schemas.openxmlformats.org/officeDocument/2006/relationships/image" Target="../media/image12.jp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Asesorías ITANG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83431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Andrea  del C. Aguilar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Jesús Jaregui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Diana Espinosa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José Moisés Aguirre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4503"/>
            <a:ext cx="8839200" cy="1450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036524" y="2571751"/>
            <a:ext cx="1080349" cy="108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38" y="152400"/>
            <a:ext cx="647832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2650587" y="3232817"/>
            <a:ext cx="685175" cy="68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825" y="152400"/>
            <a:ext cx="612036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50" y="152400"/>
            <a:ext cx="84532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13" y="152400"/>
            <a:ext cx="842537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50" y="152400"/>
            <a:ext cx="82395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63" y="567212"/>
            <a:ext cx="7000874" cy="400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5" cy="4614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34" y="1996138"/>
            <a:ext cx="1816025" cy="11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901" y="705075"/>
            <a:ext cx="3299174" cy="358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4180" y="1032051"/>
            <a:ext cx="2418437" cy="35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5248" y="2214363"/>
            <a:ext cx="562350" cy="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5194" y="2290575"/>
            <a:ext cx="562350" cy="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725" y="567862"/>
            <a:ext cx="6998550" cy="40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0850"/>
            <a:ext cx="8839200" cy="1450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2051022" y="2571751"/>
            <a:ext cx="1080349" cy="108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53932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3010628" y="2205081"/>
            <a:ext cx="1003300" cy="10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625" y="0"/>
            <a:ext cx="756074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988" y="542825"/>
            <a:ext cx="7086026" cy="40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