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4" r:id="rId9"/>
    <p:sldId id="262" r:id="rId10"/>
    <p:sldId id="263" r:id="rId11"/>
    <p:sldId id="266" r:id="rId12"/>
    <p:sldId id="270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64" y="3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DF391E-DFD4-4F97-AACE-3AFA6F3508A7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87645-552C-4DB2-907C-169A2D8E39FC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3" name="Rechtec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4" name="Rechtec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5" name="Rechtec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6" name="Rechtec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7" name="Rechtec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10" name="Rechtec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11" name="Rechtec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64B3ABC-BB7B-4905-861C-FA471D5E619D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4555F-CE0A-47D8-9524-849B8D3C2295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de-DE" dirty="0"/>
              <a:t>Textmasterformat durch Klicken bearbeiten</a:t>
            </a:r>
          </a:p>
          <a:p>
            <a:pPr lvl="1" rtl="0" eaLnBrk="1" latinLnBrk="0" hangingPunct="1"/>
            <a:r>
              <a:rPr lang="de-DE" dirty="0"/>
              <a:t>Zweite Ebene</a:t>
            </a:r>
          </a:p>
          <a:p>
            <a:pPr lvl="2" rtl="0" eaLnBrk="1" latinLnBrk="0" hangingPunct="1"/>
            <a:r>
              <a:rPr lang="de-DE" dirty="0"/>
              <a:t>Dritte Ebene</a:t>
            </a:r>
          </a:p>
          <a:p>
            <a:pPr lvl="3" rtl="0" eaLnBrk="1" latinLnBrk="0" hangingPunct="1"/>
            <a:r>
              <a:rPr lang="de-DE" dirty="0"/>
              <a:t>Vierte Ebene</a:t>
            </a:r>
          </a:p>
          <a:p>
            <a:pPr lvl="4" rtl="0" eaLnBrk="1" latinLnBrk="0" hangingPunct="1"/>
            <a:r>
              <a:rPr lang="de-DE" dirty="0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F7599-ADA9-47F8-84E5-F762589DB0B2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724517-3DBC-4072-B5D6-EB69CB874C2B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C5863-0F89-478D-A9EC-1E0017B0C30D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C3040-CD85-4AAC-9151-9D9CD6BFE006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578BAA-D7C1-405F-B084-4D4FCE0E09A4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FFAE18C5-AF28-405D-A3A1-310FA51E642F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F0D356-8B4A-4E3E-ACD5-0DD5CAD35CA7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de-DE" dirty="0"/>
              <a:t>Titelmasterformat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58724-6953-4ABD-B5B5-5A4FB8D14314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de-DE"/>
              <a:t>Bild durch Klicken auf Symbol hinzufügen</a:t>
            </a:r>
            <a:endParaRPr kumimoji="0"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9D76A-2037-4525-9E6F-69958B01BD11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0" name="Rechtec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1" name="Rechtec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2" name="Rechtec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EE251DD-19F3-4083-9669-DD677677589B}" type="datetime1">
              <a:rPr lang="de-DE" smtClean="0"/>
              <a:t>19.02.2018</a:t>
            </a:fld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81DAC-7152-4B84-82A3-BB4C9CDA36FA}"/>
              </a:ext>
            </a:extLst>
          </p:cNvPr>
          <p:cNvSpPr txBox="1">
            <a:spLocks/>
          </p:cNvSpPr>
          <p:nvPr/>
        </p:nvSpPr>
        <p:spPr>
          <a:xfrm>
            <a:off x="609600" y="1746407"/>
            <a:ext cx="11582400" cy="1813418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EmuPi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A8AEF380-378B-4877-B45A-545C2A3F5211}"/>
              </a:ext>
            </a:extLst>
          </p:cNvPr>
          <p:cNvSpPr txBox="1">
            <a:spLocks/>
          </p:cNvSpPr>
          <p:nvPr/>
        </p:nvSpPr>
        <p:spPr>
          <a:xfrm>
            <a:off x="525807" y="4156566"/>
            <a:ext cx="6604000" cy="269446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Projektbetreuer: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Herr Langewische, Herr Gröne &amp; Herr Berg</a:t>
            </a:r>
          </a:p>
          <a:p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Vorgestellt von: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Karina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Szymczak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, Pascal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Musiolik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,</a:t>
            </a:r>
            <a:b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Daniel Heinrich &amp; Michael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Olenberg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56C88A-D8CD-4A88-BFB0-C6A3892674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4722830"/>
            <a:ext cx="2121031" cy="19890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9E4E442-D1FF-44E5-8698-065378889561}"/>
              </a:ext>
            </a:extLst>
          </p:cNvPr>
          <p:cNvSpPr txBox="1"/>
          <p:nvPr/>
        </p:nvSpPr>
        <p:spPr>
          <a:xfrm>
            <a:off x="7129807" y="827149"/>
            <a:ext cx="445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Oberstufenprojekte ITAO 2018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1D815-6169-4711-8A4F-CB54E6D4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32" y="624526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5. Arbeit und kosten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38A297A-A53F-42E7-86D6-A17E9AA38E27}"/>
              </a:ext>
            </a:extLst>
          </p:cNvPr>
          <p:cNvSpPr txBox="1">
            <a:spLocks/>
          </p:cNvSpPr>
          <p:nvPr/>
        </p:nvSpPr>
        <p:spPr>
          <a:xfrm>
            <a:off x="609600" y="130482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5.2 Kosten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26" name="Picture 2" descr="Bildergebnis für kosten">
            <a:extLst>
              <a:ext uri="{FF2B5EF4-FFF2-40B4-BE49-F238E27FC236}">
                <a16:creationId xmlns:a16="http://schemas.microsoft.com/office/drawing/2014/main" id="{E4CEB18E-8597-41CA-8774-96A085E2F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0" y="2883732"/>
            <a:ext cx="3721097" cy="32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9E40837-4A9C-4505-B27E-2E2E71D088BA}"/>
              </a:ext>
            </a:extLst>
          </p:cNvPr>
          <p:cNvSpPr txBox="1"/>
          <p:nvPr/>
        </p:nvSpPr>
        <p:spPr>
          <a:xfrm>
            <a:off x="7126355" y="4095535"/>
            <a:ext cx="2680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455F51"/>
                </a:solidFill>
                <a:latin typeface="Cambria" panose="02040503050406030204" pitchFamily="18" charset="0"/>
              </a:rPr>
              <a:t>Ca 120€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6C306F-9D35-4BEC-9D9D-8633BA3FDE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40D9-BE64-4A73-B64F-78135B8C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526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6. Vorführung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B332F-8B26-47DE-95DD-53F36B87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C58A32-F8E0-4931-B556-E53FD29760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653C3-F201-4400-ABC4-D278BCF3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danke fürs zuhören">
            <a:extLst>
              <a:ext uri="{FF2B5EF4-FFF2-40B4-BE49-F238E27FC236}">
                <a16:creationId xmlns:a16="http://schemas.microsoft.com/office/drawing/2014/main" id="{F6116C7D-B9EE-4495-8BBA-848607279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9" y="2209800"/>
            <a:ext cx="9308346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458B0-F2C1-4C9E-A17B-D5C9E8C3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2806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Inhaltsverzeichnis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B3170-D5F7-4670-95EC-BAF88DEB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606"/>
            <a:ext cx="10972800" cy="4854930"/>
          </a:xfrm>
        </p:spPr>
        <p:txBody>
          <a:bodyPr>
            <a:normAutofit fontScale="7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Produktvorstellung</a:t>
            </a:r>
            <a:br>
              <a:rPr lang="de-DE" dirty="0">
                <a:latin typeface="Cambria" panose="02040503050406030204" pitchFamily="18" charset="0"/>
              </a:rPr>
            </a:br>
            <a:endParaRPr lang="de-DE" dirty="0">
              <a:latin typeface="Cambria" panose="020405030504060302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Warum dieses Produkt</a:t>
            </a:r>
            <a:br>
              <a:rPr lang="de-DE" dirty="0">
                <a:latin typeface="Cambria" panose="02040503050406030204" pitchFamily="18" charset="0"/>
              </a:rPr>
            </a:br>
            <a:endParaRPr lang="de-DE" dirty="0">
              <a:latin typeface="Cambria" panose="020405030504060302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Wichtige Komponenten</a:t>
            </a:r>
            <a:br>
              <a:rPr lang="de-DE" dirty="0">
                <a:latin typeface="Cambria" panose="02040503050406030204" pitchFamily="18" charset="0"/>
              </a:rPr>
            </a:br>
            <a:endParaRPr lang="de-DE" dirty="0">
              <a:latin typeface="Cambria" panose="020405030504060302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Aufbau:</a:t>
            </a:r>
          </a:p>
          <a:p>
            <a:pPr marL="916686" lvl="1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Der Raspberry Pi Zero</a:t>
            </a:r>
          </a:p>
          <a:p>
            <a:pPr marL="916686" lvl="1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Das Spiel</a:t>
            </a:r>
          </a:p>
          <a:p>
            <a:pPr marL="916686" lvl="1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Das Gehäuse</a:t>
            </a:r>
            <a:br>
              <a:rPr lang="de-DE" dirty="0">
                <a:latin typeface="Cambria" panose="02040503050406030204" pitchFamily="18" charset="0"/>
              </a:rPr>
            </a:br>
            <a:endParaRPr lang="de-DE" dirty="0">
              <a:latin typeface="Cambria" panose="020405030504060302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Arbeit und kosten</a:t>
            </a:r>
          </a:p>
          <a:p>
            <a:pPr marL="916686" lvl="1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Arbeit</a:t>
            </a:r>
          </a:p>
          <a:p>
            <a:pPr marL="916686" lvl="1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Kosten</a:t>
            </a:r>
            <a:br>
              <a:rPr lang="de-DE" dirty="0">
                <a:latin typeface="Cambria" panose="02040503050406030204" pitchFamily="18" charset="0"/>
              </a:rPr>
            </a:br>
            <a:endParaRPr lang="de-DE" dirty="0">
              <a:latin typeface="Cambria" panose="02040503050406030204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latin typeface="Cambria" panose="02040503050406030204" pitchFamily="18" charset="0"/>
              </a:rPr>
              <a:t>Vorführung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4C7807-33A7-475A-A897-02BECE02CB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D6F23-B317-4F0E-8416-57CAF772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22" y="615099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1. Produktvorstellung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09CE0-43FE-42BC-9DDD-14AAF865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73" y="2333919"/>
            <a:ext cx="10972800" cy="4325112"/>
          </a:xfrm>
        </p:spPr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Selbstgebaute Handheld Konsole</a:t>
            </a:r>
          </a:p>
          <a:p>
            <a:pPr marL="109728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Name = </a:t>
            </a:r>
            <a:r>
              <a:rPr lang="de-DE" b="1" dirty="0">
                <a:latin typeface="Cambria" panose="02040503050406030204" pitchFamily="18" charset="0"/>
              </a:rPr>
              <a:t>Emu</a:t>
            </a:r>
            <a:r>
              <a:rPr lang="de-DE" dirty="0">
                <a:latin typeface="Cambria" panose="02040503050406030204" pitchFamily="18" charset="0"/>
              </a:rPr>
              <a:t>lation und Raspberry </a:t>
            </a:r>
            <a:r>
              <a:rPr lang="de-DE" b="1" dirty="0">
                <a:latin typeface="Cambria" panose="02040503050406030204" pitchFamily="18" charset="0"/>
              </a:rPr>
              <a:t>Pi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Programmiertes Spiel</a:t>
            </a:r>
            <a:endParaRPr lang="en-GB" dirty="0">
              <a:latin typeface="Cambria" panose="02040503050406030204" pitchFamily="18" charset="0"/>
            </a:endParaRPr>
          </a:p>
          <a:p>
            <a:pPr lvl="1"/>
            <a:r>
              <a:rPr lang="de-DE" dirty="0" err="1">
                <a:latin typeface="Cambria" panose="02040503050406030204" pitchFamily="18" charset="0"/>
              </a:rPr>
              <a:t>President</a:t>
            </a:r>
            <a:r>
              <a:rPr lang="de-DE" dirty="0">
                <a:latin typeface="Cambria" panose="02040503050406030204" pitchFamily="18" charset="0"/>
              </a:rPr>
              <a:t> War</a:t>
            </a:r>
          </a:p>
          <a:p>
            <a:pPr lvl="2"/>
            <a:r>
              <a:rPr lang="de-DE" dirty="0">
                <a:latin typeface="Cambria" panose="02040503050406030204" pitchFamily="18" charset="0"/>
              </a:rPr>
              <a:t>Politisch, satirisches Bomberman 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56C2886-2B88-4877-A389-4CFF85583611}"/>
              </a:ext>
            </a:extLst>
          </p:cNvPr>
          <p:cNvSpPr txBox="1">
            <a:spLocks/>
          </p:cNvSpPr>
          <p:nvPr/>
        </p:nvSpPr>
        <p:spPr>
          <a:xfrm>
            <a:off x="722722" y="1267119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Der EmuPi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60B118-AF2A-418B-856B-2AA2C2894E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00AE6-0E69-4586-81D5-F1C98672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5099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2. Warum dieses Projekt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5FF24-972B-42D6-B70B-B2DED006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Cambria" panose="02040503050406030204" pitchFamily="18" charset="0"/>
              </a:rPr>
              <a:t>Jeder spielt Games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Computer, Konsole oder Smartphone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Retro Spiele auf einer Konsole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Für Jung und Alt</a:t>
            </a:r>
          </a:p>
          <a:p>
            <a:pPr marL="109728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Harmonische Komposition aus: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Programmieren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Elektrotechnik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Handwerk</a:t>
            </a:r>
          </a:p>
          <a:p>
            <a:pPr marL="109728" indent="0">
              <a:buNone/>
            </a:pPr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0D1202-2AB7-4E2E-B90E-FDA9B8962B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3E72-3CE0-4936-BB41-58DEB01B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4" y="633953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Wichtige Komponenten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ED928-067A-4068-85D9-DD8A80C8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Raspberry Pi Zero</a:t>
            </a:r>
          </a:p>
          <a:p>
            <a:pPr marL="109728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Rückfahrtkamera</a:t>
            </a:r>
          </a:p>
          <a:p>
            <a:pPr marL="109728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Audio Boost</a:t>
            </a:r>
            <a:r>
              <a:rPr lang="de-DE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de-DE" dirty="0">
                <a:latin typeface="Cambria" panose="02040503050406030204" pitchFamily="18" charset="0"/>
              </a:rPr>
              <a:t>Platine</a:t>
            </a:r>
            <a:r>
              <a:rPr lang="de-DE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de-DE" dirty="0">
              <a:solidFill>
                <a:srgbClr val="455F51"/>
              </a:solidFill>
              <a:latin typeface="Cambria" panose="02040503050406030204" pitchFamily="18" charset="0"/>
            </a:endParaRPr>
          </a:p>
          <a:p>
            <a:pPr marL="109728" indent="0">
              <a:buNone/>
            </a:pPr>
            <a:endParaRPr lang="de-DE" dirty="0">
              <a:solidFill>
                <a:srgbClr val="455F51"/>
              </a:solidFill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Powerbank</a:t>
            </a:r>
            <a:r>
              <a:rPr lang="de-DE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de-DE" dirty="0">
                <a:solidFill>
                  <a:srgbClr val="455F51"/>
                </a:solidFill>
                <a:latin typeface="Cambria" panose="02040503050406030204" pitchFamily="18" charset="0"/>
              </a:rPr>
              <a:t>12000mA/h</a:t>
            </a:r>
          </a:p>
          <a:p>
            <a:pPr marL="109728" indent="0">
              <a:buNone/>
            </a:pPr>
            <a:endParaRPr lang="de-DE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Holzfaserplatte</a:t>
            </a:r>
            <a:r>
              <a:rPr lang="de-DE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C114FA-985A-43E5-BBB6-71C2FF355F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5F2-14FA-4D0C-A16C-48DE719F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6226"/>
            <a:ext cx="10972800" cy="1066800"/>
          </a:xfrm>
        </p:spPr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4.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3DC49-40C3-4F23-8EFC-92AC3010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Betriebssystem : </a:t>
            </a:r>
            <a:r>
              <a:rPr lang="de-DE" dirty="0" err="1">
                <a:latin typeface="Cambria" panose="02040503050406030204" pitchFamily="18" charset="0"/>
              </a:rPr>
              <a:t>Recalbox</a:t>
            </a:r>
            <a:endParaRPr lang="de-DE" dirty="0">
              <a:latin typeface="Cambria" panose="02040503050406030204" pitchFamily="18" charset="0"/>
            </a:endParaRPr>
          </a:p>
          <a:p>
            <a:pPr lvl="1"/>
            <a:r>
              <a:rPr lang="de-DE" dirty="0">
                <a:latin typeface="Cambria" panose="02040503050406030204" pitchFamily="18" charset="0"/>
              </a:rPr>
              <a:t>„Open Source“-System</a:t>
            </a:r>
          </a:p>
          <a:p>
            <a:pPr lvl="2"/>
            <a:r>
              <a:rPr lang="de-DE" dirty="0">
                <a:latin typeface="Cambria" panose="02040503050406030204" pitchFamily="18" charset="0"/>
              </a:rPr>
              <a:t>Frei zugänglich</a:t>
            </a:r>
          </a:p>
          <a:p>
            <a:pPr lvl="1"/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Vorinstallierte Spieleroms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Zusätzliche Roms erhältlich</a:t>
            </a:r>
          </a:p>
          <a:p>
            <a:pPr lvl="2"/>
            <a:r>
              <a:rPr lang="de-DE" dirty="0">
                <a:latin typeface="Cambria" panose="02040503050406030204" pitchFamily="18" charset="0"/>
              </a:rPr>
              <a:t>Sofern im eigenem Besitz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B061182-723A-4C09-8585-A31CC7AAEC5C}"/>
              </a:ext>
            </a:extLst>
          </p:cNvPr>
          <p:cNvSpPr txBox="1">
            <a:spLocks/>
          </p:cNvSpPr>
          <p:nvPr/>
        </p:nvSpPr>
        <p:spPr>
          <a:xfrm>
            <a:off x="609600" y="1182624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4.1 Der Raspberry Pi Zero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0D9105-5DA5-415D-A56B-43770CE4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9" y="2171147"/>
            <a:ext cx="6096291" cy="30071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5BF8BD-71AA-400F-97E3-4938581DD4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56012-077A-4225-A6D4-D8E3ABE2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Programmiert auf Java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Inspiriert von Bomberman</a:t>
            </a:r>
          </a:p>
          <a:p>
            <a:pPr lvl="1"/>
            <a:r>
              <a:rPr lang="de-DE" dirty="0" err="1">
                <a:latin typeface="Cambria" panose="02040503050406030204" pitchFamily="18" charset="0"/>
              </a:rPr>
              <a:t>President</a:t>
            </a:r>
            <a:r>
              <a:rPr lang="de-DE" dirty="0">
                <a:latin typeface="Cambria" panose="02040503050406030204" pitchFamily="18" charset="0"/>
              </a:rPr>
              <a:t> War</a:t>
            </a:r>
          </a:p>
          <a:p>
            <a:pPr lvl="2"/>
            <a:r>
              <a:rPr lang="de-DE" dirty="0">
                <a:latin typeface="Cambria" panose="02040503050406030204" pitchFamily="18" charset="0"/>
              </a:rPr>
              <a:t>Satirisch und politische Lage</a:t>
            </a:r>
          </a:p>
          <a:p>
            <a:pPr lvl="1"/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Selbst erstellte Sprites</a:t>
            </a:r>
          </a:p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4E90363-A691-4DB8-9E53-7AC4973D2539}"/>
              </a:ext>
            </a:extLst>
          </p:cNvPr>
          <p:cNvSpPr txBox="1">
            <a:spLocks/>
          </p:cNvSpPr>
          <p:nvPr/>
        </p:nvSpPr>
        <p:spPr>
          <a:xfrm>
            <a:off x="609600" y="616226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Cambria" panose="02040503050406030204" pitchFamily="18" charset="0"/>
              </a:rPr>
              <a:t>4. Aufbau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1FE2CFE-1D6D-47BE-96DA-A3BE6849C1C8}"/>
              </a:ext>
            </a:extLst>
          </p:cNvPr>
          <p:cNvSpPr txBox="1">
            <a:spLocks/>
          </p:cNvSpPr>
          <p:nvPr/>
        </p:nvSpPr>
        <p:spPr>
          <a:xfrm>
            <a:off x="609600" y="1182624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4.2 Das Spiel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Grafik 5" descr="https://raw.githubusercontent.com/ITAO2Bomberman/bombo_recal/master/sorrow.ita.bomberman/sorrow.ita.bomberman/src/ita/bombermangame/sprites/trump/1.png">
            <a:extLst>
              <a:ext uri="{FF2B5EF4-FFF2-40B4-BE49-F238E27FC236}">
                <a16:creationId xmlns:a16="http://schemas.microsoft.com/office/drawing/2014/main" id="{CFC02A24-4555-4274-A57B-ED96EAA9D8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7" y="4361963"/>
            <a:ext cx="1371600" cy="132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https://raw.githubusercontent.com/ITAO2Bomberman/bombo_recal/master/sorrow.ita.bomberman/sorrow.ita.bomberman/src/ita/bombermangame/sprites/fatKorean/1.png">
            <a:extLst>
              <a:ext uri="{FF2B5EF4-FFF2-40B4-BE49-F238E27FC236}">
                <a16:creationId xmlns:a16="http://schemas.microsoft.com/office/drawing/2014/main" id="{36CDF898-BDC0-4344-95D8-27A667D1CC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09" y="4561068"/>
            <a:ext cx="1381538" cy="117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https://raw.githubusercontent.com/ITAO2Bomberman/bombo_recal/master/sorrow.ita.bomberman/sorrow.ita.bomberman/src/ita/bombermangame/sprites/bombs/bombAmi.png">
            <a:extLst>
              <a:ext uri="{FF2B5EF4-FFF2-40B4-BE49-F238E27FC236}">
                <a16:creationId xmlns:a16="http://schemas.microsoft.com/office/drawing/2014/main" id="{C2E2CB7A-29D7-464E-9DA3-340F44DCDE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29" y="5923000"/>
            <a:ext cx="696595" cy="69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https://raw.githubusercontent.com/ITAO2Bomberman/bombo_recal/master/sorrow.ita.bomberman/sorrow.ita.bomberman/src/ita/bombermangame/sprites/bombs/bombKora.png">
            <a:extLst>
              <a:ext uri="{FF2B5EF4-FFF2-40B4-BE49-F238E27FC236}">
                <a16:creationId xmlns:a16="http://schemas.microsoft.com/office/drawing/2014/main" id="{9332C54F-16D3-4BED-B15E-DA247CAFFC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80" y="5923000"/>
            <a:ext cx="696595" cy="69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FCA3A7-7B6A-4FD7-9A31-7BC6B6A78B5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B3F47-8602-4CF6-A330-AB9755AC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526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4. Aufbau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1A4F5-425A-4971-86F2-74BF492F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mbria" panose="02040503050406030204" pitchFamily="18" charset="0"/>
              </a:rPr>
              <a:t>Holzgehäuse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Eingebaut</a:t>
            </a:r>
          </a:p>
          <a:p>
            <a:pPr lvl="1"/>
            <a:r>
              <a:rPr lang="de-DE">
                <a:latin typeface="Cambria" panose="02040503050406030204" pitchFamily="18" charset="0"/>
              </a:rPr>
              <a:t>Raspberry Pi </a:t>
            </a:r>
            <a:r>
              <a:rPr lang="de-DE" dirty="0">
                <a:latin typeface="Cambria" panose="02040503050406030204" pitchFamily="18" charset="0"/>
              </a:rPr>
              <a:t>Zero</a:t>
            </a:r>
          </a:p>
          <a:p>
            <a:pPr lvl="1"/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Selbst erstellte Platine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Ladefunktion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Audio Output</a:t>
            </a:r>
          </a:p>
          <a:p>
            <a:pPr marL="704088" lvl="2" indent="0">
              <a:buNone/>
            </a:pP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5353050-3D7C-4AF2-A21E-648412E530BC}"/>
              </a:ext>
            </a:extLst>
          </p:cNvPr>
          <p:cNvSpPr txBox="1">
            <a:spLocks/>
          </p:cNvSpPr>
          <p:nvPr/>
        </p:nvSpPr>
        <p:spPr>
          <a:xfrm>
            <a:off x="609600" y="1182624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4.3 Das Gehäuse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66E3BF-BFD8-4D54-A764-32A1865D04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73D3B-320F-405D-AD3E-4E3779C7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5672"/>
            <a:ext cx="10972800" cy="1066800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5. Arbeit und kosten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D4B36-0463-40F6-A9FA-2E40A7A9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Schwierigkeitsgrad: Mittel - schwer</a:t>
            </a:r>
          </a:p>
          <a:p>
            <a:endParaRPr lang="de-DE" dirty="0"/>
          </a:p>
          <a:p>
            <a:r>
              <a:rPr lang="de-DE" dirty="0"/>
              <a:t>Aufwändige Programmierung</a:t>
            </a:r>
          </a:p>
          <a:p>
            <a:pPr lvl="1"/>
            <a:r>
              <a:rPr lang="de-DE" dirty="0"/>
              <a:t>Kenntnisse dringend Erforderlich</a:t>
            </a:r>
          </a:p>
          <a:p>
            <a:endParaRPr lang="de-DE" dirty="0"/>
          </a:p>
          <a:p>
            <a:r>
              <a:rPr lang="de-DE" dirty="0"/>
              <a:t>Mittelschwere Installation der Emulatoren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Handwerkliches Geschick </a:t>
            </a:r>
            <a:endParaRPr lang="en-GB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97A3082-FF70-401F-9466-9868D02A6958}"/>
              </a:ext>
            </a:extLst>
          </p:cNvPr>
          <p:cNvSpPr txBox="1">
            <a:spLocks/>
          </p:cNvSpPr>
          <p:nvPr/>
        </p:nvSpPr>
        <p:spPr>
          <a:xfrm>
            <a:off x="609600" y="1285973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5.1 Arbeit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9613A-19F2-48FB-9034-D921854975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0" y="5903843"/>
            <a:ext cx="947530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ungsprä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8_TF03460604.potx" id="{68E33F65-9F00-41E2-B7AF-EEA12800BC95}" vid="{3F568612-D244-4676-9425-D425C4E7832D}"/>
    </a:ext>
  </a:extLst>
</a:theme>
</file>

<file path=ppt/theme/theme2.xml><?xml version="1.0" encoding="utf-8"?>
<a:theme xmlns:a="http://schemas.openxmlformats.org/drawingml/2006/main" name="Office-Desig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Schulungspräsentation</Template>
  <TotalTime>0</TotalTime>
  <Words>194</Words>
  <Application>Microsoft Office PowerPoint</Application>
  <PresentationFormat>Breitbild</PresentationFormat>
  <Paragraphs>92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Georgia</vt:lpstr>
      <vt:lpstr>Wingdings 2</vt:lpstr>
      <vt:lpstr>Schulungspräsentation</vt:lpstr>
      <vt:lpstr>PowerPoint-Präsentation</vt:lpstr>
      <vt:lpstr>Inhaltsverzeichnis</vt:lpstr>
      <vt:lpstr>1. Produktvorstellung</vt:lpstr>
      <vt:lpstr>2. Warum dieses Projekt</vt:lpstr>
      <vt:lpstr>3. Wichtige Komponenten </vt:lpstr>
      <vt:lpstr>4. Aufbau</vt:lpstr>
      <vt:lpstr>PowerPoint-Präsentation</vt:lpstr>
      <vt:lpstr>4. Aufbau</vt:lpstr>
      <vt:lpstr>5. Arbeit und kosten</vt:lpstr>
      <vt:lpstr>5. Arbeit und kosten</vt:lpstr>
      <vt:lpstr>6. Vorführung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Karina</dc:creator>
  <cp:lastModifiedBy>Karina</cp:lastModifiedBy>
  <cp:revision>54</cp:revision>
  <dcterms:created xsi:type="dcterms:W3CDTF">2018-02-13T09:13:18Z</dcterms:created>
  <dcterms:modified xsi:type="dcterms:W3CDTF">2018-02-19T09:01:13Z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