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6"/>
  </p:normalViewPr>
  <p:slideViewPr>
    <p:cSldViewPr snapToGrid="0" snapToObjects="1">
      <p:cViewPr varScale="1">
        <p:scale>
          <a:sx n="76" d="100"/>
          <a:sy n="76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2838-6120-C049-810C-AC18CBBA8F68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ECD7-51DA-4945-970D-2C123687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50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2838-6120-C049-810C-AC18CBBA8F68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ECD7-51DA-4945-970D-2C123687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35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2838-6120-C049-810C-AC18CBBA8F68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ECD7-51DA-4945-970D-2C123687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67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2838-6120-C049-810C-AC18CBBA8F68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ECD7-51DA-4945-970D-2C123687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3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2838-6120-C049-810C-AC18CBBA8F68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ECD7-51DA-4945-970D-2C123687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8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2838-6120-C049-810C-AC18CBBA8F68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ECD7-51DA-4945-970D-2C123687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39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2838-6120-C049-810C-AC18CBBA8F68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ECD7-51DA-4945-970D-2C123687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4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2838-6120-C049-810C-AC18CBBA8F68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ECD7-51DA-4945-970D-2C123687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91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2838-6120-C049-810C-AC18CBBA8F68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ECD7-51DA-4945-970D-2C123687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9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2838-6120-C049-810C-AC18CBBA8F68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ECD7-51DA-4945-970D-2C123687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40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2838-6120-C049-810C-AC18CBBA8F68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ECD7-51DA-4945-970D-2C123687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1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F2838-6120-C049-810C-AC18CBBA8F68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8ECD7-51DA-4945-970D-2C1236878C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21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13959" y="5230283"/>
            <a:ext cx="6765471" cy="1325563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@@@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16" y="370416"/>
            <a:ext cx="4379955" cy="48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3950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Yu Gothic</vt:lpstr>
      <vt:lpstr>Yu Gothic Light</vt:lpstr>
      <vt:lpstr>ホワイト</vt:lpstr>
      <vt:lpstr>@@@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@@@</dc:title>
  <dc:creator>上田　隆一</dc:creator>
  <cp:lastModifiedBy>上田　隆一</cp:lastModifiedBy>
  <cp:revision>2</cp:revision>
  <dcterms:created xsi:type="dcterms:W3CDTF">2016-12-20T14:59:08Z</dcterms:created>
  <dcterms:modified xsi:type="dcterms:W3CDTF">2016-12-22T02:10:03Z</dcterms:modified>
</cp:coreProperties>
</file>