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Average"/>
      <p:regular r:id="rId38"/>
    </p:embeddedFont>
    <p:embeddedFont>
      <p:font typeface="Oswald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bold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Oswald-regular.fntdata"/><Relationship Id="rId16" Type="http://schemas.openxmlformats.org/officeDocument/2006/relationships/slide" Target="slides/slide12.xml"/><Relationship Id="rId38" Type="http://schemas.openxmlformats.org/officeDocument/2006/relationships/font" Target="fonts/Average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TREINAMENTO DE LINGUAGEM C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Thayná Pires Baldão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Lucas Alberto Bilobran Lema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Delson Barros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Bruno Felipe de Oliveira Almeida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BIBLIOTECAS</a:t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251" y="2221725"/>
            <a:ext cx="3993350" cy="22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375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Bibliotecas são conjuntos de funções que foram feitas por alguém e que podem ser usadas por outros programas sem que nos preocupemos com o código dessas funções.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Sintaxe para inclusão de bibliotecas: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/>
              <a:t>#include &lt;nome_da_biblioteca.h&gt;</a:t>
            </a:r>
            <a:endParaRPr b="1"/>
          </a:p>
        </p:txBody>
      </p:sp>
      <p:sp>
        <p:nvSpPr>
          <p:cNvPr id="121" name="Shape 121"/>
          <p:cNvSpPr txBox="1"/>
          <p:nvPr/>
        </p:nvSpPr>
        <p:spPr>
          <a:xfrm>
            <a:off x="4782800" y="1152475"/>
            <a:ext cx="36042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As principais bibliotecas que existem para linguagem C são: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DECLARAÇÃO DE VARIÁVEIS NUMÉRICAS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Em C++ existem várias entidades chamadas tipos numéricos. Eles classificam informações que queremos manipular em nossos programas. A tabela seguinte mostra os tipos mais comuns:</a:t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374" y="2342550"/>
            <a:ext cx="6307275" cy="157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701113" y="3987325"/>
            <a:ext cx="7741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Obs: </a:t>
            </a:r>
            <a:r>
              <a:rPr lang="pt-BR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cada tipo possui um tipo unsigned associado, que não pode assumir valores negativos. Por exemplo, o tipo unsigned int representa um Inteiro entre 0 e 232 - 1. Ademais, essas informações podem variar de compilador para compilador. Por enquanto não vamos detalhar como esses tipos funcionam, vamos partir para um lado mais prático.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DECLARAÇÃO DE VARIÁVEIS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235500" y="1152475"/>
            <a:ext cx="881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 </a:t>
            </a:r>
            <a:r>
              <a:rPr lang="pt-BR" sz="1600"/>
              <a:t>Em C, todas as variáveis utilizadas precisam ser declaradas antes de ser utilizada. A sintaxe utilizada em C para fazer isso é a seguinte: </a:t>
            </a:r>
            <a:endParaRPr sz="1600"/>
          </a:p>
          <a:p>
            <a:pPr indent="0" lvl="0" mar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600"/>
              <a:t>tipo_da_variavel nomeDaVariavel;</a:t>
            </a:r>
            <a:endParaRPr b="1" sz="1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Exemplo: int idade;</a:t>
            </a:r>
            <a:endParaRPr sz="1600"/>
          </a:p>
          <a:p>
            <a:pPr indent="-330200" lvl="0" marL="457200" rtl="0" algn="just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Existem algumas regras para nomear uma variável:</a:t>
            </a:r>
            <a:endParaRPr sz="16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/>
              <a:t> - O nome não pode ser uma palavra-chave, como int, return, ...</a:t>
            </a:r>
            <a:endParaRPr sz="16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/>
              <a:t> - O nome deve ser composto apenas por letras, números e o underscore;</a:t>
            </a:r>
            <a:endParaRPr sz="16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/>
              <a:t> - O nome não pode começar por um número;</a:t>
            </a:r>
            <a:endParaRPr sz="16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/>
              <a:t>- Não utilize acentos ortográficos!</a:t>
            </a:r>
            <a:endParaRPr sz="16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600"/>
              <a:t>Obs:</a:t>
            </a:r>
            <a:r>
              <a:rPr lang="pt-BR" sz="1600"/>
              <a:t> C e C++ são case-sensitive, portanto a variável Total é diferente de total ou TOTAL.</a:t>
            </a:r>
            <a:endParaRPr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ATRIBUIÇÃO DE VARIÁVEIS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Uma atribuição é dar a uma variável algum valor:</a:t>
            </a:r>
            <a:endParaRPr/>
          </a:p>
          <a:p>
            <a:pPr indent="0" lvl="0" marL="3810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/>
              <a:t>n = 5;</a:t>
            </a:r>
            <a:endParaRPr b="1"/>
          </a:p>
          <a:p>
            <a:pPr indent="-342900" lvl="0" marL="457200" rtl="0" algn="just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possível atribuir o valor de uma variável a outra:</a:t>
            </a:r>
            <a:endParaRPr/>
          </a:p>
          <a:p>
            <a:pPr indent="0" lvl="0" marL="3810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/>
              <a:t>float x = 8.9, y;</a:t>
            </a:r>
            <a:endParaRPr b="1"/>
          </a:p>
          <a:p>
            <a:pPr indent="0" lvl="0" marL="381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x = y;</a:t>
            </a:r>
            <a:endParaRPr b="1"/>
          </a:p>
          <a:p>
            <a:pPr indent="0" lvl="0" marL="381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// Ou até:</a:t>
            </a:r>
            <a:endParaRPr b="1"/>
          </a:p>
          <a:p>
            <a:pPr indent="0" lvl="0" marL="381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x = y + 3.5;</a:t>
            </a:r>
            <a:endParaRPr b="1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variável da esquerda pode aparecer à direita também:</a:t>
            </a:r>
            <a:endParaRPr/>
          </a:p>
          <a:p>
            <a:pPr indent="0" lvl="0" marL="3810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/>
              <a:t>n = n * 3; // Se n era igual a 5 antes, agora ele vale 15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ATRIBUIÇÃO DE VARIÁVEIS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3136200" cy="14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Expressões como a anterior são muito frequentes, por isso existem as seguintes abreviações: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300" y="2759125"/>
            <a:ext cx="3062675" cy="20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>
            <p:ph idx="1" type="body"/>
          </p:nvPr>
        </p:nvSpPr>
        <p:spPr>
          <a:xfrm>
            <a:off x="4409025" y="1149625"/>
            <a:ext cx="4208700" cy="14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também para os seguintes casos particulares: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9050" y="1988025"/>
            <a:ext cx="4423251" cy="810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EXPRESSÕES ARITMÉTICAS</a:t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Expressões aritméticas são expressões matemáticas envolvendo números inteiros, variáveis inteiras, e os operadores "+" (soma), "-" (subtração), "/" (quociente de divisão inteira), "%" (resto de uma divisão inteira) e "*" (multiplicação).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PRECEDÊNCIA DE OPERADORES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Qual é o resultado da expressão: 2 + 3 ∗ 4?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Sua resposta provavelmente seria 14, pois é o resultado de 2 + (3 ∗ 4), mas porque não 20, resultado de (2 + 3) ∗ 4?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resposta está na prioridade com que as operações são realizadas, ou precedência dos operadores. A operação "*" tem maior precedência que a operação "+", e portanto é feita primeiro.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Tabela abaixo mostra a precedência dos operadores em C. </a:t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888" y="3647713"/>
            <a:ext cx="374332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PRECEDÊNCIA DE OPERADORES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Na dúvida, ou até para deixar mais claro e fácil de entender, use parênteses.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Além de números as expressões podem conter o nome de variáveis, como na soma "num1 + num2".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 outro fator importante é o tipo dos valores utilizados pelos operadores. Isso é muito importante para entender o resultado de algumas expressões. Por exemplo, usando agora o compilador, faça um programa que imprima o valor da expressão (3 / 4 ∗ 100). O resultado é zero. Por quê?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PRECEDÊNCIA DE OPERADORES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a precedência de / e * são iguais, a tabela diz também que esses operadores são calculados da esquerda para a direita, ou seja, o resultado de 3/4 é multiplicado por 100, e o resultado final esperado seria 75. Porém, o resultado do seu programa deve ter sido zero. Por que isso?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todas as operações são inteiras, o resultado de 3/4 é zero (e não 0.75, que é um número real). </a:t>
            </a:r>
            <a:endParaRPr/>
          </a:p>
          <a:p>
            <a:pPr indent="-342900" lvl="0" marL="45720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Sendo assim, o resultado de 9/2 é  4, 9/3 é 3, 9/4 é 2, e assim por diante. A parte fracionária é simplesmente eliminada (ou truncada ao invés de ser aproximada para um valor inteiro mais próximo), ou seja, mesmo o resultado de 99999/100000 é zero.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DE IMPRESSÃO NA TELA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</a:t>
            </a:r>
            <a:r>
              <a:rPr lang="pt-BR"/>
              <a:t> saída de um programa é feita por meio da função </a:t>
            </a:r>
            <a:r>
              <a:rPr b="1" lang="pt-BR"/>
              <a:t>printf()</a:t>
            </a:r>
            <a:r>
              <a:rPr lang="pt-BR"/>
              <a:t>. Para escrever um texto constante, usamos: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printf("Algum texto"); </a:t>
            </a:r>
            <a:endParaRPr b="1"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imprimir o valor de uma variável devemos indicar a existência da variável no texto com o formatador %_, em que _ é uma letra que indica o tipo de variável a ser impressa, e depois de escrever o texto, inserir uma vírgula e indicar o nome da variável. Por exemplo: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int ano = 1995;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/>
              <a:t>printf(“Isso aconteceu no ano %d”, ano”);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UM PROGRAMA COMPUTACIONAL?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Nada mais que um conjunto de instruções que o computador sabe seguir. Essas instruções são ordens como “some dois números”, “faça isso se esse número for maior que aquele” ou “repita isso tantas vezes”.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44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200"/>
              <a:t>“If you don't know anything about computers, just </a:t>
            </a:r>
            <a:endParaRPr b="1" sz="1200"/>
          </a:p>
          <a:p>
            <a:pPr indent="0" lvl="0" marL="0" rtl="0" algn="r">
              <a:lnSpc>
                <a:spcPct val="144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200"/>
              <a:t>remember that they are machines that do exactly what you </a:t>
            </a:r>
            <a:endParaRPr b="1" sz="1200"/>
          </a:p>
          <a:p>
            <a:pPr indent="0" lvl="0" marL="0" rtl="0" algn="r">
              <a:lnSpc>
                <a:spcPct val="144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200"/>
              <a:t>tell them but often surprise you in the result.”</a:t>
            </a:r>
            <a:endParaRPr b="1" sz="1200"/>
          </a:p>
          <a:p>
            <a:pPr indent="0" lvl="0" marL="0" algn="r">
              <a:spcBef>
                <a:spcPts val="100"/>
              </a:spcBef>
              <a:spcAft>
                <a:spcPts val="1600"/>
              </a:spcAft>
              <a:buNone/>
            </a:pPr>
            <a:r>
              <a:rPr lang="pt-BR" sz="1400"/>
              <a:t>        </a:t>
            </a:r>
            <a:r>
              <a:rPr lang="pt-BR" sz="1200"/>
              <a:t>Richard Dawkins, The Blind Watchmaker (1986)</a:t>
            </a:r>
            <a:endParaRPr sz="1200"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925" y="2517725"/>
            <a:ext cx="3985900" cy="239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DE IMPRESSÃO NA TELA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formatadores mais usados estão descritos na tabela abaixo</a:t>
            </a:r>
            <a:r>
              <a:rPr lang="pt-BR"/>
              <a:t>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/>
              <a:t>Obs: </a:t>
            </a:r>
            <a:r>
              <a:rPr lang="pt-BR"/>
              <a:t>o padrão para %f, %lf e %e é 6 casas decimais. Para colocar 3 casas, por exemplo, faça %.3f.</a:t>
            </a:r>
            <a:endParaRPr/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6076" y="1805001"/>
            <a:ext cx="2811850" cy="21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DE IMPRESSÃO NA TELA</a:t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Agora que sabemos imprimir informações na tela, vamos mandar o computador fazer algumas contas para nós. Por exemplo:</a:t>
            </a:r>
            <a:endParaRPr/>
          </a:p>
          <a:p>
            <a:pPr indent="0" lvl="0" marL="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#include &lt;stdio.h&gt;</a:t>
            </a:r>
            <a:endParaRPr b="1"/>
          </a:p>
          <a:p>
            <a:pPr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int main() {</a:t>
            </a:r>
            <a:endParaRPr b="1"/>
          </a:p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 printf("7*191 = %d", 7*191);</a:t>
            </a:r>
            <a:endParaRPr b="1"/>
          </a:p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getchar();</a:t>
            </a:r>
            <a:endParaRPr b="1"/>
          </a:p>
          <a:p>
            <a:pPr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}</a:t>
            </a:r>
            <a:endParaRPr b="1"/>
          </a:p>
        </p:txBody>
      </p:sp>
      <p:sp>
        <p:nvSpPr>
          <p:cNvPr id="195" name="Shape 195"/>
          <p:cNvSpPr txBox="1"/>
          <p:nvPr/>
        </p:nvSpPr>
        <p:spPr>
          <a:xfrm>
            <a:off x="3984875" y="2586475"/>
            <a:ext cx="49950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</a:t>
            </a: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 quisermos imprimir na tela o resultado de, digamos, 7*191 (* é o operador de multiplicação). Será que temos que calcular isso para depois imprimir o resultado?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459275" y="3989625"/>
            <a:ext cx="85206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Não, na verdade, acabamos de fazer isso de outra forma. Quando escrevemos "%d" dizemos à função printf que queremos escrever um inteiro no lugar onde está o %d. Especificamos esse inteiro depois da vírgula.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DE IMPRESSÃO NA TELA</a:t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Da mesma forma, podemos imprimir resultados de operações entre variáveis. Por exemplo:</a:t>
            </a:r>
            <a:endParaRPr/>
          </a:p>
          <a:p>
            <a:pPr indent="0" lvl="0" marL="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#include &lt;stdio.h&gt;</a:t>
            </a:r>
            <a:endParaRPr b="1"/>
          </a:p>
          <a:p>
            <a:pPr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int main() {</a:t>
            </a:r>
            <a:endParaRPr b="1"/>
          </a:p>
          <a:p>
            <a:pPr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	 int quantidade;</a:t>
            </a:r>
            <a:endParaRPr b="1"/>
          </a:p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 printf("O valor final da compra é %f.", 3,00*quantidade);</a:t>
            </a:r>
            <a:endParaRPr b="1"/>
          </a:p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getchar();</a:t>
            </a:r>
            <a:endParaRPr b="1"/>
          </a:p>
          <a:p>
            <a:pPr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}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PARA IMPRESSÃO NA TELA</a:t>
            </a:r>
            <a:endParaRPr/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422750"/>
            <a:ext cx="47625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EXERCÍCIO: SEU PRIMEIRO PROGRAMA EM C</a:t>
            </a:r>
            <a:endParaRPr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Faça um programa que imprima na tela “Hello, world!”.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1152475"/>
            <a:ext cx="383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Leia o código abaixo e tente prever o que será impresso na tela. Repare particularmente nos exemplos 6 e 7.</a:t>
            </a:r>
            <a:endParaRPr/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0875" y="0"/>
            <a:ext cx="310395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11700" y="1152475"/>
            <a:ext cx="3883800" cy="27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Manga</a:t>
            </a:r>
            <a:r>
              <a:rPr lang="pt-BR"/>
              <a:t> queria que as variáveis x e y trocassem de valor, para isso produziu o código ao lado. Execute o programa para ver que não deu certo. O que você deve fazer é consertar o programa para conseguir trocar o valor de x e y.</a:t>
            </a:r>
            <a:endParaRPr/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7050" y="1152475"/>
            <a:ext cx="4004450" cy="373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/>
          <p:nvPr/>
        </p:nvSpPr>
        <p:spPr>
          <a:xfrm>
            <a:off x="5192150" y="3235600"/>
            <a:ext cx="23136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1152475"/>
            <a:ext cx="3883800" cy="27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Não é possível trocar o valor de duas variáveis diretamente, pois quando atualizarmos a primeira, o valor anterior é perdido. Para contornar esse problema usamos </a:t>
            </a:r>
            <a:r>
              <a:rPr lang="pt-BR" u="sng"/>
              <a:t>uma variável auxiliar.</a:t>
            </a:r>
            <a:endParaRPr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/>
              <a:t>Resolução</a:t>
            </a:r>
            <a:endParaRPr u="sng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int auxiliar;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auxiliar = x; //O valor anterior de x é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         //salvo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 = y;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y = auxiliar;</a:t>
            </a:r>
            <a:endParaRPr/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7050" y="1152475"/>
            <a:ext cx="4004450" cy="373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/>
          <p:nvPr/>
        </p:nvSpPr>
        <p:spPr>
          <a:xfrm>
            <a:off x="5192150" y="3235600"/>
            <a:ext cx="23136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DE LEITURA</a:t>
            </a:r>
            <a:endParaRPr/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grande maioria dos programas </a:t>
            </a:r>
            <a:r>
              <a:rPr lang="pt-BR"/>
              <a:t>não servem para muita coisa se cada vez que o programa rodar elas tiverem o mesmo valor.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Portanto, seria bom o usuário do programa poder definir esses valores. Para tanto, ele deve fornecer entradas. Isso é feito com a função </a:t>
            </a:r>
            <a:r>
              <a:rPr b="1" lang="pt-BR"/>
              <a:t>scanf()</a:t>
            </a:r>
            <a:r>
              <a:rPr lang="pt-BR"/>
              <a:t>, incluída em stdio.h.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Sintaxe: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scanf(“%_”, &amp;nomeDaVariavel);</a:t>
            </a:r>
            <a:endParaRPr b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scanf irá esperar o usuário digitar um número pelo teclado e, após o usuário digitar a tecla , armazenará o número digitado na variável.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formatadores “%_” são os mesmos que utilizados com printf().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 &amp;</a:t>
            </a:r>
            <a:endParaRPr/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Observe que no scanf </a:t>
            </a:r>
            <a:r>
              <a:rPr b="1" lang="pt-BR"/>
              <a:t>deve-se colocar o caractere "&amp;" antes do nome da variável.</a:t>
            </a:r>
            <a:endParaRPr sz="100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Em um computador, as variáveis são armazenadas em lugares específicos da memória. Quando se deseja mudar o valor de uma variável, é preciso conhecer seu endereço de memória. E é isso que o &amp; faz: fornecer o endereço. </a:t>
            </a:r>
            <a:endParaRPr/>
          </a:p>
          <a:p>
            <a:pPr indent="-342900" lvl="0" marL="45720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função </a:t>
            </a:r>
            <a:r>
              <a:rPr b="1" lang="pt-BR"/>
              <a:t>scanf()</a:t>
            </a:r>
            <a:r>
              <a:rPr lang="pt-BR"/>
              <a:t> precisa do endereço, já que ela altera o valor da variável. Já a função </a:t>
            </a:r>
            <a:r>
              <a:rPr b="1" lang="pt-BR"/>
              <a:t>printf()</a:t>
            </a:r>
            <a:r>
              <a:rPr lang="pt-BR"/>
              <a:t> precisa só do valor da variável.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COMO EU FAÇO UM PROGRAMA?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497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Você é que tem que dizer para o computador o que ele tem que fazer. E você faz isso escrevendo código numa linguagem de programação. Essa linguagem é feita para ser entendida por humanos, e o computador não consegue entender ela diretamente. </a:t>
            </a:r>
            <a:endParaRPr/>
          </a:p>
          <a:p>
            <a:pPr indent="-342900" lvl="0" marL="45720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nossa sorte, existem os compiladores, que conseguem traduzir o código de uma linguagem de programação que conseguimos compreender facilmente para  uma linguagem que seu computador consegue entender.</a:t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500" y="2005374"/>
            <a:ext cx="3357800" cy="18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BUFFER DO TECLADO</a:t>
            </a:r>
            <a:endParaRPr/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Quando o usuário digita algo, os caracteres digitados não são imediatamente processados pelo computador (é por isso que é possível editá-los). Eles ficam armazenados num lugar da memória chamado buffer do teclado. Quando o usuário clica &lt;ENTER&gt;, a cadeia de caracteres é processada.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 entanto, essa memória é linear, e a função scanf() deixa o caracter correspondente ao &lt;ENTER&gt; no buffer. Quando a função getchar() executar, haverá já um &lt;ENTER&gt; no buffer, e o usuário não poderá digitar nada e o programa passará para a próxima instrução.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As funções </a:t>
            </a:r>
            <a:r>
              <a:rPr b="1" lang="pt-BR"/>
              <a:t>rewind(stdin)</a:t>
            </a:r>
            <a:r>
              <a:rPr lang="pt-BR"/>
              <a:t> e </a:t>
            </a:r>
            <a:r>
              <a:rPr b="1" lang="pt-BR"/>
              <a:t>fflush(stdin)</a:t>
            </a:r>
            <a:r>
              <a:rPr lang="pt-BR"/>
              <a:t> eliminam esse problema.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FUNÇÕES: MAIN</a:t>
            </a:r>
            <a:endParaRPr/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 é uma </a:t>
            </a:r>
            <a:r>
              <a:rPr lang="pt-BR"/>
              <a:t>linguagem estruturada, que permite que um problema complexo seja facilmente decomposto em problemas mais simples, definindo assim funções.</a:t>
            </a:r>
            <a:endParaRPr/>
          </a:p>
          <a:p>
            <a:pPr indent="-342900" lvl="0" marL="45720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Cada função precisa ter um nome (ou identificador) bem definido e diferente dos demais. </a:t>
            </a:r>
            <a:endParaRPr/>
          </a:p>
          <a:p>
            <a:pPr indent="-342900" lvl="0" marL="45720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 caso, a função de nome main é necessária em todos os programas pois define o início da execução do programa.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FUNÇÕES: MAIN</a:t>
            </a:r>
            <a:endParaRPr/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Na maioria dos programas, a main é definida como uma função int (ou seja, inteira), e por isso precisa devolver um valor inteiro. Daí a necessidade do comando return 0, apenas por consistência, já que o zero não é realmente utilizado.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Toda função em C pode receber parâmetros. Por exemplo, uma função seno deve receber como parâmetro um ângulo. </a:t>
            </a:r>
            <a:endParaRPr/>
          </a:p>
          <a:p>
            <a:pPr indent="-342900" lvl="0" marL="45720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lista de parâmetros em C é declarada entre parênteses depois do nome e, no caso da função main, em nossos primeiros programas, ela receberá zero parâmetros. As chaves definem o início e fim de um bloco de instruções.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Escreva um programa que leia três valores com ponto flutuante: A, B e C. Em seguida, calcule e  imprima:</a:t>
            </a:r>
            <a:endParaRPr/>
          </a:p>
          <a:p>
            <a:pPr indent="0" lvl="0" mar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a) a área do triângulo retângulo que tem A por base e C por altura. </a:t>
            </a:r>
            <a:endParaRPr/>
          </a:p>
          <a:p>
            <a:pPr indent="0" lvl="0" mar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b) a área do círculo de raio C. (Considere 𝝅 = 3.14159) </a:t>
            </a:r>
            <a:endParaRPr/>
          </a:p>
          <a:p>
            <a:pPr indent="0" lvl="0" mar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c) a área do trapézio que tem A e B por bases e C por altura. </a:t>
            </a:r>
            <a:endParaRPr/>
          </a:p>
          <a:p>
            <a:pPr indent="0" lvl="0" mar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d) a área do quadrado que tem lado B. 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e) a área do retângulo que tem lados A e B.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UMA IDE?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IDE (Integrated Development Environment) é um programa capaz de realizar várias tarefas úteis ao programar. Por exemplo, uma IDE costuma possuir: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Um editor de texto, para escrever código;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Ferramentas de depuração, para encontrar erros no que você escreveu;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 capacidade de interagir com um compilador, para compilar seu código;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Ferramentas para gerenciar projetos com vários arquivos;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Muitas pessoas confundem IDE com compilador, mas eles não são a mesma coisa. O compilador é um programa que lê o código em uma determinada linguagem, e gera um outro código, que seu computador consegue entender.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É A MELHOR LINGUAGEM?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537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existe uma linguagem melhor que as outras, para cada situação existe uma linguagem mais adequada.</a:t>
            </a:r>
            <a:endParaRPr/>
          </a:p>
          <a:p>
            <a:pPr indent="-342900" lvl="0" marL="45720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Neste treinamento vamos aprender C por vários motivos, entre eles: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curso de CES-10 é dado em C;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É uma linguagem rápida e eficiente;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Os fundamentos de C/C++ são iguais aos de Java, C#, e da maioria das outras linguagens;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C++ é adotado como linguagem na ITAndroids. (#boraITAndroids!)</a:t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8800" y="1605025"/>
            <a:ext cx="2721600" cy="2398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ESQUELETO DE UM PROGRAMA EM C</a:t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225" y="1462675"/>
            <a:ext cx="4917550" cy="316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COMENTÁRIOS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393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Primeiramente, os textos entre os símbolos /∗ e ∗/ são comentários. Comentários não interferem no programa, mas</a:t>
            </a:r>
            <a:r>
              <a:rPr b="1" lang="pt-BR"/>
              <a:t> auxiliam e muito os programadores a entender e documentar o código</a:t>
            </a:r>
            <a:r>
              <a:rPr lang="pt-BR"/>
              <a:t>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Quando seu comentário tem apenas uma linha, você pode utilizar os símbolos // e depois escrever o texto do seu comentário.</a:t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032" y="1228673"/>
            <a:ext cx="4631644" cy="35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TABULAÇÃO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muito importante utilizar tabulação no código, a fim de facilitar seu entendimento e até mesmo debug.</a:t>
            </a:r>
            <a:endParaRPr/>
          </a:p>
          <a:p>
            <a:pPr indent="-342900" lvl="0" marL="45720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Basicamente, todo comando que exigir uma abertura de {} ou que tiver subordinado à outro deve ser tabulado, isto é, deve ter o espaço de um parágrafo da margem do comando ao qual é subordinado.</a:t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525" y="2800450"/>
            <a:ext cx="3173774" cy="21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PRIMEIRO PROGRAMA EM C</a:t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663" y="1205850"/>
            <a:ext cx="6924675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