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91f6b47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91f6b47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91f6b47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91f6b47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91f6b47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91f6b47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91f6b47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91f6b47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91f6b47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91f6b47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PARA CASA!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Dizemos que um número natural é triangular se ele é produto de três números naturais consecutivos.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Exemplo: 120 é triangular, pois 4.5.6 = 120.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Dado um inteiro não-negativo n, verificar se n é triangular.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PARA CASA!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x real e n natural, calcular uma aproximação para cos x através dos n primeiros termos da seguinte série: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Compare com os resultados de sua calculadora!</a:t>
            </a:r>
            <a:r>
              <a:rPr lang="pt-BR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950" y="1912000"/>
            <a:ext cx="3372100" cy="5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PARA CASA!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Dado um número inteiro positivo, determine a sua decomposição em fatores primos calculando também a multiplicidade de cada fator.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PARA CASA!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Dada uma seqüência de n números reais, determinar os números que compõem a seqüência e o número de vezes que cada um deles ocorre na mesma.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Exemplo: n = 8</a:t>
            </a:r>
            <a:endParaRPr/>
          </a:p>
          <a:p>
            <a:pPr indent="45720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Seqüência: -1.7,  3.0,  0.0,  1.5,  0.0, -1.7,  2.3, -1,7.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Saída:   	-1.7 ocorre 3 vezes, 3.0 ocorre 1 vez, 0.0 ocorre 2 vezes, 1.5 ocorre 1 vez, 2.3 ocorre 1 vez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PARA CASA!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Dadas duas seqüências com n números inteiros entre 0 e 9, interpretadas como dois números inteiros de n algarismos, calcular a seqüência de números que representa a soma dos dois inteiros.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375" y="2604198"/>
            <a:ext cx="4287750" cy="13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