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5bebb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5bebb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5bebb6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5bebb6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5bebb6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5bebb6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5bebb6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5bebb6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 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um programa que determina as raízes de uma equação do segundo grau.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Leia um valor de ponto flutuante com duas casas decimais. Este valor representa um valor monetário. A seguir, calcule o menor número de notas e moedas possíveis no qual o valor pode ser decomposto. As notas consideradas são de 100, 50, 20, 10, 5, 2. As moedas possíveis são de 1, 0.50, 0.25, 0.10, 0.05 e 0.01. A seguir mostre a relação de notas necessárias.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Determine se um número n digitado pelo usuário é primo.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 o único divisor de um número n acima de n/2 é o próprio n.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o número n de alunos de uma turma de CES-10 e suas notas da primeira prova, determinar a maior e a menor nota obtidas por essa turma.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Considere: a nota máxima sendo 100 e a nota mínima sendo 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