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d5bebb6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d5bebb6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d5bebb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d5bebb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d5bebb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d5bebb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d5bebb6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d5bebb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d5bebb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d5bebb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d5bebb6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d5bebb6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d5bebb6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d5bebb6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d5bebb6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d5bebb6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d5bebb6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d5bebb6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d5bebb6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d5bebb6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d5bebb6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d5bebb6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e9b460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e9b460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d5bebb6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d5bebb6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d5bebb6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d5bebb6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e9b4604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e9b4604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e9b4604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e9b4604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e9b4604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e9b4604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e9b4604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e9b4604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d5bebb6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d5bebb6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d5bebb6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d5bebb6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d5bebb6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d5bebb6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d5beb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d5beb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5bebb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d5bebb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5bebb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d5bebb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5bebb6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d5bebb6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d5bebb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d5bebb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d5bebb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d5bebb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d5bebb6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d5bebb6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DE LINGUAGEM C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Thayná Pires Baldão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Alberto Bilobran Lema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Delson Barros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Felipe de Oliveira Almeida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LÓGICAS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expressão relacional é uma comparação que só pode ser feita entre pares de expressões aritméticas.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muito comum encontrar situações em que é necessário realizar comparações que envolvam duas expressões relacionais tais como verificar se o conteúdo de uma variável x é positivo (ou seja, x &gt; 0 - primeira expressão relacional) e ao mesmo tempo menor que 10 (ou seja, x &lt; 10 - segunda expressão relacional).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Nesses casos vamos precisar utilizar os operadores lógicos</a:t>
            </a:r>
            <a:r>
              <a:rPr b="1" lang="pt-BR"/>
              <a:t> &amp;&amp;</a:t>
            </a:r>
            <a:r>
              <a:rPr lang="pt-BR"/>
              <a:t> (operador "e") e </a:t>
            </a:r>
            <a:r>
              <a:rPr b="1" lang="pt-BR"/>
              <a:t>|| </a:t>
            </a:r>
            <a:r>
              <a:rPr lang="pt-BR"/>
              <a:t>(isto mesmo, 2 duas barras verticais - operador "ou").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resultado de uma expressão lógica pode ser </a:t>
            </a:r>
            <a:r>
              <a:rPr b="1" lang="pt-BR"/>
              <a:t>verdadeiro</a:t>
            </a:r>
            <a:r>
              <a:rPr lang="pt-BR"/>
              <a:t> ou</a:t>
            </a:r>
            <a:r>
              <a:rPr b="1" lang="pt-BR"/>
              <a:t> falso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&amp;&amp;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tabela verdade para o operador lógico &amp;&amp;  é dada abaixo: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Observando a tabela acima, podemos concluir que o resultado do operador &amp;&amp; é verdadeiro APENAS quando os dois operandos ( &lt;expr_aritmetica_01&gt; e &lt;expr_aritmetica_02&gt; ) tiverem valor verdadeiro.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algum deles, ou ambos, tiverem valor falso, o resultado de toda expressão lógica é falso.</a:t>
            </a:r>
            <a:endParaRPr/>
          </a:p>
        </p:txBody>
      </p:sp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13" y="1679638"/>
            <a:ext cx="72485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||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tabela verdade para o operador lógico ||  é dada abaixo: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Observando a tabela acima, podemos concluir que o resultado do operador || é falso APENAS quando os dois operandos ( &lt;expr_aritmetica_01&gt; e &lt;expr_aritmetica_02&gt; ) tiverem valor falso.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algum deles, ou ambos, tiverem valor verdadeiro, o resultado de toda expressão lógica é verdadeiro.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835550"/>
            <a:ext cx="71628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LÓGICAS</a:t>
            </a:r>
            <a:endParaRPr/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exemplo, assuma os seguintes valores para as variáveis inteiras x = 1 e y = 2. Então, veja o resultado das seguintes condições:</a:t>
            </a:r>
            <a:endParaRPr/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563" y="2257675"/>
            <a:ext cx="2268875" cy="18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PRECEDÊNCIA DE OPERADORES LÓGICOS</a:t>
            </a:r>
            <a:endParaRPr/>
          </a:p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operadores lógicos também têm precedência, como descrito na tabela abaixo: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76" y="2049850"/>
            <a:ext cx="3962825" cy="16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PRECEDÊNCIA DE OPERADORES LÓGICOS</a:t>
            </a:r>
            <a:endParaRPr/>
          </a:p>
        </p:txBody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Agora, observe a seguinte expressão lógica: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2 + x &lt; y ∗ 4 &amp;&amp; x − 3 &gt; 6 + y / 2 </a:t>
            </a:r>
            <a:endParaRPr b="1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claro que alguém que soubesse as precedências de todos os operadores envolvidos saberia em que ordem as operações acima devem ser feitas. Agora, a legibilidade é horrível, não?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Assim, uma boa dica para melhorar a legibilidade de seus programas é utilizar parênteses para agrupar as expressões aritméticas, mesmo conhecendo a precedência dos operadores, como por exemplo: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((2 + x) &lt; (y ∗ 4)) &amp;&amp; ((x − 3) &gt; (6 + y / 2))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LÓGICAS: OBSERVAÇÕES</a:t>
            </a:r>
            <a:endParaRPr/>
          </a:p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verificar se o conteúdo de uma variável x é positivo (ou seja, x &gt; 0) e ao mesmo tempo menor que 10 (ou seja, x &lt; 10), NÃO é correto em C escrever esta condição como 0 &lt; x &lt; 10. O correto é utilizar o operador lógico &amp;&amp; da seguinte forma (x&gt;0) &amp;&amp; (x&lt;10).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entender porque, lembre-se que o computador “calcula” os valores de expressões, sejam elas aritméticas, relacionais ou lógicas. O valor de uma expressão é calculada segundo a precedência dos operadores.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os operadores relacionais nesse caso tem mesma precedência, eles seriam calculados da esquerda para direita, ou seja, primeiro o computador testaria (x&gt;0) e o resultado seria então utilizado para calcular (x&lt;10). O problema é que o resultado de (x&gt;0) é verdadeiro ou falso, e não faz sentido dizer se verdadeiro ou falso é menor que 10.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IMPORTANTES</a:t>
            </a:r>
            <a:endParaRPr/>
          </a:p>
        </p:txBody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311700" y="1152475"/>
            <a:ext cx="61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Preste MUITA atenção ao digitar o seu programa. É muito fácil “esquecer” um ponto-e-vírgula (ou colocá-lo onde não deveria), ou esquecer de fechar chaves e parênteses.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Leia com cuidado as mensagens do compilador. A maioria das mensagens de warning são causadas por erros de lógica ou digitação. Por exemplo, ao digitar “=” ao invés de “==” em uma expressão relacional, o compilador gera um warning.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Procure utilizar nomes significativos para variáveis. Ao invés de a, b e c, você pode utilizar algo como idade, altura e peso.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650" y="16709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15" name="Google Shape;21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Faça um programa que recebe como entrada um ano e determina se este é um ano bissexto ou não.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Obs.: para que um ano seja bissexto ele precisa ser  múltiplo de 4 e não ser de 100 ou tem que ser múltiplo de 400. Por exemplo, 2100  não é, mas 2400 é.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 </a:t>
            </a:r>
            <a:endParaRPr/>
          </a:p>
        </p:txBody>
      </p:sp>
      <p:sp>
        <p:nvSpPr>
          <p:cNvPr id="221" name="Google Shape;22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Faça um programa que determina as raízes de uma equação do segundo grau.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SELEÇÃO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Nem sempre queremos que nosso programa execute todas as partes do código, pois muitas vezes desejamos que ocorra algo diferente dependendo da ação ou decisão que o usuário tomar ao utilizar nosso programa. Para isso, podemos dizer ao computador: execute isto apenas </a:t>
            </a:r>
            <a:r>
              <a:rPr b="1" lang="pt-BR"/>
              <a:t>se</a:t>
            </a:r>
            <a:r>
              <a:rPr lang="pt-BR"/>
              <a:t> certa condição for verdadeira. É por causa disso que usamos os comandos de seleção. 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Leia um valor de ponto flutuante com duas casas decimais. Este valor representa um valor monetário. A seguir, calcule o menor número de notas e moedas possíveis no qual o valor pode ser decomposto. As notas consideradas são de 100, 50, 20, 10, 5, 2. As moedas possíveis são de 1, 0.50, 0.25, 0.10, 0.05 e 0.01. A seguir mostre a relação de notas necessárias.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REPETIÇÃO</a:t>
            </a:r>
            <a:endParaRPr/>
          </a:p>
        </p:txBody>
      </p:sp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última seção foi visto como desviar o fluxo do programa. Mas, e se for necessário realizar uma mesma tarefa muitas vezes seguidas? É aí que entram os comandos de repetição, também conhecidos como </a:t>
            </a:r>
            <a:r>
              <a:rPr b="1" lang="pt-BR"/>
              <a:t>loops</a:t>
            </a:r>
            <a:r>
              <a:rPr lang="pt-BR"/>
              <a:t> ou </a:t>
            </a:r>
            <a:r>
              <a:rPr b="1" lang="pt-BR"/>
              <a:t>laços.</a:t>
            </a:r>
            <a:endParaRPr b="1" sz="1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REPETIÇÃO: WHILE</a:t>
            </a:r>
            <a:endParaRPr/>
          </a:p>
        </p:txBody>
      </p:sp>
      <p:sp>
        <p:nvSpPr>
          <p:cNvPr id="239" name="Google Shape;23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sintaxe desse loop é a seguinte:</a:t>
            </a:r>
            <a:endParaRPr/>
          </a:p>
          <a:p>
            <a:pPr indent="0" lvl="0" marL="3810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while (expressão) {</a:t>
            </a:r>
            <a:endParaRPr b="1"/>
          </a:p>
          <a:p>
            <a:pPr indent="0" lvl="0" marL="381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 comandos;</a:t>
            </a:r>
            <a:endParaRPr b="1"/>
          </a:p>
          <a:p>
            <a:pPr indent="0" lvl="0" marL="381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}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Esse código executa comandos enquanto expressão for verdadeira. Quando expressão for falsa, o programa pula comandos e vai para depois do while.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REPETIÇÃO: WHILE</a:t>
            </a:r>
            <a:endParaRPr/>
          </a:p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utilizar o comando corretamente, você precisa se lembrar de inicializar as variáveis de controle antes do comando, certificar-se que a condição do while se mantém verdadeira pelo número correto de iterações, e por fim garantir que a condição se torne falsa para terminar o looping.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NÃO </a:t>
            </a:r>
            <a:r>
              <a:rPr lang="pt-BR"/>
              <a:t>se coloca ponto-e-vírgula depois do </a:t>
            </a:r>
            <a:r>
              <a:rPr b="1" lang="pt-BR"/>
              <a:t>while</a:t>
            </a:r>
            <a:r>
              <a:rPr lang="pt-BR"/>
              <a:t>!!!!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REPETIÇÃO: WHILE</a:t>
            </a:r>
            <a:endParaRPr/>
          </a:p>
        </p:txBody>
      </p:sp>
      <p:sp>
        <p:nvSpPr>
          <p:cNvPr id="251" name="Google Shape;25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Fluxo de execução:</a:t>
            </a:r>
            <a:endParaRPr/>
          </a:p>
        </p:txBody>
      </p:sp>
      <p:pic>
        <p:nvPicPr>
          <p:cNvPr id="252" name="Google Shape;2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888" y="1555750"/>
            <a:ext cx="31146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REPETIÇÃO: WHILE</a:t>
            </a:r>
            <a:endParaRPr/>
          </a:p>
        </p:txBody>
      </p:sp>
      <p:sp>
        <p:nvSpPr>
          <p:cNvPr id="258" name="Google Shape;25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Programa-exemplo: imprime os números de 1 a 10.</a:t>
            </a:r>
            <a:endParaRPr/>
          </a:p>
        </p:txBody>
      </p:sp>
      <p:pic>
        <p:nvPicPr>
          <p:cNvPr id="259" name="Google Shape;2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572" y="1768697"/>
            <a:ext cx="7010849" cy="21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65" name="Google Shape;26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Dado um número inteiro positivo n, imprimir os n primeiros naturais ímpares.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271" name="Google Shape;27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Determine se um número n digitado pelo usuário é primo.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Dica: o único divisor de um número n acima de n/2 é o próprio n.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PARA CASA!</a:t>
            </a:r>
            <a:endParaRPr/>
          </a:p>
        </p:txBody>
      </p:sp>
      <p:sp>
        <p:nvSpPr>
          <p:cNvPr id="277" name="Google Shape;27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o número n de alunos de uma turma de CES-10 e suas notas da primeira prova, determinar a maior e a menor nota obtidas por essa turma.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Considere: a nota máxima sendo 100 e a nota mínima sendo 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DE SELEÇÃO SIMPLES: IF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49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Basicamente, o comando de seleção simples tem o seguinte significado: se a &lt;condição&gt; for verdadeira, a sequência de comandos &lt;comando_1&gt;, &lt;comando_2&gt;,  ..., &lt;comando_n&gt; é executada. Caso contrário, a sequência de comandos não é executada. </a:t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425" y="1103313"/>
            <a:ext cx="21526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DE SELEÇÃO COMPOSTA: IF-ELSE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537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Basicamente, o comando de seleção composta tem o seguinte significado: se a &lt;condição&gt; for verdadeira, a sequência de comandos &lt;comando_1&gt;, &lt;comando_2&gt;,  ..., &lt;comando_n&gt; é executada. Caso contrário, a sequência de comandos  &lt;outro_comando_1&gt;, &lt;outro_comando_2&gt;,  ..., &lt;outro_comando_n&gt; é executada. </a:t>
            </a:r>
            <a:endParaRPr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823" y="1152463"/>
            <a:ext cx="2577050" cy="386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SELEÇÃO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dentro do if ou do else existir apenas um comando, não é necessário colocá-lo entre chaves.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275" y="2185738"/>
            <a:ext cx="5139450" cy="1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Escreva um programa em C que leia um número inteiro e devolve o seu valor absoluto.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RELACIONAIS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1524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Expressões relacionais são expressões que envolvem comparações simples envolvendo operadores relacionais "&lt;" (menor), "&gt;" (maior), "&lt;=" (menor ou igual), "&gt;=" (maior ou igual), "!=" (diferente), "==" (igual).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RELACIONAIS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Estas expressões são normalmente usadas como do comando de repetição while e do comando de seleção if ou if−else. Uma comparação simples só pode ser feita entre pares de expressões aritméticas da forma: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&lt;expressao_aritmetica_1&gt; &lt;operador relacional&gt; &lt;expressao_aritmetica_2&gt;</a:t>
            </a:r>
            <a:endParaRPr b="1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exemplo: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if(turma21 &gt; turma22)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	printf(“Uh é 21”);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Escreva um programa que leia 2 números inteiros e imprima o maior.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