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d5bebb6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d5bebb6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c57949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c57949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c57949f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c57949f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57949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c57949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c57949f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c57949f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c57949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c57949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3737c3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3737c3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3737c35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3737c35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c57949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c57949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3737c35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3737c35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c57949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c57949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0ef98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c0ef98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c0ef98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c0ef98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c57949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c5794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DE LINGUAGEM C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Thayná Pires Baldão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Alberto Bilobran Lema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Delson Barros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Felipe de Oliveira Almeida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Faça uma função que receba um número e retorne seu fatorial.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DE ESCOPO</a:t>
            </a:r>
            <a:endParaRPr/>
          </a:p>
        </p:txBody>
      </p:sp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300" y="35650"/>
            <a:ext cx="5604700" cy="50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50" y="0"/>
            <a:ext cx="43694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78" name="Google Shape;17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Escreva uma função que recebe como parâmetro um inteiro positivo ano e devolve 1 se ano for bissexto, 0 em caso contrário.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(Um ano é bissexto se (ano % 4 == 0 &amp;&amp; (ano % 100 != 0 || ano % 400 == 0)).)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Escreva uma função que tem como parâmetros de entrada três números inteiros, dia, mês e ano, representando uma data, e que imprime a data do próximo dia.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programação, é comum dividirmos os programas em partes para facilitar a compreensão do código e sua organização.  Uma das formas de fazer isso é a partir do uso de funções.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verdade, vocês já estão trabalhando com elas, as funções. O int main(), por exemplo, é uma função.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30250"/>
            <a:ext cx="85206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função é uma parte de código que possui: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Um nome.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Um tipo de retorno.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Zero, um ou vários argumentos.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Declarações.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25" y="2730575"/>
            <a:ext cx="7164299" cy="1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DE RETORNO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a função não retorna nada, o seu tipo de retorno é </a:t>
            </a:r>
            <a:r>
              <a:rPr i="1" lang="pt-BR"/>
              <a:t>void.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Nesse caso, escrever ou não </a:t>
            </a:r>
            <a:r>
              <a:rPr i="1" lang="pt-BR"/>
              <a:t>return</a:t>
            </a:r>
            <a:r>
              <a:rPr lang="pt-BR"/>
              <a:t> no final da função é facultativo.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outros tipos de retorno podem ser: int, char, float, double 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63" y="1455154"/>
            <a:ext cx="4965475" cy="22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350" y="0"/>
            <a:ext cx="42280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2959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Ok, mas como usamos as funções?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Deve ser feita uma chamada da função criada dentro de outra função. Na main(), por exemplo.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625" y="0"/>
            <a:ext cx="4925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potx = x^a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poty = y^b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potxy = (x-y)^(a+b)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