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74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1F63-9744-D94E-9B25-C4E9182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189779" cy="1825096"/>
          </a:xfrm>
        </p:spPr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4BD9-4E36-F649-BD69-405D82277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Electronica III</a:t>
            </a:r>
          </a:p>
          <a:p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cronometro</a:t>
            </a:r>
            <a:r>
              <a:rPr lang="en-US" dirty="0"/>
              <a:t> con </a:t>
            </a:r>
            <a:r>
              <a:rPr lang="en-US" dirty="0" err="1"/>
              <a:t>visualizacion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VGA</a:t>
            </a:r>
          </a:p>
        </p:txBody>
      </p:sp>
    </p:spTree>
    <p:extLst>
      <p:ext uri="{BB962C8B-B14F-4D97-AF65-F5344CB8AC3E}">
        <p14:creationId xmlns:p14="http://schemas.microsoft.com/office/powerpoint/2010/main" val="37834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F297-AF4A-784B-A9FB-8E5E6668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GENERAL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42A45-FE8C-1F49-BFAA-484B4C73CF50}"/>
              </a:ext>
            </a:extLst>
          </p:cNvPr>
          <p:cNvSpPr/>
          <p:nvPr/>
        </p:nvSpPr>
        <p:spPr>
          <a:xfrm>
            <a:off x="7574017" y="2569780"/>
            <a:ext cx="153319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IMPRESIÓN</a:t>
            </a:r>
          </a:p>
          <a:p>
            <a:pPr algn="ctr"/>
            <a:r>
              <a:rPr lang="en-US" dirty="0"/>
              <a:t>EN</a:t>
            </a:r>
          </a:p>
          <a:p>
            <a:pPr algn="ctr"/>
            <a:r>
              <a:rPr lang="en-US" dirty="0"/>
              <a:t>PANTALLA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C68320-533D-814A-975C-3883FDFD41B1}"/>
              </a:ext>
            </a:extLst>
          </p:cNvPr>
          <p:cNvSpPr/>
          <p:nvPr/>
        </p:nvSpPr>
        <p:spPr>
          <a:xfrm>
            <a:off x="6741873" y="4425111"/>
            <a:ext cx="201798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CRONÓMETRO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3FCB1-B498-F44B-8384-07265CAB421B}"/>
              </a:ext>
            </a:extLst>
          </p:cNvPr>
          <p:cNvSpPr/>
          <p:nvPr/>
        </p:nvSpPr>
        <p:spPr>
          <a:xfrm>
            <a:off x="2895600" y="4425111"/>
            <a:ext cx="135977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1K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C85135-C32D-9443-B17A-74B4EC8200D8}"/>
              </a:ext>
            </a:extLst>
          </p:cNvPr>
          <p:cNvSpPr/>
          <p:nvPr/>
        </p:nvSpPr>
        <p:spPr>
          <a:xfrm>
            <a:off x="2895600" y="2498836"/>
            <a:ext cx="1271752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  <a:p>
            <a:pPr algn="ctr"/>
            <a:r>
              <a:rPr lang="en-US" dirty="0"/>
              <a:t>25MHZ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87047-A392-E640-BECF-243288D45C9A}"/>
              </a:ext>
            </a:extLst>
          </p:cNvPr>
          <p:cNvCxnSpPr>
            <a:cxnSpLocks/>
          </p:cNvCxnSpPr>
          <p:nvPr/>
        </p:nvCxnSpPr>
        <p:spPr>
          <a:xfrm>
            <a:off x="4167351" y="3289738"/>
            <a:ext cx="34066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9B52CD-1A5B-6D45-AB93-B8BB3C30D272}"/>
              </a:ext>
            </a:extLst>
          </p:cNvPr>
          <p:cNvCxnSpPr>
            <a:cxnSpLocks/>
          </p:cNvCxnSpPr>
          <p:nvPr/>
        </p:nvCxnSpPr>
        <p:spPr>
          <a:xfrm>
            <a:off x="4255377" y="5145069"/>
            <a:ext cx="2520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0AD0D-93B2-724A-9F09-80B9BCA38812}"/>
              </a:ext>
            </a:extLst>
          </p:cNvPr>
          <p:cNvCxnSpPr>
            <a:cxnSpLocks/>
          </p:cNvCxnSpPr>
          <p:nvPr/>
        </p:nvCxnSpPr>
        <p:spPr>
          <a:xfrm flipV="1">
            <a:off x="8039101" y="4009696"/>
            <a:ext cx="169479" cy="4154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015C-75C0-D44F-BEDB-05DD1DD3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CRONÓMETRO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41FC-5B06-7844-A370-26049451C40D}"/>
              </a:ext>
            </a:extLst>
          </p:cNvPr>
          <p:cNvSpPr/>
          <p:nvPr/>
        </p:nvSpPr>
        <p:spPr>
          <a:xfrm>
            <a:off x="4237394" y="2583992"/>
            <a:ext cx="3717212" cy="35096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FEE0D-907D-AA4D-9569-01722F7C6810}"/>
              </a:ext>
            </a:extLst>
          </p:cNvPr>
          <p:cNvSpPr txBox="1"/>
          <p:nvPr/>
        </p:nvSpPr>
        <p:spPr>
          <a:xfrm>
            <a:off x="4284945" y="30926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109BF-811C-414B-BCB9-A737FF7BFE17}"/>
              </a:ext>
            </a:extLst>
          </p:cNvPr>
          <p:cNvSpPr txBox="1"/>
          <p:nvPr/>
        </p:nvSpPr>
        <p:spPr>
          <a:xfrm>
            <a:off x="6483396" y="29700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C864-D15D-9941-B8B1-B88C6607B7EB}"/>
              </a:ext>
            </a:extLst>
          </p:cNvPr>
          <p:cNvSpPr txBox="1"/>
          <p:nvPr/>
        </p:nvSpPr>
        <p:spPr>
          <a:xfrm>
            <a:off x="6919910" y="448218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B769B-EF97-CB45-89BC-195B313D6678}"/>
              </a:ext>
            </a:extLst>
          </p:cNvPr>
          <p:cNvSpPr txBox="1"/>
          <p:nvPr/>
        </p:nvSpPr>
        <p:spPr>
          <a:xfrm>
            <a:off x="6733464" y="3765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A4209-719A-954F-8919-7B496DD197DF}"/>
              </a:ext>
            </a:extLst>
          </p:cNvPr>
          <p:cNvSpPr txBox="1"/>
          <p:nvPr/>
        </p:nvSpPr>
        <p:spPr>
          <a:xfrm>
            <a:off x="4284946" y="449119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6811B-6EDF-F74F-96AA-BB04B643D838}"/>
              </a:ext>
            </a:extLst>
          </p:cNvPr>
          <p:cNvSpPr txBox="1"/>
          <p:nvPr/>
        </p:nvSpPr>
        <p:spPr>
          <a:xfrm>
            <a:off x="4304871" y="3765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1A0FA-8242-FC41-BA00-43730F9018BE}"/>
              </a:ext>
            </a:extLst>
          </p:cNvPr>
          <p:cNvCxnSpPr>
            <a:cxnSpLocks/>
          </p:cNvCxnSpPr>
          <p:nvPr/>
        </p:nvCxnSpPr>
        <p:spPr>
          <a:xfrm>
            <a:off x="2489692" y="327728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37EECA-4920-D44C-AC15-173565C0AEC0}"/>
              </a:ext>
            </a:extLst>
          </p:cNvPr>
          <p:cNvCxnSpPr>
            <a:cxnSpLocks/>
          </p:cNvCxnSpPr>
          <p:nvPr/>
        </p:nvCxnSpPr>
        <p:spPr>
          <a:xfrm>
            <a:off x="7954606" y="4675863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ABFA6-9F78-2745-81C9-C65D80085E91}"/>
              </a:ext>
            </a:extLst>
          </p:cNvPr>
          <p:cNvCxnSpPr>
            <a:cxnSpLocks/>
          </p:cNvCxnSpPr>
          <p:nvPr/>
        </p:nvCxnSpPr>
        <p:spPr>
          <a:xfrm>
            <a:off x="7954606" y="3945969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1978AA-9C7C-B143-9236-0E295A4EE3D4}"/>
              </a:ext>
            </a:extLst>
          </p:cNvPr>
          <p:cNvCxnSpPr>
            <a:cxnSpLocks/>
          </p:cNvCxnSpPr>
          <p:nvPr/>
        </p:nvCxnSpPr>
        <p:spPr>
          <a:xfrm>
            <a:off x="7954606" y="3154728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6BB30-6213-FE46-B502-46A98349680A}"/>
              </a:ext>
            </a:extLst>
          </p:cNvPr>
          <p:cNvCxnSpPr>
            <a:cxnSpLocks/>
          </p:cNvCxnSpPr>
          <p:nvPr/>
        </p:nvCxnSpPr>
        <p:spPr>
          <a:xfrm>
            <a:off x="2422214" y="4675863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7EA5BC-ECD1-6A4A-BA68-1D7634626854}"/>
              </a:ext>
            </a:extLst>
          </p:cNvPr>
          <p:cNvCxnSpPr>
            <a:cxnSpLocks/>
          </p:cNvCxnSpPr>
          <p:nvPr/>
        </p:nvCxnSpPr>
        <p:spPr>
          <a:xfrm>
            <a:off x="2469766" y="395266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655C4D-75F0-6C48-A2C8-536ACE35DE56}"/>
              </a:ext>
            </a:extLst>
          </p:cNvPr>
          <p:cNvSpPr txBox="1"/>
          <p:nvPr/>
        </p:nvSpPr>
        <p:spPr>
          <a:xfrm>
            <a:off x="8002157" y="27358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4F113-10C3-1744-AB9C-EAE7D6E0C01C}"/>
              </a:ext>
            </a:extLst>
          </p:cNvPr>
          <p:cNvSpPr txBox="1"/>
          <p:nvPr/>
        </p:nvSpPr>
        <p:spPr>
          <a:xfrm>
            <a:off x="7992764" y="35587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0CE32-EC0D-A341-8247-D8070096E0DE}"/>
              </a:ext>
            </a:extLst>
          </p:cNvPr>
          <p:cNvSpPr txBox="1"/>
          <p:nvPr/>
        </p:nvSpPr>
        <p:spPr>
          <a:xfrm>
            <a:off x="8033640" y="426765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[7:0]</a:t>
            </a:r>
          </a:p>
        </p:txBody>
      </p:sp>
    </p:spTree>
    <p:extLst>
      <p:ext uri="{BB962C8B-B14F-4D97-AF65-F5344CB8AC3E}">
        <p14:creationId xmlns:p14="http://schemas.microsoft.com/office/powerpoint/2010/main" val="43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56BA-5C0B-7945-AC45-9AB0288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IMPRESIÓN EN PANTALLA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677C-F241-3144-84F5-BDDA9EA1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Dividida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dos </a:t>
            </a:r>
            <a:r>
              <a:rPr lang="en-US" sz="2400" b="1" dirty="0" err="1"/>
              <a:t>partes</a:t>
            </a:r>
            <a:endParaRPr lang="en-US" sz="2400" b="1" dirty="0"/>
          </a:p>
          <a:p>
            <a:r>
              <a:rPr lang="en-US" dirty="0" err="1"/>
              <a:t>Controlador</a:t>
            </a:r>
            <a:r>
              <a:rPr lang="en-US" dirty="0"/>
              <a:t> VGA</a:t>
            </a:r>
          </a:p>
          <a:p>
            <a:r>
              <a:rPr lang="en-US" dirty="0" err="1"/>
              <a:t>Controlador</a:t>
            </a:r>
            <a:r>
              <a:rPr lang="en-US" dirty="0"/>
              <a:t> RGB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1E1C7-7973-1B4E-9DCD-A89781C0FD29}"/>
              </a:ext>
            </a:extLst>
          </p:cNvPr>
          <p:cNvSpPr/>
          <p:nvPr/>
        </p:nvSpPr>
        <p:spPr>
          <a:xfrm>
            <a:off x="6096000" y="2323216"/>
            <a:ext cx="4468456" cy="3641823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925DC-3FFC-8F4B-B093-FD893D5C7E57}"/>
              </a:ext>
            </a:extLst>
          </p:cNvPr>
          <p:cNvSpPr/>
          <p:nvPr/>
        </p:nvSpPr>
        <p:spPr>
          <a:xfrm>
            <a:off x="6271597" y="2749321"/>
            <a:ext cx="1310919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834E0-5236-BD4D-B7CA-A8DA50A2D1F7}"/>
              </a:ext>
            </a:extLst>
          </p:cNvPr>
          <p:cNvSpPr/>
          <p:nvPr/>
        </p:nvSpPr>
        <p:spPr>
          <a:xfrm>
            <a:off x="9068948" y="4139543"/>
            <a:ext cx="1310920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9C019-53ED-8840-B831-E8E66D11D5F7}"/>
              </a:ext>
            </a:extLst>
          </p:cNvPr>
          <p:cNvCxnSpPr>
            <a:cxnSpLocks/>
          </p:cNvCxnSpPr>
          <p:nvPr/>
        </p:nvCxnSpPr>
        <p:spPr>
          <a:xfrm>
            <a:off x="7640158" y="3388874"/>
            <a:ext cx="1380140" cy="7506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73013-9435-7A45-9070-073C4E5AB97C}"/>
              </a:ext>
            </a:extLst>
          </p:cNvPr>
          <p:cNvCxnSpPr>
            <a:cxnSpLocks/>
          </p:cNvCxnSpPr>
          <p:nvPr/>
        </p:nvCxnSpPr>
        <p:spPr>
          <a:xfrm>
            <a:off x="4280821" y="299153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3614F9-4994-194E-AE6B-96A05C7D8161}"/>
              </a:ext>
            </a:extLst>
          </p:cNvPr>
          <p:cNvCxnSpPr>
            <a:cxnSpLocks/>
          </p:cNvCxnSpPr>
          <p:nvPr/>
        </p:nvCxnSpPr>
        <p:spPr>
          <a:xfrm>
            <a:off x="10564456" y="4382872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8D23DE-720A-5046-800C-17C54CFFE70C}"/>
              </a:ext>
            </a:extLst>
          </p:cNvPr>
          <p:cNvCxnSpPr>
            <a:cxnSpLocks/>
          </p:cNvCxnSpPr>
          <p:nvPr/>
        </p:nvCxnSpPr>
        <p:spPr>
          <a:xfrm>
            <a:off x="10564456" y="3126886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ED954A-126C-9643-90FD-8A243C05073E}"/>
              </a:ext>
            </a:extLst>
          </p:cNvPr>
          <p:cNvCxnSpPr>
            <a:cxnSpLocks/>
          </p:cNvCxnSpPr>
          <p:nvPr/>
        </p:nvCxnSpPr>
        <p:spPr>
          <a:xfrm>
            <a:off x="10564456" y="2749321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C42F4-9C4A-6742-B95B-47329F77F7AE}"/>
              </a:ext>
            </a:extLst>
          </p:cNvPr>
          <p:cNvCxnSpPr>
            <a:cxnSpLocks/>
          </p:cNvCxnSpPr>
          <p:nvPr/>
        </p:nvCxnSpPr>
        <p:spPr>
          <a:xfrm>
            <a:off x="7640158" y="2944960"/>
            <a:ext cx="2849166" cy="4657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1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275-6FC1-C04F-AE0E-01165C1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vga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30-FEC1-5548-A44C-80537C6C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2" y="2788537"/>
            <a:ext cx="4929188" cy="4024125"/>
          </a:xfrm>
        </p:spPr>
        <p:txBody>
          <a:bodyPr/>
          <a:lstStyle/>
          <a:p>
            <a:r>
              <a:rPr lang="en-US" dirty="0"/>
              <a:t>Genera las </a:t>
            </a:r>
            <a:r>
              <a:rPr lang="en-US" dirty="0" err="1"/>
              <a:t>señales</a:t>
            </a:r>
            <a:r>
              <a:rPr lang="en-US" dirty="0"/>
              <a:t> de </a:t>
            </a:r>
            <a:r>
              <a:rPr lang="en-US" dirty="0" err="1"/>
              <a:t>sincronismo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conectarse</a:t>
            </a:r>
            <a:r>
              <a:rPr lang="en-US" dirty="0"/>
              <a:t> con el monitor.</a:t>
            </a:r>
          </a:p>
          <a:p>
            <a:r>
              <a:rPr lang="en-US" dirty="0" err="1"/>
              <a:t>Ubica</a:t>
            </a:r>
            <a:r>
              <a:rPr lang="en-US" dirty="0"/>
              <a:t> el sector de la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van 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del </a:t>
            </a:r>
            <a:r>
              <a:rPr lang="en-US" dirty="0" err="1"/>
              <a:t>contador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DAF75-65B8-EF41-9DF6-B06CBAF73231}"/>
              </a:ext>
            </a:extLst>
          </p:cNvPr>
          <p:cNvSpPr/>
          <p:nvPr/>
        </p:nvSpPr>
        <p:spPr>
          <a:xfrm>
            <a:off x="6986589" y="2788537"/>
            <a:ext cx="3236200" cy="2702384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F8DF8-2E9F-7E4E-B7BB-D411FF542373}"/>
              </a:ext>
            </a:extLst>
          </p:cNvPr>
          <p:cNvSpPr txBox="1"/>
          <p:nvPr/>
        </p:nvSpPr>
        <p:spPr>
          <a:xfrm>
            <a:off x="6986589" y="30146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CF67C-2596-4747-86C2-C23496E19DDF}"/>
              </a:ext>
            </a:extLst>
          </p:cNvPr>
          <p:cNvSpPr txBox="1"/>
          <p:nvPr/>
        </p:nvSpPr>
        <p:spPr>
          <a:xfrm>
            <a:off x="8507115" y="29860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7AFDE-C27F-6340-BA24-F8572DB9EC14}"/>
              </a:ext>
            </a:extLst>
          </p:cNvPr>
          <p:cNvSpPr txBox="1"/>
          <p:nvPr/>
        </p:nvSpPr>
        <p:spPr>
          <a:xfrm>
            <a:off x="8502306" y="349984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BBEB8-9413-6E42-A3DA-B3E3B51DAD44}"/>
              </a:ext>
            </a:extLst>
          </p:cNvPr>
          <p:cNvSpPr txBox="1"/>
          <p:nvPr/>
        </p:nvSpPr>
        <p:spPr>
          <a:xfrm>
            <a:off x="9150037" y="440846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SYNC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8D75B-91FD-3044-B273-E850FB94F4BA}"/>
              </a:ext>
            </a:extLst>
          </p:cNvPr>
          <p:cNvSpPr txBox="1"/>
          <p:nvPr/>
        </p:nvSpPr>
        <p:spPr>
          <a:xfrm>
            <a:off x="9150037" y="49477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SYNC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264A4-5A34-A149-8FD6-D7ECD7343DB9}"/>
              </a:ext>
            </a:extLst>
          </p:cNvPr>
          <p:cNvSpPr txBox="1"/>
          <p:nvPr/>
        </p:nvSpPr>
        <p:spPr>
          <a:xfrm>
            <a:off x="8604689" y="395941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ZONE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EDE1D-25D2-E04A-9230-A91CEE27FFEC}"/>
              </a:ext>
            </a:extLst>
          </p:cNvPr>
          <p:cNvCxnSpPr>
            <a:cxnSpLocks/>
          </p:cNvCxnSpPr>
          <p:nvPr/>
        </p:nvCxnSpPr>
        <p:spPr>
          <a:xfrm>
            <a:off x="5188410" y="319156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156C60-BB47-5746-8E6A-7B44A0314422}"/>
              </a:ext>
            </a:extLst>
          </p:cNvPr>
          <p:cNvCxnSpPr>
            <a:cxnSpLocks/>
          </p:cNvCxnSpPr>
          <p:nvPr/>
        </p:nvCxnSpPr>
        <p:spPr>
          <a:xfrm>
            <a:off x="10222789" y="3191561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86C43-8F47-6E44-8AD7-367FD2A8595E}"/>
              </a:ext>
            </a:extLst>
          </p:cNvPr>
          <p:cNvCxnSpPr>
            <a:cxnSpLocks/>
          </p:cNvCxnSpPr>
          <p:nvPr/>
        </p:nvCxnSpPr>
        <p:spPr>
          <a:xfrm>
            <a:off x="10253106" y="3692890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6DED3-90F9-A641-AB1C-C8F8A777F849}"/>
              </a:ext>
            </a:extLst>
          </p:cNvPr>
          <p:cNvCxnSpPr>
            <a:cxnSpLocks/>
          </p:cNvCxnSpPr>
          <p:nvPr/>
        </p:nvCxnSpPr>
        <p:spPr>
          <a:xfrm>
            <a:off x="10166662" y="5129899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29C468-23D0-3649-AADD-F9FC5C93C5DB}"/>
              </a:ext>
            </a:extLst>
          </p:cNvPr>
          <p:cNvCxnSpPr>
            <a:cxnSpLocks/>
          </p:cNvCxnSpPr>
          <p:nvPr/>
        </p:nvCxnSpPr>
        <p:spPr>
          <a:xfrm>
            <a:off x="10222789" y="458221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49FAA-B69C-8543-81FB-DACBE18EED61}"/>
              </a:ext>
            </a:extLst>
          </p:cNvPr>
          <p:cNvCxnSpPr>
            <a:cxnSpLocks/>
          </p:cNvCxnSpPr>
          <p:nvPr/>
        </p:nvCxnSpPr>
        <p:spPr>
          <a:xfrm>
            <a:off x="10253106" y="4148824"/>
            <a:ext cx="17848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9146D3-44BE-5549-972E-EE3CE1E5FF43}"/>
              </a:ext>
            </a:extLst>
          </p:cNvPr>
          <p:cNvSpPr txBox="1"/>
          <p:nvPr/>
        </p:nvSpPr>
        <p:spPr>
          <a:xfrm>
            <a:off x="10335829" y="28299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085DE-E880-7246-93A7-193322587635}"/>
              </a:ext>
            </a:extLst>
          </p:cNvPr>
          <p:cNvSpPr txBox="1"/>
          <p:nvPr/>
        </p:nvSpPr>
        <p:spPr>
          <a:xfrm>
            <a:off x="10367631" y="32668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</p:spTree>
    <p:extLst>
      <p:ext uri="{BB962C8B-B14F-4D97-AF65-F5344CB8AC3E}">
        <p14:creationId xmlns:p14="http://schemas.microsoft.com/office/powerpoint/2010/main" val="360010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6C14-80D7-8F4A-8612-199961C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Zona de </a:t>
            </a:r>
            <a:r>
              <a:rPr lang="en-US" dirty="0" err="1"/>
              <a:t>escritura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DA2FB-86C4-3840-A4B7-9EB040E4443D}"/>
              </a:ext>
            </a:extLst>
          </p:cNvPr>
          <p:cNvSpPr/>
          <p:nvPr/>
        </p:nvSpPr>
        <p:spPr>
          <a:xfrm>
            <a:off x="2102069" y="2057401"/>
            <a:ext cx="7746124" cy="3771899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7743B-1554-7F47-8777-33020537CA6B}"/>
              </a:ext>
            </a:extLst>
          </p:cNvPr>
          <p:cNvSpPr/>
          <p:nvPr/>
        </p:nvSpPr>
        <p:spPr>
          <a:xfrm>
            <a:off x="3103343" y="3213276"/>
            <a:ext cx="5743575" cy="14601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6DE292-BA98-EB43-A9F2-C8101A50D3D3}"/>
              </a:ext>
            </a:extLst>
          </p:cNvPr>
          <p:cNvSpPr/>
          <p:nvPr/>
        </p:nvSpPr>
        <p:spPr>
          <a:xfrm>
            <a:off x="10056336" y="2057401"/>
            <a:ext cx="804955" cy="3771899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A8BFA-C43B-0143-822B-DF559AC27492}"/>
              </a:ext>
            </a:extLst>
          </p:cNvPr>
          <p:cNvSpPr txBox="1"/>
          <p:nvPr/>
        </p:nvSpPr>
        <p:spPr>
          <a:xfrm>
            <a:off x="10936813" y="37586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CEAFF37-6356-A342-8336-7FBA0B136A6E}"/>
              </a:ext>
            </a:extLst>
          </p:cNvPr>
          <p:cNvSpPr/>
          <p:nvPr/>
        </p:nvSpPr>
        <p:spPr>
          <a:xfrm rot="5400000">
            <a:off x="5827822" y="2239561"/>
            <a:ext cx="294615" cy="774612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97852-1663-1D4B-AAEA-46CAF3BAE50C}"/>
              </a:ext>
            </a:extLst>
          </p:cNvPr>
          <p:cNvSpPr txBox="1"/>
          <p:nvPr/>
        </p:nvSpPr>
        <p:spPr>
          <a:xfrm>
            <a:off x="5690435" y="62599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D99C65A-5A74-5440-8BA8-F839884A8EFB}"/>
              </a:ext>
            </a:extLst>
          </p:cNvPr>
          <p:cNvSpPr/>
          <p:nvPr/>
        </p:nvSpPr>
        <p:spPr>
          <a:xfrm>
            <a:off x="8919812" y="3213276"/>
            <a:ext cx="427743" cy="1460148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ADDA-37D3-9844-B79E-C978C748973D}"/>
              </a:ext>
            </a:extLst>
          </p:cNvPr>
          <p:cNvSpPr txBox="1"/>
          <p:nvPr/>
        </p:nvSpPr>
        <p:spPr>
          <a:xfrm>
            <a:off x="9347555" y="37586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BAD9DE-5103-9948-A3A1-C0E4CD5814D3}"/>
              </a:ext>
            </a:extLst>
          </p:cNvPr>
          <p:cNvSpPr/>
          <p:nvPr/>
        </p:nvSpPr>
        <p:spPr>
          <a:xfrm rot="5400000">
            <a:off x="5699453" y="2213329"/>
            <a:ext cx="551353" cy="574357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CA4CF-158C-C94D-8927-7AD7383E2C42}"/>
              </a:ext>
            </a:extLst>
          </p:cNvPr>
          <p:cNvSpPr txBox="1"/>
          <p:nvPr/>
        </p:nvSpPr>
        <p:spPr>
          <a:xfrm>
            <a:off x="5690434" y="54103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E234A-06C4-0747-A229-1AF566894D12}"/>
              </a:ext>
            </a:extLst>
          </p:cNvPr>
          <p:cNvSpPr/>
          <p:nvPr/>
        </p:nvSpPr>
        <p:spPr>
          <a:xfrm>
            <a:off x="3241456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F9C43-C712-CD4D-9E67-24AFACA6C1B0}"/>
              </a:ext>
            </a:extLst>
          </p:cNvPr>
          <p:cNvSpPr/>
          <p:nvPr/>
        </p:nvSpPr>
        <p:spPr>
          <a:xfrm>
            <a:off x="4037194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A5E3E-3395-8343-BE37-FA12E1C86B19}"/>
              </a:ext>
            </a:extLst>
          </p:cNvPr>
          <p:cNvSpPr/>
          <p:nvPr/>
        </p:nvSpPr>
        <p:spPr>
          <a:xfrm>
            <a:off x="5236292" y="341578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1131A-560E-D34E-A8CA-FAC7F675B3C6}"/>
              </a:ext>
            </a:extLst>
          </p:cNvPr>
          <p:cNvSpPr/>
          <p:nvPr/>
        </p:nvSpPr>
        <p:spPr>
          <a:xfrm>
            <a:off x="6096000" y="3409982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A1D13-D389-CD4D-82D1-24EBC663691C}"/>
              </a:ext>
            </a:extLst>
          </p:cNvPr>
          <p:cNvSpPr/>
          <p:nvPr/>
        </p:nvSpPr>
        <p:spPr>
          <a:xfrm>
            <a:off x="7249024" y="3398181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A02-7557-9E46-BA46-939F577CBAF0}"/>
              </a:ext>
            </a:extLst>
          </p:cNvPr>
          <p:cNvSpPr/>
          <p:nvPr/>
        </p:nvSpPr>
        <p:spPr>
          <a:xfrm>
            <a:off x="8013195" y="3398180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1A6-4AB3-6341-8EE5-EF28D7C0C638}"/>
              </a:ext>
            </a:extLst>
          </p:cNvPr>
          <p:cNvSpPr txBox="1"/>
          <p:nvPr/>
        </p:nvSpPr>
        <p:spPr>
          <a:xfrm>
            <a:off x="4701078" y="2815619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C7938-CB01-D54D-B833-425803C65180}"/>
              </a:ext>
            </a:extLst>
          </p:cNvPr>
          <p:cNvSpPr txBox="1"/>
          <p:nvPr/>
        </p:nvSpPr>
        <p:spPr>
          <a:xfrm>
            <a:off x="4697683" y="332461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7753A-F001-684B-BE53-5CB6CBED2850}"/>
              </a:ext>
            </a:extLst>
          </p:cNvPr>
          <p:cNvSpPr txBox="1"/>
          <p:nvPr/>
        </p:nvSpPr>
        <p:spPr>
          <a:xfrm>
            <a:off x="6714142" y="2833255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0A4E0-2BDF-0C4A-AA0D-3FCF0D189893}"/>
              </a:ext>
            </a:extLst>
          </p:cNvPr>
          <p:cNvSpPr txBox="1"/>
          <p:nvPr/>
        </p:nvSpPr>
        <p:spPr>
          <a:xfrm>
            <a:off x="6710747" y="332568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DC508-AE5B-C142-ABE1-51E5A178C4EC}"/>
              </a:ext>
            </a:extLst>
          </p:cNvPr>
          <p:cNvSpPr txBox="1"/>
          <p:nvPr/>
        </p:nvSpPr>
        <p:spPr>
          <a:xfrm>
            <a:off x="3309928" y="3430005"/>
            <a:ext cx="43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101</a:t>
            </a:r>
            <a:br>
              <a:rPr lang="en-US" sz="1200" dirty="0"/>
            </a:br>
            <a:r>
              <a:rPr lang="en-US" sz="1200" dirty="0"/>
              <a:t>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1C617-B9B4-6F43-BEBD-7B662F77BB54}"/>
              </a:ext>
            </a:extLst>
          </p:cNvPr>
          <p:cNvSpPr txBox="1"/>
          <p:nvPr/>
        </p:nvSpPr>
        <p:spPr>
          <a:xfrm>
            <a:off x="3794091" y="3421062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br>
              <a:rPr lang="en-US" sz="1200" dirty="0"/>
            </a:br>
            <a:r>
              <a:rPr lang="en-US" sz="1200" dirty="0"/>
              <a:t>0</a:t>
            </a:r>
            <a:br>
              <a:rPr lang="en-US" sz="1200" dirty="0"/>
            </a:br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54F9B97-8D28-734A-82A7-389E6BE2E021}"/>
              </a:ext>
            </a:extLst>
          </p:cNvPr>
          <p:cNvSpPr/>
          <p:nvPr/>
        </p:nvSpPr>
        <p:spPr>
          <a:xfrm rot="16200000">
            <a:off x="3504911" y="2852387"/>
            <a:ext cx="268828" cy="795738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2D35B-4824-1340-AAFC-FABB8C5A4366}"/>
              </a:ext>
            </a:extLst>
          </p:cNvPr>
          <p:cNvSpPr txBox="1"/>
          <p:nvPr/>
        </p:nvSpPr>
        <p:spPr>
          <a:xfrm>
            <a:off x="3423144" y="27850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7416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C18-C8D2-5945-B0CD-BACF135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SEÑALES DE SINCRONISMO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A11A-2E50-E745-A500-F46BD371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577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RESOLUSIÓN UTILIZADA: 640x480</a:t>
            </a:r>
          </a:p>
          <a:p>
            <a:r>
              <a:rPr lang="en-US" dirty="0"/>
              <a:t>H SYNC:</a:t>
            </a:r>
            <a:br>
              <a:rPr lang="en-US" dirty="0"/>
            </a:br>
            <a:r>
              <a:rPr lang="en-US" dirty="0"/>
              <a:t>BACK PORCH: 48 PIXELES</a:t>
            </a:r>
            <a:br>
              <a:rPr lang="en-US" dirty="0"/>
            </a:br>
            <a:r>
              <a:rPr lang="en-US" dirty="0"/>
              <a:t>SYNC: 96 PIXELES</a:t>
            </a:r>
            <a:br>
              <a:rPr lang="en-US" dirty="0"/>
            </a:br>
            <a:r>
              <a:rPr lang="en-US" dirty="0"/>
              <a:t>FRONT PORCH: 16 PIXELES</a:t>
            </a:r>
          </a:p>
          <a:p>
            <a:r>
              <a:rPr lang="en-US" dirty="0"/>
              <a:t>V SYNC</a:t>
            </a:r>
            <a:br>
              <a:rPr lang="en-US" dirty="0"/>
            </a:br>
            <a:r>
              <a:rPr lang="en-US" dirty="0"/>
              <a:t>BACK PORCH: 33 H SYNC</a:t>
            </a:r>
            <a:br>
              <a:rPr lang="en-US" dirty="0"/>
            </a:br>
            <a:r>
              <a:rPr lang="en-US" dirty="0"/>
              <a:t>SYNC: 2 H SYNC</a:t>
            </a:r>
            <a:br>
              <a:rPr lang="en-US" dirty="0"/>
            </a:br>
            <a:r>
              <a:rPr lang="en-US" dirty="0"/>
              <a:t>FRONT PORCH: 10 H SYNC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6E605-07C8-294E-9CE7-0D65FAA85EFF}"/>
              </a:ext>
            </a:extLst>
          </p:cNvPr>
          <p:cNvSpPr/>
          <p:nvPr/>
        </p:nvSpPr>
        <p:spPr>
          <a:xfrm>
            <a:off x="5500688" y="2055216"/>
            <a:ext cx="6472237" cy="4036226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A61B9-A0A2-E24A-8395-E82782785E9D}"/>
              </a:ext>
            </a:extLst>
          </p:cNvPr>
          <p:cNvSpPr/>
          <p:nvPr/>
        </p:nvSpPr>
        <p:spPr>
          <a:xfrm>
            <a:off x="5500688" y="2055218"/>
            <a:ext cx="4600575" cy="2545358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4D859-9DB8-344A-BDB8-0F5D2DACD98E}"/>
              </a:ext>
            </a:extLst>
          </p:cNvPr>
          <p:cNvSpPr txBox="1"/>
          <p:nvPr/>
        </p:nvSpPr>
        <p:spPr>
          <a:xfrm>
            <a:off x="6582283" y="316357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PANTALLA VISIBLE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83F479-2B1F-C04D-9948-CCB793CC7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308" y="5555443"/>
            <a:ext cx="918021" cy="1539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5AF8C9-8AF9-A141-94F8-61CD3D821BFD}"/>
              </a:ext>
            </a:extLst>
          </p:cNvPr>
          <p:cNvCxnSpPr>
            <a:cxnSpLocks/>
          </p:cNvCxnSpPr>
          <p:nvPr/>
        </p:nvCxnSpPr>
        <p:spPr>
          <a:xfrm>
            <a:off x="11506200" y="2300287"/>
            <a:ext cx="461961" cy="2428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85B5D2-E7AC-B64F-A2B5-CEE356048D2B}"/>
              </a:ext>
            </a:extLst>
          </p:cNvPr>
          <p:cNvSpPr txBox="1"/>
          <p:nvPr/>
        </p:nvSpPr>
        <p:spPr>
          <a:xfrm>
            <a:off x="5743575" y="21738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 SYNC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EAAC452-B2EE-214B-BA69-09C20E7225D8}"/>
              </a:ext>
            </a:extLst>
          </p:cNvPr>
          <p:cNvCxnSpPr>
            <a:cxnSpLocks/>
          </p:cNvCxnSpPr>
          <p:nvPr/>
        </p:nvCxnSpPr>
        <p:spPr>
          <a:xfrm rot="5400000">
            <a:off x="3356031" y="3467147"/>
            <a:ext cx="3258574" cy="153974"/>
          </a:xfrm>
          <a:prstGeom prst="bentConnector3">
            <a:avLst>
              <a:gd name="adj1" fmla="val 951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0F81614-2C6F-6741-8C5E-212B0551BF13}"/>
              </a:ext>
            </a:extLst>
          </p:cNvPr>
          <p:cNvCxnSpPr>
            <a:cxnSpLocks/>
          </p:cNvCxnSpPr>
          <p:nvPr/>
        </p:nvCxnSpPr>
        <p:spPr>
          <a:xfrm flipV="1">
            <a:off x="5500688" y="2300288"/>
            <a:ext cx="6005512" cy="242888"/>
          </a:xfrm>
          <a:prstGeom prst="bentConnector3">
            <a:avLst>
              <a:gd name="adj1" fmla="val 86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A09D59-62E5-7A4E-8B9E-E2EE1588D0A0}"/>
              </a:ext>
            </a:extLst>
          </p:cNvPr>
          <p:cNvSpPr txBox="1"/>
          <p:nvPr/>
        </p:nvSpPr>
        <p:spPr>
          <a:xfrm>
            <a:off x="3786088" y="561167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 SYNC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C7927-9222-5342-A624-34A7383E0657}"/>
              </a:ext>
            </a:extLst>
          </p:cNvPr>
          <p:cNvSpPr txBox="1"/>
          <p:nvPr/>
        </p:nvSpPr>
        <p:spPr>
          <a:xfrm>
            <a:off x="8129587" y="51791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 SPACE</a:t>
            </a:r>
          </a:p>
        </p:txBody>
      </p:sp>
    </p:spTree>
    <p:extLst>
      <p:ext uri="{BB962C8B-B14F-4D97-AF65-F5344CB8AC3E}">
        <p14:creationId xmlns:p14="http://schemas.microsoft.com/office/powerpoint/2010/main" val="37224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D019-24A8-9440-9D66-B6A938C2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CONTROLADOR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7E75-2E7A-EE49-99AE-2147F0B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6035"/>
            <a:ext cx="4100513" cy="4024125"/>
          </a:xfrm>
        </p:spPr>
        <p:txBody>
          <a:bodyPr/>
          <a:lstStyle/>
          <a:p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pixel dado </a:t>
            </a:r>
            <a:r>
              <a:rPr lang="en-US" dirty="0" err="1"/>
              <a:t>dentro</a:t>
            </a:r>
            <a:r>
              <a:rPr lang="en-US" dirty="0"/>
              <a:t> de la zona de </a:t>
            </a:r>
            <a:r>
              <a:rPr lang="en-US" dirty="0" err="1"/>
              <a:t>escritura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prendido</a:t>
            </a:r>
            <a:r>
              <a:rPr lang="en-US" dirty="0"/>
              <a:t> o </a:t>
            </a:r>
            <a:r>
              <a:rPr lang="en-US" dirty="0" err="1"/>
              <a:t>apagado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formando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495D-51F6-BA4B-BD71-9AE1D7228B69}"/>
              </a:ext>
            </a:extLst>
          </p:cNvPr>
          <p:cNvSpPr/>
          <p:nvPr/>
        </p:nvSpPr>
        <p:spPr>
          <a:xfrm>
            <a:off x="6543675" y="2488656"/>
            <a:ext cx="3979151" cy="3604971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B77F-0867-A74E-9BEB-CE025A157BDA}"/>
              </a:ext>
            </a:extLst>
          </p:cNvPr>
          <p:cNvSpPr txBox="1"/>
          <p:nvPr/>
        </p:nvSpPr>
        <p:spPr>
          <a:xfrm>
            <a:off x="9607191" y="29289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G,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8A48F-3A93-0A42-9D74-71A390C2568B}"/>
              </a:ext>
            </a:extLst>
          </p:cNvPr>
          <p:cNvSpPr txBox="1"/>
          <p:nvPr/>
        </p:nvSpPr>
        <p:spPr>
          <a:xfrm>
            <a:off x="6585026" y="274427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8969E-63A9-4741-9B89-33BBC2D547C5}"/>
              </a:ext>
            </a:extLst>
          </p:cNvPr>
          <p:cNvSpPr txBox="1"/>
          <p:nvPr/>
        </p:nvSpPr>
        <p:spPr>
          <a:xfrm>
            <a:off x="6585026" y="32443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F5AAF-3EFE-0A45-8AD2-1B73C1D72213}"/>
              </a:ext>
            </a:extLst>
          </p:cNvPr>
          <p:cNvSpPr txBox="1"/>
          <p:nvPr/>
        </p:nvSpPr>
        <p:spPr>
          <a:xfrm>
            <a:off x="6585026" y="374225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5931-475E-6742-9EA8-46550B6A613C}"/>
              </a:ext>
            </a:extLst>
          </p:cNvPr>
          <p:cNvSpPr txBox="1"/>
          <p:nvPr/>
        </p:nvSpPr>
        <p:spPr>
          <a:xfrm>
            <a:off x="6585026" y="42747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82E58-1797-9C4C-8F22-1EF6947138AB}"/>
              </a:ext>
            </a:extLst>
          </p:cNvPr>
          <p:cNvSpPr txBox="1"/>
          <p:nvPr/>
        </p:nvSpPr>
        <p:spPr>
          <a:xfrm>
            <a:off x="6585026" y="48148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59C0E-839A-6B48-8AE1-5E356D3095A1}"/>
              </a:ext>
            </a:extLst>
          </p:cNvPr>
          <p:cNvSpPr txBox="1"/>
          <p:nvPr/>
        </p:nvSpPr>
        <p:spPr>
          <a:xfrm>
            <a:off x="6585026" y="575287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E4F9A-F9B0-7246-AB11-6136EBB9D16F}"/>
              </a:ext>
            </a:extLst>
          </p:cNvPr>
          <p:cNvSpPr txBox="1"/>
          <p:nvPr/>
        </p:nvSpPr>
        <p:spPr>
          <a:xfrm>
            <a:off x="6585026" y="52695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76C71-E56A-9643-B28C-5E67E8F3A51B}"/>
              </a:ext>
            </a:extLst>
          </p:cNvPr>
          <p:cNvCxnSpPr>
            <a:cxnSpLocks/>
          </p:cNvCxnSpPr>
          <p:nvPr/>
        </p:nvCxnSpPr>
        <p:spPr>
          <a:xfrm>
            <a:off x="5100638" y="2928938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ACFBF-F309-354E-8A8D-342F70279B8F}"/>
              </a:ext>
            </a:extLst>
          </p:cNvPr>
          <p:cNvCxnSpPr>
            <a:cxnSpLocks/>
          </p:cNvCxnSpPr>
          <p:nvPr/>
        </p:nvCxnSpPr>
        <p:spPr>
          <a:xfrm>
            <a:off x="5100638" y="3429000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DECCBE-ABD6-2D44-A605-AE594BDD785A}"/>
              </a:ext>
            </a:extLst>
          </p:cNvPr>
          <p:cNvCxnSpPr>
            <a:cxnSpLocks/>
          </p:cNvCxnSpPr>
          <p:nvPr/>
        </p:nvCxnSpPr>
        <p:spPr>
          <a:xfrm>
            <a:off x="10522826" y="3113604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696274-4E5E-EB47-9B7E-DF093FBF4907}"/>
              </a:ext>
            </a:extLst>
          </p:cNvPr>
          <p:cNvCxnSpPr>
            <a:cxnSpLocks/>
          </p:cNvCxnSpPr>
          <p:nvPr/>
        </p:nvCxnSpPr>
        <p:spPr>
          <a:xfrm>
            <a:off x="5100638" y="395482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D36880-6350-0F49-BE36-93B358790086}"/>
              </a:ext>
            </a:extLst>
          </p:cNvPr>
          <p:cNvCxnSpPr>
            <a:cxnSpLocks/>
          </p:cNvCxnSpPr>
          <p:nvPr/>
        </p:nvCxnSpPr>
        <p:spPr>
          <a:xfrm>
            <a:off x="5042821" y="4464415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D5F53-065B-2D49-9A09-7515BFCBCFE1}"/>
              </a:ext>
            </a:extLst>
          </p:cNvPr>
          <p:cNvCxnSpPr>
            <a:cxnSpLocks/>
          </p:cNvCxnSpPr>
          <p:nvPr/>
        </p:nvCxnSpPr>
        <p:spPr>
          <a:xfrm>
            <a:off x="5084172" y="496447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FA5AA7-E842-9A4E-8547-EB5D539050D9}"/>
              </a:ext>
            </a:extLst>
          </p:cNvPr>
          <p:cNvCxnSpPr>
            <a:cxnSpLocks/>
          </p:cNvCxnSpPr>
          <p:nvPr/>
        </p:nvCxnSpPr>
        <p:spPr>
          <a:xfrm>
            <a:off x="5084172" y="5464540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F51865-C901-FC4E-8F73-DE4E99EEB46B}"/>
              </a:ext>
            </a:extLst>
          </p:cNvPr>
          <p:cNvCxnSpPr>
            <a:cxnSpLocks/>
          </p:cNvCxnSpPr>
          <p:nvPr/>
        </p:nvCxnSpPr>
        <p:spPr>
          <a:xfrm>
            <a:off x="5042821" y="5964603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90F-3705-C94C-AE16-79AB8718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764373"/>
            <a:ext cx="9191625" cy="1293028"/>
          </a:xfrm>
        </p:spPr>
        <p:txBody>
          <a:bodyPr/>
          <a:lstStyle/>
          <a:p>
            <a:r>
              <a:rPr lang="en-US" dirty="0"/>
              <a:t>DIAGRAMA EN BLOQUES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B5655-6FF9-7B47-9C09-A7918E2BFC8B}"/>
              </a:ext>
            </a:extLst>
          </p:cNvPr>
          <p:cNvSpPr/>
          <p:nvPr/>
        </p:nvSpPr>
        <p:spPr>
          <a:xfrm>
            <a:off x="5401871" y="2244522"/>
            <a:ext cx="1837453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028EE-F95F-044D-BFCB-37CFDB4E77DE}"/>
              </a:ext>
            </a:extLst>
          </p:cNvPr>
          <p:cNvSpPr/>
          <p:nvPr/>
        </p:nvSpPr>
        <p:spPr>
          <a:xfrm>
            <a:off x="6048139" y="4584192"/>
            <a:ext cx="1967229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C4827-F5B9-FA48-9FFA-E2721FBD0606}"/>
              </a:ext>
            </a:extLst>
          </p:cNvPr>
          <p:cNvSpPr/>
          <p:nvPr/>
        </p:nvSpPr>
        <p:spPr>
          <a:xfrm>
            <a:off x="9119617" y="3429000"/>
            <a:ext cx="1987295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65897-16D3-1646-82F3-6869ED23E309}"/>
              </a:ext>
            </a:extLst>
          </p:cNvPr>
          <p:cNvSpPr/>
          <p:nvPr/>
        </p:nvSpPr>
        <p:spPr>
          <a:xfrm>
            <a:off x="1816230" y="2464797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F0C1F-CBFE-9A40-968E-1D60304FD049}"/>
              </a:ext>
            </a:extLst>
          </p:cNvPr>
          <p:cNvSpPr/>
          <p:nvPr/>
        </p:nvSpPr>
        <p:spPr>
          <a:xfrm>
            <a:off x="2314575" y="4653629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2833E-DA73-A94A-81C9-7B0B36ACD704}"/>
              </a:ext>
            </a:extLst>
          </p:cNvPr>
          <p:cNvSpPr txBox="1"/>
          <p:nvPr/>
        </p:nvSpPr>
        <p:spPr>
          <a:xfrm>
            <a:off x="2624517" y="5085180"/>
            <a:ext cx="110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25MHZ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6D1864-C996-354E-AC2C-8568F0CE90B5}"/>
              </a:ext>
            </a:extLst>
          </p:cNvPr>
          <p:cNvSpPr txBox="1"/>
          <p:nvPr/>
        </p:nvSpPr>
        <p:spPr>
          <a:xfrm>
            <a:off x="2267585" y="2896348"/>
            <a:ext cx="106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1KHZ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87C58-ACBB-9348-9064-3D029273F61E}"/>
              </a:ext>
            </a:extLst>
          </p:cNvPr>
          <p:cNvSpPr txBox="1"/>
          <p:nvPr/>
        </p:nvSpPr>
        <p:spPr>
          <a:xfrm>
            <a:off x="5382727" y="23589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CRONOMETRO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18E0B-1CE9-5E43-AE1F-A1113E1C970D}"/>
              </a:ext>
            </a:extLst>
          </p:cNvPr>
          <p:cNvSpPr txBox="1"/>
          <p:nvPr/>
        </p:nvSpPr>
        <p:spPr>
          <a:xfrm>
            <a:off x="6031321" y="4653629"/>
            <a:ext cx="198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VGA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4AD40-9F42-3A41-82F2-0F376F4A020E}"/>
              </a:ext>
            </a:extLst>
          </p:cNvPr>
          <p:cNvSpPr txBox="1"/>
          <p:nvPr/>
        </p:nvSpPr>
        <p:spPr>
          <a:xfrm>
            <a:off x="9119617" y="343469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RGB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300A7-EB0E-124B-8EF7-A33AE7818168}"/>
              </a:ext>
            </a:extLst>
          </p:cNvPr>
          <p:cNvCxnSpPr>
            <a:cxnSpLocks/>
          </p:cNvCxnSpPr>
          <p:nvPr/>
        </p:nvCxnSpPr>
        <p:spPr>
          <a:xfrm>
            <a:off x="3540724" y="272829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14DA6-5967-464C-8CC3-ECA0EBDAC17A}"/>
              </a:ext>
            </a:extLst>
          </p:cNvPr>
          <p:cNvCxnSpPr>
            <a:cxnSpLocks/>
          </p:cNvCxnSpPr>
          <p:nvPr/>
        </p:nvCxnSpPr>
        <p:spPr>
          <a:xfrm>
            <a:off x="4039069" y="4938435"/>
            <a:ext cx="19922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EEC2E5-D9F7-DC49-93F7-F374ED7B250F}"/>
              </a:ext>
            </a:extLst>
          </p:cNvPr>
          <p:cNvCxnSpPr>
            <a:cxnSpLocks/>
          </p:cNvCxnSpPr>
          <p:nvPr/>
        </p:nvCxnSpPr>
        <p:spPr>
          <a:xfrm flipV="1">
            <a:off x="5094489" y="4276093"/>
            <a:ext cx="0" cy="668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1D346D-B82B-5048-9967-756118557AF2}"/>
              </a:ext>
            </a:extLst>
          </p:cNvPr>
          <p:cNvCxnSpPr>
            <a:cxnSpLocks/>
          </p:cNvCxnSpPr>
          <p:nvPr/>
        </p:nvCxnSpPr>
        <p:spPr>
          <a:xfrm>
            <a:off x="5079586" y="4276093"/>
            <a:ext cx="4025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1F8641-89DF-674B-B32C-7C2CE64AF405}"/>
              </a:ext>
            </a:extLst>
          </p:cNvPr>
          <p:cNvCxnSpPr>
            <a:cxnSpLocks/>
          </p:cNvCxnSpPr>
          <p:nvPr/>
        </p:nvCxnSpPr>
        <p:spPr>
          <a:xfrm>
            <a:off x="8015368" y="5959145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7979F9-40DE-7C48-B70A-7E1D49F594CA}"/>
              </a:ext>
            </a:extLst>
          </p:cNvPr>
          <p:cNvCxnSpPr>
            <a:cxnSpLocks/>
          </p:cNvCxnSpPr>
          <p:nvPr/>
        </p:nvCxnSpPr>
        <p:spPr>
          <a:xfrm>
            <a:off x="8015368" y="5731511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7896A7-A420-7E49-86E0-908D12587AC9}"/>
              </a:ext>
            </a:extLst>
          </p:cNvPr>
          <p:cNvCxnSpPr>
            <a:cxnSpLocks/>
          </p:cNvCxnSpPr>
          <p:nvPr/>
        </p:nvCxnSpPr>
        <p:spPr>
          <a:xfrm>
            <a:off x="7239324" y="2486181"/>
            <a:ext cx="1526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D71D99-3ABB-E64A-B4C2-6EF3952B9F7E}"/>
              </a:ext>
            </a:extLst>
          </p:cNvPr>
          <p:cNvCxnSpPr>
            <a:cxnSpLocks/>
          </p:cNvCxnSpPr>
          <p:nvPr/>
        </p:nvCxnSpPr>
        <p:spPr>
          <a:xfrm>
            <a:off x="7239324" y="2896348"/>
            <a:ext cx="10024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E3E7D8-2CB8-7443-9544-D132BDAFA2EB}"/>
              </a:ext>
            </a:extLst>
          </p:cNvPr>
          <p:cNvCxnSpPr>
            <a:cxnSpLocks/>
          </p:cNvCxnSpPr>
          <p:nvPr/>
        </p:nvCxnSpPr>
        <p:spPr>
          <a:xfrm>
            <a:off x="7304438" y="3308842"/>
            <a:ext cx="4618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FD2EFD-9CA7-B746-8396-CEB731E2C2ED}"/>
              </a:ext>
            </a:extLst>
          </p:cNvPr>
          <p:cNvCxnSpPr>
            <a:cxnSpLocks/>
          </p:cNvCxnSpPr>
          <p:nvPr/>
        </p:nvCxnSpPr>
        <p:spPr>
          <a:xfrm>
            <a:off x="8747086" y="2464797"/>
            <a:ext cx="0" cy="1077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2C1E78-0102-954A-9E78-0E5B90C79C34}"/>
              </a:ext>
            </a:extLst>
          </p:cNvPr>
          <p:cNvCxnSpPr>
            <a:cxnSpLocks/>
          </p:cNvCxnSpPr>
          <p:nvPr/>
        </p:nvCxnSpPr>
        <p:spPr>
          <a:xfrm>
            <a:off x="8241792" y="2896348"/>
            <a:ext cx="0" cy="8576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450953-AC91-0243-BE1D-AFC020109571}"/>
              </a:ext>
            </a:extLst>
          </p:cNvPr>
          <p:cNvCxnSpPr>
            <a:cxnSpLocks/>
          </p:cNvCxnSpPr>
          <p:nvPr/>
        </p:nvCxnSpPr>
        <p:spPr>
          <a:xfrm>
            <a:off x="7766304" y="3308842"/>
            <a:ext cx="0" cy="772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01EEAA-9659-E24F-8B24-8057CC1F25E6}"/>
              </a:ext>
            </a:extLst>
          </p:cNvPr>
          <p:cNvCxnSpPr>
            <a:cxnSpLocks/>
          </p:cNvCxnSpPr>
          <p:nvPr/>
        </p:nvCxnSpPr>
        <p:spPr>
          <a:xfrm flipH="1">
            <a:off x="7740558" y="4058498"/>
            <a:ext cx="12916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1DFC87-7EEF-594F-A499-4A2C19D69E9F}"/>
              </a:ext>
            </a:extLst>
          </p:cNvPr>
          <p:cNvCxnSpPr>
            <a:cxnSpLocks/>
          </p:cNvCxnSpPr>
          <p:nvPr/>
        </p:nvCxnSpPr>
        <p:spPr>
          <a:xfrm flipH="1">
            <a:off x="8241792" y="3753957"/>
            <a:ext cx="8161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B15A9E-E78C-354D-BF64-111652A978F3}"/>
              </a:ext>
            </a:extLst>
          </p:cNvPr>
          <p:cNvCxnSpPr>
            <a:cxnSpLocks/>
          </p:cNvCxnSpPr>
          <p:nvPr/>
        </p:nvCxnSpPr>
        <p:spPr>
          <a:xfrm flipH="1">
            <a:off x="8740316" y="3542679"/>
            <a:ext cx="317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B5D24A-1418-BC45-AA5F-0AAD0B0BB5E4}"/>
              </a:ext>
            </a:extLst>
          </p:cNvPr>
          <p:cNvCxnSpPr>
            <a:cxnSpLocks/>
          </p:cNvCxnSpPr>
          <p:nvPr/>
        </p:nvCxnSpPr>
        <p:spPr>
          <a:xfrm flipH="1">
            <a:off x="8015368" y="4806445"/>
            <a:ext cx="43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AECDE9-D0B6-984D-A48B-E86B7F70515D}"/>
              </a:ext>
            </a:extLst>
          </p:cNvPr>
          <p:cNvCxnSpPr>
            <a:cxnSpLocks/>
          </p:cNvCxnSpPr>
          <p:nvPr/>
        </p:nvCxnSpPr>
        <p:spPr>
          <a:xfrm flipH="1">
            <a:off x="8374893" y="4567885"/>
            <a:ext cx="7613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B6B49B-E9E2-F64D-A1D9-3175CEE4882E}"/>
              </a:ext>
            </a:extLst>
          </p:cNvPr>
          <p:cNvCxnSpPr>
            <a:cxnSpLocks/>
          </p:cNvCxnSpPr>
          <p:nvPr/>
        </p:nvCxnSpPr>
        <p:spPr>
          <a:xfrm flipH="1">
            <a:off x="8404500" y="4567885"/>
            <a:ext cx="18191" cy="291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4FB1BB-63B2-B744-BF42-272BB894C1AA}"/>
              </a:ext>
            </a:extLst>
          </p:cNvPr>
          <p:cNvCxnSpPr>
            <a:cxnSpLocks/>
          </p:cNvCxnSpPr>
          <p:nvPr/>
        </p:nvCxnSpPr>
        <p:spPr>
          <a:xfrm flipH="1" flipV="1">
            <a:off x="7990509" y="5299960"/>
            <a:ext cx="775539" cy="2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30BA16-C737-D048-8C35-03DADF8D74C9}"/>
              </a:ext>
            </a:extLst>
          </p:cNvPr>
          <p:cNvCxnSpPr>
            <a:cxnSpLocks/>
          </p:cNvCxnSpPr>
          <p:nvPr/>
        </p:nvCxnSpPr>
        <p:spPr>
          <a:xfrm>
            <a:off x="8730484" y="4778046"/>
            <a:ext cx="0" cy="5478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2718FE-1F30-2445-AB01-BEA004711A73}"/>
              </a:ext>
            </a:extLst>
          </p:cNvPr>
          <p:cNvCxnSpPr>
            <a:cxnSpLocks/>
          </p:cNvCxnSpPr>
          <p:nvPr/>
        </p:nvCxnSpPr>
        <p:spPr>
          <a:xfrm flipH="1">
            <a:off x="8755556" y="4809242"/>
            <a:ext cx="3911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64247E-CACB-2B44-92D0-B8A540D168EF}"/>
              </a:ext>
            </a:extLst>
          </p:cNvPr>
          <p:cNvCxnSpPr>
            <a:cxnSpLocks/>
          </p:cNvCxnSpPr>
          <p:nvPr/>
        </p:nvCxnSpPr>
        <p:spPr>
          <a:xfrm>
            <a:off x="11070475" y="3761324"/>
            <a:ext cx="7313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2959B66-6F4B-364B-9EBF-1FCC68A30622}"/>
              </a:ext>
            </a:extLst>
          </p:cNvPr>
          <p:cNvCxnSpPr>
            <a:cxnSpLocks/>
          </p:cNvCxnSpPr>
          <p:nvPr/>
        </p:nvCxnSpPr>
        <p:spPr>
          <a:xfrm>
            <a:off x="11801856" y="2157984"/>
            <a:ext cx="0" cy="432816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025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{BBCAE3F0-2452-4D40-A3DF-E9FD9049E90E}tf10001079</Template>
  <TotalTime>82</TotalTime>
  <Words>182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Trabajo práctico final</vt:lpstr>
      <vt:lpstr>Funcionamiento GENERAL</vt:lpstr>
      <vt:lpstr>CRONÓMETRO</vt:lpstr>
      <vt:lpstr>IMPRESIÓN EN PANTALLA</vt:lpstr>
      <vt:lpstr>Controlador vga</vt:lpstr>
      <vt:lpstr>Zona de escritura</vt:lpstr>
      <vt:lpstr>SEÑALES DE SINCRONISMO</vt:lpstr>
      <vt:lpstr>CONTROLADOR RGB</vt:lpstr>
      <vt:lpstr>DIAGRAMA EN BLOQUES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</dc:title>
  <dc:creator>Gonzalo Silva</dc:creator>
  <cp:lastModifiedBy>Gonzalo Silva</cp:lastModifiedBy>
  <cp:revision>12</cp:revision>
  <dcterms:created xsi:type="dcterms:W3CDTF">2018-11-21T23:07:20Z</dcterms:created>
  <dcterms:modified xsi:type="dcterms:W3CDTF">2018-11-22T00:51:48Z</dcterms:modified>
</cp:coreProperties>
</file>