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7" autoAdjust="0"/>
    <p:restoredTop sz="94660"/>
  </p:normalViewPr>
  <p:slideViewPr>
    <p:cSldViewPr snapToGrid="0">
      <p:cViewPr varScale="1">
        <p:scale>
          <a:sx n="68" d="100"/>
          <a:sy n="68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45F6EF-8FCA-461E-A7AF-C413FB957567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67460303-5DF1-45BB-B1D1-0156F59B6416}">
      <dgm:prSet phldrT="[Texto]"/>
      <dgm:spPr/>
      <dgm:t>
        <a:bodyPr/>
        <a:lstStyle/>
        <a:p>
          <a:r>
            <a:rPr lang="es-AR" dirty="0"/>
            <a:t>Base de tiempo</a:t>
          </a:r>
        </a:p>
      </dgm:t>
    </dgm:pt>
    <dgm:pt modelId="{1C6938DA-5EE9-4756-8675-BC156A5015F5}" type="parTrans" cxnId="{AA9C2E65-5780-49F1-99AB-F799F4152C76}">
      <dgm:prSet/>
      <dgm:spPr/>
      <dgm:t>
        <a:bodyPr/>
        <a:lstStyle/>
        <a:p>
          <a:endParaRPr lang="es-AR"/>
        </a:p>
      </dgm:t>
    </dgm:pt>
    <dgm:pt modelId="{1EFA3B04-06C8-4C90-9742-E825070E1E4E}" type="sibTrans" cxnId="{AA9C2E65-5780-49F1-99AB-F799F4152C76}">
      <dgm:prSet/>
      <dgm:spPr/>
      <dgm:t>
        <a:bodyPr/>
        <a:lstStyle/>
        <a:p>
          <a:endParaRPr lang="es-AR"/>
        </a:p>
      </dgm:t>
    </dgm:pt>
    <dgm:pt modelId="{D7FBD0F5-A25A-48E3-A539-DC3E1809D123}">
      <dgm:prSet phldrT="[Texto]"/>
      <dgm:spPr/>
      <dgm:t>
        <a:bodyPr/>
        <a:lstStyle/>
        <a:p>
          <a:r>
            <a:rPr lang="es-AR" dirty="0"/>
            <a:t>Impresión en pantalla</a:t>
          </a:r>
        </a:p>
      </dgm:t>
    </dgm:pt>
    <dgm:pt modelId="{651FD655-875A-40DE-A84A-A648D37B89A3}" type="parTrans" cxnId="{7D27DE5E-89B0-4D4F-9BD9-AFEDBE763D93}">
      <dgm:prSet/>
      <dgm:spPr/>
      <dgm:t>
        <a:bodyPr/>
        <a:lstStyle/>
        <a:p>
          <a:endParaRPr lang="es-AR"/>
        </a:p>
      </dgm:t>
    </dgm:pt>
    <dgm:pt modelId="{DA0E86C5-F142-45D1-B8E4-E34065682091}" type="sibTrans" cxnId="{7D27DE5E-89B0-4D4F-9BD9-AFEDBE763D93}">
      <dgm:prSet/>
      <dgm:spPr/>
      <dgm:t>
        <a:bodyPr/>
        <a:lstStyle/>
        <a:p>
          <a:endParaRPr lang="es-AR"/>
        </a:p>
      </dgm:t>
    </dgm:pt>
    <dgm:pt modelId="{91B0E673-6D36-4727-90C0-351386837A69}">
      <dgm:prSet phldrT="[Texto]"/>
      <dgm:spPr/>
      <dgm:t>
        <a:bodyPr/>
        <a:lstStyle/>
        <a:p>
          <a:r>
            <a:rPr lang="es-AR" dirty="0"/>
            <a:t>Cronometro</a:t>
          </a:r>
        </a:p>
      </dgm:t>
    </dgm:pt>
    <dgm:pt modelId="{2CFF16DB-4082-45D7-A99D-68305A80CBCB}" type="parTrans" cxnId="{4A49A7DF-D07D-4615-AC71-9F8FE3013D7C}">
      <dgm:prSet/>
      <dgm:spPr/>
      <dgm:t>
        <a:bodyPr/>
        <a:lstStyle/>
        <a:p>
          <a:endParaRPr lang="es-AR"/>
        </a:p>
      </dgm:t>
    </dgm:pt>
    <dgm:pt modelId="{9BEBC8D1-3C9C-4E06-81AA-F85465EA2A13}" type="sibTrans" cxnId="{4A49A7DF-D07D-4615-AC71-9F8FE3013D7C}">
      <dgm:prSet/>
      <dgm:spPr/>
      <dgm:t>
        <a:bodyPr/>
        <a:lstStyle/>
        <a:p>
          <a:endParaRPr lang="es-AR"/>
        </a:p>
      </dgm:t>
    </dgm:pt>
    <dgm:pt modelId="{578E4A5E-96E8-48D7-BCE1-A5EC5EF1919B}" type="pres">
      <dgm:prSet presAssocID="{BA45F6EF-8FCA-461E-A7AF-C413FB957567}" presName="Name0" presStyleCnt="0">
        <dgm:presLayoutVars>
          <dgm:dir/>
          <dgm:resizeHandles val="exact"/>
        </dgm:presLayoutVars>
      </dgm:prSet>
      <dgm:spPr/>
    </dgm:pt>
    <dgm:pt modelId="{E030DFFA-4D91-4D4A-B615-FE32023076CB}" type="pres">
      <dgm:prSet presAssocID="{67460303-5DF1-45BB-B1D1-0156F59B6416}" presName="node" presStyleLbl="node1" presStyleIdx="0" presStyleCnt="3">
        <dgm:presLayoutVars>
          <dgm:bulletEnabled val="1"/>
        </dgm:presLayoutVars>
      </dgm:prSet>
      <dgm:spPr/>
    </dgm:pt>
    <dgm:pt modelId="{98E2D20B-BDD5-4227-B8D2-BF4C97F00BC6}" type="pres">
      <dgm:prSet presAssocID="{1EFA3B04-06C8-4C90-9742-E825070E1E4E}" presName="sibTrans" presStyleLbl="sibTrans2D1" presStyleIdx="0" presStyleCnt="3"/>
      <dgm:spPr/>
    </dgm:pt>
    <dgm:pt modelId="{DD643437-EA89-43DB-9DB4-E9551DE1BD34}" type="pres">
      <dgm:prSet presAssocID="{1EFA3B04-06C8-4C90-9742-E825070E1E4E}" presName="connectorText" presStyleLbl="sibTrans2D1" presStyleIdx="0" presStyleCnt="3"/>
      <dgm:spPr/>
    </dgm:pt>
    <dgm:pt modelId="{752ABC22-D4E5-4F5A-B443-AF0364CF08D5}" type="pres">
      <dgm:prSet presAssocID="{D7FBD0F5-A25A-48E3-A539-DC3E1809D123}" presName="node" presStyleLbl="node1" presStyleIdx="1" presStyleCnt="3">
        <dgm:presLayoutVars>
          <dgm:bulletEnabled val="1"/>
        </dgm:presLayoutVars>
      </dgm:prSet>
      <dgm:spPr/>
    </dgm:pt>
    <dgm:pt modelId="{FBDB41FC-41AA-4FA6-9892-F71CA2F8AF02}" type="pres">
      <dgm:prSet presAssocID="{DA0E86C5-F142-45D1-B8E4-E34065682091}" presName="sibTrans" presStyleLbl="sibTrans2D1" presStyleIdx="1" presStyleCnt="3"/>
      <dgm:spPr/>
    </dgm:pt>
    <dgm:pt modelId="{97EE27D7-949F-4E3B-B357-62F29DA97153}" type="pres">
      <dgm:prSet presAssocID="{DA0E86C5-F142-45D1-B8E4-E34065682091}" presName="connectorText" presStyleLbl="sibTrans2D1" presStyleIdx="1" presStyleCnt="3"/>
      <dgm:spPr/>
    </dgm:pt>
    <dgm:pt modelId="{A735E7B8-597B-46D0-930E-82AF2FFE5E25}" type="pres">
      <dgm:prSet presAssocID="{91B0E673-6D36-4727-90C0-351386837A69}" presName="node" presStyleLbl="node1" presStyleIdx="2" presStyleCnt="3">
        <dgm:presLayoutVars>
          <dgm:bulletEnabled val="1"/>
        </dgm:presLayoutVars>
      </dgm:prSet>
      <dgm:spPr/>
    </dgm:pt>
    <dgm:pt modelId="{6630A1DE-D398-4A81-8128-444985C38358}" type="pres">
      <dgm:prSet presAssocID="{9BEBC8D1-3C9C-4E06-81AA-F85465EA2A13}" presName="sibTrans" presStyleLbl="sibTrans2D1" presStyleIdx="2" presStyleCnt="3"/>
      <dgm:spPr/>
    </dgm:pt>
    <dgm:pt modelId="{34E35DF9-C133-410D-9489-2381754DFDD6}" type="pres">
      <dgm:prSet presAssocID="{9BEBC8D1-3C9C-4E06-81AA-F85465EA2A13}" presName="connectorText" presStyleLbl="sibTrans2D1" presStyleIdx="2" presStyleCnt="3"/>
      <dgm:spPr/>
    </dgm:pt>
  </dgm:ptLst>
  <dgm:cxnLst>
    <dgm:cxn modelId="{0E9F6600-8F8F-404C-97CC-17F27D468680}" type="presOf" srcId="{1EFA3B04-06C8-4C90-9742-E825070E1E4E}" destId="{DD643437-EA89-43DB-9DB4-E9551DE1BD34}" srcOrd="1" destOrd="0" presId="urn:microsoft.com/office/officeart/2005/8/layout/cycle7"/>
    <dgm:cxn modelId="{5A220716-F5B5-4260-8DD4-30372F066887}" type="presOf" srcId="{D7FBD0F5-A25A-48E3-A539-DC3E1809D123}" destId="{752ABC22-D4E5-4F5A-B443-AF0364CF08D5}" srcOrd="0" destOrd="0" presId="urn:microsoft.com/office/officeart/2005/8/layout/cycle7"/>
    <dgm:cxn modelId="{14655A19-9C7D-4849-9A02-3DFF0C12FF17}" type="presOf" srcId="{DA0E86C5-F142-45D1-B8E4-E34065682091}" destId="{97EE27D7-949F-4E3B-B357-62F29DA97153}" srcOrd="1" destOrd="0" presId="urn:microsoft.com/office/officeart/2005/8/layout/cycle7"/>
    <dgm:cxn modelId="{4461C72A-CC39-491F-A3AF-20A16A6F997A}" type="presOf" srcId="{67460303-5DF1-45BB-B1D1-0156F59B6416}" destId="{E030DFFA-4D91-4D4A-B615-FE32023076CB}" srcOrd="0" destOrd="0" presId="urn:microsoft.com/office/officeart/2005/8/layout/cycle7"/>
    <dgm:cxn modelId="{7D27DE5E-89B0-4D4F-9BD9-AFEDBE763D93}" srcId="{BA45F6EF-8FCA-461E-A7AF-C413FB957567}" destId="{D7FBD0F5-A25A-48E3-A539-DC3E1809D123}" srcOrd="1" destOrd="0" parTransId="{651FD655-875A-40DE-A84A-A648D37B89A3}" sibTransId="{DA0E86C5-F142-45D1-B8E4-E34065682091}"/>
    <dgm:cxn modelId="{AA9C2E65-5780-49F1-99AB-F799F4152C76}" srcId="{BA45F6EF-8FCA-461E-A7AF-C413FB957567}" destId="{67460303-5DF1-45BB-B1D1-0156F59B6416}" srcOrd="0" destOrd="0" parTransId="{1C6938DA-5EE9-4756-8675-BC156A5015F5}" sibTransId="{1EFA3B04-06C8-4C90-9742-E825070E1E4E}"/>
    <dgm:cxn modelId="{7898AB69-F6E7-41B9-A0ED-6C8C5C312A25}" type="presOf" srcId="{BA45F6EF-8FCA-461E-A7AF-C413FB957567}" destId="{578E4A5E-96E8-48D7-BCE1-A5EC5EF1919B}" srcOrd="0" destOrd="0" presId="urn:microsoft.com/office/officeart/2005/8/layout/cycle7"/>
    <dgm:cxn modelId="{277F4D54-8BFF-4E8F-8A39-EA6081BDC358}" type="presOf" srcId="{1EFA3B04-06C8-4C90-9742-E825070E1E4E}" destId="{98E2D20B-BDD5-4227-B8D2-BF4C97F00BC6}" srcOrd="0" destOrd="0" presId="urn:microsoft.com/office/officeart/2005/8/layout/cycle7"/>
    <dgm:cxn modelId="{B022377C-3483-45A5-B31B-53586C931E00}" type="presOf" srcId="{9BEBC8D1-3C9C-4E06-81AA-F85465EA2A13}" destId="{6630A1DE-D398-4A81-8128-444985C38358}" srcOrd="0" destOrd="0" presId="urn:microsoft.com/office/officeart/2005/8/layout/cycle7"/>
    <dgm:cxn modelId="{D774FF80-650D-4DDE-B239-280D2AF7630B}" type="presOf" srcId="{91B0E673-6D36-4727-90C0-351386837A69}" destId="{A735E7B8-597B-46D0-930E-82AF2FFE5E25}" srcOrd="0" destOrd="0" presId="urn:microsoft.com/office/officeart/2005/8/layout/cycle7"/>
    <dgm:cxn modelId="{A773878B-C62C-4308-87C5-4483453AF95B}" type="presOf" srcId="{9BEBC8D1-3C9C-4E06-81AA-F85465EA2A13}" destId="{34E35DF9-C133-410D-9489-2381754DFDD6}" srcOrd="1" destOrd="0" presId="urn:microsoft.com/office/officeart/2005/8/layout/cycle7"/>
    <dgm:cxn modelId="{D39EDAB8-C9A7-436E-B6CD-6FD25F89EA60}" type="presOf" srcId="{DA0E86C5-F142-45D1-B8E4-E34065682091}" destId="{FBDB41FC-41AA-4FA6-9892-F71CA2F8AF02}" srcOrd="0" destOrd="0" presId="urn:microsoft.com/office/officeart/2005/8/layout/cycle7"/>
    <dgm:cxn modelId="{4A49A7DF-D07D-4615-AC71-9F8FE3013D7C}" srcId="{BA45F6EF-8FCA-461E-A7AF-C413FB957567}" destId="{91B0E673-6D36-4727-90C0-351386837A69}" srcOrd="2" destOrd="0" parTransId="{2CFF16DB-4082-45D7-A99D-68305A80CBCB}" sibTransId="{9BEBC8D1-3C9C-4E06-81AA-F85465EA2A13}"/>
    <dgm:cxn modelId="{630A88D1-16B3-4B6A-BDE9-8DA03D817166}" type="presParOf" srcId="{578E4A5E-96E8-48D7-BCE1-A5EC5EF1919B}" destId="{E030DFFA-4D91-4D4A-B615-FE32023076CB}" srcOrd="0" destOrd="0" presId="urn:microsoft.com/office/officeart/2005/8/layout/cycle7"/>
    <dgm:cxn modelId="{081F84E1-0C87-48B1-A72D-2F1484D5F43D}" type="presParOf" srcId="{578E4A5E-96E8-48D7-BCE1-A5EC5EF1919B}" destId="{98E2D20B-BDD5-4227-B8D2-BF4C97F00BC6}" srcOrd="1" destOrd="0" presId="urn:microsoft.com/office/officeart/2005/8/layout/cycle7"/>
    <dgm:cxn modelId="{27FF7BEC-4BD3-4093-A786-330F4E931158}" type="presParOf" srcId="{98E2D20B-BDD5-4227-B8D2-BF4C97F00BC6}" destId="{DD643437-EA89-43DB-9DB4-E9551DE1BD34}" srcOrd="0" destOrd="0" presId="urn:microsoft.com/office/officeart/2005/8/layout/cycle7"/>
    <dgm:cxn modelId="{FD78B294-8CAA-4076-91A1-E54A757A6C47}" type="presParOf" srcId="{578E4A5E-96E8-48D7-BCE1-A5EC5EF1919B}" destId="{752ABC22-D4E5-4F5A-B443-AF0364CF08D5}" srcOrd="2" destOrd="0" presId="urn:microsoft.com/office/officeart/2005/8/layout/cycle7"/>
    <dgm:cxn modelId="{F268ECEE-69A1-4A70-9371-A162AE578C08}" type="presParOf" srcId="{578E4A5E-96E8-48D7-BCE1-A5EC5EF1919B}" destId="{FBDB41FC-41AA-4FA6-9892-F71CA2F8AF02}" srcOrd="3" destOrd="0" presId="urn:microsoft.com/office/officeart/2005/8/layout/cycle7"/>
    <dgm:cxn modelId="{360DD19B-B3C7-4B95-86C0-49BB32942D49}" type="presParOf" srcId="{FBDB41FC-41AA-4FA6-9892-F71CA2F8AF02}" destId="{97EE27D7-949F-4E3B-B357-62F29DA97153}" srcOrd="0" destOrd="0" presId="urn:microsoft.com/office/officeart/2005/8/layout/cycle7"/>
    <dgm:cxn modelId="{DB985E73-397F-4787-ABDF-2F3D985AC3C7}" type="presParOf" srcId="{578E4A5E-96E8-48D7-BCE1-A5EC5EF1919B}" destId="{A735E7B8-597B-46D0-930E-82AF2FFE5E25}" srcOrd="4" destOrd="0" presId="urn:microsoft.com/office/officeart/2005/8/layout/cycle7"/>
    <dgm:cxn modelId="{2E257C60-383B-4BAC-98ED-5940D1470B95}" type="presParOf" srcId="{578E4A5E-96E8-48D7-BCE1-A5EC5EF1919B}" destId="{6630A1DE-D398-4A81-8128-444985C38358}" srcOrd="5" destOrd="0" presId="urn:microsoft.com/office/officeart/2005/8/layout/cycle7"/>
    <dgm:cxn modelId="{060FDD4C-D5A5-469E-ABB0-1C687343B2A4}" type="presParOf" srcId="{6630A1DE-D398-4A81-8128-444985C38358}" destId="{34E35DF9-C133-410D-9489-2381754DFDD6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7A8D82-ED50-4C54-AFC4-F0961AFD3D9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B97DA2F7-1402-4CDD-B96A-65AFD9285563}">
      <dgm:prSet phldrT="[Texto]"/>
      <dgm:spPr/>
      <dgm:t>
        <a:bodyPr/>
        <a:lstStyle/>
        <a:p>
          <a:r>
            <a:rPr lang="es-AR" dirty="0"/>
            <a:t>Impresión en pantalla</a:t>
          </a:r>
        </a:p>
      </dgm:t>
    </dgm:pt>
    <dgm:pt modelId="{16018BEF-D63A-48C1-9779-6782CD4C964D}" type="parTrans" cxnId="{EB0A519D-F9A7-4E91-AB43-09D9AF0BFD76}">
      <dgm:prSet/>
      <dgm:spPr/>
      <dgm:t>
        <a:bodyPr/>
        <a:lstStyle/>
        <a:p>
          <a:endParaRPr lang="es-AR"/>
        </a:p>
      </dgm:t>
    </dgm:pt>
    <dgm:pt modelId="{7FE6776B-8C8F-43CA-A79B-64BC59B65D32}" type="sibTrans" cxnId="{EB0A519D-F9A7-4E91-AB43-09D9AF0BFD76}">
      <dgm:prSet/>
      <dgm:spPr/>
      <dgm:t>
        <a:bodyPr/>
        <a:lstStyle/>
        <a:p>
          <a:endParaRPr lang="es-AR"/>
        </a:p>
      </dgm:t>
    </dgm:pt>
    <dgm:pt modelId="{BC02FA6E-29EF-4EA7-A3EF-E417B682FC1B}">
      <dgm:prSet phldrT="[Texto]"/>
      <dgm:spPr/>
      <dgm:t>
        <a:bodyPr/>
        <a:lstStyle/>
        <a:p>
          <a:r>
            <a:rPr lang="es-AR" dirty="0"/>
            <a:t>Sincronismo</a:t>
          </a:r>
        </a:p>
      </dgm:t>
    </dgm:pt>
    <dgm:pt modelId="{B0A7145E-01D7-4F2B-820E-3A0B863106B9}" type="parTrans" cxnId="{9D65090D-78C0-4CFA-B937-C38F0E944F21}">
      <dgm:prSet/>
      <dgm:spPr/>
      <dgm:t>
        <a:bodyPr/>
        <a:lstStyle/>
        <a:p>
          <a:endParaRPr lang="es-AR"/>
        </a:p>
      </dgm:t>
    </dgm:pt>
    <dgm:pt modelId="{A189A3C8-BD9F-4175-975E-22764DE49CFF}" type="sibTrans" cxnId="{9D65090D-78C0-4CFA-B937-C38F0E944F21}">
      <dgm:prSet/>
      <dgm:spPr/>
      <dgm:t>
        <a:bodyPr/>
        <a:lstStyle/>
        <a:p>
          <a:endParaRPr lang="es-AR"/>
        </a:p>
      </dgm:t>
    </dgm:pt>
    <dgm:pt modelId="{3505C913-DC89-4423-AA02-AF84B87D44B9}">
      <dgm:prSet phldrT="[Texto]"/>
      <dgm:spPr/>
      <dgm:t>
        <a:bodyPr/>
        <a:lstStyle/>
        <a:p>
          <a:r>
            <a:rPr lang="es-AR" dirty="0"/>
            <a:t>Codificación de dígitos</a:t>
          </a:r>
        </a:p>
      </dgm:t>
    </dgm:pt>
    <dgm:pt modelId="{66C476C0-33F7-4F63-8E55-BEEC19C27FC8}" type="parTrans" cxnId="{38244434-009F-4A0D-B16C-C3904675406F}">
      <dgm:prSet/>
      <dgm:spPr/>
      <dgm:t>
        <a:bodyPr/>
        <a:lstStyle/>
        <a:p>
          <a:endParaRPr lang="es-AR"/>
        </a:p>
      </dgm:t>
    </dgm:pt>
    <dgm:pt modelId="{CF5E9E09-19C5-4EFC-B9D8-6671C2F51619}" type="sibTrans" cxnId="{38244434-009F-4A0D-B16C-C3904675406F}">
      <dgm:prSet/>
      <dgm:spPr/>
      <dgm:t>
        <a:bodyPr/>
        <a:lstStyle/>
        <a:p>
          <a:endParaRPr lang="es-AR"/>
        </a:p>
      </dgm:t>
    </dgm:pt>
    <dgm:pt modelId="{81467CFF-3C84-4FDA-9246-2B91334D105A}" type="pres">
      <dgm:prSet presAssocID="{C47A8D82-ED50-4C54-AFC4-F0961AFD3D9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6285359-87CE-496B-88F9-46AD11E37BCC}" type="pres">
      <dgm:prSet presAssocID="{B97DA2F7-1402-4CDD-B96A-65AFD9285563}" presName="root1" presStyleCnt="0"/>
      <dgm:spPr/>
    </dgm:pt>
    <dgm:pt modelId="{FF516563-7DB7-4EBA-AB8B-5E3F77349B4F}" type="pres">
      <dgm:prSet presAssocID="{B97DA2F7-1402-4CDD-B96A-65AFD9285563}" presName="LevelOneTextNode" presStyleLbl="node0" presStyleIdx="0" presStyleCnt="1">
        <dgm:presLayoutVars>
          <dgm:chPref val="3"/>
        </dgm:presLayoutVars>
      </dgm:prSet>
      <dgm:spPr/>
    </dgm:pt>
    <dgm:pt modelId="{0501E8B9-8F98-432E-B309-D66E45ED345F}" type="pres">
      <dgm:prSet presAssocID="{B97DA2F7-1402-4CDD-B96A-65AFD9285563}" presName="level2hierChild" presStyleCnt="0"/>
      <dgm:spPr/>
    </dgm:pt>
    <dgm:pt modelId="{13F061DA-7E0D-4621-821A-A9918D7FE312}" type="pres">
      <dgm:prSet presAssocID="{B0A7145E-01D7-4F2B-820E-3A0B863106B9}" presName="conn2-1" presStyleLbl="parChTrans1D2" presStyleIdx="0" presStyleCnt="2"/>
      <dgm:spPr/>
    </dgm:pt>
    <dgm:pt modelId="{CD2C26FB-2552-4249-A533-1CDFD01F6A27}" type="pres">
      <dgm:prSet presAssocID="{B0A7145E-01D7-4F2B-820E-3A0B863106B9}" presName="connTx" presStyleLbl="parChTrans1D2" presStyleIdx="0" presStyleCnt="2"/>
      <dgm:spPr/>
    </dgm:pt>
    <dgm:pt modelId="{46E3EFA9-5480-4422-8697-172AA639888D}" type="pres">
      <dgm:prSet presAssocID="{BC02FA6E-29EF-4EA7-A3EF-E417B682FC1B}" presName="root2" presStyleCnt="0"/>
      <dgm:spPr/>
    </dgm:pt>
    <dgm:pt modelId="{B1984C7A-4E95-4109-B1D2-D5FA99844449}" type="pres">
      <dgm:prSet presAssocID="{BC02FA6E-29EF-4EA7-A3EF-E417B682FC1B}" presName="LevelTwoTextNode" presStyleLbl="node2" presStyleIdx="0" presStyleCnt="2">
        <dgm:presLayoutVars>
          <dgm:chPref val="3"/>
        </dgm:presLayoutVars>
      </dgm:prSet>
      <dgm:spPr/>
    </dgm:pt>
    <dgm:pt modelId="{57C80169-6899-409B-B7DE-5D17C4D4CE84}" type="pres">
      <dgm:prSet presAssocID="{BC02FA6E-29EF-4EA7-A3EF-E417B682FC1B}" presName="level3hierChild" presStyleCnt="0"/>
      <dgm:spPr/>
    </dgm:pt>
    <dgm:pt modelId="{CC5A3E8B-8E3A-4980-9583-15A3B75BBCB0}" type="pres">
      <dgm:prSet presAssocID="{66C476C0-33F7-4F63-8E55-BEEC19C27FC8}" presName="conn2-1" presStyleLbl="parChTrans1D2" presStyleIdx="1" presStyleCnt="2"/>
      <dgm:spPr/>
    </dgm:pt>
    <dgm:pt modelId="{5064EA50-2914-4EAB-A412-8A4679F10CA7}" type="pres">
      <dgm:prSet presAssocID="{66C476C0-33F7-4F63-8E55-BEEC19C27FC8}" presName="connTx" presStyleLbl="parChTrans1D2" presStyleIdx="1" presStyleCnt="2"/>
      <dgm:spPr/>
    </dgm:pt>
    <dgm:pt modelId="{77326807-7AED-4B4D-AD69-E8865DEC1D25}" type="pres">
      <dgm:prSet presAssocID="{3505C913-DC89-4423-AA02-AF84B87D44B9}" presName="root2" presStyleCnt="0"/>
      <dgm:spPr/>
    </dgm:pt>
    <dgm:pt modelId="{1E957AF7-DE4E-466B-B0F6-1DA81122F2DB}" type="pres">
      <dgm:prSet presAssocID="{3505C913-DC89-4423-AA02-AF84B87D44B9}" presName="LevelTwoTextNode" presStyleLbl="node2" presStyleIdx="1" presStyleCnt="2">
        <dgm:presLayoutVars>
          <dgm:chPref val="3"/>
        </dgm:presLayoutVars>
      </dgm:prSet>
      <dgm:spPr/>
    </dgm:pt>
    <dgm:pt modelId="{5B212518-0C10-4F82-BBB9-67EC40519FF4}" type="pres">
      <dgm:prSet presAssocID="{3505C913-DC89-4423-AA02-AF84B87D44B9}" presName="level3hierChild" presStyleCnt="0"/>
      <dgm:spPr/>
    </dgm:pt>
  </dgm:ptLst>
  <dgm:cxnLst>
    <dgm:cxn modelId="{9D65090D-78C0-4CFA-B937-C38F0E944F21}" srcId="{B97DA2F7-1402-4CDD-B96A-65AFD9285563}" destId="{BC02FA6E-29EF-4EA7-A3EF-E417B682FC1B}" srcOrd="0" destOrd="0" parTransId="{B0A7145E-01D7-4F2B-820E-3A0B863106B9}" sibTransId="{A189A3C8-BD9F-4175-975E-22764DE49CFF}"/>
    <dgm:cxn modelId="{029E762C-BAB2-49D8-B2AB-556ACCD55AD0}" type="presOf" srcId="{BC02FA6E-29EF-4EA7-A3EF-E417B682FC1B}" destId="{B1984C7A-4E95-4109-B1D2-D5FA99844449}" srcOrd="0" destOrd="0" presId="urn:microsoft.com/office/officeart/2005/8/layout/hierarchy2"/>
    <dgm:cxn modelId="{38244434-009F-4A0D-B16C-C3904675406F}" srcId="{B97DA2F7-1402-4CDD-B96A-65AFD9285563}" destId="{3505C913-DC89-4423-AA02-AF84B87D44B9}" srcOrd="1" destOrd="0" parTransId="{66C476C0-33F7-4F63-8E55-BEEC19C27FC8}" sibTransId="{CF5E9E09-19C5-4EFC-B9D8-6671C2F51619}"/>
    <dgm:cxn modelId="{F8067C4F-A46D-44D4-9002-588796BB0381}" type="presOf" srcId="{66C476C0-33F7-4F63-8E55-BEEC19C27FC8}" destId="{CC5A3E8B-8E3A-4980-9583-15A3B75BBCB0}" srcOrd="0" destOrd="0" presId="urn:microsoft.com/office/officeart/2005/8/layout/hierarchy2"/>
    <dgm:cxn modelId="{FE22678D-7A22-40B9-BC81-45E82B1169BB}" type="presOf" srcId="{B97DA2F7-1402-4CDD-B96A-65AFD9285563}" destId="{FF516563-7DB7-4EBA-AB8B-5E3F77349B4F}" srcOrd="0" destOrd="0" presId="urn:microsoft.com/office/officeart/2005/8/layout/hierarchy2"/>
    <dgm:cxn modelId="{EB0A519D-F9A7-4E91-AB43-09D9AF0BFD76}" srcId="{C47A8D82-ED50-4C54-AFC4-F0961AFD3D9E}" destId="{B97DA2F7-1402-4CDD-B96A-65AFD9285563}" srcOrd="0" destOrd="0" parTransId="{16018BEF-D63A-48C1-9779-6782CD4C964D}" sibTransId="{7FE6776B-8C8F-43CA-A79B-64BC59B65D32}"/>
    <dgm:cxn modelId="{525674C8-5D9D-4609-984D-B4E275FB6776}" type="presOf" srcId="{B0A7145E-01D7-4F2B-820E-3A0B863106B9}" destId="{CD2C26FB-2552-4249-A533-1CDFD01F6A27}" srcOrd="1" destOrd="0" presId="urn:microsoft.com/office/officeart/2005/8/layout/hierarchy2"/>
    <dgm:cxn modelId="{D49342DC-D512-4021-9F9A-090146AEA2DD}" type="presOf" srcId="{66C476C0-33F7-4F63-8E55-BEEC19C27FC8}" destId="{5064EA50-2914-4EAB-A412-8A4679F10CA7}" srcOrd="1" destOrd="0" presId="urn:microsoft.com/office/officeart/2005/8/layout/hierarchy2"/>
    <dgm:cxn modelId="{1643B5ED-6733-454B-A0F4-A9A51151E1E2}" type="presOf" srcId="{3505C913-DC89-4423-AA02-AF84B87D44B9}" destId="{1E957AF7-DE4E-466B-B0F6-1DA81122F2DB}" srcOrd="0" destOrd="0" presId="urn:microsoft.com/office/officeart/2005/8/layout/hierarchy2"/>
    <dgm:cxn modelId="{A47E84F0-E7B2-4631-A38A-9C7027EAAA56}" type="presOf" srcId="{B0A7145E-01D7-4F2B-820E-3A0B863106B9}" destId="{13F061DA-7E0D-4621-821A-A9918D7FE312}" srcOrd="0" destOrd="0" presId="urn:microsoft.com/office/officeart/2005/8/layout/hierarchy2"/>
    <dgm:cxn modelId="{2213F5F4-0587-4E6F-A13D-985795B35CCA}" type="presOf" srcId="{C47A8D82-ED50-4C54-AFC4-F0961AFD3D9E}" destId="{81467CFF-3C84-4FDA-9246-2B91334D105A}" srcOrd="0" destOrd="0" presId="urn:microsoft.com/office/officeart/2005/8/layout/hierarchy2"/>
    <dgm:cxn modelId="{9FE25A67-D1F7-4BD3-A9AA-43647D8EBB62}" type="presParOf" srcId="{81467CFF-3C84-4FDA-9246-2B91334D105A}" destId="{66285359-87CE-496B-88F9-46AD11E37BCC}" srcOrd="0" destOrd="0" presId="urn:microsoft.com/office/officeart/2005/8/layout/hierarchy2"/>
    <dgm:cxn modelId="{16158B98-E286-41FB-B04A-C7C055B5842A}" type="presParOf" srcId="{66285359-87CE-496B-88F9-46AD11E37BCC}" destId="{FF516563-7DB7-4EBA-AB8B-5E3F77349B4F}" srcOrd="0" destOrd="0" presId="urn:microsoft.com/office/officeart/2005/8/layout/hierarchy2"/>
    <dgm:cxn modelId="{582965F5-BC24-45D8-9AFD-9D7485F68E5B}" type="presParOf" srcId="{66285359-87CE-496B-88F9-46AD11E37BCC}" destId="{0501E8B9-8F98-432E-B309-D66E45ED345F}" srcOrd="1" destOrd="0" presId="urn:microsoft.com/office/officeart/2005/8/layout/hierarchy2"/>
    <dgm:cxn modelId="{065BCF40-A07E-464E-99B3-8FF11AA62FA0}" type="presParOf" srcId="{0501E8B9-8F98-432E-B309-D66E45ED345F}" destId="{13F061DA-7E0D-4621-821A-A9918D7FE312}" srcOrd="0" destOrd="0" presId="urn:microsoft.com/office/officeart/2005/8/layout/hierarchy2"/>
    <dgm:cxn modelId="{0E04387D-81E6-4A14-B4E3-1779A7AC0BA8}" type="presParOf" srcId="{13F061DA-7E0D-4621-821A-A9918D7FE312}" destId="{CD2C26FB-2552-4249-A533-1CDFD01F6A27}" srcOrd="0" destOrd="0" presId="urn:microsoft.com/office/officeart/2005/8/layout/hierarchy2"/>
    <dgm:cxn modelId="{76685086-F804-487D-8D18-95ADD2740E1F}" type="presParOf" srcId="{0501E8B9-8F98-432E-B309-D66E45ED345F}" destId="{46E3EFA9-5480-4422-8697-172AA639888D}" srcOrd="1" destOrd="0" presId="urn:microsoft.com/office/officeart/2005/8/layout/hierarchy2"/>
    <dgm:cxn modelId="{2EE5F8F8-9FB1-436B-8E14-A2BE31DACF31}" type="presParOf" srcId="{46E3EFA9-5480-4422-8697-172AA639888D}" destId="{B1984C7A-4E95-4109-B1D2-D5FA99844449}" srcOrd="0" destOrd="0" presId="urn:microsoft.com/office/officeart/2005/8/layout/hierarchy2"/>
    <dgm:cxn modelId="{BB2C71F2-AA8D-4471-97CA-B9E77DF512D7}" type="presParOf" srcId="{46E3EFA9-5480-4422-8697-172AA639888D}" destId="{57C80169-6899-409B-B7DE-5D17C4D4CE84}" srcOrd="1" destOrd="0" presId="urn:microsoft.com/office/officeart/2005/8/layout/hierarchy2"/>
    <dgm:cxn modelId="{F2874942-EB75-44F2-9B09-4387632CB5B0}" type="presParOf" srcId="{0501E8B9-8F98-432E-B309-D66E45ED345F}" destId="{CC5A3E8B-8E3A-4980-9583-15A3B75BBCB0}" srcOrd="2" destOrd="0" presId="urn:microsoft.com/office/officeart/2005/8/layout/hierarchy2"/>
    <dgm:cxn modelId="{67A5964C-4DA1-4302-A2DA-7E390DC72C7F}" type="presParOf" srcId="{CC5A3E8B-8E3A-4980-9583-15A3B75BBCB0}" destId="{5064EA50-2914-4EAB-A412-8A4679F10CA7}" srcOrd="0" destOrd="0" presId="urn:microsoft.com/office/officeart/2005/8/layout/hierarchy2"/>
    <dgm:cxn modelId="{1A92F953-6E56-415D-AA5B-020693133870}" type="presParOf" srcId="{0501E8B9-8F98-432E-B309-D66E45ED345F}" destId="{77326807-7AED-4B4D-AD69-E8865DEC1D25}" srcOrd="3" destOrd="0" presId="urn:microsoft.com/office/officeart/2005/8/layout/hierarchy2"/>
    <dgm:cxn modelId="{8784A86D-47A6-43B8-A8BD-50F8B5598F95}" type="presParOf" srcId="{77326807-7AED-4B4D-AD69-E8865DEC1D25}" destId="{1E957AF7-DE4E-466B-B0F6-1DA81122F2DB}" srcOrd="0" destOrd="0" presId="urn:microsoft.com/office/officeart/2005/8/layout/hierarchy2"/>
    <dgm:cxn modelId="{5058F07B-DFA3-4D9B-B798-E035EB1F5CB9}" type="presParOf" srcId="{77326807-7AED-4B4D-AD69-E8865DEC1D25}" destId="{5B212518-0C10-4F82-BBB9-67EC40519FF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26815DA-A81D-48B3-A95D-01B34C82F39C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4514078B-3ADE-4092-BD57-847E13CFB418}">
      <dgm:prSet phldrT="[Texto]"/>
      <dgm:spPr/>
      <dgm:t>
        <a:bodyPr/>
        <a:lstStyle/>
        <a:p>
          <a:r>
            <a:rPr lang="es-AR" dirty="0"/>
            <a:t>Resolución</a:t>
          </a:r>
        </a:p>
      </dgm:t>
    </dgm:pt>
    <dgm:pt modelId="{14D203D8-9524-4E85-B58F-46CA685B4450}" type="parTrans" cxnId="{897DE4B6-84A2-487C-AFE2-E3E17727D917}">
      <dgm:prSet/>
      <dgm:spPr/>
      <dgm:t>
        <a:bodyPr/>
        <a:lstStyle/>
        <a:p>
          <a:endParaRPr lang="es-AR"/>
        </a:p>
      </dgm:t>
    </dgm:pt>
    <dgm:pt modelId="{E69040B9-409C-4740-B2E6-8B0254E92CBF}" type="sibTrans" cxnId="{897DE4B6-84A2-487C-AFE2-E3E17727D917}">
      <dgm:prSet/>
      <dgm:spPr/>
      <dgm:t>
        <a:bodyPr/>
        <a:lstStyle/>
        <a:p>
          <a:endParaRPr lang="es-AR"/>
        </a:p>
      </dgm:t>
    </dgm:pt>
    <dgm:pt modelId="{AE5D3A07-EC47-4229-86C3-021B0FD2B314}">
      <dgm:prSet phldrT="[Texto]"/>
      <dgm:spPr/>
      <dgm:t>
        <a:bodyPr/>
        <a:lstStyle/>
        <a:p>
          <a:r>
            <a:rPr lang="es-AR" dirty="0"/>
            <a:t>640x480</a:t>
          </a:r>
        </a:p>
      </dgm:t>
    </dgm:pt>
    <dgm:pt modelId="{4212454E-E02F-4F49-B50B-09F6F1C4A6F1}" type="parTrans" cxnId="{8B7FDF8B-9D92-42D1-8F31-74DBF954395C}">
      <dgm:prSet/>
      <dgm:spPr/>
      <dgm:t>
        <a:bodyPr/>
        <a:lstStyle/>
        <a:p>
          <a:endParaRPr lang="es-AR"/>
        </a:p>
      </dgm:t>
    </dgm:pt>
    <dgm:pt modelId="{AD0E09D0-F763-4AF0-BECD-2D6BE5E4277E}" type="sibTrans" cxnId="{8B7FDF8B-9D92-42D1-8F31-74DBF954395C}">
      <dgm:prSet/>
      <dgm:spPr/>
      <dgm:t>
        <a:bodyPr/>
        <a:lstStyle/>
        <a:p>
          <a:endParaRPr lang="es-AR"/>
        </a:p>
      </dgm:t>
    </dgm:pt>
    <dgm:pt modelId="{2E1A8A3C-0A02-4159-A35D-364568665DBF}">
      <dgm:prSet phldrT="[Texto]"/>
      <dgm:spPr/>
      <dgm:t>
        <a:bodyPr/>
        <a:lstStyle/>
        <a:p>
          <a:r>
            <a:rPr lang="es-AR" dirty="0"/>
            <a:t>60Hz</a:t>
          </a:r>
        </a:p>
      </dgm:t>
    </dgm:pt>
    <dgm:pt modelId="{0F28AC79-5C9B-439E-B246-B9B94667C406}" type="parTrans" cxnId="{95CA905E-54F0-4574-AE07-52C0B0C5E425}">
      <dgm:prSet/>
      <dgm:spPr/>
      <dgm:t>
        <a:bodyPr/>
        <a:lstStyle/>
        <a:p>
          <a:endParaRPr lang="es-AR"/>
        </a:p>
      </dgm:t>
    </dgm:pt>
    <dgm:pt modelId="{BE1D7251-DD0C-48D3-AA2B-0F2BB5EDC9CE}" type="sibTrans" cxnId="{95CA905E-54F0-4574-AE07-52C0B0C5E425}">
      <dgm:prSet/>
      <dgm:spPr/>
      <dgm:t>
        <a:bodyPr/>
        <a:lstStyle/>
        <a:p>
          <a:endParaRPr lang="es-AR"/>
        </a:p>
      </dgm:t>
    </dgm:pt>
    <dgm:pt modelId="{84C8CB92-9A8B-4CA6-8A0A-7F0EE65A879C}">
      <dgm:prSet phldrT="[Texto]"/>
      <dgm:spPr/>
      <dgm:t>
        <a:bodyPr/>
        <a:lstStyle/>
        <a:p>
          <a:r>
            <a:rPr lang="es-AR" dirty="0" err="1"/>
            <a:t>hsync</a:t>
          </a:r>
          <a:endParaRPr lang="es-AR" dirty="0"/>
        </a:p>
      </dgm:t>
    </dgm:pt>
    <dgm:pt modelId="{127CF585-B31B-49FE-A170-AA53A68615F7}" type="parTrans" cxnId="{A8704EE8-3793-4662-9437-F2DE7F610466}">
      <dgm:prSet/>
      <dgm:spPr/>
      <dgm:t>
        <a:bodyPr/>
        <a:lstStyle/>
        <a:p>
          <a:endParaRPr lang="es-AR"/>
        </a:p>
      </dgm:t>
    </dgm:pt>
    <dgm:pt modelId="{6AA225EA-D201-4AF7-9574-751FC0FAAEDC}" type="sibTrans" cxnId="{A8704EE8-3793-4662-9437-F2DE7F610466}">
      <dgm:prSet/>
      <dgm:spPr/>
      <dgm:t>
        <a:bodyPr/>
        <a:lstStyle/>
        <a:p>
          <a:endParaRPr lang="es-AR"/>
        </a:p>
      </dgm:t>
    </dgm:pt>
    <dgm:pt modelId="{49B43D70-A14F-448B-A155-EAE390ED9808}">
      <dgm:prSet phldrT="[Texto]"/>
      <dgm:spPr/>
      <dgm:t>
        <a:bodyPr/>
        <a:lstStyle/>
        <a:p>
          <a:r>
            <a:rPr lang="es-AR" dirty="0"/>
            <a:t>Back </a:t>
          </a:r>
          <a:r>
            <a:rPr lang="es-AR" dirty="0" err="1"/>
            <a:t>porch</a:t>
          </a:r>
          <a:r>
            <a:rPr lang="es-AR" dirty="0"/>
            <a:t> 48pixeles</a:t>
          </a:r>
        </a:p>
      </dgm:t>
    </dgm:pt>
    <dgm:pt modelId="{77EA892F-B66E-4811-9F56-06D39FB1D50A}" type="parTrans" cxnId="{EA0562F0-923E-4914-8C13-C63445521FCF}">
      <dgm:prSet/>
      <dgm:spPr/>
      <dgm:t>
        <a:bodyPr/>
        <a:lstStyle/>
        <a:p>
          <a:endParaRPr lang="es-AR"/>
        </a:p>
      </dgm:t>
    </dgm:pt>
    <dgm:pt modelId="{65525B7F-1C7E-4CD6-9837-1D38AB3044CD}" type="sibTrans" cxnId="{EA0562F0-923E-4914-8C13-C63445521FCF}">
      <dgm:prSet/>
      <dgm:spPr/>
      <dgm:t>
        <a:bodyPr/>
        <a:lstStyle/>
        <a:p>
          <a:endParaRPr lang="es-AR"/>
        </a:p>
      </dgm:t>
    </dgm:pt>
    <dgm:pt modelId="{7F9E047E-7D12-4D77-9AB1-F407BD8DCCC1}">
      <dgm:prSet phldrT="[Texto]"/>
      <dgm:spPr/>
      <dgm:t>
        <a:bodyPr/>
        <a:lstStyle/>
        <a:p>
          <a:r>
            <a:rPr lang="es-AR" dirty="0"/>
            <a:t>Front </a:t>
          </a:r>
          <a:r>
            <a:rPr lang="es-AR" dirty="0" err="1"/>
            <a:t>porch</a:t>
          </a:r>
          <a:r>
            <a:rPr lang="es-AR" dirty="0"/>
            <a:t> 16pixeles</a:t>
          </a:r>
        </a:p>
      </dgm:t>
    </dgm:pt>
    <dgm:pt modelId="{3E4E0E64-00CD-4497-AB14-07A858E3142C}" type="parTrans" cxnId="{DE4693B1-23E5-40B7-94DF-33447706528C}">
      <dgm:prSet/>
      <dgm:spPr/>
      <dgm:t>
        <a:bodyPr/>
        <a:lstStyle/>
        <a:p>
          <a:endParaRPr lang="es-AR"/>
        </a:p>
      </dgm:t>
    </dgm:pt>
    <dgm:pt modelId="{4BFBDB78-09FA-4AEE-BE99-0269B2DB4C07}" type="sibTrans" cxnId="{DE4693B1-23E5-40B7-94DF-33447706528C}">
      <dgm:prSet/>
      <dgm:spPr/>
      <dgm:t>
        <a:bodyPr/>
        <a:lstStyle/>
        <a:p>
          <a:endParaRPr lang="es-AR"/>
        </a:p>
      </dgm:t>
    </dgm:pt>
    <dgm:pt modelId="{D08DEE97-672E-4CB6-9057-7792B351166E}">
      <dgm:prSet phldrT="[Texto]"/>
      <dgm:spPr/>
      <dgm:t>
        <a:bodyPr/>
        <a:lstStyle/>
        <a:p>
          <a:r>
            <a:rPr lang="es-AR" dirty="0" err="1"/>
            <a:t>vsync</a:t>
          </a:r>
          <a:endParaRPr lang="es-AR" dirty="0"/>
        </a:p>
      </dgm:t>
    </dgm:pt>
    <dgm:pt modelId="{26AE0093-619B-45A6-84D2-7AF1792D7946}" type="parTrans" cxnId="{4924AE0C-B36C-4447-B396-60A8FC73E5C6}">
      <dgm:prSet/>
      <dgm:spPr/>
      <dgm:t>
        <a:bodyPr/>
        <a:lstStyle/>
        <a:p>
          <a:endParaRPr lang="es-AR"/>
        </a:p>
      </dgm:t>
    </dgm:pt>
    <dgm:pt modelId="{01C83BF5-A77B-4E23-9C4D-95264C2C3A11}" type="sibTrans" cxnId="{4924AE0C-B36C-4447-B396-60A8FC73E5C6}">
      <dgm:prSet/>
      <dgm:spPr/>
      <dgm:t>
        <a:bodyPr/>
        <a:lstStyle/>
        <a:p>
          <a:endParaRPr lang="es-AR"/>
        </a:p>
      </dgm:t>
    </dgm:pt>
    <dgm:pt modelId="{AF9B88A5-9A73-4CD9-BE0E-B6CFFBC33A49}">
      <dgm:prSet phldrT="[Texto]"/>
      <dgm:spPr/>
      <dgm:t>
        <a:bodyPr/>
        <a:lstStyle/>
        <a:p>
          <a:r>
            <a:rPr lang="es-AR" dirty="0"/>
            <a:t>Back </a:t>
          </a:r>
          <a:r>
            <a:rPr lang="es-AR" dirty="0" err="1"/>
            <a:t>porch</a:t>
          </a:r>
          <a:r>
            <a:rPr lang="es-AR" dirty="0"/>
            <a:t> 33 filas</a:t>
          </a:r>
        </a:p>
      </dgm:t>
    </dgm:pt>
    <dgm:pt modelId="{A9FEA763-2070-46FA-981A-7CD01490303C}" type="parTrans" cxnId="{54F36DAF-AF4D-42DA-9FA2-DEFE2EE1BC03}">
      <dgm:prSet/>
      <dgm:spPr/>
      <dgm:t>
        <a:bodyPr/>
        <a:lstStyle/>
        <a:p>
          <a:endParaRPr lang="es-AR"/>
        </a:p>
      </dgm:t>
    </dgm:pt>
    <dgm:pt modelId="{CD7A5E65-7616-431D-A09D-C2422A67E7E7}" type="sibTrans" cxnId="{54F36DAF-AF4D-42DA-9FA2-DEFE2EE1BC03}">
      <dgm:prSet/>
      <dgm:spPr/>
      <dgm:t>
        <a:bodyPr/>
        <a:lstStyle/>
        <a:p>
          <a:endParaRPr lang="es-AR"/>
        </a:p>
      </dgm:t>
    </dgm:pt>
    <dgm:pt modelId="{EEC0DEEA-12D3-4A51-8994-0A82D67FBEE3}">
      <dgm:prSet phldrT="[Texto]"/>
      <dgm:spPr/>
      <dgm:t>
        <a:bodyPr/>
        <a:lstStyle/>
        <a:p>
          <a:r>
            <a:rPr lang="es-AR" dirty="0" err="1"/>
            <a:t>Sync</a:t>
          </a:r>
          <a:r>
            <a:rPr lang="es-AR" dirty="0"/>
            <a:t> 96pixeles</a:t>
          </a:r>
        </a:p>
      </dgm:t>
    </dgm:pt>
    <dgm:pt modelId="{0921709E-3512-49DD-BB05-CD6797C43A79}" type="parTrans" cxnId="{B943EB2C-04EF-4E3E-9E6C-27F88A4C810E}">
      <dgm:prSet/>
      <dgm:spPr/>
      <dgm:t>
        <a:bodyPr/>
        <a:lstStyle/>
        <a:p>
          <a:endParaRPr lang="es-AR"/>
        </a:p>
      </dgm:t>
    </dgm:pt>
    <dgm:pt modelId="{2E710C2E-4A9E-414A-9E0A-E75BEAFA5E96}" type="sibTrans" cxnId="{B943EB2C-04EF-4E3E-9E6C-27F88A4C810E}">
      <dgm:prSet/>
      <dgm:spPr/>
      <dgm:t>
        <a:bodyPr/>
        <a:lstStyle/>
        <a:p>
          <a:endParaRPr lang="es-AR"/>
        </a:p>
      </dgm:t>
    </dgm:pt>
    <dgm:pt modelId="{9EE0D904-CC5E-412D-9254-3F07FF65B421}">
      <dgm:prSet/>
      <dgm:spPr/>
      <dgm:t>
        <a:bodyPr/>
        <a:lstStyle/>
        <a:p>
          <a:r>
            <a:rPr lang="es-AR" dirty="0" err="1"/>
            <a:t>Sync</a:t>
          </a:r>
          <a:r>
            <a:rPr lang="es-AR" dirty="0"/>
            <a:t> 2 filas</a:t>
          </a:r>
        </a:p>
      </dgm:t>
    </dgm:pt>
    <dgm:pt modelId="{B2406A97-75DA-4CE8-B8A1-DC2A36D79181}" type="parTrans" cxnId="{78C6C1E2-2CDD-4E88-8207-FF6A6F086979}">
      <dgm:prSet/>
      <dgm:spPr/>
      <dgm:t>
        <a:bodyPr/>
        <a:lstStyle/>
        <a:p>
          <a:endParaRPr lang="es-AR"/>
        </a:p>
      </dgm:t>
    </dgm:pt>
    <dgm:pt modelId="{A4D55ADE-4AD5-4919-BDAB-987EF3C8692F}" type="sibTrans" cxnId="{78C6C1E2-2CDD-4E88-8207-FF6A6F086979}">
      <dgm:prSet/>
      <dgm:spPr/>
      <dgm:t>
        <a:bodyPr/>
        <a:lstStyle/>
        <a:p>
          <a:endParaRPr lang="es-AR"/>
        </a:p>
      </dgm:t>
    </dgm:pt>
    <dgm:pt modelId="{F37ED9A1-9F6F-4587-9CAC-D1D7239CEBA4}">
      <dgm:prSet/>
      <dgm:spPr/>
      <dgm:t>
        <a:bodyPr/>
        <a:lstStyle/>
        <a:p>
          <a:r>
            <a:rPr lang="es-AR" dirty="0"/>
            <a:t>Front </a:t>
          </a:r>
          <a:r>
            <a:rPr lang="es-AR" err="1"/>
            <a:t>porch</a:t>
          </a:r>
          <a:r>
            <a:rPr lang="es-AR"/>
            <a:t>  10 filas</a:t>
          </a:r>
          <a:endParaRPr lang="es-AR" dirty="0"/>
        </a:p>
      </dgm:t>
    </dgm:pt>
    <dgm:pt modelId="{46B6A62C-5A0B-4FCB-B554-DE6FC8938408}" type="parTrans" cxnId="{53124C0C-8364-46D1-AEDD-BF97BBDC4DB0}">
      <dgm:prSet/>
      <dgm:spPr/>
      <dgm:t>
        <a:bodyPr/>
        <a:lstStyle/>
        <a:p>
          <a:endParaRPr lang="es-AR"/>
        </a:p>
      </dgm:t>
    </dgm:pt>
    <dgm:pt modelId="{DEFCD1BB-A5FA-41FF-A818-43EB9C264CFE}" type="sibTrans" cxnId="{53124C0C-8364-46D1-AEDD-BF97BBDC4DB0}">
      <dgm:prSet/>
      <dgm:spPr/>
      <dgm:t>
        <a:bodyPr/>
        <a:lstStyle/>
        <a:p>
          <a:endParaRPr lang="es-AR"/>
        </a:p>
      </dgm:t>
    </dgm:pt>
    <dgm:pt modelId="{99FC788E-7EF8-43C7-8E04-FDFF55C63F7D}" type="pres">
      <dgm:prSet presAssocID="{D26815DA-A81D-48B3-A95D-01B34C82F39C}" presName="linearFlow" presStyleCnt="0">
        <dgm:presLayoutVars>
          <dgm:dir/>
          <dgm:animLvl val="lvl"/>
          <dgm:resizeHandles val="exact"/>
        </dgm:presLayoutVars>
      </dgm:prSet>
      <dgm:spPr/>
    </dgm:pt>
    <dgm:pt modelId="{B3A38E51-E62C-4DB5-A3E9-2A5FE42CFABC}" type="pres">
      <dgm:prSet presAssocID="{4514078B-3ADE-4092-BD57-847E13CFB418}" presName="composite" presStyleCnt="0"/>
      <dgm:spPr/>
    </dgm:pt>
    <dgm:pt modelId="{194DD9EF-3C96-4798-8958-C814CA643569}" type="pres">
      <dgm:prSet presAssocID="{4514078B-3ADE-4092-BD57-847E13CFB418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1609DAC4-B89B-4321-8678-FC06C2AE4E2E}" type="pres">
      <dgm:prSet presAssocID="{4514078B-3ADE-4092-BD57-847E13CFB418}" presName="descendantText" presStyleLbl="alignAcc1" presStyleIdx="0" presStyleCnt="3">
        <dgm:presLayoutVars>
          <dgm:bulletEnabled val="1"/>
        </dgm:presLayoutVars>
      </dgm:prSet>
      <dgm:spPr/>
    </dgm:pt>
    <dgm:pt modelId="{B1A7FFDE-8C15-4D8B-A3D0-79F97313603C}" type="pres">
      <dgm:prSet presAssocID="{E69040B9-409C-4740-B2E6-8B0254E92CBF}" presName="sp" presStyleCnt="0"/>
      <dgm:spPr/>
    </dgm:pt>
    <dgm:pt modelId="{0ABFE571-F02C-4A82-A97D-AADF98DE2BFC}" type="pres">
      <dgm:prSet presAssocID="{84C8CB92-9A8B-4CA6-8A0A-7F0EE65A879C}" presName="composite" presStyleCnt="0"/>
      <dgm:spPr/>
    </dgm:pt>
    <dgm:pt modelId="{CB46F122-D5EA-4536-BB96-67502FF19C63}" type="pres">
      <dgm:prSet presAssocID="{84C8CB92-9A8B-4CA6-8A0A-7F0EE65A879C}" presName="parentText" presStyleLbl="alignNode1" presStyleIdx="1" presStyleCnt="3" custLinFactNeighborX="-6683">
        <dgm:presLayoutVars>
          <dgm:chMax val="1"/>
          <dgm:bulletEnabled val="1"/>
        </dgm:presLayoutVars>
      </dgm:prSet>
      <dgm:spPr/>
    </dgm:pt>
    <dgm:pt modelId="{60B8DA9A-4EE3-4D35-AE78-753C9107DDA5}" type="pres">
      <dgm:prSet presAssocID="{84C8CB92-9A8B-4CA6-8A0A-7F0EE65A879C}" presName="descendantText" presStyleLbl="alignAcc1" presStyleIdx="1" presStyleCnt="3" custLinFactNeighborX="0" custLinFactNeighborY="-1028">
        <dgm:presLayoutVars>
          <dgm:bulletEnabled val="1"/>
        </dgm:presLayoutVars>
      </dgm:prSet>
      <dgm:spPr/>
    </dgm:pt>
    <dgm:pt modelId="{81B0FAF4-0C60-4005-B39E-EE3ADF648629}" type="pres">
      <dgm:prSet presAssocID="{6AA225EA-D201-4AF7-9574-751FC0FAAEDC}" presName="sp" presStyleCnt="0"/>
      <dgm:spPr/>
    </dgm:pt>
    <dgm:pt modelId="{C6754855-D62F-468D-A9FB-4F0A34157BE4}" type="pres">
      <dgm:prSet presAssocID="{D08DEE97-672E-4CB6-9057-7792B351166E}" presName="composite" presStyleCnt="0"/>
      <dgm:spPr/>
    </dgm:pt>
    <dgm:pt modelId="{8DA922B8-DF79-4313-89AB-5E323B8E30D0}" type="pres">
      <dgm:prSet presAssocID="{D08DEE97-672E-4CB6-9057-7792B351166E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F67BCE64-DEB0-421D-83E1-3229E109FADE}" type="pres">
      <dgm:prSet presAssocID="{D08DEE97-672E-4CB6-9057-7792B351166E}" presName="descendantText" presStyleLbl="alignAcc1" presStyleIdx="2" presStyleCnt="3" custLinFactNeighborX="4" custLinFactNeighborY="3085">
        <dgm:presLayoutVars>
          <dgm:bulletEnabled val="1"/>
        </dgm:presLayoutVars>
      </dgm:prSet>
      <dgm:spPr/>
    </dgm:pt>
  </dgm:ptLst>
  <dgm:cxnLst>
    <dgm:cxn modelId="{7D84E000-F313-4CD7-B970-A17B52F5D089}" type="presOf" srcId="{49B43D70-A14F-448B-A155-EAE390ED9808}" destId="{60B8DA9A-4EE3-4D35-AE78-753C9107DDA5}" srcOrd="0" destOrd="0" presId="urn:microsoft.com/office/officeart/2005/8/layout/chevron2"/>
    <dgm:cxn modelId="{53124C0C-8364-46D1-AEDD-BF97BBDC4DB0}" srcId="{D08DEE97-672E-4CB6-9057-7792B351166E}" destId="{F37ED9A1-9F6F-4587-9CAC-D1D7239CEBA4}" srcOrd="2" destOrd="0" parTransId="{46B6A62C-5A0B-4FCB-B554-DE6FC8938408}" sibTransId="{DEFCD1BB-A5FA-41FF-A818-43EB9C264CFE}"/>
    <dgm:cxn modelId="{4924AE0C-B36C-4447-B396-60A8FC73E5C6}" srcId="{D26815DA-A81D-48B3-A95D-01B34C82F39C}" destId="{D08DEE97-672E-4CB6-9057-7792B351166E}" srcOrd="2" destOrd="0" parTransId="{26AE0093-619B-45A6-84D2-7AF1792D7946}" sibTransId="{01C83BF5-A77B-4E23-9C4D-95264C2C3A11}"/>
    <dgm:cxn modelId="{0F659E28-269E-453B-AF77-1B8BD58A6C58}" type="presOf" srcId="{9EE0D904-CC5E-412D-9254-3F07FF65B421}" destId="{F67BCE64-DEB0-421D-83E1-3229E109FADE}" srcOrd="0" destOrd="1" presId="urn:microsoft.com/office/officeart/2005/8/layout/chevron2"/>
    <dgm:cxn modelId="{B943EB2C-04EF-4E3E-9E6C-27F88A4C810E}" srcId="{84C8CB92-9A8B-4CA6-8A0A-7F0EE65A879C}" destId="{EEC0DEEA-12D3-4A51-8994-0A82D67FBEE3}" srcOrd="1" destOrd="0" parTransId="{0921709E-3512-49DD-BB05-CD6797C43A79}" sibTransId="{2E710C2E-4A9E-414A-9E0A-E75BEAFA5E96}"/>
    <dgm:cxn modelId="{82A5D833-723F-450B-A646-FE65C5DB50E8}" type="presOf" srcId="{4514078B-3ADE-4092-BD57-847E13CFB418}" destId="{194DD9EF-3C96-4798-8958-C814CA643569}" srcOrd="0" destOrd="0" presId="urn:microsoft.com/office/officeart/2005/8/layout/chevron2"/>
    <dgm:cxn modelId="{95CA905E-54F0-4574-AE07-52C0B0C5E425}" srcId="{4514078B-3ADE-4092-BD57-847E13CFB418}" destId="{2E1A8A3C-0A02-4159-A35D-364568665DBF}" srcOrd="1" destOrd="0" parTransId="{0F28AC79-5C9B-439E-B246-B9B94667C406}" sibTransId="{BE1D7251-DD0C-48D3-AA2B-0F2BB5EDC9CE}"/>
    <dgm:cxn modelId="{14587A50-AEE2-4F46-ACCE-1A23CE7525CC}" type="presOf" srcId="{D08DEE97-672E-4CB6-9057-7792B351166E}" destId="{8DA922B8-DF79-4313-89AB-5E323B8E30D0}" srcOrd="0" destOrd="0" presId="urn:microsoft.com/office/officeart/2005/8/layout/chevron2"/>
    <dgm:cxn modelId="{E83DA958-70A3-4889-8463-2B4DA8E46B56}" type="presOf" srcId="{AF9B88A5-9A73-4CD9-BE0E-B6CFFBC33A49}" destId="{F67BCE64-DEB0-421D-83E1-3229E109FADE}" srcOrd="0" destOrd="0" presId="urn:microsoft.com/office/officeart/2005/8/layout/chevron2"/>
    <dgm:cxn modelId="{8BF5F57C-6049-4FF4-BF03-57E7BAAA9FC2}" type="presOf" srcId="{7F9E047E-7D12-4D77-9AB1-F407BD8DCCC1}" destId="{60B8DA9A-4EE3-4D35-AE78-753C9107DDA5}" srcOrd="0" destOrd="2" presId="urn:microsoft.com/office/officeart/2005/8/layout/chevron2"/>
    <dgm:cxn modelId="{77773980-F38B-4CD7-90AE-F968A52A3F96}" type="presOf" srcId="{D26815DA-A81D-48B3-A95D-01B34C82F39C}" destId="{99FC788E-7EF8-43C7-8E04-FDFF55C63F7D}" srcOrd="0" destOrd="0" presId="urn:microsoft.com/office/officeart/2005/8/layout/chevron2"/>
    <dgm:cxn modelId="{8B10E888-7CA0-43C3-8183-BFECBF963574}" type="presOf" srcId="{84C8CB92-9A8B-4CA6-8A0A-7F0EE65A879C}" destId="{CB46F122-D5EA-4536-BB96-67502FF19C63}" srcOrd="0" destOrd="0" presId="urn:microsoft.com/office/officeart/2005/8/layout/chevron2"/>
    <dgm:cxn modelId="{8B7FDF8B-9D92-42D1-8F31-74DBF954395C}" srcId="{4514078B-3ADE-4092-BD57-847E13CFB418}" destId="{AE5D3A07-EC47-4229-86C3-021B0FD2B314}" srcOrd="0" destOrd="0" parTransId="{4212454E-E02F-4F49-B50B-09F6F1C4A6F1}" sibTransId="{AD0E09D0-F763-4AF0-BECD-2D6BE5E4277E}"/>
    <dgm:cxn modelId="{9A70EC8B-2B7D-49CC-988F-26D57CDDFA76}" type="presOf" srcId="{AE5D3A07-EC47-4229-86C3-021B0FD2B314}" destId="{1609DAC4-B89B-4321-8678-FC06C2AE4E2E}" srcOrd="0" destOrd="0" presId="urn:microsoft.com/office/officeart/2005/8/layout/chevron2"/>
    <dgm:cxn modelId="{CF3DAA9C-5F31-4F2D-B34A-31D7FA4E454E}" type="presOf" srcId="{F37ED9A1-9F6F-4587-9CAC-D1D7239CEBA4}" destId="{F67BCE64-DEB0-421D-83E1-3229E109FADE}" srcOrd="0" destOrd="2" presId="urn:microsoft.com/office/officeart/2005/8/layout/chevron2"/>
    <dgm:cxn modelId="{54F36DAF-AF4D-42DA-9FA2-DEFE2EE1BC03}" srcId="{D08DEE97-672E-4CB6-9057-7792B351166E}" destId="{AF9B88A5-9A73-4CD9-BE0E-B6CFFBC33A49}" srcOrd="0" destOrd="0" parTransId="{A9FEA763-2070-46FA-981A-7CD01490303C}" sibTransId="{CD7A5E65-7616-431D-A09D-C2422A67E7E7}"/>
    <dgm:cxn modelId="{DE4693B1-23E5-40B7-94DF-33447706528C}" srcId="{84C8CB92-9A8B-4CA6-8A0A-7F0EE65A879C}" destId="{7F9E047E-7D12-4D77-9AB1-F407BD8DCCC1}" srcOrd="2" destOrd="0" parTransId="{3E4E0E64-00CD-4497-AB14-07A858E3142C}" sibTransId="{4BFBDB78-09FA-4AEE-BE99-0269B2DB4C07}"/>
    <dgm:cxn modelId="{897DE4B6-84A2-487C-AFE2-E3E17727D917}" srcId="{D26815DA-A81D-48B3-A95D-01B34C82F39C}" destId="{4514078B-3ADE-4092-BD57-847E13CFB418}" srcOrd="0" destOrd="0" parTransId="{14D203D8-9524-4E85-B58F-46CA685B4450}" sibTransId="{E69040B9-409C-4740-B2E6-8B0254E92CBF}"/>
    <dgm:cxn modelId="{C16851D2-3AA1-4ECC-82D8-2EC15C413527}" type="presOf" srcId="{2E1A8A3C-0A02-4159-A35D-364568665DBF}" destId="{1609DAC4-B89B-4321-8678-FC06C2AE4E2E}" srcOrd="0" destOrd="1" presId="urn:microsoft.com/office/officeart/2005/8/layout/chevron2"/>
    <dgm:cxn modelId="{00B198D8-73A5-4EBD-AB8A-8D5C6155522C}" type="presOf" srcId="{EEC0DEEA-12D3-4A51-8994-0A82D67FBEE3}" destId="{60B8DA9A-4EE3-4D35-AE78-753C9107DDA5}" srcOrd="0" destOrd="1" presId="urn:microsoft.com/office/officeart/2005/8/layout/chevron2"/>
    <dgm:cxn modelId="{78C6C1E2-2CDD-4E88-8207-FF6A6F086979}" srcId="{D08DEE97-672E-4CB6-9057-7792B351166E}" destId="{9EE0D904-CC5E-412D-9254-3F07FF65B421}" srcOrd="1" destOrd="0" parTransId="{B2406A97-75DA-4CE8-B8A1-DC2A36D79181}" sibTransId="{A4D55ADE-4AD5-4919-BDAB-987EF3C8692F}"/>
    <dgm:cxn modelId="{A8704EE8-3793-4662-9437-F2DE7F610466}" srcId="{D26815DA-A81D-48B3-A95D-01B34C82F39C}" destId="{84C8CB92-9A8B-4CA6-8A0A-7F0EE65A879C}" srcOrd="1" destOrd="0" parTransId="{127CF585-B31B-49FE-A170-AA53A68615F7}" sibTransId="{6AA225EA-D201-4AF7-9574-751FC0FAAEDC}"/>
    <dgm:cxn modelId="{EA0562F0-923E-4914-8C13-C63445521FCF}" srcId="{84C8CB92-9A8B-4CA6-8A0A-7F0EE65A879C}" destId="{49B43D70-A14F-448B-A155-EAE390ED9808}" srcOrd="0" destOrd="0" parTransId="{77EA892F-B66E-4811-9F56-06D39FB1D50A}" sibTransId="{65525B7F-1C7E-4CD6-9837-1D38AB3044CD}"/>
    <dgm:cxn modelId="{40417070-25B2-4925-B3EB-42C9AAD720F1}" type="presParOf" srcId="{99FC788E-7EF8-43C7-8E04-FDFF55C63F7D}" destId="{B3A38E51-E62C-4DB5-A3E9-2A5FE42CFABC}" srcOrd="0" destOrd="0" presId="urn:microsoft.com/office/officeart/2005/8/layout/chevron2"/>
    <dgm:cxn modelId="{1F206132-F619-4002-B0CD-C04FCD4E0FD0}" type="presParOf" srcId="{B3A38E51-E62C-4DB5-A3E9-2A5FE42CFABC}" destId="{194DD9EF-3C96-4798-8958-C814CA643569}" srcOrd="0" destOrd="0" presId="urn:microsoft.com/office/officeart/2005/8/layout/chevron2"/>
    <dgm:cxn modelId="{128625C6-8C48-4C2D-9A05-5B3BC6D7423B}" type="presParOf" srcId="{B3A38E51-E62C-4DB5-A3E9-2A5FE42CFABC}" destId="{1609DAC4-B89B-4321-8678-FC06C2AE4E2E}" srcOrd="1" destOrd="0" presId="urn:microsoft.com/office/officeart/2005/8/layout/chevron2"/>
    <dgm:cxn modelId="{6A1A3C2A-6B9A-4AA4-8E55-98A2B87DF76F}" type="presParOf" srcId="{99FC788E-7EF8-43C7-8E04-FDFF55C63F7D}" destId="{B1A7FFDE-8C15-4D8B-A3D0-79F97313603C}" srcOrd="1" destOrd="0" presId="urn:microsoft.com/office/officeart/2005/8/layout/chevron2"/>
    <dgm:cxn modelId="{F2B0B6CB-179A-49CD-8E41-0E6A7F89BB66}" type="presParOf" srcId="{99FC788E-7EF8-43C7-8E04-FDFF55C63F7D}" destId="{0ABFE571-F02C-4A82-A97D-AADF98DE2BFC}" srcOrd="2" destOrd="0" presId="urn:microsoft.com/office/officeart/2005/8/layout/chevron2"/>
    <dgm:cxn modelId="{C0EAA2C5-BCA3-4176-B454-4B10C849AD01}" type="presParOf" srcId="{0ABFE571-F02C-4A82-A97D-AADF98DE2BFC}" destId="{CB46F122-D5EA-4536-BB96-67502FF19C63}" srcOrd="0" destOrd="0" presId="urn:microsoft.com/office/officeart/2005/8/layout/chevron2"/>
    <dgm:cxn modelId="{AEF1435E-C7CE-4FF9-9469-B24D6047CDAC}" type="presParOf" srcId="{0ABFE571-F02C-4A82-A97D-AADF98DE2BFC}" destId="{60B8DA9A-4EE3-4D35-AE78-753C9107DDA5}" srcOrd="1" destOrd="0" presId="urn:microsoft.com/office/officeart/2005/8/layout/chevron2"/>
    <dgm:cxn modelId="{8EFC1B41-6F8C-4351-9FAC-70A64059C746}" type="presParOf" srcId="{99FC788E-7EF8-43C7-8E04-FDFF55C63F7D}" destId="{81B0FAF4-0C60-4005-B39E-EE3ADF648629}" srcOrd="3" destOrd="0" presId="urn:microsoft.com/office/officeart/2005/8/layout/chevron2"/>
    <dgm:cxn modelId="{3428800E-1649-467B-809D-CC2F4DEF902D}" type="presParOf" srcId="{99FC788E-7EF8-43C7-8E04-FDFF55C63F7D}" destId="{C6754855-D62F-468D-A9FB-4F0A34157BE4}" srcOrd="4" destOrd="0" presId="urn:microsoft.com/office/officeart/2005/8/layout/chevron2"/>
    <dgm:cxn modelId="{66EB9A70-F847-40C1-BB8B-178663EFB324}" type="presParOf" srcId="{C6754855-D62F-468D-A9FB-4F0A34157BE4}" destId="{8DA922B8-DF79-4313-89AB-5E323B8E30D0}" srcOrd="0" destOrd="0" presId="urn:microsoft.com/office/officeart/2005/8/layout/chevron2"/>
    <dgm:cxn modelId="{A0766510-C0D9-4894-9AEE-9D03E3917830}" type="presParOf" srcId="{C6754855-D62F-468D-A9FB-4F0A34157BE4}" destId="{F67BCE64-DEB0-421D-83E1-3229E109FAD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0DFFA-4D91-4D4A-B615-FE32023076CB}">
      <dsp:nvSpPr>
        <dsp:cNvPr id="0" name=""/>
        <dsp:cNvSpPr/>
      </dsp:nvSpPr>
      <dsp:spPr>
        <a:xfrm>
          <a:off x="3987998" y="1317"/>
          <a:ext cx="2082403" cy="10412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700" kern="1200" dirty="0"/>
            <a:t>Base de tiempo</a:t>
          </a:r>
        </a:p>
      </dsp:txBody>
      <dsp:txXfrm>
        <a:off x="4018494" y="31813"/>
        <a:ext cx="2021411" cy="980209"/>
      </dsp:txXfrm>
    </dsp:sp>
    <dsp:sp modelId="{98E2D20B-BDD5-4227-B8D2-BF4C97F00BC6}">
      <dsp:nvSpPr>
        <dsp:cNvPr id="0" name=""/>
        <dsp:cNvSpPr/>
      </dsp:nvSpPr>
      <dsp:spPr>
        <a:xfrm rot="3600000">
          <a:off x="5346202" y="1829152"/>
          <a:ext cx="1085856" cy="364420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1500" kern="1200"/>
        </a:p>
      </dsp:txBody>
      <dsp:txXfrm>
        <a:off x="5455528" y="1902036"/>
        <a:ext cx="867204" cy="218652"/>
      </dsp:txXfrm>
    </dsp:sp>
    <dsp:sp modelId="{752ABC22-D4E5-4F5A-B443-AF0364CF08D5}">
      <dsp:nvSpPr>
        <dsp:cNvPr id="0" name=""/>
        <dsp:cNvSpPr/>
      </dsp:nvSpPr>
      <dsp:spPr>
        <a:xfrm>
          <a:off x="5707860" y="2980205"/>
          <a:ext cx="2082403" cy="10412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700" kern="1200" dirty="0"/>
            <a:t>Impresión en pantalla</a:t>
          </a:r>
        </a:p>
      </dsp:txBody>
      <dsp:txXfrm>
        <a:off x="5738356" y="3010701"/>
        <a:ext cx="2021411" cy="980209"/>
      </dsp:txXfrm>
    </dsp:sp>
    <dsp:sp modelId="{FBDB41FC-41AA-4FA6-9892-F71CA2F8AF02}">
      <dsp:nvSpPr>
        <dsp:cNvPr id="0" name=""/>
        <dsp:cNvSpPr/>
      </dsp:nvSpPr>
      <dsp:spPr>
        <a:xfrm rot="10800000">
          <a:off x="4486271" y="3318596"/>
          <a:ext cx="1085856" cy="364420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1500" kern="1200"/>
        </a:p>
      </dsp:txBody>
      <dsp:txXfrm rot="10800000">
        <a:off x="4595597" y="3391480"/>
        <a:ext cx="867204" cy="218652"/>
      </dsp:txXfrm>
    </dsp:sp>
    <dsp:sp modelId="{A735E7B8-597B-46D0-930E-82AF2FFE5E25}">
      <dsp:nvSpPr>
        <dsp:cNvPr id="0" name=""/>
        <dsp:cNvSpPr/>
      </dsp:nvSpPr>
      <dsp:spPr>
        <a:xfrm>
          <a:off x="2268136" y="2980205"/>
          <a:ext cx="2082403" cy="10412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700" kern="1200" dirty="0"/>
            <a:t>Cronometro</a:t>
          </a:r>
        </a:p>
      </dsp:txBody>
      <dsp:txXfrm>
        <a:off x="2298632" y="3010701"/>
        <a:ext cx="2021411" cy="980209"/>
      </dsp:txXfrm>
    </dsp:sp>
    <dsp:sp modelId="{6630A1DE-D398-4A81-8128-444985C38358}">
      <dsp:nvSpPr>
        <dsp:cNvPr id="0" name=""/>
        <dsp:cNvSpPr/>
      </dsp:nvSpPr>
      <dsp:spPr>
        <a:xfrm rot="18000000">
          <a:off x="3626340" y="1829152"/>
          <a:ext cx="1085856" cy="364420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1500" kern="1200"/>
        </a:p>
      </dsp:txBody>
      <dsp:txXfrm>
        <a:off x="3735666" y="1902036"/>
        <a:ext cx="867204" cy="2186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16563-7DB7-4EBA-AB8B-5E3F77349B4F}">
      <dsp:nvSpPr>
        <dsp:cNvPr id="0" name=""/>
        <dsp:cNvSpPr/>
      </dsp:nvSpPr>
      <dsp:spPr>
        <a:xfrm>
          <a:off x="1622844" y="681402"/>
          <a:ext cx="2367500" cy="11837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500" kern="1200" dirty="0"/>
            <a:t>Impresión en pantalla</a:t>
          </a:r>
        </a:p>
      </dsp:txBody>
      <dsp:txXfrm>
        <a:off x="1657515" y="716073"/>
        <a:ext cx="2298158" cy="1114408"/>
      </dsp:txXfrm>
    </dsp:sp>
    <dsp:sp modelId="{13F061DA-7E0D-4621-821A-A9918D7FE312}">
      <dsp:nvSpPr>
        <dsp:cNvPr id="0" name=""/>
        <dsp:cNvSpPr/>
      </dsp:nvSpPr>
      <dsp:spPr>
        <a:xfrm rot="19457599">
          <a:off x="3880727" y="891113"/>
          <a:ext cx="1166234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1166234" y="4183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500" kern="1200"/>
        </a:p>
      </dsp:txBody>
      <dsp:txXfrm>
        <a:off x="4434689" y="903793"/>
        <a:ext cx="58311" cy="58311"/>
      </dsp:txXfrm>
    </dsp:sp>
    <dsp:sp modelId="{B1984C7A-4E95-4109-B1D2-D5FA99844449}">
      <dsp:nvSpPr>
        <dsp:cNvPr id="0" name=""/>
        <dsp:cNvSpPr/>
      </dsp:nvSpPr>
      <dsp:spPr>
        <a:xfrm>
          <a:off x="4937345" y="746"/>
          <a:ext cx="2367500" cy="11837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500" kern="1200" dirty="0"/>
            <a:t>Sincronismo</a:t>
          </a:r>
        </a:p>
      </dsp:txBody>
      <dsp:txXfrm>
        <a:off x="4972016" y="35417"/>
        <a:ext cx="2298158" cy="1114408"/>
      </dsp:txXfrm>
    </dsp:sp>
    <dsp:sp modelId="{CC5A3E8B-8E3A-4980-9583-15A3B75BBCB0}">
      <dsp:nvSpPr>
        <dsp:cNvPr id="0" name=""/>
        <dsp:cNvSpPr/>
      </dsp:nvSpPr>
      <dsp:spPr>
        <a:xfrm rot="2142401">
          <a:off x="3880727" y="1571769"/>
          <a:ext cx="1166234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1166234" y="4183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500" kern="1200"/>
        </a:p>
      </dsp:txBody>
      <dsp:txXfrm>
        <a:off x="4434689" y="1584449"/>
        <a:ext cx="58311" cy="58311"/>
      </dsp:txXfrm>
    </dsp:sp>
    <dsp:sp modelId="{1E957AF7-DE4E-466B-B0F6-1DA81122F2DB}">
      <dsp:nvSpPr>
        <dsp:cNvPr id="0" name=""/>
        <dsp:cNvSpPr/>
      </dsp:nvSpPr>
      <dsp:spPr>
        <a:xfrm>
          <a:off x="4937345" y="1362058"/>
          <a:ext cx="2367500" cy="11837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500" kern="1200" dirty="0"/>
            <a:t>Codificación de dígitos</a:t>
          </a:r>
        </a:p>
      </dsp:txBody>
      <dsp:txXfrm>
        <a:off x="4972016" y="1396729"/>
        <a:ext cx="2298158" cy="11144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4DD9EF-3C96-4798-8958-C814CA643569}">
      <dsp:nvSpPr>
        <dsp:cNvPr id="0" name=""/>
        <dsp:cNvSpPr/>
      </dsp:nvSpPr>
      <dsp:spPr>
        <a:xfrm rot="5400000">
          <a:off x="-220680" y="221150"/>
          <a:ext cx="1471201" cy="10298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Resolución</a:t>
          </a:r>
        </a:p>
      </dsp:txBody>
      <dsp:txXfrm rot="-5400000">
        <a:off x="1" y="515391"/>
        <a:ext cx="1029841" cy="441360"/>
      </dsp:txXfrm>
    </dsp:sp>
    <dsp:sp modelId="{1609DAC4-B89B-4321-8678-FC06C2AE4E2E}">
      <dsp:nvSpPr>
        <dsp:cNvPr id="0" name=""/>
        <dsp:cNvSpPr/>
      </dsp:nvSpPr>
      <dsp:spPr>
        <a:xfrm rot="5400000">
          <a:off x="2152840" y="-1122529"/>
          <a:ext cx="956281" cy="32022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800" kern="1200" dirty="0"/>
            <a:t>640x480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800" kern="1200" dirty="0"/>
            <a:t>60Hz</a:t>
          </a:r>
        </a:p>
      </dsp:txBody>
      <dsp:txXfrm rot="-5400000">
        <a:off x="1029841" y="47152"/>
        <a:ext cx="3155597" cy="862917"/>
      </dsp:txXfrm>
    </dsp:sp>
    <dsp:sp modelId="{CB46F122-D5EA-4536-BB96-67502FF19C63}">
      <dsp:nvSpPr>
        <dsp:cNvPr id="0" name=""/>
        <dsp:cNvSpPr/>
      </dsp:nvSpPr>
      <dsp:spPr>
        <a:xfrm rot="5400000">
          <a:off x="-220680" y="1496441"/>
          <a:ext cx="1471201" cy="10298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 err="1"/>
            <a:t>hsync</a:t>
          </a:r>
          <a:endParaRPr lang="es-AR" sz="1800" kern="1200" dirty="0"/>
        </a:p>
      </dsp:txBody>
      <dsp:txXfrm rot="-5400000">
        <a:off x="1" y="1790682"/>
        <a:ext cx="1029841" cy="441360"/>
      </dsp:txXfrm>
    </dsp:sp>
    <dsp:sp modelId="{60B8DA9A-4EE3-4D35-AE78-753C9107DDA5}">
      <dsp:nvSpPr>
        <dsp:cNvPr id="0" name=""/>
        <dsp:cNvSpPr/>
      </dsp:nvSpPr>
      <dsp:spPr>
        <a:xfrm rot="5400000">
          <a:off x="2152840" y="142931"/>
          <a:ext cx="956281" cy="32022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800" kern="1200" dirty="0"/>
            <a:t>Back </a:t>
          </a:r>
          <a:r>
            <a:rPr lang="es-AR" sz="1800" kern="1200" dirty="0" err="1"/>
            <a:t>porch</a:t>
          </a:r>
          <a:r>
            <a:rPr lang="es-AR" sz="1800" kern="1200" dirty="0"/>
            <a:t> 48pixeles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800" kern="1200" dirty="0" err="1"/>
            <a:t>Sync</a:t>
          </a:r>
          <a:r>
            <a:rPr lang="es-AR" sz="1800" kern="1200" dirty="0"/>
            <a:t> 96pixeles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800" kern="1200" dirty="0"/>
            <a:t>Front </a:t>
          </a:r>
          <a:r>
            <a:rPr lang="es-AR" sz="1800" kern="1200" dirty="0" err="1"/>
            <a:t>porch</a:t>
          </a:r>
          <a:r>
            <a:rPr lang="es-AR" sz="1800" kern="1200" dirty="0"/>
            <a:t> 16pixeles</a:t>
          </a:r>
        </a:p>
      </dsp:txBody>
      <dsp:txXfrm rot="-5400000">
        <a:off x="1029841" y="1312612"/>
        <a:ext cx="3155597" cy="862917"/>
      </dsp:txXfrm>
    </dsp:sp>
    <dsp:sp modelId="{8DA922B8-DF79-4313-89AB-5E323B8E30D0}">
      <dsp:nvSpPr>
        <dsp:cNvPr id="0" name=""/>
        <dsp:cNvSpPr/>
      </dsp:nvSpPr>
      <dsp:spPr>
        <a:xfrm rot="5400000">
          <a:off x="-220680" y="2771733"/>
          <a:ext cx="1471201" cy="10298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 err="1"/>
            <a:t>vsync</a:t>
          </a:r>
          <a:endParaRPr lang="es-AR" sz="1800" kern="1200" dirty="0"/>
        </a:p>
      </dsp:txBody>
      <dsp:txXfrm rot="-5400000">
        <a:off x="1" y="3065974"/>
        <a:ext cx="1029841" cy="441360"/>
      </dsp:txXfrm>
    </dsp:sp>
    <dsp:sp modelId="{F67BCE64-DEB0-421D-83E1-3229E109FADE}">
      <dsp:nvSpPr>
        <dsp:cNvPr id="0" name=""/>
        <dsp:cNvSpPr/>
      </dsp:nvSpPr>
      <dsp:spPr>
        <a:xfrm rot="5400000">
          <a:off x="2152840" y="1457554"/>
          <a:ext cx="956281" cy="32022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800" kern="1200" dirty="0"/>
            <a:t>Back </a:t>
          </a:r>
          <a:r>
            <a:rPr lang="es-AR" sz="1800" kern="1200" dirty="0" err="1"/>
            <a:t>porch</a:t>
          </a:r>
          <a:r>
            <a:rPr lang="es-AR" sz="1800" kern="1200" dirty="0"/>
            <a:t> 33 filas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800" kern="1200" dirty="0" err="1"/>
            <a:t>Sync</a:t>
          </a:r>
          <a:r>
            <a:rPr lang="es-AR" sz="1800" kern="1200" dirty="0"/>
            <a:t> 2 filas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800" kern="1200" dirty="0"/>
            <a:t>Front </a:t>
          </a:r>
          <a:r>
            <a:rPr lang="es-AR" sz="1800" kern="1200" err="1"/>
            <a:t>porch</a:t>
          </a:r>
          <a:r>
            <a:rPr lang="es-AR" sz="1800" kern="1200"/>
            <a:t>  10 filas</a:t>
          </a:r>
          <a:endParaRPr lang="es-AR" sz="1800" kern="1200" dirty="0"/>
        </a:p>
      </dsp:txBody>
      <dsp:txXfrm rot="-5400000">
        <a:off x="1029841" y="2627235"/>
        <a:ext cx="3155597" cy="8629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94D4-7ECE-4384-99EE-1C5BB12830BA}" type="datetimeFigureOut">
              <a:rPr lang="es-AR" smtClean="0"/>
              <a:t>22/11/2018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D4FD5-32A2-4D07-BA01-A60EF0EAF8E6}" type="slidenum">
              <a:rPr lang="es-AR" smtClean="0"/>
              <a:t>‹#›</a:t>
            </a:fld>
            <a:endParaRPr 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701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94D4-7ECE-4384-99EE-1C5BB12830BA}" type="datetimeFigureOut">
              <a:rPr lang="es-AR" smtClean="0"/>
              <a:t>22/11/2018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D4FD5-32A2-4D07-BA01-A60EF0EAF8E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62310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94D4-7ECE-4384-99EE-1C5BB12830BA}" type="datetimeFigureOut">
              <a:rPr lang="es-AR" smtClean="0"/>
              <a:t>22/11/2018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D4FD5-32A2-4D07-BA01-A60EF0EAF8E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24973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94D4-7ECE-4384-99EE-1C5BB12830BA}" type="datetimeFigureOut">
              <a:rPr lang="es-AR" smtClean="0"/>
              <a:t>22/11/2018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D4FD5-32A2-4D07-BA01-A60EF0EAF8E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598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94D4-7ECE-4384-99EE-1C5BB12830BA}" type="datetimeFigureOut">
              <a:rPr lang="es-AR" smtClean="0"/>
              <a:t>22/11/2018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D4FD5-32A2-4D07-BA01-A60EF0EAF8E6}" type="slidenum">
              <a:rPr lang="es-AR" smtClean="0"/>
              <a:t>‹#›</a:t>
            </a:fld>
            <a:endParaRPr 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367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94D4-7ECE-4384-99EE-1C5BB12830BA}" type="datetimeFigureOut">
              <a:rPr lang="es-AR" smtClean="0"/>
              <a:t>22/11/2018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D4FD5-32A2-4D07-BA01-A60EF0EAF8E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26785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94D4-7ECE-4384-99EE-1C5BB12830BA}" type="datetimeFigureOut">
              <a:rPr lang="es-AR" smtClean="0"/>
              <a:t>22/11/2018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D4FD5-32A2-4D07-BA01-A60EF0EAF8E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5044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94D4-7ECE-4384-99EE-1C5BB12830BA}" type="datetimeFigureOut">
              <a:rPr lang="es-AR" smtClean="0"/>
              <a:t>22/11/2018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D4FD5-32A2-4D07-BA01-A60EF0EAF8E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32073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94D4-7ECE-4384-99EE-1C5BB12830BA}" type="datetimeFigureOut">
              <a:rPr lang="es-AR" smtClean="0"/>
              <a:t>22/11/2018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D4FD5-32A2-4D07-BA01-A60EF0EAF8E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85902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10894D4-7ECE-4384-99EE-1C5BB12830BA}" type="datetimeFigureOut">
              <a:rPr lang="es-AR" smtClean="0"/>
              <a:t>22/11/2018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2D4FD5-32A2-4D07-BA01-A60EF0EAF8E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91375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94D4-7ECE-4384-99EE-1C5BB12830BA}" type="datetimeFigureOut">
              <a:rPr lang="es-AR" smtClean="0"/>
              <a:t>22/11/2018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D4FD5-32A2-4D07-BA01-A60EF0EAF8E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46839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10894D4-7ECE-4384-99EE-1C5BB12830BA}" type="datetimeFigureOut">
              <a:rPr lang="es-AR" smtClean="0"/>
              <a:t>22/11/2018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82D4FD5-32A2-4D07-BA01-A60EF0EAF8E6}" type="slidenum">
              <a:rPr lang="es-AR" smtClean="0"/>
              <a:t>‹#›</a:t>
            </a:fld>
            <a:endParaRPr lang="es-A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74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Electrónica 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Implementación de cronómetro en </a:t>
            </a:r>
            <a:r>
              <a:rPr lang="es-AR" dirty="0" err="1"/>
              <a:t>fpga</a:t>
            </a:r>
            <a:r>
              <a:rPr lang="es-AR" dirty="0"/>
              <a:t>, con </a:t>
            </a:r>
            <a:r>
              <a:rPr lang="es-AR" dirty="0" err="1"/>
              <a:t>interfaZ</a:t>
            </a:r>
            <a:r>
              <a:rPr lang="es-AR" dirty="0"/>
              <a:t> </a:t>
            </a:r>
            <a:r>
              <a:rPr lang="es-AR" dirty="0" err="1"/>
              <a:t>vga</a:t>
            </a:r>
            <a:endParaRPr lang="es-AR" dirty="0"/>
          </a:p>
          <a:p>
            <a:r>
              <a:rPr lang="es-AR" dirty="0"/>
              <a:t>Grupo 3</a:t>
            </a:r>
          </a:p>
        </p:txBody>
      </p:sp>
    </p:spTree>
    <p:extLst>
      <p:ext uri="{BB962C8B-B14F-4D97-AF65-F5344CB8AC3E}">
        <p14:creationId xmlns:p14="http://schemas.microsoft.com/office/powerpoint/2010/main" val="4027386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Diagrama de funcionamiento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2168032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9730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Impresión en pantalla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5924355"/>
              </p:ext>
            </p:extLst>
          </p:nvPr>
        </p:nvGraphicFramePr>
        <p:xfrm>
          <a:off x="1170039" y="2654708"/>
          <a:ext cx="8927690" cy="2546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125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Señales de sincronismo</a:t>
            </a:r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3157467"/>
              </p:ext>
            </p:extLst>
          </p:nvPr>
        </p:nvGraphicFramePr>
        <p:xfrm>
          <a:off x="1096963" y="1846263"/>
          <a:ext cx="4232121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6" name="Grupo 25"/>
          <p:cNvGrpSpPr/>
          <p:nvPr/>
        </p:nvGrpSpPr>
        <p:grpSpPr>
          <a:xfrm>
            <a:off x="6293874" y="2666998"/>
            <a:ext cx="4235553" cy="2148044"/>
            <a:chOff x="6427224" y="2505073"/>
            <a:chExt cx="4235553" cy="2148044"/>
          </a:xfrm>
        </p:grpSpPr>
        <p:cxnSp>
          <p:nvCxnSpPr>
            <p:cNvPr id="10" name="Conector recto 9"/>
            <p:cNvCxnSpPr/>
            <p:nvPr/>
          </p:nvCxnSpPr>
          <p:spPr>
            <a:xfrm flipV="1">
              <a:off x="6427224" y="3597378"/>
              <a:ext cx="1411851" cy="153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 flipV="1">
              <a:off x="7839075" y="2541639"/>
              <a:ext cx="1411851" cy="153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flipV="1">
              <a:off x="9250926" y="3597378"/>
              <a:ext cx="1411851" cy="153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>
            <a:xfrm flipV="1">
              <a:off x="7839075" y="2505073"/>
              <a:ext cx="3" cy="11336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 flipV="1">
              <a:off x="9250921" y="2505073"/>
              <a:ext cx="3" cy="11336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Abrir llave 17"/>
            <p:cNvSpPr/>
            <p:nvPr/>
          </p:nvSpPr>
          <p:spPr>
            <a:xfrm rot="16200000">
              <a:off x="6911094" y="3360420"/>
              <a:ext cx="411480" cy="1379220"/>
            </a:xfrm>
            <a:prstGeom prst="leftBrace">
              <a:avLst>
                <a:gd name="adj1" fmla="val 8333"/>
                <a:gd name="adj2" fmla="val 5331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Abrir llave 18"/>
            <p:cNvSpPr/>
            <p:nvPr/>
          </p:nvSpPr>
          <p:spPr>
            <a:xfrm rot="16200000">
              <a:off x="9734791" y="3360419"/>
              <a:ext cx="411480" cy="1379220"/>
            </a:xfrm>
            <a:prstGeom prst="leftBrace">
              <a:avLst>
                <a:gd name="adj1" fmla="val 8333"/>
                <a:gd name="adj2" fmla="val 5331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Abrir llave 19"/>
            <p:cNvSpPr/>
            <p:nvPr/>
          </p:nvSpPr>
          <p:spPr>
            <a:xfrm rot="16200000">
              <a:off x="8339260" y="3360419"/>
              <a:ext cx="411480" cy="1379220"/>
            </a:xfrm>
            <a:prstGeom prst="leftBrace">
              <a:avLst>
                <a:gd name="adj1" fmla="val 8333"/>
                <a:gd name="adj2" fmla="val 5331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CuadroTexto 21"/>
            <p:cNvSpPr txBox="1"/>
            <p:nvPr/>
          </p:nvSpPr>
          <p:spPr>
            <a:xfrm>
              <a:off x="6481639" y="4283785"/>
              <a:ext cx="1303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Front </a:t>
              </a:r>
              <a:r>
                <a:rPr lang="es-AR" dirty="0" err="1"/>
                <a:t>porch</a:t>
              </a:r>
              <a:endParaRPr lang="es-AR" dirty="0"/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9327122" y="4283785"/>
              <a:ext cx="1303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Back </a:t>
              </a:r>
              <a:r>
                <a:rPr lang="es-AR" dirty="0" err="1"/>
                <a:t>porch</a:t>
              </a:r>
              <a:endParaRPr lang="es-AR" dirty="0"/>
            </a:p>
          </p:txBody>
        </p:sp>
        <p:sp>
          <p:nvSpPr>
            <p:cNvPr id="25" name="CuadroTexto 24"/>
            <p:cNvSpPr txBox="1"/>
            <p:nvPr/>
          </p:nvSpPr>
          <p:spPr>
            <a:xfrm>
              <a:off x="8229842" y="4283785"/>
              <a:ext cx="1303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err="1"/>
                <a:t>Sync</a:t>
              </a:r>
              <a:endParaRPr lang="es-AR" dirty="0"/>
            </a:p>
          </p:txBody>
        </p:sp>
      </p:grpSp>
    </p:spTree>
    <p:extLst>
      <p:ext uri="{BB962C8B-B14F-4D97-AF65-F5344CB8AC3E}">
        <p14:creationId xmlns:p14="http://schemas.microsoft.com/office/powerpoint/2010/main" val="2053383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Módulo de sincronismo implementado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33500" y="2152306"/>
            <a:ext cx="3446145" cy="313563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s-AR" dirty="0" err="1"/>
              <a:t>pixelClock</a:t>
            </a:r>
            <a:r>
              <a:rPr lang="es-AR" dirty="0"/>
              <a:t>: </a:t>
            </a:r>
            <a:r>
              <a:rPr lang="es-AR" dirty="0" err="1"/>
              <a:t>clock</a:t>
            </a:r>
            <a:r>
              <a:rPr lang="es-AR" dirty="0"/>
              <a:t> a 25MHz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AR" dirty="0" err="1"/>
              <a:t>h_sync</a:t>
            </a:r>
            <a:r>
              <a:rPr lang="es-AR" dirty="0"/>
              <a:t>: señal de sincronismo horizontal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AR" dirty="0" err="1"/>
              <a:t>v_sync</a:t>
            </a:r>
            <a:r>
              <a:rPr lang="es-AR" dirty="0"/>
              <a:t>: señal de sincronismo vertical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AR" dirty="0" err="1"/>
              <a:t>draw</a:t>
            </a:r>
            <a:r>
              <a:rPr lang="es-AR" dirty="0"/>
              <a:t>: indica cuando se puede escribir en la pantalla</a:t>
            </a:r>
          </a:p>
        </p:txBody>
      </p:sp>
      <p:grpSp>
        <p:nvGrpSpPr>
          <p:cNvPr id="14" name="Grupo 13"/>
          <p:cNvGrpSpPr/>
          <p:nvPr/>
        </p:nvGrpSpPr>
        <p:grpSpPr>
          <a:xfrm>
            <a:off x="6126480" y="2733464"/>
            <a:ext cx="3982609" cy="2086186"/>
            <a:chOff x="5686425" y="2400089"/>
            <a:chExt cx="3982609" cy="2086186"/>
          </a:xfrm>
        </p:grpSpPr>
        <p:sp>
          <p:nvSpPr>
            <p:cNvPr id="4" name="Rectángulo 3"/>
            <p:cNvSpPr/>
            <p:nvPr/>
          </p:nvSpPr>
          <p:spPr>
            <a:xfrm>
              <a:off x="6438900" y="2400089"/>
              <a:ext cx="2477659" cy="20861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6584337" y="2674382"/>
              <a:ext cx="1121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err="1">
                  <a:solidFill>
                    <a:schemeClr val="bg1"/>
                  </a:solidFill>
                </a:rPr>
                <a:t>pixelClock</a:t>
              </a:r>
              <a:endParaRPr lang="es-AR" dirty="0">
                <a:solidFill>
                  <a:schemeClr val="bg1"/>
                </a:solidFill>
              </a:endParaRPr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7981046" y="2686050"/>
              <a:ext cx="935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err="1">
                  <a:solidFill>
                    <a:schemeClr val="bg1"/>
                  </a:solidFill>
                </a:rPr>
                <a:t>h_synck</a:t>
              </a:r>
              <a:endParaRPr lang="es-AR" dirty="0">
                <a:solidFill>
                  <a:schemeClr val="bg1"/>
                </a:solidFill>
              </a:endParaRPr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7981045" y="3202080"/>
              <a:ext cx="840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err="1">
                  <a:solidFill>
                    <a:schemeClr val="bg1"/>
                  </a:solidFill>
                </a:rPr>
                <a:t>V_sync</a:t>
              </a:r>
              <a:endParaRPr lang="es-AR" dirty="0">
                <a:solidFill>
                  <a:schemeClr val="bg1"/>
                </a:solidFill>
              </a:endParaRPr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8073507" y="3718111"/>
              <a:ext cx="6560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err="1">
                  <a:solidFill>
                    <a:schemeClr val="bg1"/>
                  </a:solidFill>
                </a:rPr>
                <a:t>draw</a:t>
              </a:r>
              <a:endParaRPr lang="es-AR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Conector recto de flecha 9"/>
            <p:cNvCxnSpPr/>
            <p:nvPr/>
          </p:nvCxnSpPr>
          <p:spPr>
            <a:xfrm>
              <a:off x="5686425" y="2943225"/>
              <a:ext cx="75247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/>
            <p:cNvCxnSpPr/>
            <p:nvPr/>
          </p:nvCxnSpPr>
          <p:spPr>
            <a:xfrm>
              <a:off x="8916559" y="2933700"/>
              <a:ext cx="75247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de flecha 11"/>
            <p:cNvCxnSpPr/>
            <p:nvPr/>
          </p:nvCxnSpPr>
          <p:spPr>
            <a:xfrm>
              <a:off x="8916559" y="3429000"/>
              <a:ext cx="75247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/>
            <p:cNvCxnSpPr/>
            <p:nvPr/>
          </p:nvCxnSpPr>
          <p:spPr>
            <a:xfrm>
              <a:off x="8916559" y="3905250"/>
              <a:ext cx="75247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9360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Codificación de dígitos</a:t>
            </a:r>
          </a:p>
        </p:txBody>
      </p:sp>
      <p:grpSp>
        <p:nvGrpSpPr>
          <p:cNvPr id="24" name="Grupo 23"/>
          <p:cNvGrpSpPr/>
          <p:nvPr/>
        </p:nvGrpSpPr>
        <p:grpSpPr>
          <a:xfrm>
            <a:off x="997906" y="2083349"/>
            <a:ext cx="1400175" cy="2333609"/>
            <a:chOff x="2695575" y="2257424"/>
            <a:chExt cx="1400175" cy="2333609"/>
          </a:xfrm>
        </p:grpSpPr>
        <p:sp>
          <p:nvSpPr>
            <p:cNvPr id="6" name="Rectángulo 5"/>
            <p:cNvSpPr/>
            <p:nvPr/>
          </p:nvSpPr>
          <p:spPr>
            <a:xfrm>
              <a:off x="2695575" y="2257425"/>
              <a:ext cx="466725" cy="466725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1</a:t>
              </a:r>
            </a:p>
          </p:txBody>
        </p:sp>
        <p:sp>
          <p:nvSpPr>
            <p:cNvPr id="7" name="Rectángulo 6"/>
            <p:cNvSpPr/>
            <p:nvPr/>
          </p:nvSpPr>
          <p:spPr>
            <a:xfrm>
              <a:off x="3162300" y="2257424"/>
              <a:ext cx="466725" cy="466725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2</a:t>
              </a: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3629025" y="2257424"/>
              <a:ext cx="466725" cy="466725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3</a:t>
              </a:r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2695575" y="2724149"/>
              <a:ext cx="466725" cy="466725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4</a:t>
              </a:r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3162300" y="2724148"/>
              <a:ext cx="466725" cy="466725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5</a:t>
              </a:r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3629025" y="2724148"/>
              <a:ext cx="466725" cy="466725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6</a:t>
              </a:r>
            </a:p>
          </p:txBody>
        </p:sp>
        <p:sp>
          <p:nvSpPr>
            <p:cNvPr id="15" name="Rectángulo 14"/>
            <p:cNvSpPr/>
            <p:nvPr/>
          </p:nvSpPr>
          <p:spPr>
            <a:xfrm>
              <a:off x="2695575" y="3190872"/>
              <a:ext cx="466725" cy="466725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7</a:t>
              </a:r>
            </a:p>
          </p:txBody>
        </p:sp>
        <p:sp>
          <p:nvSpPr>
            <p:cNvPr id="16" name="Rectángulo 15"/>
            <p:cNvSpPr/>
            <p:nvPr/>
          </p:nvSpPr>
          <p:spPr>
            <a:xfrm>
              <a:off x="3162300" y="3190871"/>
              <a:ext cx="466725" cy="466725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8</a:t>
              </a:r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3629025" y="3190871"/>
              <a:ext cx="466725" cy="466725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9</a:t>
              </a:r>
            </a:p>
          </p:txBody>
        </p:sp>
        <p:sp>
          <p:nvSpPr>
            <p:cNvPr id="18" name="Rectángulo 17"/>
            <p:cNvSpPr/>
            <p:nvPr/>
          </p:nvSpPr>
          <p:spPr>
            <a:xfrm>
              <a:off x="2695575" y="3657592"/>
              <a:ext cx="466725" cy="466725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10</a:t>
              </a:r>
            </a:p>
          </p:txBody>
        </p:sp>
        <p:sp>
          <p:nvSpPr>
            <p:cNvPr id="19" name="Rectángulo 18"/>
            <p:cNvSpPr/>
            <p:nvPr/>
          </p:nvSpPr>
          <p:spPr>
            <a:xfrm>
              <a:off x="3162300" y="3657591"/>
              <a:ext cx="466725" cy="466725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11</a:t>
              </a:r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3629025" y="3657591"/>
              <a:ext cx="466725" cy="466725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12</a:t>
              </a:r>
            </a:p>
          </p:txBody>
        </p:sp>
        <p:sp>
          <p:nvSpPr>
            <p:cNvPr id="21" name="Rectángulo 20"/>
            <p:cNvSpPr/>
            <p:nvPr/>
          </p:nvSpPr>
          <p:spPr>
            <a:xfrm>
              <a:off x="2695575" y="4124308"/>
              <a:ext cx="466725" cy="466725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13</a:t>
              </a:r>
            </a:p>
          </p:txBody>
        </p:sp>
        <p:sp>
          <p:nvSpPr>
            <p:cNvPr id="22" name="Rectángulo 21"/>
            <p:cNvSpPr/>
            <p:nvPr/>
          </p:nvSpPr>
          <p:spPr>
            <a:xfrm>
              <a:off x="3162300" y="4124307"/>
              <a:ext cx="466725" cy="466725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14</a:t>
              </a:r>
            </a:p>
          </p:txBody>
        </p:sp>
        <p:sp>
          <p:nvSpPr>
            <p:cNvPr id="23" name="Rectángulo 22"/>
            <p:cNvSpPr/>
            <p:nvPr/>
          </p:nvSpPr>
          <p:spPr>
            <a:xfrm>
              <a:off x="3629025" y="4124307"/>
              <a:ext cx="466725" cy="466725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15</a:t>
              </a:r>
            </a:p>
          </p:txBody>
        </p:sp>
      </p:grpSp>
      <p:sp>
        <p:nvSpPr>
          <p:cNvPr id="25" name="Flecha derecha 24"/>
          <p:cNvSpPr/>
          <p:nvPr/>
        </p:nvSpPr>
        <p:spPr>
          <a:xfrm>
            <a:off x="3149677" y="2517456"/>
            <a:ext cx="1386840" cy="830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Rectángulo 25"/>
          <p:cNvSpPr/>
          <p:nvPr/>
        </p:nvSpPr>
        <p:spPr>
          <a:xfrm>
            <a:off x="4612479" y="2416477"/>
            <a:ext cx="466725" cy="46672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1</a:t>
            </a:r>
          </a:p>
        </p:txBody>
      </p:sp>
      <p:sp>
        <p:nvSpPr>
          <p:cNvPr id="27" name="Rectángulo 26"/>
          <p:cNvSpPr/>
          <p:nvPr/>
        </p:nvSpPr>
        <p:spPr>
          <a:xfrm>
            <a:off x="5079203" y="2416477"/>
            <a:ext cx="466725" cy="46672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2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5545928" y="2416472"/>
            <a:ext cx="466725" cy="46672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3</a:t>
            </a:r>
          </a:p>
        </p:txBody>
      </p:sp>
      <p:sp>
        <p:nvSpPr>
          <p:cNvPr id="29" name="Rectángulo 28"/>
          <p:cNvSpPr/>
          <p:nvPr/>
        </p:nvSpPr>
        <p:spPr>
          <a:xfrm>
            <a:off x="6012652" y="2416472"/>
            <a:ext cx="466725" cy="46672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4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6491758" y="2416472"/>
            <a:ext cx="466725" cy="46672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5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6958482" y="2416472"/>
            <a:ext cx="466725" cy="46672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6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7425207" y="2416467"/>
            <a:ext cx="466725" cy="46672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7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7891931" y="2416467"/>
            <a:ext cx="466725" cy="46672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8</a:t>
            </a:r>
          </a:p>
        </p:txBody>
      </p:sp>
      <p:sp>
        <p:nvSpPr>
          <p:cNvPr id="42" name="Rectángulo 41"/>
          <p:cNvSpPr/>
          <p:nvPr/>
        </p:nvSpPr>
        <p:spPr>
          <a:xfrm>
            <a:off x="8371037" y="2416467"/>
            <a:ext cx="466725" cy="46672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9</a:t>
            </a:r>
          </a:p>
        </p:txBody>
      </p:sp>
      <p:sp>
        <p:nvSpPr>
          <p:cNvPr id="43" name="Rectángulo 42"/>
          <p:cNvSpPr/>
          <p:nvPr/>
        </p:nvSpPr>
        <p:spPr>
          <a:xfrm>
            <a:off x="8837761" y="2416467"/>
            <a:ext cx="466725" cy="46672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10</a:t>
            </a:r>
          </a:p>
        </p:txBody>
      </p:sp>
      <p:sp>
        <p:nvSpPr>
          <p:cNvPr id="44" name="Rectángulo 43"/>
          <p:cNvSpPr/>
          <p:nvPr/>
        </p:nvSpPr>
        <p:spPr>
          <a:xfrm>
            <a:off x="9304486" y="2416462"/>
            <a:ext cx="466725" cy="46672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11</a:t>
            </a:r>
          </a:p>
        </p:txBody>
      </p:sp>
      <p:sp>
        <p:nvSpPr>
          <p:cNvPr id="45" name="Rectángulo 44"/>
          <p:cNvSpPr/>
          <p:nvPr/>
        </p:nvSpPr>
        <p:spPr>
          <a:xfrm>
            <a:off x="9771210" y="2416462"/>
            <a:ext cx="466725" cy="46672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12</a:t>
            </a:r>
          </a:p>
        </p:txBody>
      </p:sp>
      <p:sp>
        <p:nvSpPr>
          <p:cNvPr id="50" name="Rectángulo 49"/>
          <p:cNvSpPr/>
          <p:nvPr/>
        </p:nvSpPr>
        <p:spPr>
          <a:xfrm>
            <a:off x="10237934" y="2416461"/>
            <a:ext cx="466725" cy="46672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13</a:t>
            </a:r>
          </a:p>
        </p:txBody>
      </p:sp>
      <p:sp>
        <p:nvSpPr>
          <p:cNvPr id="51" name="Rectángulo 50"/>
          <p:cNvSpPr/>
          <p:nvPr/>
        </p:nvSpPr>
        <p:spPr>
          <a:xfrm>
            <a:off x="10696087" y="2416460"/>
            <a:ext cx="466725" cy="46672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14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1162811" y="2416459"/>
            <a:ext cx="466725" cy="46672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15</a:t>
            </a:r>
          </a:p>
        </p:txBody>
      </p:sp>
      <p:sp>
        <p:nvSpPr>
          <p:cNvPr id="55" name="Abrir llave 54"/>
          <p:cNvSpPr/>
          <p:nvPr/>
        </p:nvSpPr>
        <p:spPr>
          <a:xfrm rot="16200000">
            <a:off x="5551642" y="2938460"/>
            <a:ext cx="472440" cy="449580"/>
          </a:xfrm>
          <a:prstGeom prst="leftBrace">
            <a:avLst>
              <a:gd name="adj1" fmla="val 8333"/>
              <a:gd name="adj2" fmla="val 601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6" name="Elipse 55"/>
          <p:cNvSpPr/>
          <p:nvPr/>
        </p:nvSpPr>
        <p:spPr>
          <a:xfrm>
            <a:off x="4949664" y="356610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7" name="Elipse 56"/>
          <p:cNvSpPr/>
          <p:nvPr/>
        </p:nvSpPr>
        <p:spPr>
          <a:xfrm>
            <a:off x="5215411" y="356610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8" name="Elipse 57"/>
          <p:cNvSpPr/>
          <p:nvPr/>
        </p:nvSpPr>
        <p:spPr>
          <a:xfrm>
            <a:off x="5481158" y="356610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9" name="Elipse 58"/>
          <p:cNvSpPr/>
          <p:nvPr/>
        </p:nvSpPr>
        <p:spPr>
          <a:xfrm>
            <a:off x="5746905" y="356610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0" name="Elipse 59"/>
          <p:cNvSpPr/>
          <p:nvPr/>
        </p:nvSpPr>
        <p:spPr>
          <a:xfrm>
            <a:off x="6012652" y="356610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1" name="Elipse 60"/>
          <p:cNvSpPr/>
          <p:nvPr/>
        </p:nvSpPr>
        <p:spPr>
          <a:xfrm>
            <a:off x="6278399" y="356610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2" name="Elipse 61"/>
          <p:cNvSpPr/>
          <p:nvPr/>
        </p:nvSpPr>
        <p:spPr>
          <a:xfrm>
            <a:off x="6544146" y="356610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3" name="Elipse 62"/>
          <p:cNvSpPr/>
          <p:nvPr/>
        </p:nvSpPr>
        <p:spPr>
          <a:xfrm>
            <a:off x="6809893" y="356610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4" name="Elipse 63"/>
          <p:cNvSpPr/>
          <p:nvPr/>
        </p:nvSpPr>
        <p:spPr>
          <a:xfrm>
            <a:off x="7075640" y="356610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5" name="Elipse 64"/>
          <p:cNvSpPr/>
          <p:nvPr/>
        </p:nvSpPr>
        <p:spPr>
          <a:xfrm>
            <a:off x="7341387" y="356610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6" name="Elipse 65"/>
          <p:cNvSpPr/>
          <p:nvPr/>
        </p:nvSpPr>
        <p:spPr>
          <a:xfrm>
            <a:off x="4949664" y="375660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7" name="Elipse 66"/>
          <p:cNvSpPr/>
          <p:nvPr/>
        </p:nvSpPr>
        <p:spPr>
          <a:xfrm>
            <a:off x="5215411" y="375660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8" name="Elipse 67"/>
          <p:cNvSpPr/>
          <p:nvPr/>
        </p:nvSpPr>
        <p:spPr>
          <a:xfrm>
            <a:off x="5481158" y="375660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9" name="Elipse 68"/>
          <p:cNvSpPr/>
          <p:nvPr/>
        </p:nvSpPr>
        <p:spPr>
          <a:xfrm>
            <a:off x="5746905" y="375660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0" name="Elipse 69"/>
          <p:cNvSpPr/>
          <p:nvPr/>
        </p:nvSpPr>
        <p:spPr>
          <a:xfrm>
            <a:off x="6012652" y="375660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1" name="Elipse 70"/>
          <p:cNvSpPr/>
          <p:nvPr/>
        </p:nvSpPr>
        <p:spPr>
          <a:xfrm>
            <a:off x="6278399" y="375660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2" name="Elipse 71"/>
          <p:cNvSpPr/>
          <p:nvPr/>
        </p:nvSpPr>
        <p:spPr>
          <a:xfrm>
            <a:off x="6544146" y="375660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3" name="Elipse 72"/>
          <p:cNvSpPr/>
          <p:nvPr/>
        </p:nvSpPr>
        <p:spPr>
          <a:xfrm>
            <a:off x="6809893" y="375660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4" name="Elipse 73"/>
          <p:cNvSpPr/>
          <p:nvPr/>
        </p:nvSpPr>
        <p:spPr>
          <a:xfrm>
            <a:off x="7075640" y="375660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5" name="Elipse 74"/>
          <p:cNvSpPr/>
          <p:nvPr/>
        </p:nvSpPr>
        <p:spPr>
          <a:xfrm>
            <a:off x="7341387" y="375660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6" name="Elipse 75"/>
          <p:cNvSpPr/>
          <p:nvPr/>
        </p:nvSpPr>
        <p:spPr>
          <a:xfrm>
            <a:off x="4949664" y="394710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7" name="Elipse 76"/>
          <p:cNvSpPr/>
          <p:nvPr/>
        </p:nvSpPr>
        <p:spPr>
          <a:xfrm>
            <a:off x="5215411" y="394710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8" name="Elipse 77"/>
          <p:cNvSpPr/>
          <p:nvPr/>
        </p:nvSpPr>
        <p:spPr>
          <a:xfrm>
            <a:off x="5481158" y="394710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9" name="Elipse 78"/>
          <p:cNvSpPr/>
          <p:nvPr/>
        </p:nvSpPr>
        <p:spPr>
          <a:xfrm>
            <a:off x="5746905" y="394710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0" name="Elipse 79"/>
          <p:cNvSpPr/>
          <p:nvPr/>
        </p:nvSpPr>
        <p:spPr>
          <a:xfrm>
            <a:off x="6012652" y="394710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1" name="Elipse 80"/>
          <p:cNvSpPr/>
          <p:nvPr/>
        </p:nvSpPr>
        <p:spPr>
          <a:xfrm>
            <a:off x="6278399" y="394710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2" name="Elipse 81"/>
          <p:cNvSpPr/>
          <p:nvPr/>
        </p:nvSpPr>
        <p:spPr>
          <a:xfrm>
            <a:off x="6544146" y="394710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3" name="Elipse 82"/>
          <p:cNvSpPr/>
          <p:nvPr/>
        </p:nvSpPr>
        <p:spPr>
          <a:xfrm>
            <a:off x="6809893" y="394710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4" name="Elipse 83"/>
          <p:cNvSpPr/>
          <p:nvPr/>
        </p:nvSpPr>
        <p:spPr>
          <a:xfrm>
            <a:off x="7075640" y="394710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5" name="Elipse 84"/>
          <p:cNvSpPr/>
          <p:nvPr/>
        </p:nvSpPr>
        <p:spPr>
          <a:xfrm>
            <a:off x="7341387" y="394710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6" name="Elipse 85"/>
          <p:cNvSpPr/>
          <p:nvPr/>
        </p:nvSpPr>
        <p:spPr>
          <a:xfrm>
            <a:off x="4949664" y="414903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7" name="Elipse 86"/>
          <p:cNvSpPr/>
          <p:nvPr/>
        </p:nvSpPr>
        <p:spPr>
          <a:xfrm>
            <a:off x="5215411" y="414903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8" name="Elipse 87"/>
          <p:cNvSpPr/>
          <p:nvPr/>
        </p:nvSpPr>
        <p:spPr>
          <a:xfrm>
            <a:off x="5481158" y="414903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9" name="Elipse 88"/>
          <p:cNvSpPr/>
          <p:nvPr/>
        </p:nvSpPr>
        <p:spPr>
          <a:xfrm>
            <a:off x="5746905" y="414903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0" name="Elipse 89"/>
          <p:cNvSpPr/>
          <p:nvPr/>
        </p:nvSpPr>
        <p:spPr>
          <a:xfrm>
            <a:off x="6012652" y="414903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1" name="Elipse 90"/>
          <p:cNvSpPr/>
          <p:nvPr/>
        </p:nvSpPr>
        <p:spPr>
          <a:xfrm>
            <a:off x="6278399" y="414903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2" name="Elipse 91"/>
          <p:cNvSpPr/>
          <p:nvPr/>
        </p:nvSpPr>
        <p:spPr>
          <a:xfrm>
            <a:off x="6544146" y="414903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3" name="Elipse 92"/>
          <p:cNvSpPr/>
          <p:nvPr/>
        </p:nvSpPr>
        <p:spPr>
          <a:xfrm>
            <a:off x="6809893" y="414903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4" name="Elipse 93"/>
          <p:cNvSpPr/>
          <p:nvPr/>
        </p:nvSpPr>
        <p:spPr>
          <a:xfrm>
            <a:off x="7075640" y="414903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5" name="Elipse 94"/>
          <p:cNvSpPr/>
          <p:nvPr/>
        </p:nvSpPr>
        <p:spPr>
          <a:xfrm>
            <a:off x="7341387" y="414903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6" name="Elipse 95"/>
          <p:cNvSpPr/>
          <p:nvPr/>
        </p:nvSpPr>
        <p:spPr>
          <a:xfrm>
            <a:off x="4949664" y="435096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7" name="Elipse 96"/>
          <p:cNvSpPr/>
          <p:nvPr/>
        </p:nvSpPr>
        <p:spPr>
          <a:xfrm>
            <a:off x="5215411" y="435096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8" name="Elipse 97"/>
          <p:cNvSpPr/>
          <p:nvPr/>
        </p:nvSpPr>
        <p:spPr>
          <a:xfrm>
            <a:off x="5481158" y="435096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9" name="Elipse 98"/>
          <p:cNvSpPr/>
          <p:nvPr/>
        </p:nvSpPr>
        <p:spPr>
          <a:xfrm>
            <a:off x="5746905" y="435096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0" name="Elipse 99"/>
          <p:cNvSpPr/>
          <p:nvPr/>
        </p:nvSpPr>
        <p:spPr>
          <a:xfrm>
            <a:off x="6012652" y="435096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1" name="Elipse 100"/>
          <p:cNvSpPr/>
          <p:nvPr/>
        </p:nvSpPr>
        <p:spPr>
          <a:xfrm>
            <a:off x="6278399" y="435096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2" name="Elipse 101"/>
          <p:cNvSpPr/>
          <p:nvPr/>
        </p:nvSpPr>
        <p:spPr>
          <a:xfrm>
            <a:off x="6544146" y="435096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3" name="Elipse 102"/>
          <p:cNvSpPr/>
          <p:nvPr/>
        </p:nvSpPr>
        <p:spPr>
          <a:xfrm>
            <a:off x="6809893" y="435096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4" name="Elipse 103"/>
          <p:cNvSpPr/>
          <p:nvPr/>
        </p:nvSpPr>
        <p:spPr>
          <a:xfrm>
            <a:off x="7075640" y="435096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5" name="Elipse 104"/>
          <p:cNvSpPr/>
          <p:nvPr/>
        </p:nvSpPr>
        <p:spPr>
          <a:xfrm>
            <a:off x="7341387" y="435096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6" name="Elipse 105"/>
          <p:cNvSpPr/>
          <p:nvPr/>
        </p:nvSpPr>
        <p:spPr>
          <a:xfrm>
            <a:off x="4949664" y="455289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7" name="Elipse 106"/>
          <p:cNvSpPr/>
          <p:nvPr/>
        </p:nvSpPr>
        <p:spPr>
          <a:xfrm>
            <a:off x="5215411" y="455289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8" name="Elipse 107"/>
          <p:cNvSpPr/>
          <p:nvPr/>
        </p:nvSpPr>
        <p:spPr>
          <a:xfrm>
            <a:off x="5481158" y="455289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9" name="Elipse 108"/>
          <p:cNvSpPr/>
          <p:nvPr/>
        </p:nvSpPr>
        <p:spPr>
          <a:xfrm>
            <a:off x="5746905" y="455289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0" name="Elipse 109"/>
          <p:cNvSpPr/>
          <p:nvPr/>
        </p:nvSpPr>
        <p:spPr>
          <a:xfrm>
            <a:off x="6012652" y="455289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1" name="Elipse 110"/>
          <p:cNvSpPr/>
          <p:nvPr/>
        </p:nvSpPr>
        <p:spPr>
          <a:xfrm>
            <a:off x="6278399" y="455289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2" name="Elipse 111"/>
          <p:cNvSpPr/>
          <p:nvPr/>
        </p:nvSpPr>
        <p:spPr>
          <a:xfrm>
            <a:off x="6544146" y="455289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3" name="Elipse 112"/>
          <p:cNvSpPr/>
          <p:nvPr/>
        </p:nvSpPr>
        <p:spPr>
          <a:xfrm>
            <a:off x="6809893" y="455289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4" name="Elipse 113"/>
          <p:cNvSpPr/>
          <p:nvPr/>
        </p:nvSpPr>
        <p:spPr>
          <a:xfrm>
            <a:off x="7075640" y="455289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5" name="Elipse 114"/>
          <p:cNvSpPr/>
          <p:nvPr/>
        </p:nvSpPr>
        <p:spPr>
          <a:xfrm>
            <a:off x="7341387" y="455289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6" name="Elipse 115"/>
          <p:cNvSpPr/>
          <p:nvPr/>
        </p:nvSpPr>
        <p:spPr>
          <a:xfrm>
            <a:off x="4949664" y="474339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7" name="Elipse 116"/>
          <p:cNvSpPr/>
          <p:nvPr/>
        </p:nvSpPr>
        <p:spPr>
          <a:xfrm>
            <a:off x="5215411" y="474339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8" name="Elipse 117"/>
          <p:cNvSpPr/>
          <p:nvPr/>
        </p:nvSpPr>
        <p:spPr>
          <a:xfrm>
            <a:off x="5481158" y="474339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9" name="Elipse 118"/>
          <p:cNvSpPr/>
          <p:nvPr/>
        </p:nvSpPr>
        <p:spPr>
          <a:xfrm>
            <a:off x="5746905" y="474339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0" name="Elipse 119"/>
          <p:cNvSpPr/>
          <p:nvPr/>
        </p:nvSpPr>
        <p:spPr>
          <a:xfrm>
            <a:off x="6012652" y="474339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1" name="Elipse 120"/>
          <p:cNvSpPr/>
          <p:nvPr/>
        </p:nvSpPr>
        <p:spPr>
          <a:xfrm>
            <a:off x="6278399" y="474339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2" name="Elipse 121"/>
          <p:cNvSpPr/>
          <p:nvPr/>
        </p:nvSpPr>
        <p:spPr>
          <a:xfrm>
            <a:off x="6544146" y="474339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3" name="Elipse 122"/>
          <p:cNvSpPr/>
          <p:nvPr/>
        </p:nvSpPr>
        <p:spPr>
          <a:xfrm>
            <a:off x="6809893" y="474339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4" name="Elipse 123"/>
          <p:cNvSpPr/>
          <p:nvPr/>
        </p:nvSpPr>
        <p:spPr>
          <a:xfrm>
            <a:off x="7075640" y="474339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5" name="Elipse 124"/>
          <p:cNvSpPr/>
          <p:nvPr/>
        </p:nvSpPr>
        <p:spPr>
          <a:xfrm>
            <a:off x="7341387" y="474339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6" name="Elipse 125"/>
          <p:cNvSpPr/>
          <p:nvPr/>
        </p:nvSpPr>
        <p:spPr>
          <a:xfrm>
            <a:off x="4949664" y="493389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7" name="Elipse 126"/>
          <p:cNvSpPr/>
          <p:nvPr/>
        </p:nvSpPr>
        <p:spPr>
          <a:xfrm>
            <a:off x="5215411" y="493389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8" name="Elipse 127"/>
          <p:cNvSpPr/>
          <p:nvPr/>
        </p:nvSpPr>
        <p:spPr>
          <a:xfrm>
            <a:off x="5481158" y="493389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9" name="Elipse 128"/>
          <p:cNvSpPr/>
          <p:nvPr/>
        </p:nvSpPr>
        <p:spPr>
          <a:xfrm>
            <a:off x="5746905" y="493389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0" name="Elipse 129"/>
          <p:cNvSpPr/>
          <p:nvPr/>
        </p:nvSpPr>
        <p:spPr>
          <a:xfrm>
            <a:off x="6012652" y="493389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1" name="Elipse 130"/>
          <p:cNvSpPr/>
          <p:nvPr/>
        </p:nvSpPr>
        <p:spPr>
          <a:xfrm>
            <a:off x="6278399" y="493389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2" name="Elipse 131"/>
          <p:cNvSpPr/>
          <p:nvPr/>
        </p:nvSpPr>
        <p:spPr>
          <a:xfrm>
            <a:off x="6544146" y="493389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3" name="Elipse 132"/>
          <p:cNvSpPr/>
          <p:nvPr/>
        </p:nvSpPr>
        <p:spPr>
          <a:xfrm>
            <a:off x="6809893" y="493389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4" name="Elipse 133"/>
          <p:cNvSpPr/>
          <p:nvPr/>
        </p:nvSpPr>
        <p:spPr>
          <a:xfrm>
            <a:off x="7075640" y="493389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5" name="Elipse 134"/>
          <p:cNvSpPr/>
          <p:nvPr/>
        </p:nvSpPr>
        <p:spPr>
          <a:xfrm>
            <a:off x="7341387" y="493389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6" name="Elipse 135"/>
          <p:cNvSpPr/>
          <p:nvPr/>
        </p:nvSpPr>
        <p:spPr>
          <a:xfrm>
            <a:off x="4949664" y="513582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7" name="Elipse 136"/>
          <p:cNvSpPr/>
          <p:nvPr/>
        </p:nvSpPr>
        <p:spPr>
          <a:xfrm>
            <a:off x="5215411" y="513582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8" name="Elipse 137"/>
          <p:cNvSpPr/>
          <p:nvPr/>
        </p:nvSpPr>
        <p:spPr>
          <a:xfrm>
            <a:off x="5481158" y="513582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9" name="Elipse 138"/>
          <p:cNvSpPr/>
          <p:nvPr/>
        </p:nvSpPr>
        <p:spPr>
          <a:xfrm>
            <a:off x="5746905" y="513582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0" name="Elipse 139"/>
          <p:cNvSpPr/>
          <p:nvPr/>
        </p:nvSpPr>
        <p:spPr>
          <a:xfrm>
            <a:off x="6012652" y="513582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1" name="Elipse 140"/>
          <p:cNvSpPr/>
          <p:nvPr/>
        </p:nvSpPr>
        <p:spPr>
          <a:xfrm>
            <a:off x="6278399" y="513582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2" name="Elipse 141"/>
          <p:cNvSpPr/>
          <p:nvPr/>
        </p:nvSpPr>
        <p:spPr>
          <a:xfrm>
            <a:off x="6544146" y="513582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3" name="Elipse 142"/>
          <p:cNvSpPr/>
          <p:nvPr/>
        </p:nvSpPr>
        <p:spPr>
          <a:xfrm>
            <a:off x="6809893" y="513582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4" name="Elipse 143"/>
          <p:cNvSpPr/>
          <p:nvPr/>
        </p:nvSpPr>
        <p:spPr>
          <a:xfrm>
            <a:off x="7075640" y="513582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5" name="Elipse 144"/>
          <p:cNvSpPr/>
          <p:nvPr/>
        </p:nvSpPr>
        <p:spPr>
          <a:xfrm>
            <a:off x="7341387" y="513582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6" name="Elipse 145"/>
          <p:cNvSpPr/>
          <p:nvPr/>
        </p:nvSpPr>
        <p:spPr>
          <a:xfrm>
            <a:off x="4949664" y="533775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7" name="Elipse 146"/>
          <p:cNvSpPr/>
          <p:nvPr/>
        </p:nvSpPr>
        <p:spPr>
          <a:xfrm>
            <a:off x="5215411" y="533775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8" name="Elipse 147"/>
          <p:cNvSpPr/>
          <p:nvPr/>
        </p:nvSpPr>
        <p:spPr>
          <a:xfrm>
            <a:off x="5481158" y="533775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9" name="Elipse 148"/>
          <p:cNvSpPr/>
          <p:nvPr/>
        </p:nvSpPr>
        <p:spPr>
          <a:xfrm>
            <a:off x="5746905" y="533775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0" name="Elipse 149"/>
          <p:cNvSpPr/>
          <p:nvPr/>
        </p:nvSpPr>
        <p:spPr>
          <a:xfrm>
            <a:off x="6012652" y="533775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1" name="Elipse 150"/>
          <p:cNvSpPr/>
          <p:nvPr/>
        </p:nvSpPr>
        <p:spPr>
          <a:xfrm>
            <a:off x="6278399" y="533775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2" name="Elipse 151"/>
          <p:cNvSpPr/>
          <p:nvPr/>
        </p:nvSpPr>
        <p:spPr>
          <a:xfrm>
            <a:off x="6544146" y="533775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3" name="Elipse 152"/>
          <p:cNvSpPr/>
          <p:nvPr/>
        </p:nvSpPr>
        <p:spPr>
          <a:xfrm>
            <a:off x="6809893" y="533775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4" name="Elipse 153"/>
          <p:cNvSpPr/>
          <p:nvPr/>
        </p:nvSpPr>
        <p:spPr>
          <a:xfrm>
            <a:off x="7075640" y="533775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5" name="Elipse 154"/>
          <p:cNvSpPr/>
          <p:nvPr/>
        </p:nvSpPr>
        <p:spPr>
          <a:xfrm>
            <a:off x="7341387" y="533775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6" name="Abrir llave 155"/>
          <p:cNvSpPr/>
          <p:nvPr/>
        </p:nvSpPr>
        <p:spPr>
          <a:xfrm>
            <a:off x="4300297" y="3527978"/>
            <a:ext cx="472440" cy="1988819"/>
          </a:xfrm>
          <a:prstGeom prst="leftBrace">
            <a:avLst>
              <a:gd name="adj1" fmla="val 8333"/>
              <a:gd name="adj2" fmla="val 601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8" name="Abrir llave 157"/>
          <p:cNvSpPr/>
          <p:nvPr/>
        </p:nvSpPr>
        <p:spPr>
          <a:xfrm rot="16200000">
            <a:off x="5973357" y="4604621"/>
            <a:ext cx="472440" cy="2496978"/>
          </a:xfrm>
          <a:prstGeom prst="leftBrace">
            <a:avLst>
              <a:gd name="adj1" fmla="val 8333"/>
              <a:gd name="adj2" fmla="val 601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9" name="CuadroTexto 158"/>
          <p:cNvSpPr txBox="1"/>
          <p:nvPr/>
        </p:nvSpPr>
        <p:spPr>
          <a:xfrm>
            <a:off x="3445919" y="4552899"/>
            <a:ext cx="90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10 pixel</a:t>
            </a:r>
          </a:p>
        </p:txBody>
      </p:sp>
      <p:sp>
        <p:nvSpPr>
          <p:cNvPr id="160" name="CuadroTexto 159"/>
          <p:cNvSpPr txBox="1"/>
          <p:nvPr/>
        </p:nvSpPr>
        <p:spPr>
          <a:xfrm>
            <a:off x="6025406" y="6009268"/>
            <a:ext cx="90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10 pixel</a:t>
            </a:r>
          </a:p>
        </p:txBody>
      </p:sp>
    </p:spTree>
    <p:extLst>
      <p:ext uri="{BB962C8B-B14F-4D97-AF65-F5344CB8AC3E}">
        <p14:creationId xmlns:p14="http://schemas.microsoft.com/office/powerpoint/2010/main" val="2799308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Codificación de dígitos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58832"/>
            <a:ext cx="3639820" cy="4600786"/>
          </a:xfrm>
        </p:spPr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s-AR" dirty="0" err="1"/>
              <a:t>pixelClock</a:t>
            </a:r>
            <a:r>
              <a:rPr lang="es-AR" dirty="0"/>
              <a:t>: </a:t>
            </a:r>
            <a:r>
              <a:rPr lang="es-AR" dirty="0" err="1"/>
              <a:t>clock</a:t>
            </a:r>
            <a:r>
              <a:rPr lang="es-AR" dirty="0"/>
              <a:t> a 25MHz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AR" dirty="0" err="1"/>
              <a:t>h_sync</a:t>
            </a:r>
            <a:r>
              <a:rPr lang="es-AR" dirty="0"/>
              <a:t>: señal de sincronismo horizontal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AR" dirty="0" err="1"/>
              <a:t>v_sync</a:t>
            </a:r>
            <a:r>
              <a:rPr lang="es-AR" dirty="0"/>
              <a:t>: señal de sincronismo vertical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AR" dirty="0" err="1"/>
              <a:t>draw</a:t>
            </a:r>
            <a:r>
              <a:rPr lang="es-AR" dirty="0"/>
              <a:t>: indica cuándo se puede escribir en la pantalla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AR" dirty="0" err="1"/>
              <a:t>th</a:t>
            </a:r>
            <a:r>
              <a:rPr lang="es-AR" dirty="0"/>
              <a:t>: tiempo en horas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AR" dirty="0" err="1"/>
              <a:t>tm</a:t>
            </a:r>
            <a:r>
              <a:rPr lang="es-AR" dirty="0"/>
              <a:t>: tiempo en minutos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AR" dirty="0" err="1"/>
              <a:t>ts</a:t>
            </a:r>
            <a:r>
              <a:rPr lang="es-AR" dirty="0"/>
              <a:t>: tiempo en segundos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AR" dirty="0"/>
              <a:t>pixel: salida de la información a la pantalla</a:t>
            </a:r>
          </a:p>
        </p:txBody>
      </p:sp>
      <p:grpSp>
        <p:nvGrpSpPr>
          <p:cNvPr id="25" name="Grupo 24"/>
          <p:cNvGrpSpPr/>
          <p:nvPr/>
        </p:nvGrpSpPr>
        <p:grpSpPr>
          <a:xfrm>
            <a:off x="6446286" y="2891187"/>
            <a:ext cx="4079878" cy="2086186"/>
            <a:chOff x="6456677" y="3088614"/>
            <a:chExt cx="4079878" cy="2086186"/>
          </a:xfrm>
        </p:grpSpPr>
        <p:sp>
          <p:nvSpPr>
            <p:cNvPr id="5" name="Rectángulo 4"/>
            <p:cNvSpPr/>
            <p:nvPr/>
          </p:nvSpPr>
          <p:spPr>
            <a:xfrm>
              <a:off x="7236903" y="3088614"/>
              <a:ext cx="2477659" cy="20861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7354592" y="3088614"/>
              <a:ext cx="1121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err="1">
                  <a:solidFill>
                    <a:schemeClr val="bg1"/>
                  </a:solidFill>
                </a:rPr>
                <a:t>pixelClock</a:t>
              </a:r>
              <a:endParaRPr lang="es-AR" dirty="0">
                <a:solidFill>
                  <a:schemeClr val="bg1"/>
                </a:solidFill>
              </a:endParaRPr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7346938" y="3362907"/>
              <a:ext cx="831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err="1">
                  <a:solidFill>
                    <a:schemeClr val="bg1"/>
                  </a:solidFill>
                </a:rPr>
                <a:t>h_sync</a:t>
              </a:r>
              <a:endParaRPr lang="es-AR" dirty="0">
                <a:solidFill>
                  <a:schemeClr val="bg1"/>
                </a:solidFill>
              </a:endParaRPr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7319188" y="3616312"/>
              <a:ext cx="840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err="1">
                  <a:solidFill>
                    <a:schemeClr val="bg1"/>
                  </a:solidFill>
                </a:rPr>
                <a:t>V_sync</a:t>
              </a:r>
              <a:endParaRPr lang="es-AR" dirty="0">
                <a:solidFill>
                  <a:schemeClr val="bg1"/>
                </a:solidFill>
              </a:endParaRPr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7319188" y="3899521"/>
              <a:ext cx="6560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err="1">
                  <a:solidFill>
                    <a:schemeClr val="bg1"/>
                  </a:solidFill>
                </a:rPr>
                <a:t>draw</a:t>
              </a:r>
              <a:endParaRPr lang="es-AR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Conector recto de flecha 9"/>
            <p:cNvCxnSpPr/>
            <p:nvPr/>
          </p:nvCxnSpPr>
          <p:spPr>
            <a:xfrm>
              <a:off x="6456680" y="3357457"/>
              <a:ext cx="75247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/>
            <p:cNvCxnSpPr/>
            <p:nvPr/>
          </p:nvCxnSpPr>
          <p:spPr>
            <a:xfrm>
              <a:off x="6456679" y="3616312"/>
              <a:ext cx="75247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de flecha 11"/>
            <p:cNvCxnSpPr/>
            <p:nvPr/>
          </p:nvCxnSpPr>
          <p:spPr>
            <a:xfrm>
              <a:off x="6456678" y="3857414"/>
              <a:ext cx="75247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/>
            <p:cNvCxnSpPr/>
            <p:nvPr/>
          </p:nvCxnSpPr>
          <p:spPr>
            <a:xfrm>
              <a:off x="6456677" y="4159225"/>
              <a:ext cx="75247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/>
            <p:cNvCxnSpPr/>
            <p:nvPr/>
          </p:nvCxnSpPr>
          <p:spPr>
            <a:xfrm>
              <a:off x="9784080" y="3273214"/>
              <a:ext cx="75247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uadroTexto 14"/>
            <p:cNvSpPr txBox="1"/>
            <p:nvPr/>
          </p:nvSpPr>
          <p:spPr>
            <a:xfrm>
              <a:off x="8928735" y="3088614"/>
              <a:ext cx="621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>
                  <a:solidFill>
                    <a:schemeClr val="bg1"/>
                  </a:solidFill>
                </a:rPr>
                <a:t>pixel</a:t>
              </a: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7378427" y="4328676"/>
              <a:ext cx="821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err="1">
                  <a:solidFill>
                    <a:schemeClr val="bg1"/>
                  </a:solidFill>
                </a:rPr>
                <a:t>th</a:t>
              </a:r>
              <a:r>
                <a:rPr lang="es-AR" dirty="0">
                  <a:solidFill>
                    <a:schemeClr val="bg1"/>
                  </a:solidFill>
                </a:rPr>
                <a:t>[5:0]</a:t>
              </a:r>
            </a:p>
          </p:txBody>
        </p:sp>
        <p:cxnSp>
          <p:nvCxnSpPr>
            <p:cNvPr id="20" name="Conector recto de flecha 19"/>
            <p:cNvCxnSpPr/>
            <p:nvPr/>
          </p:nvCxnSpPr>
          <p:spPr>
            <a:xfrm>
              <a:off x="6456677" y="4513342"/>
              <a:ext cx="75247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/>
            <p:cNvCxnSpPr/>
            <p:nvPr/>
          </p:nvCxnSpPr>
          <p:spPr>
            <a:xfrm>
              <a:off x="6456677" y="4756919"/>
              <a:ext cx="75247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/>
            <p:nvPr/>
          </p:nvCxnSpPr>
          <p:spPr>
            <a:xfrm>
              <a:off x="6456677" y="4975994"/>
              <a:ext cx="75247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uadroTexto 22"/>
            <p:cNvSpPr txBox="1"/>
            <p:nvPr/>
          </p:nvSpPr>
          <p:spPr>
            <a:xfrm>
              <a:off x="7378427" y="4568562"/>
              <a:ext cx="883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err="1">
                  <a:solidFill>
                    <a:schemeClr val="bg1"/>
                  </a:solidFill>
                </a:rPr>
                <a:t>tm</a:t>
              </a:r>
              <a:r>
                <a:rPr lang="es-AR" dirty="0">
                  <a:solidFill>
                    <a:schemeClr val="bg1"/>
                  </a:solidFill>
                </a:rPr>
                <a:t>[5:0]</a:t>
              </a:r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7374132" y="4805468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err="1">
                  <a:solidFill>
                    <a:schemeClr val="bg1"/>
                  </a:solidFill>
                </a:rPr>
                <a:t>ts</a:t>
              </a:r>
              <a:r>
                <a:rPr lang="es-AR" dirty="0">
                  <a:solidFill>
                    <a:schemeClr val="bg1"/>
                  </a:solidFill>
                </a:rPr>
                <a:t>[5:0]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7483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Cronómetro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4680065" cy="402336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s-AR" dirty="0" err="1"/>
              <a:t>pixelClock</a:t>
            </a:r>
            <a:r>
              <a:rPr lang="es-AR" dirty="0"/>
              <a:t>: </a:t>
            </a:r>
            <a:r>
              <a:rPr lang="es-AR" dirty="0" err="1"/>
              <a:t>clock</a:t>
            </a:r>
            <a:r>
              <a:rPr lang="es-AR" dirty="0"/>
              <a:t> a 25MHz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AR" dirty="0" err="1"/>
              <a:t>th</a:t>
            </a:r>
            <a:r>
              <a:rPr lang="es-AR" dirty="0"/>
              <a:t>: tiempo en horas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AR" dirty="0" err="1"/>
              <a:t>tm</a:t>
            </a:r>
            <a:r>
              <a:rPr lang="es-AR" dirty="0"/>
              <a:t>: tiempo en minutos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AR" dirty="0" err="1"/>
              <a:t>ts</a:t>
            </a:r>
            <a:r>
              <a:rPr lang="es-AR" dirty="0"/>
              <a:t>: tiempo en segundos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AR" dirty="0" err="1"/>
              <a:t>ss</a:t>
            </a:r>
            <a:r>
              <a:rPr lang="es-AR" dirty="0"/>
              <a:t>: señal se stop/</a:t>
            </a:r>
            <a:r>
              <a:rPr lang="es-AR" dirty="0" err="1"/>
              <a:t>start</a:t>
            </a:r>
            <a:endParaRPr lang="es-AR" dirty="0"/>
          </a:p>
          <a:p>
            <a:pPr>
              <a:buFont typeface="Courier New" panose="02070309020205020404" pitchFamily="49" charset="0"/>
              <a:buChar char="o"/>
            </a:pPr>
            <a:r>
              <a:rPr lang="es-AR" dirty="0" err="1"/>
              <a:t>reset</a:t>
            </a:r>
            <a:r>
              <a:rPr lang="es-AR" dirty="0"/>
              <a:t>: señal de </a:t>
            </a:r>
            <a:r>
              <a:rPr lang="es-AR" dirty="0" err="1"/>
              <a:t>reset</a:t>
            </a:r>
            <a:endParaRPr lang="es-AR" dirty="0"/>
          </a:p>
          <a:p>
            <a:endParaRPr lang="es-AR" dirty="0"/>
          </a:p>
        </p:txBody>
      </p:sp>
      <p:grpSp>
        <p:nvGrpSpPr>
          <p:cNvPr id="36" name="Grupo 35"/>
          <p:cNvGrpSpPr/>
          <p:nvPr/>
        </p:nvGrpSpPr>
        <p:grpSpPr>
          <a:xfrm>
            <a:off x="6456678" y="2375533"/>
            <a:ext cx="4079877" cy="2086186"/>
            <a:chOff x="6446287" y="2998987"/>
            <a:chExt cx="4079877" cy="2086186"/>
          </a:xfrm>
        </p:grpSpPr>
        <p:grpSp>
          <p:nvGrpSpPr>
            <p:cNvPr id="4" name="Grupo 3"/>
            <p:cNvGrpSpPr/>
            <p:nvPr/>
          </p:nvGrpSpPr>
          <p:grpSpPr>
            <a:xfrm>
              <a:off x="6446287" y="2998987"/>
              <a:ext cx="4079877" cy="2086186"/>
              <a:chOff x="6456678" y="3088614"/>
              <a:chExt cx="4079877" cy="2086186"/>
            </a:xfrm>
          </p:grpSpPr>
          <p:sp>
            <p:nvSpPr>
              <p:cNvPr id="5" name="Rectángulo 4"/>
              <p:cNvSpPr/>
              <p:nvPr/>
            </p:nvSpPr>
            <p:spPr>
              <a:xfrm>
                <a:off x="7236903" y="3088614"/>
                <a:ext cx="2477659" cy="20861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  <p:sp>
            <p:nvSpPr>
              <p:cNvPr id="6" name="CuadroTexto 5"/>
              <p:cNvSpPr txBox="1"/>
              <p:nvPr/>
            </p:nvSpPr>
            <p:spPr>
              <a:xfrm>
                <a:off x="7354592" y="3088614"/>
                <a:ext cx="1121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dirty="0" err="1">
                    <a:solidFill>
                      <a:schemeClr val="bg1"/>
                    </a:solidFill>
                  </a:rPr>
                  <a:t>pixelClock</a:t>
                </a:r>
                <a:endParaRPr lang="es-AR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0" name="Conector recto de flecha 9"/>
              <p:cNvCxnSpPr/>
              <p:nvPr/>
            </p:nvCxnSpPr>
            <p:spPr>
              <a:xfrm>
                <a:off x="6456680" y="3357457"/>
                <a:ext cx="752475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recto de flecha 10"/>
              <p:cNvCxnSpPr/>
              <p:nvPr/>
            </p:nvCxnSpPr>
            <p:spPr>
              <a:xfrm>
                <a:off x="6456679" y="3616312"/>
                <a:ext cx="752475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cto de flecha 11"/>
              <p:cNvCxnSpPr/>
              <p:nvPr/>
            </p:nvCxnSpPr>
            <p:spPr>
              <a:xfrm>
                <a:off x="6456678" y="3857414"/>
                <a:ext cx="752475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cto de flecha 13"/>
              <p:cNvCxnSpPr/>
              <p:nvPr/>
            </p:nvCxnSpPr>
            <p:spPr>
              <a:xfrm>
                <a:off x="9784080" y="3609213"/>
                <a:ext cx="752475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CuadroTexto 15"/>
              <p:cNvSpPr txBox="1"/>
              <p:nvPr/>
            </p:nvSpPr>
            <p:spPr>
              <a:xfrm>
                <a:off x="8811807" y="3424547"/>
                <a:ext cx="8210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dirty="0" err="1">
                    <a:solidFill>
                      <a:schemeClr val="bg1"/>
                    </a:solidFill>
                  </a:rPr>
                  <a:t>th</a:t>
                </a:r>
                <a:r>
                  <a:rPr lang="es-AR" dirty="0">
                    <a:solidFill>
                      <a:schemeClr val="bg1"/>
                    </a:solidFill>
                  </a:rPr>
                  <a:t>[5:0]</a:t>
                </a:r>
              </a:p>
            </p:txBody>
          </p:sp>
          <p:sp>
            <p:nvSpPr>
              <p:cNvPr id="20" name="CuadroTexto 19"/>
              <p:cNvSpPr txBox="1"/>
              <p:nvPr/>
            </p:nvSpPr>
            <p:spPr>
              <a:xfrm>
                <a:off x="8780548" y="3739694"/>
                <a:ext cx="8835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dirty="0" err="1">
                    <a:solidFill>
                      <a:schemeClr val="bg1"/>
                    </a:solidFill>
                  </a:rPr>
                  <a:t>tm</a:t>
                </a:r>
                <a:r>
                  <a:rPr lang="es-AR" dirty="0">
                    <a:solidFill>
                      <a:schemeClr val="bg1"/>
                    </a:solidFill>
                  </a:rPr>
                  <a:t>[5:0]</a:t>
                </a:r>
              </a:p>
            </p:txBody>
          </p:sp>
          <p:sp>
            <p:nvSpPr>
              <p:cNvPr id="21" name="CuadroTexto 20"/>
              <p:cNvSpPr txBox="1"/>
              <p:nvPr/>
            </p:nvSpPr>
            <p:spPr>
              <a:xfrm>
                <a:off x="8881456" y="4054841"/>
                <a:ext cx="788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dirty="0" err="1">
                    <a:solidFill>
                      <a:schemeClr val="bg1"/>
                    </a:solidFill>
                  </a:rPr>
                  <a:t>ts</a:t>
                </a:r>
                <a:r>
                  <a:rPr lang="es-AR" dirty="0">
                    <a:solidFill>
                      <a:schemeClr val="bg1"/>
                    </a:solidFill>
                  </a:rPr>
                  <a:t>[5:0]</a:t>
                </a:r>
              </a:p>
            </p:txBody>
          </p:sp>
        </p:grpSp>
        <p:cxnSp>
          <p:nvCxnSpPr>
            <p:cNvPr id="22" name="Conector recto de flecha 21"/>
            <p:cNvCxnSpPr/>
            <p:nvPr/>
          </p:nvCxnSpPr>
          <p:spPr>
            <a:xfrm>
              <a:off x="9773689" y="4042080"/>
              <a:ext cx="75247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/>
            <p:nvPr/>
          </p:nvCxnSpPr>
          <p:spPr>
            <a:xfrm>
              <a:off x="9773689" y="3726933"/>
              <a:ext cx="75247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uadroTexto 23"/>
            <p:cNvSpPr txBox="1"/>
            <p:nvPr/>
          </p:nvSpPr>
          <p:spPr>
            <a:xfrm>
              <a:off x="7326723" y="3280735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err="1">
                  <a:solidFill>
                    <a:schemeClr val="bg1"/>
                  </a:solidFill>
                </a:rPr>
                <a:t>ss</a:t>
              </a:r>
              <a:endParaRPr lang="es-AR" dirty="0">
                <a:solidFill>
                  <a:schemeClr val="bg1"/>
                </a:solidFill>
              </a:endParaRP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7309962" y="3537588"/>
              <a:ext cx="658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err="1">
                  <a:solidFill>
                    <a:schemeClr val="bg1"/>
                  </a:solidFill>
                </a:rPr>
                <a:t>reset</a:t>
              </a:r>
              <a:endParaRPr lang="es-AR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5273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Diagrama del cronómetro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548308" y="1853218"/>
            <a:ext cx="3982609" cy="2086186"/>
            <a:chOff x="5686425" y="2400089"/>
            <a:chExt cx="3982609" cy="2086186"/>
          </a:xfrm>
        </p:grpSpPr>
        <p:sp>
          <p:nvSpPr>
            <p:cNvPr id="5" name="Rectángulo 4"/>
            <p:cNvSpPr/>
            <p:nvPr/>
          </p:nvSpPr>
          <p:spPr>
            <a:xfrm>
              <a:off x="6438900" y="2400089"/>
              <a:ext cx="2477659" cy="20861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6584337" y="2674382"/>
              <a:ext cx="1121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err="1">
                  <a:solidFill>
                    <a:schemeClr val="bg1"/>
                  </a:solidFill>
                </a:rPr>
                <a:t>pixelClock</a:t>
              </a:r>
              <a:endParaRPr lang="es-AR" dirty="0">
                <a:solidFill>
                  <a:schemeClr val="bg1"/>
                </a:solidFill>
              </a:endParaRPr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7981046" y="2686050"/>
              <a:ext cx="831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err="1">
                  <a:solidFill>
                    <a:schemeClr val="bg1"/>
                  </a:solidFill>
                </a:rPr>
                <a:t>h_sync</a:t>
              </a:r>
              <a:endParaRPr lang="es-AR" dirty="0">
                <a:solidFill>
                  <a:schemeClr val="bg1"/>
                </a:solidFill>
              </a:endParaRPr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7981045" y="3202080"/>
              <a:ext cx="813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err="1">
                  <a:solidFill>
                    <a:schemeClr val="bg1"/>
                  </a:solidFill>
                </a:rPr>
                <a:t>v_sync</a:t>
              </a:r>
              <a:endParaRPr lang="es-AR" dirty="0">
                <a:solidFill>
                  <a:schemeClr val="bg1"/>
                </a:solidFill>
              </a:endParaRPr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8073507" y="3718111"/>
              <a:ext cx="6560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err="1">
                  <a:solidFill>
                    <a:schemeClr val="bg1"/>
                  </a:solidFill>
                </a:rPr>
                <a:t>draw</a:t>
              </a:r>
              <a:endParaRPr lang="es-AR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Conector recto de flecha 9"/>
            <p:cNvCxnSpPr/>
            <p:nvPr/>
          </p:nvCxnSpPr>
          <p:spPr>
            <a:xfrm>
              <a:off x="5686425" y="2943225"/>
              <a:ext cx="75247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/>
            <p:cNvCxnSpPr/>
            <p:nvPr/>
          </p:nvCxnSpPr>
          <p:spPr>
            <a:xfrm>
              <a:off x="8916559" y="2933700"/>
              <a:ext cx="75247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de flecha 11"/>
            <p:cNvCxnSpPr/>
            <p:nvPr/>
          </p:nvCxnSpPr>
          <p:spPr>
            <a:xfrm>
              <a:off x="8916559" y="3429000"/>
              <a:ext cx="75247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/>
            <p:cNvCxnSpPr/>
            <p:nvPr/>
          </p:nvCxnSpPr>
          <p:spPr>
            <a:xfrm>
              <a:off x="8916559" y="3905250"/>
              <a:ext cx="75247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o 13"/>
          <p:cNvGrpSpPr/>
          <p:nvPr/>
        </p:nvGrpSpPr>
        <p:grpSpPr>
          <a:xfrm>
            <a:off x="5850807" y="3221514"/>
            <a:ext cx="4079878" cy="2086186"/>
            <a:chOff x="6456677" y="3088614"/>
            <a:chExt cx="4079878" cy="2086186"/>
          </a:xfrm>
        </p:grpSpPr>
        <p:sp>
          <p:nvSpPr>
            <p:cNvPr id="15" name="Rectángulo 14"/>
            <p:cNvSpPr/>
            <p:nvPr/>
          </p:nvSpPr>
          <p:spPr>
            <a:xfrm>
              <a:off x="7236903" y="3088614"/>
              <a:ext cx="2477659" cy="20861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7354592" y="3088614"/>
              <a:ext cx="1121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err="1">
                  <a:solidFill>
                    <a:schemeClr val="bg1"/>
                  </a:solidFill>
                </a:rPr>
                <a:t>pixelClock</a:t>
              </a:r>
              <a:endParaRPr lang="es-AR" dirty="0">
                <a:solidFill>
                  <a:schemeClr val="bg1"/>
                </a:solidFill>
              </a:endParaRP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7346938" y="3362907"/>
              <a:ext cx="831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err="1">
                  <a:solidFill>
                    <a:schemeClr val="bg1"/>
                  </a:solidFill>
                </a:rPr>
                <a:t>h_sync</a:t>
              </a:r>
              <a:endParaRPr lang="es-AR" dirty="0">
                <a:solidFill>
                  <a:schemeClr val="bg1"/>
                </a:solidFill>
              </a:endParaRPr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7319188" y="3616312"/>
              <a:ext cx="840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err="1">
                  <a:solidFill>
                    <a:schemeClr val="bg1"/>
                  </a:solidFill>
                </a:rPr>
                <a:t>V_sync</a:t>
              </a:r>
              <a:endParaRPr lang="es-AR" dirty="0">
                <a:solidFill>
                  <a:schemeClr val="bg1"/>
                </a:solidFill>
              </a:endParaRPr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7319188" y="3899521"/>
              <a:ext cx="6560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err="1">
                  <a:solidFill>
                    <a:schemeClr val="bg1"/>
                  </a:solidFill>
                </a:rPr>
                <a:t>draw</a:t>
              </a:r>
              <a:endParaRPr lang="es-AR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Conector recto de flecha 19"/>
            <p:cNvCxnSpPr/>
            <p:nvPr/>
          </p:nvCxnSpPr>
          <p:spPr>
            <a:xfrm>
              <a:off x="6456680" y="3357457"/>
              <a:ext cx="75247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/>
            <p:cNvCxnSpPr/>
            <p:nvPr/>
          </p:nvCxnSpPr>
          <p:spPr>
            <a:xfrm>
              <a:off x="6456679" y="3616312"/>
              <a:ext cx="75247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/>
            <p:nvPr/>
          </p:nvCxnSpPr>
          <p:spPr>
            <a:xfrm>
              <a:off x="6456678" y="3857414"/>
              <a:ext cx="75247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/>
            <p:nvPr/>
          </p:nvCxnSpPr>
          <p:spPr>
            <a:xfrm>
              <a:off x="6456677" y="4159225"/>
              <a:ext cx="75247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/>
            <p:nvPr/>
          </p:nvCxnSpPr>
          <p:spPr>
            <a:xfrm>
              <a:off x="9784080" y="3273214"/>
              <a:ext cx="75247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uadroTexto 24"/>
            <p:cNvSpPr txBox="1"/>
            <p:nvPr/>
          </p:nvSpPr>
          <p:spPr>
            <a:xfrm>
              <a:off x="8928735" y="3088614"/>
              <a:ext cx="621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>
                  <a:solidFill>
                    <a:schemeClr val="bg1"/>
                  </a:solidFill>
                </a:rPr>
                <a:t>pixel</a:t>
              </a:r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7378427" y="4328676"/>
              <a:ext cx="821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err="1">
                  <a:solidFill>
                    <a:schemeClr val="bg1"/>
                  </a:solidFill>
                </a:rPr>
                <a:t>th</a:t>
              </a:r>
              <a:r>
                <a:rPr lang="es-AR" dirty="0">
                  <a:solidFill>
                    <a:schemeClr val="bg1"/>
                  </a:solidFill>
                </a:rPr>
                <a:t>[5:0]</a:t>
              </a:r>
            </a:p>
          </p:txBody>
        </p:sp>
        <p:cxnSp>
          <p:nvCxnSpPr>
            <p:cNvPr id="27" name="Conector recto de flecha 26"/>
            <p:cNvCxnSpPr/>
            <p:nvPr/>
          </p:nvCxnSpPr>
          <p:spPr>
            <a:xfrm>
              <a:off x="6456677" y="4513342"/>
              <a:ext cx="75247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de flecha 27"/>
            <p:cNvCxnSpPr/>
            <p:nvPr/>
          </p:nvCxnSpPr>
          <p:spPr>
            <a:xfrm>
              <a:off x="6456677" y="4756919"/>
              <a:ext cx="75247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/>
            <p:cNvCxnSpPr/>
            <p:nvPr/>
          </p:nvCxnSpPr>
          <p:spPr>
            <a:xfrm>
              <a:off x="6456677" y="4975994"/>
              <a:ext cx="75247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uadroTexto 29"/>
            <p:cNvSpPr txBox="1"/>
            <p:nvPr/>
          </p:nvSpPr>
          <p:spPr>
            <a:xfrm>
              <a:off x="7378427" y="4568562"/>
              <a:ext cx="883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err="1">
                  <a:solidFill>
                    <a:schemeClr val="bg1"/>
                  </a:solidFill>
                </a:rPr>
                <a:t>tm</a:t>
              </a:r>
              <a:r>
                <a:rPr lang="es-AR" dirty="0">
                  <a:solidFill>
                    <a:schemeClr val="bg1"/>
                  </a:solidFill>
                </a:rPr>
                <a:t>[5:0]</a:t>
              </a:r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7374132" y="4805468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err="1">
                  <a:solidFill>
                    <a:schemeClr val="bg1"/>
                  </a:solidFill>
                </a:rPr>
                <a:t>ts</a:t>
              </a:r>
              <a:r>
                <a:rPr lang="es-AR" dirty="0">
                  <a:solidFill>
                    <a:schemeClr val="bg1"/>
                  </a:solidFill>
                </a:rPr>
                <a:t>[5:0]</a:t>
              </a:r>
            </a:p>
          </p:txBody>
        </p:sp>
      </p:grpSp>
      <p:grpSp>
        <p:nvGrpSpPr>
          <p:cNvPr id="32" name="Grupo 31"/>
          <p:cNvGrpSpPr/>
          <p:nvPr/>
        </p:nvGrpSpPr>
        <p:grpSpPr>
          <a:xfrm>
            <a:off x="1729787" y="4118544"/>
            <a:ext cx="4079877" cy="2086186"/>
            <a:chOff x="6446287" y="2998987"/>
            <a:chExt cx="4079877" cy="2086186"/>
          </a:xfrm>
        </p:grpSpPr>
        <p:grpSp>
          <p:nvGrpSpPr>
            <p:cNvPr id="33" name="Grupo 32"/>
            <p:cNvGrpSpPr/>
            <p:nvPr/>
          </p:nvGrpSpPr>
          <p:grpSpPr>
            <a:xfrm>
              <a:off x="6446287" y="2998987"/>
              <a:ext cx="4079877" cy="2086186"/>
              <a:chOff x="6456678" y="3088614"/>
              <a:chExt cx="4079877" cy="2086186"/>
            </a:xfrm>
          </p:grpSpPr>
          <p:sp>
            <p:nvSpPr>
              <p:cNvPr id="38" name="Rectángulo 37"/>
              <p:cNvSpPr/>
              <p:nvPr/>
            </p:nvSpPr>
            <p:spPr>
              <a:xfrm>
                <a:off x="7236903" y="3088614"/>
                <a:ext cx="2477659" cy="20861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  <p:sp>
            <p:nvSpPr>
              <p:cNvPr id="39" name="CuadroTexto 38"/>
              <p:cNvSpPr txBox="1"/>
              <p:nvPr/>
            </p:nvSpPr>
            <p:spPr>
              <a:xfrm>
                <a:off x="7354592" y="3088614"/>
                <a:ext cx="1121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dirty="0" err="1">
                    <a:solidFill>
                      <a:schemeClr val="bg1"/>
                    </a:solidFill>
                  </a:rPr>
                  <a:t>pixelClock</a:t>
                </a:r>
                <a:endParaRPr lang="es-AR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0" name="Conector recto de flecha 39"/>
              <p:cNvCxnSpPr/>
              <p:nvPr/>
            </p:nvCxnSpPr>
            <p:spPr>
              <a:xfrm>
                <a:off x="6456680" y="3357457"/>
                <a:ext cx="752475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cto de flecha 40"/>
              <p:cNvCxnSpPr/>
              <p:nvPr/>
            </p:nvCxnSpPr>
            <p:spPr>
              <a:xfrm>
                <a:off x="6456679" y="3616312"/>
                <a:ext cx="752475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cto de flecha 41"/>
              <p:cNvCxnSpPr/>
              <p:nvPr/>
            </p:nvCxnSpPr>
            <p:spPr>
              <a:xfrm>
                <a:off x="6456678" y="3857414"/>
                <a:ext cx="752475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de flecha 42"/>
              <p:cNvCxnSpPr/>
              <p:nvPr/>
            </p:nvCxnSpPr>
            <p:spPr>
              <a:xfrm>
                <a:off x="9784080" y="3619604"/>
                <a:ext cx="752475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CuadroTexto 43"/>
              <p:cNvSpPr txBox="1"/>
              <p:nvPr/>
            </p:nvSpPr>
            <p:spPr>
              <a:xfrm>
                <a:off x="8811807" y="3424547"/>
                <a:ext cx="8210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dirty="0" err="1">
                    <a:solidFill>
                      <a:schemeClr val="bg1"/>
                    </a:solidFill>
                  </a:rPr>
                  <a:t>th</a:t>
                </a:r>
                <a:r>
                  <a:rPr lang="es-AR" dirty="0">
                    <a:solidFill>
                      <a:schemeClr val="bg1"/>
                    </a:solidFill>
                  </a:rPr>
                  <a:t>[5:0]</a:t>
                </a:r>
              </a:p>
            </p:txBody>
          </p:sp>
          <p:sp>
            <p:nvSpPr>
              <p:cNvPr id="45" name="CuadroTexto 44"/>
              <p:cNvSpPr txBox="1"/>
              <p:nvPr/>
            </p:nvSpPr>
            <p:spPr>
              <a:xfrm>
                <a:off x="8780548" y="3739694"/>
                <a:ext cx="8835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dirty="0" err="1">
                    <a:solidFill>
                      <a:schemeClr val="bg1"/>
                    </a:solidFill>
                  </a:rPr>
                  <a:t>tm</a:t>
                </a:r>
                <a:r>
                  <a:rPr lang="es-AR" dirty="0">
                    <a:solidFill>
                      <a:schemeClr val="bg1"/>
                    </a:solidFill>
                  </a:rPr>
                  <a:t>[5:0]</a:t>
                </a:r>
              </a:p>
            </p:txBody>
          </p:sp>
          <p:sp>
            <p:nvSpPr>
              <p:cNvPr id="46" name="CuadroTexto 45"/>
              <p:cNvSpPr txBox="1"/>
              <p:nvPr/>
            </p:nvSpPr>
            <p:spPr>
              <a:xfrm>
                <a:off x="8881456" y="4054841"/>
                <a:ext cx="788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dirty="0" err="1">
                    <a:solidFill>
                      <a:schemeClr val="bg1"/>
                    </a:solidFill>
                  </a:rPr>
                  <a:t>ts</a:t>
                </a:r>
                <a:r>
                  <a:rPr lang="es-AR" dirty="0">
                    <a:solidFill>
                      <a:schemeClr val="bg1"/>
                    </a:solidFill>
                  </a:rPr>
                  <a:t>[5:0]</a:t>
                </a:r>
              </a:p>
            </p:txBody>
          </p:sp>
        </p:grpSp>
        <p:cxnSp>
          <p:nvCxnSpPr>
            <p:cNvPr id="34" name="Conector recto de flecha 33"/>
            <p:cNvCxnSpPr/>
            <p:nvPr/>
          </p:nvCxnSpPr>
          <p:spPr>
            <a:xfrm>
              <a:off x="9773689" y="4042080"/>
              <a:ext cx="75247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/>
            <p:nvPr/>
          </p:nvCxnSpPr>
          <p:spPr>
            <a:xfrm>
              <a:off x="9773689" y="3778888"/>
              <a:ext cx="75247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uadroTexto 35"/>
            <p:cNvSpPr txBox="1"/>
            <p:nvPr/>
          </p:nvSpPr>
          <p:spPr>
            <a:xfrm>
              <a:off x="7326723" y="3280735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err="1">
                  <a:solidFill>
                    <a:schemeClr val="bg1"/>
                  </a:solidFill>
                </a:rPr>
                <a:t>ss</a:t>
              </a:r>
              <a:endParaRPr lang="es-AR" dirty="0">
                <a:solidFill>
                  <a:schemeClr val="bg1"/>
                </a:solidFill>
              </a:endParaRPr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7309962" y="3537588"/>
              <a:ext cx="658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err="1">
                  <a:solidFill>
                    <a:schemeClr val="bg1"/>
                  </a:solidFill>
                </a:rPr>
                <a:t>reset</a:t>
              </a:r>
              <a:endParaRPr lang="es-AR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8" name="Conector angular 47"/>
          <p:cNvCxnSpPr/>
          <p:nvPr/>
        </p:nvCxnSpPr>
        <p:spPr>
          <a:xfrm>
            <a:off x="4530954" y="3371298"/>
            <a:ext cx="1204070" cy="951584"/>
          </a:xfrm>
          <a:prstGeom prst="bentConnector3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/>
          <p:cNvCxnSpPr/>
          <p:nvPr/>
        </p:nvCxnSpPr>
        <p:spPr>
          <a:xfrm>
            <a:off x="4661547" y="2882129"/>
            <a:ext cx="1183512" cy="1104820"/>
          </a:xfrm>
          <a:prstGeom prst="bentConnector3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angular 62"/>
          <p:cNvCxnSpPr/>
          <p:nvPr/>
        </p:nvCxnSpPr>
        <p:spPr>
          <a:xfrm>
            <a:off x="4661547" y="2396354"/>
            <a:ext cx="1365180" cy="1352858"/>
          </a:xfrm>
          <a:prstGeom prst="bentConnector3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5871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268</TotalTime>
  <Words>319</Words>
  <Application>Microsoft Office PowerPoint</Application>
  <PresentationFormat>Widescreen</PresentationFormat>
  <Paragraphs>117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Courier New</vt:lpstr>
      <vt:lpstr>Retrospección</vt:lpstr>
      <vt:lpstr>Electrónica 3</vt:lpstr>
      <vt:lpstr>Diagrama de funcionamiento</vt:lpstr>
      <vt:lpstr>Impresión en pantalla</vt:lpstr>
      <vt:lpstr>Señales de sincronismo</vt:lpstr>
      <vt:lpstr>Módulo de sincronismo implementado</vt:lpstr>
      <vt:lpstr>Codificación de dígitos</vt:lpstr>
      <vt:lpstr>Codificación de dígitos</vt:lpstr>
      <vt:lpstr>Cronómetro</vt:lpstr>
      <vt:lpstr>Diagrama del cronómetro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Electrónica 3</dc:title>
  <dc:creator>matias pierdominici</dc:creator>
  <cp:lastModifiedBy>Rocío Parra</cp:lastModifiedBy>
  <cp:revision>12</cp:revision>
  <dcterms:created xsi:type="dcterms:W3CDTF">2018-11-17T17:33:51Z</dcterms:created>
  <dcterms:modified xsi:type="dcterms:W3CDTF">2018-11-22T12:14:29Z</dcterms:modified>
</cp:coreProperties>
</file>