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3FE1CB5-16EE-4C23-BA06-ACFB090D49E9}" type="datetimeFigureOut">
              <a:rPr lang="es-AR" smtClean="0"/>
              <a:t>22/11/2018</a:t>
            </a:fld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08A04DF-5DEC-4239-B2A4-8B5215BF185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A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6477000" cy="1680625"/>
          </a:xfrm>
        </p:spPr>
        <p:txBody>
          <a:bodyPr/>
          <a:lstStyle/>
          <a:p>
            <a:pPr algn="ctr"/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practico</a:t>
            </a:r>
            <a:r>
              <a:rPr lang="en-US" dirty="0"/>
              <a:t> Final</a:t>
            </a:r>
            <a:br>
              <a:rPr lang="en-US" dirty="0"/>
            </a:br>
            <a:r>
              <a:rPr lang="en-US" dirty="0"/>
              <a:t>Electronica 3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62000" y="5029200"/>
            <a:ext cx="7467600" cy="128196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Autores</a:t>
            </a:r>
            <a:r>
              <a:rPr lang="en-US" dirty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Lucero Guadalupe Fernandez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Matias</a:t>
            </a:r>
            <a:r>
              <a:rPr lang="en-US" dirty="0"/>
              <a:t> </a:t>
            </a:r>
            <a:r>
              <a:rPr lang="en-US" dirty="0" err="1"/>
              <a:t>Larroque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Manuel </a:t>
            </a:r>
            <a:r>
              <a:rPr lang="en-US" dirty="0" err="1"/>
              <a:t>Mollon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Ezequiel</a:t>
            </a:r>
            <a:r>
              <a:rPr lang="en-US" dirty="0"/>
              <a:t> Vijande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603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558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054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</a:t>
            </a:r>
            <a:r>
              <a:rPr lang="en-US" dirty="0"/>
              <a:t> y </a:t>
            </a:r>
            <a:r>
              <a:rPr lang="en-US" dirty="0" err="1"/>
              <a:t>resumen</a:t>
            </a:r>
            <a:endParaRPr lang="es-AR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Visualizar</a:t>
            </a:r>
            <a:r>
              <a:rPr lang="en-US" dirty="0"/>
              <a:t> un </a:t>
            </a:r>
            <a:r>
              <a:rPr lang="es-AR" dirty="0"/>
              <a:t>cronometro</a:t>
            </a:r>
            <a:r>
              <a:rPr lang="en-US" dirty="0"/>
              <a:t> en un monitor VGA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Fpga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err="1"/>
              <a:t>Modularizar</a:t>
            </a:r>
            <a:r>
              <a:rPr lang="en-US" dirty="0"/>
              <a:t> el </a:t>
            </a:r>
            <a:r>
              <a:rPr lang="en-US" dirty="0" err="1"/>
              <a:t>proyecto</a:t>
            </a:r>
            <a:r>
              <a:rPr lang="en-US" dirty="0"/>
              <a:t> en la mayor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realizaron</a:t>
            </a:r>
            <a:r>
              <a:rPr lang="en-US" dirty="0"/>
              <a:t> los </a:t>
            </a:r>
            <a:r>
              <a:rPr lang="en-US" dirty="0" err="1"/>
              <a:t>modulos</a:t>
            </a:r>
            <a:r>
              <a:rPr lang="en-US" dirty="0"/>
              <a:t> en Verilog y se </a:t>
            </a:r>
            <a:r>
              <a:rPr lang="en-US" dirty="0" err="1"/>
              <a:t>simularon</a:t>
            </a:r>
            <a:r>
              <a:rPr lang="en-US" dirty="0"/>
              <a:t> con </a:t>
            </a:r>
            <a:r>
              <a:rPr lang="en-US" dirty="0" err="1"/>
              <a:t>GTKWave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Implementar</a:t>
            </a:r>
            <a:r>
              <a:rPr lang="en-US" dirty="0"/>
              <a:t> el </a:t>
            </a:r>
            <a:r>
              <a:rPr lang="en-US" dirty="0" err="1"/>
              <a:t>proyecto</a:t>
            </a:r>
            <a:r>
              <a:rPr lang="en-US" dirty="0"/>
              <a:t> en </a:t>
            </a:r>
            <a:r>
              <a:rPr lang="en-US" dirty="0" err="1"/>
              <a:t>Quartus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67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5782" y="152400"/>
            <a:ext cx="7315200" cy="1154097"/>
          </a:xfrm>
        </p:spPr>
        <p:txBody>
          <a:bodyPr/>
          <a:lstStyle/>
          <a:p>
            <a:pPr algn="ctr"/>
            <a:r>
              <a:rPr lang="en-US" dirty="0"/>
              <a:t>DE0-NANO</a:t>
            </a:r>
            <a:endParaRPr lang="es-AR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1200"/>
            <a:ext cx="5231964" cy="4095610"/>
          </a:xfrm>
        </p:spPr>
      </p:pic>
    </p:spTree>
    <p:extLst>
      <p:ext uri="{BB962C8B-B14F-4D97-AF65-F5344CB8AC3E}">
        <p14:creationId xmlns:p14="http://schemas.microsoft.com/office/powerpoint/2010/main" val="39208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D5E65A3-AB87-4406-8B49-DAEDD1CB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917" y="457200"/>
            <a:ext cx="7315200" cy="812955"/>
          </a:xfrm>
        </p:spPr>
        <p:txBody>
          <a:bodyPr/>
          <a:lstStyle/>
          <a:p>
            <a:pPr algn="ctr"/>
            <a:r>
              <a:rPr lang="en-US" dirty="0" err="1"/>
              <a:t>Protocolo</a:t>
            </a:r>
            <a:r>
              <a:rPr lang="en-US" dirty="0"/>
              <a:t> VGA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399CDEC-1073-4441-88AE-E289D871D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04" y="1727355"/>
            <a:ext cx="6832496" cy="4876800"/>
          </a:xfrm>
        </p:spPr>
      </p:pic>
    </p:spTree>
    <p:extLst>
      <p:ext uri="{BB962C8B-B14F-4D97-AF65-F5344CB8AC3E}">
        <p14:creationId xmlns:p14="http://schemas.microsoft.com/office/powerpoint/2010/main" val="305815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694261"/>
            <a:ext cx="3331936" cy="1066800"/>
          </a:xfrm>
        </p:spPr>
        <p:txBody>
          <a:bodyPr/>
          <a:lstStyle/>
          <a:p>
            <a:pPr algn="ctr"/>
            <a:r>
              <a:rPr lang="es-AR" dirty="0"/>
              <a:t>Esquema del sistema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7F9B79E-BDE2-4FCA-881F-88FB35818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8" y="3028721"/>
            <a:ext cx="4208462" cy="2073734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655177A-D776-484A-9CA6-DE98F5426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981200"/>
            <a:ext cx="3636736" cy="43252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Contador de </a:t>
            </a:r>
            <a:r>
              <a:rPr lang="en-US" sz="1800" dirty="0" err="1"/>
              <a:t>pulsos</a:t>
            </a:r>
            <a:r>
              <a:rPr lang="en-US" sz="1800" dirty="0"/>
              <a:t> que  </a:t>
            </a:r>
            <a:r>
              <a:rPr lang="en-US" sz="1800" dirty="0" err="1"/>
              <a:t>actualiza</a:t>
            </a:r>
            <a:r>
              <a:rPr lang="en-US" sz="1800" dirty="0"/>
              <a:t> el </a:t>
            </a:r>
            <a:r>
              <a:rPr lang="en-US" sz="1800" dirty="0" err="1"/>
              <a:t>reloj</a:t>
            </a:r>
            <a:r>
              <a:rPr lang="en-US" sz="1800" dirty="0"/>
              <a:t> del </a:t>
            </a:r>
            <a:r>
              <a:rPr lang="en-US" sz="1800" dirty="0" err="1"/>
              <a:t>cronometro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Controlador</a:t>
            </a:r>
            <a:r>
              <a:rPr lang="en-US" sz="1800" dirty="0"/>
              <a:t> del </a:t>
            </a:r>
            <a:r>
              <a:rPr lang="en-US" sz="1800" dirty="0" err="1"/>
              <a:t>protocolo</a:t>
            </a:r>
            <a:r>
              <a:rPr lang="en-US" sz="1800" dirty="0"/>
              <a:t> VGA, decide </a:t>
            </a:r>
            <a:r>
              <a:rPr lang="en-US" sz="1800" dirty="0" err="1"/>
              <a:t>cuando</a:t>
            </a:r>
            <a:r>
              <a:rPr lang="en-US" sz="1800" dirty="0"/>
              <a:t> debe </a:t>
            </a:r>
            <a:r>
              <a:rPr lang="en-US" sz="1800" dirty="0" err="1"/>
              <a:t>dibujarse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monitor y </a:t>
            </a:r>
            <a:r>
              <a:rPr lang="en-US" sz="1800" dirty="0" err="1"/>
              <a:t>en</a:t>
            </a:r>
            <a:r>
              <a:rPr lang="en-US" sz="1800" dirty="0"/>
              <a:t> que sector de la </a:t>
            </a:r>
            <a:r>
              <a:rPr lang="en-US" sz="1800" dirty="0" err="1"/>
              <a:t>misma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 modulo que ‘lee’ el valor del </a:t>
            </a:r>
            <a:r>
              <a:rPr lang="en-US" sz="1800" dirty="0" err="1"/>
              <a:t>cronometro</a:t>
            </a:r>
            <a:r>
              <a:rPr lang="en-US" sz="1800" dirty="0"/>
              <a:t> y lo </a:t>
            </a:r>
            <a:r>
              <a:rPr lang="en-US" sz="1800" dirty="0" err="1"/>
              <a:t>dibuja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pantalla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PLL’s</a:t>
            </a:r>
          </a:p>
        </p:txBody>
      </p:sp>
    </p:spTree>
    <p:extLst>
      <p:ext uri="{BB962C8B-B14F-4D97-AF65-F5344CB8AC3E}">
        <p14:creationId xmlns:p14="http://schemas.microsoft.com/office/powerpoint/2010/main" val="62956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762000"/>
            <a:ext cx="2953512" cy="685800"/>
          </a:xfrm>
        </p:spPr>
        <p:txBody>
          <a:bodyPr/>
          <a:lstStyle/>
          <a:p>
            <a:pPr algn="ctr"/>
            <a:r>
              <a:rPr lang="es-AR" dirty="0"/>
              <a:t>Contador</a:t>
            </a:r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FE90E9C1-5D8B-4A25-A965-2CF1BEC6D3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r="1326"/>
          <a:stretch/>
        </p:blipFill>
        <p:spPr>
          <a:xfrm>
            <a:off x="4114800" y="2202198"/>
            <a:ext cx="4628388" cy="245360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glow rad="127000">
              <a:schemeClr val="bg1">
                <a:lumMod val="50000"/>
                <a:lumOff val="5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5800" y="1752600"/>
            <a:ext cx="3182112" cy="4556760"/>
          </a:xfrm>
        </p:spPr>
        <p:txBody>
          <a:bodyPr/>
          <a:lstStyle/>
          <a:p>
            <a:r>
              <a:rPr lang="es-AR" sz="1800" dirty="0"/>
              <a:t>Recibe un </a:t>
            </a:r>
            <a:r>
              <a:rPr lang="es-AR" sz="1800" dirty="0" err="1"/>
              <a:t>clock</a:t>
            </a:r>
            <a:r>
              <a:rPr lang="es-AR" sz="1800" dirty="0"/>
              <a:t> de 1KHz, una señal de START/STOP y una de </a:t>
            </a:r>
            <a:r>
              <a:rPr lang="es-AR" sz="1800" dirty="0" err="1"/>
              <a:t>reset</a:t>
            </a:r>
            <a:r>
              <a:rPr lang="es-AR" sz="1800" dirty="0"/>
              <a:t>.</a:t>
            </a:r>
          </a:p>
          <a:p>
            <a:endParaRPr lang="es-AR" sz="1800" dirty="0"/>
          </a:p>
          <a:p>
            <a:r>
              <a:rPr lang="es-AR" sz="1800" dirty="0"/>
              <a:t>Las señal de START/STOP frena o activa el contador con cada flanco ascendente de la misma.</a:t>
            </a:r>
          </a:p>
          <a:p>
            <a:endParaRPr lang="es-AR" sz="1800" dirty="0"/>
          </a:p>
          <a:p>
            <a:r>
              <a:rPr lang="es-AR" sz="1800" dirty="0"/>
              <a:t>Funciona como cronometro que va actualizando en su salida las horas, minutos, segundos y milisegundos.</a:t>
            </a:r>
          </a:p>
          <a:p>
            <a:endParaRPr lang="es-AR" sz="1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035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762000"/>
            <a:ext cx="2953512" cy="853440"/>
          </a:xfrm>
        </p:spPr>
        <p:txBody>
          <a:bodyPr/>
          <a:lstStyle/>
          <a:p>
            <a:r>
              <a:rPr lang="es-AR" dirty="0"/>
              <a:t>Controlador VGA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FCD3F638-92F0-428C-A7C0-64CB5C476C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r="13672"/>
          <a:stretch/>
        </p:blipFill>
        <p:spPr>
          <a:xfrm>
            <a:off x="4114799" y="1981200"/>
            <a:ext cx="3887031" cy="3657600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1828800"/>
            <a:ext cx="3486912" cy="4480560"/>
          </a:xfrm>
        </p:spPr>
        <p:txBody>
          <a:bodyPr>
            <a:normAutofit/>
          </a:bodyPr>
          <a:lstStyle/>
          <a:p>
            <a:r>
              <a:rPr lang="es-AR" sz="1800" dirty="0"/>
              <a:t>Se ocupa de manejar el protocolo VGA y decirle al siguiente modulo donde dibujar.</a:t>
            </a:r>
          </a:p>
          <a:p>
            <a:endParaRPr lang="es-AR" sz="1800" dirty="0"/>
          </a:p>
          <a:p>
            <a:r>
              <a:rPr lang="es-AR" sz="1800" dirty="0"/>
              <a:t>Genera las señales de </a:t>
            </a:r>
            <a:r>
              <a:rPr lang="es-AR" sz="1800" dirty="0" err="1"/>
              <a:t>h_sync</a:t>
            </a:r>
            <a:r>
              <a:rPr lang="es-AR" sz="1800" dirty="0"/>
              <a:t> y de </a:t>
            </a:r>
            <a:r>
              <a:rPr lang="es-AR" sz="1800" dirty="0" err="1"/>
              <a:t>v_sync</a:t>
            </a:r>
            <a:r>
              <a:rPr lang="es-AR" sz="1800" dirty="0"/>
              <a:t>, así también como una señal de </a:t>
            </a:r>
            <a:r>
              <a:rPr lang="es-AR" sz="1800" dirty="0" err="1"/>
              <a:t>enable</a:t>
            </a:r>
            <a:r>
              <a:rPr lang="es-AR" sz="1800" dirty="0"/>
              <a:t> que avisa cuando se esta barriendo la región visible del monitor.</a:t>
            </a:r>
          </a:p>
          <a:p>
            <a:endParaRPr lang="es-AR" sz="1800" dirty="0"/>
          </a:p>
          <a:p>
            <a:r>
              <a:rPr lang="es-AR" sz="1800" dirty="0"/>
              <a:t>Devuelve la fila y la columna que se debe actualizar en pantalla.</a:t>
            </a:r>
          </a:p>
        </p:txBody>
      </p:sp>
    </p:spTree>
    <p:extLst>
      <p:ext uri="{BB962C8B-B14F-4D97-AF65-F5344CB8AC3E}">
        <p14:creationId xmlns:p14="http://schemas.microsoft.com/office/powerpoint/2010/main" val="117021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2126" y="516988"/>
            <a:ext cx="2975786" cy="778412"/>
          </a:xfrm>
        </p:spPr>
        <p:txBody>
          <a:bodyPr/>
          <a:lstStyle/>
          <a:p>
            <a:pPr algn="ctr"/>
            <a:r>
              <a:rPr lang="es-AR" dirty="0" err="1"/>
              <a:t>Image</a:t>
            </a:r>
            <a:r>
              <a:rPr lang="es-AR" dirty="0"/>
              <a:t> </a:t>
            </a:r>
            <a:r>
              <a:rPr lang="es-AR" dirty="0" err="1"/>
              <a:t>Drawer</a:t>
            </a:r>
            <a:endParaRPr lang="es-AR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13BE25A-854C-4B66-89DD-A27A0CCA3C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" b="13982"/>
          <a:stretch/>
        </p:blipFill>
        <p:spPr>
          <a:xfrm>
            <a:off x="4191000" y="1828800"/>
            <a:ext cx="4038600" cy="3733800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3505200" cy="4861560"/>
          </a:xfrm>
        </p:spPr>
        <p:txBody>
          <a:bodyPr>
            <a:normAutofit lnSpcReduction="10000"/>
          </a:bodyPr>
          <a:lstStyle/>
          <a:p>
            <a:r>
              <a:rPr lang="es-AR" sz="2000" dirty="0"/>
              <a:t>Traduce el tiempo que le llega del cronometro a como debe verse cada digito en el display.</a:t>
            </a:r>
          </a:p>
          <a:p>
            <a:endParaRPr lang="es-AR" sz="2000" dirty="0"/>
          </a:p>
          <a:p>
            <a:r>
              <a:rPr lang="es-AR" sz="2000" dirty="0"/>
              <a:t>Internamente implementa una FSM de 11 estados(uno por cada símbolo) para saber cual es el símbolo que debe dibujar.</a:t>
            </a:r>
          </a:p>
          <a:p>
            <a:endParaRPr lang="es-AR" sz="2000" dirty="0"/>
          </a:p>
          <a:p>
            <a:r>
              <a:rPr lang="es-AR" sz="2000" dirty="0"/>
              <a:t>A la salida se comunica directamente con los pines R, G, B de la entrada del monitor VGA.</a:t>
            </a:r>
          </a:p>
          <a:p>
            <a:endParaRPr lang="es-AR" sz="1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9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3336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289</Words>
  <Application>Microsoft Office PowerPoint</Application>
  <PresentationFormat>Presentación en pantalla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Wingdings</vt:lpstr>
      <vt:lpstr>Perspectiva</vt:lpstr>
      <vt:lpstr>Trabajo practico Final Electronica 3</vt:lpstr>
      <vt:lpstr>Objetivos y resumen</vt:lpstr>
      <vt:lpstr>DE0-NANO</vt:lpstr>
      <vt:lpstr>Protocolo VGA</vt:lpstr>
      <vt:lpstr>Esquema del sistema</vt:lpstr>
      <vt:lpstr>Contador</vt:lpstr>
      <vt:lpstr>Controlador VGA</vt:lpstr>
      <vt:lpstr>Image Drawer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Final Electronica 3</dc:title>
  <dc:creator>Luffi</dc:creator>
  <cp:lastModifiedBy>Ezequiel Vijande</cp:lastModifiedBy>
  <cp:revision>26</cp:revision>
  <dcterms:created xsi:type="dcterms:W3CDTF">2018-11-19T23:38:20Z</dcterms:created>
  <dcterms:modified xsi:type="dcterms:W3CDTF">2018-11-22T20:29:01Z</dcterms:modified>
</cp:coreProperties>
</file>