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CB5-16EE-4C23-BA06-ACFB090D49E9}" type="datetimeFigureOut">
              <a:rPr lang="es-AR" smtClean="0"/>
              <a:t>19/11/2018</a:t>
            </a:fld>
            <a:endParaRPr lang="es-A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CB5-16EE-4C23-BA06-ACFB090D49E9}" type="datetimeFigureOut">
              <a:rPr lang="es-AR" smtClean="0"/>
              <a:t>19/11/2018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CB5-16EE-4C23-BA06-ACFB090D49E9}" type="datetimeFigureOut">
              <a:rPr lang="es-AR" smtClean="0"/>
              <a:t>19/11/2018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CB5-16EE-4C23-BA06-ACFB090D49E9}" type="datetimeFigureOut">
              <a:rPr lang="es-AR" smtClean="0"/>
              <a:t>19/11/2018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CB5-16EE-4C23-BA06-ACFB090D49E9}" type="datetimeFigureOut">
              <a:rPr lang="es-AR" smtClean="0"/>
              <a:t>19/11/2018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CB5-16EE-4C23-BA06-ACFB090D49E9}" type="datetimeFigureOut">
              <a:rPr lang="es-AR" smtClean="0"/>
              <a:t>19/11/2018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CB5-16EE-4C23-BA06-ACFB090D49E9}" type="datetimeFigureOut">
              <a:rPr lang="es-AR" smtClean="0"/>
              <a:t>19/11/2018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CB5-16EE-4C23-BA06-ACFB090D49E9}" type="datetimeFigureOut">
              <a:rPr lang="es-AR" smtClean="0"/>
              <a:t>19/11/2018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CB5-16EE-4C23-BA06-ACFB090D49E9}" type="datetimeFigureOut">
              <a:rPr lang="es-AR" smtClean="0"/>
              <a:t>19/11/2018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CB5-16EE-4C23-BA06-ACFB090D49E9}" type="datetimeFigureOut">
              <a:rPr lang="es-AR" smtClean="0"/>
              <a:t>19/11/2018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CB5-16EE-4C23-BA06-ACFB090D49E9}" type="datetimeFigureOut">
              <a:rPr lang="es-AR" smtClean="0"/>
              <a:t>19/11/2018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3FE1CB5-16EE-4C23-BA06-ACFB090D49E9}" type="datetimeFigureOut">
              <a:rPr lang="es-AR" smtClean="0"/>
              <a:t>19/11/2018</a:t>
            </a:fld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A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71600" y="1828800"/>
            <a:ext cx="6477000" cy="1680625"/>
          </a:xfrm>
        </p:spPr>
        <p:txBody>
          <a:bodyPr/>
          <a:lstStyle/>
          <a:p>
            <a:pPr algn="ctr"/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practico</a:t>
            </a:r>
            <a:r>
              <a:rPr lang="en-US" dirty="0" smtClean="0"/>
              <a:t> Final</a:t>
            </a:r>
            <a:br>
              <a:rPr lang="en-US" dirty="0" smtClean="0"/>
            </a:br>
            <a:r>
              <a:rPr lang="en-US" dirty="0" smtClean="0"/>
              <a:t>Electronica 3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62000" y="5029200"/>
            <a:ext cx="7467600" cy="128196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Autores</a:t>
            </a:r>
            <a:r>
              <a:rPr lang="en-US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Lucero Guadalupe Fernandez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Matias</a:t>
            </a:r>
            <a:r>
              <a:rPr lang="en-US" dirty="0" smtClean="0"/>
              <a:t> </a:t>
            </a:r>
            <a:r>
              <a:rPr lang="en-US" dirty="0" err="1" smtClean="0"/>
              <a:t>Larroque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Manuel </a:t>
            </a:r>
            <a:r>
              <a:rPr lang="en-US" dirty="0" err="1" smtClean="0"/>
              <a:t>Mollon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Ezequiel</a:t>
            </a:r>
            <a:r>
              <a:rPr lang="en-US" dirty="0" smtClean="0"/>
              <a:t> Vijande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603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/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9054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r>
              <a:rPr lang="en-US" dirty="0" smtClean="0"/>
              <a:t> y </a:t>
            </a:r>
            <a:r>
              <a:rPr lang="en-US" dirty="0" err="1" smtClean="0"/>
              <a:t>resumen</a:t>
            </a:r>
            <a:endParaRPr lang="es-AR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Visualizar</a:t>
            </a:r>
            <a:r>
              <a:rPr lang="en-US" dirty="0"/>
              <a:t> </a:t>
            </a:r>
            <a:r>
              <a:rPr lang="en-US" dirty="0" smtClean="0"/>
              <a:t>un </a:t>
            </a:r>
            <a:r>
              <a:rPr lang="es-AR" dirty="0" smtClean="0"/>
              <a:t>cronometro</a:t>
            </a:r>
            <a:r>
              <a:rPr lang="en-US" dirty="0" smtClean="0"/>
              <a:t> en un monitor VGA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Fpga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 smtClean="0"/>
              <a:t>Modularizar</a:t>
            </a:r>
            <a:r>
              <a:rPr lang="en-US" dirty="0" smtClean="0"/>
              <a:t> el </a:t>
            </a:r>
            <a:r>
              <a:rPr lang="en-US" dirty="0" err="1" smtClean="0"/>
              <a:t>proyecto</a:t>
            </a:r>
            <a:r>
              <a:rPr lang="en-US" dirty="0" smtClean="0"/>
              <a:t> en la mayor </a:t>
            </a:r>
            <a:r>
              <a:rPr lang="en-US" dirty="0" err="1" smtClean="0"/>
              <a:t>medida</a:t>
            </a:r>
            <a:r>
              <a:rPr lang="en-US" dirty="0" smtClean="0"/>
              <a:t> </a:t>
            </a:r>
            <a:r>
              <a:rPr lang="en-US" dirty="0" err="1" smtClean="0"/>
              <a:t>posible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realizaron</a:t>
            </a:r>
            <a:r>
              <a:rPr lang="en-US" dirty="0" smtClean="0"/>
              <a:t> los </a:t>
            </a:r>
            <a:r>
              <a:rPr lang="en-US" dirty="0" err="1" smtClean="0"/>
              <a:t>modulos</a:t>
            </a:r>
            <a:r>
              <a:rPr lang="en-US" dirty="0" smtClean="0"/>
              <a:t> en Verilog y se </a:t>
            </a:r>
            <a:r>
              <a:rPr lang="en-US" dirty="0" err="1" smtClean="0"/>
              <a:t>simularon</a:t>
            </a:r>
            <a:r>
              <a:rPr lang="en-US" dirty="0" smtClean="0"/>
              <a:t> con </a:t>
            </a:r>
            <a:r>
              <a:rPr lang="en-US" dirty="0" err="1" smtClean="0"/>
              <a:t>GTKWave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Implementar</a:t>
            </a:r>
            <a:r>
              <a:rPr lang="en-US" dirty="0" smtClean="0"/>
              <a:t> el </a:t>
            </a:r>
            <a:r>
              <a:rPr lang="en-US" dirty="0" err="1" smtClean="0"/>
              <a:t>proyecto</a:t>
            </a:r>
            <a:r>
              <a:rPr lang="en-US" dirty="0" smtClean="0"/>
              <a:t> en </a:t>
            </a:r>
            <a:r>
              <a:rPr lang="en-US" dirty="0" err="1" smtClean="0"/>
              <a:t>Quartus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167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DE0-NANO</a:t>
            </a:r>
            <a:endParaRPr lang="es-AR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362200"/>
            <a:ext cx="5231964" cy="4095610"/>
          </a:xfrm>
        </p:spPr>
      </p:pic>
    </p:spTree>
    <p:extLst>
      <p:ext uri="{BB962C8B-B14F-4D97-AF65-F5344CB8AC3E}">
        <p14:creationId xmlns:p14="http://schemas.microsoft.com/office/powerpoint/2010/main" val="39208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/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2956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/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1035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/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7021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/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697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/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8333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/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35586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60</TotalTime>
  <Words>56</Words>
  <Application>Microsoft Office PowerPoint</Application>
  <PresentationFormat>Presentación en pantalla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Perspectiva</vt:lpstr>
      <vt:lpstr>Trabajo practico Final Electronica 3</vt:lpstr>
      <vt:lpstr>Objetivos y resumen</vt:lpstr>
      <vt:lpstr>DE0-NANO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 Final Electronica 3</dc:title>
  <dc:creator>Luffi</dc:creator>
  <cp:lastModifiedBy>Luffi</cp:lastModifiedBy>
  <cp:revision>7</cp:revision>
  <dcterms:created xsi:type="dcterms:W3CDTF">2018-11-19T23:38:20Z</dcterms:created>
  <dcterms:modified xsi:type="dcterms:W3CDTF">2018-11-20T00:39:20Z</dcterms:modified>
</cp:coreProperties>
</file>