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81dceb7f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81dceb7f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81dceb7f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81dceb7f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81dceb7f0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81dceb7f0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82044c05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82044c05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81dceb7f0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81dceb7f0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81dceb7f0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81dceb7f0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3537150" y="1578400"/>
            <a:ext cx="5017500" cy="7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TPF Electrónica 3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1137501" y="3027725"/>
            <a:ext cx="34344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Grupo 7</a:t>
            </a:r>
            <a:endParaRPr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4841550" y="3104050"/>
            <a:ext cx="2408700" cy="12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Ariel Nowik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Marcelo Regueira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Martina Máspero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Joaquin Mestanza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Dificultades tecnicas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No poder guardar matriz de 600x480 en memoria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Circuito </a:t>
            </a:r>
            <a:r>
              <a:rPr lang="en" sz="2400"/>
              <a:t>eléctrico</a:t>
            </a:r>
            <a:r>
              <a:rPr lang="en" sz="2400"/>
              <a:t> para conector VGA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Almacenamiento de la descripción de los </a:t>
            </a:r>
            <a:r>
              <a:rPr lang="en" sz="2400"/>
              <a:t>números</a:t>
            </a:r>
            <a:r>
              <a:rPr lang="en" sz="2400"/>
              <a:t> en los pixeles</a:t>
            </a:r>
            <a:endParaRPr sz="2400"/>
          </a:p>
        </p:txBody>
      </p:sp>
      <p:sp>
        <p:nvSpPr>
          <p:cNvPr id="95" name="Google Shape;95;p14"/>
          <p:cNvSpPr txBox="1"/>
          <p:nvPr/>
        </p:nvSpPr>
        <p:spPr>
          <a:xfrm>
            <a:off x="216900" y="371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División de módulos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80899"/>
            <a:ext cx="7138873" cy="2326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Organización de Timers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176" y="1980650"/>
            <a:ext cx="6738172" cy="280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Pintado de pixeles ‘on place’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375" y="2122376"/>
            <a:ext cx="7874903" cy="2529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Protocolo Vga</a:t>
            </a:r>
            <a:endParaRPr/>
          </a:p>
        </p:txBody>
      </p:sp>
      <p:sp>
        <p:nvSpPr>
          <p:cNvPr id="119" name="Google Shape;119;p18"/>
          <p:cNvSpPr txBox="1"/>
          <p:nvPr/>
        </p:nvSpPr>
        <p:spPr>
          <a:xfrm>
            <a:off x="310825" y="2118900"/>
            <a:ext cx="7630200" cy="25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ato"/>
              <a:buChar char="●"/>
            </a:pPr>
            <a:r>
              <a:rPr lang="en" sz="3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Frecuencia: 25.125Mhz</a:t>
            </a:r>
            <a:endParaRPr sz="3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ato"/>
              <a:buChar char="●"/>
            </a:pPr>
            <a:r>
              <a:rPr lang="en" sz="3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640x480 pixeles</a:t>
            </a:r>
            <a:endParaRPr sz="3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ato"/>
              <a:buChar char="●"/>
            </a:pPr>
            <a:r>
              <a:rPr lang="en" sz="3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Mantener pulsos de h_sync y v_sync</a:t>
            </a:r>
            <a:endParaRPr sz="3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0" name="Google Shape;120;p18"/>
          <p:cNvCxnSpPr/>
          <p:nvPr/>
        </p:nvCxnSpPr>
        <p:spPr>
          <a:xfrm>
            <a:off x="929375" y="4611425"/>
            <a:ext cx="176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8"/>
          <p:cNvCxnSpPr/>
          <p:nvPr/>
        </p:nvCxnSpPr>
        <p:spPr>
          <a:xfrm flipH="1" rot="10800000">
            <a:off x="2695775" y="4089425"/>
            <a:ext cx="3300" cy="52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8"/>
          <p:cNvCxnSpPr/>
          <p:nvPr/>
        </p:nvCxnSpPr>
        <p:spPr>
          <a:xfrm flipH="1" rot="10800000">
            <a:off x="2699075" y="4086725"/>
            <a:ext cx="1578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8"/>
          <p:cNvCxnSpPr/>
          <p:nvPr/>
        </p:nvCxnSpPr>
        <p:spPr>
          <a:xfrm flipH="1" rot="10800000">
            <a:off x="2862850" y="4089425"/>
            <a:ext cx="3300" cy="52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8"/>
          <p:cNvCxnSpPr/>
          <p:nvPr/>
        </p:nvCxnSpPr>
        <p:spPr>
          <a:xfrm>
            <a:off x="2862850" y="4611425"/>
            <a:ext cx="176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Circuito Impreso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7650" y="2085075"/>
            <a:ext cx="7688700" cy="11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Diodos: </a:t>
            </a:r>
            <a:r>
              <a:rPr lang="en" sz="3000"/>
              <a:t>caída</a:t>
            </a:r>
            <a:r>
              <a:rPr lang="en" sz="3000"/>
              <a:t> de 0.7v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Problemas de interferencia en el conector</a:t>
            </a:r>
            <a:endParaRPr sz="3000"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8000" y="902950"/>
            <a:ext cx="2883067" cy="162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8700" y="3123850"/>
            <a:ext cx="2883075" cy="1758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