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66" d="100"/>
          <a:sy n="66" d="100"/>
        </p:scale>
        <p:origin x="312" y="-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03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1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3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1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4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3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5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6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1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4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0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12/24/2021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3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imgres?imgurl=https%3A%2F%2Fupload.wikimedia.org%2Fwikipedia%2Fen%2Fthumb%2Fb%2Fbc%2FApache_Pig_Logo.svg%2F1200px-Apache_Pig_Logo.svg.png&amp;imgrefurl=https%3A%2F%2Fen.wikipedia.org%2Fwiki%2FApache_Pig&amp;tbnid=DHh1_0hQ5K7UeM&amp;vet=12ahUKEwj9vpSl1_v0AhXSQkEAHWsxDW8QMygAegUIARDXAQ..i&amp;docid=rLcTuTObyC5FuM&amp;w=1200&amp;h=523&amp;itg=1&amp;q=apache%20pig%20image&amp;client=firefox-b-d&amp;ved=2ahUKEwj9vpSl1_v0AhXSQkEAHWsxDW8QMygAegUIARDXAQ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E3B669-D0C6-43C4-9D0E-ED152B12D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E4A65-5585-48EB-A1F8-41EF9C943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347" y="5422789"/>
            <a:ext cx="8888461" cy="706641"/>
          </a:xfrm>
        </p:spPr>
        <p:txBody>
          <a:bodyPr anchor="b">
            <a:normAutofit fontScale="90000"/>
          </a:bodyPr>
          <a:lstStyle/>
          <a:p>
            <a:r>
              <a:rPr lang="en-US" sz="2800" dirty="0"/>
              <a:t>CA3 –Infrastructure and Bigdata</a:t>
            </a:r>
            <a:br>
              <a:rPr lang="en-US" sz="2800" dirty="0"/>
            </a:br>
            <a:endParaRPr lang="en-IE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21A5B-EAA5-431D-9A66-85052814E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348" y="5614988"/>
            <a:ext cx="8888460" cy="915885"/>
          </a:xfrm>
        </p:spPr>
        <p:txBody>
          <a:bodyPr anchor="t">
            <a:normAutofit/>
          </a:bodyPr>
          <a:lstStyle/>
          <a:p>
            <a:r>
              <a:rPr lang="en-US" sz="1600" dirty="0"/>
              <a:t>Name:	Abhilash J Antony</a:t>
            </a:r>
          </a:p>
          <a:p>
            <a:r>
              <a:rPr lang="en-US" sz="1600" dirty="0"/>
              <a:t>Student No. C00278716</a:t>
            </a:r>
          </a:p>
          <a:p>
            <a:endParaRPr lang="en-IE" sz="1600" dirty="0"/>
          </a:p>
        </p:txBody>
      </p:sp>
      <p:pic>
        <p:nvPicPr>
          <p:cNvPr id="4" name="Picture 3" descr="Abstract image of colorful bokeh at night">
            <a:extLst>
              <a:ext uri="{FF2B5EF4-FFF2-40B4-BE49-F238E27FC236}">
                <a16:creationId xmlns:a16="http://schemas.microsoft.com/office/drawing/2014/main" id="{9DC247AC-5B9D-49F7-A290-32672C7818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24" b="15581"/>
          <a:stretch/>
        </p:blipFill>
        <p:spPr>
          <a:xfrm>
            <a:off x="-2" y="10"/>
            <a:ext cx="12192002" cy="514801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75D9F35-775B-4B73-BBB6-176A2E086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1741688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6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435BA-784C-4591-94BB-1508C861E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7E94B-01DE-4792-8796-D845F177D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>
              <a:hlinkClick r:id="rId2"/>
            </a:endParaRP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2483C-BFEF-453C-BDBA-776B48514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62" y="523875"/>
            <a:ext cx="7548478" cy="2548890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E1841DD-4F5F-4E5F-BA3C-5E69CBEDC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7105" y="4387667"/>
            <a:ext cx="4271793" cy="23922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16CA6F-8988-4203-BEE7-DC5697CA1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5287" y="2227810"/>
            <a:ext cx="4037756" cy="316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8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1130-DBFF-4413-A078-7F32823E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8" name="Content Placeholder 7" descr="Graphical user interface, diagram, Word&#10;&#10;Description automatically generated">
            <a:extLst>
              <a:ext uri="{FF2B5EF4-FFF2-40B4-BE49-F238E27FC236}">
                <a16:creationId xmlns:a16="http://schemas.microsoft.com/office/drawing/2014/main" id="{644BE0F2-5E1F-4D36-B9DE-CF696A856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62" y="1635406"/>
            <a:ext cx="9517066" cy="4502160"/>
          </a:xfrm>
        </p:spPr>
      </p:pic>
    </p:spTree>
    <p:extLst>
      <p:ext uri="{BB962C8B-B14F-4D97-AF65-F5344CB8AC3E}">
        <p14:creationId xmlns:p14="http://schemas.microsoft.com/office/powerpoint/2010/main" val="294486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4050A-6CCC-47E4-BBC2-95D42213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4C20B6D-DC75-4044-9F43-C378BCFD1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59" y="504013"/>
            <a:ext cx="9452238" cy="4803366"/>
          </a:xfrm>
        </p:spPr>
      </p:pic>
    </p:spTree>
    <p:extLst>
      <p:ext uri="{BB962C8B-B14F-4D97-AF65-F5344CB8AC3E}">
        <p14:creationId xmlns:p14="http://schemas.microsoft.com/office/powerpoint/2010/main" val="217293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02C11-F308-4F58-B845-2C2BE6A7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312621C-51EA-4FE7-A943-7C063D2BF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66" y="439839"/>
            <a:ext cx="9712244" cy="4694251"/>
          </a:xfrm>
        </p:spPr>
      </p:pic>
    </p:spTree>
    <p:extLst>
      <p:ext uri="{BB962C8B-B14F-4D97-AF65-F5344CB8AC3E}">
        <p14:creationId xmlns:p14="http://schemas.microsoft.com/office/powerpoint/2010/main" val="3485080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76D57-CAB8-4369-A9DE-61342723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F85B285-0D25-4667-823E-4CA5EDA32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2" y="1021465"/>
            <a:ext cx="9494757" cy="4815069"/>
          </a:xfrm>
        </p:spPr>
      </p:pic>
    </p:spTree>
    <p:extLst>
      <p:ext uri="{BB962C8B-B14F-4D97-AF65-F5344CB8AC3E}">
        <p14:creationId xmlns:p14="http://schemas.microsoft.com/office/powerpoint/2010/main" val="168882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A6135-8998-4E52-95A4-D0D0D1BA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A77002D-AD91-4BB8-A74E-787B06BC0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12" y="1014184"/>
            <a:ext cx="9475542" cy="4829632"/>
          </a:xfrm>
        </p:spPr>
      </p:pic>
    </p:spTree>
    <p:extLst>
      <p:ext uri="{BB962C8B-B14F-4D97-AF65-F5344CB8AC3E}">
        <p14:creationId xmlns:p14="http://schemas.microsoft.com/office/powerpoint/2010/main" val="220535975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RegularSeedRightStep">
      <a:dk1>
        <a:srgbClr val="000000"/>
      </a:dk1>
      <a:lt1>
        <a:srgbClr val="FFFFFF"/>
      </a:lt1>
      <a:dk2>
        <a:srgbClr val="281D33"/>
      </a:dk2>
      <a:lt2>
        <a:srgbClr val="E8E8E2"/>
      </a:lt2>
      <a:accent1>
        <a:srgbClr val="312FE1"/>
      </a:accent1>
      <a:accent2>
        <a:srgbClr val="6A1DCF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16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Avenir Next LT Pro Light</vt:lpstr>
      <vt:lpstr>BlocksVTI</vt:lpstr>
      <vt:lpstr>CA3 –Infrastructure and Bigdata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CA3 –Infrastructure and Bigdata </dc:title>
  <dc:creator>(Student) - Abhilash Joseph Antony</dc:creator>
  <cp:lastModifiedBy>(Student) - Abhilash Joseph Antony</cp:lastModifiedBy>
  <cp:revision>1</cp:revision>
  <dcterms:created xsi:type="dcterms:W3CDTF">2021-12-24T05:16:37Z</dcterms:created>
  <dcterms:modified xsi:type="dcterms:W3CDTF">2021-12-24T08:21:58Z</dcterms:modified>
</cp:coreProperties>
</file>