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4"/>
    <p:sldMasterId id="2147483830" r:id="rId5"/>
    <p:sldMasterId id="2147483843" r:id="rId6"/>
    <p:sldMasterId id="2147483847" r:id="rId7"/>
    <p:sldMasterId id="2147483851" r:id="rId8"/>
  </p:sldMasterIdLst>
  <p:notesMasterIdLst>
    <p:notesMasterId r:id="rId25"/>
  </p:notesMasterIdLst>
  <p:handoutMasterIdLst>
    <p:handoutMasterId r:id="rId26"/>
  </p:handoutMasterIdLst>
  <p:sldIdLst>
    <p:sldId id="263" r:id="rId9"/>
    <p:sldId id="288" r:id="rId10"/>
    <p:sldId id="289" r:id="rId11"/>
    <p:sldId id="290" r:id="rId12"/>
    <p:sldId id="293" r:id="rId13"/>
    <p:sldId id="294" r:id="rId14"/>
    <p:sldId id="285" r:id="rId15"/>
    <p:sldId id="267" r:id="rId16"/>
    <p:sldId id="265" r:id="rId17"/>
    <p:sldId id="287" r:id="rId18"/>
    <p:sldId id="295" r:id="rId19"/>
    <p:sldId id="296" r:id="rId20"/>
    <p:sldId id="297" r:id="rId21"/>
    <p:sldId id="298" r:id="rId22"/>
    <p:sldId id="291" r:id="rId23"/>
    <p:sldId id="284" r:id="rId2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/ Välkommen" id="{922630E1-5094-4B7C-BF65-81BEFB62F53F}">
          <p14:sldIdLst>
            <p14:sldId id="263"/>
            <p14:sldId id="288"/>
            <p14:sldId id="289"/>
            <p14:sldId id="290"/>
            <p14:sldId id="293"/>
            <p14:sldId id="294"/>
            <p14:sldId id="285"/>
            <p14:sldId id="267"/>
            <p14:sldId id="265"/>
            <p14:sldId id="287"/>
            <p14:sldId id="295"/>
            <p14:sldId id="296"/>
            <p14:sldId id="297"/>
            <p14:sldId id="298"/>
            <p14:sldId id="291"/>
            <p14:sldId id="284"/>
          </p14:sldIdLst>
        </p14:section>
        <p14:section name="Textsidor" id="{819CCB62-EDFF-4AA2-88A2-C69CD6FD26F9}">
          <p14:sldIdLst/>
        </p14:section>
        <p14:section name="Diagram" id="{7410C68C-8526-461A-9C91-E39769FEC980}">
          <p14:sldIdLst/>
        </p14:section>
        <p14:section name="Slut" id="{8BAF2EBF-3C48-4FF2-A8EE-541397B303F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C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11EB2-6229-4DA2-8E87-D6F1B8D92464}" v="36" dt="2024-02-09T16:17:12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Format med tema 1 - dekorfärg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just format 1 - Dekorfärg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just format 1 - Dekorfär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Strömbäck" userId="S::lenst32@ad.liu.se::e2bb9949-eb7d-4e66-b2c5-6c13d7255e64" providerId="AD" clId="Web-{E419ACE0-FB5C-491E-BC95-76728CE98B61}"/>
    <pc:docChg chg="modSld">
      <pc:chgData name="Lena Strömbäck" userId="S::lenst32@ad.liu.se::e2bb9949-eb7d-4e66-b2c5-6c13d7255e64" providerId="AD" clId="Web-{E419ACE0-FB5C-491E-BC95-76728CE98B61}" dt="2024-01-11T12:48:04.631" v="104" actId="14100"/>
      <pc:docMkLst>
        <pc:docMk/>
      </pc:docMkLst>
      <pc:sldChg chg="addSp delSp modSp delAnim">
        <pc:chgData name="Lena Strömbäck" userId="S::lenst32@ad.liu.se::e2bb9949-eb7d-4e66-b2c5-6c13d7255e64" providerId="AD" clId="Web-{E419ACE0-FB5C-491E-BC95-76728CE98B61}" dt="2024-01-11T12:48:04.631" v="104" actId="14100"/>
        <pc:sldMkLst>
          <pc:docMk/>
          <pc:sldMk cId="856537196" sldId="287"/>
        </pc:sldMkLst>
        <pc:spChg chg="mod">
          <ac:chgData name="Lena Strömbäck" userId="S::lenst32@ad.liu.se::e2bb9949-eb7d-4e66-b2c5-6c13d7255e64" providerId="AD" clId="Web-{E419ACE0-FB5C-491E-BC95-76728CE98B61}" dt="2024-01-11T12:47:52.193" v="100" actId="20577"/>
          <ac:spMkLst>
            <pc:docMk/>
            <pc:sldMk cId="856537196" sldId="287"/>
            <ac:spMk id="2" creationId="{241C621B-AC8F-B8C2-FA30-633C18D3F45F}"/>
          </ac:spMkLst>
        </pc:spChg>
        <pc:picChg chg="del">
          <ac:chgData name="Lena Strömbäck" userId="S::lenst32@ad.liu.se::e2bb9949-eb7d-4e66-b2c5-6c13d7255e64" providerId="AD" clId="Web-{E419ACE0-FB5C-491E-BC95-76728CE98B61}" dt="2024-01-11T12:33:18.498" v="0"/>
          <ac:picMkLst>
            <pc:docMk/>
            <pc:sldMk cId="856537196" sldId="287"/>
            <ac:picMk id="4" creationId="{220E8433-17AD-C8FC-6C4A-1B04144CCFC2}"/>
          </ac:picMkLst>
        </pc:picChg>
        <pc:picChg chg="add del mod">
          <ac:chgData name="Lena Strömbäck" userId="S::lenst32@ad.liu.se::e2bb9949-eb7d-4e66-b2c5-6c13d7255e64" providerId="AD" clId="Web-{E419ACE0-FB5C-491E-BC95-76728CE98B61}" dt="2024-01-11T12:45:39.424" v="91"/>
          <ac:picMkLst>
            <pc:docMk/>
            <pc:sldMk cId="856537196" sldId="287"/>
            <ac:picMk id="5" creationId="{740FF461-D09E-470A-5E57-AA016BE64D5B}"/>
          </ac:picMkLst>
        </pc:picChg>
        <pc:picChg chg="add del mod">
          <ac:chgData name="Lena Strömbäck" userId="S::lenst32@ad.liu.se::e2bb9949-eb7d-4e66-b2c5-6c13d7255e64" providerId="AD" clId="Web-{E419ACE0-FB5C-491E-BC95-76728CE98B61}" dt="2024-01-11T12:46:27.769" v="94"/>
          <ac:picMkLst>
            <pc:docMk/>
            <pc:sldMk cId="856537196" sldId="287"/>
            <ac:picMk id="6" creationId="{009F941C-654A-A0FF-A62E-E6723AE3F0B6}"/>
          </ac:picMkLst>
        </pc:picChg>
        <pc:picChg chg="add del mod">
          <ac:chgData name="Lena Strömbäck" userId="S::lenst32@ad.liu.se::e2bb9949-eb7d-4e66-b2c5-6c13d7255e64" providerId="AD" clId="Web-{E419ACE0-FB5C-491E-BC95-76728CE98B61}" dt="2024-01-11T12:47:03.333" v="96"/>
          <ac:picMkLst>
            <pc:docMk/>
            <pc:sldMk cId="856537196" sldId="287"/>
            <ac:picMk id="7" creationId="{47FCEBC6-4894-ADDC-14E8-04DA5069F3C1}"/>
          </ac:picMkLst>
        </pc:picChg>
        <pc:picChg chg="add mod">
          <ac:chgData name="Lena Strömbäck" userId="S::lenst32@ad.liu.se::e2bb9949-eb7d-4e66-b2c5-6c13d7255e64" providerId="AD" clId="Web-{E419ACE0-FB5C-491E-BC95-76728CE98B61}" dt="2024-01-11T12:48:04.631" v="104" actId="14100"/>
          <ac:picMkLst>
            <pc:docMk/>
            <pc:sldMk cId="856537196" sldId="287"/>
            <ac:picMk id="8" creationId="{886FC0BC-0C97-7DFB-5D17-667708CDF3C3}"/>
          </ac:picMkLst>
        </pc:picChg>
      </pc:sldChg>
      <pc:sldChg chg="modSp">
        <pc:chgData name="Lena Strömbäck" userId="S::lenst32@ad.liu.se::e2bb9949-eb7d-4e66-b2c5-6c13d7255e64" providerId="AD" clId="Web-{E419ACE0-FB5C-491E-BC95-76728CE98B61}" dt="2024-01-11T12:43:30.389" v="88" actId="20577"/>
        <pc:sldMkLst>
          <pc:docMk/>
          <pc:sldMk cId="634482097" sldId="291"/>
        </pc:sldMkLst>
        <pc:spChg chg="mod">
          <ac:chgData name="Lena Strömbäck" userId="S::lenst32@ad.liu.se::e2bb9949-eb7d-4e66-b2c5-6c13d7255e64" providerId="AD" clId="Web-{E419ACE0-FB5C-491E-BC95-76728CE98B61}" dt="2024-01-11T12:35:12.970" v="33" actId="20577"/>
          <ac:spMkLst>
            <pc:docMk/>
            <pc:sldMk cId="634482097" sldId="291"/>
            <ac:spMk id="2" creationId="{3DDB3E73-DAC2-D404-3BCC-B61E77DBA94C}"/>
          </ac:spMkLst>
        </pc:spChg>
        <pc:spChg chg="mod">
          <ac:chgData name="Lena Strömbäck" userId="S::lenst32@ad.liu.se::e2bb9949-eb7d-4e66-b2c5-6c13d7255e64" providerId="AD" clId="Web-{E419ACE0-FB5C-491E-BC95-76728CE98B61}" dt="2024-01-11T12:43:30.389" v="88" actId="20577"/>
          <ac:spMkLst>
            <pc:docMk/>
            <pc:sldMk cId="634482097" sldId="291"/>
            <ac:spMk id="6" creationId="{AE1A2E54-6F27-5E25-2CAB-8F48C9C545AE}"/>
          </ac:spMkLst>
        </pc:spChg>
        <pc:graphicFrameChg chg="modGraphic">
          <ac:chgData name="Lena Strömbäck" userId="S::lenst32@ad.liu.se::e2bb9949-eb7d-4e66-b2c5-6c13d7255e64" providerId="AD" clId="Web-{E419ACE0-FB5C-491E-BC95-76728CE98B61}" dt="2024-01-11T12:35:43.721" v="41" actId="20577"/>
          <ac:graphicFrameMkLst>
            <pc:docMk/>
            <pc:sldMk cId="634482097" sldId="291"/>
            <ac:graphicFrameMk id="7" creationId="{614D88C9-6FC8-9287-D5E1-3A132733FCF6}"/>
          </ac:graphicFrameMkLst>
        </pc:graphicFrameChg>
      </pc:sldChg>
    </pc:docChg>
  </pc:docChgLst>
  <pc:docChgLst>
    <pc:chgData name="Marcus Nätteldal" userId="S::marcus.natteldal_ltu.se#ext#@liuonline.onmicrosoft.com::31e63a52-ddd1-458b-935a-0f43794edaca" providerId="AD" clId="Web-{D4E189F2-00F1-4EBB-9307-1F720D8797BF}"/>
    <pc:docChg chg="modSld">
      <pc:chgData name="Marcus Nätteldal" userId="S::marcus.natteldal_ltu.se#ext#@liuonline.onmicrosoft.com::31e63a52-ddd1-458b-935a-0f43794edaca" providerId="AD" clId="Web-{D4E189F2-00F1-4EBB-9307-1F720D8797BF}" dt="2023-11-06T09:37:20.690" v="1" actId="20577"/>
      <pc:docMkLst>
        <pc:docMk/>
      </pc:docMkLst>
      <pc:sldChg chg="modSp">
        <pc:chgData name="Marcus Nätteldal" userId="S::marcus.natteldal_ltu.se#ext#@liuonline.onmicrosoft.com::31e63a52-ddd1-458b-935a-0f43794edaca" providerId="AD" clId="Web-{D4E189F2-00F1-4EBB-9307-1F720D8797BF}" dt="2023-11-06T09:37:20.690" v="1" actId="20577"/>
        <pc:sldMkLst>
          <pc:docMk/>
          <pc:sldMk cId="143582170" sldId="288"/>
        </pc:sldMkLst>
        <pc:spChg chg="mod">
          <ac:chgData name="Marcus Nätteldal" userId="S::marcus.natteldal_ltu.se#ext#@liuonline.onmicrosoft.com::31e63a52-ddd1-458b-935a-0f43794edaca" providerId="AD" clId="Web-{D4E189F2-00F1-4EBB-9307-1F720D8797BF}" dt="2023-11-06T09:37:20.690" v="1" actId="20577"/>
          <ac:spMkLst>
            <pc:docMk/>
            <pc:sldMk cId="143582170" sldId="288"/>
            <ac:spMk id="3" creationId="{0C9F5621-F949-90F6-89C5-901A8C2596D6}"/>
          </ac:spMkLst>
        </pc:spChg>
      </pc:sldChg>
    </pc:docChg>
  </pc:docChgLst>
  <pc:docChgLst>
    <pc:chgData name="Lena Strömbäck" userId="S::lenst32@ad.liu.se::e2bb9949-eb7d-4e66-b2c5-6c13d7255e64" providerId="AD" clId="Web-{6A611EB2-6229-4DA2-8E87-D6F1B8D92464}"/>
    <pc:docChg chg="modSld">
      <pc:chgData name="Lena Strömbäck" userId="S::lenst32@ad.liu.se::e2bb9949-eb7d-4e66-b2c5-6c13d7255e64" providerId="AD" clId="Web-{6A611EB2-6229-4DA2-8E87-D6F1B8D92464}" dt="2024-02-09T16:17:04.713" v="17" actId="20577"/>
      <pc:docMkLst>
        <pc:docMk/>
      </pc:docMkLst>
      <pc:sldChg chg="modSp">
        <pc:chgData name="Lena Strömbäck" userId="S::lenst32@ad.liu.se::e2bb9949-eb7d-4e66-b2c5-6c13d7255e64" providerId="AD" clId="Web-{6A611EB2-6229-4DA2-8E87-D6F1B8D92464}" dt="2024-02-09T16:17:04.713" v="17" actId="20577"/>
        <pc:sldMkLst>
          <pc:docMk/>
          <pc:sldMk cId="856537196" sldId="287"/>
        </pc:sldMkLst>
        <pc:spChg chg="mod">
          <ac:chgData name="Lena Strömbäck" userId="S::lenst32@ad.liu.se::e2bb9949-eb7d-4e66-b2c5-6c13d7255e64" providerId="AD" clId="Web-{6A611EB2-6229-4DA2-8E87-D6F1B8D92464}" dt="2024-02-09T16:17:04.713" v="17" actId="20577"/>
          <ac:spMkLst>
            <pc:docMk/>
            <pc:sldMk cId="856537196" sldId="287"/>
            <ac:spMk id="4" creationId="{34E5285A-297E-6F7C-5DA4-074BFB39B14A}"/>
          </ac:spMkLst>
        </pc:spChg>
      </pc:sldChg>
    </pc:docChg>
  </pc:docChgLst>
  <pc:docChgLst>
    <pc:chgData name="Lena Strömbäck" userId="e2bb9949-eb7d-4e66-b2c5-6c13d7255e64" providerId="ADAL" clId="{A8D37721-A2DD-4905-9F22-59378F21B284}"/>
    <pc:docChg chg="undo custSel addSld delSld modSld sldOrd modSection">
      <pc:chgData name="Lena Strömbäck" userId="e2bb9949-eb7d-4e66-b2c5-6c13d7255e64" providerId="ADAL" clId="{A8D37721-A2DD-4905-9F22-59378F21B284}" dt="2023-11-07T09:14:32.838" v="5270" actId="20577"/>
      <pc:docMkLst>
        <pc:docMk/>
      </pc:docMkLst>
      <pc:sldChg chg="modSp mod">
        <pc:chgData name="Lena Strömbäck" userId="e2bb9949-eb7d-4e66-b2c5-6c13d7255e64" providerId="ADAL" clId="{A8D37721-A2DD-4905-9F22-59378F21B284}" dt="2023-11-01T08:49:25.752" v="4250" actId="20577"/>
        <pc:sldMkLst>
          <pc:docMk/>
          <pc:sldMk cId="4139750783" sldId="263"/>
        </pc:sldMkLst>
        <pc:spChg chg="mod">
          <ac:chgData name="Lena Strömbäck" userId="e2bb9949-eb7d-4e66-b2c5-6c13d7255e64" providerId="ADAL" clId="{A8D37721-A2DD-4905-9F22-59378F21B284}" dt="2023-11-01T08:48:58.231" v="4165" actId="20577"/>
          <ac:spMkLst>
            <pc:docMk/>
            <pc:sldMk cId="4139750783" sldId="263"/>
            <ac:spMk id="2" creationId="{C82E7D07-1CFB-4CD9-9B59-3E5BC2582807}"/>
          </ac:spMkLst>
        </pc:spChg>
        <pc:spChg chg="mod">
          <ac:chgData name="Lena Strömbäck" userId="e2bb9949-eb7d-4e66-b2c5-6c13d7255e64" providerId="ADAL" clId="{A8D37721-A2DD-4905-9F22-59378F21B284}" dt="2023-11-01T08:49:25.752" v="4250" actId="20577"/>
          <ac:spMkLst>
            <pc:docMk/>
            <pc:sldMk cId="4139750783" sldId="263"/>
            <ac:spMk id="8" creationId="{31726212-0439-4E35-B5E9-DDBF21A27D76}"/>
          </ac:spMkLst>
        </pc:spChg>
      </pc:sldChg>
      <pc:sldChg chg="addSp delSp modSp add mod">
        <pc:chgData name="Lena Strömbäck" userId="e2bb9949-eb7d-4e66-b2c5-6c13d7255e64" providerId="ADAL" clId="{A8D37721-A2DD-4905-9F22-59378F21B284}" dt="2023-10-31T15:19:29.640" v="696" actId="478"/>
        <pc:sldMkLst>
          <pc:docMk/>
          <pc:sldMk cId="1165381673" sldId="265"/>
        </pc:sldMkLst>
        <pc:spChg chg="add del mod">
          <ac:chgData name="Lena Strömbäck" userId="e2bb9949-eb7d-4e66-b2c5-6c13d7255e64" providerId="ADAL" clId="{A8D37721-A2DD-4905-9F22-59378F21B284}" dt="2023-10-31T15:15:53.351" v="687" actId="478"/>
          <ac:spMkLst>
            <pc:docMk/>
            <pc:sldMk cId="1165381673" sldId="265"/>
            <ac:spMk id="5" creationId="{A066E5E6-1E71-E741-BF06-AFF09A19F813}"/>
          </ac:spMkLst>
        </pc:spChg>
        <pc:spChg chg="mod">
          <ac:chgData name="Lena Strömbäck" userId="e2bb9949-eb7d-4e66-b2c5-6c13d7255e64" providerId="ADAL" clId="{A8D37721-A2DD-4905-9F22-59378F21B284}" dt="2023-10-31T15:14:09.875" v="680" actId="20577"/>
          <ac:spMkLst>
            <pc:docMk/>
            <pc:sldMk cId="1165381673" sldId="265"/>
            <ac:spMk id="8" creationId="{51526F77-51B7-FBE4-2659-373C00B06600}"/>
          </ac:spMkLst>
        </pc:spChg>
        <pc:spChg chg="del">
          <ac:chgData name="Lena Strömbäck" userId="e2bb9949-eb7d-4e66-b2c5-6c13d7255e64" providerId="ADAL" clId="{A8D37721-A2DD-4905-9F22-59378F21B284}" dt="2023-10-31T15:19:29.640" v="696" actId="478"/>
          <ac:spMkLst>
            <pc:docMk/>
            <pc:sldMk cId="1165381673" sldId="265"/>
            <ac:spMk id="13" creationId="{2F9D5832-5351-A575-461F-625DD752B367}"/>
          </ac:spMkLst>
        </pc:spChg>
        <pc:spChg chg="del mod">
          <ac:chgData name="Lena Strömbäck" userId="e2bb9949-eb7d-4e66-b2c5-6c13d7255e64" providerId="ADAL" clId="{A8D37721-A2DD-4905-9F22-59378F21B284}" dt="2023-10-31T15:13:34.223" v="676" actId="478"/>
          <ac:spMkLst>
            <pc:docMk/>
            <pc:sldMk cId="1165381673" sldId="265"/>
            <ac:spMk id="14" creationId="{F037322D-66FA-FBF9-E1C7-7A340F9D2D5B}"/>
          </ac:spMkLst>
        </pc:spChg>
        <pc:spChg chg="mod">
          <ac:chgData name="Lena Strömbäck" userId="e2bb9949-eb7d-4e66-b2c5-6c13d7255e64" providerId="ADAL" clId="{A8D37721-A2DD-4905-9F22-59378F21B284}" dt="2023-10-31T15:13:12.856" v="674" actId="20577"/>
          <ac:spMkLst>
            <pc:docMk/>
            <pc:sldMk cId="1165381673" sldId="265"/>
            <ac:spMk id="28" creationId="{60301931-977E-68A7-D0ED-B41BBB3E2CDA}"/>
          </ac:spMkLst>
        </pc:spChg>
        <pc:spChg chg="mod">
          <ac:chgData name="Lena Strömbäck" userId="e2bb9949-eb7d-4e66-b2c5-6c13d7255e64" providerId="ADAL" clId="{A8D37721-A2DD-4905-9F22-59378F21B284}" dt="2023-10-31T15:19:07.004" v="695" actId="14100"/>
          <ac:spMkLst>
            <pc:docMk/>
            <pc:sldMk cId="1165381673" sldId="265"/>
            <ac:spMk id="38" creationId="{D3937F9D-6FDA-1504-C3E3-D97AF619E0C3}"/>
          </ac:spMkLst>
        </pc:spChg>
        <pc:spChg chg="del">
          <ac:chgData name="Lena Strömbäck" userId="e2bb9949-eb7d-4e66-b2c5-6c13d7255e64" providerId="ADAL" clId="{A8D37721-A2DD-4905-9F22-59378F21B284}" dt="2023-10-31T15:13:36.393" v="677" actId="478"/>
          <ac:spMkLst>
            <pc:docMk/>
            <pc:sldMk cId="1165381673" sldId="265"/>
            <ac:spMk id="39" creationId="{9AC042D7-049E-4F79-AC4B-F8CA457C7A6A}"/>
          </ac:spMkLst>
        </pc:spChg>
        <pc:spChg chg="mod">
          <ac:chgData name="Lena Strömbäck" userId="e2bb9949-eb7d-4e66-b2c5-6c13d7255e64" providerId="ADAL" clId="{A8D37721-A2DD-4905-9F22-59378F21B284}" dt="2023-10-31T15:17:44.740" v="688" actId="14100"/>
          <ac:spMkLst>
            <pc:docMk/>
            <pc:sldMk cId="1165381673" sldId="265"/>
            <ac:spMk id="43" creationId="{45E37BE5-FE5A-DB1A-C9E8-581C560AD6FD}"/>
          </ac:spMkLst>
        </pc:spChg>
        <pc:picChg chg="del">
          <ac:chgData name="Lena Strömbäck" userId="e2bb9949-eb7d-4e66-b2c5-6c13d7255e64" providerId="ADAL" clId="{A8D37721-A2DD-4905-9F22-59378F21B284}" dt="2023-10-31T15:13:30.315" v="675" actId="478"/>
          <ac:picMkLst>
            <pc:docMk/>
            <pc:sldMk cId="1165381673" sldId="265"/>
            <ac:picMk id="19" creationId="{2B7A374A-B83C-08EA-0D0E-207D58DF0375}"/>
          </ac:picMkLst>
        </pc:picChg>
      </pc:sldChg>
      <pc:sldChg chg="addSp delSp modSp add mod">
        <pc:chgData name="Lena Strömbäck" userId="e2bb9949-eb7d-4e66-b2c5-6c13d7255e64" providerId="ADAL" clId="{A8D37721-A2DD-4905-9F22-59378F21B284}" dt="2023-11-01T15:00:12.041" v="5067" actId="20577"/>
        <pc:sldMkLst>
          <pc:docMk/>
          <pc:sldMk cId="393907100" sldId="267"/>
        </pc:sldMkLst>
        <pc:spChg chg="mod">
          <ac:chgData name="Lena Strömbäck" userId="e2bb9949-eb7d-4e66-b2c5-6c13d7255e64" providerId="ADAL" clId="{A8D37721-A2DD-4905-9F22-59378F21B284}" dt="2023-11-01T14:59:39.646" v="5053" actId="26606"/>
          <ac:spMkLst>
            <pc:docMk/>
            <pc:sldMk cId="393907100" sldId="267"/>
            <ac:spMk id="2" creationId="{0FB3BD8D-56AB-A7C8-73FA-3EE7959B8E9B}"/>
          </ac:spMkLst>
        </pc:spChg>
        <pc:spChg chg="add del mod">
          <ac:chgData name="Lena Strömbäck" userId="e2bb9949-eb7d-4e66-b2c5-6c13d7255e64" providerId="ADAL" clId="{A8D37721-A2DD-4905-9F22-59378F21B284}" dt="2023-11-01T14:59:39.646" v="5053" actId="26606"/>
          <ac:spMkLst>
            <pc:docMk/>
            <pc:sldMk cId="393907100" sldId="267"/>
            <ac:spMk id="3" creationId="{9F4710E2-A14F-2BD0-CE2C-7F2A0FE3B7D9}"/>
          </ac:spMkLst>
        </pc:spChg>
        <pc:graphicFrameChg chg="add del">
          <ac:chgData name="Lena Strömbäck" userId="e2bb9949-eb7d-4e66-b2c5-6c13d7255e64" providerId="ADAL" clId="{A8D37721-A2DD-4905-9F22-59378F21B284}" dt="2023-11-01T14:59:37.438" v="5050" actId="26606"/>
          <ac:graphicFrameMkLst>
            <pc:docMk/>
            <pc:sldMk cId="393907100" sldId="267"/>
            <ac:graphicFrameMk id="5" creationId="{2899EFCC-3721-ED71-10AA-E94AF468E5C2}"/>
          </ac:graphicFrameMkLst>
        </pc:graphicFrameChg>
        <pc:graphicFrameChg chg="add del">
          <ac:chgData name="Lena Strömbäck" userId="e2bb9949-eb7d-4e66-b2c5-6c13d7255e64" providerId="ADAL" clId="{A8D37721-A2DD-4905-9F22-59378F21B284}" dt="2023-11-01T14:59:39.630" v="5052" actId="26606"/>
          <ac:graphicFrameMkLst>
            <pc:docMk/>
            <pc:sldMk cId="393907100" sldId="267"/>
            <ac:graphicFrameMk id="7" creationId="{D570EFE4-1053-E3AB-4067-8D4AE0A95EE4}"/>
          </ac:graphicFrameMkLst>
        </pc:graphicFrameChg>
        <pc:graphicFrameChg chg="add mod">
          <ac:chgData name="Lena Strömbäck" userId="e2bb9949-eb7d-4e66-b2c5-6c13d7255e64" providerId="ADAL" clId="{A8D37721-A2DD-4905-9F22-59378F21B284}" dt="2023-11-01T15:00:12.041" v="5067" actId="20577"/>
          <ac:graphicFrameMkLst>
            <pc:docMk/>
            <pc:sldMk cId="393907100" sldId="267"/>
            <ac:graphicFrameMk id="9" creationId="{2899EFCC-3721-ED71-10AA-E94AF468E5C2}"/>
          </ac:graphicFrameMkLst>
        </pc:graphicFrameChg>
      </pc:sldChg>
      <pc:sldChg chg="del">
        <pc:chgData name="Lena Strömbäck" userId="e2bb9949-eb7d-4e66-b2c5-6c13d7255e64" providerId="ADAL" clId="{A8D37721-A2DD-4905-9F22-59378F21B284}" dt="2023-11-01T08:09:53.092" v="1879" actId="47"/>
        <pc:sldMkLst>
          <pc:docMk/>
          <pc:sldMk cId="2426023430" sldId="281"/>
        </pc:sldMkLst>
      </pc:sldChg>
      <pc:sldChg chg="del">
        <pc:chgData name="Lena Strömbäck" userId="e2bb9949-eb7d-4e66-b2c5-6c13d7255e64" providerId="ADAL" clId="{A8D37721-A2DD-4905-9F22-59378F21B284}" dt="2023-11-01T08:47:23.952" v="3930" actId="47"/>
        <pc:sldMkLst>
          <pc:docMk/>
          <pc:sldMk cId="2755856999" sldId="282"/>
        </pc:sldMkLst>
      </pc:sldChg>
      <pc:sldChg chg="del">
        <pc:chgData name="Lena Strömbäck" userId="e2bb9949-eb7d-4e66-b2c5-6c13d7255e64" providerId="ADAL" clId="{A8D37721-A2DD-4905-9F22-59378F21B284}" dt="2023-11-01T08:41:14.956" v="3748" actId="2696"/>
        <pc:sldMkLst>
          <pc:docMk/>
          <pc:sldMk cId="2831372169" sldId="283"/>
        </pc:sldMkLst>
      </pc:sldChg>
      <pc:sldChg chg="modSp mod">
        <pc:chgData name="Lena Strömbäck" userId="e2bb9949-eb7d-4e66-b2c5-6c13d7255e64" providerId="ADAL" clId="{A8D37721-A2DD-4905-9F22-59378F21B284}" dt="2023-11-01T08:48:28.422" v="4120" actId="20577"/>
        <pc:sldMkLst>
          <pc:docMk/>
          <pc:sldMk cId="1821489092" sldId="284"/>
        </pc:sldMkLst>
        <pc:spChg chg="mod">
          <ac:chgData name="Lena Strömbäck" userId="e2bb9949-eb7d-4e66-b2c5-6c13d7255e64" providerId="ADAL" clId="{A8D37721-A2DD-4905-9F22-59378F21B284}" dt="2023-11-01T08:48:28.422" v="4120" actId="20577"/>
          <ac:spMkLst>
            <pc:docMk/>
            <pc:sldMk cId="1821489092" sldId="284"/>
            <ac:spMk id="2" creationId="{2F18A88E-2291-6236-0845-2066AB16BC40}"/>
          </ac:spMkLst>
        </pc:spChg>
        <pc:spChg chg="mod">
          <ac:chgData name="Lena Strömbäck" userId="e2bb9949-eb7d-4e66-b2c5-6c13d7255e64" providerId="ADAL" clId="{A8D37721-A2DD-4905-9F22-59378F21B284}" dt="2023-11-01T08:48:17.902" v="4089" actId="5793"/>
          <ac:spMkLst>
            <pc:docMk/>
            <pc:sldMk cId="1821489092" sldId="284"/>
            <ac:spMk id="3" creationId="{18654418-0655-4308-0607-26237FC810E3}"/>
          </ac:spMkLst>
        </pc:spChg>
      </pc:sldChg>
      <pc:sldChg chg="modSp mod ord">
        <pc:chgData name="Lena Strömbäck" userId="e2bb9949-eb7d-4e66-b2c5-6c13d7255e64" providerId="ADAL" clId="{A8D37721-A2DD-4905-9F22-59378F21B284}" dt="2023-11-01T08:45:55.591" v="3809" actId="20577"/>
        <pc:sldMkLst>
          <pc:docMk/>
          <pc:sldMk cId="2586759883" sldId="285"/>
        </pc:sldMkLst>
        <pc:spChg chg="mod">
          <ac:chgData name="Lena Strömbäck" userId="e2bb9949-eb7d-4e66-b2c5-6c13d7255e64" providerId="ADAL" clId="{A8D37721-A2DD-4905-9F22-59378F21B284}" dt="2023-11-01T08:45:55.591" v="3809" actId="20577"/>
          <ac:spMkLst>
            <pc:docMk/>
            <pc:sldMk cId="2586759883" sldId="285"/>
            <ac:spMk id="2" creationId="{77C967A2-912A-27B5-E95D-10B521836FAF}"/>
          </ac:spMkLst>
        </pc:spChg>
      </pc:sldChg>
      <pc:sldChg chg="modSp new del mod ord">
        <pc:chgData name="Lena Strömbäck" userId="e2bb9949-eb7d-4e66-b2c5-6c13d7255e64" providerId="ADAL" clId="{A8D37721-A2DD-4905-9F22-59378F21B284}" dt="2023-11-01T08:48:43.285" v="4121" actId="47"/>
        <pc:sldMkLst>
          <pc:docMk/>
          <pc:sldMk cId="646894810" sldId="286"/>
        </pc:sldMkLst>
        <pc:spChg chg="mod">
          <ac:chgData name="Lena Strömbäck" userId="e2bb9949-eb7d-4e66-b2c5-6c13d7255e64" providerId="ADAL" clId="{A8D37721-A2DD-4905-9F22-59378F21B284}" dt="2023-10-30T14:53:36.418" v="5"/>
          <ac:spMkLst>
            <pc:docMk/>
            <pc:sldMk cId="646894810" sldId="286"/>
            <ac:spMk id="3" creationId="{DBF83D52-AD35-20D1-88AE-E5097AF9BE36}"/>
          </ac:spMkLst>
        </pc:spChg>
      </pc:sldChg>
      <pc:sldChg chg="new del">
        <pc:chgData name="Lena Strömbäck" userId="e2bb9949-eb7d-4e66-b2c5-6c13d7255e64" providerId="ADAL" clId="{A8D37721-A2DD-4905-9F22-59378F21B284}" dt="2023-10-30T14:51:25.448" v="1" actId="47"/>
        <pc:sldMkLst>
          <pc:docMk/>
          <pc:sldMk cId="4203800039" sldId="286"/>
        </pc:sldMkLst>
      </pc:sldChg>
      <pc:sldChg chg="addSp modSp new mod ord modAnim">
        <pc:chgData name="Lena Strömbäck" userId="e2bb9949-eb7d-4e66-b2c5-6c13d7255e64" providerId="ADAL" clId="{A8D37721-A2DD-4905-9F22-59378F21B284}" dt="2023-11-06T11:51:53.665" v="5228" actId="14100"/>
        <pc:sldMkLst>
          <pc:docMk/>
          <pc:sldMk cId="856537196" sldId="287"/>
        </pc:sldMkLst>
        <pc:spChg chg="mod">
          <ac:chgData name="Lena Strömbäck" userId="e2bb9949-eb7d-4e66-b2c5-6c13d7255e64" providerId="ADAL" clId="{A8D37721-A2DD-4905-9F22-59378F21B284}" dt="2023-11-01T08:27:00.245" v="3249" actId="313"/>
          <ac:spMkLst>
            <pc:docMk/>
            <pc:sldMk cId="856537196" sldId="287"/>
            <ac:spMk id="2" creationId="{241C621B-AC8F-B8C2-FA30-633C18D3F45F}"/>
          </ac:spMkLst>
        </pc:spChg>
        <pc:spChg chg="mod">
          <ac:chgData name="Lena Strömbäck" userId="e2bb9949-eb7d-4e66-b2c5-6c13d7255e64" providerId="ADAL" clId="{A8D37721-A2DD-4905-9F22-59378F21B284}" dt="2023-11-06T11:51:44.394" v="5227" actId="14100"/>
          <ac:spMkLst>
            <pc:docMk/>
            <pc:sldMk cId="856537196" sldId="287"/>
            <ac:spMk id="3" creationId="{BBAACD22-86FD-C438-6472-87E7EE91F6CB}"/>
          </ac:spMkLst>
        </pc:spChg>
        <pc:picChg chg="add mod">
          <ac:chgData name="Lena Strömbäck" userId="e2bb9949-eb7d-4e66-b2c5-6c13d7255e64" providerId="ADAL" clId="{A8D37721-A2DD-4905-9F22-59378F21B284}" dt="2023-11-06T11:51:53.665" v="5228" actId="14100"/>
          <ac:picMkLst>
            <pc:docMk/>
            <pc:sldMk cId="856537196" sldId="287"/>
            <ac:picMk id="4" creationId="{220E8433-17AD-C8FC-6C4A-1B04144CCFC2}"/>
          </ac:picMkLst>
        </pc:picChg>
      </pc:sldChg>
      <pc:sldChg chg="modSp new mod">
        <pc:chgData name="Lena Strömbäck" userId="e2bb9949-eb7d-4e66-b2c5-6c13d7255e64" providerId="ADAL" clId="{A8D37721-A2DD-4905-9F22-59378F21B284}" dt="2023-11-06T16:20:28.536" v="5233" actId="27636"/>
        <pc:sldMkLst>
          <pc:docMk/>
          <pc:sldMk cId="143582170" sldId="288"/>
        </pc:sldMkLst>
        <pc:spChg chg="mod">
          <ac:chgData name="Lena Strömbäck" userId="e2bb9949-eb7d-4e66-b2c5-6c13d7255e64" providerId="ADAL" clId="{A8D37721-A2DD-4905-9F22-59378F21B284}" dt="2023-10-30T15:08:25.647" v="38" actId="20577"/>
          <ac:spMkLst>
            <pc:docMk/>
            <pc:sldMk cId="143582170" sldId="288"/>
            <ac:spMk id="2" creationId="{7CBE6542-6010-DCE1-A145-0DF7424E3901}"/>
          </ac:spMkLst>
        </pc:spChg>
        <pc:spChg chg="mod">
          <ac:chgData name="Lena Strömbäck" userId="e2bb9949-eb7d-4e66-b2c5-6c13d7255e64" providerId="ADAL" clId="{A8D37721-A2DD-4905-9F22-59378F21B284}" dt="2023-11-06T16:20:28.536" v="5233" actId="27636"/>
          <ac:spMkLst>
            <pc:docMk/>
            <pc:sldMk cId="143582170" sldId="288"/>
            <ac:spMk id="3" creationId="{0C9F5621-F949-90F6-89C5-901A8C2596D6}"/>
          </ac:spMkLst>
        </pc:spChg>
      </pc:sldChg>
      <pc:sldChg chg="addSp delSp modSp new mod ord modClrScheme chgLayout">
        <pc:chgData name="Lena Strömbäck" userId="e2bb9949-eb7d-4e66-b2c5-6c13d7255e64" providerId="ADAL" clId="{A8D37721-A2DD-4905-9F22-59378F21B284}" dt="2023-11-01T15:01:08.173" v="5068" actId="12385"/>
        <pc:sldMkLst>
          <pc:docMk/>
          <pc:sldMk cId="1887990336" sldId="289"/>
        </pc:sldMkLst>
        <pc:spChg chg="mod">
          <ac:chgData name="Lena Strömbäck" userId="e2bb9949-eb7d-4e66-b2c5-6c13d7255e64" providerId="ADAL" clId="{A8D37721-A2DD-4905-9F22-59378F21B284}" dt="2023-11-01T14:36:31.920" v="4634" actId="26606"/>
          <ac:spMkLst>
            <pc:docMk/>
            <pc:sldMk cId="1887990336" sldId="289"/>
            <ac:spMk id="2" creationId="{C6F65E52-47C5-DDF5-DBD6-CDB86B180D93}"/>
          </ac:spMkLst>
        </pc:spChg>
        <pc:spChg chg="del">
          <ac:chgData name="Lena Strömbäck" userId="e2bb9949-eb7d-4e66-b2c5-6c13d7255e64" providerId="ADAL" clId="{A8D37721-A2DD-4905-9F22-59378F21B284}" dt="2023-11-01T07:33:37.989" v="807" actId="3680"/>
          <ac:spMkLst>
            <pc:docMk/>
            <pc:sldMk cId="1887990336" sldId="289"/>
            <ac:spMk id="3" creationId="{B8FC0DCA-9312-CFB3-A021-8386EB5A13A7}"/>
          </ac:spMkLst>
        </pc:spChg>
        <pc:spChg chg="add del">
          <ac:chgData name="Lena Strömbäck" userId="e2bb9949-eb7d-4e66-b2c5-6c13d7255e64" providerId="ADAL" clId="{A8D37721-A2DD-4905-9F22-59378F21B284}" dt="2023-11-01T07:37:17.712" v="838" actId="22"/>
          <ac:spMkLst>
            <pc:docMk/>
            <pc:sldMk cId="1887990336" sldId="289"/>
            <ac:spMk id="6" creationId="{ECA10B45-6D1C-D649-67C8-3D53BC5ACC1A}"/>
          </ac:spMkLst>
        </pc:spChg>
        <pc:spChg chg="add mod">
          <ac:chgData name="Lena Strömbäck" userId="e2bb9949-eb7d-4e66-b2c5-6c13d7255e64" providerId="ADAL" clId="{A8D37721-A2DD-4905-9F22-59378F21B284}" dt="2023-11-01T14:36:31.920" v="4634" actId="26606"/>
          <ac:spMkLst>
            <pc:docMk/>
            <pc:sldMk cId="1887990336" sldId="289"/>
            <ac:spMk id="8" creationId="{A92FA772-193F-217F-D997-A61CB3A34273}"/>
          </ac:spMkLst>
        </pc:spChg>
        <pc:graphicFrameChg chg="add mod ord modGraphic">
          <ac:chgData name="Lena Strömbäck" userId="e2bb9949-eb7d-4e66-b2c5-6c13d7255e64" providerId="ADAL" clId="{A8D37721-A2DD-4905-9F22-59378F21B284}" dt="2023-11-01T15:01:08.173" v="5068" actId="12385"/>
          <ac:graphicFrameMkLst>
            <pc:docMk/>
            <pc:sldMk cId="1887990336" sldId="289"/>
            <ac:graphicFrameMk id="4" creationId="{4A28B83B-DB01-635C-AAF2-4FBD47421200}"/>
          </ac:graphicFrameMkLst>
        </pc:graphicFrameChg>
      </pc:sldChg>
      <pc:sldChg chg="addSp delSp modSp new mod ord">
        <pc:chgData name="Lena Strömbäck" userId="e2bb9949-eb7d-4e66-b2c5-6c13d7255e64" providerId="ADAL" clId="{A8D37721-A2DD-4905-9F22-59378F21B284}" dt="2023-11-07T09:14:32.838" v="5270" actId="20577"/>
        <pc:sldMkLst>
          <pc:docMk/>
          <pc:sldMk cId="28774202" sldId="290"/>
        </pc:sldMkLst>
        <pc:spChg chg="mod">
          <ac:chgData name="Lena Strömbäck" userId="e2bb9949-eb7d-4e66-b2c5-6c13d7255e64" providerId="ADAL" clId="{A8D37721-A2DD-4905-9F22-59378F21B284}" dt="2023-11-01T15:05:52.917" v="5071" actId="26606"/>
          <ac:spMkLst>
            <pc:docMk/>
            <pc:sldMk cId="28774202" sldId="290"/>
            <ac:spMk id="2" creationId="{70001E97-0729-80DA-D097-5CDF2BD8607C}"/>
          </ac:spMkLst>
        </pc:spChg>
        <pc:spChg chg="del mod">
          <ac:chgData name="Lena Strömbäck" userId="e2bb9949-eb7d-4e66-b2c5-6c13d7255e64" providerId="ADAL" clId="{A8D37721-A2DD-4905-9F22-59378F21B284}" dt="2023-11-01T15:05:52.917" v="5071" actId="26606"/>
          <ac:spMkLst>
            <pc:docMk/>
            <pc:sldMk cId="28774202" sldId="290"/>
            <ac:spMk id="3" creationId="{84410083-C483-DDD4-9124-D4F799A2196E}"/>
          </ac:spMkLst>
        </pc:spChg>
        <pc:spChg chg="add del">
          <ac:chgData name="Lena Strömbäck" userId="e2bb9949-eb7d-4e66-b2c5-6c13d7255e64" providerId="ADAL" clId="{A8D37721-A2DD-4905-9F22-59378F21B284}" dt="2023-10-30T15:14:05.278" v="71" actId="22"/>
          <ac:spMkLst>
            <pc:docMk/>
            <pc:sldMk cId="28774202" sldId="290"/>
            <ac:spMk id="5" creationId="{5459945F-CD54-C8F3-F5AE-8023B610F11F}"/>
          </ac:spMkLst>
        </pc:spChg>
        <pc:graphicFrameChg chg="add mod">
          <ac:chgData name="Lena Strömbäck" userId="e2bb9949-eb7d-4e66-b2c5-6c13d7255e64" providerId="ADAL" clId="{A8D37721-A2DD-4905-9F22-59378F21B284}" dt="2023-11-07T09:14:32.838" v="5270" actId="20577"/>
          <ac:graphicFrameMkLst>
            <pc:docMk/>
            <pc:sldMk cId="28774202" sldId="290"/>
            <ac:graphicFrameMk id="6" creationId="{B2A03C4F-3F13-92EE-E66D-3B82C1D26070}"/>
          </ac:graphicFrameMkLst>
        </pc:graphicFrameChg>
      </pc:sldChg>
      <pc:sldChg chg="addSp delSp modSp new mod modClrScheme chgLayout">
        <pc:chgData name="Lena Strömbäck" userId="e2bb9949-eb7d-4e66-b2c5-6c13d7255e64" providerId="ADAL" clId="{A8D37721-A2DD-4905-9F22-59378F21B284}" dt="2023-11-01T14:58:41.707" v="5048" actId="20577"/>
        <pc:sldMkLst>
          <pc:docMk/>
          <pc:sldMk cId="634482097" sldId="291"/>
        </pc:sldMkLst>
        <pc:spChg chg="mod">
          <ac:chgData name="Lena Strömbäck" userId="e2bb9949-eb7d-4e66-b2c5-6c13d7255e64" providerId="ADAL" clId="{A8D37721-A2DD-4905-9F22-59378F21B284}" dt="2023-11-01T14:55:36.013" v="4929" actId="26606"/>
          <ac:spMkLst>
            <pc:docMk/>
            <pc:sldMk cId="634482097" sldId="291"/>
            <ac:spMk id="2" creationId="{3DDB3E73-DAC2-D404-3BCC-B61E77DBA94C}"/>
          </ac:spMkLst>
        </pc:spChg>
        <pc:spChg chg="add del mod">
          <ac:chgData name="Lena Strömbäck" userId="e2bb9949-eb7d-4e66-b2c5-6c13d7255e64" providerId="ADAL" clId="{A8D37721-A2DD-4905-9F22-59378F21B284}" dt="2023-11-01T14:55:36.013" v="4929" actId="26606"/>
          <ac:spMkLst>
            <pc:docMk/>
            <pc:sldMk cId="634482097" sldId="291"/>
            <ac:spMk id="3" creationId="{4F5E57E6-1510-AFC1-489F-C89438D3761A}"/>
          </ac:spMkLst>
        </pc:spChg>
        <pc:spChg chg="add mod">
          <ac:chgData name="Lena Strömbäck" userId="e2bb9949-eb7d-4e66-b2c5-6c13d7255e64" providerId="ADAL" clId="{A8D37721-A2DD-4905-9F22-59378F21B284}" dt="2023-11-01T14:58:41.707" v="5048" actId="20577"/>
          <ac:spMkLst>
            <pc:docMk/>
            <pc:sldMk cId="634482097" sldId="291"/>
            <ac:spMk id="6" creationId="{AE1A2E54-6F27-5E25-2CAB-8F48C9C545AE}"/>
          </ac:spMkLst>
        </pc:spChg>
        <pc:spChg chg="add del mod">
          <ac:chgData name="Lena Strömbäck" userId="e2bb9949-eb7d-4e66-b2c5-6c13d7255e64" providerId="ADAL" clId="{A8D37721-A2DD-4905-9F22-59378F21B284}" dt="2023-11-01T14:52:47.127" v="4850" actId="26606"/>
          <ac:spMkLst>
            <pc:docMk/>
            <pc:sldMk cId="634482097" sldId="291"/>
            <ac:spMk id="8" creationId="{0EB74731-5304-B861-508B-D83CD74856F9}"/>
          </ac:spMkLst>
        </pc:spChg>
        <pc:spChg chg="add del mod">
          <ac:chgData name="Lena Strömbäck" userId="e2bb9949-eb7d-4e66-b2c5-6c13d7255e64" providerId="ADAL" clId="{A8D37721-A2DD-4905-9F22-59378F21B284}" dt="2023-11-01T14:52:09.369" v="4838" actId="26606"/>
          <ac:spMkLst>
            <pc:docMk/>
            <pc:sldMk cId="634482097" sldId="291"/>
            <ac:spMk id="9" creationId="{34A3B7E6-518C-DA49-9628-57A0F1B4CC23}"/>
          </ac:spMkLst>
        </pc:spChg>
        <pc:spChg chg="add del mod">
          <ac:chgData name="Lena Strömbäck" userId="e2bb9949-eb7d-4e66-b2c5-6c13d7255e64" providerId="ADAL" clId="{A8D37721-A2DD-4905-9F22-59378F21B284}" dt="2023-11-01T14:52:31.219" v="4842" actId="26606"/>
          <ac:spMkLst>
            <pc:docMk/>
            <pc:sldMk cId="634482097" sldId="291"/>
            <ac:spMk id="13" creationId="{56734F0D-B68E-F8AD-3383-4CDD86FB35EF}"/>
          </ac:spMkLst>
        </pc:spChg>
        <pc:spChg chg="add del mod">
          <ac:chgData name="Lena Strömbäck" userId="e2bb9949-eb7d-4e66-b2c5-6c13d7255e64" providerId="ADAL" clId="{A8D37721-A2DD-4905-9F22-59378F21B284}" dt="2023-11-01T14:52:34.283" v="4846" actId="26606"/>
          <ac:spMkLst>
            <pc:docMk/>
            <pc:sldMk cId="634482097" sldId="291"/>
            <ac:spMk id="18" creationId="{56734F0D-B68E-F8AD-3383-4CDD86FB35EF}"/>
          </ac:spMkLst>
        </pc:spChg>
        <pc:spChg chg="add del mod">
          <ac:chgData name="Lena Strömbäck" userId="e2bb9949-eb7d-4e66-b2c5-6c13d7255e64" providerId="ADAL" clId="{A8D37721-A2DD-4905-9F22-59378F21B284}" dt="2023-11-01T14:52:47.127" v="4850" actId="26606"/>
          <ac:spMkLst>
            <pc:docMk/>
            <pc:sldMk cId="634482097" sldId="291"/>
            <ac:spMk id="23" creationId="{4F5E57E6-1510-AFC1-489F-C89438D3761A}"/>
          </ac:spMkLst>
        </pc:spChg>
        <pc:spChg chg="add del mod">
          <ac:chgData name="Lena Strömbäck" userId="e2bb9949-eb7d-4e66-b2c5-6c13d7255e64" providerId="ADAL" clId="{A8D37721-A2DD-4905-9F22-59378F21B284}" dt="2023-11-01T14:52:53.916" v="4852" actId="26606"/>
          <ac:spMkLst>
            <pc:docMk/>
            <pc:sldMk cId="634482097" sldId="291"/>
            <ac:spMk id="25" creationId="{218740FA-1224-228F-5041-7EE93F30D652}"/>
          </ac:spMkLst>
        </pc:spChg>
        <pc:spChg chg="add del mod">
          <ac:chgData name="Lena Strömbäck" userId="e2bb9949-eb7d-4e66-b2c5-6c13d7255e64" providerId="ADAL" clId="{A8D37721-A2DD-4905-9F22-59378F21B284}" dt="2023-11-01T14:54:32.907" v="4859" actId="26606"/>
          <ac:spMkLst>
            <pc:docMk/>
            <pc:sldMk cId="634482097" sldId="291"/>
            <ac:spMk id="28" creationId="{56734F0D-B68E-F8AD-3383-4CDD86FB35EF}"/>
          </ac:spMkLst>
        </pc:spChg>
        <pc:graphicFrameChg chg="add del mod">
          <ac:chgData name="Lena Strömbäck" userId="e2bb9949-eb7d-4e66-b2c5-6c13d7255e64" providerId="ADAL" clId="{A8D37721-A2DD-4905-9F22-59378F21B284}" dt="2023-11-01T14:52:09.369" v="4838" actId="26606"/>
          <ac:graphicFrameMkLst>
            <pc:docMk/>
            <pc:sldMk cId="634482097" sldId="291"/>
            <ac:graphicFrameMk id="5" creationId="{B666EC6C-B4C2-2582-F655-1AC04E03C176}"/>
          </ac:graphicFrameMkLst>
        </pc:graphicFrameChg>
        <pc:graphicFrameChg chg="add mod">
          <ac:chgData name="Lena Strömbäck" userId="e2bb9949-eb7d-4e66-b2c5-6c13d7255e64" providerId="ADAL" clId="{A8D37721-A2DD-4905-9F22-59378F21B284}" dt="2023-11-01T14:56:52.736" v="4931" actId="12269"/>
          <ac:graphicFrameMkLst>
            <pc:docMk/>
            <pc:sldMk cId="634482097" sldId="291"/>
            <ac:graphicFrameMk id="7" creationId="{614D88C9-6FC8-9287-D5E1-3A132733FCF6}"/>
          </ac:graphicFrameMkLst>
        </pc:graphicFrameChg>
        <pc:graphicFrameChg chg="add del">
          <ac:chgData name="Lena Strömbäck" userId="e2bb9949-eb7d-4e66-b2c5-6c13d7255e64" providerId="ADAL" clId="{A8D37721-A2DD-4905-9F22-59378F21B284}" dt="2023-11-01T14:52:13.934" v="4840" actId="26606"/>
          <ac:graphicFrameMkLst>
            <pc:docMk/>
            <pc:sldMk cId="634482097" sldId="291"/>
            <ac:graphicFrameMk id="11" creationId="{4CA60364-0D11-6F95-9924-C0B1EA242E91}"/>
          </ac:graphicFrameMkLst>
        </pc:graphicFrameChg>
        <pc:graphicFrameChg chg="add del mod">
          <ac:chgData name="Lena Strömbäck" userId="e2bb9949-eb7d-4e66-b2c5-6c13d7255e64" providerId="ADAL" clId="{A8D37721-A2DD-4905-9F22-59378F21B284}" dt="2023-11-01T14:52:31.219" v="4842" actId="26606"/>
          <ac:graphicFrameMkLst>
            <pc:docMk/>
            <pc:sldMk cId="634482097" sldId="291"/>
            <ac:graphicFrameMk id="14" creationId="{CB99F7A1-109C-2E1D-1E48-6E1801811B77}"/>
          </ac:graphicFrameMkLst>
        </pc:graphicFrameChg>
        <pc:graphicFrameChg chg="add del">
          <ac:chgData name="Lena Strömbäck" userId="e2bb9949-eb7d-4e66-b2c5-6c13d7255e64" providerId="ADAL" clId="{A8D37721-A2DD-4905-9F22-59378F21B284}" dt="2023-11-01T14:52:33.144" v="4844" actId="26606"/>
          <ac:graphicFrameMkLst>
            <pc:docMk/>
            <pc:sldMk cId="634482097" sldId="291"/>
            <ac:graphicFrameMk id="16" creationId="{57A20C12-91FC-5ED2-5810-EDE6F5FF9EE6}"/>
          </ac:graphicFrameMkLst>
        </pc:graphicFrameChg>
        <pc:graphicFrameChg chg="add del mod">
          <ac:chgData name="Lena Strömbäck" userId="e2bb9949-eb7d-4e66-b2c5-6c13d7255e64" providerId="ADAL" clId="{A8D37721-A2DD-4905-9F22-59378F21B284}" dt="2023-11-01T14:52:34.283" v="4846" actId="26606"/>
          <ac:graphicFrameMkLst>
            <pc:docMk/>
            <pc:sldMk cId="634482097" sldId="291"/>
            <ac:graphicFrameMk id="19" creationId="{CB99F7A1-109C-2E1D-1E48-6E1801811B77}"/>
          </ac:graphicFrameMkLst>
        </pc:graphicFrameChg>
        <pc:graphicFrameChg chg="add del">
          <ac:chgData name="Lena Strömbäck" userId="e2bb9949-eb7d-4e66-b2c5-6c13d7255e64" providerId="ADAL" clId="{A8D37721-A2DD-4905-9F22-59378F21B284}" dt="2023-11-01T14:52:45.122" v="4848" actId="26606"/>
          <ac:graphicFrameMkLst>
            <pc:docMk/>
            <pc:sldMk cId="634482097" sldId="291"/>
            <ac:graphicFrameMk id="21" creationId="{4CA60364-0D11-6F95-9924-C0B1EA242E91}"/>
          </ac:graphicFrameMkLst>
        </pc:graphicFrameChg>
        <pc:graphicFrameChg chg="add del mod">
          <ac:chgData name="Lena Strömbäck" userId="e2bb9949-eb7d-4e66-b2c5-6c13d7255e64" providerId="ADAL" clId="{A8D37721-A2DD-4905-9F22-59378F21B284}" dt="2023-11-01T14:52:53.916" v="4852" actId="26606"/>
          <ac:graphicFrameMkLst>
            <pc:docMk/>
            <pc:sldMk cId="634482097" sldId="291"/>
            <ac:graphicFrameMk id="26" creationId="{03EED881-E3F9-9242-BE56-79ED2C1019F9}"/>
          </ac:graphicFrameMkLst>
        </pc:graphicFrameChg>
        <pc:graphicFrameChg chg="add del mod">
          <ac:chgData name="Lena Strömbäck" userId="e2bb9949-eb7d-4e66-b2c5-6c13d7255e64" providerId="ADAL" clId="{A8D37721-A2DD-4905-9F22-59378F21B284}" dt="2023-11-01T14:54:32.907" v="4859" actId="26606"/>
          <ac:graphicFrameMkLst>
            <pc:docMk/>
            <pc:sldMk cId="634482097" sldId="291"/>
            <ac:graphicFrameMk id="29" creationId="{CB99F7A1-109C-2E1D-1E48-6E1801811B77}"/>
          </ac:graphicFrameMkLst>
        </pc:graphicFrameChg>
      </pc:sldChg>
      <pc:sldChg chg="modSp new del mod">
        <pc:chgData name="Lena Strömbäck" userId="e2bb9949-eb7d-4e66-b2c5-6c13d7255e64" providerId="ADAL" clId="{A8D37721-A2DD-4905-9F22-59378F21B284}" dt="2023-11-06T16:28:32.119" v="5234" actId="2696"/>
        <pc:sldMkLst>
          <pc:docMk/>
          <pc:sldMk cId="465940068" sldId="292"/>
        </pc:sldMkLst>
        <pc:spChg chg="mod">
          <ac:chgData name="Lena Strömbäck" userId="e2bb9949-eb7d-4e66-b2c5-6c13d7255e64" providerId="ADAL" clId="{A8D37721-A2DD-4905-9F22-59378F21B284}" dt="2023-10-31T15:59:04.418" v="744" actId="20577"/>
          <ac:spMkLst>
            <pc:docMk/>
            <pc:sldMk cId="465940068" sldId="292"/>
            <ac:spMk id="2" creationId="{D36E70DE-8673-6D7C-5C90-A62CD781C1FB}"/>
          </ac:spMkLst>
        </pc:spChg>
      </pc:sldChg>
      <pc:sldChg chg="modSp new del mod">
        <pc:chgData name="Lena Strömbäck" userId="e2bb9949-eb7d-4e66-b2c5-6c13d7255e64" providerId="ADAL" clId="{A8D37721-A2DD-4905-9F22-59378F21B284}" dt="2023-11-01T07:56:21.075" v="1449" actId="47"/>
        <pc:sldMkLst>
          <pc:docMk/>
          <pc:sldMk cId="882678966" sldId="293"/>
        </pc:sldMkLst>
        <pc:spChg chg="mod">
          <ac:chgData name="Lena Strömbäck" userId="e2bb9949-eb7d-4e66-b2c5-6c13d7255e64" providerId="ADAL" clId="{A8D37721-A2DD-4905-9F22-59378F21B284}" dt="2023-11-01T07:49:04.664" v="1290" actId="20577"/>
          <ac:spMkLst>
            <pc:docMk/>
            <pc:sldMk cId="882678966" sldId="293"/>
            <ac:spMk id="2" creationId="{B9324BCF-63E7-6707-174E-22EBE7EAF652}"/>
          </ac:spMkLst>
        </pc:spChg>
      </pc:sldChg>
      <pc:sldChg chg="delSp modSp add mod">
        <pc:chgData name="Lena Strömbäck" userId="e2bb9949-eb7d-4e66-b2c5-6c13d7255e64" providerId="ADAL" clId="{A8D37721-A2DD-4905-9F22-59378F21B284}" dt="2023-11-01T15:01:22.741" v="5069" actId="12385"/>
        <pc:sldMkLst>
          <pc:docMk/>
          <pc:sldMk cId="1237280539" sldId="293"/>
        </pc:sldMkLst>
        <pc:spChg chg="mod">
          <ac:chgData name="Lena Strömbäck" userId="e2bb9949-eb7d-4e66-b2c5-6c13d7255e64" providerId="ADAL" clId="{A8D37721-A2DD-4905-9F22-59378F21B284}" dt="2023-11-01T07:57:06.294" v="1469" actId="20577"/>
          <ac:spMkLst>
            <pc:docMk/>
            <pc:sldMk cId="1237280539" sldId="293"/>
            <ac:spMk id="2" creationId="{C6F65E52-47C5-DDF5-DBD6-CDB86B180D93}"/>
          </ac:spMkLst>
        </pc:spChg>
        <pc:spChg chg="del">
          <ac:chgData name="Lena Strömbäck" userId="e2bb9949-eb7d-4e66-b2c5-6c13d7255e64" providerId="ADAL" clId="{A8D37721-A2DD-4905-9F22-59378F21B284}" dt="2023-11-01T08:01:26.281" v="1568" actId="478"/>
          <ac:spMkLst>
            <pc:docMk/>
            <pc:sldMk cId="1237280539" sldId="293"/>
            <ac:spMk id="8" creationId="{A92FA772-193F-217F-D997-A61CB3A34273}"/>
          </ac:spMkLst>
        </pc:spChg>
        <pc:graphicFrameChg chg="mod modGraphic">
          <ac:chgData name="Lena Strömbäck" userId="e2bb9949-eb7d-4e66-b2c5-6c13d7255e64" providerId="ADAL" clId="{A8D37721-A2DD-4905-9F22-59378F21B284}" dt="2023-11-01T15:01:22.741" v="5069" actId="12385"/>
          <ac:graphicFrameMkLst>
            <pc:docMk/>
            <pc:sldMk cId="1237280539" sldId="293"/>
            <ac:graphicFrameMk id="4" creationId="{4A28B83B-DB01-635C-AAF2-4FBD47421200}"/>
          </ac:graphicFrameMkLst>
        </pc:graphicFrameChg>
      </pc:sldChg>
      <pc:sldChg chg="addSp delSp modSp new mod">
        <pc:chgData name="Lena Strömbäck" userId="e2bb9949-eb7d-4e66-b2c5-6c13d7255e64" providerId="ADAL" clId="{A8D37721-A2DD-4905-9F22-59378F21B284}" dt="2023-11-01T15:05:35.653" v="5070" actId="12385"/>
        <pc:sldMkLst>
          <pc:docMk/>
          <pc:sldMk cId="1413862247" sldId="294"/>
        </pc:sldMkLst>
        <pc:spChg chg="mod">
          <ac:chgData name="Lena Strömbäck" userId="e2bb9949-eb7d-4e66-b2c5-6c13d7255e64" providerId="ADAL" clId="{A8D37721-A2DD-4905-9F22-59378F21B284}" dt="2023-11-01T08:11:12.392" v="1963" actId="20577"/>
          <ac:spMkLst>
            <pc:docMk/>
            <pc:sldMk cId="1413862247" sldId="294"/>
            <ac:spMk id="2" creationId="{0D7E4961-A421-FB41-BF15-2BA4213AE591}"/>
          </ac:spMkLst>
        </pc:spChg>
        <pc:spChg chg="del">
          <ac:chgData name="Lena Strömbäck" userId="e2bb9949-eb7d-4e66-b2c5-6c13d7255e64" providerId="ADAL" clId="{A8D37721-A2DD-4905-9F22-59378F21B284}" dt="2023-11-01T08:15:17.833" v="1967" actId="478"/>
          <ac:spMkLst>
            <pc:docMk/>
            <pc:sldMk cId="1413862247" sldId="294"/>
            <ac:spMk id="3" creationId="{549C1FB6-D00E-C60F-2508-491240389E1D}"/>
          </ac:spMkLst>
        </pc:spChg>
        <pc:spChg chg="add del">
          <ac:chgData name="Lena Strömbäck" userId="e2bb9949-eb7d-4e66-b2c5-6c13d7255e64" providerId="ADAL" clId="{A8D37721-A2DD-4905-9F22-59378F21B284}" dt="2023-11-01T08:14:58.110" v="1965" actId="22"/>
          <ac:spMkLst>
            <pc:docMk/>
            <pc:sldMk cId="1413862247" sldId="294"/>
            <ac:spMk id="5" creationId="{625DA516-4BAC-77B8-AED4-FF62C6B2DB73}"/>
          </ac:spMkLst>
        </pc:spChg>
        <pc:graphicFrameChg chg="add mod modGraphic">
          <ac:chgData name="Lena Strömbäck" userId="e2bb9949-eb7d-4e66-b2c5-6c13d7255e64" providerId="ADAL" clId="{A8D37721-A2DD-4905-9F22-59378F21B284}" dt="2023-11-01T15:05:35.653" v="5070" actId="12385"/>
          <ac:graphicFrameMkLst>
            <pc:docMk/>
            <pc:sldMk cId="1413862247" sldId="294"/>
            <ac:graphicFrameMk id="6" creationId="{9C181E04-1D93-EB3D-29AC-316E9388A863}"/>
          </ac:graphicFrameMkLst>
        </pc:graphicFrameChg>
      </pc:sldChg>
      <pc:sldChg chg="add del">
        <pc:chgData name="Lena Strömbäck" userId="e2bb9949-eb7d-4e66-b2c5-6c13d7255e64" providerId="ADAL" clId="{A8D37721-A2DD-4905-9F22-59378F21B284}" dt="2023-11-01T14:57:31.986" v="4932" actId="47"/>
        <pc:sldMkLst>
          <pc:docMk/>
          <pc:sldMk cId="2567607486" sldId="295"/>
        </pc:sldMkLst>
      </pc:sldChg>
      <pc:sldChg chg="modSp add del mod">
        <pc:chgData name="Lena Strömbäck" userId="e2bb9949-eb7d-4e66-b2c5-6c13d7255e64" providerId="ADAL" clId="{A8D37721-A2DD-4905-9F22-59378F21B284}" dt="2023-11-01T08:45:39.065" v="3797" actId="2696"/>
        <pc:sldMkLst>
          <pc:docMk/>
          <pc:sldMk cId="3520692717" sldId="295"/>
        </pc:sldMkLst>
        <pc:graphicFrameChg chg="modGraphic">
          <ac:chgData name="Lena Strömbäck" userId="e2bb9949-eb7d-4e66-b2c5-6c13d7255e64" providerId="ADAL" clId="{A8D37721-A2DD-4905-9F22-59378F21B284}" dt="2023-11-01T08:44:31.036" v="3793" actId="2161"/>
          <ac:graphicFrameMkLst>
            <pc:docMk/>
            <pc:sldMk cId="3520692717" sldId="295"/>
            <ac:graphicFrameMk id="6" creationId="{9C181E04-1D93-EB3D-29AC-316E9388A863}"/>
          </ac:graphicFrameMkLst>
        </pc:graphicFrameChg>
      </pc:sldChg>
    </pc:docChg>
  </pc:docChgLst>
  <pc:docChgLst>
    <pc:chgData name="Lena Strömbäck" userId="e2bb9949-eb7d-4e66-b2c5-6c13d7255e64" providerId="ADAL" clId="{B64540E8-69CE-420C-923F-59A6A8AC285C}"/>
    <pc:docChg chg="custSel addSld modSld modSection">
      <pc:chgData name="Lena Strömbäck" userId="e2bb9949-eb7d-4e66-b2c5-6c13d7255e64" providerId="ADAL" clId="{B64540E8-69CE-420C-923F-59A6A8AC285C}" dt="2024-01-19T17:46:40.942" v="1355" actId="20578"/>
      <pc:docMkLst>
        <pc:docMk/>
      </pc:docMkLst>
      <pc:sldChg chg="addSp modSp mod">
        <pc:chgData name="Lena Strömbäck" userId="e2bb9949-eb7d-4e66-b2c5-6c13d7255e64" providerId="ADAL" clId="{B64540E8-69CE-420C-923F-59A6A8AC285C}" dt="2024-01-11T12:51:36.946" v="39" actId="20577"/>
        <pc:sldMkLst>
          <pc:docMk/>
          <pc:sldMk cId="856537196" sldId="287"/>
        </pc:sldMkLst>
        <pc:spChg chg="add mod">
          <ac:chgData name="Lena Strömbäck" userId="e2bb9949-eb7d-4e66-b2c5-6c13d7255e64" providerId="ADAL" clId="{B64540E8-69CE-420C-923F-59A6A8AC285C}" dt="2024-01-11T12:51:36.946" v="39" actId="20577"/>
          <ac:spMkLst>
            <pc:docMk/>
            <pc:sldMk cId="856537196" sldId="287"/>
            <ac:spMk id="4" creationId="{34E5285A-297E-6F7C-5DA4-074BFB39B14A}"/>
          </ac:spMkLst>
        </pc:spChg>
      </pc:sldChg>
      <pc:sldChg chg="modSp mod">
        <pc:chgData name="Lena Strömbäck" userId="e2bb9949-eb7d-4e66-b2c5-6c13d7255e64" providerId="ADAL" clId="{B64540E8-69CE-420C-923F-59A6A8AC285C}" dt="2024-01-11T12:49:28.735" v="0" actId="20577"/>
        <pc:sldMkLst>
          <pc:docMk/>
          <pc:sldMk cId="143582170" sldId="288"/>
        </pc:sldMkLst>
        <pc:spChg chg="mod">
          <ac:chgData name="Lena Strömbäck" userId="e2bb9949-eb7d-4e66-b2c5-6c13d7255e64" providerId="ADAL" clId="{B64540E8-69CE-420C-923F-59A6A8AC285C}" dt="2024-01-11T12:49:28.735" v="0" actId="20577"/>
          <ac:spMkLst>
            <pc:docMk/>
            <pc:sldMk cId="143582170" sldId="288"/>
            <ac:spMk id="3" creationId="{0C9F5621-F949-90F6-89C5-901A8C2596D6}"/>
          </ac:spMkLst>
        </pc:spChg>
      </pc:sldChg>
      <pc:sldChg chg="modSp mod">
        <pc:chgData name="Lena Strömbäck" userId="e2bb9949-eb7d-4e66-b2c5-6c13d7255e64" providerId="ADAL" clId="{B64540E8-69CE-420C-923F-59A6A8AC285C}" dt="2024-01-15T14:21:49.633" v="1354" actId="20577"/>
        <pc:sldMkLst>
          <pc:docMk/>
          <pc:sldMk cId="634482097" sldId="291"/>
        </pc:sldMkLst>
        <pc:spChg chg="mod">
          <ac:chgData name="Lena Strömbäck" userId="e2bb9949-eb7d-4e66-b2c5-6c13d7255e64" providerId="ADAL" clId="{B64540E8-69CE-420C-923F-59A6A8AC285C}" dt="2024-01-15T14:21:49.633" v="1354" actId="20577"/>
          <ac:spMkLst>
            <pc:docMk/>
            <pc:sldMk cId="634482097" sldId="291"/>
            <ac:spMk id="6" creationId="{AE1A2E54-6F27-5E25-2CAB-8F48C9C545AE}"/>
          </ac:spMkLst>
        </pc:spChg>
        <pc:graphicFrameChg chg="mod">
          <ac:chgData name="Lena Strömbäck" userId="e2bb9949-eb7d-4e66-b2c5-6c13d7255e64" providerId="ADAL" clId="{B64540E8-69CE-420C-923F-59A6A8AC285C}" dt="2024-01-15T14:20:56.930" v="1352" actId="207"/>
          <ac:graphicFrameMkLst>
            <pc:docMk/>
            <pc:sldMk cId="634482097" sldId="291"/>
            <ac:graphicFrameMk id="7" creationId="{614D88C9-6FC8-9287-D5E1-3A132733FCF6}"/>
          </ac:graphicFrameMkLst>
        </pc:graphicFrameChg>
      </pc:sldChg>
      <pc:sldChg chg="addSp modSp new mod">
        <pc:chgData name="Lena Strömbäck" userId="e2bb9949-eb7d-4e66-b2c5-6c13d7255e64" providerId="ADAL" clId="{B64540E8-69CE-420C-923F-59A6A8AC285C}" dt="2024-01-15T13:47:56.551" v="361" actId="1076"/>
        <pc:sldMkLst>
          <pc:docMk/>
          <pc:sldMk cId="3146486467" sldId="295"/>
        </pc:sldMkLst>
        <pc:spChg chg="mod">
          <ac:chgData name="Lena Strömbäck" userId="e2bb9949-eb7d-4e66-b2c5-6c13d7255e64" providerId="ADAL" clId="{B64540E8-69CE-420C-923F-59A6A8AC285C}" dt="2024-01-11T12:52:54.331" v="70" actId="20577"/>
          <ac:spMkLst>
            <pc:docMk/>
            <pc:sldMk cId="3146486467" sldId="295"/>
            <ac:spMk id="2" creationId="{4532A2E3-966A-08FC-69D1-6186B651920D}"/>
          </ac:spMkLst>
        </pc:spChg>
        <pc:spChg chg="mod">
          <ac:chgData name="Lena Strömbäck" userId="e2bb9949-eb7d-4e66-b2c5-6c13d7255e64" providerId="ADAL" clId="{B64540E8-69CE-420C-923F-59A6A8AC285C}" dt="2024-01-15T13:47:52.383" v="360" actId="20577"/>
          <ac:spMkLst>
            <pc:docMk/>
            <pc:sldMk cId="3146486467" sldId="295"/>
            <ac:spMk id="3" creationId="{86F28754-517B-61B6-96EF-1644211DFC44}"/>
          </ac:spMkLst>
        </pc:spChg>
        <pc:picChg chg="add mod">
          <ac:chgData name="Lena Strömbäck" userId="e2bb9949-eb7d-4e66-b2c5-6c13d7255e64" providerId="ADAL" clId="{B64540E8-69CE-420C-923F-59A6A8AC285C}" dt="2024-01-15T13:47:56.551" v="361" actId="1076"/>
          <ac:picMkLst>
            <pc:docMk/>
            <pc:sldMk cId="3146486467" sldId="295"/>
            <ac:picMk id="5" creationId="{DCBCB4B4-50B7-2ED4-11E8-497C8D0E8641}"/>
          </ac:picMkLst>
        </pc:picChg>
      </pc:sldChg>
      <pc:sldChg chg="addSp modSp new mod">
        <pc:chgData name="Lena Strömbäck" userId="e2bb9949-eb7d-4e66-b2c5-6c13d7255e64" providerId="ADAL" clId="{B64540E8-69CE-420C-923F-59A6A8AC285C}" dt="2024-01-19T17:46:40.942" v="1355" actId="20578"/>
        <pc:sldMkLst>
          <pc:docMk/>
          <pc:sldMk cId="2738512461" sldId="296"/>
        </pc:sldMkLst>
        <pc:spChg chg="mod">
          <ac:chgData name="Lena Strömbäck" userId="e2bb9949-eb7d-4e66-b2c5-6c13d7255e64" providerId="ADAL" clId="{B64540E8-69CE-420C-923F-59A6A8AC285C}" dt="2024-01-15T13:48:33.957" v="385" actId="20577"/>
          <ac:spMkLst>
            <pc:docMk/>
            <pc:sldMk cId="2738512461" sldId="296"/>
            <ac:spMk id="2" creationId="{F1432623-13E2-4220-5424-1BA23F601A27}"/>
          </ac:spMkLst>
        </pc:spChg>
        <pc:spChg chg="mod">
          <ac:chgData name="Lena Strömbäck" userId="e2bb9949-eb7d-4e66-b2c5-6c13d7255e64" providerId="ADAL" clId="{B64540E8-69CE-420C-923F-59A6A8AC285C}" dt="2024-01-19T17:46:40.942" v="1355" actId="20578"/>
          <ac:spMkLst>
            <pc:docMk/>
            <pc:sldMk cId="2738512461" sldId="296"/>
            <ac:spMk id="3" creationId="{60078600-1C4A-5493-ACF6-50EB8B46DE75}"/>
          </ac:spMkLst>
        </pc:spChg>
        <pc:picChg chg="add mod">
          <ac:chgData name="Lena Strömbäck" userId="e2bb9949-eb7d-4e66-b2c5-6c13d7255e64" providerId="ADAL" clId="{B64540E8-69CE-420C-923F-59A6A8AC285C}" dt="2024-01-15T13:49:00.623" v="387" actId="1076"/>
          <ac:picMkLst>
            <pc:docMk/>
            <pc:sldMk cId="2738512461" sldId="296"/>
            <ac:picMk id="5" creationId="{6495C5B2-E70E-5A4B-0A98-0D19AF356CE5}"/>
          </ac:picMkLst>
        </pc:picChg>
      </pc:sldChg>
      <pc:sldChg chg="addSp modSp new mod">
        <pc:chgData name="Lena Strömbäck" userId="e2bb9949-eb7d-4e66-b2c5-6c13d7255e64" providerId="ADAL" clId="{B64540E8-69CE-420C-923F-59A6A8AC285C}" dt="2024-01-15T13:52:54.016" v="598" actId="27636"/>
        <pc:sldMkLst>
          <pc:docMk/>
          <pc:sldMk cId="1574036964" sldId="297"/>
        </pc:sldMkLst>
        <pc:spChg chg="mod">
          <ac:chgData name="Lena Strömbäck" userId="e2bb9949-eb7d-4e66-b2c5-6c13d7255e64" providerId="ADAL" clId="{B64540E8-69CE-420C-923F-59A6A8AC285C}" dt="2024-01-15T13:49:51.952" v="460" actId="20577"/>
          <ac:spMkLst>
            <pc:docMk/>
            <pc:sldMk cId="1574036964" sldId="297"/>
            <ac:spMk id="2" creationId="{F190496E-8775-368D-56C5-23B218A53F0B}"/>
          </ac:spMkLst>
        </pc:spChg>
        <pc:spChg chg="mod">
          <ac:chgData name="Lena Strömbäck" userId="e2bb9949-eb7d-4e66-b2c5-6c13d7255e64" providerId="ADAL" clId="{B64540E8-69CE-420C-923F-59A6A8AC285C}" dt="2024-01-15T13:52:54.016" v="598" actId="27636"/>
          <ac:spMkLst>
            <pc:docMk/>
            <pc:sldMk cId="1574036964" sldId="297"/>
            <ac:spMk id="3" creationId="{25DC7540-B342-101F-36F5-A0B1B5C09569}"/>
          </ac:spMkLst>
        </pc:spChg>
        <pc:picChg chg="add mod">
          <ac:chgData name="Lena Strömbäck" userId="e2bb9949-eb7d-4e66-b2c5-6c13d7255e64" providerId="ADAL" clId="{B64540E8-69CE-420C-923F-59A6A8AC285C}" dt="2024-01-15T13:51:06.717" v="582" actId="1076"/>
          <ac:picMkLst>
            <pc:docMk/>
            <pc:sldMk cId="1574036964" sldId="297"/>
            <ac:picMk id="5" creationId="{1C47D255-E5AF-828A-3A6D-D01C32E4F03E}"/>
          </ac:picMkLst>
        </pc:picChg>
        <pc:picChg chg="add mod">
          <ac:chgData name="Lena Strömbäck" userId="e2bb9949-eb7d-4e66-b2c5-6c13d7255e64" providerId="ADAL" clId="{B64540E8-69CE-420C-923F-59A6A8AC285C}" dt="2024-01-15T13:51:47.965" v="586" actId="1076"/>
          <ac:picMkLst>
            <pc:docMk/>
            <pc:sldMk cId="1574036964" sldId="297"/>
            <ac:picMk id="7" creationId="{87CEB857-73E5-E892-2227-2E3160037E5A}"/>
          </ac:picMkLst>
        </pc:picChg>
        <pc:picChg chg="add mod">
          <ac:chgData name="Lena Strömbäck" userId="e2bb9949-eb7d-4e66-b2c5-6c13d7255e64" providerId="ADAL" clId="{B64540E8-69CE-420C-923F-59A6A8AC285C}" dt="2024-01-15T13:52:39.310" v="588" actId="1076"/>
          <ac:picMkLst>
            <pc:docMk/>
            <pc:sldMk cId="1574036964" sldId="297"/>
            <ac:picMk id="9" creationId="{A5151357-052B-9098-FEF0-8E869DC10FEF}"/>
          </ac:picMkLst>
        </pc:picChg>
      </pc:sldChg>
      <pc:sldChg chg="addSp delSp modSp new mod">
        <pc:chgData name="Lena Strömbäck" userId="e2bb9949-eb7d-4e66-b2c5-6c13d7255e64" providerId="ADAL" clId="{B64540E8-69CE-420C-923F-59A6A8AC285C}" dt="2024-01-15T14:19:27.955" v="1336" actId="20577"/>
        <pc:sldMkLst>
          <pc:docMk/>
          <pc:sldMk cId="4247219130" sldId="298"/>
        </pc:sldMkLst>
        <pc:spChg chg="mod">
          <ac:chgData name="Lena Strömbäck" userId="e2bb9949-eb7d-4e66-b2c5-6c13d7255e64" providerId="ADAL" clId="{B64540E8-69CE-420C-923F-59A6A8AC285C}" dt="2024-01-15T13:53:40.548" v="640" actId="20577"/>
          <ac:spMkLst>
            <pc:docMk/>
            <pc:sldMk cId="4247219130" sldId="298"/>
            <ac:spMk id="2" creationId="{740490F2-86F1-9BAE-D87B-746AE94CFD70}"/>
          </ac:spMkLst>
        </pc:spChg>
        <pc:spChg chg="del">
          <ac:chgData name="Lena Strömbäck" userId="e2bb9949-eb7d-4e66-b2c5-6c13d7255e64" providerId="ADAL" clId="{B64540E8-69CE-420C-923F-59A6A8AC285C}" dt="2024-01-15T13:54:34.233" v="643" actId="22"/>
          <ac:spMkLst>
            <pc:docMk/>
            <pc:sldMk cId="4247219130" sldId="298"/>
            <ac:spMk id="3" creationId="{9ACD65F2-2294-75E5-2D0D-C20919E71584}"/>
          </ac:spMkLst>
        </pc:spChg>
        <pc:spChg chg="add mod">
          <ac:chgData name="Lena Strömbäck" userId="e2bb9949-eb7d-4e66-b2c5-6c13d7255e64" providerId="ADAL" clId="{B64540E8-69CE-420C-923F-59A6A8AC285C}" dt="2024-01-15T14:19:27.955" v="1336" actId="20577"/>
          <ac:spMkLst>
            <pc:docMk/>
            <pc:sldMk cId="4247219130" sldId="298"/>
            <ac:spMk id="9" creationId="{8AA0720E-30B7-35D3-B7E4-CBD51E429DF5}"/>
          </ac:spMkLst>
        </pc:spChg>
        <pc:picChg chg="add del mod">
          <ac:chgData name="Lena Strömbäck" userId="e2bb9949-eb7d-4e66-b2c5-6c13d7255e64" providerId="ADAL" clId="{B64540E8-69CE-420C-923F-59A6A8AC285C}" dt="2024-01-15T13:54:45.706" v="645" actId="478"/>
          <ac:picMkLst>
            <pc:docMk/>
            <pc:sldMk cId="4247219130" sldId="298"/>
            <ac:picMk id="5" creationId="{017FAEF3-7EB3-29B8-8DE1-D9C2E437F59E}"/>
          </ac:picMkLst>
        </pc:picChg>
        <pc:picChg chg="add del mod ord">
          <ac:chgData name="Lena Strömbäck" userId="e2bb9949-eb7d-4e66-b2c5-6c13d7255e64" providerId="ADAL" clId="{B64540E8-69CE-420C-923F-59A6A8AC285C}" dt="2024-01-15T13:54:37.355" v="644" actId="478"/>
          <ac:picMkLst>
            <pc:docMk/>
            <pc:sldMk cId="4247219130" sldId="298"/>
            <ac:picMk id="7" creationId="{5B64EC1A-A297-1909-B2DB-A166824C5FB2}"/>
          </ac:picMkLst>
        </pc:picChg>
        <pc:picChg chg="add mod">
          <ac:chgData name="Lena Strömbäck" userId="e2bb9949-eb7d-4e66-b2c5-6c13d7255e64" providerId="ADAL" clId="{B64540E8-69CE-420C-923F-59A6A8AC285C}" dt="2024-01-15T14:02:11.041" v="1114" actId="1076"/>
          <ac:picMkLst>
            <pc:docMk/>
            <pc:sldMk cId="4247219130" sldId="298"/>
            <ac:picMk id="11" creationId="{9CA1EB8C-6E5A-B14D-4E5E-40B51EE7441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A87C2-5F69-4661-B6E9-E65FB7AFFC6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378F62-31B7-46F0-8B6B-A04E82DEFD93}">
      <dgm:prSet/>
      <dgm:spPr/>
      <dgm:t>
        <a:bodyPr/>
        <a:lstStyle/>
        <a:p>
          <a:r>
            <a:rPr lang="en-US" b="0" i="0"/>
            <a:t>Ta </a:t>
          </a:r>
          <a:r>
            <a:rPr lang="en-US" b="0" i="0" err="1"/>
            <a:t>fram</a:t>
          </a:r>
          <a:r>
            <a:rPr lang="en-US" b="0" i="0"/>
            <a:t> </a:t>
          </a:r>
          <a:r>
            <a:rPr lang="en-US" b="0" i="0" err="1"/>
            <a:t>en</a:t>
          </a:r>
          <a:r>
            <a:rPr lang="en-US" b="0" i="0"/>
            <a:t> </a:t>
          </a:r>
          <a:r>
            <a:rPr lang="en-US" b="0" i="0" err="1"/>
            <a:t>lösning</a:t>
          </a:r>
          <a:r>
            <a:rPr lang="en-US" b="0" i="0"/>
            <a:t> för </a:t>
          </a:r>
          <a:r>
            <a:rPr lang="en-US" b="0" i="0" err="1"/>
            <a:t>automatisk</a:t>
          </a:r>
          <a:r>
            <a:rPr lang="en-US" b="0" i="0"/>
            <a:t> </a:t>
          </a:r>
          <a:r>
            <a:rPr lang="en-US" b="0" i="0" err="1"/>
            <a:t>transkribering</a:t>
          </a:r>
          <a:r>
            <a:rPr lang="en-US" b="0" i="0"/>
            <a:t> </a:t>
          </a:r>
          <a:r>
            <a:rPr lang="en-US" b="0" i="0" err="1"/>
            <a:t>som</a:t>
          </a:r>
          <a:r>
            <a:rPr lang="en-US" b="0" i="0"/>
            <a:t> </a:t>
          </a:r>
          <a:r>
            <a:rPr lang="en-US" err="1"/>
            <a:t>driftsätts</a:t>
          </a:r>
          <a:r>
            <a:rPr lang="en-US"/>
            <a:t> på </a:t>
          </a:r>
          <a:r>
            <a:rPr lang="en-US" err="1"/>
            <a:t>minst</a:t>
          </a:r>
          <a:r>
            <a:rPr lang="en-US"/>
            <a:t> </a:t>
          </a:r>
          <a:r>
            <a:rPr lang="en-US" err="1"/>
            <a:t>två</a:t>
          </a:r>
          <a:r>
            <a:rPr lang="en-US" b="0" i="0"/>
            <a:t> </a:t>
          </a:r>
          <a:r>
            <a:rPr lang="en-US" b="0" i="0" err="1"/>
            <a:t>lärosäten</a:t>
          </a:r>
          <a:r>
            <a:rPr lang="en-US" b="0" i="0"/>
            <a:t>. </a:t>
          </a:r>
          <a:endParaRPr lang="en-US"/>
        </a:p>
      </dgm:t>
    </dgm:pt>
    <dgm:pt modelId="{AD71DF76-E5C6-4305-B47E-B34066CE7523}" type="parTrans" cxnId="{238CBCFE-8085-4C44-B2C4-FC7BEFDA9421}">
      <dgm:prSet/>
      <dgm:spPr/>
      <dgm:t>
        <a:bodyPr/>
        <a:lstStyle/>
        <a:p>
          <a:endParaRPr lang="en-US"/>
        </a:p>
      </dgm:t>
    </dgm:pt>
    <dgm:pt modelId="{78B153A2-AFE9-4108-BA1C-C9AEF65C03AE}" type="sibTrans" cxnId="{238CBCFE-8085-4C44-B2C4-FC7BEFDA942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8123839-57D2-4A2E-98A6-72E94DB0B9FA}">
      <dgm:prSet/>
      <dgm:spPr/>
      <dgm:t>
        <a:bodyPr/>
        <a:lstStyle/>
        <a:p>
          <a:r>
            <a:rPr lang="en-US" b="0" i="0"/>
            <a:t>På </a:t>
          </a:r>
          <a:r>
            <a:rPr lang="en-US" b="0" i="0" err="1"/>
            <a:t>sikt</a:t>
          </a:r>
          <a:r>
            <a:rPr lang="en-US" b="0" i="0"/>
            <a:t> </a:t>
          </a:r>
          <a:r>
            <a:rPr lang="en-US" b="0" i="0" err="1"/>
            <a:t>skall</a:t>
          </a:r>
          <a:r>
            <a:rPr lang="en-US" b="0" i="0"/>
            <a:t> </a:t>
          </a:r>
          <a:r>
            <a:rPr lang="en-US" b="0" i="0" err="1"/>
            <a:t>lösningen</a:t>
          </a:r>
          <a:r>
            <a:rPr lang="en-US" b="0" i="0"/>
            <a:t> </a:t>
          </a:r>
          <a:r>
            <a:rPr lang="en-US" b="0" i="0" err="1"/>
            <a:t>kunna</a:t>
          </a:r>
          <a:r>
            <a:rPr lang="en-US" b="0" i="0"/>
            <a:t> </a:t>
          </a:r>
          <a:r>
            <a:rPr lang="en-US" b="0" i="0" err="1"/>
            <a:t>paketeras</a:t>
          </a:r>
          <a:r>
            <a:rPr lang="en-US" b="0" i="0"/>
            <a:t> och </a:t>
          </a:r>
          <a:r>
            <a:rPr lang="en-US" b="0" i="0" err="1"/>
            <a:t>driftsättas</a:t>
          </a:r>
          <a:r>
            <a:rPr lang="en-US" b="0" i="0"/>
            <a:t> för </a:t>
          </a:r>
          <a:r>
            <a:rPr lang="en-US" b="0" i="0" err="1"/>
            <a:t>att</a:t>
          </a:r>
          <a:r>
            <a:rPr lang="en-US" b="0" i="0"/>
            <a:t> </a:t>
          </a:r>
          <a:r>
            <a:rPr lang="en-US" b="0" i="0" err="1"/>
            <a:t>användas</a:t>
          </a:r>
          <a:r>
            <a:rPr lang="en-US" b="0" i="0"/>
            <a:t> av </a:t>
          </a:r>
          <a:r>
            <a:rPr lang="en-US" b="0" i="0" err="1"/>
            <a:t>flera</a:t>
          </a:r>
          <a:r>
            <a:rPr lang="en-US" b="0" i="0"/>
            <a:t> lärosäten.</a:t>
          </a:r>
          <a:endParaRPr lang="en-US"/>
        </a:p>
      </dgm:t>
    </dgm:pt>
    <dgm:pt modelId="{17B125FD-81EF-466D-9D92-410934B62FF3}" type="parTrans" cxnId="{39BC8327-962F-4F0B-9C21-A56A124530BC}">
      <dgm:prSet/>
      <dgm:spPr/>
      <dgm:t>
        <a:bodyPr/>
        <a:lstStyle/>
        <a:p>
          <a:endParaRPr lang="en-US"/>
        </a:p>
      </dgm:t>
    </dgm:pt>
    <dgm:pt modelId="{B0A97296-41F0-4E7B-9820-2D60DC433C4B}" type="sibTrans" cxnId="{39BC8327-962F-4F0B-9C21-A56A124530B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4B1C29-F0C3-46DF-A79B-FC18CF2EDEDF}">
      <dgm:prSet/>
      <dgm:spPr/>
      <dgm:t>
        <a:bodyPr/>
        <a:lstStyle/>
        <a:p>
          <a:r>
            <a:rPr lang="en-US" b="0" i="0"/>
            <a:t>Ta fram dokumentation och instruktioner för att sätta upp lösningen. </a:t>
          </a:r>
          <a:endParaRPr lang="en-US"/>
        </a:p>
      </dgm:t>
    </dgm:pt>
    <dgm:pt modelId="{1BE1F471-38E3-4039-9B2B-3FB03BCB19E1}" type="parTrans" cxnId="{DD9C4269-B82B-41ED-9222-542E6D9641A2}">
      <dgm:prSet/>
      <dgm:spPr/>
      <dgm:t>
        <a:bodyPr/>
        <a:lstStyle/>
        <a:p>
          <a:endParaRPr lang="en-US"/>
        </a:p>
      </dgm:t>
    </dgm:pt>
    <dgm:pt modelId="{503EBC75-2D1D-48D0-B83D-A6C67A5973A3}" type="sibTrans" cxnId="{DD9C4269-B82B-41ED-9222-542E6D9641A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7930BB-5782-4696-B33B-EB443BEA614F}">
      <dgm:prSet/>
      <dgm:spPr/>
      <dgm:t>
        <a:bodyPr/>
        <a:lstStyle/>
        <a:p>
          <a:r>
            <a:rPr lang="en-US" b="0" i="0"/>
            <a:t>Ge förslag på vidare aktiviteter för att lösningen skall kunna produktifieras och förvaltas som gemensam tjänst för lärosäten. </a:t>
          </a:r>
          <a:endParaRPr lang="en-US"/>
        </a:p>
      </dgm:t>
    </dgm:pt>
    <dgm:pt modelId="{7DB6153B-F7C8-4465-83B3-E124768C404A}" type="parTrans" cxnId="{CE49EFE6-52F9-4705-99B5-369914D773F8}">
      <dgm:prSet/>
      <dgm:spPr/>
      <dgm:t>
        <a:bodyPr/>
        <a:lstStyle/>
        <a:p>
          <a:endParaRPr lang="en-US"/>
        </a:p>
      </dgm:t>
    </dgm:pt>
    <dgm:pt modelId="{21342A9C-7788-4AF5-9847-0AB837DCB3CD}" type="sibTrans" cxnId="{CE49EFE6-52F9-4705-99B5-369914D773F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A4801E6-F4BD-459E-B96C-BF68CB0457BD}" type="pres">
      <dgm:prSet presAssocID="{619A87C2-5F69-4661-B6E9-E65FB7AFFC6A}" presName="Name0" presStyleCnt="0">
        <dgm:presLayoutVars>
          <dgm:animLvl val="lvl"/>
          <dgm:resizeHandles val="exact"/>
        </dgm:presLayoutVars>
      </dgm:prSet>
      <dgm:spPr/>
    </dgm:pt>
    <dgm:pt modelId="{EE018024-0B45-48FB-936F-E026BB8F55DD}" type="pres">
      <dgm:prSet presAssocID="{82378F62-31B7-46F0-8B6B-A04E82DEFD93}" presName="compositeNode" presStyleCnt="0">
        <dgm:presLayoutVars>
          <dgm:bulletEnabled val="1"/>
        </dgm:presLayoutVars>
      </dgm:prSet>
      <dgm:spPr/>
    </dgm:pt>
    <dgm:pt modelId="{515AEBBD-CBA9-4713-9112-5F456D8CA913}" type="pres">
      <dgm:prSet presAssocID="{82378F62-31B7-46F0-8B6B-A04E82DEFD93}" presName="bgRect" presStyleLbl="bgAccFollowNode1" presStyleIdx="0" presStyleCnt="4"/>
      <dgm:spPr/>
    </dgm:pt>
    <dgm:pt modelId="{874255D1-DF76-4805-88BE-AF37BC60350D}" type="pres">
      <dgm:prSet presAssocID="{78B153A2-AFE9-4108-BA1C-C9AEF65C03A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E8D8B4-F642-4CCF-AC52-C3B4DB973E9A}" type="pres">
      <dgm:prSet presAssocID="{82378F62-31B7-46F0-8B6B-A04E82DEFD93}" presName="bottomLine" presStyleLbl="alignNode1" presStyleIdx="1" presStyleCnt="8">
        <dgm:presLayoutVars/>
      </dgm:prSet>
      <dgm:spPr/>
    </dgm:pt>
    <dgm:pt modelId="{173A22E6-41B1-495E-A4B7-E4A4089BCD7E}" type="pres">
      <dgm:prSet presAssocID="{82378F62-31B7-46F0-8B6B-A04E82DEFD93}" presName="nodeText" presStyleLbl="bgAccFollowNode1" presStyleIdx="0" presStyleCnt="4">
        <dgm:presLayoutVars>
          <dgm:bulletEnabled val="1"/>
        </dgm:presLayoutVars>
      </dgm:prSet>
      <dgm:spPr/>
    </dgm:pt>
    <dgm:pt modelId="{BC481802-8FEC-4CDB-9673-9860111DA3CD}" type="pres">
      <dgm:prSet presAssocID="{78B153A2-AFE9-4108-BA1C-C9AEF65C03AE}" presName="sibTrans" presStyleCnt="0"/>
      <dgm:spPr/>
    </dgm:pt>
    <dgm:pt modelId="{D2E516FE-1A12-4153-A0A4-525495A6456A}" type="pres">
      <dgm:prSet presAssocID="{68123839-57D2-4A2E-98A6-72E94DB0B9FA}" presName="compositeNode" presStyleCnt="0">
        <dgm:presLayoutVars>
          <dgm:bulletEnabled val="1"/>
        </dgm:presLayoutVars>
      </dgm:prSet>
      <dgm:spPr/>
    </dgm:pt>
    <dgm:pt modelId="{F234498C-C540-4E0C-A5D0-BFF59D79E81F}" type="pres">
      <dgm:prSet presAssocID="{68123839-57D2-4A2E-98A6-72E94DB0B9FA}" presName="bgRect" presStyleLbl="bgAccFollowNode1" presStyleIdx="1" presStyleCnt="4"/>
      <dgm:spPr/>
    </dgm:pt>
    <dgm:pt modelId="{BA9F9C42-2FE0-405D-AF76-EA99B6F6E0B3}" type="pres">
      <dgm:prSet presAssocID="{B0A97296-41F0-4E7B-9820-2D60DC433C4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AB4990D-F98A-480E-B2BF-FB96D1BB8139}" type="pres">
      <dgm:prSet presAssocID="{68123839-57D2-4A2E-98A6-72E94DB0B9FA}" presName="bottomLine" presStyleLbl="alignNode1" presStyleIdx="3" presStyleCnt="8">
        <dgm:presLayoutVars/>
      </dgm:prSet>
      <dgm:spPr/>
    </dgm:pt>
    <dgm:pt modelId="{1E61E3E2-90E0-410B-AAD6-79342588E09F}" type="pres">
      <dgm:prSet presAssocID="{68123839-57D2-4A2E-98A6-72E94DB0B9FA}" presName="nodeText" presStyleLbl="bgAccFollowNode1" presStyleIdx="1" presStyleCnt="4">
        <dgm:presLayoutVars>
          <dgm:bulletEnabled val="1"/>
        </dgm:presLayoutVars>
      </dgm:prSet>
      <dgm:spPr/>
    </dgm:pt>
    <dgm:pt modelId="{3690A9D0-6729-4DEC-A415-241CAEED2637}" type="pres">
      <dgm:prSet presAssocID="{B0A97296-41F0-4E7B-9820-2D60DC433C4B}" presName="sibTrans" presStyleCnt="0"/>
      <dgm:spPr/>
    </dgm:pt>
    <dgm:pt modelId="{B33ED3D6-2BFF-4BA0-A146-7B867861539E}" type="pres">
      <dgm:prSet presAssocID="{994B1C29-F0C3-46DF-A79B-FC18CF2EDEDF}" presName="compositeNode" presStyleCnt="0">
        <dgm:presLayoutVars>
          <dgm:bulletEnabled val="1"/>
        </dgm:presLayoutVars>
      </dgm:prSet>
      <dgm:spPr/>
    </dgm:pt>
    <dgm:pt modelId="{FEDFE051-803C-4C9C-8E82-BA50B3F67C7F}" type="pres">
      <dgm:prSet presAssocID="{994B1C29-F0C3-46DF-A79B-FC18CF2EDEDF}" presName="bgRect" presStyleLbl="bgAccFollowNode1" presStyleIdx="2" presStyleCnt="4"/>
      <dgm:spPr/>
    </dgm:pt>
    <dgm:pt modelId="{BE9761A7-41E9-4DB5-A667-4D9FBA70BE2C}" type="pres">
      <dgm:prSet presAssocID="{503EBC75-2D1D-48D0-B83D-A6C67A5973A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D856AE9-CCF8-44BF-904A-892D82DD6D78}" type="pres">
      <dgm:prSet presAssocID="{994B1C29-F0C3-46DF-A79B-FC18CF2EDEDF}" presName="bottomLine" presStyleLbl="alignNode1" presStyleIdx="5" presStyleCnt="8">
        <dgm:presLayoutVars/>
      </dgm:prSet>
      <dgm:spPr/>
    </dgm:pt>
    <dgm:pt modelId="{44A53A6B-4D3C-43E5-B99D-04B8F379B27F}" type="pres">
      <dgm:prSet presAssocID="{994B1C29-F0C3-46DF-A79B-FC18CF2EDEDF}" presName="nodeText" presStyleLbl="bgAccFollowNode1" presStyleIdx="2" presStyleCnt="4">
        <dgm:presLayoutVars>
          <dgm:bulletEnabled val="1"/>
        </dgm:presLayoutVars>
      </dgm:prSet>
      <dgm:spPr/>
    </dgm:pt>
    <dgm:pt modelId="{0ABA6DFA-8C0E-4818-A758-9B9B41DF3101}" type="pres">
      <dgm:prSet presAssocID="{503EBC75-2D1D-48D0-B83D-A6C67A5973A3}" presName="sibTrans" presStyleCnt="0"/>
      <dgm:spPr/>
    </dgm:pt>
    <dgm:pt modelId="{C4445574-F882-4C95-8A37-43A2D649AA63}" type="pres">
      <dgm:prSet presAssocID="{887930BB-5782-4696-B33B-EB443BEA614F}" presName="compositeNode" presStyleCnt="0">
        <dgm:presLayoutVars>
          <dgm:bulletEnabled val="1"/>
        </dgm:presLayoutVars>
      </dgm:prSet>
      <dgm:spPr/>
    </dgm:pt>
    <dgm:pt modelId="{2B2D0113-3536-4284-AD63-355C82EE440B}" type="pres">
      <dgm:prSet presAssocID="{887930BB-5782-4696-B33B-EB443BEA614F}" presName="bgRect" presStyleLbl="bgAccFollowNode1" presStyleIdx="3" presStyleCnt="4"/>
      <dgm:spPr/>
    </dgm:pt>
    <dgm:pt modelId="{6FB55E36-3F37-40A2-AB82-6395A1DD7D6E}" type="pres">
      <dgm:prSet presAssocID="{21342A9C-7788-4AF5-9847-0AB837DCB3C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C363DAB-0FB4-4153-A144-9AE8CB5CF4AE}" type="pres">
      <dgm:prSet presAssocID="{887930BB-5782-4696-B33B-EB443BEA614F}" presName="bottomLine" presStyleLbl="alignNode1" presStyleIdx="7" presStyleCnt="8">
        <dgm:presLayoutVars/>
      </dgm:prSet>
      <dgm:spPr/>
    </dgm:pt>
    <dgm:pt modelId="{3BF80E62-6EBF-4CC0-A4C7-AED5021CE399}" type="pres">
      <dgm:prSet presAssocID="{887930BB-5782-4696-B33B-EB443BEA614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A8CF60F-203A-432B-9533-901A209381A1}" type="presOf" srcId="{21342A9C-7788-4AF5-9847-0AB837DCB3CD}" destId="{6FB55E36-3F37-40A2-AB82-6395A1DD7D6E}" srcOrd="0" destOrd="0" presId="urn:microsoft.com/office/officeart/2016/7/layout/BasicLinearProcessNumbered"/>
    <dgm:cxn modelId="{39BC8327-962F-4F0B-9C21-A56A124530BC}" srcId="{619A87C2-5F69-4661-B6E9-E65FB7AFFC6A}" destId="{68123839-57D2-4A2E-98A6-72E94DB0B9FA}" srcOrd="1" destOrd="0" parTransId="{17B125FD-81EF-466D-9D92-410934B62FF3}" sibTransId="{B0A97296-41F0-4E7B-9820-2D60DC433C4B}"/>
    <dgm:cxn modelId="{DD9C4269-B82B-41ED-9222-542E6D9641A2}" srcId="{619A87C2-5F69-4661-B6E9-E65FB7AFFC6A}" destId="{994B1C29-F0C3-46DF-A79B-FC18CF2EDEDF}" srcOrd="2" destOrd="0" parTransId="{1BE1F471-38E3-4039-9B2B-3FB03BCB19E1}" sibTransId="{503EBC75-2D1D-48D0-B83D-A6C67A5973A3}"/>
    <dgm:cxn modelId="{745FE16B-D2B8-4E9F-AA2F-FECE2420CD14}" type="presOf" srcId="{887930BB-5782-4696-B33B-EB443BEA614F}" destId="{2B2D0113-3536-4284-AD63-355C82EE440B}" srcOrd="0" destOrd="0" presId="urn:microsoft.com/office/officeart/2016/7/layout/BasicLinearProcessNumbered"/>
    <dgm:cxn modelId="{0E0ECF4D-8A89-4570-8198-F531F4EFA1DD}" type="presOf" srcId="{503EBC75-2D1D-48D0-B83D-A6C67A5973A3}" destId="{BE9761A7-41E9-4DB5-A667-4D9FBA70BE2C}" srcOrd="0" destOrd="0" presId="urn:microsoft.com/office/officeart/2016/7/layout/BasicLinearProcessNumbered"/>
    <dgm:cxn modelId="{CF4CAC50-B54C-4CE0-ADEB-27437446C963}" type="presOf" srcId="{B0A97296-41F0-4E7B-9820-2D60DC433C4B}" destId="{BA9F9C42-2FE0-405D-AF76-EA99B6F6E0B3}" srcOrd="0" destOrd="0" presId="urn:microsoft.com/office/officeart/2016/7/layout/BasicLinearProcessNumbered"/>
    <dgm:cxn modelId="{4F81E09F-6722-4EDC-B785-196036805C82}" type="presOf" srcId="{82378F62-31B7-46F0-8B6B-A04E82DEFD93}" destId="{173A22E6-41B1-495E-A4B7-E4A4089BCD7E}" srcOrd="1" destOrd="0" presId="urn:microsoft.com/office/officeart/2016/7/layout/BasicLinearProcessNumbered"/>
    <dgm:cxn modelId="{97C86DAB-2A67-4624-8D9C-966DE42980B6}" type="presOf" srcId="{82378F62-31B7-46F0-8B6B-A04E82DEFD93}" destId="{515AEBBD-CBA9-4713-9112-5F456D8CA913}" srcOrd="0" destOrd="0" presId="urn:microsoft.com/office/officeart/2016/7/layout/BasicLinearProcessNumbered"/>
    <dgm:cxn modelId="{E6F559BD-56A2-4713-88A9-B82C36685E8C}" type="presOf" srcId="{619A87C2-5F69-4661-B6E9-E65FB7AFFC6A}" destId="{1A4801E6-F4BD-459E-B96C-BF68CB0457BD}" srcOrd="0" destOrd="0" presId="urn:microsoft.com/office/officeart/2016/7/layout/BasicLinearProcessNumbered"/>
    <dgm:cxn modelId="{401BA9C3-1AD9-49B9-B4F2-EE207EF59E90}" type="presOf" srcId="{994B1C29-F0C3-46DF-A79B-FC18CF2EDEDF}" destId="{44A53A6B-4D3C-43E5-B99D-04B8F379B27F}" srcOrd="1" destOrd="0" presId="urn:microsoft.com/office/officeart/2016/7/layout/BasicLinearProcessNumbered"/>
    <dgm:cxn modelId="{2C1932DC-AB7E-40E3-9F25-83A39F9B0851}" type="presOf" srcId="{78B153A2-AFE9-4108-BA1C-C9AEF65C03AE}" destId="{874255D1-DF76-4805-88BE-AF37BC60350D}" srcOrd="0" destOrd="0" presId="urn:microsoft.com/office/officeart/2016/7/layout/BasicLinearProcessNumbered"/>
    <dgm:cxn modelId="{04A59FE3-600A-47EF-A245-B8EC70DD70AF}" type="presOf" srcId="{887930BB-5782-4696-B33B-EB443BEA614F}" destId="{3BF80E62-6EBF-4CC0-A4C7-AED5021CE399}" srcOrd="1" destOrd="0" presId="urn:microsoft.com/office/officeart/2016/7/layout/BasicLinearProcessNumbered"/>
    <dgm:cxn modelId="{CE49EFE6-52F9-4705-99B5-369914D773F8}" srcId="{619A87C2-5F69-4661-B6E9-E65FB7AFFC6A}" destId="{887930BB-5782-4696-B33B-EB443BEA614F}" srcOrd="3" destOrd="0" parTransId="{7DB6153B-F7C8-4465-83B3-E124768C404A}" sibTransId="{21342A9C-7788-4AF5-9847-0AB837DCB3CD}"/>
    <dgm:cxn modelId="{F4E6DBEA-1AC7-42D3-8DBB-E7BBEAAD693B}" type="presOf" srcId="{994B1C29-F0C3-46DF-A79B-FC18CF2EDEDF}" destId="{FEDFE051-803C-4C9C-8E82-BA50B3F67C7F}" srcOrd="0" destOrd="0" presId="urn:microsoft.com/office/officeart/2016/7/layout/BasicLinearProcessNumbered"/>
    <dgm:cxn modelId="{4CE064F1-72A1-4B7C-B085-74A0B87C586F}" type="presOf" srcId="{68123839-57D2-4A2E-98A6-72E94DB0B9FA}" destId="{1E61E3E2-90E0-410B-AAD6-79342588E09F}" srcOrd="1" destOrd="0" presId="urn:microsoft.com/office/officeart/2016/7/layout/BasicLinearProcessNumbered"/>
    <dgm:cxn modelId="{C2BF75F4-B7D5-4604-8602-11812898DD09}" type="presOf" srcId="{68123839-57D2-4A2E-98A6-72E94DB0B9FA}" destId="{F234498C-C540-4E0C-A5D0-BFF59D79E81F}" srcOrd="0" destOrd="0" presId="urn:microsoft.com/office/officeart/2016/7/layout/BasicLinearProcessNumbered"/>
    <dgm:cxn modelId="{238CBCFE-8085-4C44-B2C4-FC7BEFDA9421}" srcId="{619A87C2-5F69-4661-B6E9-E65FB7AFFC6A}" destId="{82378F62-31B7-46F0-8B6B-A04E82DEFD93}" srcOrd="0" destOrd="0" parTransId="{AD71DF76-E5C6-4305-B47E-B34066CE7523}" sibTransId="{78B153A2-AFE9-4108-BA1C-C9AEF65C03AE}"/>
    <dgm:cxn modelId="{388EFE19-25EB-40CC-BF02-D84E9002F4DC}" type="presParOf" srcId="{1A4801E6-F4BD-459E-B96C-BF68CB0457BD}" destId="{EE018024-0B45-48FB-936F-E026BB8F55DD}" srcOrd="0" destOrd="0" presId="urn:microsoft.com/office/officeart/2016/7/layout/BasicLinearProcessNumbered"/>
    <dgm:cxn modelId="{1E91B9A3-8DEA-4674-9B9A-6ED496D927B2}" type="presParOf" srcId="{EE018024-0B45-48FB-936F-E026BB8F55DD}" destId="{515AEBBD-CBA9-4713-9112-5F456D8CA913}" srcOrd="0" destOrd="0" presId="urn:microsoft.com/office/officeart/2016/7/layout/BasicLinearProcessNumbered"/>
    <dgm:cxn modelId="{29CDF2E3-7F9C-4107-BBB9-A8A751BCE68A}" type="presParOf" srcId="{EE018024-0B45-48FB-936F-E026BB8F55DD}" destId="{874255D1-DF76-4805-88BE-AF37BC60350D}" srcOrd="1" destOrd="0" presId="urn:microsoft.com/office/officeart/2016/7/layout/BasicLinearProcessNumbered"/>
    <dgm:cxn modelId="{7F8E7B5F-7E08-484A-ABC8-DB6435C68E40}" type="presParOf" srcId="{EE018024-0B45-48FB-936F-E026BB8F55DD}" destId="{F0E8D8B4-F642-4CCF-AC52-C3B4DB973E9A}" srcOrd="2" destOrd="0" presId="urn:microsoft.com/office/officeart/2016/7/layout/BasicLinearProcessNumbered"/>
    <dgm:cxn modelId="{C4142CA4-5EF9-4591-B821-6D7CB0DED989}" type="presParOf" srcId="{EE018024-0B45-48FB-936F-E026BB8F55DD}" destId="{173A22E6-41B1-495E-A4B7-E4A4089BCD7E}" srcOrd="3" destOrd="0" presId="urn:microsoft.com/office/officeart/2016/7/layout/BasicLinearProcessNumbered"/>
    <dgm:cxn modelId="{15F3D971-7C0D-45C9-9CE1-58B78B17AB04}" type="presParOf" srcId="{1A4801E6-F4BD-459E-B96C-BF68CB0457BD}" destId="{BC481802-8FEC-4CDB-9673-9860111DA3CD}" srcOrd="1" destOrd="0" presId="urn:microsoft.com/office/officeart/2016/7/layout/BasicLinearProcessNumbered"/>
    <dgm:cxn modelId="{E1D11862-04CF-4926-A367-B3CF6C990502}" type="presParOf" srcId="{1A4801E6-F4BD-459E-B96C-BF68CB0457BD}" destId="{D2E516FE-1A12-4153-A0A4-525495A6456A}" srcOrd="2" destOrd="0" presId="urn:microsoft.com/office/officeart/2016/7/layout/BasicLinearProcessNumbered"/>
    <dgm:cxn modelId="{2D43FB05-85C9-481E-8010-FBA33D11790E}" type="presParOf" srcId="{D2E516FE-1A12-4153-A0A4-525495A6456A}" destId="{F234498C-C540-4E0C-A5D0-BFF59D79E81F}" srcOrd="0" destOrd="0" presId="urn:microsoft.com/office/officeart/2016/7/layout/BasicLinearProcessNumbered"/>
    <dgm:cxn modelId="{54360858-B69E-45AE-904B-5985EE999709}" type="presParOf" srcId="{D2E516FE-1A12-4153-A0A4-525495A6456A}" destId="{BA9F9C42-2FE0-405D-AF76-EA99B6F6E0B3}" srcOrd="1" destOrd="0" presId="urn:microsoft.com/office/officeart/2016/7/layout/BasicLinearProcessNumbered"/>
    <dgm:cxn modelId="{59E2370E-917D-44A1-8CE4-F047904168BA}" type="presParOf" srcId="{D2E516FE-1A12-4153-A0A4-525495A6456A}" destId="{0AB4990D-F98A-480E-B2BF-FB96D1BB8139}" srcOrd="2" destOrd="0" presId="urn:microsoft.com/office/officeart/2016/7/layout/BasicLinearProcessNumbered"/>
    <dgm:cxn modelId="{4799E174-9E8B-4CAE-ABB7-0F84F1930A6D}" type="presParOf" srcId="{D2E516FE-1A12-4153-A0A4-525495A6456A}" destId="{1E61E3E2-90E0-410B-AAD6-79342588E09F}" srcOrd="3" destOrd="0" presId="urn:microsoft.com/office/officeart/2016/7/layout/BasicLinearProcessNumbered"/>
    <dgm:cxn modelId="{9396E163-7F8F-4575-A7DF-5EE089760247}" type="presParOf" srcId="{1A4801E6-F4BD-459E-B96C-BF68CB0457BD}" destId="{3690A9D0-6729-4DEC-A415-241CAEED2637}" srcOrd="3" destOrd="0" presId="urn:microsoft.com/office/officeart/2016/7/layout/BasicLinearProcessNumbered"/>
    <dgm:cxn modelId="{F5589FAB-56E3-4362-A6C4-2809FFC00B93}" type="presParOf" srcId="{1A4801E6-F4BD-459E-B96C-BF68CB0457BD}" destId="{B33ED3D6-2BFF-4BA0-A146-7B867861539E}" srcOrd="4" destOrd="0" presId="urn:microsoft.com/office/officeart/2016/7/layout/BasicLinearProcessNumbered"/>
    <dgm:cxn modelId="{BEBCCDA4-311E-4099-8FDF-F76AD4BD7A84}" type="presParOf" srcId="{B33ED3D6-2BFF-4BA0-A146-7B867861539E}" destId="{FEDFE051-803C-4C9C-8E82-BA50B3F67C7F}" srcOrd="0" destOrd="0" presId="urn:microsoft.com/office/officeart/2016/7/layout/BasicLinearProcessNumbered"/>
    <dgm:cxn modelId="{B35D33A0-4C4D-4585-A636-432B2D4DAC21}" type="presParOf" srcId="{B33ED3D6-2BFF-4BA0-A146-7B867861539E}" destId="{BE9761A7-41E9-4DB5-A667-4D9FBA70BE2C}" srcOrd="1" destOrd="0" presId="urn:microsoft.com/office/officeart/2016/7/layout/BasicLinearProcessNumbered"/>
    <dgm:cxn modelId="{8F0EB3D0-F8F3-47A2-A82D-B7F54B1AFC9F}" type="presParOf" srcId="{B33ED3D6-2BFF-4BA0-A146-7B867861539E}" destId="{7D856AE9-CCF8-44BF-904A-892D82DD6D78}" srcOrd="2" destOrd="0" presId="urn:microsoft.com/office/officeart/2016/7/layout/BasicLinearProcessNumbered"/>
    <dgm:cxn modelId="{483974FE-43F1-4C79-B904-D536015A51C2}" type="presParOf" srcId="{B33ED3D6-2BFF-4BA0-A146-7B867861539E}" destId="{44A53A6B-4D3C-43E5-B99D-04B8F379B27F}" srcOrd="3" destOrd="0" presId="urn:microsoft.com/office/officeart/2016/7/layout/BasicLinearProcessNumbered"/>
    <dgm:cxn modelId="{32B708C0-7E58-4845-ABD8-D29E03106874}" type="presParOf" srcId="{1A4801E6-F4BD-459E-B96C-BF68CB0457BD}" destId="{0ABA6DFA-8C0E-4818-A758-9B9B41DF3101}" srcOrd="5" destOrd="0" presId="urn:microsoft.com/office/officeart/2016/7/layout/BasicLinearProcessNumbered"/>
    <dgm:cxn modelId="{D786AB8C-59A7-41C5-9DBC-DB4D9C9BBA4F}" type="presParOf" srcId="{1A4801E6-F4BD-459E-B96C-BF68CB0457BD}" destId="{C4445574-F882-4C95-8A37-43A2D649AA63}" srcOrd="6" destOrd="0" presId="urn:microsoft.com/office/officeart/2016/7/layout/BasicLinearProcessNumbered"/>
    <dgm:cxn modelId="{BA337BA9-0BD8-4CB0-B9DB-D472972C292F}" type="presParOf" srcId="{C4445574-F882-4C95-8A37-43A2D649AA63}" destId="{2B2D0113-3536-4284-AD63-355C82EE440B}" srcOrd="0" destOrd="0" presId="urn:microsoft.com/office/officeart/2016/7/layout/BasicLinearProcessNumbered"/>
    <dgm:cxn modelId="{28E96CBA-55F0-472F-9237-C13BEFD19A20}" type="presParOf" srcId="{C4445574-F882-4C95-8A37-43A2D649AA63}" destId="{6FB55E36-3F37-40A2-AB82-6395A1DD7D6E}" srcOrd="1" destOrd="0" presId="urn:microsoft.com/office/officeart/2016/7/layout/BasicLinearProcessNumbered"/>
    <dgm:cxn modelId="{6B96C950-3834-4A63-8967-A12F30AC66F1}" type="presParOf" srcId="{C4445574-F882-4C95-8A37-43A2D649AA63}" destId="{2C363DAB-0FB4-4153-A144-9AE8CB5CF4AE}" srcOrd="2" destOrd="0" presId="urn:microsoft.com/office/officeart/2016/7/layout/BasicLinearProcessNumbered"/>
    <dgm:cxn modelId="{EB8D6208-AC18-4A25-9A17-3077587EEDBD}" type="presParOf" srcId="{C4445574-F882-4C95-8A37-43A2D649AA63}" destId="{3BF80E62-6EBF-4CC0-A4C7-AED5021CE39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B6744-C561-45B9-83AB-F1C48702251C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74E2F-12BF-4F2A-974B-D80A7382320A}">
      <dgm:prSet/>
      <dgm:spPr/>
      <dgm:t>
        <a:bodyPr/>
        <a:lstStyle/>
        <a:p>
          <a:r>
            <a:rPr lang="en-US"/>
            <a:t>Så enkel lösning som möjligt med möjlighet till senare vidareutveckling.</a:t>
          </a:r>
        </a:p>
      </dgm:t>
    </dgm:pt>
    <dgm:pt modelId="{28531B31-1FD2-4D4A-A7C3-81FAA05635DC}" type="parTrans" cxnId="{2DBFA13E-C266-4BE2-A98C-0551B11DACB0}">
      <dgm:prSet/>
      <dgm:spPr/>
      <dgm:t>
        <a:bodyPr/>
        <a:lstStyle/>
        <a:p>
          <a:endParaRPr lang="en-US"/>
        </a:p>
      </dgm:t>
    </dgm:pt>
    <dgm:pt modelId="{0A0EFDD2-BA84-4419-8EE8-CDEBCE438B55}" type="sibTrans" cxnId="{2DBFA13E-C266-4BE2-A98C-0551B11DACB0}">
      <dgm:prSet/>
      <dgm:spPr/>
      <dgm:t>
        <a:bodyPr/>
        <a:lstStyle/>
        <a:p>
          <a:endParaRPr lang="en-US"/>
        </a:p>
      </dgm:t>
    </dgm:pt>
    <dgm:pt modelId="{E108ED85-EFCA-437C-B4E8-540941C7484E}">
      <dgm:prSet/>
      <dgm:spPr/>
      <dgm:t>
        <a:bodyPr/>
        <a:lstStyle/>
        <a:p>
          <a:r>
            <a:rPr lang="en-US"/>
            <a:t>Webtjänst mot en lokal server på lärosätet där transkriberingen sker.</a:t>
          </a:r>
        </a:p>
      </dgm:t>
    </dgm:pt>
    <dgm:pt modelId="{46011EA9-E548-4759-AFF6-8ADB256F93A4}" type="parTrans" cxnId="{5A45D21E-76AD-4311-A265-98EE85005F1E}">
      <dgm:prSet/>
      <dgm:spPr/>
      <dgm:t>
        <a:bodyPr/>
        <a:lstStyle/>
        <a:p>
          <a:endParaRPr lang="en-US"/>
        </a:p>
      </dgm:t>
    </dgm:pt>
    <dgm:pt modelId="{450CC9DD-EC56-4793-8A78-38FFD6514A16}" type="sibTrans" cxnId="{5A45D21E-76AD-4311-A265-98EE85005F1E}">
      <dgm:prSet/>
      <dgm:spPr/>
      <dgm:t>
        <a:bodyPr/>
        <a:lstStyle/>
        <a:p>
          <a:endParaRPr lang="en-US"/>
        </a:p>
      </dgm:t>
    </dgm:pt>
    <dgm:pt modelId="{0A7228F9-3184-418D-8590-B1C9A8E994CC}">
      <dgm:prSet/>
      <dgm:spPr/>
      <dgm:t>
        <a:bodyPr/>
        <a:lstStyle/>
        <a:p>
          <a:r>
            <a:rPr lang="en-US"/>
            <a:t>Användaren loggar in och laddar upp filer och ordlista för det som ska transkriberas.</a:t>
          </a:r>
        </a:p>
      </dgm:t>
    </dgm:pt>
    <dgm:pt modelId="{ED0091CB-ADB7-4596-ACAF-3B01A92B1385}" type="parTrans" cxnId="{913B8763-2622-4283-AEC9-A48B2D0AB971}">
      <dgm:prSet/>
      <dgm:spPr/>
      <dgm:t>
        <a:bodyPr/>
        <a:lstStyle/>
        <a:p>
          <a:endParaRPr lang="en-US"/>
        </a:p>
      </dgm:t>
    </dgm:pt>
    <dgm:pt modelId="{B9FDA1E8-AFCA-4F83-8AC5-BE5E08F61D17}" type="sibTrans" cxnId="{913B8763-2622-4283-AEC9-A48B2D0AB971}">
      <dgm:prSet/>
      <dgm:spPr/>
      <dgm:t>
        <a:bodyPr/>
        <a:lstStyle/>
        <a:p>
          <a:endParaRPr lang="en-US"/>
        </a:p>
      </dgm:t>
    </dgm:pt>
    <dgm:pt modelId="{CB265EDF-DEEF-4C43-92F4-3404791499ED}">
      <dgm:prSet/>
      <dgm:spPr/>
      <dgm:t>
        <a:bodyPr/>
        <a:lstStyle/>
        <a:p>
          <a:r>
            <a:rPr lang="en-US"/>
            <a:t>Inga filer </a:t>
          </a:r>
          <a:r>
            <a:rPr lang="en-US" err="1"/>
            <a:t>lagras</a:t>
          </a:r>
          <a:r>
            <a:rPr lang="en-US"/>
            <a:t> </a:t>
          </a:r>
          <a:r>
            <a:rPr lang="en-US" err="1"/>
            <a:t>längre</a:t>
          </a:r>
          <a:r>
            <a:rPr lang="en-US"/>
            <a:t> </a:t>
          </a:r>
          <a:r>
            <a:rPr lang="en-US" err="1"/>
            <a:t>än</a:t>
          </a:r>
          <a:r>
            <a:rPr lang="en-US"/>
            <a:t> </a:t>
          </a:r>
          <a:r>
            <a:rPr lang="en-US" err="1"/>
            <a:t>nödvändigt</a:t>
          </a:r>
          <a:r>
            <a:rPr lang="en-US"/>
            <a:t>. </a:t>
          </a:r>
          <a:r>
            <a:rPr lang="en-US" err="1"/>
            <a:t>Ljudfiler</a:t>
          </a:r>
          <a:r>
            <a:rPr lang="en-US"/>
            <a:t> och </a:t>
          </a:r>
          <a:r>
            <a:rPr lang="en-US" err="1"/>
            <a:t>resultat</a:t>
          </a:r>
          <a:r>
            <a:rPr lang="en-US"/>
            <a:t> </a:t>
          </a:r>
          <a:r>
            <a:rPr lang="en-US" err="1"/>
            <a:t>tas</a:t>
          </a:r>
          <a:r>
            <a:rPr lang="en-US"/>
            <a:t> </a:t>
          </a:r>
          <a:r>
            <a:rPr lang="en-US" err="1"/>
            <a:t>automatiskt</a:t>
          </a:r>
          <a:r>
            <a:rPr lang="en-US"/>
            <a:t> bort.</a:t>
          </a:r>
        </a:p>
      </dgm:t>
    </dgm:pt>
    <dgm:pt modelId="{DA49CC7D-8E7C-4D12-881B-515BB57B749D}" type="parTrans" cxnId="{9FBFE822-6C9E-4D6F-B33F-3C82B5578CAD}">
      <dgm:prSet/>
      <dgm:spPr/>
      <dgm:t>
        <a:bodyPr/>
        <a:lstStyle/>
        <a:p>
          <a:endParaRPr lang="en-US"/>
        </a:p>
      </dgm:t>
    </dgm:pt>
    <dgm:pt modelId="{A6E81100-3269-49F8-A6A7-936DBD49BE96}" type="sibTrans" cxnId="{9FBFE822-6C9E-4D6F-B33F-3C82B5578CAD}">
      <dgm:prSet/>
      <dgm:spPr/>
      <dgm:t>
        <a:bodyPr/>
        <a:lstStyle/>
        <a:p>
          <a:endParaRPr lang="en-US"/>
        </a:p>
      </dgm:t>
    </dgm:pt>
    <dgm:pt modelId="{50D0888F-C8D6-49A8-84D0-CD2F5794B3AE}">
      <dgm:prSet/>
      <dgm:spPr/>
      <dgm:t>
        <a:bodyPr/>
        <a:lstStyle/>
        <a:p>
          <a:r>
            <a:rPr lang="en-US" err="1"/>
            <a:t>Möjlighet</a:t>
          </a:r>
          <a:r>
            <a:rPr lang="en-US"/>
            <a:t> </a:t>
          </a:r>
          <a:r>
            <a:rPr lang="en-US" err="1"/>
            <a:t>att</a:t>
          </a:r>
          <a:r>
            <a:rPr lang="en-US"/>
            <a:t> </a:t>
          </a:r>
          <a:r>
            <a:rPr lang="en-US" err="1"/>
            <a:t>debitera</a:t>
          </a:r>
          <a:r>
            <a:rPr lang="en-US"/>
            <a:t> </a:t>
          </a:r>
          <a:r>
            <a:rPr lang="en-US" err="1"/>
            <a:t>användaren</a:t>
          </a:r>
          <a:r>
            <a:rPr lang="en-US"/>
            <a:t> </a:t>
          </a:r>
          <a:r>
            <a:rPr lang="en-US" err="1"/>
            <a:t>förbereds</a:t>
          </a:r>
          <a:r>
            <a:rPr lang="en-US"/>
            <a:t>.</a:t>
          </a:r>
        </a:p>
      </dgm:t>
    </dgm:pt>
    <dgm:pt modelId="{75F87794-0517-49E4-B241-1FE83002EEA2}" type="parTrans" cxnId="{F6738D80-01BB-40E5-BEAB-9535C75BE472}">
      <dgm:prSet/>
      <dgm:spPr/>
      <dgm:t>
        <a:bodyPr/>
        <a:lstStyle/>
        <a:p>
          <a:endParaRPr lang="en-US"/>
        </a:p>
      </dgm:t>
    </dgm:pt>
    <dgm:pt modelId="{C857956B-AA59-4514-9CAC-CFC0A64E51E3}" type="sibTrans" cxnId="{F6738D80-01BB-40E5-BEAB-9535C75BE472}">
      <dgm:prSet/>
      <dgm:spPr/>
      <dgm:t>
        <a:bodyPr/>
        <a:lstStyle/>
        <a:p>
          <a:endParaRPr lang="en-US"/>
        </a:p>
      </dgm:t>
    </dgm:pt>
    <dgm:pt modelId="{0BB27E59-3613-4534-99B1-C4CEF086E6A4}">
      <dgm:prSet/>
      <dgm:spPr/>
      <dgm:t>
        <a:bodyPr/>
        <a:lstStyle/>
        <a:p>
          <a:r>
            <a:rPr lang="en-US"/>
            <a:t>Ingen efterbearbetning eller liknande i detta projekt. (Nedladdning till andra verktyg en möjlig lösning)</a:t>
          </a:r>
        </a:p>
      </dgm:t>
    </dgm:pt>
    <dgm:pt modelId="{195FC8CD-77E1-43A7-99FA-CF55F9D451A9}" type="parTrans" cxnId="{E33940B7-A2D2-48FD-82EA-D2FC0A3E4A52}">
      <dgm:prSet/>
      <dgm:spPr/>
      <dgm:t>
        <a:bodyPr/>
        <a:lstStyle/>
        <a:p>
          <a:endParaRPr lang="en-US"/>
        </a:p>
      </dgm:t>
    </dgm:pt>
    <dgm:pt modelId="{D887799F-8123-4529-8A2E-64DEF213E3CA}" type="sibTrans" cxnId="{E33940B7-A2D2-48FD-82EA-D2FC0A3E4A52}">
      <dgm:prSet/>
      <dgm:spPr/>
      <dgm:t>
        <a:bodyPr/>
        <a:lstStyle/>
        <a:p>
          <a:endParaRPr lang="en-US"/>
        </a:p>
      </dgm:t>
    </dgm:pt>
    <dgm:pt modelId="{CEAA0669-4424-4F9C-8DAA-881571189CC5}" type="pres">
      <dgm:prSet presAssocID="{910B6744-C561-45B9-83AB-F1C48702251C}" presName="diagram" presStyleCnt="0">
        <dgm:presLayoutVars>
          <dgm:dir/>
          <dgm:resizeHandles val="exact"/>
        </dgm:presLayoutVars>
      </dgm:prSet>
      <dgm:spPr/>
    </dgm:pt>
    <dgm:pt modelId="{B754DE7F-D2A0-4744-9600-FABEEFBF565D}" type="pres">
      <dgm:prSet presAssocID="{4FC74E2F-12BF-4F2A-974B-D80A7382320A}" presName="node" presStyleLbl="node1" presStyleIdx="0" presStyleCnt="6">
        <dgm:presLayoutVars>
          <dgm:bulletEnabled val="1"/>
        </dgm:presLayoutVars>
      </dgm:prSet>
      <dgm:spPr/>
    </dgm:pt>
    <dgm:pt modelId="{F879C8C4-932F-4A4B-A069-C4B7B87CB3E3}" type="pres">
      <dgm:prSet presAssocID="{0A0EFDD2-BA84-4419-8EE8-CDEBCE438B55}" presName="sibTrans" presStyleCnt="0"/>
      <dgm:spPr/>
    </dgm:pt>
    <dgm:pt modelId="{3C53C40F-0182-4ECA-BC76-D03EB9595B18}" type="pres">
      <dgm:prSet presAssocID="{E108ED85-EFCA-437C-B4E8-540941C7484E}" presName="node" presStyleLbl="node1" presStyleIdx="1" presStyleCnt="6">
        <dgm:presLayoutVars>
          <dgm:bulletEnabled val="1"/>
        </dgm:presLayoutVars>
      </dgm:prSet>
      <dgm:spPr/>
    </dgm:pt>
    <dgm:pt modelId="{498C4014-8A56-404C-970B-4536C9D2F1D5}" type="pres">
      <dgm:prSet presAssocID="{450CC9DD-EC56-4793-8A78-38FFD6514A16}" presName="sibTrans" presStyleCnt="0"/>
      <dgm:spPr/>
    </dgm:pt>
    <dgm:pt modelId="{10C5C9E3-2BF3-4E35-AD9F-C83FD67155A8}" type="pres">
      <dgm:prSet presAssocID="{0A7228F9-3184-418D-8590-B1C9A8E994CC}" presName="node" presStyleLbl="node1" presStyleIdx="2" presStyleCnt="6">
        <dgm:presLayoutVars>
          <dgm:bulletEnabled val="1"/>
        </dgm:presLayoutVars>
      </dgm:prSet>
      <dgm:spPr/>
    </dgm:pt>
    <dgm:pt modelId="{6BB5C774-E123-472E-89D9-F4A6C25AFEA8}" type="pres">
      <dgm:prSet presAssocID="{B9FDA1E8-AFCA-4F83-8AC5-BE5E08F61D17}" presName="sibTrans" presStyleCnt="0"/>
      <dgm:spPr/>
    </dgm:pt>
    <dgm:pt modelId="{C7E36860-C2E4-45A4-B090-119A05CB608E}" type="pres">
      <dgm:prSet presAssocID="{CB265EDF-DEEF-4C43-92F4-3404791499ED}" presName="node" presStyleLbl="node1" presStyleIdx="3" presStyleCnt="6">
        <dgm:presLayoutVars>
          <dgm:bulletEnabled val="1"/>
        </dgm:presLayoutVars>
      </dgm:prSet>
      <dgm:spPr/>
    </dgm:pt>
    <dgm:pt modelId="{4A2B191C-4988-4499-809F-240F8DAA25BE}" type="pres">
      <dgm:prSet presAssocID="{A6E81100-3269-49F8-A6A7-936DBD49BE96}" presName="sibTrans" presStyleCnt="0"/>
      <dgm:spPr/>
    </dgm:pt>
    <dgm:pt modelId="{63DB7116-AACF-4E41-8F6E-C09D46515E56}" type="pres">
      <dgm:prSet presAssocID="{50D0888F-C8D6-49A8-84D0-CD2F5794B3AE}" presName="node" presStyleLbl="node1" presStyleIdx="4" presStyleCnt="6" custLinFactNeighborY="1006">
        <dgm:presLayoutVars>
          <dgm:bulletEnabled val="1"/>
        </dgm:presLayoutVars>
      </dgm:prSet>
      <dgm:spPr/>
    </dgm:pt>
    <dgm:pt modelId="{75933303-A86A-45DB-86C3-BE56CF6C18EC}" type="pres">
      <dgm:prSet presAssocID="{C857956B-AA59-4514-9CAC-CFC0A64E51E3}" presName="sibTrans" presStyleCnt="0"/>
      <dgm:spPr/>
    </dgm:pt>
    <dgm:pt modelId="{D4F46AE9-2F48-4591-B98B-7B1D43CB5B76}" type="pres">
      <dgm:prSet presAssocID="{0BB27E59-3613-4534-99B1-C4CEF086E6A4}" presName="node" presStyleLbl="node1" presStyleIdx="5" presStyleCnt="6">
        <dgm:presLayoutVars>
          <dgm:bulletEnabled val="1"/>
        </dgm:presLayoutVars>
      </dgm:prSet>
      <dgm:spPr/>
    </dgm:pt>
  </dgm:ptLst>
  <dgm:cxnLst>
    <dgm:cxn modelId="{5A45D21E-76AD-4311-A265-98EE85005F1E}" srcId="{910B6744-C561-45B9-83AB-F1C48702251C}" destId="{E108ED85-EFCA-437C-B4E8-540941C7484E}" srcOrd="1" destOrd="0" parTransId="{46011EA9-E548-4759-AFF6-8ADB256F93A4}" sibTransId="{450CC9DD-EC56-4793-8A78-38FFD6514A16}"/>
    <dgm:cxn modelId="{9FBFE822-6C9E-4D6F-B33F-3C82B5578CAD}" srcId="{910B6744-C561-45B9-83AB-F1C48702251C}" destId="{CB265EDF-DEEF-4C43-92F4-3404791499ED}" srcOrd="3" destOrd="0" parTransId="{DA49CC7D-8E7C-4D12-881B-515BB57B749D}" sibTransId="{A6E81100-3269-49F8-A6A7-936DBD49BE96}"/>
    <dgm:cxn modelId="{CD4C162F-BC11-4A3F-B5EF-E1BDC0EB27E8}" type="presOf" srcId="{0A7228F9-3184-418D-8590-B1C9A8E994CC}" destId="{10C5C9E3-2BF3-4E35-AD9F-C83FD67155A8}" srcOrd="0" destOrd="0" presId="urn:microsoft.com/office/officeart/2005/8/layout/default"/>
    <dgm:cxn modelId="{2DBFA13E-C266-4BE2-A98C-0551B11DACB0}" srcId="{910B6744-C561-45B9-83AB-F1C48702251C}" destId="{4FC74E2F-12BF-4F2A-974B-D80A7382320A}" srcOrd="0" destOrd="0" parTransId="{28531B31-1FD2-4D4A-A7C3-81FAA05635DC}" sibTransId="{0A0EFDD2-BA84-4419-8EE8-CDEBCE438B55}"/>
    <dgm:cxn modelId="{8EE36F3F-6DBC-443B-A6B1-0AADF0E23297}" type="presOf" srcId="{50D0888F-C8D6-49A8-84D0-CD2F5794B3AE}" destId="{63DB7116-AACF-4E41-8F6E-C09D46515E56}" srcOrd="0" destOrd="0" presId="urn:microsoft.com/office/officeart/2005/8/layout/default"/>
    <dgm:cxn modelId="{BED9785C-6F2D-4152-B96F-A0DC015AAECB}" type="presOf" srcId="{0BB27E59-3613-4534-99B1-C4CEF086E6A4}" destId="{D4F46AE9-2F48-4591-B98B-7B1D43CB5B76}" srcOrd="0" destOrd="0" presId="urn:microsoft.com/office/officeart/2005/8/layout/default"/>
    <dgm:cxn modelId="{913B8763-2622-4283-AEC9-A48B2D0AB971}" srcId="{910B6744-C561-45B9-83AB-F1C48702251C}" destId="{0A7228F9-3184-418D-8590-B1C9A8E994CC}" srcOrd="2" destOrd="0" parTransId="{ED0091CB-ADB7-4596-ACAF-3B01A92B1385}" sibTransId="{B9FDA1E8-AFCA-4F83-8AC5-BE5E08F61D17}"/>
    <dgm:cxn modelId="{F6738D80-01BB-40E5-BEAB-9535C75BE472}" srcId="{910B6744-C561-45B9-83AB-F1C48702251C}" destId="{50D0888F-C8D6-49A8-84D0-CD2F5794B3AE}" srcOrd="4" destOrd="0" parTransId="{75F87794-0517-49E4-B241-1FE83002EEA2}" sibTransId="{C857956B-AA59-4514-9CAC-CFC0A64E51E3}"/>
    <dgm:cxn modelId="{F5683989-44DE-4ACA-B171-BCCCD3FC0ECF}" type="presOf" srcId="{4FC74E2F-12BF-4F2A-974B-D80A7382320A}" destId="{B754DE7F-D2A0-4744-9600-FABEEFBF565D}" srcOrd="0" destOrd="0" presId="urn:microsoft.com/office/officeart/2005/8/layout/default"/>
    <dgm:cxn modelId="{BCACE9A3-939E-4873-B361-69F6F74598C2}" type="presOf" srcId="{CB265EDF-DEEF-4C43-92F4-3404791499ED}" destId="{C7E36860-C2E4-45A4-B090-119A05CB608E}" srcOrd="0" destOrd="0" presId="urn:microsoft.com/office/officeart/2005/8/layout/default"/>
    <dgm:cxn modelId="{E33940B7-A2D2-48FD-82EA-D2FC0A3E4A52}" srcId="{910B6744-C561-45B9-83AB-F1C48702251C}" destId="{0BB27E59-3613-4534-99B1-C4CEF086E6A4}" srcOrd="5" destOrd="0" parTransId="{195FC8CD-77E1-43A7-99FA-CF55F9D451A9}" sibTransId="{D887799F-8123-4529-8A2E-64DEF213E3CA}"/>
    <dgm:cxn modelId="{3C7DC2BC-E5A7-4A7B-828F-305794AB12BA}" type="presOf" srcId="{E108ED85-EFCA-437C-B4E8-540941C7484E}" destId="{3C53C40F-0182-4ECA-BC76-D03EB9595B18}" srcOrd="0" destOrd="0" presId="urn:microsoft.com/office/officeart/2005/8/layout/default"/>
    <dgm:cxn modelId="{D36DC5E2-913C-4F15-BE70-E9B8946186F9}" type="presOf" srcId="{910B6744-C561-45B9-83AB-F1C48702251C}" destId="{CEAA0669-4424-4F9C-8DAA-881571189CC5}" srcOrd="0" destOrd="0" presId="urn:microsoft.com/office/officeart/2005/8/layout/default"/>
    <dgm:cxn modelId="{FF094FB1-1971-4BFC-B018-EFC749B040DF}" type="presParOf" srcId="{CEAA0669-4424-4F9C-8DAA-881571189CC5}" destId="{B754DE7F-D2A0-4744-9600-FABEEFBF565D}" srcOrd="0" destOrd="0" presId="urn:microsoft.com/office/officeart/2005/8/layout/default"/>
    <dgm:cxn modelId="{456474A1-5AF2-4722-8203-C0817F6339B4}" type="presParOf" srcId="{CEAA0669-4424-4F9C-8DAA-881571189CC5}" destId="{F879C8C4-932F-4A4B-A069-C4B7B87CB3E3}" srcOrd="1" destOrd="0" presId="urn:microsoft.com/office/officeart/2005/8/layout/default"/>
    <dgm:cxn modelId="{372633D4-300D-492A-95CC-816F244A194B}" type="presParOf" srcId="{CEAA0669-4424-4F9C-8DAA-881571189CC5}" destId="{3C53C40F-0182-4ECA-BC76-D03EB9595B18}" srcOrd="2" destOrd="0" presId="urn:microsoft.com/office/officeart/2005/8/layout/default"/>
    <dgm:cxn modelId="{0DA6285F-979B-48F7-A6B9-B7408BFE2280}" type="presParOf" srcId="{CEAA0669-4424-4F9C-8DAA-881571189CC5}" destId="{498C4014-8A56-404C-970B-4536C9D2F1D5}" srcOrd="3" destOrd="0" presId="urn:microsoft.com/office/officeart/2005/8/layout/default"/>
    <dgm:cxn modelId="{DB917DC9-4908-4E26-A600-113535B7B655}" type="presParOf" srcId="{CEAA0669-4424-4F9C-8DAA-881571189CC5}" destId="{10C5C9E3-2BF3-4E35-AD9F-C83FD67155A8}" srcOrd="4" destOrd="0" presId="urn:microsoft.com/office/officeart/2005/8/layout/default"/>
    <dgm:cxn modelId="{8496AEBD-763D-48EC-A627-189863F19512}" type="presParOf" srcId="{CEAA0669-4424-4F9C-8DAA-881571189CC5}" destId="{6BB5C774-E123-472E-89D9-F4A6C25AFEA8}" srcOrd="5" destOrd="0" presId="urn:microsoft.com/office/officeart/2005/8/layout/default"/>
    <dgm:cxn modelId="{C41F6222-226E-4806-9AAE-551684520687}" type="presParOf" srcId="{CEAA0669-4424-4F9C-8DAA-881571189CC5}" destId="{C7E36860-C2E4-45A4-B090-119A05CB608E}" srcOrd="6" destOrd="0" presId="urn:microsoft.com/office/officeart/2005/8/layout/default"/>
    <dgm:cxn modelId="{537B2433-F4B0-47E3-AE3B-0602D55AE8ED}" type="presParOf" srcId="{CEAA0669-4424-4F9C-8DAA-881571189CC5}" destId="{4A2B191C-4988-4499-809F-240F8DAA25BE}" srcOrd="7" destOrd="0" presId="urn:microsoft.com/office/officeart/2005/8/layout/default"/>
    <dgm:cxn modelId="{1F9E1203-0BF3-4970-8050-0A53CE0D7B45}" type="presParOf" srcId="{CEAA0669-4424-4F9C-8DAA-881571189CC5}" destId="{63DB7116-AACF-4E41-8F6E-C09D46515E56}" srcOrd="8" destOrd="0" presId="urn:microsoft.com/office/officeart/2005/8/layout/default"/>
    <dgm:cxn modelId="{35DAC8AE-4513-4280-89CC-AE0399128ED9}" type="presParOf" srcId="{CEAA0669-4424-4F9C-8DAA-881571189CC5}" destId="{75933303-A86A-45DB-86C3-BE56CF6C18EC}" srcOrd="9" destOrd="0" presId="urn:microsoft.com/office/officeart/2005/8/layout/default"/>
    <dgm:cxn modelId="{F041C709-3FEB-4178-ABA4-FA1B7977D90C}" type="presParOf" srcId="{CEAA0669-4424-4F9C-8DAA-881571189CC5}" destId="{D4F46AE9-2F48-4591-B98B-7B1D43CB5B7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3437A-BE82-48D7-A4C1-B961EAA9E241}" type="doc">
      <dgm:prSet loTypeId="urn:microsoft.com/office/officeart/2005/8/layout/vList2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9F71A27-5F33-4966-B5E1-3453CBFE8356}">
      <dgm:prSet/>
      <dgm:spPr/>
      <dgm:t>
        <a:bodyPr/>
        <a:lstStyle/>
        <a:p>
          <a:r>
            <a:rPr lang="en-US" b="0" i="0" dirty="0" err="1"/>
            <a:t>Ett</a:t>
          </a:r>
          <a:r>
            <a:rPr lang="en-US" b="0" i="0" dirty="0"/>
            <a:t> </a:t>
          </a:r>
          <a:r>
            <a:rPr lang="en-US" b="0" i="0" dirty="0" err="1"/>
            <a:t>paket</a:t>
          </a:r>
          <a:r>
            <a:rPr lang="en-US" b="0" i="0" dirty="0"/>
            <a:t> (</a:t>
          </a:r>
          <a:r>
            <a:rPr lang="en-US" b="0" i="0" dirty="0" err="1"/>
            <a:t>kod</a:t>
          </a:r>
          <a:r>
            <a:rPr lang="en-US" b="0" i="0" dirty="0"/>
            <a:t>, </a:t>
          </a:r>
          <a:r>
            <a:rPr lang="en-US" b="0" i="0" dirty="0" err="1"/>
            <a:t>dokumentation</a:t>
          </a:r>
          <a:r>
            <a:rPr lang="en-US" b="0" i="0" dirty="0"/>
            <a:t>, </a:t>
          </a:r>
          <a:r>
            <a:rPr lang="en-US" b="0" i="0" dirty="0" err="1"/>
            <a:t>instruktioner</a:t>
          </a:r>
          <a:r>
            <a:rPr lang="en-US" b="0" i="0" dirty="0"/>
            <a:t> för </a:t>
          </a:r>
          <a:r>
            <a:rPr lang="en-US" b="0" i="0" dirty="0" err="1"/>
            <a:t>att</a:t>
          </a:r>
          <a:r>
            <a:rPr lang="en-US" b="0" i="0" dirty="0"/>
            <a:t> </a:t>
          </a:r>
          <a:r>
            <a:rPr lang="en-US" b="0" i="0" dirty="0" err="1"/>
            <a:t>sätta</a:t>
          </a:r>
          <a:r>
            <a:rPr lang="en-US" b="0" i="0" dirty="0"/>
            <a:t> </a:t>
          </a:r>
          <a:r>
            <a:rPr lang="en-US" b="0" i="0" dirty="0" err="1"/>
            <a:t>upp</a:t>
          </a:r>
          <a:r>
            <a:rPr lang="en-US" b="0" i="0" dirty="0"/>
            <a:t>) för </a:t>
          </a:r>
          <a:r>
            <a:rPr lang="en-US" b="0" i="0" dirty="0" err="1"/>
            <a:t>en</a:t>
          </a:r>
          <a:r>
            <a:rPr lang="en-US" b="0" i="0" dirty="0"/>
            <a:t> MVP på ITCFs </a:t>
          </a:r>
          <a:r>
            <a:rPr lang="en-US" b="0" i="0" dirty="0" err="1"/>
            <a:t>GITHub</a:t>
          </a:r>
          <a:r>
            <a:rPr lang="en-US" b="0" i="0" dirty="0"/>
            <a:t> </a:t>
          </a:r>
          <a:r>
            <a:rPr lang="en-US" b="0" i="0" dirty="0" err="1"/>
            <a:t>som</a:t>
          </a:r>
          <a:r>
            <a:rPr lang="en-US" b="0" i="0" dirty="0"/>
            <a:t> </a:t>
          </a:r>
          <a:r>
            <a:rPr lang="en-US" b="0" i="0" dirty="0" err="1"/>
            <a:t>kan</a:t>
          </a:r>
          <a:r>
            <a:rPr lang="en-US" b="0" i="0" dirty="0"/>
            <a:t> </a:t>
          </a:r>
          <a:r>
            <a:rPr lang="en-US" b="0" i="0" dirty="0" err="1"/>
            <a:t>laddas</a:t>
          </a:r>
          <a:r>
            <a:rPr lang="en-US" b="0" i="0" dirty="0"/>
            <a:t> </a:t>
          </a:r>
          <a:r>
            <a:rPr lang="en-US" b="0" i="0" dirty="0" err="1"/>
            <a:t>ner</a:t>
          </a:r>
          <a:r>
            <a:rPr lang="en-US" b="0" i="0" dirty="0"/>
            <a:t> och </a:t>
          </a:r>
          <a:r>
            <a:rPr lang="en-US" b="0" i="0" dirty="0" err="1"/>
            <a:t>anpassas</a:t>
          </a:r>
          <a:r>
            <a:rPr lang="en-US" b="0" i="0" dirty="0"/>
            <a:t> för </a:t>
          </a:r>
          <a:r>
            <a:rPr lang="en-US" b="0" i="0" dirty="0" err="1"/>
            <a:t>användning</a:t>
          </a:r>
          <a:r>
            <a:rPr lang="en-US" b="0" i="0" dirty="0"/>
            <a:t> på </a:t>
          </a:r>
          <a:r>
            <a:rPr lang="en-US" b="0" i="0" dirty="0" err="1"/>
            <a:t>flera</a:t>
          </a:r>
          <a:r>
            <a:rPr lang="en-US" b="0" i="0" dirty="0"/>
            <a:t> </a:t>
          </a:r>
          <a:r>
            <a:rPr lang="en-US" b="0" i="0" dirty="0" err="1"/>
            <a:t>lärosäten</a:t>
          </a:r>
          <a:r>
            <a:rPr lang="en-US" b="0" i="0" dirty="0"/>
            <a:t> </a:t>
          </a:r>
          <a:r>
            <a:rPr lang="en-US" b="0" i="0" dirty="0" err="1"/>
            <a:t>i</a:t>
          </a:r>
          <a:r>
            <a:rPr lang="en-US" b="0" i="0" dirty="0"/>
            <a:t> Sverige. </a:t>
          </a:r>
          <a:endParaRPr lang="en-US" dirty="0"/>
        </a:p>
      </dgm:t>
    </dgm:pt>
    <dgm:pt modelId="{2CD7565D-E77C-475E-9D7E-232C05788C93}" type="parTrans" cxnId="{5FE467BF-5DA7-43AE-AA8C-5E34E68297BD}">
      <dgm:prSet/>
      <dgm:spPr/>
      <dgm:t>
        <a:bodyPr/>
        <a:lstStyle/>
        <a:p>
          <a:endParaRPr lang="en-US"/>
        </a:p>
      </dgm:t>
    </dgm:pt>
    <dgm:pt modelId="{DE245FB7-3621-4A5A-9692-C41F2D092624}" type="sibTrans" cxnId="{5FE467BF-5DA7-43AE-AA8C-5E34E68297BD}">
      <dgm:prSet/>
      <dgm:spPr/>
      <dgm:t>
        <a:bodyPr/>
        <a:lstStyle/>
        <a:p>
          <a:endParaRPr lang="en-US"/>
        </a:p>
      </dgm:t>
    </dgm:pt>
    <dgm:pt modelId="{F784391E-F842-4E0B-965D-135E2414E31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dirty="0" err="1"/>
            <a:t>Driftsatt</a:t>
          </a:r>
          <a:r>
            <a:rPr lang="en-US" b="0" i="0" dirty="0"/>
            <a:t> </a:t>
          </a:r>
          <a:r>
            <a:rPr lang="en-US" b="0" i="0" dirty="0" err="1"/>
            <a:t>lösning</a:t>
          </a:r>
          <a:r>
            <a:rPr lang="en-US" b="0" i="0" dirty="0"/>
            <a:t> för MVP på </a:t>
          </a:r>
          <a:r>
            <a:rPr lang="en-US" dirty="0" err="1"/>
            <a:t>två</a:t>
          </a:r>
          <a:r>
            <a:rPr lang="en-US" b="0" i="0" dirty="0"/>
            <a:t> </a:t>
          </a:r>
          <a:r>
            <a:rPr lang="en-US" b="0" i="0" dirty="0" err="1"/>
            <a:t>lärosäten</a:t>
          </a:r>
          <a:r>
            <a:rPr lang="en-US" b="0" i="0" dirty="0"/>
            <a:t>. </a:t>
          </a:r>
          <a:r>
            <a:rPr lang="en-US" dirty="0"/>
            <a:t>(</a:t>
          </a:r>
          <a:r>
            <a:rPr lang="en-US" dirty="0" err="1"/>
            <a:t>Inte</a:t>
          </a:r>
          <a:r>
            <a:rPr lang="en-US" b="0" i="0" dirty="0"/>
            <a:t> </a:t>
          </a:r>
          <a:r>
            <a:rPr lang="en-US" b="0" i="0" dirty="0" err="1"/>
            <a:t>känsliga</a:t>
          </a:r>
          <a:r>
            <a:rPr lang="en-US" b="0" i="0" dirty="0"/>
            <a:t> data) </a:t>
          </a:r>
          <a:endParaRPr lang="en-US" dirty="0"/>
        </a:p>
      </dgm:t>
    </dgm:pt>
    <dgm:pt modelId="{C70A49DB-44B4-49B4-BB08-482A446E8E5F}" type="parTrans" cxnId="{5DA95CCE-BBB5-4073-9D7C-FE3E20F3016E}">
      <dgm:prSet/>
      <dgm:spPr/>
      <dgm:t>
        <a:bodyPr/>
        <a:lstStyle/>
        <a:p>
          <a:endParaRPr lang="en-US"/>
        </a:p>
      </dgm:t>
    </dgm:pt>
    <dgm:pt modelId="{6ABE54B8-D1A7-4A48-B857-EC4208BB6176}" type="sibTrans" cxnId="{5DA95CCE-BBB5-4073-9D7C-FE3E20F3016E}">
      <dgm:prSet/>
      <dgm:spPr/>
      <dgm:t>
        <a:bodyPr/>
        <a:lstStyle/>
        <a:p>
          <a:endParaRPr lang="en-US"/>
        </a:p>
      </dgm:t>
    </dgm:pt>
    <dgm:pt modelId="{EEF10862-56E3-4976-908B-C79A99A56B28}">
      <dgm:prSet/>
      <dgm:spPr/>
      <dgm:t>
        <a:bodyPr/>
        <a:lstStyle/>
        <a:p>
          <a:r>
            <a:rPr lang="en-US" b="0" i="0"/>
            <a:t>Plan för </a:t>
          </a:r>
          <a:r>
            <a:rPr lang="en-US" b="0" i="0" err="1"/>
            <a:t>driftsättning</a:t>
          </a:r>
          <a:r>
            <a:rPr lang="en-US" b="0" i="0"/>
            <a:t> </a:t>
          </a:r>
          <a:r>
            <a:rPr lang="en-US" b="0" i="0" err="1"/>
            <a:t>i</a:t>
          </a:r>
          <a:r>
            <a:rPr lang="en-US" b="0" i="0"/>
            <a:t> </a:t>
          </a:r>
          <a:r>
            <a:rPr lang="en-US" b="0" i="0" err="1"/>
            <a:t>säker</a:t>
          </a:r>
          <a:r>
            <a:rPr lang="en-US" b="0" i="0"/>
            <a:t> </a:t>
          </a:r>
          <a:r>
            <a:rPr lang="en-US" b="0" i="0" err="1"/>
            <a:t>miljö</a:t>
          </a:r>
          <a:r>
            <a:rPr lang="en-US" b="0" i="0"/>
            <a:t> (</a:t>
          </a:r>
          <a:r>
            <a:rPr lang="en-US" b="0" i="0" err="1"/>
            <a:t>kräver</a:t>
          </a:r>
          <a:r>
            <a:rPr lang="en-US" b="0" i="0"/>
            <a:t> </a:t>
          </a:r>
          <a:r>
            <a:rPr lang="en-US" b="0" i="0" err="1"/>
            <a:t>sannolikt</a:t>
          </a:r>
          <a:r>
            <a:rPr lang="en-US" b="0" i="0"/>
            <a:t> </a:t>
          </a:r>
          <a:r>
            <a:rPr lang="en-US" b="0" i="0" err="1"/>
            <a:t>dedikerad</a:t>
          </a:r>
          <a:r>
            <a:rPr lang="en-US" b="0" i="0"/>
            <a:t> </a:t>
          </a:r>
          <a:r>
            <a:rPr lang="en-US" b="0" i="0" err="1"/>
            <a:t>maskinvara</a:t>
          </a:r>
          <a:r>
            <a:rPr lang="en-US" b="0" i="0"/>
            <a:t>) </a:t>
          </a:r>
          <a:r>
            <a:rPr lang="en-US" b="0" i="0" err="1"/>
            <a:t>som</a:t>
          </a:r>
          <a:r>
            <a:rPr lang="en-US" b="0" i="0"/>
            <a:t> </a:t>
          </a:r>
          <a:r>
            <a:rPr lang="en-US" b="0" i="0" err="1"/>
            <a:t>tillåter</a:t>
          </a:r>
          <a:r>
            <a:rPr lang="en-US" b="0" i="0"/>
            <a:t> </a:t>
          </a:r>
          <a:r>
            <a:rPr lang="en-US" b="0" i="0" err="1"/>
            <a:t>känsliga</a:t>
          </a:r>
          <a:r>
            <a:rPr lang="en-US" b="0" i="0"/>
            <a:t> </a:t>
          </a:r>
          <a:r>
            <a:rPr lang="en-US" b="0" i="0" err="1"/>
            <a:t>personuppgifter</a:t>
          </a:r>
          <a:r>
            <a:rPr lang="en-US" b="0" i="0"/>
            <a:t>. </a:t>
          </a:r>
          <a:endParaRPr lang="en-US"/>
        </a:p>
      </dgm:t>
    </dgm:pt>
    <dgm:pt modelId="{FB1F16A8-3DA3-4F8D-B78F-D6B9230AE020}" type="parTrans" cxnId="{99C8153F-65BB-4F70-925B-1DC57222A00C}">
      <dgm:prSet/>
      <dgm:spPr/>
      <dgm:t>
        <a:bodyPr/>
        <a:lstStyle/>
        <a:p>
          <a:endParaRPr lang="en-US"/>
        </a:p>
      </dgm:t>
    </dgm:pt>
    <dgm:pt modelId="{B7E06C74-A488-4FC4-B5AA-01DBD83CD024}" type="sibTrans" cxnId="{99C8153F-65BB-4F70-925B-1DC57222A00C}">
      <dgm:prSet/>
      <dgm:spPr/>
      <dgm:t>
        <a:bodyPr/>
        <a:lstStyle/>
        <a:p>
          <a:endParaRPr lang="en-US"/>
        </a:p>
      </dgm:t>
    </dgm:pt>
    <dgm:pt modelId="{D66F2B44-B1FB-43F7-BC6A-AF5421834223}">
      <dgm:prSet/>
      <dgm:spPr/>
      <dgm:t>
        <a:bodyPr/>
        <a:lstStyle/>
        <a:p>
          <a:r>
            <a:rPr lang="en-US" err="1"/>
            <a:t>Fö</a:t>
          </a:r>
          <a:r>
            <a:rPr lang="en-US" b="0" i="0" err="1"/>
            <a:t>rslag</a:t>
          </a:r>
          <a:r>
            <a:rPr lang="en-US" b="0" i="0"/>
            <a:t> </a:t>
          </a:r>
          <a:r>
            <a:rPr lang="en-US" b="0" i="0" err="1"/>
            <a:t>på</a:t>
          </a:r>
          <a:r>
            <a:rPr lang="en-US" b="0" i="0"/>
            <a:t> </a:t>
          </a:r>
          <a:r>
            <a:rPr lang="en-US" b="0" i="0" err="1"/>
            <a:t>vidare</a:t>
          </a:r>
          <a:r>
            <a:rPr lang="en-US" b="0" i="0"/>
            <a:t> </a:t>
          </a:r>
          <a:r>
            <a:rPr lang="en-US" b="0" i="0" err="1"/>
            <a:t>aktiviteter</a:t>
          </a:r>
          <a:r>
            <a:rPr lang="en-US" b="0" i="0"/>
            <a:t> för </a:t>
          </a:r>
          <a:r>
            <a:rPr lang="en-US" b="0" i="0" err="1"/>
            <a:t>att</a:t>
          </a:r>
          <a:r>
            <a:rPr lang="en-US" b="0" i="0"/>
            <a:t> </a:t>
          </a:r>
          <a:r>
            <a:rPr lang="en-US" b="0" i="0" err="1"/>
            <a:t>lösningen</a:t>
          </a:r>
          <a:r>
            <a:rPr lang="en-US" b="0" i="0"/>
            <a:t> ska </a:t>
          </a:r>
          <a:r>
            <a:rPr lang="en-US" b="0" i="0" err="1"/>
            <a:t>kunna</a:t>
          </a:r>
          <a:r>
            <a:rPr lang="en-US" b="0" i="0"/>
            <a:t> </a:t>
          </a:r>
          <a:r>
            <a:rPr lang="en-US" b="0" i="0" err="1"/>
            <a:t>produktifieras</a:t>
          </a:r>
          <a:r>
            <a:rPr lang="en-US" b="0" i="0"/>
            <a:t> </a:t>
          </a:r>
          <a:r>
            <a:rPr lang="en-US" b="0" i="0" err="1"/>
            <a:t>och</a:t>
          </a:r>
          <a:r>
            <a:rPr lang="en-US" b="0" i="0"/>
            <a:t> </a:t>
          </a:r>
          <a:r>
            <a:rPr lang="en-US" b="0" i="0" err="1"/>
            <a:t>förvaltas</a:t>
          </a:r>
          <a:r>
            <a:rPr lang="en-US" b="0" i="0"/>
            <a:t> </a:t>
          </a:r>
          <a:r>
            <a:rPr lang="en-US" b="0" i="0" err="1"/>
            <a:t>på</a:t>
          </a:r>
          <a:r>
            <a:rPr lang="en-US" b="0" i="0"/>
            <a:t> </a:t>
          </a:r>
          <a:r>
            <a:rPr lang="en-US" b="0" i="0" err="1"/>
            <a:t>flera</a:t>
          </a:r>
          <a:r>
            <a:rPr lang="en-US" b="0" i="0"/>
            <a:t> </a:t>
          </a:r>
          <a:r>
            <a:rPr lang="en-US" b="0" i="0" err="1"/>
            <a:t>lärosäten</a:t>
          </a:r>
          <a:r>
            <a:rPr lang="en-US" b="0" i="0"/>
            <a:t> </a:t>
          </a:r>
          <a:r>
            <a:rPr lang="en-US" b="0" i="0" err="1"/>
            <a:t>eller</a:t>
          </a:r>
          <a:r>
            <a:rPr lang="en-US" b="0" i="0"/>
            <a:t> </a:t>
          </a:r>
          <a:r>
            <a:rPr lang="en-US" b="0" i="0" err="1"/>
            <a:t>som</a:t>
          </a:r>
          <a:r>
            <a:rPr lang="en-US" b="0" i="0"/>
            <a:t> </a:t>
          </a:r>
          <a:r>
            <a:rPr lang="en-US" b="0" i="0" err="1"/>
            <a:t>en</a:t>
          </a:r>
          <a:r>
            <a:rPr lang="en-US" b="0" i="0"/>
            <a:t> </a:t>
          </a:r>
          <a:r>
            <a:rPr lang="en-US" b="0" i="0" err="1"/>
            <a:t>gemensam</a:t>
          </a:r>
          <a:r>
            <a:rPr lang="en-US" b="0" i="0"/>
            <a:t> </a:t>
          </a:r>
          <a:r>
            <a:rPr lang="en-US" b="0" i="0" err="1"/>
            <a:t>tjänst</a:t>
          </a:r>
          <a:r>
            <a:rPr lang="en-US" b="0" i="0"/>
            <a:t>.  </a:t>
          </a:r>
          <a:endParaRPr lang="en-US"/>
        </a:p>
      </dgm:t>
    </dgm:pt>
    <dgm:pt modelId="{557C7BC0-87AB-4A71-B0E1-D042B0383EDF}" type="parTrans" cxnId="{D7C940BE-9798-4BAB-B629-348088BDB778}">
      <dgm:prSet/>
      <dgm:spPr/>
      <dgm:t>
        <a:bodyPr/>
        <a:lstStyle/>
        <a:p>
          <a:endParaRPr lang="en-US"/>
        </a:p>
      </dgm:t>
    </dgm:pt>
    <dgm:pt modelId="{1912DA3D-97D5-4424-B960-33AD0C8D6958}" type="sibTrans" cxnId="{D7C940BE-9798-4BAB-B629-348088BDB778}">
      <dgm:prSet/>
      <dgm:spPr/>
      <dgm:t>
        <a:bodyPr/>
        <a:lstStyle/>
        <a:p>
          <a:endParaRPr lang="en-US"/>
        </a:p>
      </dgm:t>
    </dgm:pt>
    <dgm:pt modelId="{1E8CFE05-3356-4B8A-8A56-638FB2B713B2}">
      <dgm:prSet/>
      <dgm:spPr/>
      <dgm:t>
        <a:bodyPr/>
        <a:lstStyle/>
        <a:p>
          <a:r>
            <a:rPr lang="en-US" b="0" i="0"/>
            <a:t>Plan för </a:t>
          </a:r>
          <a:r>
            <a:rPr lang="en-US" b="0" i="0" err="1"/>
            <a:t>hur</a:t>
          </a:r>
          <a:r>
            <a:rPr lang="en-US" b="0" i="0"/>
            <a:t> </a:t>
          </a:r>
          <a:r>
            <a:rPr lang="en-US" b="0" i="0" err="1"/>
            <a:t>vidareutveckling</a:t>
          </a:r>
          <a:r>
            <a:rPr lang="en-US" b="0" i="0"/>
            <a:t> vid </a:t>
          </a:r>
          <a:r>
            <a:rPr lang="en-US" b="0" i="0" err="1"/>
            <a:t>ett</a:t>
          </a:r>
          <a:r>
            <a:rPr lang="en-US" b="0" i="0"/>
            <a:t> </a:t>
          </a:r>
          <a:r>
            <a:rPr lang="en-US" b="0" i="0" err="1"/>
            <a:t>universitet</a:t>
          </a:r>
          <a:r>
            <a:rPr lang="en-US" b="0" i="0"/>
            <a:t> ska </a:t>
          </a:r>
          <a:r>
            <a:rPr lang="en-US" b="0" i="0" err="1"/>
            <a:t>göras</a:t>
          </a:r>
          <a:r>
            <a:rPr lang="en-US" b="0" i="0"/>
            <a:t> </a:t>
          </a:r>
          <a:r>
            <a:rPr lang="en-US" b="0" i="0" err="1"/>
            <a:t>tillgänglig</a:t>
          </a:r>
          <a:r>
            <a:rPr lang="en-US" b="0" i="0"/>
            <a:t> för </a:t>
          </a:r>
          <a:r>
            <a:rPr lang="en-US" b="0" i="0" err="1"/>
            <a:t>alla</a:t>
          </a:r>
          <a:r>
            <a:rPr lang="en-US" b="0" i="0"/>
            <a:t> </a:t>
          </a:r>
          <a:r>
            <a:rPr lang="en-US" b="0" i="0" err="1"/>
            <a:t>universitet</a:t>
          </a:r>
          <a:r>
            <a:rPr lang="en-US" b="0" i="0"/>
            <a:t> </a:t>
          </a:r>
          <a:r>
            <a:rPr lang="en-US" b="0" i="0" err="1"/>
            <a:t>i</a:t>
          </a:r>
          <a:r>
            <a:rPr lang="en-US" b="0" i="0"/>
            <a:t> Sverige. </a:t>
          </a:r>
          <a:endParaRPr lang="en-US"/>
        </a:p>
      </dgm:t>
    </dgm:pt>
    <dgm:pt modelId="{97A0B234-8EF2-497F-885F-5B93E6158565}" type="parTrans" cxnId="{06987073-6704-4708-BE98-3461A9EAE420}">
      <dgm:prSet/>
      <dgm:spPr/>
      <dgm:t>
        <a:bodyPr/>
        <a:lstStyle/>
        <a:p>
          <a:endParaRPr lang="en-US"/>
        </a:p>
      </dgm:t>
    </dgm:pt>
    <dgm:pt modelId="{58BB564C-907E-42B8-BDB0-B5A73D80949D}" type="sibTrans" cxnId="{06987073-6704-4708-BE98-3461A9EAE420}">
      <dgm:prSet/>
      <dgm:spPr/>
      <dgm:t>
        <a:bodyPr/>
        <a:lstStyle/>
        <a:p>
          <a:endParaRPr lang="en-US"/>
        </a:p>
      </dgm:t>
    </dgm:pt>
    <dgm:pt modelId="{5FDE7F1D-C51B-4EF7-933A-BF979DD782D9}" type="pres">
      <dgm:prSet presAssocID="{6A33437A-BE82-48D7-A4C1-B961EAA9E241}" presName="linear" presStyleCnt="0">
        <dgm:presLayoutVars>
          <dgm:animLvl val="lvl"/>
          <dgm:resizeHandles val="exact"/>
        </dgm:presLayoutVars>
      </dgm:prSet>
      <dgm:spPr/>
    </dgm:pt>
    <dgm:pt modelId="{64BF1742-9A5D-40D6-BC07-A46EAEE0DF67}" type="pres">
      <dgm:prSet presAssocID="{39F71A27-5F33-4966-B5E1-3453CBFE83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748C8F-84BB-4976-B363-F3CB0DF7185E}" type="pres">
      <dgm:prSet presAssocID="{DE245FB7-3621-4A5A-9692-C41F2D092624}" presName="spacer" presStyleCnt="0"/>
      <dgm:spPr/>
    </dgm:pt>
    <dgm:pt modelId="{F407A644-9BC0-42AE-BDA8-3760ACDDBA8C}" type="pres">
      <dgm:prSet presAssocID="{F784391E-F842-4E0B-965D-135E2414E3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FC34BD-D339-4AA7-A29F-E9C8160FD6BB}" type="pres">
      <dgm:prSet presAssocID="{6ABE54B8-D1A7-4A48-B857-EC4208BB6176}" presName="spacer" presStyleCnt="0"/>
      <dgm:spPr/>
    </dgm:pt>
    <dgm:pt modelId="{2E7F86F8-7DE9-45E8-8FB7-495E9FF3788B}" type="pres">
      <dgm:prSet presAssocID="{EEF10862-56E3-4976-908B-C79A99A56B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7D421C-D90E-4710-B88B-2B21D1F62AA0}" type="pres">
      <dgm:prSet presAssocID="{B7E06C74-A488-4FC4-B5AA-01DBD83CD024}" presName="spacer" presStyleCnt="0"/>
      <dgm:spPr/>
    </dgm:pt>
    <dgm:pt modelId="{623B7A7A-0510-4F1A-A4D8-F155FB98C12A}" type="pres">
      <dgm:prSet presAssocID="{D66F2B44-B1FB-43F7-BC6A-AF54218342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C65556-9757-468A-9865-1CB0715CFF55}" type="pres">
      <dgm:prSet presAssocID="{1912DA3D-97D5-4424-B960-33AD0C8D6958}" presName="spacer" presStyleCnt="0"/>
      <dgm:spPr/>
    </dgm:pt>
    <dgm:pt modelId="{BA1002A7-DDC4-4038-9B40-E29A989B6384}" type="pres">
      <dgm:prSet presAssocID="{1E8CFE05-3356-4B8A-8A56-638FB2B713B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AA3CC01-E11A-417B-9D58-0A75042F779B}" type="presOf" srcId="{EEF10862-56E3-4976-908B-C79A99A56B28}" destId="{2E7F86F8-7DE9-45E8-8FB7-495E9FF3788B}" srcOrd="0" destOrd="0" presId="urn:microsoft.com/office/officeart/2005/8/layout/vList2"/>
    <dgm:cxn modelId="{1E37A82C-AA75-40C9-9341-9B3F27C0126F}" type="presOf" srcId="{39F71A27-5F33-4966-B5E1-3453CBFE8356}" destId="{64BF1742-9A5D-40D6-BC07-A46EAEE0DF67}" srcOrd="0" destOrd="0" presId="urn:microsoft.com/office/officeart/2005/8/layout/vList2"/>
    <dgm:cxn modelId="{4E12403D-4EB4-46BC-94E9-3FCCDD6B5870}" type="presOf" srcId="{F784391E-F842-4E0B-965D-135E2414E318}" destId="{F407A644-9BC0-42AE-BDA8-3760ACDDBA8C}" srcOrd="0" destOrd="0" presId="urn:microsoft.com/office/officeart/2005/8/layout/vList2"/>
    <dgm:cxn modelId="{99C8153F-65BB-4F70-925B-1DC57222A00C}" srcId="{6A33437A-BE82-48D7-A4C1-B961EAA9E241}" destId="{EEF10862-56E3-4976-908B-C79A99A56B28}" srcOrd="2" destOrd="0" parTransId="{FB1F16A8-3DA3-4F8D-B78F-D6B9230AE020}" sibTransId="{B7E06C74-A488-4FC4-B5AA-01DBD83CD024}"/>
    <dgm:cxn modelId="{435CF44E-322D-4C9B-A5EF-3207C4FFB54C}" type="presOf" srcId="{D66F2B44-B1FB-43F7-BC6A-AF5421834223}" destId="{623B7A7A-0510-4F1A-A4D8-F155FB98C12A}" srcOrd="0" destOrd="0" presId="urn:microsoft.com/office/officeart/2005/8/layout/vList2"/>
    <dgm:cxn modelId="{06987073-6704-4708-BE98-3461A9EAE420}" srcId="{6A33437A-BE82-48D7-A4C1-B961EAA9E241}" destId="{1E8CFE05-3356-4B8A-8A56-638FB2B713B2}" srcOrd="4" destOrd="0" parTransId="{97A0B234-8EF2-497F-885F-5B93E6158565}" sibTransId="{58BB564C-907E-42B8-BDB0-B5A73D80949D}"/>
    <dgm:cxn modelId="{97EB57AF-EA8E-45DD-B653-FF73BCAD84FB}" type="presOf" srcId="{1E8CFE05-3356-4B8A-8A56-638FB2B713B2}" destId="{BA1002A7-DDC4-4038-9B40-E29A989B6384}" srcOrd="0" destOrd="0" presId="urn:microsoft.com/office/officeart/2005/8/layout/vList2"/>
    <dgm:cxn modelId="{D7C940BE-9798-4BAB-B629-348088BDB778}" srcId="{6A33437A-BE82-48D7-A4C1-B961EAA9E241}" destId="{D66F2B44-B1FB-43F7-BC6A-AF5421834223}" srcOrd="3" destOrd="0" parTransId="{557C7BC0-87AB-4A71-B0E1-D042B0383EDF}" sibTransId="{1912DA3D-97D5-4424-B960-33AD0C8D6958}"/>
    <dgm:cxn modelId="{5FE467BF-5DA7-43AE-AA8C-5E34E68297BD}" srcId="{6A33437A-BE82-48D7-A4C1-B961EAA9E241}" destId="{39F71A27-5F33-4966-B5E1-3453CBFE8356}" srcOrd="0" destOrd="0" parTransId="{2CD7565D-E77C-475E-9D7E-232C05788C93}" sibTransId="{DE245FB7-3621-4A5A-9692-C41F2D092624}"/>
    <dgm:cxn modelId="{5DA95CCE-BBB5-4073-9D7C-FE3E20F3016E}" srcId="{6A33437A-BE82-48D7-A4C1-B961EAA9E241}" destId="{F784391E-F842-4E0B-965D-135E2414E318}" srcOrd="1" destOrd="0" parTransId="{C70A49DB-44B4-49B4-BB08-482A446E8E5F}" sibTransId="{6ABE54B8-D1A7-4A48-B857-EC4208BB6176}"/>
    <dgm:cxn modelId="{9F70FDEF-14AE-4B7F-A81C-F6ACA02A6976}" type="presOf" srcId="{6A33437A-BE82-48D7-A4C1-B961EAA9E241}" destId="{5FDE7F1D-C51B-4EF7-933A-BF979DD782D9}" srcOrd="0" destOrd="0" presId="urn:microsoft.com/office/officeart/2005/8/layout/vList2"/>
    <dgm:cxn modelId="{DC57A39A-8712-4597-B0EB-E236FB02305B}" type="presParOf" srcId="{5FDE7F1D-C51B-4EF7-933A-BF979DD782D9}" destId="{64BF1742-9A5D-40D6-BC07-A46EAEE0DF67}" srcOrd="0" destOrd="0" presId="urn:microsoft.com/office/officeart/2005/8/layout/vList2"/>
    <dgm:cxn modelId="{9476C9C9-8AD9-4DE1-B800-6685255B49C3}" type="presParOf" srcId="{5FDE7F1D-C51B-4EF7-933A-BF979DD782D9}" destId="{36748C8F-84BB-4976-B363-F3CB0DF7185E}" srcOrd="1" destOrd="0" presId="urn:microsoft.com/office/officeart/2005/8/layout/vList2"/>
    <dgm:cxn modelId="{B4C4E288-2A54-4D28-A548-2116FD5E674F}" type="presParOf" srcId="{5FDE7F1D-C51B-4EF7-933A-BF979DD782D9}" destId="{F407A644-9BC0-42AE-BDA8-3760ACDDBA8C}" srcOrd="2" destOrd="0" presId="urn:microsoft.com/office/officeart/2005/8/layout/vList2"/>
    <dgm:cxn modelId="{9D30995B-EF04-4CB5-B965-6A2197F7AFD5}" type="presParOf" srcId="{5FDE7F1D-C51B-4EF7-933A-BF979DD782D9}" destId="{CBFC34BD-D339-4AA7-A29F-E9C8160FD6BB}" srcOrd="3" destOrd="0" presId="urn:microsoft.com/office/officeart/2005/8/layout/vList2"/>
    <dgm:cxn modelId="{89B4E042-72E1-4934-AED5-C1C7D6C6D3B1}" type="presParOf" srcId="{5FDE7F1D-C51B-4EF7-933A-BF979DD782D9}" destId="{2E7F86F8-7DE9-45E8-8FB7-495E9FF3788B}" srcOrd="4" destOrd="0" presId="urn:microsoft.com/office/officeart/2005/8/layout/vList2"/>
    <dgm:cxn modelId="{8F715879-F4CC-49EB-B5F4-A2C56C667C64}" type="presParOf" srcId="{5FDE7F1D-C51B-4EF7-933A-BF979DD782D9}" destId="{537D421C-D90E-4710-B88B-2B21D1F62AA0}" srcOrd="5" destOrd="0" presId="urn:microsoft.com/office/officeart/2005/8/layout/vList2"/>
    <dgm:cxn modelId="{A02C87D9-EA04-45A8-9B81-A799B88C3225}" type="presParOf" srcId="{5FDE7F1D-C51B-4EF7-933A-BF979DD782D9}" destId="{623B7A7A-0510-4F1A-A4D8-F155FB98C12A}" srcOrd="6" destOrd="0" presId="urn:microsoft.com/office/officeart/2005/8/layout/vList2"/>
    <dgm:cxn modelId="{E204B3B0-C555-4F01-9941-2661AF147560}" type="presParOf" srcId="{5FDE7F1D-C51B-4EF7-933A-BF979DD782D9}" destId="{1DC65556-9757-468A-9865-1CB0715CFF55}" srcOrd="7" destOrd="0" presId="urn:microsoft.com/office/officeart/2005/8/layout/vList2"/>
    <dgm:cxn modelId="{7AED87A3-1141-482F-962F-1D072DC8F3C8}" type="presParOf" srcId="{5FDE7F1D-C51B-4EF7-933A-BF979DD782D9}" destId="{BA1002A7-DDC4-4038-9B40-E29A989B63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AEBBD-CBA9-4713-9112-5F456D8CA913}">
      <dsp:nvSpPr>
        <dsp:cNvPr id="0" name=""/>
        <dsp:cNvSpPr/>
      </dsp:nvSpPr>
      <dsp:spPr>
        <a:xfrm>
          <a:off x="3080" y="416329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Ta </a:t>
          </a:r>
          <a:r>
            <a:rPr lang="en-US" sz="1500" b="0" i="0" kern="1200" err="1"/>
            <a:t>fram</a:t>
          </a:r>
          <a:r>
            <a:rPr lang="en-US" sz="1500" b="0" i="0" kern="1200"/>
            <a:t> </a:t>
          </a:r>
          <a:r>
            <a:rPr lang="en-US" sz="1500" b="0" i="0" kern="1200" err="1"/>
            <a:t>en</a:t>
          </a:r>
          <a:r>
            <a:rPr lang="en-US" sz="1500" b="0" i="0" kern="1200"/>
            <a:t> </a:t>
          </a:r>
          <a:r>
            <a:rPr lang="en-US" sz="1500" b="0" i="0" kern="1200" err="1"/>
            <a:t>lösning</a:t>
          </a:r>
          <a:r>
            <a:rPr lang="en-US" sz="1500" b="0" i="0" kern="1200"/>
            <a:t> för </a:t>
          </a:r>
          <a:r>
            <a:rPr lang="en-US" sz="1500" b="0" i="0" kern="1200" err="1"/>
            <a:t>automatisk</a:t>
          </a:r>
          <a:r>
            <a:rPr lang="en-US" sz="1500" b="0" i="0" kern="1200"/>
            <a:t> </a:t>
          </a:r>
          <a:r>
            <a:rPr lang="en-US" sz="1500" b="0" i="0" kern="1200" err="1"/>
            <a:t>transkribering</a:t>
          </a:r>
          <a:r>
            <a:rPr lang="en-US" sz="1500" b="0" i="0" kern="1200"/>
            <a:t> </a:t>
          </a:r>
          <a:r>
            <a:rPr lang="en-US" sz="1500" b="0" i="0" kern="1200" err="1"/>
            <a:t>som</a:t>
          </a:r>
          <a:r>
            <a:rPr lang="en-US" sz="1500" b="0" i="0" kern="1200"/>
            <a:t> </a:t>
          </a:r>
          <a:r>
            <a:rPr lang="en-US" sz="1500" kern="1200" err="1"/>
            <a:t>driftsätts</a:t>
          </a:r>
          <a:r>
            <a:rPr lang="en-US" sz="1500" kern="1200"/>
            <a:t> på </a:t>
          </a:r>
          <a:r>
            <a:rPr lang="en-US" sz="1500" kern="1200" err="1"/>
            <a:t>minst</a:t>
          </a:r>
          <a:r>
            <a:rPr lang="en-US" sz="1500" kern="1200"/>
            <a:t> </a:t>
          </a:r>
          <a:r>
            <a:rPr lang="en-US" sz="1500" kern="1200" err="1"/>
            <a:t>två</a:t>
          </a:r>
          <a:r>
            <a:rPr lang="en-US" sz="1500" b="0" i="0" kern="1200"/>
            <a:t> </a:t>
          </a:r>
          <a:r>
            <a:rPr lang="en-US" sz="1500" b="0" i="0" kern="1200" err="1"/>
            <a:t>lärosäten</a:t>
          </a:r>
          <a:r>
            <a:rPr lang="en-US" sz="1500" b="0" i="0" kern="1200"/>
            <a:t>. </a:t>
          </a:r>
          <a:endParaRPr lang="en-US" sz="1500" kern="1200"/>
        </a:p>
      </dsp:txBody>
      <dsp:txXfrm>
        <a:off x="3080" y="1716567"/>
        <a:ext cx="2444055" cy="2053006"/>
      </dsp:txXfrm>
    </dsp:sp>
    <dsp:sp modelId="{874255D1-DF76-4805-88BE-AF37BC60350D}">
      <dsp:nvSpPr>
        <dsp:cNvPr id="0" name=""/>
        <dsp:cNvSpPr/>
      </dsp:nvSpPr>
      <dsp:spPr>
        <a:xfrm>
          <a:off x="711856" y="7584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08825"/>
        <a:ext cx="725847" cy="725847"/>
      </dsp:txXfrm>
    </dsp:sp>
    <dsp:sp modelId="{F0E8D8B4-F642-4CCF-AC52-C3B4DB973E9A}">
      <dsp:nvSpPr>
        <dsp:cNvPr id="0" name=""/>
        <dsp:cNvSpPr/>
      </dsp:nvSpPr>
      <dsp:spPr>
        <a:xfrm>
          <a:off x="3080" y="38379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4498C-C540-4E0C-A5D0-BFF59D79E81F}">
      <dsp:nvSpPr>
        <dsp:cNvPr id="0" name=""/>
        <dsp:cNvSpPr/>
      </dsp:nvSpPr>
      <dsp:spPr>
        <a:xfrm>
          <a:off x="2691541" y="416329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På </a:t>
          </a:r>
          <a:r>
            <a:rPr lang="en-US" sz="1500" b="0" i="0" kern="1200" err="1"/>
            <a:t>sikt</a:t>
          </a:r>
          <a:r>
            <a:rPr lang="en-US" sz="1500" b="0" i="0" kern="1200"/>
            <a:t> </a:t>
          </a:r>
          <a:r>
            <a:rPr lang="en-US" sz="1500" b="0" i="0" kern="1200" err="1"/>
            <a:t>skall</a:t>
          </a:r>
          <a:r>
            <a:rPr lang="en-US" sz="1500" b="0" i="0" kern="1200"/>
            <a:t> </a:t>
          </a:r>
          <a:r>
            <a:rPr lang="en-US" sz="1500" b="0" i="0" kern="1200" err="1"/>
            <a:t>lösningen</a:t>
          </a:r>
          <a:r>
            <a:rPr lang="en-US" sz="1500" b="0" i="0" kern="1200"/>
            <a:t> </a:t>
          </a:r>
          <a:r>
            <a:rPr lang="en-US" sz="1500" b="0" i="0" kern="1200" err="1"/>
            <a:t>kunna</a:t>
          </a:r>
          <a:r>
            <a:rPr lang="en-US" sz="1500" b="0" i="0" kern="1200"/>
            <a:t> </a:t>
          </a:r>
          <a:r>
            <a:rPr lang="en-US" sz="1500" b="0" i="0" kern="1200" err="1"/>
            <a:t>paketeras</a:t>
          </a:r>
          <a:r>
            <a:rPr lang="en-US" sz="1500" b="0" i="0" kern="1200"/>
            <a:t> och </a:t>
          </a:r>
          <a:r>
            <a:rPr lang="en-US" sz="1500" b="0" i="0" kern="1200" err="1"/>
            <a:t>driftsättas</a:t>
          </a:r>
          <a:r>
            <a:rPr lang="en-US" sz="1500" b="0" i="0" kern="1200"/>
            <a:t> för </a:t>
          </a:r>
          <a:r>
            <a:rPr lang="en-US" sz="1500" b="0" i="0" kern="1200" err="1"/>
            <a:t>att</a:t>
          </a:r>
          <a:r>
            <a:rPr lang="en-US" sz="1500" b="0" i="0" kern="1200"/>
            <a:t> </a:t>
          </a:r>
          <a:r>
            <a:rPr lang="en-US" sz="1500" b="0" i="0" kern="1200" err="1"/>
            <a:t>användas</a:t>
          </a:r>
          <a:r>
            <a:rPr lang="en-US" sz="1500" b="0" i="0" kern="1200"/>
            <a:t> av </a:t>
          </a:r>
          <a:r>
            <a:rPr lang="en-US" sz="1500" b="0" i="0" kern="1200" err="1"/>
            <a:t>flera</a:t>
          </a:r>
          <a:r>
            <a:rPr lang="en-US" sz="1500" b="0" i="0" kern="1200"/>
            <a:t> lärosäten.</a:t>
          </a:r>
          <a:endParaRPr lang="en-US" sz="1500" kern="1200"/>
        </a:p>
      </dsp:txBody>
      <dsp:txXfrm>
        <a:off x="2691541" y="1716567"/>
        <a:ext cx="2444055" cy="2053006"/>
      </dsp:txXfrm>
    </dsp:sp>
    <dsp:sp modelId="{BA9F9C42-2FE0-405D-AF76-EA99B6F6E0B3}">
      <dsp:nvSpPr>
        <dsp:cNvPr id="0" name=""/>
        <dsp:cNvSpPr/>
      </dsp:nvSpPr>
      <dsp:spPr>
        <a:xfrm>
          <a:off x="3400317" y="7584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08825"/>
        <a:ext cx="725847" cy="725847"/>
      </dsp:txXfrm>
    </dsp:sp>
    <dsp:sp modelId="{0AB4990D-F98A-480E-B2BF-FB96D1BB8139}">
      <dsp:nvSpPr>
        <dsp:cNvPr id="0" name=""/>
        <dsp:cNvSpPr/>
      </dsp:nvSpPr>
      <dsp:spPr>
        <a:xfrm>
          <a:off x="2691541" y="38379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FE051-803C-4C9C-8E82-BA50B3F67C7F}">
      <dsp:nvSpPr>
        <dsp:cNvPr id="0" name=""/>
        <dsp:cNvSpPr/>
      </dsp:nvSpPr>
      <dsp:spPr>
        <a:xfrm>
          <a:off x="5380002" y="416329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Ta fram dokumentation och instruktioner för att sätta upp lösningen. </a:t>
          </a:r>
          <a:endParaRPr lang="en-US" sz="1500" kern="1200"/>
        </a:p>
      </dsp:txBody>
      <dsp:txXfrm>
        <a:off x="5380002" y="1716567"/>
        <a:ext cx="2444055" cy="2053006"/>
      </dsp:txXfrm>
    </dsp:sp>
    <dsp:sp modelId="{BE9761A7-41E9-4DB5-A667-4D9FBA70BE2C}">
      <dsp:nvSpPr>
        <dsp:cNvPr id="0" name=""/>
        <dsp:cNvSpPr/>
      </dsp:nvSpPr>
      <dsp:spPr>
        <a:xfrm>
          <a:off x="6088778" y="7584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08825"/>
        <a:ext cx="725847" cy="725847"/>
      </dsp:txXfrm>
    </dsp:sp>
    <dsp:sp modelId="{7D856AE9-CCF8-44BF-904A-892D82DD6D78}">
      <dsp:nvSpPr>
        <dsp:cNvPr id="0" name=""/>
        <dsp:cNvSpPr/>
      </dsp:nvSpPr>
      <dsp:spPr>
        <a:xfrm>
          <a:off x="5380002" y="38379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D0113-3536-4284-AD63-355C82EE440B}">
      <dsp:nvSpPr>
        <dsp:cNvPr id="0" name=""/>
        <dsp:cNvSpPr/>
      </dsp:nvSpPr>
      <dsp:spPr>
        <a:xfrm>
          <a:off x="8068463" y="416329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Ge förslag på vidare aktiviteter för att lösningen skall kunna produktifieras och förvaltas som gemensam tjänst för lärosäten. </a:t>
          </a:r>
          <a:endParaRPr lang="en-US" sz="1500" kern="1200"/>
        </a:p>
      </dsp:txBody>
      <dsp:txXfrm>
        <a:off x="8068463" y="1716567"/>
        <a:ext cx="2444055" cy="2053006"/>
      </dsp:txXfrm>
    </dsp:sp>
    <dsp:sp modelId="{6FB55E36-3F37-40A2-AB82-6395A1DD7D6E}">
      <dsp:nvSpPr>
        <dsp:cNvPr id="0" name=""/>
        <dsp:cNvSpPr/>
      </dsp:nvSpPr>
      <dsp:spPr>
        <a:xfrm>
          <a:off x="8777239" y="7584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08825"/>
        <a:ext cx="725847" cy="725847"/>
      </dsp:txXfrm>
    </dsp:sp>
    <dsp:sp modelId="{2C363DAB-0FB4-4153-A144-9AE8CB5CF4AE}">
      <dsp:nvSpPr>
        <dsp:cNvPr id="0" name=""/>
        <dsp:cNvSpPr/>
      </dsp:nvSpPr>
      <dsp:spPr>
        <a:xfrm>
          <a:off x="8068463" y="38379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4DE7F-D2A0-4744-9600-FABEEFBF565D}">
      <dsp:nvSpPr>
        <dsp:cNvPr id="0" name=""/>
        <dsp:cNvSpPr/>
      </dsp:nvSpPr>
      <dsp:spPr>
        <a:xfrm>
          <a:off x="24645" y="1199"/>
          <a:ext cx="3270721" cy="196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Så enkel lösning som möjligt med möjlighet till senare vidareutveckling.</a:t>
          </a:r>
        </a:p>
      </dsp:txBody>
      <dsp:txXfrm>
        <a:off x="24645" y="1199"/>
        <a:ext cx="3270721" cy="1962432"/>
      </dsp:txXfrm>
    </dsp:sp>
    <dsp:sp modelId="{3C53C40F-0182-4ECA-BC76-D03EB9595B18}">
      <dsp:nvSpPr>
        <dsp:cNvPr id="0" name=""/>
        <dsp:cNvSpPr/>
      </dsp:nvSpPr>
      <dsp:spPr>
        <a:xfrm>
          <a:off x="3622439" y="1199"/>
          <a:ext cx="3270721" cy="196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Webtjänst mot en lokal server på lärosätet där transkriberingen sker.</a:t>
          </a:r>
        </a:p>
      </dsp:txBody>
      <dsp:txXfrm>
        <a:off x="3622439" y="1199"/>
        <a:ext cx="3270721" cy="1962432"/>
      </dsp:txXfrm>
    </dsp:sp>
    <dsp:sp modelId="{10C5C9E3-2BF3-4E35-AD9F-C83FD67155A8}">
      <dsp:nvSpPr>
        <dsp:cNvPr id="0" name=""/>
        <dsp:cNvSpPr/>
      </dsp:nvSpPr>
      <dsp:spPr>
        <a:xfrm>
          <a:off x="7220232" y="1199"/>
          <a:ext cx="3270721" cy="196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Användaren loggar in och laddar upp filer och ordlista för det som ska transkriberas.</a:t>
          </a:r>
        </a:p>
      </dsp:txBody>
      <dsp:txXfrm>
        <a:off x="7220232" y="1199"/>
        <a:ext cx="3270721" cy="1962432"/>
      </dsp:txXfrm>
    </dsp:sp>
    <dsp:sp modelId="{C7E36860-C2E4-45A4-B090-119A05CB608E}">
      <dsp:nvSpPr>
        <dsp:cNvPr id="0" name=""/>
        <dsp:cNvSpPr/>
      </dsp:nvSpPr>
      <dsp:spPr>
        <a:xfrm>
          <a:off x="24645" y="2290704"/>
          <a:ext cx="3270721" cy="196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Inga filer </a:t>
          </a:r>
          <a:r>
            <a:rPr lang="en-US" sz="2300" kern="1200" err="1"/>
            <a:t>lagras</a:t>
          </a:r>
          <a:r>
            <a:rPr lang="en-US" sz="2300" kern="1200"/>
            <a:t> </a:t>
          </a:r>
          <a:r>
            <a:rPr lang="en-US" sz="2300" kern="1200" err="1"/>
            <a:t>längre</a:t>
          </a:r>
          <a:r>
            <a:rPr lang="en-US" sz="2300" kern="1200"/>
            <a:t> </a:t>
          </a:r>
          <a:r>
            <a:rPr lang="en-US" sz="2300" kern="1200" err="1"/>
            <a:t>än</a:t>
          </a:r>
          <a:r>
            <a:rPr lang="en-US" sz="2300" kern="1200"/>
            <a:t> </a:t>
          </a:r>
          <a:r>
            <a:rPr lang="en-US" sz="2300" kern="1200" err="1"/>
            <a:t>nödvändigt</a:t>
          </a:r>
          <a:r>
            <a:rPr lang="en-US" sz="2300" kern="1200"/>
            <a:t>. </a:t>
          </a:r>
          <a:r>
            <a:rPr lang="en-US" sz="2300" kern="1200" err="1"/>
            <a:t>Ljudfiler</a:t>
          </a:r>
          <a:r>
            <a:rPr lang="en-US" sz="2300" kern="1200"/>
            <a:t> och </a:t>
          </a:r>
          <a:r>
            <a:rPr lang="en-US" sz="2300" kern="1200" err="1"/>
            <a:t>resultat</a:t>
          </a:r>
          <a:r>
            <a:rPr lang="en-US" sz="2300" kern="1200"/>
            <a:t> </a:t>
          </a:r>
          <a:r>
            <a:rPr lang="en-US" sz="2300" kern="1200" err="1"/>
            <a:t>tas</a:t>
          </a:r>
          <a:r>
            <a:rPr lang="en-US" sz="2300" kern="1200"/>
            <a:t> </a:t>
          </a:r>
          <a:r>
            <a:rPr lang="en-US" sz="2300" kern="1200" err="1"/>
            <a:t>automatiskt</a:t>
          </a:r>
          <a:r>
            <a:rPr lang="en-US" sz="2300" kern="1200"/>
            <a:t> bort.</a:t>
          </a:r>
        </a:p>
      </dsp:txBody>
      <dsp:txXfrm>
        <a:off x="24645" y="2290704"/>
        <a:ext cx="3270721" cy="1962432"/>
      </dsp:txXfrm>
    </dsp:sp>
    <dsp:sp modelId="{63DB7116-AACF-4E41-8F6E-C09D46515E56}">
      <dsp:nvSpPr>
        <dsp:cNvPr id="0" name=""/>
        <dsp:cNvSpPr/>
      </dsp:nvSpPr>
      <dsp:spPr>
        <a:xfrm>
          <a:off x="3622439" y="2291904"/>
          <a:ext cx="3270721" cy="196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Möjlighet</a:t>
          </a:r>
          <a:r>
            <a:rPr lang="en-US" sz="2300" kern="1200"/>
            <a:t> </a:t>
          </a:r>
          <a:r>
            <a:rPr lang="en-US" sz="2300" kern="1200" err="1"/>
            <a:t>att</a:t>
          </a:r>
          <a:r>
            <a:rPr lang="en-US" sz="2300" kern="1200"/>
            <a:t> </a:t>
          </a:r>
          <a:r>
            <a:rPr lang="en-US" sz="2300" kern="1200" err="1"/>
            <a:t>debitera</a:t>
          </a:r>
          <a:r>
            <a:rPr lang="en-US" sz="2300" kern="1200"/>
            <a:t> </a:t>
          </a:r>
          <a:r>
            <a:rPr lang="en-US" sz="2300" kern="1200" err="1"/>
            <a:t>användaren</a:t>
          </a:r>
          <a:r>
            <a:rPr lang="en-US" sz="2300" kern="1200"/>
            <a:t> </a:t>
          </a:r>
          <a:r>
            <a:rPr lang="en-US" sz="2300" kern="1200" err="1"/>
            <a:t>förbereds</a:t>
          </a:r>
          <a:r>
            <a:rPr lang="en-US" sz="2300" kern="1200"/>
            <a:t>.</a:t>
          </a:r>
        </a:p>
      </dsp:txBody>
      <dsp:txXfrm>
        <a:off x="3622439" y="2291904"/>
        <a:ext cx="3270721" cy="1962432"/>
      </dsp:txXfrm>
    </dsp:sp>
    <dsp:sp modelId="{D4F46AE9-2F48-4591-B98B-7B1D43CB5B76}">
      <dsp:nvSpPr>
        <dsp:cNvPr id="0" name=""/>
        <dsp:cNvSpPr/>
      </dsp:nvSpPr>
      <dsp:spPr>
        <a:xfrm>
          <a:off x="7220232" y="2290704"/>
          <a:ext cx="3270721" cy="19624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Ingen efterbearbetning eller liknande i detta projekt. (Nedladdning till andra verktyg en möjlig lösning)</a:t>
          </a:r>
        </a:p>
      </dsp:txBody>
      <dsp:txXfrm>
        <a:off x="7220232" y="2290704"/>
        <a:ext cx="3270721" cy="1962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F1742-9A5D-40D6-BC07-A46EAEE0DF67}">
      <dsp:nvSpPr>
        <dsp:cNvPr id="0" name=""/>
        <dsp:cNvSpPr/>
      </dsp:nvSpPr>
      <dsp:spPr>
        <a:xfrm>
          <a:off x="0" y="73336"/>
          <a:ext cx="6172199" cy="9476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Ett</a:t>
          </a:r>
          <a:r>
            <a:rPr lang="en-US" sz="1800" b="0" i="0" kern="1200" dirty="0"/>
            <a:t> </a:t>
          </a:r>
          <a:r>
            <a:rPr lang="en-US" sz="1800" b="0" i="0" kern="1200" dirty="0" err="1"/>
            <a:t>paket</a:t>
          </a:r>
          <a:r>
            <a:rPr lang="en-US" sz="1800" b="0" i="0" kern="1200" dirty="0"/>
            <a:t> (</a:t>
          </a:r>
          <a:r>
            <a:rPr lang="en-US" sz="1800" b="0" i="0" kern="1200" dirty="0" err="1"/>
            <a:t>kod</a:t>
          </a:r>
          <a:r>
            <a:rPr lang="en-US" sz="1800" b="0" i="0" kern="1200" dirty="0"/>
            <a:t>, </a:t>
          </a:r>
          <a:r>
            <a:rPr lang="en-US" sz="1800" b="0" i="0" kern="1200" dirty="0" err="1"/>
            <a:t>dokumentation</a:t>
          </a:r>
          <a:r>
            <a:rPr lang="en-US" sz="1800" b="0" i="0" kern="1200" dirty="0"/>
            <a:t>, </a:t>
          </a:r>
          <a:r>
            <a:rPr lang="en-US" sz="1800" b="0" i="0" kern="1200" dirty="0" err="1"/>
            <a:t>instruktioner</a:t>
          </a:r>
          <a:r>
            <a:rPr lang="en-US" sz="1800" b="0" i="0" kern="1200" dirty="0"/>
            <a:t> för </a:t>
          </a:r>
          <a:r>
            <a:rPr lang="en-US" sz="1800" b="0" i="0" kern="1200" dirty="0" err="1"/>
            <a:t>att</a:t>
          </a:r>
          <a:r>
            <a:rPr lang="en-US" sz="1800" b="0" i="0" kern="1200" dirty="0"/>
            <a:t> </a:t>
          </a:r>
          <a:r>
            <a:rPr lang="en-US" sz="1800" b="0" i="0" kern="1200" dirty="0" err="1"/>
            <a:t>sätta</a:t>
          </a:r>
          <a:r>
            <a:rPr lang="en-US" sz="1800" b="0" i="0" kern="1200" dirty="0"/>
            <a:t> </a:t>
          </a:r>
          <a:r>
            <a:rPr lang="en-US" sz="1800" b="0" i="0" kern="1200" dirty="0" err="1"/>
            <a:t>upp</a:t>
          </a:r>
          <a:r>
            <a:rPr lang="en-US" sz="1800" b="0" i="0" kern="1200" dirty="0"/>
            <a:t>) för </a:t>
          </a:r>
          <a:r>
            <a:rPr lang="en-US" sz="1800" b="0" i="0" kern="1200" dirty="0" err="1"/>
            <a:t>en</a:t>
          </a:r>
          <a:r>
            <a:rPr lang="en-US" sz="1800" b="0" i="0" kern="1200" dirty="0"/>
            <a:t> MVP på ITCFs </a:t>
          </a:r>
          <a:r>
            <a:rPr lang="en-US" sz="1800" b="0" i="0" kern="1200" dirty="0" err="1"/>
            <a:t>GITHub</a:t>
          </a:r>
          <a:r>
            <a:rPr lang="en-US" sz="1800" b="0" i="0" kern="1200" dirty="0"/>
            <a:t> </a:t>
          </a:r>
          <a:r>
            <a:rPr lang="en-US" sz="1800" b="0" i="0" kern="1200" dirty="0" err="1"/>
            <a:t>som</a:t>
          </a:r>
          <a:r>
            <a:rPr lang="en-US" sz="1800" b="0" i="0" kern="1200" dirty="0"/>
            <a:t> </a:t>
          </a:r>
          <a:r>
            <a:rPr lang="en-US" sz="1800" b="0" i="0" kern="1200" dirty="0" err="1"/>
            <a:t>kan</a:t>
          </a:r>
          <a:r>
            <a:rPr lang="en-US" sz="1800" b="0" i="0" kern="1200" dirty="0"/>
            <a:t> </a:t>
          </a:r>
          <a:r>
            <a:rPr lang="en-US" sz="1800" b="0" i="0" kern="1200" dirty="0" err="1"/>
            <a:t>laddas</a:t>
          </a:r>
          <a:r>
            <a:rPr lang="en-US" sz="1800" b="0" i="0" kern="1200" dirty="0"/>
            <a:t> </a:t>
          </a:r>
          <a:r>
            <a:rPr lang="en-US" sz="1800" b="0" i="0" kern="1200" dirty="0" err="1"/>
            <a:t>ner</a:t>
          </a:r>
          <a:r>
            <a:rPr lang="en-US" sz="1800" b="0" i="0" kern="1200" dirty="0"/>
            <a:t> och </a:t>
          </a:r>
          <a:r>
            <a:rPr lang="en-US" sz="1800" b="0" i="0" kern="1200" dirty="0" err="1"/>
            <a:t>anpassas</a:t>
          </a:r>
          <a:r>
            <a:rPr lang="en-US" sz="1800" b="0" i="0" kern="1200" dirty="0"/>
            <a:t> för </a:t>
          </a:r>
          <a:r>
            <a:rPr lang="en-US" sz="1800" b="0" i="0" kern="1200" dirty="0" err="1"/>
            <a:t>användning</a:t>
          </a:r>
          <a:r>
            <a:rPr lang="en-US" sz="1800" b="0" i="0" kern="1200" dirty="0"/>
            <a:t> på </a:t>
          </a:r>
          <a:r>
            <a:rPr lang="en-US" sz="1800" b="0" i="0" kern="1200" dirty="0" err="1"/>
            <a:t>flera</a:t>
          </a:r>
          <a:r>
            <a:rPr lang="en-US" sz="1800" b="0" i="0" kern="1200" dirty="0"/>
            <a:t> </a:t>
          </a:r>
          <a:r>
            <a:rPr lang="en-US" sz="1800" b="0" i="0" kern="1200" dirty="0" err="1"/>
            <a:t>lärosäten</a:t>
          </a:r>
          <a:r>
            <a:rPr lang="en-US" sz="1800" b="0" i="0" kern="1200" dirty="0"/>
            <a:t> </a:t>
          </a:r>
          <a:r>
            <a:rPr lang="en-US" sz="1800" b="0" i="0" kern="1200" dirty="0" err="1"/>
            <a:t>i</a:t>
          </a:r>
          <a:r>
            <a:rPr lang="en-US" sz="1800" b="0" i="0" kern="1200" dirty="0"/>
            <a:t> Sverige. </a:t>
          </a:r>
          <a:endParaRPr lang="en-US" sz="1800" kern="1200" dirty="0"/>
        </a:p>
      </dsp:txBody>
      <dsp:txXfrm>
        <a:off x="46263" y="119599"/>
        <a:ext cx="6079673" cy="855173"/>
      </dsp:txXfrm>
    </dsp:sp>
    <dsp:sp modelId="{F407A644-9BC0-42AE-BDA8-3760ACDDBA8C}">
      <dsp:nvSpPr>
        <dsp:cNvPr id="0" name=""/>
        <dsp:cNvSpPr/>
      </dsp:nvSpPr>
      <dsp:spPr>
        <a:xfrm>
          <a:off x="0" y="1072876"/>
          <a:ext cx="6172199" cy="947699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Driftsatt</a:t>
          </a:r>
          <a:r>
            <a:rPr lang="en-US" sz="1800" b="0" i="0" kern="1200" dirty="0"/>
            <a:t> </a:t>
          </a:r>
          <a:r>
            <a:rPr lang="en-US" sz="1800" b="0" i="0" kern="1200" dirty="0" err="1"/>
            <a:t>lösning</a:t>
          </a:r>
          <a:r>
            <a:rPr lang="en-US" sz="1800" b="0" i="0" kern="1200" dirty="0"/>
            <a:t> för MVP på </a:t>
          </a:r>
          <a:r>
            <a:rPr lang="en-US" sz="1800" kern="1200" dirty="0" err="1"/>
            <a:t>två</a:t>
          </a:r>
          <a:r>
            <a:rPr lang="en-US" sz="1800" b="0" i="0" kern="1200" dirty="0"/>
            <a:t> </a:t>
          </a:r>
          <a:r>
            <a:rPr lang="en-US" sz="1800" b="0" i="0" kern="1200" dirty="0" err="1"/>
            <a:t>lärosäten</a:t>
          </a:r>
          <a:r>
            <a:rPr lang="en-US" sz="1800" b="0" i="0" kern="1200" dirty="0"/>
            <a:t>. </a:t>
          </a:r>
          <a:r>
            <a:rPr lang="en-US" sz="1800" kern="1200" dirty="0"/>
            <a:t>(</a:t>
          </a:r>
          <a:r>
            <a:rPr lang="en-US" sz="1800" kern="1200" dirty="0" err="1"/>
            <a:t>Inte</a:t>
          </a:r>
          <a:r>
            <a:rPr lang="en-US" sz="1800" b="0" i="0" kern="1200" dirty="0"/>
            <a:t> </a:t>
          </a:r>
          <a:r>
            <a:rPr lang="en-US" sz="1800" b="0" i="0" kern="1200" dirty="0" err="1"/>
            <a:t>känsliga</a:t>
          </a:r>
          <a:r>
            <a:rPr lang="en-US" sz="1800" b="0" i="0" kern="1200" dirty="0"/>
            <a:t> data) </a:t>
          </a:r>
          <a:endParaRPr lang="en-US" sz="1800" kern="1200" dirty="0"/>
        </a:p>
      </dsp:txBody>
      <dsp:txXfrm>
        <a:off x="46263" y="1119139"/>
        <a:ext cx="6079673" cy="855173"/>
      </dsp:txXfrm>
    </dsp:sp>
    <dsp:sp modelId="{2E7F86F8-7DE9-45E8-8FB7-495E9FF3788B}">
      <dsp:nvSpPr>
        <dsp:cNvPr id="0" name=""/>
        <dsp:cNvSpPr/>
      </dsp:nvSpPr>
      <dsp:spPr>
        <a:xfrm>
          <a:off x="0" y="2072416"/>
          <a:ext cx="6172199" cy="9476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Plan för </a:t>
          </a:r>
          <a:r>
            <a:rPr lang="en-US" sz="1800" b="0" i="0" kern="1200" err="1"/>
            <a:t>driftsättning</a:t>
          </a:r>
          <a:r>
            <a:rPr lang="en-US" sz="1800" b="0" i="0" kern="1200"/>
            <a:t> </a:t>
          </a:r>
          <a:r>
            <a:rPr lang="en-US" sz="1800" b="0" i="0" kern="1200" err="1"/>
            <a:t>i</a:t>
          </a:r>
          <a:r>
            <a:rPr lang="en-US" sz="1800" b="0" i="0" kern="1200"/>
            <a:t> </a:t>
          </a:r>
          <a:r>
            <a:rPr lang="en-US" sz="1800" b="0" i="0" kern="1200" err="1"/>
            <a:t>säker</a:t>
          </a:r>
          <a:r>
            <a:rPr lang="en-US" sz="1800" b="0" i="0" kern="1200"/>
            <a:t> </a:t>
          </a:r>
          <a:r>
            <a:rPr lang="en-US" sz="1800" b="0" i="0" kern="1200" err="1"/>
            <a:t>miljö</a:t>
          </a:r>
          <a:r>
            <a:rPr lang="en-US" sz="1800" b="0" i="0" kern="1200"/>
            <a:t> (</a:t>
          </a:r>
          <a:r>
            <a:rPr lang="en-US" sz="1800" b="0" i="0" kern="1200" err="1"/>
            <a:t>kräver</a:t>
          </a:r>
          <a:r>
            <a:rPr lang="en-US" sz="1800" b="0" i="0" kern="1200"/>
            <a:t> </a:t>
          </a:r>
          <a:r>
            <a:rPr lang="en-US" sz="1800" b="0" i="0" kern="1200" err="1"/>
            <a:t>sannolikt</a:t>
          </a:r>
          <a:r>
            <a:rPr lang="en-US" sz="1800" b="0" i="0" kern="1200"/>
            <a:t> </a:t>
          </a:r>
          <a:r>
            <a:rPr lang="en-US" sz="1800" b="0" i="0" kern="1200" err="1"/>
            <a:t>dedikerad</a:t>
          </a:r>
          <a:r>
            <a:rPr lang="en-US" sz="1800" b="0" i="0" kern="1200"/>
            <a:t> </a:t>
          </a:r>
          <a:r>
            <a:rPr lang="en-US" sz="1800" b="0" i="0" kern="1200" err="1"/>
            <a:t>maskinvara</a:t>
          </a:r>
          <a:r>
            <a:rPr lang="en-US" sz="1800" b="0" i="0" kern="1200"/>
            <a:t>) </a:t>
          </a:r>
          <a:r>
            <a:rPr lang="en-US" sz="1800" b="0" i="0" kern="1200" err="1"/>
            <a:t>som</a:t>
          </a:r>
          <a:r>
            <a:rPr lang="en-US" sz="1800" b="0" i="0" kern="1200"/>
            <a:t> </a:t>
          </a:r>
          <a:r>
            <a:rPr lang="en-US" sz="1800" b="0" i="0" kern="1200" err="1"/>
            <a:t>tillåter</a:t>
          </a:r>
          <a:r>
            <a:rPr lang="en-US" sz="1800" b="0" i="0" kern="1200"/>
            <a:t> </a:t>
          </a:r>
          <a:r>
            <a:rPr lang="en-US" sz="1800" b="0" i="0" kern="1200" err="1"/>
            <a:t>känsliga</a:t>
          </a:r>
          <a:r>
            <a:rPr lang="en-US" sz="1800" b="0" i="0" kern="1200"/>
            <a:t> </a:t>
          </a:r>
          <a:r>
            <a:rPr lang="en-US" sz="1800" b="0" i="0" kern="1200" err="1"/>
            <a:t>personuppgifter</a:t>
          </a:r>
          <a:r>
            <a:rPr lang="en-US" sz="1800" b="0" i="0" kern="1200"/>
            <a:t>. </a:t>
          </a:r>
          <a:endParaRPr lang="en-US" sz="1800" kern="1200"/>
        </a:p>
      </dsp:txBody>
      <dsp:txXfrm>
        <a:off x="46263" y="2118679"/>
        <a:ext cx="6079673" cy="855173"/>
      </dsp:txXfrm>
    </dsp:sp>
    <dsp:sp modelId="{623B7A7A-0510-4F1A-A4D8-F155FB98C12A}">
      <dsp:nvSpPr>
        <dsp:cNvPr id="0" name=""/>
        <dsp:cNvSpPr/>
      </dsp:nvSpPr>
      <dsp:spPr>
        <a:xfrm>
          <a:off x="0" y="3071956"/>
          <a:ext cx="6172199" cy="9476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Fö</a:t>
          </a:r>
          <a:r>
            <a:rPr lang="en-US" sz="1800" b="0" i="0" kern="1200" err="1"/>
            <a:t>rslag</a:t>
          </a:r>
          <a:r>
            <a:rPr lang="en-US" sz="1800" b="0" i="0" kern="1200"/>
            <a:t> </a:t>
          </a:r>
          <a:r>
            <a:rPr lang="en-US" sz="1800" b="0" i="0" kern="1200" err="1"/>
            <a:t>på</a:t>
          </a:r>
          <a:r>
            <a:rPr lang="en-US" sz="1800" b="0" i="0" kern="1200"/>
            <a:t> </a:t>
          </a:r>
          <a:r>
            <a:rPr lang="en-US" sz="1800" b="0" i="0" kern="1200" err="1"/>
            <a:t>vidare</a:t>
          </a:r>
          <a:r>
            <a:rPr lang="en-US" sz="1800" b="0" i="0" kern="1200"/>
            <a:t> </a:t>
          </a:r>
          <a:r>
            <a:rPr lang="en-US" sz="1800" b="0" i="0" kern="1200" err="1"/>
            <a:t>aktiviteter</a:t>
          </a:r>
          <a:r>
            <a:rPr lang="en-US" sz="1800" b="0" i="0" kern="1200"/>
            <a:t> för </a:t>
          </a:r>
          <a:r>
            <a:rPr lang="en-US" sz="1800" b="0" i="0" kern="1200" err="1"/>
            <a:t>att</a:t>
          </a:r>
          <a:r>
            <a:rPr lang="en-US" sz="1800" b="0" i="0" kern="1200"/>
            <a:t> </a:t>
          </a:r>
          <a:r>
            <a:rPr lang="en-US" sz="1800" b="0" i="0" kern="1200" err="1"/>
            <a:t>lösningen</a:t>
          </a:r>
          <a:r>
            <a:rPr lang="en-US" sz="1800" b="0" i="0" kern="1200"/>
            <a:t> ska </a:t>
          </a:r>
          <a:r>
            <a:rPr lang="en-US" sz="1800" b="0" i="0" kern="1200" err="1"/>
            <a:t>kunna</a:t>
          </a:r>
          <a:r>
            <a:rPr lang="en-US" sz="1800" b="0" i="0" kern="1200"/>
            <a:t> </a:t>
          </a:r>
          <a:r>
            <a:rPr lang="en-US" sz="1800" b="0" i="0" kern="1200" err="1"/>
            <a:t>produktifieras</a:t>
          </a:r>
          <a:r>
            <a:rPr lang="en-US" sz="1800" b="0" i="0" kern="1200"/>
            <a:t> </a:t>
          </a:r>
          <a:r>
            <a:rPr lang="en-US" sz="1800" b="0" i="0" kern="1200" err="1"/>
            <a:t>och</a:t>
          </a:r>
          <a:r>
            <a:rPr lang="en-US" sz="1800" b="0" i="0" kern="1200"/>
            <a:t> </a:t>
          </a:r>
          <a:r>
            <a:rPr lang="en-US" sz="1800" b="0" i="0" kern="1200" err="1"/>
            <a:t>förvaltas</a:t>
          </a:r>
          <a:r>
            <a:rPr lang="en-US" sz="1800" b="0" i="0" kern="1200"/>
            <a:t> </a:t>
          </a:r>
          <a:r>
            <a:rPr lang="en-US" sz="1800" b="0" i="0" kern="1200" err="1"/>
            <a:t>på</a:t>
          </a:r>
          <a:r>
            <a:rPr lang="en-US" sz="1800" b="0" i="0" kern="1200"/>
            <a:t> </a:t>
          </a:r>
          <a:r>
            <a:rPr lang="en-US" sz="1800" b="0" i="0" kern="1200" err="1"/>
            <a:t>flera</a:t>
          </a:r>
          <a:r>
            <a:rPr lang="en-US" sz="1800" b="0" i="0" kern="1200"/>
            <a:t> </a:t>
          </a:r>
          <a:r>
            <a:rPr lang="en-US" sz="1800" b="0" i="0" kern="1200" err="1"/>
            <a:t>lärosäten</a:t>
          </a:r>
          <a:r>
            <a:rPr lang="en-US" sz="1800" b="0" i="0" kern="1200"/>
            <a:t> </a:t>
          </a:r>
          <a:r>
            <a:rPr lang="en-US" sz="1800" b="0" i="0" kern="1200" err="1"/>
            <a:t>eller</a:t>
          </a:r>
          <a:r>
            <a:rPr lang="en-US" sz="1800" b="0" i="0" kern="1200"/>
            <a:t> </a:t>
          </a:r>
          <a:r>
            <a:rPr lang="en-US" sz="1800" b="0" i="0" kern="1200" err="1"/>
            <a:t>som</a:t>
          </a:r>
          <a:r>
            <a:rPr lang="en-US" sz="1800" b="0" i="0" kern="1200"/>
            <a:t> </a:t>
          </a:r>
          <a:r>
            <a:rPr lang="en-US" sz="1800" b="0" i="0" kern="1200" err="1"/>
            <a:t>en</a:t>
          </a:r>
          <a:r>
            <a:rPr lang="en-US" sz="1800" b="0" i="0" kern="1200"/>
            <a:t> </a:t>
          </a:r>
          <a:r>
            <a:rPr lang="en-US" sz="1800" b="0" i="0" kern="1200" err="1"/>
            <a:t>gemensam</a:t>
          </a:r>
          <a:r>
            <a:rPr lang="en-US" sz="1800" b="0" i="0" kern="1200"/>
            <a:t> </a:t>
          </a:r>
          <a:r>
            <a:rPr lang="en-US" sz="1800" b="0" i="0" kern="1200" err="1"/>
            <a:t>tjänst</a:t>
          </a:r>
          <a:r>
            <a:rPr lang="en-US" sz="1800" b="0" i="0" kern="1200"/>
            <a:t>.  </a:t>
          </a:r>
          <a:endParaRPr lang="en-US" sz="1800" kern="1200"/>
        </a:p>
      </dsp:txBody>
      <dsp:txXfrm>
        <a:off x="46263" y="3118219"/>
        <a:ext cx="6079673" cy="855173"/>
      </dsp:txXfrm>
    </dsp:sp>
    <dsp:sp modelId="{BA1002A7-DDC4-4038-9B40-E29A989B6384}">
      <dsp:nvSpPr>
        <dsp:cNvPr id="0" name=""/>
        <dsp:cNvSpPr/>
      </dsp:nvSpPr>
      <dsp:spPr>
        <a:xfrm>
          <a:off x="0" y="4071496"/>
          <a:ext cx="6172199" cy="9476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Plan för </a:t>
          </a:r>
          <a:r>
            <a:rPr lang="en-US" sz="1800" b="0" i="0" kern="1200" err="1"/>
            <a:t>hur</a:t>
          </a:r>
          <a:r>
            <a:rPr lang="en-US" sz="1800" b="0" i="0" kern="1200"/>
            <a:t> </a:t>
          </a:r>
          <a:r>
            <a:rPr lang="en-US" sz="1800" b="0" i="0" kern="1200" err="1"/>
            <a:t>vidareutveckling</a:t>
          </a:r>
          <a:r>
            <a:rPr lang="en-US" sz="1800" b="0" i="0" kern="1200"/>
            <a:t> vid </a:t>
          </a:r>
          <a:r>
            <a:rPr lang="en-US" sz="1800" b="0" i="0" kern="1200" err="1"/>
            <a:t>ett</a:t>
          </a:r>
          <a:r>
            <a:rPr lang="en-US" sz="1800" b="0" i="0" kern="1200"/>
            <a:t> </a:t>
          </a:r>
          <a:r>
            <a:rPr lang="en-US" sz="1800" b="0" i="0" kern="1200" err="1"/>
            <a:t>universitet</a:t>
          </a:r>
          <a:r>
            <a:rPr lang="en-US" sz="1800" b="0" i="0" kern="1200"/>
            <a:t> ska </a:t>
          </a:r>
          <a:r>
            <a:rPr lang="en-US" sz="1800" b="0" i="0" kern="1200" err="1"/>
            <a:t>göras</a:t>
          </a:r>
          <a:r>
            <a:rPr lang="en-US" sz="1800" b="0" i="0" kern="1200"/>
            <a:t> </a:t>
          </a:r>
          <a:r>
            <a:rPr lang="en-US" sz="1800" b="0" i="0" kern="1200" err="1"/>
            <a:t>tillgänglig</a:t>
          </a:r>
          <a:r>
            <a:rPr lang="en-US" sz="1800" b="0" i="0" kern="1200"/>
            <a:t> för </a:t>
          </a:r>
          <a:r>
            <a:rPr lang="en-US" sz="1800" b="0" i="0" kern="1200" err="1"/>
            <a:t>alla</a:t>
          </a:r>
          <a:r>
            <a:rPr lang="en-US" sz="1800" b="0" i="0" kern="1200"/>
            <a:t> </a:t>
          </a:r>
          <a:r>
            <a:rPr lang="en-US" sz="1800" b="0" i="0" kern="1200" err="1"/>
            <a:t>universitet</a:t>
          </a:r>
          <a:r>
            <a:rPr lang="en-US" sz="1800" b="0" i="0" kern="1200"/>
            <a:t> </a:t>
          </a:r>
          <a:r>
            <a:rPr lang="en-US" sz="1800" b="0" i="0" kern="1200" err="1"/>
            <a:t>i</a:t>
          </a:r>
          <a:r>
            <a:rPr lang="en-US" sz="1800" b="0" i="0" kern="1200"/>
            <a:t> Sverige. </a:t>
          </a:r>
          <a:endParaRPr lang="en-US" sz="1800" kern="1200"/>
        </a:p>
      </dsp:txBody>
      <dsp:txXfrm>
        <a:off x="46263" y="4117759"/>
        <a:ext cx="6079673" cy="855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D951DE-4340-452E-ADF6-B97CCDD84C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3FEFF-60F7-4479-B020-9A4DC055CA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>
              <a:latin typeface="Georgia" panose="020405020504050203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37437-CF6E-483B-BD85-D534E4871F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E7A50-C1A1-481A-BE2C-8F5D40F7AE39}" type="slidenum">
              <a:rPr lang="sv-SE" smtClean="0">
                <a:latin typeface="Georgia" panose="02040502050405020303" pitchFamily="18" charset="0"/>
              </a:rPr>
              <a:t>‹#›</a:t>
            </a:fld>
            <a:endParaRPr lang="sv-SE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0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4689C00A-E98B-4D3D-966F-67E40EEA2846}" type="datetimeFigureOut">
              <a:rPr lang="sv-SE" smtClean="0"/>
              <a:pPr/>
              <a:t>2024-02-09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CDA9542A-FB14-4843-A197-824CFEAE5C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52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11" name="Picture 10" descr="Logotype">
            <a:extLst>
              <a:ext uri="{FF2B5EF4-FFF2-40B4-BE49-F238E27FC236}">
                <a16:creationId xmlns:a16="http://schemas.microsoft.com/office/drawing/2014/main" id="{2A675161-3D60-4934-8CDF-0E3D4A8D3D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" y="5610253"/>
            <a:ext cx="3380235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8F90-6F0B-4082-A03A-25C0D0E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E1322-944E-410B-A503-071D16B24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509253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6F69F-E2CD-4CAC-B28E-04F7F59C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40225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119C-D6E1-438D-B01E-CF6E63D0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34F6-C518-8447-9BCD-875F25BBAC2E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FECA-0FDF-4E93-B1B1-6CF623CF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5D90-D9E3-425D-B3DC-406845F9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5">
            <a:extLst>
              <a:ext uri="{FF2B5EF4-FFF2-40B4-BE49-F238E27FC236}">
                <a16:creationId xmlns:a16="http://schemas.microsoft.com/office/drawing/2014/main" id="{65E233A8-C457-415A-B25B-AC4916975090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type">
            <a:extLst>
              <a:ext uri="{FF2B5EF4-FFF2-40B4-BE49-F238E27FC236}">
                <a16:creationId xmlns:a16="http://schemas.microsoft.com/office/drawing/2014/main" id="{C1102840-461E-4176-9749-A28A0655A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7040-A9FD-4D9F-927E-3D89FFE8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F4497-9EDB-4DEA-8405-69C17F3A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85C7-46FC-4066-B9D3-B0D0DB80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F516-837E-3C40-BC80-453250E5C1D6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3B8B-54A4-4A15-BB63-FCDC3A44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CEAC-1427-4BEA-8982-30CAE04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0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31E45-D6F3-4F73-BEDF-5BEDAFC5A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66AE-17DB-428F-A2F6-8D0CA138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654A-FDE6-4601-9D75-FA956B13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103000" y="5049000"/>
            <a:ext cx="1818000" cy="360000"/>
          </a:xfrm>
        </p:spPr>
        <p:txBody>
          <a:bodyPr/>
          <a:lstStyle/>
          <a:p>
            <a:fld id="{EE4A903A-F2D3-A242-8BFD-1882D26C2CAA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F030-2FCB-40E4-B64D-2629C80F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52000" y="1980000"/>
            <a:ext cx="4320000" cy="360000"/>
          </a:xfrm>
        </p:spPr>
        <p:txBody>
          <a:bodyPr lIns="180000"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8C35-D10B-42B0-92F4-58D676FE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11652000" y="6318000"/>
            <a:ext cx="720000" cy="360000"/>
          </a:xfrm>
        </p:spPr>
        <p:txBody>
          <a:bodyPr rIns="180000"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613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pic>
        <p:nvPicPr>
          <p:cNvPr id="10" name="Picture 9" descr="Logotype">
            <a:extLst>
              <a:ext uri="{FF2B5EF4-FFF2-40B4-BE49-F238E27FC236}">
                <a16:creationId xmlns:a16="http://schemas.microsoft.com/office/drawing/2014/main" id="{44593C68-7ABA-4D9B-BC13-C4AC7ACB96C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" y="5612106"/>
            <a:ext cx="3375001" cy="11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3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vslu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pic>
        <p:nvPicPr>
          <p:cNvPr id="10" name="Picture 9" descr="Logotype">
            <a:extLst>
              <a:ext uri="{FF2B5EF4-FFF2-40B4-BE49-F238E27FC236}">
                <a16:creationId xmlns:a16="http://schemas.microsoft.com/office/drawing/2014/main" id="{AD5F49A3-8486-4AE6-8EA6-90C3CC568910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" y="5612106"/>
            <a:ext cx="3375001" cy="11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9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1DFB-0456-1647-A9DA-AC5AC7141480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Picture 8" descr="Logotype">
            <a:extLst>
              <a:ext uri="{FF2B5EF4-FFF2-40B4-BE49-F238E27FC236}">
                <a16:creationId xmlns:a16="http://schemas.microsoft.com/office/drawing/2014/main" id="{FCFA31B6-BC02-4354-A1DB-49F7B0C93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4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5F28-9CA8-4998-8631-C03E7886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C860-BB16-4E0C-B870-8B2366E7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54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96C9-5579-4CED-A338-A836AEE0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71BB-7E11-974E-B331-A81C1B951ED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41CD-1A6A-456B-BCAE-4B73471B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F9EE-7694-4BC1-BDBC-514D317E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5">
            <a:extLst>
              <a:ext uri="{FF2B5EF4-FFF2-40B4-BE49-F238E27FC236}">
                <a16:creationId xmlns:a16="http://schemas.microsoft.com/office/drawing/2014/main" id="{D2B6CEC0-7FA1-4DD6-9711-E98236C44181}"/>
              </a:ext>
            </a:extLst>
          </p:cNvPr>
          <p:cNvCxnSpPr>
            <a:cxnSpLocks/>
          </p:cNvCxnSpPr>
          <p:nvPr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Logotype">
            <a:extLst>
              <a:ext uri="{FF2B5EF4-FFF2-40B4-BE49-F238E27FC236}">
                <a16:creationId xmlns:a16="http://schemas.microsoft.com/office/drawing/2014/main" id="{38E76754-54E4-4E46-A42B-165CB1D043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6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5D60-9FEA-4061-AE29-F7A1A0A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652D-D723-4261-9B8C-661B6699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9"/>
            <a:ext cx="5181600" cy="4241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2E162-7D8A-446C-B6C3-D8589681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254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CDECF-AB46-421A-B3EA-954167E5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39C5-6D95-7B42-B953-E447C2220618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B67D-8CC2-4E5B-BF93-6B7E5BF4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F80C1-A5DA-4E08-8CAE-B47DD97A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1DBCDB3C-6D20-4691-BDE2-381FEEBC114C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Logotype">
            <a:extLst>
              <a:ext uri="{FF2B5EF4-FFF2-40B4-BE49-F238E27FC236}">
                <a16:creationId xmlns:a16="http://schemas.microsoft.com/office/drawing/2014/main" id="{09F3A704-4A19-43BE-95E7-C2EE1D44A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91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C1DA-1DF7-4806-9BFE-693752D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EAAB-6C1D-4159-B092-4584A888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35E44-E48F-4B64-BC38-36AE1423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85"/>
            <a:ext cx="5157787" cy="3571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0FBBF-9493-4795-A84B-B36E2205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B4785-7E60-4E95-8686-80793897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85"/>
            <a:ext cx="5183188" cy="3568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2B86A-85B7-4456-A609-BB084D0B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E9C4-8BB0-5848-80E3-106F27861D6E}" type="datetime1">
              <a:rPr lang="sv-SE" smtClean="0"/>
              <a:t>2024-02-09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08846-8A71-4321-93F6-BFCE99CB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0CCA9-80F4-4FE7-B4FD-9FB65454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13" name="Rak 5">
            <a:extLst>
              <a:ext uri="{FF2B5EF4-FFF2-40B4-BE49-F238E27FC236}">
                <a16:creationId xmlns:a16="http://schemas.microsoft.com/office/drawing/2014/main" id="{EC927C92-6210-4B4D-895A-19AADBEF8F6E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ogotype">
            <a:extLst>
              <a:ext uri="{FF2B5EF4-FFF2-40B4-BE49-F238E27FC236}">
                <a16:creationId xmlns:a16="http://schemas.microsoft.com/office/drawing/2014/main" id="{16070C61-E474-42D9-94A1-967A6D1BE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42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3FE9-5F5B-413D-B4E8-BD7E2968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82EEB-76C9-46A2-8992-24100BBA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211D-D45C-1748-B9A3-D5D5122E1A17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3176-8332-460F-839F-8C36305C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BA3FD-78E6-4451-96E1-12B31AC3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5">
            <a:extLst>
              <a:ext uri="{FF2B5EF4-FFF2-40B4-BE49-F238E27FC236}">
                <a16:creationId xmlns:a16="http://schemas.microsoft.com/office/drawing/2014/main" id="{95DA7626-B115-4C4F-9B3C-FE5B663044E7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ogotype">
            <a:extLst>
              <a:ext uri="{FF2B5EF4-FFF2-40B4-BE49-F238E27FC236}">
                <a16:creationId xmlns:a16="http://schemas.microsoft.com/office/drawing/2014/main" id="{981D80BE-49D3-48FC-AC64-622528B8A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vslu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12" name="Picture 11" descr="Logotype">
            <a:extLst>
              <a:ext uri="{FF2B5EF4-FFF2-40B4-BE49-F238E27FC236}">
                <a16:creationId xmlns:a16="http://schemas.microsoft.com/office/drawing/2014/main" id="{C28FFEF4-4F3A-41C8-A52E-4FD1787D53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" y="5610253"/>
            <a:ext cx="3380235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83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6CBC0-C319-4952-8F5C-99292872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91C1-42F7-1D49-8884-3D151B5139AD}" type="datetime1">
              <a:rPr lang="sv-SE" smtClean="0"/>
              <a:t>2024-02-09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94A-EC6D-4B1F-8267-B06B1013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DF935-E895-4D21-A182-6E15EDC7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5">
            <a:extLst>
              <a:ext uri="{FF2B5EF4-FFF2-40B4-BE49-F238E27FC236}">
                <a16:creationId xmlns:a16="http://schemas.microsoft.com/office/drawing/2014/main" id="{97E9F04A-B552-451B-920C-ED4546809656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type">
            <a:extLst>
              <a:ext uri="{FF2B5EF4-FFF2-40B4-BE49-F238E27FC236}">
                <a16:creationId xmlns:a16="http://schemas.microsoft.com/office/drawing/2014/main" id="{2EB1136A-B5C1-474E-856C-5B6E55AEC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70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0A2-67AA-45AE-A4A3-02C24D5D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C7A9-016D-4F8D-95F8-AE268FFC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50925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E2521-9433-4ED7-A38E-EB976F0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4022563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EBBB-5F59-4CE5-8F95-88A1C188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DE25-28B2-DD41-99A9-386491C2F972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4F3F-4FD6-423B-8630-86753663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6012F-A692-4BBB-B0E2-A40D6C3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26" name="Rak 5">
            <a:extLst>
              <a:ext uri="{FF2B5EF4-FFF2-40B4-BE49-F238E27FC236}">
                <a16:creationId xmlns:a16="http://schemas.microsoft.com/office/drawing/2014/main" id="{125440BF-FF8E-4F55-AC91-862AB2B62D8D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ogotype">
            <a:extLst>
              <a:ext uri="{FF2B5EF4-FFF2-40B4-BE49-F238E27FC236}">
                <a16:creationId xmlns:a16="http://schemas.microsoft.com/office/drawing/2014/main" id="{D90BB542-B2DE-4722-88B8-0ED2E3A96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6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8F90-6F0B-4082-A03A-25C0D0E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E1322-944E-410B-A503-071D16B24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509253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6F69F-E2CD-4CAC-B28E-04F7F59C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4022563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119C-D6E1-438D-B01E-CF6E63D0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61A1-D836-E14B-A8FA-9F21E2AA0307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FECA-0FDF-4E93-B1B1-6CF623CF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5D90-D9E3-425D-B3DC-406845F9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5">
            <a:extLst>
              <a:ext uri="{FF2B5EF4-FFF2-40B4-BE49-F238E27FC236}">
                <a16:creationId xmlns:a16="http://schemas.microsoft.com/office/drawing/2014/main" id="{65E233A8-C457-415A-B25B-AC4916975090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type">
            <a:extLst>
              <a:ext uri="{FF2B5EF4-FFF2-40B4-BE49-F238E27FC236}">
                <a16:creationId xmlns:a16="http://schemas.microsoft.com/office/drawing/2014/main" id="{C1102840-461E-4176-9749-A28A0655A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63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7040-A9FD-4D9F-927E-3D89FFE8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F4497-9EDB-4DEA-8405-69C17F3A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85C7-46FC-4066-B9D3-B0D0DB80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4282-0178-9D46-95AA-14CA75AE5FE2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3B8B-54A4-4A15-BB63-FCDC3A44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CEAC-1427-4BEA-8982-30CAE04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891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31E45-D6F3-4F73-BEDF-5BEDAFC5A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66AE-17DB-428F-A2F6-8D0CA138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654A-FDE6-4601-9D75-FA956B13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103000" y="5049000"/>
            <a:ext cx="1818000" cy="360000"/>
          </a:xfrm>
        </p:spPr>
        <p:txBody>
          <a:bodyPr/>
          <a:lstStyle/>
          <a:p>
            <a:fld id="{074DE773-1B1A-9B47-80F7-6CA3F611AC48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F030-2FCB-40E4-B64D-2629C80F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52000" y="1980000"/>
            <a:ext cx="4320000" cy="360000"/>
          </a:xfrm>
        </p:spPr>
        <p:txBody>
          <a:bodyPr lIns="180000"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8C35-D10B-42B0-92F4-58D676FE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11652000" y="6318000"/>
            <a:ext cx="720000" cy="360000"/>
          </a:xfrm>
        </p:spPr>
        <p:txBody>
          <a:bodyPr rIns="180000"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127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pic>
        <p:nvPicPr>
          <p:cNvPr id="8" name="Picture 7" descr="Logotype">
            <a:extLst>
              <a:ext uri="{FF2B5EF4-FFF2-40B4-BE49-F238E27FC236}">
                <a16:creationId xmlns:a16="http://schemas.microsoft.com/office/drawing/2014/main" id="{FF82CF39-0EC9-4B3A-8AFE-61629087858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" y="5612106"/>
            <a:ext cx="3375001" cy="11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50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vslu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pic>
        <p:nvPicPr>
          <p:cNvPr id="10" name="Picture 9" descr="Logotype">
            <a:extLst>
              <a:ext uri="{FF2B5EF4-FFF2-40B4-BE49-F238E27FC236}">
                <a16:creationId xmlns:a16="http://schemas.microsoft.com/office/drawing/2014/main" id="{78C1664C-277F-43EB-BE5D-2AD17CAE3CC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" y="5612106"/>
            <a:ext cx="3375001" cy="11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92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291D-8549-BC44-8F4B-AC830741645B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Picture 8" descr="Logotype">
            <a:extLst>
              <a:ext uri="{FF2B5EF4-FFF2-40B4-BE49-F238E27FC236}">
                <a16:creationId xmlns:a16="http://schemas.microsoft.com/office/drawing/2014/main" id="{FCFA31B6-BC02-4354-A1DB-49F7B0C93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21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pic>
        <p:nvPicPr>
          <p:cNvPr id="10" name="Picture 9" descr="Logotype">
            <a:extLst>
              <a:ext uri="{FF2B5EF4-FFF2-40B4-BE49-F238E27FC236}">
                <a16:creationId xmlns:a16="http://schemas.microsoft.com/office/drawing/2014/main" id="{9DF3AD54-BEB8-4EB4-8367-A858D2E15052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" y="5612106"/>
            <a:ext cx="3375001" cy="11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0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vslu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pic>
        <p:nvPicPr>
          <p:cNvPr id="10" name="Picture 9" descr="Logotype">
            <a:extLst>
              <a:ext uri="{FF2B5EF4-FFF2-40B4-BE49-F238E27FC236}">
                <a16:creationId xmlns:a16="http://schemas.microsoft.com/office/drawing/2014/main" id="{26540A12-26CD-4FFA-8D88-44C3DAE16573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" y="5612106"/>
            <a:ext cx="3375001" cy="11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4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E869-33E5-AA47-9215-FFB6D21BF7C7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err="1"/>
              <a:t>LiU</a:t>
            </a:r>
            <a:r>
              <a:rPr lang="sv-SE"/>
              <a:t>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A31B6-BC02-4354-A1DB-49F7B0C93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  <p:pic>
        <p:nvPicPr>
          <p:cNvPr id="11" name="Picture 10" descr="Logotype">
            <a:extLst>
              <a:ext uri="{FF2B5EF4-FFF2-40B4-BE49-F238E27FC236}">
                <a16:creationId xmlns:a16="http://schemas.microsoft.com/office/drawing/2014/main" id="{7ABB9FFA-9B21-4C8C-AC48-62DD981503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35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B664-C045-9C44-BD30-9FC002541092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Picture 8" descr="Logotype">
            <a:extLst>
              <a:ext uri="{FF2B5EF4-FFF2-40B4-BE49-F238E27FC236}">
                <a16:creationId xmlns:a16="http://schemas.microsoft.com/office/drawing/2014/main" id="{FCFA31B6-BC02-4354-A1DB-49F7B0C93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58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10"/>
            <a:ext cx="9144000" cy="1828801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pic>
        <p:nvPicPr>
          <p:cNvPr id="10" name="Picture 9" descr="Logotype">
            <a:extLst>
              <a:ext uri="{FF2B5EF4-FFF2-40B4-BE49-F238E27FC236}">
                <a16:creationId xmlns:a16="http://schemas.microsoft.com/office/drawing/2014/main" id="{9521B4E9-7AFD-4CE1-A77D-60FEC31437C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" y="5612106"/>
            <a:ext cx="3375001" cy="11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vslu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8CC-6DA1-44E1-AA32-45B9D76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73"/>
            <a:ext cx="9144000" cy="2306637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86BF-7340-4334-86FF-20FAAF56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800"/>
            <a:ext cx="9144000" cy="18288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latin typeface="+mj-lt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pic>
        <p:nvPicPr>
          <p:cNvPr id="10" name="Picture 9" descr="Logotype">
            <a:extLst>
              <a:ext uri="{FF2B5EF4-FFF2-40B4-BE49-F238E27FC236}">
                <a16:creationId xmlns:a16="http://schemas.microsoft.com/office/drawing/2014/main" id="{D182D25E-6233-49BF-8C2F-10BA260969E6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" y="5612106"/>
            <a:ext cx="3375001" cy="11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70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5322-5373-499E-AF2D-2170CC9A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519242"/>
            <a:ext cx="10515600" cy="190975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D21B-931A-4064-8D73-165D96D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02800"/>
            <a:ext cx="10515600" cy="262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274-9D58-4C59-BF24-08319E8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6A76-3AC7-A64C-8A26-541E76CF4616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F1B3-BEF7-476C-9C24-6F6824C2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CECA-8742-4DDD-8038-0C0682EA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Picture 8" descr="Logotype">
            <a:extLst>
              <a:ext uri="{FF2B5EF4-FFF2-40B4-BE49-F238E27FC236}">
                <a16:creationId xmlns:a16="http://schemas.microsoft.com/office/drawing/2014/main" id="{FCFA31B6-BC02-4354-A1DB-49F7B0C93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5F28-9CA8-4998-8631-C03E7886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C860-BB16-4E0C-B870-8B2366E7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5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96C9-5579-4CED-A338-A836AEE0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263" y="0"/>
            <a:ext cx="2520000" cy="360000"/>
          </a:xfrm>
        </p:spPr>
        <p:txBody>
          <a:bodyPr/>
          <a:lstStyle/>
          <a:p>
            <a:fld id="{A0D3A54C-EB03-A244-88F0-70D5D8782B1B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41CD-1A6A-456B-BCAE-4B73471B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F9EE-7694-4BC1-BDBC-514D317E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263" y="0"/>
            <a:ext cx="432000" cy="360000"/>
          </a:xfrm>
        </p:spPr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5">
            <a:extLst>
              <a:ext uri="{FF2B5EF4-FFF2-40B4-BE49-F238E27FC236}">
                <a16:creationId xmlns:a16="http://schemas.microsoft.com/office/drawing/2014/main" id="{D2B6CEC0-7FA1-4DD6-9711-E98236C44181}"/>
              </a:ext>
            </a:extLst>
          </p:cNvPr>
          <p:cNvCxnSpPr>
            <a:cxnSpLocks/>
          </p:cNvCxnSpPr>
          <p:nvPr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Logotype">
            <a:extLst>
              <a:ext uri="{FF2B5EF4-FFF2-40B4-BE49-F238E27FC236}">
                <a16:creationId xmlns:a16="http://schemas.microsoft.com/office/drawing/2014/main" id="{38E76754-54E4-4E46-A42B-165CB1D043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5D60-9FEA-4061-AE29-F7A1A0A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652D-D723-4261-9B8C-661B6699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9"/>
            <a:ext cx="5181600" cy="424148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2E162-7D8A-446C-B6C3-D8589681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25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CDECF-AB46-421A-B3EA-954167E5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C4C0-6F97-2E48-B093-E07FB97419C9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B67D-8CC2-4E5B-BF93-6B7E5BF4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F80C1-A5DA-4E08-8CAE-B47DD97A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1DBCDB3C-6D20-4691-BDE2-381FEEBC114C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Logotype">
            <a:extLst>
              <a:ext uri="{FF2B5EF4-FFF2-40B4-BE49-F238E27FC236}">
                <a16:creationId xmlns:a16="http://schemas.microsoft.com/office/drawing/2014/main" id="{09F3A704-4A19-43BE-95E7-C2EE1D44A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C1DA-1DF7-4806-9BFE-693752D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EAAB-6C1D-4159-B092-4584A888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35E44-E48F-4B64-BC38-36AE1423E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85"/>
            <a:ext cx="5157787" cy="357167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0FBBF-9493-4795-A84B-B36E2205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B4785-7E60-4E95-8686-80793897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85"/>
            <a:ext cx="5183188" cy="356845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2B86A-85B7-4456-A609-BB084D0B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F6FE-1EF1-3543-A93C-A13D5DBCD153}" type="datetime1">
              <a:rPr lang="sv-SE" smtClean="0"/>
              <a:t>2024-02-09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08846-8A71-4321-93F6-BFCE99CB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0CCA9-80F4-4FE7-B4FD-9FB65454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13" name="Rak 5">
            <a:extLst>
              <a:ext uri="{FF2B5EF4-FFF2-40B4-BE49-F238E27FC236}">
                <a16:creationId xmlns:a16="http://schemas.microsoft.com/office/drawing/2014/main" id="{EC927C92-6210-4B4D-895A-19AADBEF8F6E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ogotype">
            <a:extLst>
              <a:ext uri="{FF2B5EF4-FFF2-40B4-BE49-F238E27FC236}">
                <a16:creationId xmlns:a16="http://schemas.microsoft.com/office/drawing/2014/main" id="{16070C61-E474-42D9-94A1-967A6D1BE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3FE9-5F5B-413D-B4E8-BD7E2968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82EEB-76C9-46A2-8992-24100BBA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EFBD-E0CA-9D4E-9724-19DA9E74433A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3176-8332-460F-839F-8C36305C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BA3FD-78E6-4451-96E1-12B31AC3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5">
            <a:extLst>
              <a:ext uri="{FF2B5EF4-FFF2-40B4-BE49-F238E27FC236}">
                <a16:creationId xmlns:a16="http://schemas.microsoft.com/office/drawing/2014/main" id="{95DA7626-B115-4C4F-9B3C-FE5B663044E7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ogotype">
            <a:extLst>
              <a:ext uri="{FF2B5EF4-FFF2-40B4-BE49-F238E27FC236}">
                <a16:creationId xmlns:a16="http://schemas.microsoft.com/office/drawing/2014/main" id="{981D80BE-49D3-48FC-AC64-622528B8A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6CBC0-C319-4952-8F5C-99292872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EA87-5627-084D-AE08-C5534DC614BD}" type="datetime1">
              <a:rPr lang="sv-SE" smtClean="0"/>
              <a:t>2024-02-09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94A-EC6D-4B1F-8267-B06B1013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DF935-E895-4D21-A182-6E15EDC7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5">
            <a:extLst>
              <a:ext uri="{FF2B5EF4-FFF2-40B4-BE49-F238E27FC236}">
                <a16:creationId xmlns:a16="http://schemas.microsoft.com/office/drawing/2014/main" id="{97E9F04A-B552-451B-920C-ED4546809656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type">
            <a:extLst>
              <a:ext uri="{FF2B5EF4-FFF2-40B4-BE49-F238E27FC236}">
                <a16:creationId xmlns:a16="http://schemas.microsoft.com/office/drawing/2014/main" id="{2EB1136A-B5C1-474E-856C-5B6E55AEC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0A2-67AA-45AE-A4A3-02C24D5D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C7A9-016D-4F8D-95F8-AE268FFC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5092533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E2521-9433-4ED7-A38E-EB976F0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40225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EBBB-5F59-4CE5-8F95-88A1C188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B5AB5-DF39-3E46-90CF-6EF276B06A93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4F3F-4FD6-423B-8630-86753663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LiU PowerPoint-mall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6012F-A692-4BBB-B0E2-A40D6C3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8B6-EC5E-42D9-8D75-1E05D6428564}" type="slidenum">
              <a:rPr lang="sv-SE" smtClean="0"/>
              <a:t>‹#›</a:t>
            </a:fld>
            <a:endParaRPr lang="sv-SE"/>
          </a:p>
        </p:txBody>
      </p:sp>
      <p:cxnSp>
        <p:nvCxnSpPr>
          <p:cNvPr id="26" name="Rak 5">
            <a:extLst>
              <a:ext uri="{FF2B5EF4-FFF2-40B4-BE49-F238E27FC236}">
                <a16:creationId xmlns:a16="http://schemas.microsoft.com/office/drawing/2014/main" id="{125440BF-FF8E-4F55-AC91-862AB2B62D8D}"/>
              </a:ext>
            </a:extLst>
          </p:cNvPr>
          <p:cNvCxnSpPr>
            <a:cxnSpLocks/>
          </p:cNvCxnSpPr>
          <p:nvPr userDrawn="1"/>
        </p:nvCxnSpPr>
        <p:spPr>
          <a:xfrm>
            <a:off x="180000" y="6079962"/>
            <a:ext cx="11833200" cy="3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ogotype">
            <a:extLst>
              <a:ext uri="{FF2B5EF4-FFF2-40B4-BE49-F238E27FC236}">
                <a16:creationId xmlns:a16="http://schemas.microsoft.com/office/drawing/2014/main" id="{D90BB542-B2DE-4722-88B8-0ED2E3A96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6130800"/>
            <a:ext cx="1908000" cy="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-5129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1FF40AD-5146-EC40-B555-0F748959FBB7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32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0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872FD05-3745-704F-82FF-A699CA250D1F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8173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0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8DAB5D5-9384-7346-9FE2-4836DD07088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791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0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AF44C0-DF46-9A48-8E28-CC6FB6422F4C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9657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40FA7-E471-44B9-9D5D-7D0B44E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C30D-C99C-4CD5-B7FD-541C85BF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0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0C72-79A0-4655-B207-9739A684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2263" y="0"/>
            <a:ext cx="25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7D5542E-62A1-B34A-8B6F-C6171DEB71FA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D10-5EE3-4AEB-8900-1A07916BE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4563" y="0"/>
            <a:ext cx="4320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sv-SE"/>
              <a:t>LiU PowerPoint-mall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2BB8-8F26-4AF0-AE95-D41EE97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2263" y="0"/>
            <a:ext cx="432000" cy="360000"/>
          </a:xfrm>
          <a:prstGeom prst="rect">
            <a:avLst/>
          </a:prstGeom>
        </p:spPr>
        <p:txBody>
          <a:bodyPr vert="horz" wrap="none" lIns="0" tIns="1800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D05C8B6-EC5E-42D9-8D75-1E05D642856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2769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</p:sldLayoutIdLst>
  <p:hf sldNum="0"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95" userDrawn="1">
          <p15:clr>
            <a:srgbClr val="F26B43"/>
          </p15:clr>
        </p15:guide>
        <p15:guide id="12" pos="7083" userDrawn="1">
          <p15:clr>
            <a:srgbClr val="F26B43"/>
          </p15:clr>
        </p15:guide>
        <p15:guide id="1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iuonline.sharepoint.com/:v:/r/sites/Transcribe/Delade%20dokument/General/Skapa%20ny%20transkribering%20-%20tabell%20pa%CC%8A%20startisidan.mov?csf=1&amp;web=1&amp;e=eFJX55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ranscribe.test.it.liu.s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stin.se/product/5010946735/fotpedal-rs-31h-usb-4-pedaler" TargetMode="External"/><Relationship Id="rId2" Type="http://schemas.openxmlformats.org/officeDocument/2006/relationships/hyperlink" Target="https://audiosupport.omsystem.com/en/product/dss-player-standard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PS-LMU/octr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155D259E-EB31-478B-B18C-B9C77310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37998" cy="7053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E7D07-1CFB-4CD9-9B59-3E5BC2582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Transkribering on </a:t>
            </a:r>
            <a:r>
              <a:rPr lang="sv-SE" err="1"/>
              <a:t>prem</a:t>
            </a:r>
            <a:endParaRPr lang="sv-SE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1726212-0439-4E35-B5E9-DDBF21A2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292" y="3502810"/>
            <a:ext cx="5199707" cy="1828801"/>
          </a:xfrm>
        </p:spPr>
        <p:txBody>
          <a:bodyPr/>
          <a:lstStyle/>
          <a:p>
            <a:r>
              <a:rPr lang="sv-SE"/>
              <a:t>Forskningsstöd IT Gbg 2023-11-07</a:t>
            </a:r>
          </a:p>
        </p:txBody>
      </p:sp>
      <p:pic>
        <p:nvPicPr>
          <p:cNvPr id="5" name="Picture 4" descr="Linköpings Universitet logo">
            <a:extLst>
              <a:ext uri="{FF2B5EF4-FFF2-40B4-BE49-F238E27FC236}">
                <a16:creationId xmlns:a16="http://schemas.microsoft.com/office/drawing/2014/main" id="{38B1B85E-DFFA-43C4-94E7-4293D7BD09A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" y="5612096"/>
            <a:ext cx="3375001" cy="11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5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1C621B-AC8F-B8C2-FA30-633C18D3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Testversion tillgänglig </a:t>
            </a:r>
            <a:br>
              <a:rPr lang="sv-SE"/>
            </a:br>
            <a:r>
              <a:rPr lang="sv-SE"/>
              <a:t>i Linköping och Umeå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BAACD22-86FD-C438-6472-87E7EE91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3386959" cy="4254337"/>
          </a:xfrm>
        </p:spPr>
        <p:txBody>
          <a:bodyPr/>
          <a:lstStyle/>
          <a:p>
            <a:pPr marL="0" indent="0">
              <a:buNone/>
            </a:pPr>
            <a:endParaRPr lang="sv-SE">
              <a:hlinkClick r:id="rId2"/>
            </a:endParaRPr>
          </a:p>
          <a:p>
            <a:endParaRPr lang="sv-SE"/>
          </a:p>
        </p:txBody>
      </p:sp>
      <p:pic>
        <p:nvPicPr>
          <p:cNvPr id="8" name="Bildobjekt 7" descr="En bild som visar text, skärmbild, Teckensnitt, nummer&#10;&#10;Automatiskt genererad beskrivning">
            <a:extLst>
              <a:ext uri="{FF2B5EF4-FFF2-40B4-BE49-F238E27FC236}">
                <a16:creationId xmlns:a16="http://schemas.microsoft.com/office/drawing/2014/main" id="{886FC0BC-0C97-7DFB-5D17-667708CDF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83" y="365185"/>
            <a:ext cx="4873610" cy="5466271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34E5285A-297E-6F7C-5DA4-074BFB39B14A}"/>
              </a:ext>
            </a:extLst>
          </p:cNvPr>
          <p:cNvSpPr txBox="1"/>
          <p:nvPr/>
        </p:nvSpPr>
        <p:spPr>
          <a:xfrm>
            <a:off x="962526" y="2261937"/>
            <a:ext cx="39020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sv-SE" dirty="0">
                <a:hlinkClick r:id="rId4"/>
              </a:rPr>
              <a:t>Demoversion Linköpings universitet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5653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32A2E3-966A-08FC-69D1-6186B651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Lite axplock från användartest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F28754-517B-61B6-96EF-1644211D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8 användare 4 från LiU 4 från </a:t>
            </a:r>
            <a:r>
              <a:rPr lang="sv-SE" dirty="0" err="1"/>
              <a:t>UmU</a:t>
            </a:r>
            <a:endParaRPr lang="sv-SE" dirty="0"/>
          </a:p>
          <a:p>
            <a:pPr marL="457166" lvl="1" indent="0">
              <a:buNone/>
            </a:pPr>
            <a:endParaRPr lang="sv-SE" dirty="0"/>
          </a:p>
          <a:p>
            <a:pPr marL="457166" lvl="1" indent="0">
              <a:buNone/>
            </a:pP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CBCB4B4-50B7-2ED4-11E8-497C8D0E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5345"/>
            <a:ext cx="636358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8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432623-13E2-4220-5424-1BA23F60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Transkriberingskvalitet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078600-1C4A-5493-ACF6-50EB8B46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Postivt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Fångade alla ord, korrekt svenska, </a:t>
            </a:r>
          </a:p>
          <a:p>
            <a:pPr lvl="1"/>
            <a:r>
              <a:rPr lang="sv-SE" dirty="0"/>
              <a:t>Går att få ett sammanhang</a:t>
            </a:r>
          </a:p>
          <a:p>
            <a:pPr lvl="1"/>
            <a:r>
              <a:rPr lang="sv-SE" dirty="0"/>
              <a:t>Positivt överraskad, men kräver genomgång efteråt</a:t>
            </a:r>
          </a:p>
          <a:p>
            <a:pPr lvl="1"/>
            <a:r>
              <a:rPr lang="sv-SE" dirty="0"/>
              <a:t>Fångar upp det som sades</a:t>
            </a:r>
          </a:p>
          <a:p>
            <a:r>
              <a:rPr lang="sv-SE" dirty="0"/>
              <a:t>Negativt:</a:t>
            </a:r>
          </a:p>
          <a:p>
            <a:pPr lvl="1"/>
            <a:r>
              <a:rPr lang="sv-SE" dirty="0"/>
              <a:t>Saknar information om talare, ny rad vid varje röst</a:t>
            </a:r>
          </a:p>
          <a:p>
            <a:pPr lvl="1"/>
            <a:r>
              <a:rPr lang="sv-SE" dirty="0"/>
              <a:t>Texten delas konstigt i flera delar</a:t>
            </a:r>
          </a:p>
          <a:p>
            <a:pPr lvl="1"/>
            <a:r>
              <a:rPr lang="sv-SE" dirty="0"/>
              <a:t>Svårt när fler pratar samtidigt</a:t>
            </a:r>
          </a:p>
          <a:p>
            <a:pPr lvl="1"/>
            <a:r>
              <a:rPr lang="sv-SE" dirty="0"/>
              <a:t>Gissade or som blir felaktiga</a:t>
            </a:r>
          </a:p>
          <a:p>
            <a:pPr lvl="1"/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495C5B2-E70E-5A4B-0A98-0D19AF35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10" y="251418"/>
            <a:ext cx="375337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90496E-8775-368D-56C5-23B218A5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Systemet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DC7540-B342-101F-36F5-A0B1B5C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Enkelt att komma igång med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Format på Ljudfiler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Format på utdatafiler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C47D255-E5AF-828A-3A6D-D01C32E4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42" y="778037"/>
            <a:ext cx="2297193" cy="157855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87CEB857-73E5-E892-2227-2E316003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42" y="2491524"/>
            <a:ext cx="2259622" cy="157855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A5151357-052B-9098-FEF0-8E869DC1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242" y="4241466"/>
            <a:ext cx="188621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0490F2-86F1-9BAE-D87B-746AE94C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Kulle du använda systemet om det infördes</a:t>
            </a:r>
          </a:p>
        </p:txBody>
      </p:sp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8AA0720E-30B7-35D3-B7E4-CBD51E429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De flesta inser att efterarbete krävs.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Bra format för efterbearbetning är önskat.</a:t>
            </a:r>
          </a:p>
          <a:p>
            <a:r>
              <a:rPr lang="sv-SE" dirty="0"/>
              <a:t>Önskar talarigenkänning.</a:t>
            </a:r>
          </a:p>
          <a:p>
            <a:r>
              <a:rPr lang="sv-SE" dirty="0"/>
              <a:t>Nöjda med att systemet klarade dialekter.</a:t>
            </a:r>
          </a:p>
          <a:p>
            <a:r>
              <a:rPr lang="sv-SE" dirty="0"/>
              <a:t>Smidigt att ladda upp.</a:t>
            </a:r>
          </a:p>
          <a:p>
            <a:r>
              <a:rPr lang="sv-SE" dirty="0"/>
              <a:t>Positivt med tidsstämplar.</a:t>
            </a:r>
          </a:p>
          <a:p>
            <a:r>
              <a:rPr lang="sv-SE" dirty="0"/>
              <a:t>Enkelt att använda.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9CA1EB8C-6E5A-B14D-4E5E-40B51EE7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8444"/>
            <a:ext cx="581106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1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DB3E73-DAC2-D404-3BCC-B61E77DB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sv-SE" err="1"/>
              <a:t>Leverabler</a:t>
            </a:r>
            <a:r>
              <a:rPr lang="sv-SE"/>
              <a:t> och fortsatt arbete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E1A2E54-6F27-5E25-2CAB-8F48C9C54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4022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Fokus</a:t>
            </a:r>
            <a:r>
              <a:rPr lang="en-US" dirty="0"/>
              <a:t> på </a:t>
            </a:r>
            <a:r>
              <a:rPr lang="en-US" dirty="0" err="1"/>
              <a:t>dokumentation</a:t>
            </a:r>
            <a:r>
              <a:rPr lang="en-US" dirty="0"/>
              <a:t> under </a:t>
            </a:r>
            <a:r>
              <a:rPr lang="en-US" dirty="0" err="1"/>
              <a:t>januari</a:t>
            </a:r>
            <a:r>
              <a:rPr lang="en-US" dirty="0"/>
              <a:t>.</a:t>
            </a:r>
          </a:p>
        </p:txBody>
      </p:sp>
      <p:graphicFrame>
        <p:nvGraphicFramePr>
          <p:cNvPr id="7" name="Platshållare för innehåll 2">
            <a:extLst>
              <a:ext uri="{FF2B5EF4-FFF2-40B4-BE49-F238E27FC236}">
                <a16:creationId xmlns:a16="http://schemas.microsoft.com/office/drawing/2014/main" id="{614D88C9-6FC8-9287-D5E1-3A132733F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195264"/>
              </p:ext>
            </p:extLst>
          </p:nvPr>
        </p:nvGraphicFramePr>
        <p:xfrm>
          <a:off x="5183188" y="987429"/>
          <a:ext cx="6172200" cy="509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48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18A88E-2291-6236-0845-2066AB16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Diskussion/Frågor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8654418-0655-4308-0607-26237FC8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/>
          </a:p>
          <a:p>
            <a:endParaRPr lang="sv-SE"/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148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BE6542-6010-DCE1-A145-0DF7424E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Bakgrund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9F5621-F949-90F6-89C5-901A8C25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7965" indent="-227965" algn="l" rtl="0" fontAlgn="base"/>
            <a:r>
              <a:rPr lang="sv-SE" sz="2600" b="0" i="0">
                <a:solidFill>
                  <a:srgbClr val="000000"/>
                </a:solidFill>
                <a:effectLst/>
              </a:rPr>
              <a:t>Inom forskning finns ett stort behov av transkribering av ljudfiler.</a:t>
            </a:r>
            <a:endParaRPr lang="en-US" sz="3500"/>
          </a:p>
          <a:p>
            <a:pPr marL="227965" indent="-227965" fontAlgn="base"/>
            <a:r>
              <a:rPr lang="sv-SE" sz="2600">
                <a:solidFill>
                  <a:srgbClr val="000000"/>
                </a:solidFill>
              </a:rPr>
              <a:t>De innehåller</a:t>
            </a:r>
            <a:r>
              <a:rPr lang="sv-SE" sz="2600" b="0" i="0">
                <a:solidFill>
                  <a:srgbClr val="000000"/>
                </a:solidFill>
                <a:effectLst/>
              </a:rPr>
              <a:t> i de flesta fall personliga uppgifter och ofta också känsliga sådana.</a:t>
            </a:r>
            <a:r>
              <a:rPr lang="sv-SE" sz="2600">
                <a:solidFill>
                  <a:srgbClr val="000000"/>
                </a:solidFill>
              </a:rPr>
              <a:t> </a:t>
            </a:r>
            <a:endParaRPr lang="sv-SE" sz="2600" b="0" i="0">
              <a:solidFill>
                <a:srgbClr val="000000"/>
              </a:solidFill>
              <a:effectLst/>
            </a:endParaRPr>
          </a:p>
          <a:p>
            <a:pPr marL="227965" indent="-227965" fontAlgn="base"/>
            <a:r>
              <a:rPr lang="sv-SE" sz="2600">
                <a:solidFill>
                  <a:srgbClr val="000000"/>
                </a:solidFill>
              </a:rPr>
              <a:t>De flesta tillgängliga lösningar är molntjänster  men på senare tid har bland annat Microsoft tillgängliggjort containers som gör det möjligt att köra en lokal transkriberingsmotor på ett relativt enkelt sätt.</a:t>
            </a:r>
          </a:p>
          <a:p>
            <a:pPr marL="227965" indent="-227965" algn="l" rtl="0" fontAlgn="base"/>
            <a:endParaRPr lang="sv-SE" sz="2600">
              <a:solidFill>
                <a:srgbClr val="000000"/>
              </a:solidFill>
            </a:endParaRPr>
          </a:p>
          <a:p>
            <a:pPr marL="227965" indent="-227965" algn="l" rtl="0" fontAlgn="base"/>
            <a:r>
              <a:rPr lang="sv-SE" sz="2600">
                <a:solidFill>
                  <a:srgbClr val="000000"/>
                </a:solidFill>
              </a:rPr>
              <a:t>Medverkande:</a:t>
            </a:r>
          </a:p>
          <a:p>
            <a:pPr marL="685165" lvl="1" indent="-227965" fontAlgn="base"/>
            <a:r>
              <a:rPr lang="sv-SE" sz="1400">
                <a:solidFill>
                  <a:srgbClr val="000000"/>
                </a:solidFill>
              </a:rPr>
              <a:t>Linköping: Lena Strömbäck, Johan Peterson, Lennart Johansson, Marcus Liw, Andreas Larsson, Bo Taube Nicolin.</a:t>
            </a:r>
          </a:p>
          <a:p>
            <a:pPr marL="685165" lvl="1" indent="-227965" fontAlgn="base"/>
            <a:r>
              <a:rPr lang="sv-SE" sz="1400">
                <a:solidFill>
                  <a:srgbClr val="000000"/>
                </a:solidFill>
              </a:rPr>
              <a:t>Umeå: Mikael Gustafsson, Per Hörnblad</a:t>
            </a:r>
          </a:p>
          <a:p>
            <a:pPr marL="685165" lvl="1" indent="-227965" fontAlgn="base"/>
            <a:r>
              <a:rPr lang="sv-SE" sz="1400">
                <a:solidFill>
                  <a:srgbClr val="000000"/>
                </a:solidFill>
              </a:rPr>
              <a:t>Göteborg: Ola Ljungkrona</a:t>
            </a:r>
          </a:p>
          <a:p>
            <a:pPr marL="685165" lvl="1" indent="-227965" fontAlgn="base"/>
            <a:r>
              <a:rPr lang="sv-SE" sz="1400">
                <a:solidFill>
                  <a:srgbClr val="000000"/>
                </a:solidFill>
              </a:rPr>
              <a:t>Luleå: Marcus </a:t>
            </a:r>
            <a:r>
              <a:rPr lang="sv-SE" sz="1400" err="1">
                <a:solidFill>
                  <a:srgbClr val="000000"/>
                </a:solidFill>
              </a:rPr>
              <a:t>Nättedal</a:t>
            </a:r>
            <a:endParaRPr lang="sv-S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F65E52-47C5-DDF5-DBD6-CDB86B18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Nuläge</a:t>
            </a:r>
          </a:p>
        </p:txBody>
      </p:sp>
      <p:graphicFrame>
        <p:nvGraphicFramePr>
          <p:cNvPr id="4" name="Platshållare för innehåll 3">
            <a:extLst>
              <a:ext uri="{FF2B5EF4-FFF2-40B4-BE49-F238E27FC236}">
                <a16:creationId xmlns:a16="http://schemas.microsoft.com/office/drawing/2014/main" id="{4A28B83B-DB01-635C-AAF2-4FBD47421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00237"/>
              </p:ext>
            </p:extLst>
          </p:nvPr>
        </p:nvGraphicFramePr>
        <p:xfrm>
          <a:off x="838200" y="1825625"/>
          <a:ext cx="10515601" cy="259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726368521"/>
                    </a:ext>
                  </a:extLst>
                </a:gridCol>
                <a:gridCol w="4162926">
                  <a:extLst>
                    <a:ext uri="{9D8B030D-6E8A-4147-A177-3AD203B41FA5}">
                      <a16:colId xmlns:a16="http://schemas.microsoft.com/office/drawing/2014/main" val="1294318471"/>
                    </a:ext>
                  </a:extLst>
                </a:gridCol>
                <a:gridCol w="3990475">
                  <a:extLst>
                    <a:ext uri="{9D8B030D-6E8A-4147-A177-3AD203B41FA5}">
                      <a16:colId xmlns:a16="http://schemas.microsoft.com/office/drawing/2014/main" val="20396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b="1"/>
                        <a:t>Linköping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b="1"/>
                        <a:t>Umeå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Manuell transkribering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/>
                        <a:t>Använder till exempel DOTE eller 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/>
                        <a:t>Använder </a:t>
                      </a:r>
                      <a:r>
                        <a:rPr lang="sv-SE" err="1">
                          <a:hlinkClick r:id="rId2"/>
                        </a:rPr>
                        <a:t>Olympus</a:t>
                      </a:r>
                      <a:r>
                        <a:rPr lang="sv-SE">
                          <a:hlinkClick r:id="rId2"/>
                        </a:rPr>
                        <a:t> </a:t>
                      </a:r>
                      <a:r>
                        <a:rPr lang="sv-SE" err="1">
                          <a:hlinkClick r:id="rId2"/>
                        </a:rPr>
                        <a:t>dss</a:t>
                      </a:r>
                      <a:r>
                        <a:rPr lang="sv-SE"/>
                        <a:t> + </a:t>
                      </a:r>
                      <a:r>
                        <a:rPr lang="sv-SE">
                          <a:hlinkClick r:id="rId3"/>
                        </a:rPr>
                        <a:t>pedal</a:t>
                      </a:r>
                      <a:r>
                        <a:rPr lang="sv-SE"/>
                        <a:t> eller </a:t>
                      </a:r>
                      <a:r>
                        <a:rPr lang="sv-SE">
                          <a:hlinkClick r:id="rId4"/>
                        </a:rPr>
                        <a:t>OCTRA</a:t>
                      </a:r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2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Automatisk transkribering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/>
                        <a:t>Rekommenderar första hand M365s verktyg för icke känsligt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5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Inhyrd hjälp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/>
                        <a:t>Anlitar till exempel studenter och personal från regionen. Inget avtal med transkriberingsbyrå.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36091"/>
                  </a:ext>
                </a:extLst>
              </a:tr>
            </a:tbl>
          </a:graphicData>
        </a:graphic>
      </p:graphicFrame>
      <p:sp>
        <p:nvSpPr>
          <p:cNvPr id="8" name="textruta 7">
            <a:extLst>
              <a:ext uri="{FF2B5EF4-FFF2-40B4-BE49-F238E27FC236}">
                <a16:creationId xmlns:a16="http://schemas.microsoft.com/office/drawing/2014/main" id="{A92FA772-193F-217F-D997-A61CB3A34273}"/>
              </a:ext>
            </a:extLst>
          </p:cNvPr>
          <p:cNvSpPr txBox="1"/>
          <p:nvPr/>
        </p:nvSpPr>
        <p:spPr>
          <a:xfrm>
            <a:off x="2029326" y="5295582"/>
            <a:ext cx="775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/>
              <a:t>Behov</a:t>
            </a:r>
            <a:r>
              <a:rPr lang="sv-SE"/>
              <a:t> – bättre stöd  av transkribering för känsliga intervjuer</a:t>
            </a:r>
          </a:p>
        </p:txBody>
      </p:sp>
    </p:spTree>
    <p:extLst>
      <p:ext uri="{BB962C8B-B14F-4D97-AF65-F5344CB8AC3E}">
        <p14:creationId xmlns:p14="http://schemas.microsoft.com/office/powerpoint/2010/main" val="18879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001E97-0729-80DA-D097-5CDF2BD8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sv-SE"/>
              <a:t>Mål med projektet</a:t>
            </a:r>
          </a:p>
        </p:txBody>
      </p:sp>
      <p:graphicFrame>
        <p:nvGraphicFramePr>
          <p:cNvPr id="6" name="Platshållare för innehåll 2">
            <a:extLst>
              <a:ext uri="{FF2B5EF4-FFF2-40B4-BE49-F238E27FC236}">
                <a16:creationId xmlns:a16="http://schemas.microsoft.com/office/drawing/2014/main" id="{B2A03C4F-3F13-92EE-E66D-3B82C1D26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30168"/>
              </p:ext>
            </p:extLst>
          </p:nvPr>
        </p:nvGraphicFramePr>
        <p:xfrm>
          <a:off x="838200" y="1825626"/>
          <a:ext cx="10515600" cy="4254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F65E52-47C5-DDF5-DBD6-CDB86B18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Kravinsamling</a:t>
            </a:r>
          </a:p>
        </p:txBody>
      </p:sp>
      <p:graphicFrame>
        <p:nvGraphicFramePr>
          <p:cNvPr id="4" name="Platshållare för innehåll 3">
            <a:extLst>
              <a:ext uri="{FF2B5EF4-FFF2-40B4-BE49-F238E27FC236}">
                <a16:creationId xmlns:a16="http://schemas.microsoft.com/office/drawing/2014/main" id="{4A28B83B-DB01-635C-AAF2-4FBD47421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10548"/>
              </p:ext>
            </p:extLst>
          </p:nvPr>
        </p:nvGraphicFramePr>
        <p:xfrm>
          <a:off x="838200" y="1825625"/>
          <a:ext cx="10515601" cy="3784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2653">
                  <a:extLst>
                    <a:ext uri="{9D8B030D-6E8A-4147-A177-3AD203B41FA5}">
                      <a16:colId xmlns:a16="http://schemas.microsoft.com/office/drawing/2014/main" val="726368521"/>
                    </a:ext>
                  </a:extLst>
                </a:gridCol>
                <a:gridCol w="4451684">
                  <a:extLst>
                    <a:ext uri="{9D8B030D-6E8A-4147-A177-3AD203B41FA5}">
                      <a16:colId xmlns:a16="http://schemas.microsoft.com/office/drawing/2014/main" val="1294318471"/>
                    </a:ext>
                  </a:extLst>
                </a:gridCol>
                <a:gridCol w="4291264">
                  <a:extLst>
                    <a:ext uri="{9D8B030D-6E8A-4147-A177-3AD203B41FA5}">
                      <a16:colId xmlns:a16="http://schemas.microsoft.com/office/drawing/2014/main" val="20396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b="1"/>
                        <a:t>Linköping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b="1"/>
                        <a:t>Umeå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/>
                        <a:t>.</a:t>
                      </a:r>
                      <a:r>
                        <a:rPr lang="sv-SE" err="1"/>
                        <a:t>wav</a:t>
                      </a:r>
                      <a:r>
                        <a:rPr lang="sv-SE"/>
                        <a:t> .</a:t>
                      </a:r>
                      <a:r>
                        <a:rPr lang="sv-SE" err="1"/>
                        <a:t>flac</a:t>
                      </a:r>
                      <a:r>
                        <a:rPr lang="sv-SE"/>
                        <a:t> .mp3 .</a:t>
                      </a:r>
                      <a:r>
                        <a:rPr lang="sv-SE" err="1"/>
                        <a:t>ogg</a:t>
                      </a:r>
                      <a:r>
                        <a:rPr lang="sv-SE"/>
                        <a:t> .m4a .</a:t>
                      </a:r>
                      <a:r>
                        <a:rPr lang="sv-SE" err="1"/>
                        <a:t>wma</a:t>
                      </a:r>
                      <a:r>
                        <a:rPr lang="sv-SE"/>
                        <a:t>, </a:t>
                      </a:r>
                      <a:r>
                        <a:rPr lang="sv-SE" err="1"/>
                        <a:t>dss</a:t>
                      </a:r>
                      <a:r>
                        <a:rPr lang="sv-SE"/>
                        <a:t>,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err="1"/>
                        <a:t>wma</a:t>
                      </a:r>
                      <a:r>
                        <a:rPr lang="sv-SE"/>
                        <a:t>, mp3, </a:t>
                      </a:r>
                      <a:r>
                        <a:rPr lang="sv-SE" err="1"/>
                        <a:t>wav</a:t>
                      </a:r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2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Omfattning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/>
                        <a:t>1 timme eller mer per fil. Ofta 10-50 sådana i en studier.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/>
                        <a:t>Dialogformat, två till 8 talare, 10 sessioner á 1h 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5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Frekvens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base"/>
                      <a:r>
                        <a:rPr lang="sv-SE" sz="1800" kern="1200">
                          <a:solidFill>
                            <a:schemeClr val="tx1"/>
                          </a:solidFill>
                        </a:rPr>
                        <a:t>Forskarna arbetar med transkribering i en fas om ett par månader per projekt. (Dvs datainsamling – transkribering – analys i ett projekt.) </a:t>
                      </a:r>
                      <a:endParaRPr lang="sv-SE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/>
                        <a:t>Sällananvändning, typiskt </a:t>
                      </a:r>
                      <a:r>
                        <a:rPr lang="sv-SE" err="1"/>
                        <a:t>stintar</a:t>
                      </a:r>
                      <a:r>
                        <a:rPr lang="sv-SE"/>
                        <a:t> 1ggr/år</a:t>
                      </a:r>
                    </a:p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3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Språk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/>
                        <a:t>Svenska (dialekter, bruten svenska, barnspråk), engelska, andra språk som till exempel somaliska. Ofta dialoger och gruppsamtal.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/>
                        <a:t>Svenska (med dialekter) och engelska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4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2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7E4961-A421-FB41-BF15-2BA4213A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Önskemål funktionalitet</a:t>
            </a:r>
          </a:p>
        </p:txBody>
      </p:sp>
      <p:graphicFrame>
        <p:nvGraphicFramePr>
          <p:cNvPr id="6" name="Platshållare för innehåll 3">
            <a:extLst>
              <a:ext uri="{FF2B5EF4-FFF2-40B4-BE49-F238E27FC236}">
                <a16:creationId xmlns:a16="http://schemas.microsoft.com/office/drawing/2014/main" id="{9C181E04-1D93-EB3D-29AC-316E9388A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74828"/>
              </p:ext>
            </p:extLst>
          </p:nvPr>
        </p:nvGraphicFramePr>
        <p:xfrm>
          <a:off x="838200" y="1498187"/>
          <a:ext cx="10303042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46044">
                  <a:extLst>
                    <a:ext uri="{9D8B030D-6E8A-4147-A177-3AD203B41FA5}">
                      <a16:colId xmlns:a16="http://schemas.microsoft.com/office/drawing/2014/main" val="1294318471"/>
                    </a:ext>
                  </a:extLst>
                </a:gridCol>
                <a:gridCol w="5056998">
                  <a:extLst>
                    <a:ext uri="{9D8B030D-6E8A-4147-A177-3AD203B41FA5}">
                      <a16:colId xmlns:a16="http://schemas.microsoft.com/office/drawing/2014/main" val="20396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2000" b="1"/>
                        <a:t>Linköping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b="1"/>
                        <a:t>Umeå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Önskemål om att skicka med domänspecifika ord.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/>
                        <a:t>Skicka med domän-ord till transkriberingsmotor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92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Önskemål om att kunna identifiera talare i en grupp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/>
                        <a:t>Röstigenkänning med talar-taggning.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5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ase"/>
                      <a:r>
                        <a:rPr lang="sv-SE" sz="1800" kern="1200">
                          <a:solidFill>
                            <a:schemeClr val="tx1"/>
                          </a:solidFill>
                        </a:rPr>
                        <a:t>Vissa forskare vill hålla data på sin egen dator/hårddisk.</a:t>
                      </a:r>
                      <a:endParaRPr lang="sv-SE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/>
                        <a:t>Webtjänst ok för de flesta, lånad dator med transkribering för paranoida.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3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ase"/>
                      <a:r>
                        <a:rPr lang="sv-SE" sz="1800" kern="1200">
                          <a:solidFill>
                            <a:schemeClr val="tx1"/>
                          </a:solidFill>
                        </a:rPr>
                        <a:t>Många vill transkribera själva och ser detta som en möjlig hjälp. Möjlighet till interaktivitet eller efterbearbetning viktig. </a:t>
                      </a:r>
                      <a:endParaRPr lang="sv-SE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/>
                        <a:t>Interaktivt, möjlighet att spela upp ljud och ändra i transkribering.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9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/>
                        <a:t>I många projekt är alla detaljer viktiga, harklingar, pauser, tvekan. I andra sammanhang vill man få fram det som sades på ett enkelt sätt.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/>
                        <a:t>Byta läge mellan att: Ta med ”Rumskänsla”, pauser och humör till Filtrera för bra flytande språk utan harklingar, stakningar och ofullständiga meningar.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4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6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C967A2-912A-27B5-E95D-10B52183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Efterbearbetning (Linköping)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7BD134-41FD-2066-D3E2-5D0663B4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I de flesta fall efterbearbetning/korrigering.</a:t>
            </a:r>
          </a:p>
          <a:p>
            <a:r>
              <a:rPr lang="sv-SE"/>
              <a:t>Vanligt att man vill lägger in tilläggsinformation (suckar, uppehåll, etc.) </a:t>
            </a:r>
          </a:p>
          <a:p>
            <a:r>
              <a:rPr lang="sv-SE"/>
              <a:t>Gärna enkelt att ladda in till </a:t>
            </a:r>
            <a:r>
              <a:rPr lang="sv-SE" err="1"/>
              <a:t>word</a:t>
            </a:r>
            <a:endParaRPr lang="sv-SE"/>
          </a:p>
          <a:p>
            <a:r>
              <a:rPr lang="sv-SE"/>
              <a:t>Tidsstämplar, talarmarkering användbart.</a:t>
            </a:r>
          </a:p>
          <a:p>
            <a:r>
              <a:rPr lang="sv-SE"/>
              <a:t>Man vill kunna titta på texten och lyssna samtidigt vid efterbearbetning. (Finns förmodligen redan verktyg för detta som vi behöver kolla upp.)</a:t>
            </a:r>
          </a:p>
          <a:p>
            <a:endParaRPr lang="sv-SE"/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675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B3BD8D-56AB-A7C8-73FA-3EE7959B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sv-SE"/>
              <a:t>Övergripande funktionalitetsbeslut</a:t>
            </a:r>
          </a:p>
        </p:txBody>
      </p:sp>
      <p:graphicFrame>
        <p:nvGraphicFramePr>
          <p:cNvPr id="9" name="Platshållare för innehåll 2">
            <a:extLst>
              <a:ext uri="{FF2B5EF4-FFF2-40B4-BE49-F238E27FC236}">
                <a16:creationId xmlns:a16="http://schemas.microsoft.com/office/drawing/2014/main" id="{2899EFCC-3721-ED71-10AA-E94AF468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53775"/>
              </p:ext>
            </p:extLst>
          </p:nvPr>
        </p:nvGraphicFramePr>
        <p:xfrm>
          <a:off x="838200" y="1637736"/>
          <a:ext cx="10515600" cy="4254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0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FE121-833A-3471-3165-A4843C1C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Applikationskomponenter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D7FE78A-1BCC-CB8E-409C-B6ADF98BA865}"/>
              </a:ext>
            </a:extLst>
          </p:cNvPr>
          <p:cNvSpPr txBox="1"/>
          <p:nvPr/>
        </p:nvSpPr>
        <p:spPr>
          <a:xfrm>
            <a:off x="707321" y="4117030"/>
            <a:ext cx="971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/>
              <a:t>Användare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FB66676-3871-216D-B356-8E6283B3D816}"/>
              </a:ext>
            </a:extLst>
          </p:cNvPr>
          <p:cNvSpPr txBox="1"/>
          <p:nvPr/>
        </p:nvSpPr>
        <p:spPr>
          <a:xfrm>
            <a:off x="2622613" y="251929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/>
              <a:t>IDP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A1C92DC-B3EE-4644-BE34-CC27F00FC664}"/>
              </a:ext>
            </a:extLst>
          </p:cNvPr>
          <p:cNvSpPr txBox="1"/>
          <p:nvPr/>
        </p:nvSpPr>
        <p:spPr>
          <a:xfrm>
            <a:off x="10154996" y="4692515"/>
            <a:ext cx="9312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/>
              <a:t>Filbaserad</a:t>
            </a:r>
          </a:p>
          <a:p>
            <a:r>
              <a:rPr lang="sv-SE" sz="1400"/>
              <a:t>Lagring av</a:t>
            </a:r>
          </a:p>
          <a:p>
            <a:r>
              <a:rPr lang="sv-SE" sz="1400"/>
              <a:t>data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32F0659B-BDD3-DB3B-1EC8-AB4158DDA4C6}"/>
              </a:ext>
            </a:extLst>
          </p:cNvPr>
          <p:cNvSpPr txBox="1"/>
          <p:nvPr/>
        </p:nvSpPr>
        <p:spPr>
          <a:xfrm>
            <a:off x="9939571" y="1769425"/>
            <a:ext cx="141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/>
              <a:t>Transkriberings-container </a:t>
            </a:r>
          </a:p>
        </p:txBody>
      </p:sp>
      <p:pic>
        <p:nvPicPr>
          <p:cNvPr id="20" name="Bild 19" descr="Kontinuerlig förbättring med hel fyllning">
            <a:extLst>
              <a:ext uri="{FF2B5EF4-FFF2-40B4-BE49-F238E27FC236}">
                <a16:creationId xmlns:a16="http://schemas.microsoft.com/office/drawing/2014/main" id="{CBFBDF78-9830-32AB-7F5A-91FE927D7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4377" y="805763"/>
            <a:ext cx="914400" cy="914400"/>
          </a:xfrm>
          <a:prstGeom prst="rect">
            <a:avLst/>
          </a:prstGeom>
        </p:spPr>
      </p:pic>
      <p:pic>
        <p:nvPicPr>
          <p:cNvPr id="21" name="Bild 20" descr="Databas med hel fyllning">
            <a:extLst>
              <a:ext uri="{FF2B5EF4-FFF2-40B4-BE49-F238E27FC236}">
                <a16:creationId xmlns:a16="http://schemas.microsoft.com/office/drawing/2014/main" id="{9817BC34-3698-A2B0-D032-5C3890212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4377" y="3817476"/>
            <a:ext cx="914400" cy="914400"/>
          </a:xfrm>
          <a:prstGeom prst="rect">
            <a:avLst/>
          </a:prstGeom>
        </p:spPr>
      </p:pic>
      <p:pic>
        <p:nvPicPr>
          <p:cNvPr id="22" name="Bild 21" descr="Medalj med hel fyllning">
            <a:extLst>
              <a:ext uri="{FF2B5EF4-FFF2-40B4-BE49-F238E27FC236}">
                <a16:creationId xmlns:a16="http://schemas.microsoft.com/office/drawing/2014/main" id="{64E23019-7BF9-A3D8-C125-7B16FCE80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7520" y="1604894"/>
            <a:ext cx="914400" cy="914400"/>
          </a:xfrm>
          <a:prstGeom prst="rect">
            <a:avLst/>
          </a:prstGeom>
        </p:spPr>
      </p:pic>
      <p:pic>
        <p:nvPicPr>
          <p:cNvPr id="23" name="Bild 22" descr="Programmerare, hane med hel fyllning">
            <a:extLst>
              <a:ext uri="{FF2B5EF4-FFF2-40B4-BE49-F238E27FC236}">
                <a16:creationId xmlns:a16="http://schemas.microsoft.com/office/drawing/2014/main" id="{07662C1D-B352-727E-2B76-D3A1BA2B7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6023" y="3153368"/>
            <a:ext cx="914400" cy="914400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60301931-977E-68A7-D0ED-B41BBB3E2CDA}"/>
              </a:ext>
            </a:extLst>
          </p:cNvPr>
          <p:cNvSpPr/>
          <p:nvPr/>
        </p:nvSpPr>
        <p:spPr>
          <a:xfrm>
            <a:off x="4000246" y="2850890"/>
            <a:ext cx="1569679" cy="1777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/>
              <a:t>Webgränssnitt</a:t>
            </a:r>
          </a:p>
          <a:p>
            <a:pPr algn="ctr"/>
            <a:r>
              <a:rPr lang="sv-SE" sz="1600"/>
              <a:t>för slutanvändare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A868B329-E06B-0B1D-2674-F169BD2B8A06}"/>
              </a:ext>
            </a:extLst>
          </p:cNvPr>
          <p:cNvSpPr/>
          <p:nvPr/>
        </p:nvSpPr>
        <p:spPr>
          <a:xfrm>
            <a:off x="6279975" y="3877342"/>
            <a:ext cx="719684" cy="754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Web-API</a:t>
            </a:r>
          </a:p>
        </p:txBody>
      </p:sp>
      <p:sp>
        <p:nvSpPr>
          <p:cNvPr id="33" name="Pil: höger 32">
            <a:extLst>
              <a:ext uri="{FF2B5EF4-FFF2-40B4-BE49-F238E27FC236}">
                <a16:creationId xmlns:a16="http://schemas.microsoft.com/office/drawing/2014/main" id="{325D5B28-042F-9CF6-1A7A-C9899DA1CC60}"/>
              </a:ext>
            </a:extLst>
          </p:cNvPr>
          <p:cNvSpPr/>
          <p:nvPr/>
        </p:nvSpPr>
        <p:spPr>
          <a:xfrm>
            <a:off x="2164167" y="3503880"/>
            <a:ext cx="1677907" cy="506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Pil: böjd 36">
            <a:extLst>
              <a:ext uri="{FF2B5EF4-FFF2-40B4-BE49-F238E27FC236}">
                <a16:creationId xmlns:a16="http://schemas.microsoft.com/office/drawing/2014/main" id="{1C7F1B16-FBF5-6DC7-EE59-669D5739D944}"/>
              </a:ext>
            </a:extLst>
          </p:cNvPr>
          <p:cNvSpPr/>
          <p:nvPr/>
        </p:nvSpPr>
        <p:spPr>
          <a:xfrm rot="16200000" flipV="1">
            <a:off x="2141513" y="2873545"/>
            <a:ext cx="1026451" cy="981144"/>
          </a:xfrm>
          <a:prstGeom prst="bentArrow">
            <a:avLst>
              <a:gd name="adj1" fmla="val 25000"/>
              <a:gd name="adj2" fmla="val 2738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8" name="Pil: böjd 37">
            <a:extLst>
              <a:ext uri="{FF2B5EF4-FFF2-40B4-BE49-F238E27FC236}">
                <a16:creationId xmlns:a16="http://schemas.microsoft.com/office/drawing/2014/main" id="{D3937F9D-6FDA-1504-C3E3-D97AF619E0C3}"/>
              </a:ext>
            </a:extLst>
          </p:cNvPr>
          <p:cNvSpPr/>
          <p:nvPr/>
        </p:nvSpPr>
        <p:spPr>
          <a:xfrm flipH="1" flipV="1">
            <a:off x="2935705" y="4820467"/>
            <a:ext cx="5156974" cy="506462"/>
          </a:xfrm>
          <a:prstGeom prst="bentArrow">
            <a:avLst>
              <a:gd name="adj1" fmla="val 41630"/>
              <a:gd name="adj2" fmla="val 4099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40" name="Pil: höger 39">
            <a:extLst>
              <a:ext uri="{FF2B5EF4-FFF2-40B4-BE49-F238E27FC236}">
                <a16:creationId xmlns:a16="http://schemas.microsoft.com/office/drawing/2014/main" id="{E8958FE8-78A0-74A4-07C0-4E0AFED6D112}"/>
              </a:ext>
            </a:extLst>
          </p:cNvPr>
          <p:cNvSpPr/>
          <p:nvPr/>
        </p:nvSpPr>
        <p:spPr>
          <a:xfrm>
            <a:off x="5630316" y="3999406"/>
            <a:ext cx="563420" cy="506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Pil: höger 42">
            <a:extLst>
              <a:ext uri="{FF2B5EF4-FFF2-40B4-BE49-F238E27FC236}">
                <a16:creationId xmlns:a16="http://schemas.microsoft.com/office/drawing/2014/main" id="{45E37BE5-FE5A-DB1A-C9E8-581C560AD6FD}"/>
              </a:ext>
            </a:extLst>
          </p:cNvPr>
          <p:cNvSpPr/>
          <p:nvPr/>
        </p:nvSpPr>
        <p:spPr>
          <a:xfrm>
            <a:off x="9117302" y="4030136"/>
            <a:ext cx="616263" cy="506462"/>
          </a:xfrm>
          <a:prstGeom prst="rightArrow">
            <a:avLst>
              <a:gd name="adj1" fmla="val 35746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Bild 3" descr="Kugghjul med hel fyllning">
            <a:extLst>
              <a:ext uri="{FF2B5EF4-FFF2-40B4-BE49-F238E27FC236}">
                <a16:creationId xmlns:a16="http://schemas.microsoft.com/office/drawing/2014/main" id="{7E667C51-E7E3-9CDD-3EC7-6E7997CE11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6797" y="2892046"/>
            <a:ext cx="641174" cy="641174"/>
          </a:xfrm>
          <a:prstGeom prst="rect">
            <a:avLst/>
          </a:prstGeom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CB004885-EBC2-E089-2055-42C37B461FE6}"/>
              </a:ext>
            </a:extLst>
          </p:cNvPr>
          <p:cNvSpPr/>
          <p:nvPr/>
        </p:nvSpPr>
        <p:spPr>
          <a:xfrm>
            <a:off x="7064813" y="3877343"/>
            <a:ext cx="1912326" cy="750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Filhantering</a:t>
            </a:r>
          </a:p>
        </p:txBody>
      </p:sp>
      <p:grpSp>
        <p:nvGrpSpPr>
          <p:cNvPr id="17" name="Grupp 16">
            <a:extLst>
              <a:ext uri="{FF2B5EF4-FFF2-40B4-BE49-F238E27FC236}">
                <a16:creationId xmlns:a16="http://schemas.microsoft.com/office/drawing/2014/main" id="{55F6E4BF-C551-9F43-F24E-433F7AE0454F}"/>
              </a:ext>
            </a:extLst>
          </p:cNvPr>
          <p:cNvGrpSpPr/>
          <p:nvPr/>
        </p:nvGrpSpPr>
        <p:grpSpPr>
          <a:xfrm>
            <a:off x="7942835" y="2408994"/>
            <a:ext cx="1850836" cy="762465"/>
            <a:chOff x="7963644" y="1462206"/>
            <a:chExt cx="1850836" cy="1364865"/>
          </a:xfrm>
        </p:grpSpPr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51526F77-51B7-FBE4-2659-373C00B06600}"/>
                </a:ext>
              </a:extLst>
            </p:cNvPr>
            <p:cNvSpPr/>
            <p:nvPr/>
          </p:nvSpPr>
          <p:spPr>
            <a:xfrm>
              <a:off x="7963644" y="1549359"/>
              <a:ext cx="1850836" cy="1277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sv-SE" sz="1600"/>
                <a:t>Katalog-bevakning       </a:t>
              </a:r>
              <a:r>
                <a:rPr lang="sv-SE" sz="1600" err="1"/>
                <a:t>spx</a:t>
              </a:r>
              <a:endParaRPr lang="sv-SE" sz="1600"/>
            </a:p>
          </p:txBody>
        </p:sp>
        <p:pic>
          <p:nvPicPr>
            <p:cNvPr id="15" name="Bild 14" descr="Kontinuerlig förbättring med hel fyllning">
              <a:extLst>
                <a:ext uri="{FF2B5EF4-FFF2-40B4-BE49-F238E27FC236}">
                  <a16:creationId xmlns:a16="http://schemas.microsoft.com/office/drawing/2014/main" id="{73202A4A-9160-F0E5-6EA3-6D473CCDD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41141" y="1462206"/>
              <a:ext cx="559377" cy="926778"/>
            </a:xfrm>
            <a:prstGeom prst="rect">
              <a:avLst/>
            </a:prstGeom>
          </p:spPr>
        </p:pic>
      </p:grpSp>
      <p:sp>
        <p:nvSpPr>
          <p:cNvPr id="16" name="Pil: u-sväng 15">
            <a:extLst>
              <a:ext uri="{FF2B5EF4-FFF2-40B4-BE49-F238E27FC236}">
                <a16:creationId xmlns:a16="http://schemas.microsoft.com/office/drawing/2014/main" id="{3AB25C86-D1AB-E379-EAFC-8F482549A53D}"/>
              </a:ext>
            </a:extLst>
          </p:cNvPr>
          <p:cNvSpPr/>
          <p:nvPr/>
        </p:nvSpPr>
        <p:spPr>
          <a:xfrm>
            <a:off x="10181189" y="2354601"/>
            <a:ext cx="641175" cy="829882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81673"/>
      </p:ext>
    </p:extLst>
  </p:cSld>
  <p:clrMapOvr>
    <a:masterClrMapping/>
  </p:clrMapOvr>
</p:sld>
</file>

<file path=ppt/theme/theme1.xml><?xml version="1.0" encoding="utf-8"?>
<a:theme xmlns:a="http://schemas.openxmlformats.org/drawingml/2006/main" name="LiU - VIT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">
      <a:majorFont>
        <a:latin typeface="KorolevLiU Medium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Svenska - Presentationsmaterial Widescreen Korolev" id="{C1307D62-3C89-8D42-8159-16DDB95CA5EF}" vid="{62310263-9BFC-CB4E-B64B-04D0DE74EAFD}"/>
    </a:ext>
  </a:extLst>
</a:theme>
</file>

<file path=ppt/theme/theme2.xml><?xml version="1.0" encoding="utf-8"?>
<a:theme xmlns:a="http://schemas.openxmlformats.org/drawingml/2006/main" name="LiU - SVART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">
      <a:majorFont>
        <a:latin typeface="KorolevLiU Medium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Svenska - Presentationsmaterial Widescreen Korolev" id="{C1307D62-3C89-8D42-8159-16DDB95CA5EF}" vid="{067F4C57-58B8-054F-9B7B-EDF48986583E}"/>
    </a:ext>
  </a:extLst>
</a:theme>
</file>

<file path=ppt/theme/theme3.xml><?xml version="1.0" encoding="utf-8"?>
<a:theme xmlns:a="http://schemas.openxmlformats.org/drawingml/2006/main" name="LiU - BLÅ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">
      <a:majorFont>
        <a:latin typeface="KorolevLiU Medium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Svenska - Presentationsmaterial Widescreen Korolev" id="{C1307D62-3C89-8D42-8159-16DDB95CA5EF}" vid="{C9C1A60C-8564-8F42-B105-92F1C546740F}"/>
    </a:ext>
  </a:extLst>
</a:theme>
</file>

<file path=ppt/theme/theme4.xml><?xml version="1.0" encoding="utf-8"?>
<a:theme xmlns:a="http://schemas.openxmlformats.org/drawingml/2006/main" name="LiU - TURKOS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">
      <a:majorFont>
        <a:latin typeface="KorolevLiU Medium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Svenska - Presentationsmaterial Widescreen Korolev" id="{C1307D62-3C89-8D42-8159-16DDB95CA5EF}" vid="{95C0BFA9-E711-224F-AE6C-25FB3967B78E}"/>
    </a:ext>
  </a:extLst>
</a:theme>
</file>

<file path=ppt/theme/theme5.xml><?xml version="1.0" encoding="utf-8"?>
<a:theme xmlns:a="http://schemas.openxmlformats.org/drawingml/2006/main" name="LiU - GRÖN">
  <a:themeElements>
    <a:clrScheme name="LiU-BLÅ">
      <a:dk1>
        <a:srgbClr val="000000"/>
      </a:dk1>
      <a:lt1>
        <a:srgbClr val="FFFFFF"/>
      </a:lt1>
      <a:dk2>
        <a:srgbClr val="00B9E7"/>
      </a:dk2>
      <a:lt2>
        <a:srgbClr val="FFFFFF"/>
      </a:lt2>
      <a:accent1>
        <a:srgbClr val="17C7D2"/>
      </a:accent1>
      <a:accent2>
        <a:srgbClr val="00CFB5"/>
      </a:accent2>
      <a:accent3>
        <a:srgbClr val="FF6442"/>
      </a:accent3>
      <a:accent4>
        <a:srgbClr val="8981D3"/>
      </a:accent4>
      <a:accent5>
        <a:srgbClr val="FDEF5D"/>
      </a:accent5>
      <a:accent6>
        <a:srgbClr val="6A7E91"/>
      </a:accent6>
      <a:hlink>
        <a:srgbClr val="0000FF"/>
      </a:hlink>
      <a:folHlink>
        <a:srgbClr val="800080"/>
      </a:folHlink>
    </a:clrScheme>
    <a:fontScheme name="LiU">
      <a:majorFont>
        <a:latin typeface="KorolevLiU Medium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iU-BLÅ">
      <a:srgbClr val="00B9E7"/>
    </a:custClr>
    <a:custClr name="LiU-TURKOS">
      <a:srgbClr val="17C7D2"/>
    </a:custClr>
    <a:custClr name="LiU-GRÖN">
      <a:srgbClr val="00CFB5"/>
    </a:custClr>
    <a:custClr name="LiU-">
      <a:srgbClr val="FFFFFF"/>
    </a:custClr>
    <a:custClr name="LiU-ORANGE">
      <a:srgbClr val="FF6442"/>
    </a:custClr>
    <a:custClr name="LiU-LILA">
      <a:srgbClr val="8981D3"/>
    </a:custClr>
    <a:custClr name="LiU-GUL">
      <a:srgbClr val="FDEF5D"/>
    </a:custClr>
    <a:custClr name="LiU-GRÅ">
      <a:srgbClr val="6A7E91"/>
    </a:custClr>
    <a:custClr name="LiU-">
      <a:srgbClr val="FFFFFF"/>
    </a:custClr>
    <a:custClr name="LiU-">
      <a:srgbClr val="FFFFFF"/>
    </a:custClr>
    <a:custClr name="LiU-BLÅ 50%">
      <a:srgbClr val="80DCF3"/>
    </a:custClr>
    <a:custClr name="LiU-TURKOS 50%">
      <a:srgbClr val="8BE3E9"/>
    </a:custClr>
    <a:custClr name="LiU-GRÖN 50%">
      <a:srgbClr val="80E7DA"/>
    </a:custClr>
    <a:custClr name="LiU-">
      <a:srgbClr val="FFFFFF"/>
    </a:custClr>
    <a:custClr name="LiU-ORANGE 50%">
      <a:srgbClr val="FFB2A1"/>
    </a:custClr>
    <a:custClr name="LiU-LILA 50%">
      <a:srgbClr val="C4C0E9"/>
    </a:custClr>
    <a:custClr name="LiU-GUL 50%">
      <a:srgbClr val="FEF7AE"/>
    </a:custClr>
    <a:custClr name="LiU-GRÅ 50%">
      <a:srgbClr val="B5BFC8"/>
    </a:custClr>
    <a:custClr name="LiU-">
      <a:srgbClr val="FFFFFF"/>
    </a:custClr>
    <a:custClr name="LiU-">
      <a:srgbClr val="FFFFFF"/>
    </a:custClr>
    <a:custClr name="LiU-BLÅ 30%">
      <a:srgbClr val="B3EAF8"/>
    </a:custClr>
    <a:custClr name="LiU-TURKOS 30%">
      <a:srgbClr val="B9EEF2"/>
    </a:custClr>
    <a:custClr name="LiU-GRÖN 30%">
      <a:srgbClr val="B3F1E9"/>
    </a:custClr>
    <a:custClr name="LiU-">
      <a:srgbClr val="FFFFFF"/>
    </a:custClr>
    <a:custClr name="LiU-ORANGE 30%">
      <a:srgbClr val="FFD1C6"/>
    </a:custClr>
    <a:custClr name="LiU-LILA 30%">
      <a:srgbClr val="DCD9F2"/>
    </a:custClr>
    <a:custClr name="LiU-">
      <a:srgbClr val="FFFFFF"/>
    </a:custClr>
    <a:custClr name="LiU-GRÅ 30%">
      <a:srgbClr val="D2D8DE"/>
    </a:custClr>
    <a:custClr name="LiU-">
      <a:srgbClr val="FFFFFF"/>
    </a:custClr>
    <a:custClr name="LiU-">
      <a:srgbClr val="FFFFFF"/>
    </a:custClr>
  </a:custClrLst>
  <a:extLst>
    <a:ext uri="{05A4C25C-085E-4340-85A3-A5531E510DB2}">
      <thm15:themeFamily xmlns:thm15="http://schemas.microsoft.com/office/thememl/2012/main" name="LiU - Svenska - Presentationsmaterial Widescreen Korolev" id="{C1307D62-3C89-8D42-8159-16DDB95CA5EF}" vid="{859132C8-4C18-D942-BE02-C54DD352F683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ACC036E8FDE64E9CD34B8279DC9D8B" ma:contentTypeVersion="10" ma:contentTypeDescription="Skapa ett nytt dokument." ma:contentTypeScope="" ma:versionID="88ac4accce40e8a31cc57fdf6fcc8bcc">
  <xsd:schema xmlns:xsd="http://www.w3.org/2001/XMLSchema" xmlns:xs="http://www.w3.org/2001/XMLSchema" xmlns:p="http://schemas.microsoft.com/office/2006/metadata/properties" xmlns:ns2="e46f6ccc-d0ef-4bbe-a7e9-a60e7f26c20e" xmlns:ns3="e051c48e-05fc-4c3f-895a-f5b14cec1c94" targetNamespace="http://schemas.microsoft.com/office/2006/metadata/properties" ma:root="true" ma:fieldsID="dfb2eec12f8b22badba6dc53b6fc7c20" ns2:_="" ns3:_="">
    <xsd:import namespace="e46f6ccc-d0ef-4bbe-a7e9-a60e7f26c20e"/>
    <xsd:import namespace="e051c48e-05fc-4c3f-895a-f5b14cec1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f6ccc-d0ef-4bbe-a7e9-a60e7f26c2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1c48e-05fc-4c3f-895a-f5b14cec1c9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ECEF3C-3DC6-4F80-9BF7-A489631B81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f6ccc-d0ef-4bbe-a7e9-a60e7f26c20e"/>
    <ds:schemaRef ds:uri="e051c48e-05fc-4c3f-895a-f5b14cec1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494F70-4955-4DB6-BD54-74471D0903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58BF02-2FD4-48FE-839B-4585173BA8BF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051c48e-05fc-4c3f-895a-f5b14cec1c94"/>
    <ds:schemaRef ds:uri="e46f6ccc-d0ef-4bbe-a7e9-a60e7f26c2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Presentationsmaterial Widescreen Korolev</Template>
  <TotalTime>4</TotalTime>
  <Words>877</Words>
  <Application>Microsoft Office PowerPoint</Application>
  <PresentationFormat>Bredbild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Bildrubriker</vt:lpstr>
      </vt:variant>
      <vt:variant>
        <vt:i4>16</vt:i4>
      </vt:variant>
    </vt:vector>
  </HeadingPairs>
  <TitlesOfParts>
    <vt:vector size="21" baseType="lpstr">
      <vt:lpstr>LiU - VIT</vt:lpstr>
      <vt:lpstr>LiU - SVART</vt:lpstr>
      <vt:lpstr>LiU - BLÅ</vt:lpstr>
      <vt:lpstr>LiU - TURKOS</vt:lpstr>
      <vt:lpstr>LiU - GRÖN</vt:lpstr>
      <vt:lpstr>Transkribering on prem</vt:lpstr>
      <vt:lpstr>Bakgrund</vt:lpstr>
      <vt:lpstr>Nuläge</vt:lpstr>
      <vt:lpstr>Mål med projektet</vt:lpstr>
      <vt:lpstr>Kravinsamling</vt:lpstr>
      <vt:lpstr>Önskemål funktionalitet</vt:lpstr>
      <vt:lpstr>Efterbearbetning (Linköping)</vt:lpstr>
      <vt:lpstr>Övergripande funktionalitetsbeslut</vt:lpstr>
      <vt:lpstr>Applikationskomponenter</vt:lpstr>
      <vt:lpstr>Testversion tillgänglig  i Linköping och Umeå</vt:lpstr>
      <vt:lpstr>Lite axplock från användartest</vt:lpstr>
      <vt:lpstr>Transkriberingskvalitet</vt:lpstr>
      <vt:lpstr>Systemet</vt:lpstr>
      <vt:lpstr>Kulle du använda systemet om det infördes</vt:lpstr>
      <vt:lpstr>Leverabler och fortsatt arbete</vt:lpstr>
      <vt:lpstr>Diskussion/Frågor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Linköpings universitet</dc:title>
  <dc:creator>Per-Olof Brehmer</dc:creator>
  <cp:lastModifiedBy>Lena Strömbäck</cp:lastModifiedBy>
  <cp:revision>7</cp:revision>
  <dcterms:created xsi:type="dcterms:W3CDTF">2022-04-20T12:06:09Z</dcterms:created>
  <dcterms:modified xsi:type="dcterms:W3CDTF">2024-02-09T16:17:18Z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0x010100F6ACC036E8FDE64E9CD34B8279DC9D8B</vt:lpwstr>
  </property>
</Properties>
</file>