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2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98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0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4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76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48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0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0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512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7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6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2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9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8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2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23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Difusos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Sistemas </a:t>
            </a:r>
            <a:r>
              <a:rPr dirty="0" err="1"/>
              <a:t>Expertos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 err="1"/>
              <a:t>Presentación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aplicación</a:t>
            </a:r>
            <a:r>
              <a:rPr dirty="0"/>
              <a:t> y </a:t>
            </a:r>
            <a:r>
              <a:rPr dirty="0" err="1"/>
              <a:t>casos</a:t>
            </a:r>
            <a:r>
              <a:rPr dirty="0"/>
              <a:t> de </a:t>
            </a:r>
            <a:r>
              <a:rPr dirty="0" err="1"/>
              <a:t>uso</a:t>
            </a:r>
            <a:endParaRPr dirty="0"/>
          </a:p>
          <a:p>
            <a:r>
              <a:rPr lang="es-MX" dirty="0"/>
              <a:t>Jesus Guadalupe Wong Camacho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a los Modelos Difusos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modelos difusos permiten tomar decisiones en sistemas expertos cuando la información no es precisa, utilizando grados de verdad en lugar de valores binarios.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Principales Aplicaciones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Diagnóstico Médico</a:t>
            </a:r>
          </a:p>
          <a:p>
            <a:r>
              <a:t>- Control de Robots</a:t>
            </a:r>
          </a:p>
          <a:p>
            <a:r>
              <a:t>- Tráfico Inteligente</a:t>
            </a:r>
          </a:p>
          <a:p>
            <a:r>
              <a:t>- Predicción Climática</a:t>
            </a:r>
          </a:p>
          <a:p>
            <a:r>
              <a:t>- Finanzas y Bolsa de Valores</a:t>
            </a:r>
          </a:p>
          <a:p>
            <a:r>
              <a:t>- Videojuegos e 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Ejemplo: Diagnóstico Médico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 utiliza en la detección de enfermedades como diabetes e hipertensión. Evalúa síntomas con diferentes grados de pertenencia en lugar de respuestas absolutas.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Ejemplo: Control de Climatización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Ajusta la temperatura del aire acondicionado según factores como temperatura y humedad, permitiendo una regulación más eficiente y cómoda.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Ejemplo: Semáforos Inteligentes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Optimiza los tiempos de los semáforos según el tráfico en tiempo real, evitando congestiones y mejorando la fluidez vehicular.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Ejemplo: Bolsa de Valores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Modelos difusos ayudan a predecir tendencias de acciones y evaluar riesgos de inversión, proporcionando recomendaciones más precisas.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modelos difusos permiten tomar decisiones más humanas y adaptativas en sistemas expertos, mejorando la eficiencia en múltiples áreas.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199</Words>
  <Application>Microsoft Office PowerPoint</Application>
  <PresentationFormat>Presentación en pantalla (4:3)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Modelos Difusos en Sistemas Expertos</vt:lpstr>
      <vt:lpstr>Introducción a los Modelos Difusos</vt:lpstr>
      <vt:lpstr>Principales Aplicaciones</vt:lpstr>
      <vt:lpstr>Ejemplo: Diagnóstico Médico</vt:lpstr>
      <vt:lpstr>Ejemplo: Control de Climatización</vt:lpstr>
      <vt:lpstr>Ejemplo: Semáforos Inteligentes</vt:lpstr>
      <vt:lpstr>Ejemplo: Bolsa de Valores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JESUS GUADALUPE WONG CAMACHO</cp:lastModifiedBy>
  <cp:revision>2</cp:revision>
  <dcterms:created xsi:type="dcterms:W3CDTF">2013-01-27T09:14:16Z</dcterms:created>
  <dcterms:modified xsi:type="dcterms:W3CDTF">2025-02-14T02:11:14Z</dcterms:modified>
  <cp:category/>
</cp:coreProperties>
</file>