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3B9E-4861-4D96-A3D9-A12ED326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1FDFE-D4C9-457A-9DE7-DBCB8C5E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4DCB-5576-4E20-8F78-E15FFEF1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720E-8794-4E0B-9A2C-D02E55D7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7F52-C8AA-48D1-95D6-F88993AD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54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0328-3513-4143-91F4-E15E2EED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EA00E-0EA6-4A3B-8064-2E5ABA90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B187-5A6A-4B27-866E-C63C67A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FAFB-035F-4264-8734-91F6EAA0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E66-69F9-4BCF-8FBD-C91316CB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542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FE594-297C-475F-A673-846988F8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8A7E5-663F-4223-9799-096492BF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175C-5DAD-4574-8E70-ED056ADC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9D53-A6A8-4BF1-B178-889873F0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2910-EEE5-4389-89A3-DFCDE64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45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C7AC-032F-4225-AC00-8A112D90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7763-4ED2-4A6E-B415-67D981C4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7B1C-53FD-4A43-87FF-A118E8BA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D91E-340F-44DD-B96A-8EC48921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AA9A-7BE1-4CD8-A96E-387D07D2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6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B55-66F6-4303-AAE0-4C3FFF97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5E8D-A7AA-467B-973D-A9EBEC2D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C773-B2DA-4B87-9057-EE86110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3340-84A5-4B7E-BE5C-99DC8A0B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4D89-B98B-45BA-88A8-166610DD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25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E1A0-CAA2-459E-8793-C8955AE5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5274-79FF-45DD-B31F-007E5BDAE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45389-7E4E-4812-9EB8-AD2A7B86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BA040-E91F-41FD-B1FF-24D5B300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F0F02-C166-4E28-8996-01EFAA3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D2358-1E86-4644-9D1F-1123D9B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48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A987-2AC4-4528-B37B-28D7A49A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B861-82EE-4162-9216-8415A25F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CA748-C924-455B-AB7C-84276198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7C6DE-89FE-4920-8BE6-1237268B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0F03D-CD3E-4F2F-988B-200C76112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D2339-BDCB-4A40-955E-AA6140CF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1A71-EF64-45A1-81D9-3336D3CF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823C1-5D30-4953-96C3-F53810F3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51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FF72-53E9-4BCE-9A62-4E0020BD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8910D-CF18-45F3-B01F-844EC5DF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9F8FC-6A50-41EF-A541-74AAEF9A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AC99C-6468-45F5-AE0B-AB6B1D4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080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5896-342E-45E1-A02D-95B3144D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F59D5-4D2D-4566-920C-10E34E0D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9596-F1BE-46CE-A17B-CD89A188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45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1F5F-9F11-4D8A-B7EB-EE49129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9B0F-A795-4E06-AACB-E434887B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9A66F-6B88-436E-96E2-A43E5A4F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AC0F8-A765-4F4D-B72A-1E81AB86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4589-82E7-487B-9BAC-A16C72A7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3AE8B-D3F8-4684-9D71-3DA51B8E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96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B32-23F2-468C-A914-386397F6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108E7-B2BB-491C-8106-E597993FC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1D72A-5034-433D-99EE-921C08410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BE78-A534-4518-9664-AABC1659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9B21-8AAD-4057-9FA6-69C5D6F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90B0-1949-403B-8D67-4B53255E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0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7824E-8E86-4C6C-B7E9-99AE35C7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DA42-3963-451F-8655-EDD33910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CED6-BC83-40B6-B66F-8333EEA5C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5D0C-A242-4A70-A182-C99129273F36}" type="datetimeFigureOut">
              <a:rPr lang="en-IE" smtClean="0"/>
              <a:t>16/02/2024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818E-9265-4C46-8907-24F3BBBD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8509-9D03-47D3-80DE-F27D5C31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A845-78C4-4125-81D4-F060040E67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8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E2D6-8789-4D17-8060-F8FB13B56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Entropy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8B7B6-2C92-4C10-A5E3-AF12A4FAB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003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3393987" y="2116435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EC37DC-D20D-42B4-94EF-378CE6159111}"/>
              </a:ext>
            </a:extLst>
          </p:cNvPr>
          <p:cNvSpPr/>
          <p:nvPr/>
        </p:nvSpPr>
        <p:spPr>
          <a:xfrm>
            <a:off x="3274540" y="2014836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410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2594917" y="1095632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1ADD71-EACE-4A61-A4F7-AF4EB62E8DBE}"/>
              </a:ext>
            </a:extLst>
          </p:cNvPr>
          <p:cNvSpPr/>
          <p:nvPr/>
        </p:nvSpPr>
        <p:spPr>
          <a:xfrm>
            <a:off x="2926490" y="1515762"/>
            <a:ext cx="331573" cy="218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8E9133-1FA6-4828-B436-1E5963451737}"/>
              </a:ext>
            </a:extLst>
          </p:cNvPr>
          <p:cNvSpPr/>
          <p:nvPr/>
        </p:nvSpPr>
        <p:spPr>
          <a:xfrm>
            <a:off x="2461053" y="1573427"/>
            <a:ext cx="331573" cy="218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E4BDF0-7F89-43E0-9F97-20E31604FCC2}"/>
              </a:ext>
            </a:extLst>
          </p:cNvPr>
          <p:cNvSpPr/>
          <p:nvPr/>
        </p:nvSpPr>
        <p:spPr>
          <a:xfrm>
            <a:off x="3502109" y="1191741"/>
            <a:ext cx="331573" cy="218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C4DFBA-B701-4854-86A1-7325ABD78261}"/>
              </a:ext>
            </a:extLst>
          </p:cNvPr>
          <p:cNvSpPr/>
          <p:nvPr/>
        </p:nvSpPr>
        <p:spPr>
          <a:xfrm>
            <a:off x="3092276" y="844378"/>
            <a:ext cx="331573" cy="218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32F21-5959-455C-A8EE-1D31C9A6C96A}"/>
              </a:ext>
            </a:extLst>
          </p:cNvPr>
          <p:cNvSpPr/>
          <p:nvPr/>
        </p:nvSpPr>
        <p:spPr>
          <a:xfrm>
            <a:off x="2650520" y="851930"/>
            <a:ext cx="331573" cy="218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571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6058929" y="3729681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AD3AD-D8C2-40B4-A62D-47D1FC9E2642}"/>
              </a:ext>
            </a:extLst>
          </p:cNvPr>
          <p:cNvSpPr/>
          <p:nvPr/>
        </p:nvSpPr>
        <p:spPr>
          <a:xfrm>
            <a:off x="5869459" y="3653481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6528486" y="3400168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C64C64-431C-4739-AAED-380489BA2567}"/>
              </a:ext>
            </a:extLst>
          </p:cNvPr>
          <p:cNvSpPr/>
          <p:nvPr/>
        </p:nvSpPr>
        <p:spPr>
          <a:xfrm>
            <a:off x="6357550" y="3348681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6392561" y="3059668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599C9F-FA41-4593-B149-FD082F424045}"/>
              </a:ext>
            </a:extLst>
          </p:cNvPr>
          <p:cNvSpPr/>
          <p:nvPr/>
        </p:nvSpPr>
        <p:spPr>
          <a:xfrm>
            <a:off x="6221625" y="3015048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76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5399901" y="2964933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118AB9-2F64-48B2-80A5-6D74DD3CF07E}"/>
              </a:ext>
            </a:extLst>
          </p:cNvPr>
          <p:cNvSpPr/>
          <p:nvPr/>
        </p:nvSpPr>
        <p:spPr>
          <a:xfrm>
            <a:off x="5268096" y="2863334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21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5206312" y="3537462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06CFA5-28FF-4565-8D58-E18505328B99}"/>
              </a:ext>
            </a:extLst>
          </p:cNvPr>
          <p:cNvSpPr/>
          <p:nvPr/>
        </p:nvSpPr>
        <p:spPr>
          <a:xfrm>
            <a:off x="5035376" y="3435863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119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5498756" y="2870197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C0272C-8E06-4213-92F7-F70A1091CC44}"/>
              </a:ext>
            </a:extLst>
          </p:cNvPr>
          <p:cNvSpPr/>
          <p:nvPr/>
        </p:nvSpPr>
        <p:spPr>
          <a:xfrm>
            <a:off x="5327820" y="2768598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00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4909750" y="2483019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97A4AF-CEC2-426D-8FB5-26D2CD01AFF1}"/>
              </a:ext>
            </a:extLst>
          </p:cNvPr>
          <p:cNvSpPr/>
          <p:nvPr/>
        </p:nvSpPr>
        <p:spPr>
          <a:xfrm>
            <a:off x="4738814" y="2381420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1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2556F-E7F7-4832-AF5E-6AF932E96D14}"/>
              </a:ext>
            </a:extLst>
          </p:cNvPr>
          <p:cNvSpPr txBox="1"/>
          <p:nvPr/>
        </p:nvSpPr>
        <p:spPr>
          <a:xfrm>
            <a:off x="976184" y="1095632"/>
            <a:ext cx="25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Luckiest Person: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07A13-1557-4EF1-A3C7-0005129D8A16}"/>
              </a:ext>
            </a:extLst>
          </p:cNvPr>
          <p:cNvSpPr txBox="1"/>
          <p:nvPr/>
        </p:nvSpPr>
        <p:spPr>
          <a:xfrm>
            <a:off x="4036539" y="2499494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FE7FA7-ABE5-46F6-B912-1BA930AAEACC}"/>
              </a:ext>
            </a:extLst>
          </p:cNvPr>
          <p:cNvSpPr/>
          <p:nvPr/>
        </p:nvSpPr>
        <p:spPr>
          <a:xfrm>
            <a:off x="3865603" y="2397895"/>
            <a:ext cx="1005017" cy="57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102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FCE376224CD4CB5B521E75455115D" ma:contentTypeVersion="1" ma:contentTypeDescription="Create a new document." ma:contentTypeScope="" ma:versionID="8b790ff355fc26a34ee21e5648c535ed">
  <xsd:schema xmlns:xsd="http://www.w3.org/2001/XMLSchema" xmlns:xs="http://www.w3.org/2001/XMLSchema" xmlns:p="http://schemas.microsoft.com/office/2006/metadata/properties" xmlns:ns3="69e9b1cc-c97a-421a-a055-0a6a5d10116c" targetNamespace="http://schemas.microsoft.com/office/2006/metadata/properties" ma:root="true" ma:fieldsID="a139994f0c02318110e8f13edfb530e7" ns3:_="">
    <xsd:import namespace="69e9b1cc-c97a-421a-a055-0a6a5d10116c"/>
    <xsd:element name="properties">
      <xsd:complexType>
        <xsd:sequence>
          <xsd:element name="documentManagement">
            <xsd:complexType>
              <xsd:all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9b1cc-c97a-421a-a055-0a6a5d10116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e9b1cc-c97a-421a-a055-0a6a5d10116c" xsi:nil="true"/>
  </documentManagement>
</p:properties>
</file>

<file path=customXml/itemProps1.xml><?xml version="1.0" encoding="utf-8"?>
<ds:datastoreItem xmlns:ds="http://schemas.openxmlformats.org/officeDocument/2006/customXml" ds:itemID="{A148229E-50EC-4922-92C1-B0C78D85E6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06FB7-EABE-4931-A7FC-A057ED43B5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9b1cc-c97a-421a-a055-0a6a5d101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021617-63E5-4AC1-BBD9-5C323F16BEEC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9e9b1cc-c97a-421a-a055-0a6a5d1011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43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Entropy</dc:title>
  <dc:creator>(Student  C00258019) Joseph O Keeffe</dc:creator>
  <cp:lastModifiedBy>(Student  C00258019) Joseph O Keeffe</cp:lastModifiedBy>
  <cp:revision>8</cp:revision>
  <dcterms:created xsi:type="dcterms:W3CDTF">2024-02-12T11:39:46Z</dcterms:created>
  <dcterms:modified xsi:type="dcterms:W3CDTF">2024-02-16T16:44:52Z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0x0101009EDFCE376224CD4CB5B521E75455115D</vt:lpwstr>
  </property>
</Properties>
</file>