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234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Currency Exchange System</a:t>
            </a:r>
          </a:p>
          <a:p>
            <a:r>
              <a:t>Release 1 – Fundamentals of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Team: Magnus Jaaska (@magna413)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Problem: Small exchange offices rely on manual conversions → error-prone, slow, not auditable.</a:t>
            </a:r>
          </a:p>
          <a:p>
            <a:r>
              <a:t>Scope (In): Manual rates, Exchange validation, Receipts, Reports, Low-reserve warnings.</a:t>
            </a:r>
          </a:p>
          <a:p>
            <a:r>
              <a:t>Scope (Out): Live rate feeds, Multi-branch sync, External tax/banking integration.</a:t>
            </a:r>
          </a:p>
          <a:p>
            <a:r>
              <a:t>Constraints: C++17, CLI, CSV logs, Win10+/Ubuntu22.04, ≤2s per tx.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User Stories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•	US-1: As a Cashier, I want to enter the exchange details so that the system calculates the converted amount and validates reserves.</a:t>
            </a:r>
          </a:p>
          <a:p>
            <a:r>
              <a:rPr lang="en-US" dirty="0"/>
              <a:t>•	US-2: As a Client, I want to receive a printed receipt so that I have proof of the transaction.</a:t>
            </a:r>
          </a:p>
          <a:p>
            <a:r>
              <a:rPr lang="en-US" dirty="0"/>
              <a:t>•	US-3: As a Manager, I want a daily report so that I can review totals and profit.</a:t>
            </a:r>
          </a:p>
          <a:p>
            <a:r>
              <a:rPr lang="en-US" dirty="0"/>
              <a:t>•	US-4: As a Manager, I want to set/update rates so that profitability stays controlled.</a:t>
            </a:r>
          </a:p>
          <a:p>
            <a:r>
              <a:rPr lang="en-US" dirty="0"/>
              <a:t>•	US-5: As a Cashier, I want low-reserve warnings so that I don’t confirm impossible operations.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CRC Cards Overview</a:t>
            </a:r>
          </a:p>
        </p:txBody>
      </p:sp>
      <p:pic>
        <p:nvPicPr>
          <p:cNvPr id="3" name="Picture 2" descr="CRC-Ca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50821"/>
            <a:ext cx="8331502" cy="449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Conceptual Simple Class Diagram</a:t>
            </a:r>
          </a:p>
        </p:txBody>
      </p:sp>
      <p:pic>
        <p:nvPicPr>
          <p:cNvPr id="3" name="Picture 2" descr="U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4547937" cy="5511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(C++17, 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Implemented:</a:t>
            </a:r>
          </a:p>
          <a:p>
            <a:r>
              <a:t>- enum Currency</a:t>
            </a:r>
          </a:p>
          <a:p>
            <a:r>
              <a:t>- struct Transaction::make()</a:t>
            </a:r>
          </a:p>
          <a:p>
            <a:r>
              <a:t>- Cashier::exchange(), print_receipt()</a:t>
            </a:r>
          </a:p>
          <a:p>
            <a:r>
              <a:t>- CurrencyReserve::can_fulfill(), apply(), is_low()</a:t>
            </a:r>
          </a:p>
          <a:p>
            <a:r>
              <a:t>- Receipt::print(), csv()</a:t>
            </a:r>
          </a:p>
          <a:p>
            <a:r>
              <a:t>- Report::add(), print_summary()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 (SRS)</a:t>
            </a:r>
          </a:p>
          <a:p>
            <a:r>
              <a:rPr lang="en-US" dirty="0"/>
              <a:t>CRC cards &amp; UML diagram</a:t>
            </a:r>
          </a:p>
          <a:p>
            <a:r>
              <a:rPr lang="en-US" dirty="0"/>
              <a:t>C++ prototype implementation</a:t>
            </a:r>
          </a:p>
          <a:p>
            <a:r>
              <a:rPr lang="en-US" dirty="0"/>
              <a:t>Repository setup (README, </a:t>
            </a:r>
            <a:r>
              <a:rPr lang="en-US" dirty="0" err="1"/>
              <a:t>Makefile</a:t>
            </a:r>
            <a:r>
              <a:rPr lang="en-US" dirty="0"/>
              <a:t>, structure)</a:t>
            </a:r>
          </a:p>
          <a:p>
            <a:r>
              <a:rPr lang="en-US" dirty="0"/>
              <a:t>Traceability table</a:t>
            </a:r>
          </a:p>
          <a:p>
            <a:r>
              <a:rPr lang="en-US" dirty="0"/>
              <a:t>Release 1 presentation &amp; documentation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</a:t>
            </a:r>
          </a:p>
          <a:p>
            <a:pPr lvl="1"/>
            <a:r>
              <a:rPr lang="en-US" dirty="0"/>
              <a:t>Writing user stories and mapping them to CRC cards and UML</a:t>
            </a:r>
          </a:p>
          <a:p>
            <a:pPr lvl="1"/>
            <a:r>
              <a:rPr lang="en-US" dirty="0"/>
              <a:t>Designing a small but clear system in C++17</a:t>
            </a:r>
          </a:p>
          <a:p>
            <a:endParaRPr lang="en-US" dirty="0"/>
          </a:p>
          <a:p>
            <a:r>
              <a:rPr lang="en-US" dirty="0"/>
              <a:t>Challenging</a:t>
            </a:r>
          </a:p>
          <a:p>
            <a:pPr lvl="1"/>
            <a:r>
              <a:rPr lang="en-US" dirty="0"/>
              <a:t>Keeping traceability consistent across requirements, design, and code</a:t>
            </a:r>
          </a:p>
          <a:p>
            <a:pPr lvl="1"/>
            <a:r>
              <a:rPr lang="en-US" dirty="0"/>
              <a:t>Modeling reserve validation and error handling in a simple prototype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Traceability Table (User Story → Design → Code)</a:t>
            </a:r>
          </a:p>
        </p:txBody>
      </p:sp>
      <p:pic>
        <p:nvPicPr>
          <p:cNvPr id="3" name="Picture 2" descr="trace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97280"/>
            <a:ext cx="822959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359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Currency Exchange System Release 1 – Fundamentals of C++</vt:lpstr>
      <vt:lpstr>Problem Statement &amp; Scope</vt:lpstr>
      <vt:lpstr>User Stories </vt:lpstr>
      <vt:lpstr>PowerPoint Presentation</vt:lpstr>
      <vt:lpstr>PowerPoint Presentation</vt:lpstr>
      <vt:lpstr>Prototype (C++17, CLI)</vt:lpstr>
      <vt:lpstr>Team Roles</vt:lpstr>
      <vt:lpstr>Lessons Learned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Magnus Jaaska</cp:lastModifiedBy>
  <cp:revision>3</cp:revision>
  <dcterms:created xsi:type="dcterms:W3CDTF">2013-01-27T09:14:16Z</dcterms:created>
  <dcterms:modified xsi:type="dcterms:W3CDTF">2025-09-22T19:20:06Z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ab1d3c-d9c8-4868-80d2-d5c2112614bb_Enabled">
    <vt:lpwstr>true</vt:lpwstr>
  </property>
  <property fmtid="{D5CDD505-2E9C-101B-9397-08002B2CF9AE}" pid="3" name="MSIP_Label_5cab1d3c-d9c8-4868-80d2-d5c2112614bb_SetDate">
    <vt:lpwstr>2025-09-22T19:16:44Z</vt:lpwstr>
  </property>
  <property fmtid="{D5CDD505-2E9C-101B-9397-08002B2CF9AE}" pid="4" name="MSIP_Label_5cab1d3c-d9c8-4868-80d2-d5c2112614bb_Method">
    <vt:lpwstr>Standard</vt:lpwstr>
  </property>
  <property fmtid="{D5CDD505-2E9C-101B-9397-08002B2CF9AE}" pid="5" name="MSIP_Label_5cab1d3c-d9c8-4868-80d2-d5c2112614bb_Name">
    <vt:lpwstr>General-sensitivity-label</vt:lpwstr>
  </property>
  <property fmtid="{D5CDD505-2E9C-101B-9397-08002B2CF9AE}" pid="6" name="MSIP_Label_5cab1d3c-d9c8-4868-80d2-d5c2112614bb_SiteId">
    <vt:lpwstr>6deb5cf9-212c-4078-b5ab-ad31ccf63d58</vt:lpwstr>
  </property>
  <property fmtid="{D5CDD505-2E9C-101B-9397-08002B2CF9AE}" pid="7" name="MSIP_Label_5cab1d3c-d9c8-4868-80d2-d5c2112614bb_ActionId">
    <vt:lpwstr>946e6e4f-d7a4-41b6-81d5-4f20c18e2577</vt:lpwstr>
  </property>
  <property fmtid="{D5CDD505-2E9C-101B-9397-08002B2CF9AE}" pid="8" name="MSIP_Label_5cab1d3c-d9c8-4868-80d2-d5c2112614bb_ContentBits">
    <vt:lpwstr>0</vt:lpwstr>
  </property>
  <property fmtid="{D5CDD505-2E9C-101B-9397-08002B2CF9AE}" pid="9" name="MSIP_Label_5cab1d3c-d9c8-4868-80d2-d5c2112614bb_Tag">
    <vt:lpwstr>50, 3, 0, 1</vt:lpwstr>
  </property>
</Properties>
</file>