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ppt/diagrams/data2.xml" ContentType="application/vnd.openxmlformats-officedocument.drawingml.diagramData+xml"/>
  <Override PartName="/ppt/diagrams/layout2.xml" ContentType="application/vnd.openxmlformats-officedocument.drawingml.diagramLayout+xml"/>
  <Override PartName="/ppt/diagrams/quickStyle2.xml" ContentType="application/vnd.openxmlformats-officedocument.drawingml.diagramStyle+xml"/>
  <Override PartName="/ppt/diagrams/colors2.xml" ContentType="application/vnd.openxmlformats-officedocument.drawingml.diagramColors+xml"/>
  <Override PartName="/ppt/diagrams/drawing2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66" r:id="rId3"/>
    <p:sldId id="263" r:id="rId4"/>
    <p:sldId id="262" r:id="rId5"/>
    <p:sldId id="264" r:id="rId6"/>
    <p:sldId id="272" r:id="rId7"/>
    <p:sldId id="267" r:id="rId8"/>
    <p:sldId id="269" r:id="rId9"/>
    <p:sldId id="270" r:id="rId10"/>
    <p:sldId id="268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7023" autoAdjust="0"/>
    <p:restoredTop sz="94660"/>
  </p:normalViewPr>
  <p:slideViewPr>
    <p:cSldViewPr snapToGrid="0">
      <p:cViewPr>
        <p:scale>
          <a:sx n="75" d="100"/>
          <a:sy n="75" d="100"/>
        </p:scale>
        <p:origin x="4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colors2.xml><?xml version="1.0" encoding="utf-8"?>
<dgm:colorsDef xmlns:dgm="http://schemas.openxmlformats.org/drawingml/2006/diagram" xmlns:a="http://schemas.openxmlformats.org/drawingml/2006/main" uniqueId="urn:microsoft.com/office/officeart/2005/8/colors/accent1_2">
  <dgm:title val=""/>
  <dgm:desc val=""/>
  <dgm:catLst>
    <dgm:cat type="accent1" pri="112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1"/>
    </dgm:fillClrLst>
    <dgm:linClrLst meth="repeat">
      <a:schemeClr val="accent1"/>
    </dgm:linClrLst>
    <dgm:effectClrLst/>
    <dgm:txLinClrLst/>
    <dgm:txFillClrLst/>
    <dgm:txEffectClrLst/>
  </dgm:styleLbl>
  <dgm:styleLbl name="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lnNode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1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 meth="repeat">
      <a:schemeClr val="accent1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f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bgSib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/>
    <dgm:txEffectClrLst/>
  </dgm:styleLbl>
  <dgm:styleLbl name="sibTrans1D1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1"/>
    </dgm:fillClrLst>
    <dgm:linClrLst meth="repeat">
      <a:schemeClr val="accent1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2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3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4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1">
        <a:tint val="60000"/>
      </a:schemeClr>
    </dgm:fillClrLst>
    <dgm:linClrLst meth="repeat">
      <a:schemeClr val="accent1">
        <a:tint val="60000"/>
      </a:schemeClr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3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2D4">
    <dgm:fillClrLst meth="repeat">
      <a:schemeClr val="accent1"/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1"/>
    </dgm:fillClrLst>
    <dgm:linClrLst meth="repeat">
      <a:schemeClr val="accent1">
        <a:shade val="60000"/>
      </a:schemeClr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1"/>
    </dgm:fillClrLst>
    <dgm:linClrLst meth="repeat">
      <a:schemeClr val="accent1">
        <a:shade val="80000"/>
      </a:schemeClr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1">
        <a:alpha val="90000"/>
        <a:tint val="40000"/>
      </a:schemeClr>
    </dgm:fillClrLst>
    <dgm:linClrLst meth="repeat">
      <a:schemeClr val="accent1">
        <a:alpha val="90000"/>
        <a:tint val="4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1">
        <a:tint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1">
        <a:shade val="8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1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1">
        <a:tint val="6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F540A667-2BCE-474C-B324-686C62087B9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5F81AF-9636-41BD-8F66-222F4C1E0006}">
      <dgm:prSet phldrT="[Text]" custT="1"/>
      <dgm:spPr/>
      <dgm:t>
        <a:bodyPr/>
        <a:lstStyle/>
        <a:p>
          <a:r>
            <a:rPr lang="en-US" sz="1800" dirty="0"/>
            <a:t>As a Client…</a:t>
          </a:r>
        </a:p>
      </dgm:t>
    </dgm:pt>
    <dgm:pt modelId="{4CB08FD0-CF04-4D5E-8208-1A7E9A9E55DB}" type="parTrans" cxnId="{7B57BE29-AC83-45CC-8681-404B4D5FF8BB}">
      <dgm:prSet/>
      <dgm:spPr/>
      <dgm:t>
        <a:bodyPr/>
        <a:lstStyle/>
        <a:p>
          <a:endParaRPr lang="en-US" sz="1800"/>
        </a:p>
      </dgm:t>
    </dgm:pt>
    <dgm:pt modelId="{4C4DB703-312F-47C9-8822-45A664C0478F}" type="sibTrans" cxnId="{7B57BE29-AC83-45CC-8681-404B4D5FF8BB}">
      <dgm:prSet/>
      <dgm:spPr/>
      <dgm:t>
        <a:bodyPr/>
        <a:lstStyle/>
        <a:p>
          <a:endParaRPr lang="en-US" sz="1800"/>
        </a:p>
      </dgm:t>
    </dgm:pt>
    <dgm:pt modelId="{A7E45E18-C1F3-47A4-9426-9143F08E304C}">
      <dgm:prSet phldrT="[Text]" custT="1"/>
      <dgm:spPr/>
      <dgm:t>
        <a:bodyPr/>
        <a:lstStyle/>
        <a:p>
          <a:r>
            <a:rPr lang="en-US" sz="1800" dirty="0"/>
            <a:t>As a Client…</a:t>
          </a:r>
        </a:p>
      </dgm:t>
    </dgm:pt>
    <dgm:pt modelId="{E3124E29-EEBC-4ABB-AC59-4820E92D8B2B}" type="parTrans" cxnId="{B77BA6DF-978A-4E8C-A781-59C350903D3A}">
      <dgm:prSet/>
      <dgm:spPr/>
      <dgm:t>
        <a:bodyPr/>
        <a:lstStyle/>
        <a:p>
          <a:endParaRPr lang="en-US" sz="1800"/>
        </a:p>
      </dgm:t>
    </dgm:pt>
    <dgm:pt modelId="{3CC6A051-C0AE-4DF4-A3C3-D8F01499CDCE}" type="sibTrans" cxnId="{B77BA6DF-978A-4E8C-A781-59C350903D3A}">
      <dgm:prSet/>
      <dgm:spPr/>
      <dgm:t>
        <a:bodyPr/>
        <a:lstStyle/>
        <a:p>
          <a:endParaRPr lang="en-US" sz="1800"/>
        </a:p>
      </dgm:t>
    </dgm:pt>
    <dgm:pt modelId="{2FC9E88E-0E97-437A-966D-345D083CBFDB}">
      <dgm:prSet phldrT="[Text]" custT="1"/>
      <dgm:spPr/>
      <dgm:t>
        <a:bodyPr/>
        <a:lstStyle/>
        <a:p>
          <a:r>
            <a:rPr lang="en-US" sz="1800" dirty="0"/>
            <a:t>As a Client…</a:t>
          </a:r>
        </a:p>
      </dgm:t>
    </dgm:pt>
    <dgm:pt modelId="{FBF929D8-9696-48AA-AFF0-8559A91094E7}" type="parTrans" cxnId="{A11166A8-42E0-4EC6-B94F-3627AA9EC61B}">
      <dgm:prSet/>
      <dgm:spPr/>
      <dgm:t>
        <a:bodyPr/>
        <a:lstStyle/>
        <a:p>
          <a:endParaRPr lang="en-US" sz="1800"/>
        </a:p>
      </dgm:t>
    </dgm:pt>
    <dgm:pt modelId="{52B048C2-5F72-4F50-B3C2-5D3FB2948BAB}" type="sibTrans" cxnId="{A11166A8-42E0-4EC6-B94F-3627AA9EC61B}">
      <dgm:prSet/>
      <dgm:spPr/>
      <dgm:t>
        <a:bodyPr/>
        <a:lstStyle/>
        <a:p>
          <a:endParaRPr lang="en-US" sz="1800"/>
        </a:p>
      </dgm:t>
    </dgm:pt>
    <dgm:pt modelId="{E4C452EC-922C-4C65-BAED-C50262BF967A}">
      <dgm:prSet phldrT="[Text]" custT="1"/>
      <dgm:spPr/>
      <dgm:t>
        <a:bodyPr/>
        <a:lstStyle/>
        <a:p>
          <a:r>
            <a:rPr lang="en-US" sz="1800" dirty="0"/>
            <a:t>I want to purchase a ticket so that I can travel on my chosen date and destination.</a:t>
          </a:r>
        </a:p>
      </dgm:t>
    </dgm:pt>
    <dgm:pt modelId="{82C23845-27BD-46DF-9150-362AF8AC85FC}" type="parTrans" cxnId="{F07F13CD-D3B3-4CDF-B00D-B9020B9F3976}">
      <dgm:prSet/>
      <dgm:spPr/>
      <dgm:t>
        <a:bodyPr/>
        <a:lstStyle/>
        <a:p>
          <a:endParaRPr lang="en-US" sz="1800"/>
        </a:p>
      </dgm:t>
    </dgm:pt>
    <dgm:pt modelId="{75BCDF6F-376B-4841-8C93-7D65B3E52C98}" type="sibTrans" cxnId="{F07F13CD-D3B3-4CDF-B00D-B9020B9F3976}">
      <dgm:prSet/>
      <dgm:spPr/>
      <dgm:t>
        <a:bodyPr/>
        <a:lstStyle/>
        <a:p>
          <a:endParaRPr lang="en-US" sz="1800"/>
        </a:p>
      </dgm:t>
    </dgm:pt>
    <dgm:pt modelId="{90799389-DC93-4120-A3AF-D749F0AC1905}">
      <dgm:prSet phldrT="[Text]" custT="1"/>
      <dgm:spPr/>
      <dgm:t>
        <a:bodyPr/>
        <a:lstStyle/>
        <a:p>
          <a:pPr>
            <a:buNone/>
          </a:pPr>
          <a:r>
            <a:rPr lang="en-US" sz="1800" i="1" dirty="0">
              <a:solidFill>
                <a:schemeClr val="accent1"/>
              </a:solidFill>
            </a:rPr>
            <a:t>Acceptance Criteria: Search uses date and destination, during the purchase process the ticket is reserved by the purchasing client so the sale is guaranteed</a:t>
          </a:r>
        </a:p>
      </dgm:t>
    </dgm:pt>
    <dgm:pt modelId="{4C2254FE-9BBF-49B9-80F0-FA106F57686A}" type="sibTrans" cxnId="{1E3C825D-A4DE-491B-B345-FA2000DFD047}">
      <dgm:prSet/>
      <dgm:spPr/>
      <dgm:t>
        <a:bodyPr/>
        <a:lstStyle/>
        <a:p>
          <a:endParaRPr lang="en-US" sz="1800"/>
        </a:p>
      </dgm:t>
    </dgm:pt>
    <dgm:pt modelId="{7BB5B62F-19D2-4BCA-9860-8B0E4B182CC8}" type="parTrans" cxnId="{1E3C825D-A4DE-491B-B345-FA2000DFD047}">
      <dgm:prSet/>
      <dgm:spPr/>
      <dgm:t>
        <a:bodyPr/>
        <a:lstStyle/>
        <a:p>
          <a:endParaRPr lang="en-US" sz="1800"/>
        </a:p>
      </dgm:t>
    </dgm:pt>
    <dgm:pt modelId="{ABAFDB7D-A475-40EA-854D-84D11D18CBFB}">
      <dgm:prSet phldrT="[Text]" custT="1"/>
      <dgm:spPr/>
      <dgm:t>
        <a:bodyPr/>
        <a:lstStyle/>
        <a:p>
          <a:r>
            <a:rPr lang="en-US" sz="1800" dirty="0"/>
            <a:t>I want to be able to choose the type of coach I get so I can travel at the level of comfort I need.</a:t>
          </a:r>
        </a:p>
      </dgm:t>
    </dgm:pt>
    <dgm:pt modelId="{FD63AF60-A8CD-48AD-88CE-5EFD35051607}" type="parTrans" cxnId="{373FF976-55B5-415D-867F-E9AB502735B8}">
      <dgm:prSet/>
      <dgm:spPr/>
      <dgm:t>
        <a:bodyPr/>
        <a:lstStyle/>
        <a:p>
          <a:endParaRPr lang="en-US" sz="1800"/>
        </a:p>
      </dgm:t>
    </dgm:pt>
    <dgm:pt modelId="{CFE1DADA-3612-412D-A46D-4B2B35296404}" type="sibTrans" cxnId="{373FF976-55B5-415D-867F-E9AB502735B8}">
      <dgm:prSet/>
      <dgm:spPr/>
      <dgm:t>
        <a:bodyPr/>
        <a:lstStyle/>
        <a:p>
          <a:endParaRPr lang="en-US" sz="1800"/>
        </a:p>
      </dgm:t>
    </dgm:pt>
    <dgm:pt modelId="{319C3953-E266-4512-8F6F-10F5670D0C07}">
      <dgm:prSet phldrT="[Text]" custT="1"/>
      <dgm:spPr/>
      <dgm:t>
        <a:bodyPr/>
        <a:lstStyle/>
        <a:p>
          <a:pPr>
            <a:buNone/>
          </a:pPr>
          <a:r>
            <a:rPr lang="en-US" sz="1800" i="1" dirty="0">
              <a:solidFill>
                <a:schemeClr val="accent1"/>
              </a:solidFill>
            </a:rPr>
            <a:t>Acceptance Criteria: Tickets include the coach type, search can optionally include coach type filtering</a:t>
          </a:r>
        </a:p>
      </dgm:t>
    </dgm:pt>
    <dgm:pt modelId="{2D91AB5A-86E9-4A9A-AE29-DE39A7A25F7F}" type="parTrans" cxnId="{44DBF6B1-525B-406B-B636-7F04DD6E7223}">
      <dgm:prSet/>
      <dgm:spPr/>
      <dgm:t>
        <a:bodyPr/>
        <a:lstStyle/>
        <a:p>
          <a:endParaRPr lang="en-US" sz="1800"/>
        </a:p>
      </dgm:t>
    </dgm:pt>
    <dgm:pt modelId="{CA9D9663-C8C1-4CB7-B825-8B8A1BC565E0}" type="sibTrans" cxnId="{44DBF6B1-525B-406B-B636-7F04DD6E7223}">
      <dgm:prSet/>
      <dgm:spPr/>
      <dgm:t>
        <a:bodyPr/>
        <a:lstStyle/>
        <a:p>
          <a:endParaRPr lang="en-US" sz="1800"/>
        </a:p>
      </dgm:t>
    </dgm:pt>
    <dgm:pt modelId="{749829E5-F3C0-4E29-8814-A9CEF6FF3033}">
      <dgm:prSet phldrT="[Text]" custT="1"/>
      <dgm:spPr/>
      <dgm:t>
        <a:bodyPr/>
        <a:lstStyle/>
        <a:p>
          <a:r>
            <a:rPr lang="en-US" sz="1800" dirty="0"/>
            <a:t>I want to be able to get a refund for a ticket if I cannot travel for any reason.</a:t>
          </a:r>
        </a:p>
      </dgm:t>
    </dgm:pt>
    <dgm:pt modelId="{A1CA0630-CDA4-48F9-9FBA-B82A89E0A095}" type="parTrans" cxnId="{861D8697-33CC-4931-BD56-7CC850E11BA7}">
      <dgm:prSet/>
      <dgm:spPr/>
      <dgm:t>
        <a:bodyPr/>
        <a:lstStyle/>
        <a:p>
          <a:endParaRPr lang="en-US" sz="1800"/>
        </a:p>
      </dgm:t>
    </dgm:pt>
    <dgm:pt modelId="{3FC84819-569B-44EB-97EF-752491DB02E6}" type="sibTrans" cxnId="{861D8697-33CC-4931-BD56-7CC850E11BA7}">
      <dgm:prSet/>
      <dgm:spPr/>
      <dgm:t>
        <a:bodyPr/>
        <a:lstStyle/>
        <a:p>
          <a:endParaRPr lang="en-US" sz="1800"/>
        </a:p>
      </dgm:t>
    </dgm:pt>
    <dgm:pt modelId="{A0BA77D9-D12B-4A7A-9560-91C4B1F0B2E1}">
      <dgm:prSet phldrT="[Text]" custT="1"/>
      <dgm:spPr/>
      <dgm:t>
        <a:bodyPr/>
        <a:lstStyle/>
        <a:p>
          <a:pPr>
            <a:buNone/>
          </a:pPr>
          <a:r>
            <a:rPr lang="en-US" sz="1800" i="1" dirty="0">
              <a:solidFill>
                <a:schemeClr val="accent1"/>
              </a:solidFill>
            </a:rPr>
            <a:t>Acceptance Criteria: System allows for a return of a ticket be performed by the cashier and the money will be returned to client balance</a:t>
          </a:r>
        </a:p>
      </dgm:t>
    </dgm:pt>
    <dgm:pt modelId="{ACF9F72D-B6DF-407C-8946-4B429AFE1FDE}" type="parTrans" cxnId="{80C327A9-2669-4EFE-93B1-D52259AC0C1A}">
      <dgm:prSet/>
      <dgm:spPr/>
      <dgm:t>
        <a:bodyPr/>
        <a:lstStyle/>
        <a:p>
          <a:endParaRPr lang="en-US" sz="1800"/>
        </a:p>
      </dgm:t>
    </dgm:pt>
    <dgm:pt modelId="{997BD75A-267B-41CC-A7CB-9DC2C7F61129}" type="sibTrans" cxnId="{80C327A9-2669-4EFE-93B1-D52259AC0C1A}">
      <dgm:prSet/>
      <dgm:spPr/>
      <dgm:t>
        <a:bodyPr/>
        <a:lstStyle/>
        <a:p>
          <a:endParaRPr lang="en-US" sz="1800"/>
        </a:p>
      </dgm:t>
    </dgm:pt>
    <dgm:pt modelId="{1B38B5AF-E9A1-48CC-8E94-59DC8D6AA5D1}" type="pres">
      <dgm:prSet presAssocID="{F540A667-2BCE-474C-B324-686C62087B9D}" presName="linear" presStyleCnt="0">
        <dgm:presLayoutVars>
          <dgm:dir/>
          <dgm:animLvl val="lvl"/>
          <dgm:resizeHandles val="exact"/>
        </dgm:presLayoutVars>
      </dgm:prSet>
      <dgm:spPr/>
    </dgm:pt>
    <dgm:pt modelId="{2D1D10E0-4CD0-4437-84BE-29D4788C9D27}" type="pres">
      <dgm:prSet presAssocID="{0F5F81AF-9636-41BD-8F66-222F4C1E0006}" presName="parentLin" presStyleCnt="0"/>
      <dgm:spPr/>
    </dgm:pt>
    <dgm:pt modelId="{0A301E4A-6EBB-4A89-9622-E3DC2C85E715}" type="pres">
      <dgm:prSet presAssocID="{0F5F81AF-9636-41BD-8F66-222F4C1E0006}" presName="parentLeftMargin" presStyleLbl="node1" presStyleIdx="0" presStyleCnt="3"/>
      <dgm:spPr/>
    </dgm:pt>
    <dgm:pt modelId="{153202E2-906D-425C-BFAD-5A491273FAA1}" type="pres">
      <dgm:prSet presAssocID="{0F5F81AF-9636-41BD-8F66-222F4C1E000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E8EC978-C306-4D75-B767-442D22A39967}" type="pres">
      <dgm:prSet presAssocID="{0F5F81AF-9636-41BD-8F66-222F4C1E0006}" presName="negativeSpace" presStyleCnt="0"/>
      <dgm:spPr/>
    </dgm:pt>
    <dgm:pt modelId="{30B13FB7-076A-4BFE-A26D-06DD603620E1}" type="pres">
      <dgm:prSet presAssocID="{0F5F81AF-9636-41BD-8F66-222F4C1E0006}" presName="childText" presStyleLbl="conFgAcc1" presStyleIdx="0" presStyleCnt="3">
        <dgm:presLayoutVars>
          <dgm:bulletEnabled val="1"/>
        </dgm:presLayoutVars>
      </dgm:prSet>
      <dgm:spPr/>
    </dgm:pt>
    <dgm:pt modelId="{438967FA-D8F0-4EA7-BAD8-868C3FE49B03}" type="pres">
      <dgm:prSet presAssocID="{4C4DB703-312F-47C9-8822-45A664C0478F}" presName="spaceBetweenRectangles" presStyleCnt="0"/>
      <dgm:spPr/>
    </dgm:pt>
    <dgm:pt modelId="{335A960B-8981-4E70-BF79-EF97DF4F526C}" type="pres">
      <dgm:prSet presAssocID="{A7E45E18-C1F3-47A4-9426-9143F08E304C}" presName="parentLin" presStyleCnt="0"/>
      <dgm:spPr/>
    </dgm:pt>
    <dgm:pt modelId="{A8C586DB-034F-4B89-A99A-E7E3D22408D8}" type="pres">
      <dgm:prSet presAssocID="{A7E45E18-C1F3-47A4-9426-9143F08E304C}" presName="parentLeftMargin" presStyleLbl="node1" presStyleIdx="0" presStyleCnt="3"/>
      <dgm:spPr/>
    </dgm:pt>
    <dgm:pt modelId="{F781EF27-9C08-496A-90AE-FC018211C297}" type="pres">
      <dgm:prSet presAssocID="{A7E45E18-C1F3-47A4-9426-9143F08E304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869B5F4-5E4F-47B2-87BC-BF66EB803835}" type="pres">
      <dgm:prSet presAssocID="{A7E45E18-C1F3-47A4-9426-9143F08E304C}" presName="negativeSpace" presStyleCnt="0"/>
      <dgm:spPr/>
    </dgm:pt>
    <dgm:pt modelId="{3BC48CCC-BA01-4F50-A0FB-999013744567}" type="pres">
      <dgm:prSet presAssocID="{A7E45E18-C1F3-47A4-9426-9143F08E304C}" presName="childText" presStyleLbl="conFgAcc1" presStyleIdx="1" presStyleCnt="3">
        <dgm:presLayoutVars>
          <dgm:bulletEnabled val="1"/>
        </dgm:presLayoutVars>
      </dgm:prSet>
      <dgm:spPr/>
    </dgm:pt>
    <dgm:pt modelId="{F00E6B1B-463C-46D1-9A2F-81934EC1DDA9}" type="pres">
      <dgm:prSet presAssocID="{3CC6A051-C0AE-4DF4-A3C3-D8F01499CDCE}" presName="spaceBetweenRectangles" presStyleCnt="0"/>
      <dgm:spPr/>
    </dgm:pt>
    <dgm:pt modelId="{FD3463AE-5CCD-42D0-AA7B-D3AFB3815EFE}" type="pres">
      <dgm:prSet presAssocID="{2FC9E88E-0E97-437A-966D-345D083CBFDB}" presName="parentLin" presStyleCnt="0"/>
      <dgm:spPr/>
    </dgm:pt>
    <dgm:pt modelId="{34FBD2AD-CA32-4557-9056-7E2D6FE136FE}" type="pres">
      <dgm:prSet presAssocID="{2FC9E88E-0E97-437A-966D-345D083CBFDB}" presName="parentLeftMargin" presStyleLbl="node1" presStyleIdx="1" presStyleCnt="3"/>
      <dgm:spPr/>
    </dgm:pt>
    <dgm:pt modelId="{784D2470-D0D2-44BA-97FE-A70E59D6A421}" type="pres">
      <dgm:prSet presAssocID="{2FC9E88E-0E97-437A-966D-345D083CBFD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1987344-3523-4D3C-B261-9DD6B5A4369B}" type="pres">
      <dgm:prSet presAssocID="{2FC9E88E-0E97-437A-966D-345D083CBFDB}" presName="negativeSpace" presStyleCnt="0"/>
      <dgm:spPr/>
    </dgm:pt>
    <dgm:pt modelId="{C2079A0D-923B-46F7-81F1-4F1F49CFD6A5}" type="pres">
      <dgm:prSet presAssocID="{2FC9E88E-0E97-437A-966D-345D083CBFD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22DD31A-E5BD-4BA0-8B72-5CF55AF7C6F8}" type="presOf" srcId="{A7E45E18-C1F3-47A4-9426-9143F08E304C}" destId="{F781EF27-9C08-496A-90AE-FC018211C297}" srcOrd="1" destOrd="0" presId="urn:microsoft.com/office/officeart/2005/8/layout/list1"/>
    <dgm:cxn modelId="{7B57BE29-AC83-45CC-8681-404B4D5FF8BB}" srcId="{F540A667-2BCE-474C-B324-686C62087B9D}" destId="{0F5F81AF-9636-41BD-8F66-222F4C1E0006}" srcOrd="0" destOrd="0" parTransId="{4CB08FD0-CF04-4D5E-8208-1A7E9A9E55DB}" sibTransId="{4C4DB703-312F-47C9-8822-45A664C0478F}"/>
    <dgm:cxn modelId="{261EBE35-5BD5-4188-BF87-0B08A53C14A4}" type="presOf" srcId="{0F5F81AF-9636-41BD-8F66-222F4C1E0006}" destId="{0A301E4A-6EBB-4A89-9622-E3DC2C85E715}" srcOrd="0" destOrd="0" presId="urn:microsoft.com/office/officeart/2005/8/layout/list1"/>
    <dgm:cxn modelId="{DD12A037-D151-46A5-BC24-A7A5DD98EDAA}" type="presOf" srcId="{2FC9E88E-0E97-437A-966D-345D083CBFDB}" destId="{784D2470-D0D2-44BA-97FE-A70E59D6A421}" srcOrd="1" destOrd="0" presId="urn:microsoft.com/office/officeart/2005/8/layout/list1"/>
    <dgm:cxn modelId="{1E3C825D-A4DE-491B-B345-FA2000DFD047}" srcId="{0F5F81AF-9636-41BD-8F66-222F4C1E0006}" destId="{90799389-DC93-4120-A3AF-D749F0AC1905}" srcOrd="1" destOrd="0" parTransId="{7BB5B62F-19D2-4BCA-9860-8B0E4B182CC8}" sibTransId="{4C2254FE-9BBF-49B9-80F0-FA106F57686A}"/>
    <dgm:cxn modelId="{38C53E45-06E0-4B33-AF2E-B23519F33167}" type="presOf" srcId="{749829E5-F3C0-4E29-8814-A9CEF6FF3033}" destId="{C2079A0D-923B-46F7-81F1-4F1F49CFD6A5}" srcOrd="0" destOrd="0" presId="urn:microsoft.com/office/officeart/2005/8/layout/list1"/>
    <dgm:cxn modelId="{E1437B50-158E-4887-97C1-B6906ED504D4}" type="presOf" srcId="{A0BA77D9-D12B-4A7A-9560-91C4B1F0B2E1}" destId="{C2079A0D-923B-46F7-81F1-4F1F49CFD6A5}" srcOrd="0" destOrd="1" presId="urn:microsoft.com/office/officeart/2005/8/layout/list1"/>
    <dgm:cxn modelId="{373FF976-55B5-415D-867F-E9AB502735B8}" srcId="{A7E45E18-C1F3-47A4-9426-9143F08E304C}" destId="{ABAFDB7D-A475-40EA-854D-84D11D18CBFB}" srcOrd="0" destOrd="0" parTransId="{FD63AF60-A8CD-48AD-88CE-5EFD35051607}" sibTransId="{CFE1DADA-3612-412D-A46D-4B2B35296404}"/>
    <dgm:cxn modelId="{BFAEFE56-DB9E-4E78-B8C3-655256C47F25}" type="presOf" srcId="{2FC9E88E-0E97-437A-966D-345D083CBFDB}" destId="{34FBD2AD-CA32-4557-9056-7E2D6FE136FE}" srcOrd="0" destOrd="0" presId="urn:microsoft.com/office/officeart/2005/8/layout/list1"/>
    <dgm:cxn modelId="{A9890687-39DD-4AE7-9153-B200534D4D29}" type="presOf" srcId="{A7E45E18-C1F3-47A4-9426-9143F08E304C}" destId="{A8C586DB-034F-4B89-A99A-E7E3D22408D8}" srcOrd="0" destOrd="0" presId="urn:microsoft.com/office/officeart/2005/8/layout/list1"/>
    <dgm:cxn modelId="{D677668D-324B-40E1-BA5E-2799E7F0B4DE}" type="presOf" srcId="{ABAFDB7D-A475-40EA-854D-84D11D18CBFB}" destId="{3BC48CCC-BA01-4F50-A0FB-999013744567}" srcOrd="0" destOrd="0" presId="urn:microsoft.com/office/officeart/2005/8/layout/list1"/>
    <dgm:cxn modelId="{861D8697-33CC-4931-BD56-7CC850E11BA7}" srcId="{2FC9E88E-0E97-437A-966D-345D083CBFDB}" destId="{749829E5-F3C0-4E29-8814-A9CEF6FF3033}" srcOrd="0" destOrd="0" parTransId="{A1CA0630-CDA4-48F9-9FBA-B82A89E0A095}" sibTransId="{3FC84819-569B-44EB-97EF-752491DB02E6}"/>
    <dgm:cxn modelId="{CA6540A5-817B-4406-B0AE-DAC5603678E4}" type="presOf" srcId="{F540A667-2BCE-474C-B324-686C62087B9D}" destId="{1B38B5AF-E9A1-48CC-8E94-59DC8D6AA5D1}" srcOrd="0" destOrd="0" presId="urn:microsoft.com/office/officeart/2005/8/layout/list1"/>
    <dgm:cxn modelId="{A11166A8-42E0-4EC6-B94F-3627AA9EC61B}" srcId="{F540A667-2BCE-474C-B324-686C62087B9D}" destId="{2FC9E88E-0E97-437A-966D-345D083CBFDB}" srcOrd="2" destOrd="0" parTransId="{FBF929D8-9696-48AA-AFF0-8559A91094E7}" sibTransId="{52B048C2-5F72-4F50-B3C2-5D3FB2948BAB}"/>
    <dgm:cxn modelId="{80C327A9-2669-4EFE-93B1-D52259AC0C1A}" srcId="{2FC9E88E-0E97-437A-966D-345D083CBFDB}" destId="{A0BA77D9-D12B-4A7A-9560-91C4B1F0B2E1}" srcOrd="1" destOrd="0" parTransId="{ACF9F72D-B6DF-407C-8946-4B429AFE1FDE}" sibTransId="{997BD75A-267B-41CC-A7CB-9DC2C7F61129}"/>
    <dgm:cxn modelId="{44DBF6B1-525B-406B-B636-7F04DD6E7223}" srcId="{A7E45E18-C1F3-47A4-9426-9143F08E304C}" destId="{319C3953-E266-4512-8F6F-10F5670D0C07}" srcOrd="1" destOrd="0" parTransId="{2D91AB5A-86E9-4A9A-AE29-DE39A7A25F7F}" sibTransId="{CA9D9663-C8C1-4CB7-B825-8B8A1BC565E0}"/>
    <dgm:cxn modelId="{1CFD83C6-EB27-4289-9500-79F289F06AE4}" type="presOf" srcId="{0F5F81AF-9636-41BD-8F66-222F4C1E0006}" destId="{153202E2-906D-425C-BFAD-5A491273FAA1}" srcOrd="1" destOrd="0" presId="urn:microsoft.com/office/officeart/2005/8/layout/list1"/>
    <dgm:cxn modelId="{F07F13CD-D3B3-4CDF-B00D-B9020B9F3976}" srcId="{0F5F81AF-9636-41BD-8F66-222F4C1E0006}" destId="{E4C452EC-922C-4C65-BAED-C50262BF967A}" srcOrd="0" destOrd="0" parTransId="{82C23845-27BD-46DF-9150-362AF8AC85FC}" sibTransId="{75BCDF6F-376B-4841-8C93-7D65B3E52C98}"/>
    <dgm:cxn modelId="{338B1FD1-86C5-4635-B18C-D85F1E745C4C}" type="presOf" srcId="{90799389-DC93-4120-A3AF-D749F0AC1905}" destId="{30B13FB7-076A-4BFE-A26D-06DD603620E1}" srcOrd="0" destOrd="1" presId="urn:microsoft.com/office/officeart/2005/8/layout/list1"/>
    <dgm:cxn modelId="{FD77C6D9-8EB0-4687-AB45-56CF96CFA0FF}" type="presOf" srcId="{319C3953-E266-4512-8F6F-10F5670D0C07}" destId="{3BC48CCC-BA01-4F50-A0FB-999013744567}" srcOrd="0" destOrd="1" presId="urn:microsoft.com/office/officeart/2005/8/layout/list1"/>
    <dgm:cxn modelId="{B77BA6DF-978A-4E8C-A781-59C350903D3A}" srcId="{F540A667-2BCE-474C-B324-686C62087B9D}" destId="{A7E45E18-C1F3-47A4-9426-9143F08E304C}" srcOrd="1" destOrd="0" parTransId="{E3124E29-EEBC-4ABB-AC59-4820E92D8B2B}" sibTransId="{3CC6A051-C0AE-4DF4-A3C3-D8F01499CDCE}"/>
    <dgm:cxn modelId="{A19444FC-C2FA-4804-B54C-9B4E5F4D9295}" type="presOf" srcId="{E4C452EC-922C-4C65-BAED-C50262BF967A}" destId="{30B13FB7-076A-4BFE-A26D-06DD603620E1}" srcOrd="0" destOrd="0" presId="urn:microsoft.com/office/officeart/2005/8/layout/list1"/>
    <dgm:cxn modelId="{33A91370-E9E3-4D5B-B823-206BA615A3B1}" type="presParOf" srcId="{1B38B5AF-E9A1-48CC-8E94-59DC8D6AA5D1}" destId="{2D1D10E0-4CD0-4437-84BE-29D4788C9D27}" srcOrd="0" destOrd="0" presId="urn:microsoft.com/office/officeart/2005/8/layout/list1"/>
    <dgm:cxn modelId="{111BBD09-DAF7-4FEB-AFC3-68194C40E324}" type="presParOf" srcId="{2D1D10E0-4CD0-4437-84BE-29D4788C9D27}" destId="{0A301E4A-6EBB-4A89-9622-E3DC2C85E715}" srcOrd="0" destOrd="0" presId="urn:microsoft.com/office/officeart/2005/8/layout/list1"/>
    <dgm:cxn modelId="{68DFFAEE-6506-4788-B5FC-63A8BFC37EB4}" type="presParOf" srcId="{2D1D10E0-4CD0-4437-84BE-29D4788C9D27}" destId="{153202E2-906D-425C-BFAD-5A491273FAA1}" srcOrd="1" destOrd="0" presId="urn:microsoft.com/office/officeart/2005/8/layout/list1"/>
    <dgm:cxn modelId="{334E6673-512C-4B93-95D7-7CFCD61312DF}" type="presParOf" srcId="{1B38B5AF-E9A1-48CC-8E94-59DC8D6AA5D1}" destId="{8E8EC978-C306-4D75-B767-442D22A39967}" srcOrd="1" destOrd="0" presId="urn:microsoft.com/office/officeart/2005/8/layout/list1"/>
    <dgm:cxn modelId="{5B9AF174-FCFC-4384-AC71-647F8032E258}" type="presParOf" srcId="{1B38B5AF-E9A1-48CC-8E94-59DC8D6AA5D1}" destId="{30B13FB7-076A-4BFE-A26D-06DD603620E1}" srcOrd="2" destOrd="0" presId="urn:microsoft.com/office/officeart/2005/8/layout/list1"/>
    <dgm:cxn modelId="{E23AE3C5-8DED-4244-ADC7-4ADB9432ED9D}" type="presParOf" srcId="{1B38B5AF-E9A1-48CC-8E94-59DC8D6AA5D1}" destId="{438967FA-D8F0-4EA7-BAD8-868C3FE49B03}" srcOrd="3" destOrd="0" presId="urn:microsoft.com/office/officeart/2005/8/layout/list1"/>
    <dgm:cxn modelId="{B5869DCF-F6DE-4DDA-AD0E-8F12F65BF19B}" type="presParOf" srcId="{1B38B5AF-E9A1-48CC-8E94-59DC8D6AA5D1}" destId="{335A960B-8981-4E70-BF79-EF97DF4F526C}" srcOrd="4" destOrd="0" presId="urn:microsoft.com/office/officeart/2005/8/layout/list1"/>
    <dgm:cxn modelId="{BF4E22FB-5D98-44A2-9D6B-E82631A3A516}" type="presParOf" srcId="{335A960B-8981-4E70-BF79-EF97DF4F526C}" destId="{A8C586DB-034F-4B89-A99A-E7E3D22408D8}" srcOrd="0" destOrd="0" presId="urn:microsoft.com/office/officeart/2005/8/layout/list1"/>
    <dgm:cxn modelId="{D8D90B43-3451-4EB2-AE35-E5CA6183FBC3}" type="presParOf" srcId="{335A960B-8981-4E70-BF79-EF97DF4F526C}" destId="{F781EF27-9C08-496A-90AE-FC018211C297}" srcOrd="1" destOrd="0" presId="urn:microsoft.com/office/officeart/2005/8/layout/list1"/>
    <dgm:cxn modelId="{F1297767-574D-41D1-99E4-C0DA026E07B3}" type="presParOf" srcId="{1B38B5AF-E9A1-48CC-8E94-59DC8D6AA5D1}" destId="{5869B5F4-5E4F-47B2-87BC-BF66EB803835}" srcOrd="5" destOrd="0" presId="urn:microsoft.com/office/officeart/2005/8/layout/list1"/>
    <dgm:cxn modelId="{BB2B5229-EF23-49CD-8AEC-830D1E471B22}" type="presParOf" srcId="{1B38B5AF-E9A1-48CC-8E94-59DC8D6AA5D1}" destId="{3BC48CCC-BA01-4F50-A0FB-999013744567}" srcOrd="6" destOrd="0" presId="urn:microsoft.com/office/officeart/2005/8/layout/list1"/>
    <dgm:cxn modelId="{6474727B-883E-444D-93B1-F661D45CF5EF}" type="presParOf" srcId="{1B38B5AF-E9A1-48CC-8E94-59DC8D6AA5D1}" destId="{F00E6B1B-463C-46D1-9A2F-81934EC1DDA9}" srcOrd="7" destOrd="0" presId="urn:microsoft.com/office/officeart/2005/8/layout/list1"/>
    <dgm:cxn modelId="{5D95AEDE-1FA3-4AD4-A456-E62F45FC978A}" type="presParOf" srcId="{1B38B5AF-E9A1-48CC-8E94-59DC8D6AA5D1}" destId="{FD3463AE-5CCD-42D0-AA7B-D3AFB3815EFE}" srcOrd="8" destOrd="0" presId="urn:microsoft.com/office/officeart/2005/8/layout/list1"/>
    <dgm:cxn modelId="{EAB69ECD-3731-46A9-95BB-9667A78A2E05}" type="presParOf" srcId="{FD3463AE-5CCD-42D0-AA7B-D3AFB3815EFE}" destId="{34FBD2AD-CA32-4557-9056-7E2D6FE136FE}" srcOrd="0" destOrd="0" presId="urn:microsoft.com/office/officeart/2005/8/layout/list1"/>
    <dgm:cxn modelId="{4B30597B-2AAD-49B8-AAE3-BC73FC4D824D}" type="presParOf" srcId="{FD3463AE-5CCD-42D0-AA7B-D3AFB3815EFE}" destId="{784D2470-D0D2-44BA-97FE-A70E59D6A421}" srcOrd="1" destOrd="0" presId="urn:microsoft.com/office/officeart/2005/8/layout/list1"/>
    <dgm:cxn modelId="{DEC33BAA-6E4E-48CB-BEFA-68187161015E}" type="presParOf" srcId="{1B38B5AF-E9A1-48CC-8E94-59DC8D6AA5D1}" destId="{71987344-3523-4D3C-B261-9DD6B5A4369B}" srcOrd="9" destOrd="0" presId="urn:microsoft.com/office/officeart/2005/8/layout/list1"/>
    <dgm:cxn modelId="{AB9E8A6A-EB2D-438A-91AC-DE78D7DA72B5}" type="presParOf" srcId="{1B38B5AF-E9A1-48CC-8E94-59DC8D6AA5D1}" destId="{C2079A0D-923B-46F7-81F1-4F1F49CFD6A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ata2.xml><?xml version="1.0" encoding="utf-8"?>
<dgm:dataModel xmlns:dgm="http://schemas.openxmlformats.org/drawingml/2006/diagram" xmlns:a="http://schemas.openxmlformats.org/drawingml/2006/main">
  <dgm:ptLst>
    <dgm:pt modelId="{F540A667-2BCE-474C-B324-686C62087B9D}" type="doc">
      <dgm:prSet loTypeId="urn:microsoft.com/office/officeart/2005/8/layout/list1" loCatId="list" qsTypeId="urn:microsoft.com/office/officeart/2005/8/quickstyle/simple1" qsCatId="simple" csTypeId="urn:microsoft.com/office/officeart/2005/8/colors/accent1_2" csCatId="accent1" phldr="1"/>
      <dgm:spPr/>
      <dgm:t>
        <a:bodyPr/>
        <a:lstStyle/>
        <a:p>
          <a:endParaRPr lang="en-US"/>
        </a:p>
      </dgm:t>
    </dgm:pt>
    <dgm:pt modelId="{0F5F81AF-9636-41BD-8F66-222F4C1E0006}">
      <dgm:prSet phldrT="[Text]" custT="1"/>
      <dgm:spPr/>
      <dgm:t>
        <a:bodyPr/>
        <a:lstStyle/>
        <a:p>
          <a:r>
            <a:rPr lang="en-US" sz="1800" dirty="0"/>
            <a:t>As a Cashier…</a:t>
          </a:r>
        </a:p>
      </dgm:t>
    </dgm:pt>
    <dgm:pt modelId="{4CB08FD0-CF04-4D5E-8208-1A7E9A9E55DB}" type="parTrans" cxnId="{7B57BE29-AC83-45CC-8681-404B4D5FF8BB}">
      <dgm:prSet/>
      <dgm:spPr/>
      <dgm:t>
        <a:bodyPr/>
        <a:lstStyle/>
        <a:p>
          <a:endParaRPr lang="en-US" sz="1800"/>
        </a:p>
      </dgm:t>
    </dgm:pt>
    <dgm:pt modelId="{4C4DB703-312F-47C9-8822-45A664C0478F}" type="sibTrans" cxnId="{7B57BE29-AC83-45CC-8681-404B4D5FF8BB}">
      <dgm:prSet/>
      <dgm:spPr/>
      <dgm:t>
        <a:bodyPr/>
        <a:lstStyle/>
        <a:p>
          <a:endParaRPr lang="en-US" sz="1800"/>
        </a:p>
      </dgm:t>
    </dgm:pt>
    <dgm:pt modelId="{A7E45E18-C1F3-47A4-9426-9143F08E304C}">
      <dgm:prSet phldrT="[Text]" custT="1"/>
      <dgm:spPr/>
      <dgm:t>
        <a:bodyPr/>
        <a:lstStyle/>
        <a:p>
          <a:r>
            <a:rPr lang="en-US" sz="1800" dirty="0"/>
            <a:t>As a Cashier…</a:t>
          </a:r>
        </a:p>
      </dgm:t>
    </dgm:pt>
    <dgm:pt modelId="{E3124E29-EEBC-4ABB-AC59-4820E92D8B2B}" type="parTrans" cxnId="{B77BA6DF-978A-4E8C-A781-59C350903D3A}">
      <dgm:prSet/>
      <dgm:spPr/>
      <dgm:t>
        <a:bodyPr/>
        <a:lstStyle/>
        <a:p>
          <a:endParaRPr lang="en-US" sz="1800"/>
        </a:p>
      </dgm:t>
    </dgm:pt>
    <dgm:pt modelId="{3CC6A051-C0AE-4DF4-A3C3-D8F01499CDCE}" type="sibTrans" cxnId="{B77BA6DF-978A-4E8C-A781-59C350903D3A}">
      <dgm:prSet/>
      <dgm:spPr/>
      <dgm:t>
        <a:bodyPr/>
        <a:lstStyle/>
        <a:p>
          <a:endParaRPr lang="en-US" sz="1800"/>
        </a:p>
      </dgm:t>
    </dgm:pt>
    <dgm:pt modelId="{2FC9E88E-0E97-437A-966D-345D083CBFDB}">
      <dgm:prSet phldrT="[Text]" custT="1"/>
      <dgm:spPr/>
      <dgm:t>
        <a:bodyPr/>
        <a:lstStyle/>
        <a:p>
          <a:r>
            <a:rPr lang="en-US" sz="1800" dirty="0"/>
            <a:t>As a Central Office Manager…</a:t>
          </a:r>
        </a:p>
      </dgm:t>
    </dgm:pt>
    <dgm:pt modelId="{FBF929D8-9696-48AA-AFF0-8559A91094E7}" type="parTrans" cxnId="{A11166A8-42E0-4EC6-B94F-3627AA9EC61B}">
      <dgm:prSet/>
      <dgm:spPr/>
      <dgm:t>
        <a:bodyPr/>
        <a:lstStyle/>
        <a:p>
          <a:endParaRPr lang="en-US" sz="1800"/>
        </a:p>
      </dgm:t>
    </dgm:pt>
    <dgm:pt modelId="{52B048C2-5F72-4F50-B3C2-5D3FB2948BAB}" type="sibTrans" cxnId="{A11166A8-42E0-4EC6-B94F-3627AA9EC61B}">
      <dgm:prSet/>
      <dgm:spPr/>
      <dgm:t>
        <a:bodyPr/>
        <a:lstStyle/>
        <a:p>
          <a:endParaRPr lang="en-US" sz="1800"/>
        </a:p>
      </dgm:t>
    </dgm:pt>
    <dgm:pt modelId="{E4C452EC-922C-4C65-BAED-C50262BF967A}">
      <dgm:prSet phldrT="[Text]" custT="1"/>
      <dgm:spPr/>
      <dgm:t>
        <a:bodyPr/>
        <a:lstStyle/>
        <a:p>
          <a:r>
            <a:rPr lang="en-US" sz="1800" dirty="0"/>
            <a:t>I want to search for available tickets so that I can provide the client with valid options.</a:t>
          </a:r>
        </a:p>
      </dgm:t>
    </dgm:pt>
    <dgm:pt modelId="{82C23845-27BD-46DF-9150-362AF8AC85FC}" type="parTrans" cxnId="{F07F13CD-D3B3-4CDF-B00D-B9020B9F3976}">
      <dgm:prSet/>
      <dgm:spPr/>
      <dgm:t>
        <a:bodyPr/>
        <a:lstStyle/>
        <a:p>
          <a:endParaRPr lang="en-US" sz="1800"/>
        </a:p>
      </dgm:t>
    </dgm:pt>
    <dgm:pt modelId="{75BCDF6F-376B-4841-8C93-7D65B3E52C98}" type="sibTrans" cxnId="{F07F13CD-D3B3-4CDF-B00D-B9020B9F3976}">
      <dgm:prSet/>
      <dgm:spPr/>
      <dgm:t>
        <a:bodyPr/>
        <a:lstStyle/>
        <a:p>
          <a:endParaRPr lang="en-US" sz="1800"/>
        </a:p>
      </dgm:t>
    </dgm:pt>
    <dgm:pt modelId="{90799389-DC93-4120-A3AF-D749F0AC1905}">
      <dgm:prSet phldrT="[Text]" custT="1"/>
      <dgm:spPr/>
      <dgm:t>
        <a:bodyPr/>
        <a:lstStyle/>
        <a:p>
          <a:pPr>
            <a:buNone/>
          </a:pPr>
          <a:r>
            <a:rPr lang="en-US" sz="1800" i="1" dirty="0">
              <a:solidFill>
                <a:schemeClr val="accent1"/>
              </a:solidFill>
            </a:rPr>
            <a:t>Acceptance Criteria: System only shows tickets that are not sold or currently reserved with date, destination or coach type filtering</a:t>
          </a:r>
        </a:p>
      </dgm:t>
    </dgm:pt>
    <dgm:pt modelId="{4C2254FE-9BBF-49B9-80F0-FA106F57686A}" type="sibTrans" cxnId="{1E3C825D-A4DE-491B-B345-FA2000DFD047}">
      <dgm:prSet/>
      <dgm:spPr/>
      <dgm:t>
        <a:bodyPr/>
        <a:lstStyle/>
        <a:p>
          <a:endParaRPr lang="en-US" sz="1800"/>
        </a:p>
      </dgm:t>
    </dgm:pt>
    <dgm:pt modelId="{7BB5B62F-19D2-4BCA-9860-8B0E4B182CC8}" type="parTrans" cxnId="{1E3C825D-A4DE-491B-B345-FA2000DFD047}">
      <dgm:prSet/>
      <dgm:spPr/>
      <dgm:t>
        <a:bodyPr/>
        <a:lstStyle/>
        <a:p>
          <a:endParaRPr lang="en-US" sz="1800"/>
        </a:p>
      </dgm:t>
    </dgm:pt>
    <dgm:pt modelId="{ABAFDB7D-A475-40EA-854D-84D11D18CBFB}">
      <dgm:prSet phldrT="[Text]" custT="1"/>
      <dgm:spPr/>
      <dgm:t>
        <a:bodyPr/>
        <a:lstStyle/>
        <a:p>
          <a:r>
            <a:rPr lang="en-US" sz="1800" dirty="0"/>
            <a:t>I want to make as little mistakes as possible.</a:t>
          </a:r>
        </a:p>
      </dgm:t>
    </dgm:pt>
    <dgm:pt modelId="{FD63AF60-A8CD-48AD-88CE-5EFD35051607}" type="parTrans" cxnId="{373FF976-55B5-415D-867F-E9AB502735B8}">
      <dgm:prSet/>
      <dgm:spPr/>
      <dgm:t>
        <a:bodyPr/>
        <a:lstStyle/>
        <a:p>
          <a:endParaRPr lang="en-US" sz="1800"/>
        </a:p>
      </dgm:t>
    </dgm:pt>
    <dgm:pt modelId="{CFE1DADA-3612-412D-A46D-4B2B35296404}" type="sibTrans" cxnId="{373FF976-55B5-415D-867F-E9AB502735B8}">
      <dgm:prSet/>
      <dgm:spPr/>
      <dgm:t>
        <a:bodyPr/>
        <a:lstStyle/>
        <a:p>
          <a:endParaRPr lang="en-US" sz="1800"/>
        </a:p>
      </dgm:t>
    </dgm:pt>
    <dgm:pt modelId="{319C3953-E266-4512-8F6F-10F5670D0C07}">
      <dgm:prSet phldrT="[Text]" custT="1"/>
      <dgm:spPr/>
      <dgm:t>
        <a:bodyPr/>
        <a:lstStyle/>
        <a:p>
          <a:pPr>
            <a:buNone/>
          </a:pPr>
          <a:r>
            <a:rPr lang="en-US" sz="1800" i="1" dirty="0">
              <a:solidFill>
                <a:schemeClr val="accent1"/>
              </a:solidFill>
            </a:rPr>
            <a:t>Acceptance Criteria: System eliminates double-booking, automatically calculates and applies penalties on refunds and stores the daily ticket operations history</a:t>
          </a:r>
        </a:p>
      </dgm:t>
    </dgm:pt>
    <dgm:pt modelId="{2D91AB5A-86E9-4A9A-AE29-DE39A7A25F7F}" type="parTrans" cxnId="{44DBF6B1-525B-406B-B636-7F04DD6E7223}">
      <dgm:prSet/>
      <dgm:spPr/>
      <dgm:t>
        <a:bodyPr/>
        <a:lstStyle/>
        <a:p>
          <a:endParaRPr lang="en-US" sz="1800"/>
        </a:p>
      </dgm:t>
    </dgm:pt>
    <dgm:pt modelId="{CA9D9663-C8C1-4CB7-B825-8B8A1BC565E0}" type="sibTrans" cxnId="{44DBF6B1-525B-406B-B636-7F04DD6E7223}">
      <dgm:prSet/>
      <dgm:spPr/>
      <dgm:t>
        <a:bodyPr/>
        <a:lstStyle/>
        <a:p>
          <a:endParaRPr lang="en-US" sz="1800"/>
        </a:p>
      </dgm:t>
    </dgm:pt>
    <dgm:pt modelId="{749829E5-F3C0-4E29-8814-A9CEF6FF3033}">
      <dgm:prSet phldrT="[Text]" custT="1"/>
      <dgm:spPr/>
      <dgm:t>
        <a:bodyPr/>
        <a:lstStyle/>
        <a:p>
          <a:r>
            <a:rPr lang="en-US" sz="1800" dirty="0"/>
            <a:t>I want daily reports generated automatically so that I can control profit and efficiency without delays.</a:t>
          </a:r>
        </a:p>
      </dgm:t>
    </dgm:pt>
    <dgm:pt modelId="{A1CA0630-CDA4-48F9-9FBA-B82A89E0A095}" type="parTrans" cxnId="{861D8697-33CC-4931-BD56-7CC850E11BA7}">
      <dgm:prSet/>
      <dgm:spPr/>
      <dgm:t>
        <a:bodyPr/>
        <a:lstStyle/>
        <a:p>
          <a:endParaRPr lang="en-US" sz="1800"/>
        </a:p>
      </dgm:t>
    </dgm:pt>
    <dgm:pt modelId="{3FC84819-569B-44EB-97EF-752491DB02E6}" type="sibTrans" cxnId="{861D8697-33CC-4931-BD56-7CC850E11BA7}">
      <dgm:prSet/>
      <dgm:spPr/>
      <dgm:t>
        <a:bodyPr/>
        <a:lstStyle/>
        <a:p>
          <a:endParaRPr lang="en-US" sz="1800"/>
        </a:p>
      </dgm:t>
    </dgm:pt>
    <dgm:pt modelId="{A0BA77D9-D12B-4A7A-9560-91C4B1F0B2E1}">
      <dgm:prSet phldrT="[Text]" custT="1"/>
      <dgm:spPr/>
      <dgm:t>
        <a:bodyPr/>
        <a:lstStyle/>
        <a:p>
          <a:pPr>
            <a:buNone/>
          </a:pPr>
          <a:r>
            <a:rPr lang="en-US" sz="1800" i="1" dirty="0">
              <a:solidFill>
                <a:schemeClr val="accent1"/>
              </a:solidFill>
            </a:rPr>
            <a:t>Acceptance Criteria: Report includes daily ticket transactions (sold, returned) and profit</a:t>
          </a:r>
        </a:p>
      </dgm:t>
    </dgm:pt>
    <dgm:pt modelId="{ACF9F72D-B6DF-407C-8946-4B429AFE1FDE}" type="parTrans" cxnId="{80C327A9-2669-4EFE-93B1-D52259AC0C1A}">
      <dgm:prSet/>
      <dgm:spPr/>
      <dgm:t>
        <a:bodyPr/>
        <a:lstStyle/>
        <a:p>
          <a:endParaRPr lang="en-US" sz="1800"/>
        </a:p>
      </dgm:t>
    </dgm:pt>
    <dgm:pt modelId="{997BD75A-267B-41CC-A7CB-9DC2C7F61129}" type="sibTrans" cxnId="{80C327A9-2669-4EFE-93B1-D52259AC0C1A}">
      <dgm:prSet/>
      <dgm:spPr/>
      <dgm:t>
        <a:bodyPr/>
        <a:lstStyle/>
        <a:p>
          <a:endParaRPr lang="en-US" sz="1800"/>
        </a:p>
      </dgm:t>
    </dgm:pt>
    <dgm:pt modelId="{1B38B5AF-E9A1-48CC-8E94-59DC8D6AA5D1}" type="pres">
      <dgm:prSet presAssocID="{F540A667-2BCE-474C-B324-686C62087B9D}" presName="linear" presStyleCnt="0">
        <dgm:presLayoutVars>
          <dgm:dir/>
          <dgm:animLvl val="lvl"/>
          <dgm:resizeHandles val="exact"/>
        </dgm:presLayoutVars>
      </dgm:prSet>
      <dgm:spPr/>
    </dgm:pt>
    <dgm:pt modelId="{2D1D10E0-4CD0-4437-84BE-29D4788C9D27}" type="pres">
      <dgm:prSet presAssocID="{0F5F81AF-9636-41BD-8F66-222F4C1E0006}" presName="parentLin" presStyleCnt="0"/>
      <dgm:spPr/>
    </dgm:pt>
    <dgm:pt modelId="{0A301E4A-6EBB-4A89-9622-E3DC2C85E715}" type="pres">
      <dgm:prSet presAssocID="{0F5F81AF-9636-41BD-8F66-222F4C1E0006}" presName="parentLeftMargin" presStyleLbl="node1" presStyleIdx="0" presStyleCnt="3"/>
      <dgm:spPr/>
    </dgm:pt>
    <dgm:pt modelId="{153202E2-906D-425C-BFAD-5A491273FAA1}" type="pres">
      <dgm:prSet presAssocID="{0F5F81AF-9636-41BD-8F66-222F4C1E0006}" presName="parentText" presStyleLbl="node1" presStyleIdx="0" presStyleCnt="3">
        <dgm:presLayoutVars>
          <dgm:chMax val="0"/>
          <dgm:bulletEnabled val="1"/>
        </dgm:presLayoutVars>
      </dgm:prSet>
      <dgm:spPr/>
    </dgm:pt>
    <dgm:pt modelId="{8E8EC978-C306-4D75-B767-442D22A39967}" type="pres">
      <dgm:prSet presAssocID="{0F5F81AF-9636-41BD-8F66-222F4C1E0006}" presName="negativeSpace" presStyleCnt="0"/>
      <dgm:spPr/>
    </dgm:pt>
    <dgm:pt modelId="{30B13FB7-076A-4BFE-A26D-06DD603620E1}" type="pres">
      <dgm:prSet presAssocID="{0F5F81AF-9636-41BD-8F66-222F4C1E0006}" presName="childText" presStyleLbl="conFgAcc1" presStyleIdx="0" presStyleCnt="3">
        <dgm:presLayoutVars>
          <dgm:bulletEnabled val="1"/>
        </dgm:presLayoutVars>
      </dgm:prSet>
      <dgm:spPr/>
    </dgm:pt>
    <dgm:pt modelId="{438967FA-D8F0-4EA7-BAD8-868C3FE49B03}" type="pres">
      <dgm:prSet presAssocID="{4C4DB703-312F-47C9-8822-45A664C0478F}" presName="spaceBetweenRectangles" presStyleCnt="0"/>
      <dgm:spPr/>
    </dgm:pt>
    <dgm:pt modelId="{335A960B-8981-4E70-BF79-EF97DF4F526C}" type="pres">
      <dgm:prSet presAssocID="{A7E45E18-C1F3-47A4-9426-9143F08E304C}" presName="parentLin" presStyleCnt="0"/>
      <dgm:spPr/>
    </dgm:pt>
    <dgm:pt modelId="{A8C586DB-034F-4B89-A99A-E7E3D22408D8}" type="pres">
      <dgm:prSet presAssocID="{A7E45E18-C1F3-47A4-9426-9143F08E304C}" presName="parentLeftMargin" presStyleLbl="node1" presStyleIdx="0" presStyleCnt="3"/>
      <dgm:spPr/>
    </dgm:pt>
    <dgm:pt modelId="{F781EF27-9C08-496A-90AE-FC018211C297}" type="pres">
      <dgm:prSet presAssocID="{A7E45E18-C1F3-47A4-9426-9143F08E304C}" presName="parentText" presStyleLbl="node1" presStyleIdx="1" presStyleCnt="3">
        <dgm:presLayoutVars>
          <dgm:chMax val="0"/>
          <dgm:bulletEnabled val="1"/>
        </dgm:presLayoutVars>
      </dgm:prSet>
      <dgm:spPr/>
    </dgm:pt>
    <dgm:pt modelId="{5869B5F4-5E4F-47B2-87BC-BF66EB803835}" type="pres">
      <dgm:prSet presAssocID="{A7E45E18-C1F3-47A4-9426-9143F08E304C}" presName="negativeSpace" presStyleCnt="0"/>
      <dgm:spPr/>
    </dgm:pt>
    <dgm:pt modelId="{3BC48CCC-BA01-4F50-A0FB-999013744567}" type="pres">
      <dgm:prSet presAssocID="{A7E45E18-C1F3-47A4-9426-9143F08E304C}" presName="childText" presStyleLbl="conFgAcc1" presStyleIdx="1" presStyleCnt="3">
        <dgm:presLayoutVars>
          <dgm:bulletEnabled val="1"/>
        </dgm:presLayoutVars>
      </dgm:prSet>
      <dgm:spPr/>
    </dgm:pt>
    <dgm:pt modelId="{F00E6B1B-463C-46D1-9A2F-81934EC1DDA9}" type="pres">
      <dgm:prSet presAssocID="{3CC6A051-C0AE-4DF4-A3C3-D8F01499CDCE}" presName="spaceBetweenRectangles" presStyleCnt="0"/>
      <dgm:spPr/>
    </dgm:pt>
    <dgm:pt modelId="{FD3463AE-5CCD-42D0-AA7B-D3AFB3815EFE}" type="pres">
      <dgm:prSet presAssocID="{2FC9E88E-0E97-437A-966D-345D083CBFDB}" presName="parentLin" presStyleCnt="0"/>
      <dgm:spPr/>
    </dgm:pt>
    <dgm:pt modelId="{34FBD2AD-CA32-4557-9056-7E2D6FE136FE}" type="pres">
      <dgm:prSet presAssocID="{2FC9E88E-0E97-437A-966D-345D083CBFDB}" presName="parentLeftMargin" presStyleLbl="node1" presStyleIdx="1" presStyleCnt="3"/>
      <dgm:spPr/>
    </dgm:pt>
    <dgm:pt modelId="{784D2470-D0D2-44BA-97FE-A70E59D6A421}" type="pres">
      <dgm:prSet presAssocID="{2FC9E88E-0E97-437A-966D-345D083CBFDB}" presName="parentText" presStyleLbl="node1" presStyleIdx="2" presStyleCnt="3">
        <dgm:presLayoutVars>
          <dgm:chMax val="0"/>
          <dgm:bulletEnabled val="1"/>
        </dgm:presLayoutVars>
      </dgm:prSet>
      <dgm:spPr/>
    </dgm:pt>
    <dgm:pt modelId="{71987344-3523-4D3C-B261-9DD6B5A4369B}" type="pres">
      <dgm:prSet presAssocID="{2FC9E88E-0E97-437A-966D-345D083CBFDB}" presName="negativeSpace" presStyleCnt="0"/>
      <dgm:spPr/>
    </dgm:pt>
    <dgm:pt modelId="{C2079A0D-923B-46F7-81F1-4F1F49CFD6A5}" type="pres">
      <dgm:prSet presAssocID="{2FC9E88E-0E97-437A-966D-345D083CBFDB}" presName="childText" presStyleLbl="conFgAcc1" presStyleIdx="2" presStyleCnt="3">
        <dgm:presLayoutVars>
          <dgm:bulletEnabled val="1"/>
        </dgm:presLayoutVars>
      </dgm:prSet>
      <dgm:spPr/>
    </dgm:pt>
  </dgm:ptLst>
  <dgm:cxnLst>
    <dgm:cxn modelId="{922DD31A-E5BD-4BA0-8B72-5CF55AF7C6F8}" type="presOf" srcId="{A7E45E18-C1F3-47A4-9426-9143F08E304C}" destId="{F781EF27-9C08-496A-90AE-FC018211C297}" srcOrd="1" destOrd="0" presId="urn:microsoft.com/office/officeart/2005/8/layout/list1"/>
    <dgm:cxn modelId="{7B57BE29-AC83-45CC-8681-404B4D5FF8BB}" srcId="{F540A667-2BCE-474C-B324-686C62087B9D}" destId="{0F5F81AF-9636-41BD-8F66-222F4C1E0006}" srcOrd="0" destOrd="0" parTransId="{4CB08FD0-CF04-4D5E-8208-1A7E9A9E55DB}" sibTransId="{4C4DB703-312F-47C9-8822-45A664C0478F}"/>
    <dgm:cxn modelId="{261EBE35-5BD5-4188-BF87-0B08A53C14A4}" type="presOf" srcId="{0F5F81AF-9636-41BD-8F66-222F4C1E0006}" destId="{0A301E4A-6EBB-4A89-9622-E3DC2C85E715}" srcOrd="0" destOrd="0" presId="urn:microsoft.com/office/officeart/2005/8/layout/list1"/>
    <dgm:cxn modelId="{DD12A037-D151-46A5-BC24-A7A5DD98EDAA}" type="presOf" srcId="{2FC9E88E-0E97-437A-966D-345D083CBFDB}" destId="{784D2470-D0D2-44BA-97FE-A70E59D6A421}" srcOrd="1" destOrd="0" presId="urn:microsoft.com/office/officeart/2005/8/layout/list1"/>
    <dgm:cxn modelId="{1E3C825D-A4DE-491B-B345-FA2000DFD047}" srcId="{0F5F81AF-9636-41BD-8F66-222F4C1E0006}" destId="{90799389-DC93-4120-A3AF-D749F0AC1905}" srcOrd="1" destOrd="0" parTransId="{7BB5B62F-19D2-4BCA-9860-8B0E4B182CC8}" sibTransId="{4C2254FE-9BBF-49B9-80F0-FA106F57686A}"/>
    <dgm:cxn modelId="{38C53E45-06E0-4B33-AF2E-B23519F33167}" type="presOf" srcId="{749829E5-F3C0-4E29-8814-A9CEF6FF3033}" destId="{C2079A0D-923B-46F7-81F1-4F1F49CFD6A5}" srcOrd="0" destOrd="0" presId="urn:microsoft.com/office/officeart/2005/8/layout/list1"/>
    <dgm:cxn modelId="{E1437B50-158E-4887-97C1-B6906ED504D4}" type="presOf" srcId="{A0BA77D9-D12B-4A7A-9560-91C4B1F0B2E1}" destId="{C2079A0D-923B-46F7-81F1-4F1F49CFD6A5}" srcOrd="0" destOrd="1" presId="urn:microsoft.com/office/officeart/2005/8/layout/list1"/>
    <dgm:cxn modelId="{373FF976-55B5-415D-867F-E9AB502735B8}" srcId="{A7E45E18-C1F3-47A4-9426-9143F08E304C}" destId="{ABAFDB7D-A475-40EA-854D-84D11D18CBFB}" srcOrd="0" destOrd="0" parTransId="{FD63AF60-A8CD-48AD-88CE-5EFD35051607}" sibTransId="{CFE1DADA-3612-412D-A46D-4B2B35296404}"/>
    <dgm:cxn modelId="{BFAEFE56-DB9E-4E78-B8C3-655256C47F25}" type="presOf" srcId="{2FC9E88E-0E97-437A-966D-345D083CBFDB}" destId="{34FBD2AD-CA32-4557-9056-7E2D6FE136FE}" srcOrd="0" destOrd="0" presId="urn:microsoft.com/office/officeart/2005/8/layout/list1"/>
    <dgm:cxn modelId="{A9890687-39DD-4AE7-9153-B200534D4D29}" type="presOf" srcId="{A7E45E18-C1F3-47A4-9426-9143F08E304C}" destId="{A8C586DB-034F-4B89-A99A-E7E3D22408D8}" srcOrd="0" destOrd="0" presId="urn:microsoft.com/office/officeart/2005/8/layout/list1"/>
    <dgm:cxn modelId="{D677668D-324B-40E1-BA5E-2799E7F0B4DE}" type="presOf" srcId="{ABAFDB7D-A475-40EA-854D-84D11D18CBFB}" destId="{3BC48CCC-BA01-4F50-A0FB-999013744567}" srcOrd="0" destOrd="0" presId="urn:microsoft.com/office/officeart/2005/8/layout/list1"/>
    <dgm:cxn modelId="{861D8697-33CC-4931-BD56-7CC850E11BA7}" srcId="{2FC9E88E-0E97-437A-966D-345D083CBFDB}" destId="{749829E5-F3C0-4E29-8814-A9CEF6FF3033}" srcOrd="0" destOrd="0" parTransId="{A1CA0630-CDA4-48F9-9FBA-B82A89E0A095}" sibTransId="{3FC84819-569B-44EB-97EF-752491DB02E6}"/>
    <dgm:cxn modelId="{CA6540A5-817B-4406-B0AE-DAC5603678E4}" type="presOf" srcId="{F540A667-2BCE-474C-B324-686C62087B9D}" destId="{1B38B5AF-E9A1-48CC-8E94-59DC8D6AA5D1}" srcOrd="0" destOrd="0" presId="urn:microsoft.com/office/officeart/2005/8/layout/list1"/>
    <dgm:cxn modelId="{A11166A8-42E0-4EC6-B94F-3627AA9EC61B}" srcId="{F540A667-2BCE-474C-B324-686C62087B9D}" destId="{2FC9E88E-0E97-437A-966D-345D083CBFDB}" srcOrd="2" destOrd="0" parTransId="{FBF929D8-9696-48AA-AFF0-8559A91094E7}" sibTransId="{52B048C2-5F72-4F50-B3C2-5D3FB2948BAB}"/>
    <dgm:cxn modelId="{80C327A9-2669-4EFE-93B1-D52259AC0C1A}" srcId="{2FC9E88E-0E97-437A-966D-345D083CBFDB}" destId="{A0BA77D9-D12B-4A7A-9560-91C4B1F0B2E1}" srcOrd="1" destOrd="0" parTransId="{ACF9F72D-B6DF-407C-8946-4B429AFE1FDE}" sibTransId="{997BD75A-267B-41CC-A7CB-9DC2C7F61129}"/>
    <dgm:cxn modelId="{44DBF6B1-525B-406B-B636-7F04DD6E7223}" srcId="{A7E45E18-C1F3-47A4-9426-9143F08E304C}" destId="{319C3953-E266-4512-8F6F-10F5670D0C07}" srcOrd="1" destOrd="0" parTransId="{2D91AB5A-86E9-4A9A-AE29-DE39A7A25F7F}" sibTransId="{CA9D9663-C8C1-4CB7-B825-8B8A1BC565E0}"/>
    <dgm:cxn modelId="{1CFD83C6-EB27-4289-9500-79F289F06AE4}" type="presOf" srcId="{0F5F81AF-9636-41BD-8F66-222F4C1E0006}" destId="{153202E2-906D-425C-BFAD-5A491273FAA1}" srcOrd="1" destOrd="0" presId="urn:microsoft.com/office/officeart/2005/8/layout/list1"/>
    <dgm:cxn modelId="{F07F13CD-D3B3-4CDF-B00D-B9020B9F3976}" srcId="{0F5F81AF-9636-41BD-8F66-222F4C1E0006}" destId="{E4C452EC-922C-4C65-BAED-C50262BF967A}" srcOrd="0" destOrd="0" parTransId="{82C23845-27BD-46DF-9150-362AF8AC85FC}" sibTransId="{75BCDF6F-376B-4841-8C93-7D65B3E52C98}"/>
    <dgm:cxn modelId="{338B1FD1-86C5-4635-B18C-D85F1E745C4C}" type="presOf" srcId="{90799389-DC93-4120-A3AF-D749F0AC1905}" destId="{30B13FB7-076A-4BFE-A26D-06DD603620E1}" srcOrd="0" destOrd="1" presId="urn:microsoft.com/office/officeart/2005/8/layout/list1"/>
    <dgm:cxn modelId="{FD77C6D9-8EB0-4687-AB45-56CF96CFA0FF}" type="presOf" srcId="{319C3953-E266-4512-8F6F-10F5670D0C07}" destId="{3BC48CCC-BA01-4F50-A0FB-999013744567}" srcOrd="0" destOrd="1" presId="urn:microsoft.com/office/officeart/2005/8/layout/list1"/>
    <dgm:cxn modelId="{B77BA6DF-978A-4E8C-A781-59C350903D3A}" srcId="{F540A667-2BCE-474C-B324-686C62087B9D}" destId="{A7E45E18-C1F3-47A4-9426-9143F08E304C}" srcOrd="1" destOrd="0" parTransId="{E3124E29-EEBC-4ABB-AC59-4820E92D8B2B}" sibTransId="{3CC6A051-C0AE-4DF4-A3C3-D8F01499CDCE}"/>
    <dgm:cxn modelId="{A19444FC-C2FA-4804-B54C-9B4E5F4D9295}" type="presOf" srcId="{E4C452EC-922C-4C65-BAED-C50262BF967A}" destId="{30B13FB7-076A-4BFE-A26D-06DD603620E1}" srcOrd="0" destOrd="0" presId="urn:microsoft.com/office/officeart/2005/8/layout/list1"/>
    <dgm:cxn modelId="{33A91370-E9E3-4D5B-B823-206BA615A3B1}" type="presParOf" srcId="{1B38B5AF-E9A1-48CC-8E94-59DC8D6AA5D1}" destId="{2D1D10E0-4CD0-4437-84BE-29D4788C9D27}" srcOrd="0" destOrd="0" presId="urn:microsoft.com/office/officeart/2005/8/layout/list1"/>
    <dgm:cxn modelId="{111BBD09-DAF7-4FEB-AFC3-68194C40E324}" type="presParOf" srcId="{2D1D10E0-4CD0-4437-84BE-29D4788C9D27}" destId="{0A301E4A-6EBB-4A89-9622-E3DC2C85E715}" srcOrd="0" destOrd="0" presId="urn:microsoft.com/office/officeart/2005/8/layout/list1"/>
    <dgm:cxn modelId="{68DFFAEE-6506-4788-B5FC-63A8BFC37EB4}" type="presParOf" srcId="{2D1D10E0-4CD0-4437-84BE-29D4788C9D27}" destId="{153202E2-906D-425C-BFAD-5A491273FAA1}" srcOrd="1" destOrd="0" presId="urn:microsoft.com/office/officeart/2005/8/layout/list1"/>
    <dgm:cxn modelId="{334E6673-512C-4B93-95D7-7CFCD61312DF}" type="presParOf" srcId="{1B38B5AF-E9A1-48CC-8E94-59DC8D6AA5D1}" destId="{8E8EC978-C306-4D75-B767-442D22A39967}" srcOrd="1" destOrd="0" presId="urn:microsoft.com/office/officeart/2005/8/layout/list1"/>
    <dgm:cxn modelId="{5B9AF174-FCFC-4384-AC71-647F8032E258}" type="presParOf" srcId="{1B38B5AF-E9A1-48CC-8E94-59DC8D6AA5D1}" destId="{30B13FB7-076A-4BFE-A26D-06DD603620E1}" srcOrd="2" destOrd="0" presId="urn:microsoft.com/office/officeart/2005/8/layout/list1"/>
    <dgm:cxn modelId="{E23AE3C5-8DED-4244-ADC7-4ADB9432ED9D}" type="presParOf" srcId="{1B38B5AF-E9A1-48CC-8E94-59DC8D6AA5D1}" destId="{438967FA-D8F0-4EA7-BAD8-868C3FE49B03}" srcOrd="3" destOrd="0" presId="urn:microsoft.com/office/officeart/2005/8/layout/list1"/>
    <dgm:cxn modelId="{B5869DCF-F6DE-4DDA-AD0E-8F12F65BF19B}" type="presParOf" srcId="{1B38B5AF-E9A1-48CC-8E94-59DC8D6AA5D1}" destId="{335A960B-8981-4E70-BF79-EF97DF4F526C}" srcOrd="4" destOrd="0" presId="urn:microsoft.com/office/officeart/2005/8/layout/list1"/>
    <dgm:cxn modelId="{BF4E22FB-5D98-44A2-9D6B-E82631A3A516}" type="presParOf" srcId="{335A960B-8981-4E70-BF79-EF97DF4F526C}" destId="{A8C586DB-034F-4B89-A99A-E7E3D22408D8}" srcOrd="0" destOrd="0" presId="urn:microsoft.com/office/officeart/2005/8/layout/list1"/>
    <dgm:cxn modelId="{D8D90B43-3451-4EB2-AE35-E5CA6183FBC3}" type="presParOf" srcId="{335A960B-8981-4E70-BF79-EF97DF4F526C}" destId="{F781EF27-9C08-496A-90AE-FC018211C297}" srcOrd="1" destOrd="0" presId="urn:microsoft.com/office/officeart/2005/8/layout/list1"/>
    <dgm:cxn modelId="{F1297767-574D-41D1-99E4-C0DA026E07B3}" type="presParOf" srcId="{1B38B5AF-E9A1-48CC-8E94-59DC8D6AA5D1}" destId="{5869B5F4-5E4F-47B2-87BC-BF66EB803835}" srcOrd="5" destOrd="0" presId="urn:microsoft.com/office/officeart/2005/8/layout/list1"/>
    <dgm:cxn modelId="{BB2B5229-EF23-49CD-8AEC-830D1E471B22}" type="presParOf" srcId="{1B38B5AF-E9A1-48CC-8E94-59DC8D6AA5D1}" destId="{3BC48CCC-BA01-4F50-A0FB-999013744567}" srcOrd="6" destOrd="0" presId="urn:microsoft.com/office/officeart/2005/8/layout/list1"/>
    <dgm:cxn modelId="{6474727B-883E-444D-93B1-F661D45CF5EF}" type="presParOf" srcId="{1B38B5AF-E9A1-48CC-8E94-59DC8D6AA5D1}" destId="{F00E6B1B-463C-46D1-9A2F-81934EC1DDA9}" srcOrd="7" destOrd="0" presId="urn:microsoft.com/office/officeart/2005/8/layout/list1"/>
    <dgm:cxn modelId="{5D95AEDE-1FA3-4AD4-A456-E62F45FC978A}" type="presParOf" srcId="{1B38B5AF-E9A1-48CC-8E94-59DC8D6AA5D1}" destId="{FD3463AE-5CCD-42D0-AA7B-D3AFB3815EFE}" srcOrd="8" destOrd="0" presId="urn:microsoft.com/office/officeart/2005/8/layout/list1"/>
    <dgm:cxn modelId="{EAB69ECD-3731-46A9-95BB-9667A78A2E05}" type="presParOf" srcId="{FD3463AE-5CCD-42D0-AA7B-D3AFB3815EFE}" destId="{34FBD2AD-CA32-4557-9056-7E2D6FE136FE}" srcOrd="0" destOrd="0" presId="urn:microsoft.com/office/officeart/2005/8/layout/list1"/>
    <dgm:cxn modelId="{4B30597B-2AAD-49B8-AAE3-BC73FC4D824D}" type="presParOf" srcId="{FD3463AE-5CCD-42D0-AA7B-D3AFB3815EFE}" destId="{784D2470-D0D2-44BA-97FE-A70E59D6A421}" srcOrd="1" destOrd="0" presId="urn:microsoft.com/office/officeart/2005/8/layout/list1"/>
    <dgm:cxn modelId="{DEC33BAA-6E4E-48CB-BEFA-68187161015E}" type="presParOf" srcId="{1B38B5AF-E9A1-48CC-8E94-59DC8D6AA5D1}" destId="{71987344-3523-4D3C-B261-9DD6B5A4369B}" srcOrd="9" destOrd="0" presId="urn:microsoft.com/office/officeart/2005/8/layout/list1"/>
    <dgm:cxn modelId="{AB9E8A6A-EB2D-438A-91AC-DE78D7DA72B5}" type="presParOf" srcId="{1B38B5AF-E9A1-48CC-8E94-59DC8D6AA5D1}" destId="{C2079A0D-923B-46F7-81F1-4F1F49CFD6A5}" srcOrd="10" destOrd="0" presId="urn:microsoft.com/office/officeart/2005/8/layout/list1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B13FB7-076A-4BFE-A26D-06DD603620E1}">
      <dsp:nvSpPr>
        <dsp:cNvPr id="0" name=""/>
        <dsp:cNvSpPr/>
      </dsp:nvSpPr>
      <dsp:spPr>
        <a:xfrm>
          <a:off x="0" y="258656"/>
          <a:ext cx="10515600" cy="126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33248" rIns="81612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 want to purchase a ticket so that I can travel on my chosen date and destination.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i="1" kern="1200" dirty="0">
              <a:solidFill>
                <a:schemeClr val="accent1"/>
              </a:solidFill>
            </a:rPr>
            <a:t>Acceptance Criteria: Search uses date and destination, during the purchase process the ticket is reserved by the purchasing client so the sale is guaranteed</a:t>
          </a:r>
        </a:p>
      </dsp:txBody>
      <dsp:txXfrm>
        <a:off x="0" y="258656"/>
        <a:ext cx="10515600" cy="1260000"/>
      </dsp:txXfrm>
    </dsp:sp>
    <dsp:sp modelId="{153202E2-906D-425C-BFAD-5A491273FAA1}">
      <dsp:nvSpPr>
        <dsp:cNvPr id="0" name=""/>
        <dsp:cNvSpPr/>
      </dsp:nvSpPr>
      <dsp:spPr>
        <a:xfrm>
          <a:off x="525780" y="22496"/>
          <a:ext cx="736092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 a Client…</a:t>
          </a:r>
        </a:p>
      </dsp:txBody>
      <dsp:txXfrm>
        <a:off x="548837" y="45553"/>
        <a:ext cx="7314806" cy="426206"/>
      </dsp:txXfrm>
    </dsp:sp>
    <dsp:sp modelId="{3BC48CCC-BA01-4F50-A0FB-999013744567}">
      <dsp:nvSpPr>
        <dsp:cNvPr id="0" name=""/>
        <dsp:cNvSpPr/>
      </dsp:nvSpPr>
      <dsp:spPr>
        <a:xfrm>
          <a:off x="0" y="1841216"/>
          <a:ext cx="10515600" cy="1512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33248" rIns="81612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 want to be able to choose the type of coach I get so I can travel at the level of comfort I need.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i="1" kern="1200" dirty="0">
              <a:solidFill>
                <a:schemeClr val="accent1"/>
              </a:solidFill>
            </a:rPr>
            <a:t>Acceptance Criteria: Tickets include the coach type, search can optionally include coach type filtering</a:t>
          </a:r>
        </a:p>
      </dsp:txBody>
      <dsp:txXfrm>
        <a:off x="0" y="1841216"/>
        <a:ext cx="10515600" cy="1512000"/>
      </dsp:txXfrm>
    </dsp:sp>
    <dsp:sp modelId="{F781EF27-9C08-496A-90AE-FC018211C297}">
      <dsp:nvSpPr>
        <dsp:cNvPr id="0" name=""/>
        <dsp:cNvSpPr/>
      </dsp:nvSpPr>
      <dsp:spPr>
        <a:xfrm>
          <a:off x="525780" y="1605056"/>
          <a:ext cx="736092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 a Client…</a:t>
          </a:r>
        </a:p>
      </dsp:txBody>
      <dsp:txXfrm>
        <a:off x="548837" y="1628113"/>
        <a:ext cx="7314806" cy="426206"/>
      </dsp:txXfrm>
    </dsp:sp>
    <dsp:sp modelId="{C2079A0D-923B-46F7-81F1-4F1F49CFD6A5}">
      <dsp:nvSpPr>
        <dsp:cNvPr id="0" name=""/>
        <dsp:cNvSpPr/>
      </dsp:nvSpPr>
      <dsp:spPr>
        <a:xfrm>
          <a:off x="0" y="3675776"/>
          <a:ext cx="10515600" cy="12600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33248" rIns="81612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 want to be able to get a refund for a ticket if I cannot travel for any reason.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i="1" kern="1200" dirty="0">
              <a:solidFill>
                <a:schemeClr val="accent1"/>
              </a:solidFill>
            </a:rPr>
            <a:t>Acceptance Criteria: System allows for a return of a ticket be performed by the cashier and the money will be returned to client balance</a:t>
          </a:r>
        </a:p>
      </dsp:txBody>
      <dsp:txXfrm>
        <a:off x="0" y="3675776"/>
        <a:ext cx="10515600" cy="1260000"/>
      </dsp:txXfrm>
    </dsp:sp>
    <dsp:sp modelId="{784D2470-D0D2-44BA-97FE-A70E59D6A421}">
      <dsp:nvSpPr>
        <dsp:cNvPr id="0" name=""/>
        <dsp:cNvSpPr/>
      </dsp:nvSpPr>
      <dsp:spPr>
        <a:xfrm>
          <a:off x="525780" y="3439616"/>
          <a:ext cx="7360920" cy="47232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 a Client…</a:t>
          </a:r>
        </a:p>
      </dsp:txBody>
      <dsp:txXfrm>
        <a:off x="548837" y="3462673"/>
        <a:ext cx="7314806" cy="426206"/>
      </dsp:txXfrm>
    </dsp:sp>
  </dsp:spTree>
</dsp:drawing>
</file>

<file path=ppt/diagrams/drawing2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30B13FB7-076A-4BFE-A26D-06DD603620E1}">
      <dsp:nvSpPr>
        <dsp:cNvPr id="0" name=""/>
        <dsp:cNvSpPr/>
      </dsp:nvSpPr>
      <dsp:spPr>
        <a:xfrm>
          <a:off x="0" y="292946"/>
          <a:ext cx="10515600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74904" rIns="81612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 want to search for available tickets so that I can provide the client with valid options.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i="1" kern="1200" dirty="0">
              <a:solidFill>
                <a:schemeClr val="accent1"/>
              </a:solidFill>
            </a:rPr>
            <a:t>Acceptance Criteria: System only shows tickets that are not sold or currently reserved with date, destination or coach type filtering</a:t>
          </a:r>
        </a:p>
      </dsp:txBody>
      <dsp:txXfrm>
        <a:off x="0" y="292946"/>
        <a:ext cx="10515600" cy="1304100"/>
      </dsp:txXfrm>
    </dsp:sp>
    <dsp:sp modelId="{153202E2-906D-425C-BFAD-5A491273FAA1}">
      <dsp:nvSpPr>
        <dsp:cNvPr id="0" name=""/>
        <dsp:cNvSpPr/>
      </dsp:nvSpPr>
      <dsp:spPr>
        <a:xfrm>
          <a:off x="525780" y="27266"/>
          <a:ext cx="736092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 a Cashier…</a:t>
          </a:r>
        </a:p>
      </dsp:txBody>
      <dsp:txXfrm>
        <a:off x="551719" y="53205"/>
        <a:ext cx="7309042" cy="479482"/>
      </dsp:txXfrm>
    </dsp:sp>
    <dsp:sp modelId="{3BC48CCC-BA01-4F50-A0FB-999013744567}">
      <dsp:nvSpPr>
        <dsp:cNvPr id="0" name=""/>
        <dsp:cNvSpPr/>
      </dsp:nvSpPr>
      <dsp:spPr>
        <a:xfrm>
          <a:off x="0" y="1959926"/>
          <a:ext cx="10515600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74904" rIns="81612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 want to make as little mistakes as possible.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i="1" kern="1200" dirty="0">
              <a:solidFill>
                <a:schemeClr val="accent1"/>
              </a:solidFill>
            </a:rPr>
            <a:t>Acceptance Criteria: System eliminates double-booking, automatically calculates and applies penalties on refunds and stores the daily ticket operations history</a:t>
          </a:r>
        </a:p>
      </dsp:txBody>
      <dsp:txXfrm>
        <a:off x="0" y="1959926"/>
        <a:ext cx="10515600" cy="1304100"/>
      </dsp:txXfrm>
    </dsp:sp>
    <dsp:sp modelId="{F781EF27-9C08-496A-90AE-FC018211C297}">
      <dsp:nvSpPr>
        <dsp:cNvPr id="0" name=""/>
        <dsp:cNvSpPr/>
      </dsp:nvSpPr>
      <dsp:spPr>
        <a:xfrm>
          <a:off x="525780" y="1694246"/>
          <a:ext cx="736092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 a Cashier…</a:t>
          </a:r>
        </a:p>
      </dsp:txBody>
      <dsp:txXfrm>
        <a:off x="551719" y="1720185"/>
        <a:ext cx="7309042" cy="479482"/>
      </dsp:txXfrm>
    </dsp:sp>
    <dsp:sp modelId="{C2079A0D-923B-46F7-81F1-4F1F49CFD6A5}">
      <dsp:nvSpPr>
        <dsp:cNvPr id="0" name=""/>
        <dsp:cNvSpPr/>
      </dsp:nvSpPr>
      <dsp:spPr>
        <a:xfrm>
          <a:off x="0" y="3626906"/>
          <a:ext cx="10515600" cy="1304100"/>
        </a:xfrm>
        <a:prstGeom prst="rect">
          <a:avLst/>
        </a:prstGeom>
        <a:solidFill>
          <a:schemeClr val="lt1">
            <a:alpha val="90000"/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accen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816127" tIns="374904" rIns="816127" bIns="128016" numCol="1" spcCol="1270" anchor="t" anchorCtr="0">
          <a:noAutofit/>
        </a:bodyPr>
        <a:lstStyle/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Char char="•"/>
          </a:pPr>
          <a:r>
            <a:rPr lang="en-US" sz="1800" kern="1200" dirty="0"/>
            <a:t>I want daily reports generated automatically so that I can control profit and efficiency without delays.</a:t>
          </a:r>
        </a:p>
        <a:p>
          <a:pPr marL="171450" lvl="1" indent="-171450" algn="l" defTabSz="800100">
            <a:lnSpc>
              <a:spcPct val="90000"/>
            </a:lnSpc>
            <a:spcBef>
              <a:spcPct val="0"/>
            </a:spcBef>
            <a:spcAft>
              <a:spcPct val="15000"/>
            </a:spcAft>
            <a:buNone/>
          </a:pPr>
          <a:r>
            <a:rPr lang="en-US" sz="1800" i="1" kern="1200" dirty="0">
              <a:solidFill>
                <a:schemeClr val="accent1"/>
              </a:solidFill>
            </a:rPr>
            <a:t>Acceptance Criteria: Report includes daily ticket transactions (sold, returned) and profit</a:t>
          </a:r>
        </a:p>
      </dsp:txBody>
      <dsp:txXfrm>
        <a:off x="0" y="3626906"/>
        <a:ext cx="10515600" cy="1304100"/>
      </dsp:txXfrm>
    </dsp:sp>
    <dsp:sp modelId="{784D2470-D0D2-44BA-97FE-A70E59D6A421}">
      <dsp:nvSpPr>
        <dsp:cNvPr id="0" name=""/>
        <dsp:cNvSpPr/>
      </dsp:nvSpPr>
      <dsp:spPr>
        <a:xfrm>
          <a:off x="525780" y="3361226"/>
          <a:ext cx="7360920" cy="531360"/>
        </a:xfrm>
        <a:prstGeom prst="roundRect">
          <a:avLst/>
        </a:prstGeom>
        <a:solidFill>
          <a:schemeClr val="accent1">
            <a:hueOff val="0"/>
            <a:satOff val="0"/>
            <a:lumOff val="0"/>
            <a:alphaOff val="0"/>
          </a:schemeClr>
        </a:solidFill>
        <a:ln w="19050" cap="flat" cmpd="sng" algn="ctr">
          <a:solidFill>
            <a:schemeClr val="lt1">
              <a:hueOff val="0"/>
              <a:satOff val="0"/>
              <a:lumOff val="0"/>
              <a:alphaOff val="0"/>
            </a:schemeClr>
          </a:solidFill>
          <a:prstDash val="solid"/>
          <a:miter lim="800000"/>
        </a:ln>
        <a:effectLst/>
      </dsp:spPr>
      <dsp:style>
        <a:lnRef idx="2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>
          <a:schemeClr val="lt1"/>
        </a:fontRef>
      </dsp:style>
      <dsp:txBody>
        <a:bodyPr spcFirstLastPara="0" vert="horz" wrap="square" lIns="278225" tIns="0" rIns="278225" bIns="0" numCol="1" spcCol="1270" anchor="ctr" anchorCtr="0">
          <a:noAutofit/>
        </a:bodyPr>
        <a:lstStyle/>
        <a:p>
          <a:pPr marL="0" lvl="0" indent="0" algn="l" defTabSz="8001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1800" kern="1200" dirty="0"/>
            <a:t>As a Central Office Manager…</a:t>
          </a:r>
        </a:p>
      </dsp:txBody>
      <dsp:txXfrm>
        <a:off x="551719" y="3387165"/>
        <a:ext cx="7309042" cy="479482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layout2.xml><?xml version="1.0" encoding="utf-8"?>
<dgm:layoutDef xmlns:dgm="http://schemas.openxmlformats.org/drawingml/2006/diagram" xmlns:a="http://schemas.openxmlformats.org/drawingml/2006/main" uniqueId="urn:microsoft.com/office/officeart/2005/8/layout/list1">
  <dgm:title val=""/>
  <dgm:desc val=""/>
  <dgm:catLst>
    <dgm:cat type="list" pri="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4" srcId="0" destId="1" srcOrd="0" destOrd="0"/>
        <dgm:cxn modelId="5" srcId="0" destId="2" srcOrd="1" destOrd="0"/>
        <dgm:cxn modelId="6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4" srcId="0" destId="1" srcOrd="0" destOrd="0"/>
        <dgm:cxn modelId="5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5" srcId="0" destId="1" srcOrd="0" destOrd="0"/>
        <dgm:cxn modelId="6" srcId="0" destId="2" srcOrd="1" destOrd="0"/>
        <dgm:cxn modelId="7" srcId="0" destId="3" srcOrd="2" destOrd="0"/>
        <dgm:cxn modelId="8" srcId="0" destId="4" srcOrd="3" destOrd="0"/>
      </dgm:cxnLst>
      <dgm:bg/>
      <dgm:whole/>
    </dgm:dataModel>
  </dgm:clrData>
  <dgm:layoutNode name="linear">
    <dgm:varLst>
      <dgm:dir/>
      <dgm:animLvl val="lvl"/>
      <dgm:resizeHandles val="exact"/>
    </dgm:varLst>
    <dgm:choose name="Name0">
      <dgm:if name="Name1" func="var" arg="dir" op="equ" val="norm">
        <dgm:alg type="lin">
          <dgm:param type="linDir" val="fromT"/>
          <dgm:param type="vertAlign" val="mid"/>
          <dgm:param type="horzAlign" val="l"/>
          <dgm:param type="nodeHorzAlign" val="l"/>
        </dgm:alg>
      </dgm:if>
      <dgm:else name="Name2">
        <dgm:alg type="lin">
          <dgm:param type="linDir" val="fromT"/>
          <dgm:param type="vertAlign" val="mid"/>
          <dgm:param type="horzAlign" val="r"/>
          <dgm:param type="nodeHorzAlign" val="r"/>
        </dgm:alg>
      </dgm:else>
    </dgm:choose>
    <dgm:shape xmlns:r="http://schemas.openxmlformats.org/officeDocument/2006/relationships" r:blip="">
      <dgm:adjLst/>
    </dgm:shape>
    <dgm:presOf/>
    <dgm:constrLst>
      <dgm:constr type="w" for="ch" forName="parentLin" refType="w"/>
      <dgm:constr type="h" for="ch" forName="parentLin" val="INF"/>
      <dgm:constr type="w" for="des" forName="parentLeftMargin" refType="w" fact="0.05"/>
      <dgm:constr type="w" for="des" forName="parentText" refType="w" fact="0.7"/>
      <dgm:constr type="h" for="des" forName="parentText" refType="primFontSz" refFor="des" refForName="parentText" fact="0.82"/>
      <dgm:constr type="h" for="ch" forName="negativeSpace" refType="primFontSz" refFor="des" refForName="parentText" fact="-0.41"/>
      <dgm:constr type="h" for="ch" forName="negativeSpace" refType="h" refFor="des" refForName="parentText" op="lte" fact="-0.82"/>
      <dgm:constr type="h" for="ch" forName="negativeSpace" refType="h" refFor="des" refForName="parentText" op="gte" fact="-0.82"/>
      <dgm:constr type="w" for="ch" forName="childText" refType="w"/>
      <dgm:constr type="h" for="ch" forName="childText" refType="primFontSz" refFor="des" refForName="parentText" fact="0.7"/>
      <dgm:constr type="primFontSz" for="des" forName="parentText" val="65"/>
      <dgm:constr type="primFontSz" for="ch" forName="childText" refType="primFontSz" refFor="des" refForName="parentText"/>
      <dgm:constr type="tMarg" for="ch" forName="childText" refType="primFontSz" refFor="des" refForName="parentText" fact="1.64"/>
      <dgm:constr type="tMarg" for="ch" forName="childText" refType="h" refFor="des" refForName="parentText" op="lte" fact="3.28"/>
      <dgm:constr type="tMarg" for="ch" forName="childText" refType="h" refFor="des" refForName="parentText" op="gte" fact="3.28"/>
      <dgm:constr type="lMarg" for="ch" forName="childText" refType="w" fact="0.22"/>
      <dgm:constr type="rMarg" for="ch" forName="childText" refType="lMarg" refFor="ch" refForName="childText"/>
      <dgm:constr type="lMarg" for="des" forName="parentText" refType="w" fact="0.075"/>
      <dgm:constr type="rMarg" for="des" forName="parentText" refType="lMarg" refFor="des" refForName="parentText"/>
      <dgm:constr type="h" for="ch" forName="spaceBetweenRectangles" refType="primFontSz" refFor="des" refForName="parentText" fact="0.15"/>
    </dgm:constrLst>
    <dgm:ruleLst>
      <dgm:rule type="primFontSz" for="des" forName="parentText" val="5" fact="NaN" max="NaN"/>
    </dgm:ruleLst>
    <dgm:forEach name="Name3" axis="ch" ptType="node">
      <dgm:layoutNode name="parentLin">
        <dgm:choose name="Name4">
          <dgm:if name="Name5" func="var" arg="dir" op="equ" val="norm">
            <dgm:alg type="lin">
              <dgm:param type="linDir" val="fromL"/>
              <dgm:param type="horzAlign" val="l"/>
              <dgm:param type="nodeHorzAlign" val="l"/>
            </dgm:alg>
          </dgm:if>
          <dgm:else name="Name6">
            <dgm:alg type="lin">
              <dgm:param type="linDir" val="fromR"/>
              <dgm:param type="horzAlign" val="r"/>
              <dgm:param type="nodeHorzAlign" val="r"/>
            </dgm:alg>
          </dgm:else>
        </dgm:choose>
        <dgm:shape xmlns:r="http://schemas.openxmlformats.org/officeDocument/2006/relationships" r:blip="">
          <dgm:adjLst/>
        </dgm:shape>
        <dgm:presOf/>
        <dgm:constrLst/>
        <dgm:ruleLst/>
        <dgm:layoutNode name="parentLeftMargin">
          <dgm:alg type="sp"/>
          <dgm:shape xmlns:r="http://schemas.openxmlformats.org/officeDocument/2006/relationships" type="rect" r:blip="" hideGeom="1">
            <dgm:adjLst/>
          </dgm:shape>
          <dgm:presOf axis="self"/>
          <dgm:constrLst>
            <dgm:constr type="h"/>
          </dgm:constrLst>
          <dgm:ruleLst/>
        </dgm:layoutNode>
        <dgm:layoutNode name="parentText" styleLbl="node1">
          <dgm:varLst>
            <dgm:chMax val="0"/>
            <dgm:bulletEnabled val="1"/>
          </dgm:varLst>
          <dgm:choose name="Name7">
            <dgm:if name="Name8" func="var" arg="dir" op="equ" val="norm">
              <dgm:alg type="tx">
                <dgm:param type="parTxLTRAlign" val="l"/>
                <dgm:param type="parTxRTLAlign" val="l"/>
              </dgm:alg>
            </dgm:if>
            <dgm:else name="Name9">
              <dgm:alg type="tx">
                <dgm:param type="parTxLTRAlign" val="r"/>
                <dgm:param type="parTxRTLAlign" val="r"/>
              </dgm:alg>
            </dgm:else>
          </dgm:choose>
          <dgm:shape xmlns:r="http://schemas.openxmlformats.org/officeDocument/2006/relationships" type="roundRect" r:blip="">
            <dgm:adjLst/>
          </dgm:shape>
          <dgm:presOf axis="self" ptType="node"/>
          <dgm:constrLst>
            <dgm:constr type="tMarg"/>
            <dgm:constr type="bMarg"/>
          </dgm:constrLst>
          <dgm:ruleLst/>
        </dgm:layoutNode>
      </dgm:layoutNode>
      <dgm:layoutNode name="negativeSpace">
        <dgm:alg type="sp"/>
        <dgm:shape xmlns:r="http://schemas.openxmlformats.org/officeDocument/2006/relationships" r:blip="">
          <dgm:adjLst/>
        </dgm:shape>
        <dgm:presOf/>
        <dgm:constrLst/>
        <dgm:ruleLst/>
      </dgm:layoutNode>
      <dgm:layoutNode name="childText" styleLbl="conFgAcc1">
        <dgm:varLst>
          <dgm:bulletEnabled val="1"/>
        </dgm:varLst>
        <dgm:alg type="tx">
          <dgm:param type="stBulletLvl" val="1"/>
        </dgm:alg>
        <dgm:shape xmlns:r="http://schemas.openxmlformats.org/officeDocument/2006/relationships" type="rect" r:blip="" zOrderOff="-2">
          <dgm:adjLst/>
        </dgm:shape>
        <dgm:presOf axis="des" ptType="node"/>
        <dgm:constrLst>
          <dgm:constr type="secFontSz" refType="primFontSz"/>
        </dgm:constrLst>
        <dgm:ruleLst>
          <dgm:rule type="h" val="INF" fact="NaN" max="NaN"/>
        </dgm:ruleLst>
      </dgm:layoutNode>
      <dgm:forEach name="Name10" axis="followSib" ptType="sibTrans" cnt="1">
        <dgm:layoutNode name="spaceBetweenRectangles">
          <dgm:alg type="sp"/>
          <dgm:shape xmlns:r="http://schemas.openxmlformats.org/officeDocument/2006/relationships" r:blip="">
            <dgm:adjLst/>
          </dgm:shape>
          <dgm:presOf/>
          <dgm:constrLst/>
          <dgm:ruleLst/>
        </dgm:layoutNode>
      </dgm:forEach>
    </dgm:forEach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diagrams/quickStyle2.xml><?xml version="1.0" encoding="utf-8"?>
<dgm:styleDef xmlns:dgm="http://schemas.openxmlformats.org/drawingml/2006/diagram" xmlns:a="http://schemas.openxmlformats.org/drawingml/2006/main" uniqueId="urn:microsoft.com/office/officeart/2005/8/quickstyle/simple1">
  <dgm:title val=""/>
  <dgm:desc val=""/>
  <dgm:catLst>
    <dgm:cat type="simple" pri="101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2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0EF36-8154-4574-6D89-B61ED8C2E6C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5B0F1F87-25CE-A410-AD27-DC6304A806F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714495E-6BC3-E1A3-AD9D-8A3B95D557F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3321-0F84-4AF3-9714-AD09E1E74E4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D4D0658-C748-B79D-F68A-3A076C89FC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A3B064-4A7B-38D5-14D1-150E2220F9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65A8-C7C3-4851-823F-2D2BCB42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47921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CACFE-1646-BEDC-8D09-3FFBC434E9F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8F79A3-3DE1-3F2E-B66A-40E231530B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5C04D62-BC5A-4F8D-2AAD-7A18D6B52AD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3321-0F84-4AF3-9714-AD09E1E74E4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62A594-B985-C913-DBE4-F619A4492B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133E51E-3B63-E1D0-BF7A-6F96CDAE5E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65A8-C7C3-4851-823F-2D2BCB42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5297854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2CDC4B6-8AA0-D7C8-5375-EA032BA1573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66AED8B9-2E91-EDF7-417B-7C622E93E79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A5BD14A-7711-7AFA-39C9-5AB7E17F27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3321-0F84-4AF3-9714-AD09E1E74E4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19500-10C4-839C-0281-14431A1941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6ED7485-62A3-212A-B1A7-19CE173725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65A8-C7C3-4851-823F-2D2BCB42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92586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BA0F355-7577-BFCC-E5B6-0FFDE881903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E1F11B-900B-F3C0-6946-672C0C13DA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48B12B1-9B6E-DC97-D381-FAD1B1AFEA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3321-0F84-4AF3-9714-AD09E1E74E4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7155501-8B69-DC36-0162-B150B2AB6CF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3A392F1-B625-D1C8-5BC3-202E4F7E2A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65A8-C7C3-4851-823F-2D2BCB42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185889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1C9A654-8A7F-0466-6B3D-0AFD428B57F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3F668A4-7F56-B7B9-0540-24F9DBDD95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6A6D98A-0794-5E9E-6C00-5B60D5A5CE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3321-0F84-4AF3-9714-AD09E1E74E4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2D02FB5-E1CB-7DBC-4216-B4C5E2D70C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5477B7D-2C96-1307-87F5-7D40B90454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65A8-C7C3-4851-823F-2D2BCB42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4552431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CBE556-8C07-8FC9-22B3-A669938B32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F5F9FDD-3C84-1CA8-1241-DA2F492A62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C1AC164-D30A-2492-0783-45B192C1C05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D5AFBA7F-49B0-5515-894C-578C625FDB7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3321-0F84-4AF3-9714-AD09E1E74E4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5039C53-E1D2-7A84-DC50-F1A61703EA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D15340-2BB9-1FEF-047D-5D2904E6C7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65A8-C7C3-4851-823F-2D2BCB42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439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B54295F-4DC7-7A2B-A4DD-1A1827A49E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0C74ECC-733C-10C9-673B-A3D5C3B9EDE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0A67A08-7F84-445C-4AA0-0B55FCBB305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A8572667-5797-DAFD-BEC7-140FC858F63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0C82831-D4DC-6608-E6EA-3795350A5E6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E489DD52-9929-6D30-26B5-C7D616FD6A5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3321-0F84-4AF3-9714-AD09E1E74E4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6E42D0D-A354-82D8-24E0-A420E88DC12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C90B23A-F300-FCA5-E1B9-AC537E4EAE6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65A8-C7C3-4851-823F-2D2BCB42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29410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D7B8F-2FFC-7DD9-1187-09EC90DA0A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CA3BC47-7B5E-211E-58D3-C6476ED2EA4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3321-0F84-4AF3-9714-AD09E1E74E4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A58D8DB-421F-2402-25DC-519D79DB84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CBD622C-11B3-B0C2-9681-9E8790DA70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65A8-C7C3-4851-823F-2D2BCB42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8078508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334B4A-15DE-F60A-4D65-F73F62CFD0E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3321-0F84-4AF3-9714-AD09E1E74E4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7BB9CEC-C264-06F4-4468-65FFB6BADF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9A946E2-0F05-074C-81E3-8D3B2F1F7A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65A8-C7C3-4851-823F-2D2BCB42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700121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7C9345C-07F4-DFDE-24B9-C788DC5695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6639DE0-9AB5-3388-6C15-88A2E8C8F87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98AC97-DE55-A821-8202-B5B335E28BA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A948634-BCB2-CB8B-2605-931838FD19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3321-0F84-4AF3-9714-AD09E1E74E4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15E1C77-1DCF-6A3C-7A61-F5AFDE8509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6EBF544-15F2-C073-C45B-6977414552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65A8-C7C3-4851-823F-2D2BCB42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24462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03BF95-9D2E-E760-0183-F7463243D82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44A38C1-991E-E7FC-ED8A-F9AD1AA7044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33F269F-4946-2F3C-E25B-94A02116C8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0B2AD12-1825-E842-7A9F-9D472B5995E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203321-0F84-4AF3-9714-AD09E1E74E4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E52F6D6-BA05-621B-D3AF-B624FD367D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E97F6F-5D28-6402-3832-12C775C79E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10D65A8-C7C3-4851-823F-2D2BCB42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845685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9DF6AE33-3836-DB12-1676-BED1A8E41B3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876600C-355C-1C4D-6578-58276B570A3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655C83E-9FF8-920F-E3F0-E124CBB3C15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5203321-0F84-4AF3-9714-AD09E1E74E4F}" type="datetimeFigureOut">
              <a:rPr lang="en-US" smtClean="0"/>
              <a:t>9/22/2025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D2C11FA-9AE1-313D-86C0-473E4A4BE85C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862DD5-FB47-FD13-81B9-53A5DFF96E42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10D65A8-C7C3-4851-823F-2D2BCB42F919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77445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2.xml"/><Relationship Id="rId2" Type="http://schemas.openxmlformats.org/officeDocument/2006/relationships/diagramData" Target="../diagrams/data2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2.xml"/><Relationship Id="rId5" Type="http://schemas.openxmlformats.org/officeDocument/2006/relationships/diagramColors" Target="../diagrams/colors2.xml"/><Relationship Id="rId4" Type="http://schemas.openxmlformats.org/officeDocument/2006/relationships/diagramQuickStyle" Target="../diagrams/quickStyle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9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9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094FB4-BB98-98E1-E9BC-35A6A7EE4E0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Railway Ticket Sales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E71D190-4945-4CC7-C084-263405B39F89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Requirements &amp; Conceptual Design</a:t>
            </a:r>
          </a:p>
          <a:p>
            <a:endParaRPr lang="en-GB" b="1" dirty="0"/>
          </a:p>
          <a:p>
            <a:r>
              <a:rPr lang="en-GB" dirty="0"/>
              <a:t>Diana Anastassija Turks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671353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65101E72-1A3A-0015-59FD-87B0C88805C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2802461248"/>
              </p:ext>
            </p:extLst>
          </p:nvPr>
        </p:nvGraphicFramePr>
        <p:xfrm>
          <a:off x="0" y="0"/>
          <a:ext cx="12192000" cy="685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11400">
                  <a:extLst>
                    <a:ext uri="{9D8B030D-6E8A-4147-A177-3AD203B41FA5}">
                      <a16:colId xmlns:a16="http://schemas.microsoft.com/office/drawing/2014/main" val="3639706852"/>
                    </a:ext>
                  </a:extLst>
                </a:gridCol>
                <a:gridCol w="2531533">
                  <a:extLst>
                    <a:ext uri="{9D8B030D-6E8A-4147-A177-3AD203B41FA5}">
                      <a16:colId xmlns:a16="http://schemas.microsoft.com/office/drawing/2014/main" val="1188794122"/>
                    </a:ext>
                  </a:extLst>
                </a:gridCol>
                <a:gridCol w="2904067">
                  <a:extLst>
                    <a:ext uri="{9D8B030D-6E8A-4147-A177-3AD203B41FA5}">
                      <a16:colId xmlns:a16="http://schemas.microsoft.com/office/drawing/2014/main" val="1472023186"/>
                    </a:ext>
                  </a:extLst>
                </a:gridCol>
                <a:gridCol w="4445000">
                  <a:extLst>
                    <a:ext uri="{9D8B030D-6E8A-4147-A177-3AD203B41FA5}">
                      <a16:colId xmlns:a16="http://schemas.microsoft.com/office/drawing/2014/main" val="2202450545"/>
                    </a:ext>
                  </a:extLst>
                </a:gridCol>
              </a:tblGrid>
              <a:tr h="767714">
                <a:tc>
                  <a:txBody>
                    <a:bodyPr/>
                    <a:lstStyle/>
                    <a:p>
                      <a:r>
                        <a:rPr lang="en-US" dirty="0"/>
                        <a:t>User 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CRC Responsibility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Simple Class Diagram Element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C++ Element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51190763"/>
                  </a:ext>
                </a:extLst>
              </a:tr>
              <a:tr h="1160419">
                <a:tc>
                  <a:txBody>
                    <a:bodyPr/>
                    <a:lstStyle/>
                    <a:p>
                      <a:r>
                        <a:rPr lang="en-US" dirty="0"/>
                        <a:t>Client purchases a ticket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Cashier: process ticket purchase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Cashier → Database → Ticket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Cashier::</a:t>
                      </a:r>
                      <a:r>
                        <a:rPr lang="en-US" dirty="0" err="1"/>
                        <a:t>processPurchase</a:t>
                      </a:r>
                      <a:r>
                        <a:rPr lang="en-US" dirty="0"/>
                        <a:t>(const Ticket&amp;, Client&amp;)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5334565"/>
                  </a:ext>
                </a:extLst>
              </a:tr>
              <a:tr h="1160419">
                <a:tc>
                  <a:txBody>
                    <a:bodyPr/>
                    <a:lstStyle/>
                    <a:p>
                      <a:r>
                        <a:rPr lang="en-US" dirty="0"/>
                        <a:t>Client looks for specific coach type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Cashier: process ticket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Cashier → Database 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Cashier::</a:t>
                      </a:r>
                      <a:r>
                        <a:rPr lang="en-US" dirty="0" err="1"/>
                        <a:t>processSearch</a:t>
                      </a:r>
                      <a:r>
                        <a:rPr lang="en-US" dirty="0"/>
                        <a:t>(const </a:t>
                      </a:r>
                      <a:r>
                        <a:rPr lang="en-US" dirty="0" err="1"/>
                        <a:t>QueryDate</a:t>
                      </a:r>
                      <a:r>
                        <a:rPr lang="en-US" dirty="0"/>
                        <a:t>&amp;, </a:t>
                      </a:r>
                      <a:r>
                        <a:rPr lang="en-US" dirty="0" err="1"/>
                        <a:t>QueryDestination</a:t>
                      </a:r>
                      <a:r>
                        <a:rPr lang="en-US" dirty="0"/>
                        <a:t>&amp;, </a:t>
                      </a:r>
                      <a:r>
                        <a:rPr lang="en-US" dirty="0" err="1"/>
                        <a:t>QueryCoach</a:t>
                      </a:r>
                      <a:r>
                        <a:rPr lang="en-US" dirty="0"/>
                        <a:t>&amp;)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9204809"/>
                  </a:ext>
                </a:extLst>
              </a:tr>
              <a:tr h="808266">
                <a:tc>
                  <a:txBody>
                    <a:bodyPr/>
                    <a:lstStyle/>
                    <a:p>
                      <a:r>
                        <a:rPr lang="en-US" dirty="0"/>
                        <a:t>Client requests a refund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Cashier: process ticket return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Cashier → Database, Cashier → 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Cashier::</a:t>
                      </a:r>
                      <a:r>
                        <a:rPr lang="en-US" dirty="0" err="1"/>
                        <a:t>processRefund</a:t>
                      </a:r>
                      <a:r>
                        <a:rPr lang="en-US" dirty="0"/>
                        <a:t>(const Ticket&amp;, Client&amp;, </a:t>
                      </a:r>
                      <a:r>
                        <a:rPr lang="en-US" dirty="0" err="1"/>
                        <a:t>RefundDate</a:t>
                      </a:r>
                      <a:r>
                        <a:rPr lang="en-US" dirty="0"/>
                        <a:t>&amp;, </a:t>
                      </a:r>
                      <a:r>
                        <a:rPr lang="en-US" dirty="0" err="1"/>
                        <a:t>RefundRules</a:t>
                      </a:r>
                      <a:r>
                        <a:rPr lang="en-US" dirty="0"/>
                        <a:t>&amp;)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3209921"/>
                  </a:ext>
                </a:extLst>
              </a:tr>
              <a:tr h="767714">
                <a:tc>
                  <a:txBody>
                    <a:bodyPr/>
                    <a:lstStyle/>
                    <a:p>
                      <a:r>
                        <a:rPr lang="en-US" dirty="0"/>
                        <a:t>Cashier searches for available tickets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Cashier: process ticket search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Cashier → Database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Cashier::</a:t>
                      </a:r>
                      <a:r>
                        <a:rPr lang="en-US" dirty="0" err="1"/>
                        <a:t>processSearch</a:t>
                      </a:r>
                      <a:r>
                        <a:rPr lang="en-US" dirty="0"/>
                        <a:t>(const </a:t>
                      </a:r>
                      <a:r>
                        <a:rPr lang="en-US" dirty="0" err="1"/>
                        <a:t>QueryDate</a:t>
                      </a:r>
                      <a:r>
                        <a:rPr lang="en-US" dirty="0"/>
                        <a:t>&amp;, const </a:t>
                      </a:r>
                      <a:r>
                        <a:rPr lang="en-US" dirty="0" err="1"/>
                        <a:t>QueryDestination</a:t>
                      </a:r>
                      <a:r>
                        <a:rPr lang="en-US" dirty="0"/>
                        <a:t>&amp;)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8679527"/>
                  </a:ext>
                </a:extLst>
              </a:tr>
              <a:tr h="1096734">
                <a:tc>
                  <a:txBody>
                    <a:bodyPr/>
                    <a:lstStyle/>
                    <a:p>
                      <a:r>
                        <a:rPr lang="en-US" dirty="0"/>
                        <a:t>Cashier avoids mistakes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Cashier: process ticket return, Cashier: keep operations history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Cashier → Database, Cashier → Client, Cashier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Cashier::</a:t>
                      </a:r>
                      <a:r>
                        <a:rPr lang="en-US" dirty="0" err="1"/>
                        <a:t>processRefund</a:t>
                      </a:r>
                      <a:r>
                        <a:rPr lang="en-US" dirty="0"/>
                        <a:t>(const Ticket&amp;, Client&amp;, </a:t>
                      </a:r>
                      <a:r>
                        <a:rPr lang="en-US" dirty="0" err="1"/>
                        <a:t>RefundDate</a:t>
                      </a:r>
                      <a:r>
                        <a:rPr lang="en-US" dirty="0"/>
                        <a:t>&amp;, </a:t>
                      </a:r>
                      <a:r>
                        <a:rPr lang="en-US" dirty="0" err="1"/>
                        <a:t>RefundRules</a:t>
                      </a:r>
                      <a:r>
                        <a:rPr lang="en-US" dirty="0"/>
                        <a:t>&amp;), Cashier::</a:t>
                      </a:r>
                      <a:r>
                        <a:rPr lang="en-US" dirty="0" err="1"/>
                        <a:t>generateDailyReport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5617297"/>
                  </a:ext>
                </a:extLst>
              </a:tr>
              <a:tr h="1096734">
                <a:tc>
                  <a:txBody>
                    <a:bodyPr/>
                    <a:lstStyle/>
                    <a:p>
                      <a:r>
                        <a:rPr lang="en-US" dirty="0"/>
                        <a:t>Manager receives daily reports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Cashier: submit end-of-day report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Cashier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dirty="0"/>
                        <a:t>Cashier::</a:t>
                      </a:r>
                      <a:r>
                        <a:rPr lang="en-US" dirty="0" err="1"/>
                        <a:t>generateDailyReport</a:t>
                      </a:r>
                      <a:r>
                        <a:rPr lang="en-US" dirty="0"/>
                        <a:t>()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9751359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0709574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2E89036-5F06-BB97-AECD-7A97C96DF86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Identifying Problems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02BF26-FA87-C6C2-EDC5-FC5AC81B5DE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b="1" dirty="0"/>
              <a:t>Double-bookings </a:t>
            </a:r>
            <a:r>
              <a:rPr lang="en-US" sz="2000" dirty="0"/>
              <a:t>– customer unsatisfied</a:t>
            </a:r>
          </a:p>
          <a:p>
            <a:r>
              <a:rPr lang="en-US" sz="2000" b="1" dirty="0"/>
              <a:t>Slow ticket availability updates </a:t>
            </a:r>
            <a:r>
              <a:rPr lang="en-US" sz="2000" dirty="0"/>
              <a:t>– customer unsatisfied</a:t>
            </a:r>
            <a:endParaRPr lang="en-US" sz="2000" b="1" dirty="0"/>
          </a:p>
          <a:p>
            <a:r>
              <a:rPr lang="en-US" sz="2000" b="1" dirty="0"/>
              <a:t>Manual daily reporting </a:t>
            </a:r>
            <a:r>
              <a:rPr lang="en-US" sz="2000" dirty="0"/>
              <a:t>– inefficient process, prone to errors</a:t>
            </a:r>
          </a:p>
          <a:p>
            <a:r>
              <a:rPr lang="en-US" sz="2000" b="1" dirty="0"/>
              <a:t>Manual penalty calculation on refunds </a:t>
            </a:r>
            <a:r>
              <a:rPr lang="en-US" sz="2000" dirty="0"/>
              <a:t>– inefficient process, prone to errors</a:t>
            </a:r>
          </a:p>
          <a:p>
            <a:r>
              <a:rPr lang="en-US" sz="2000" b="1" dirty="0"/>
              <a:t>“Get what you get” tickets </a:t>
            </a:r>
            <a:r>
              <a:rPr lang="en-US" sz="2000" dirty="0"/>
              <a:t>– customer unsatisfied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9591049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FF1C5C-F85F-E5B1-AE1C-665AD8D37A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Scope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46886B5-5FE7-3654-9CFF-818DD7CDE62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Host-based, single-user C++ application with CLI interface</a:t>
            </a:r>
          </a:p>
          <a:p>
            <a:r>
              <a:rPr lang="en-US" sz="2000" dirty="0"/>
              <a:t>Ticket search by date, destination and</a:t>
            </a:r>
            <a:r>
              <a:rPr lang="en-US" sz="2000" i="1" dirty="0"/>
              <a:t> </a:t>
            </a:r>
            <a:r>
              <a:rPr lang="en-US" sz="2000" dirty="0"/>
              <a:t>optionally coach type</a:t>
            </a:r>
          </a:p>
          <a:p>
            <a:r>
              <a:rPr lang="en-US" sz="2000" dirty="0"/>
              <a:t>Ticket reservation during purchase (released if cancelled)</a:t>
            </a:r>
          </a:p>
          <a:p>
            <a:r>
              <a:rPr lang="en-US" sz="2000" dirty="0"/>
              <a:t>Refund processing with penalty calculation</a:t>
            </a:r>
          </a:p>
          <a:p>
            <a:r>
              <a:rPr lang="en-US" sz="2000" dirty="0"/>
              <a:t>Daily report generation (ticket sales, ticket refunds, profit)</a:t>
            </a:r>
          </a:p>
          <a:p>
            <a:r>
              <a:rPr lang="en-US" sz="2000" dirty="0"/>
              <a:t>Persistent ticket history storage</a:t>
            </a:r>
          </a:p>
          <a:p>
            <a:endParaRPr lang="en-US" sz="2000" dirty="0"/>
          </a:p>
          <a:p>
            <a:pPr marL="0" indent="0">
              <a:buNone/>
            </a:pPr>
            <a:r>
              <a:rPr lang="en-US" sz="2000" dirty="0"/>
              <a:t>Excluded: Online payments, real database or ticketing API, multi-user concurrency</a:t>
            </a:r>
          </a:p>
        </p:txBody>
      </p:sp>
    </p:spTree>
    <p:extLst>
      <p:ext uri="{BB962C8B-B14F-4D97-AF65-F5344CB8AC3E}">
        <p14:creationId xmlns:p14="http://schemas.microsoft.com/office/powerpoint/2010/main" val="11201183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DC975B-FD74-592C-0F09-534EC081E13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4C12AEFB-825F-B7F5-9634-0BBFB3F33F9B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3645333"/>
              </p:ext>
            </p:extLst>
          </p:nvPr>
        </p:nvGraphicFramePr>
        <p:xfrm>
          <a:off x="838200" y="1534602"/>
          <a:ext cx="10515600" cy="4958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365428915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BD04AB8-2F6E-26AE-87DE-B9BB152F646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60993C5-DEF1-8562-398E-7A5D75015D3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User Stories</a:t>
            </a:r>
          </a:p>
        </p:txBody>
      </p:sp>
      <p:graphicFrame>
        <p:nvGraphicFramePr>
          <p:cNvPr id="4" name="Content Placeholder 3">
            <a:extLst>
              <a:ext uri="{FF2B5EF4-FFF2-40B4-BE49-F238E27FC236}">
                <a16:creationId xmlns:a16="http://schemas.microsoft.com/office/drawing/2014/main" id="{3C1653F3-617F-6C03-9CC1-490D8FF5CC28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906241706"/>
              </p:ext>
            </p:extLst>
          </p:nvPr>
        </p:nvGraphicFramePr>
        <p:xfrm>
          <a:off x="838200" y="1534602"/>
          <a:ext cx="10515600" cy="4958273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176293826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A530EC18-DE20-6E4C-2144-C5ED3825384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C05C7B44-BA39-B3E3-7965-AF9217581A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BA188947-1619-5E1E-0390-57F6FD548B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CRC Cards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EA85CB2-D940-DE5C-B71A-5C927DACDA8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374579" y="581140"/>
            <a:ext cx="7817421" cy="56957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605742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Down Arrow 7">
            <a:extLst>
              <a:ext uri="{FF2B5EF4-FFF2-40B4-BE49-F238E27FC236}">
                <a16:creationId xmlns:a16="http://schemas.microsoft.com/office/drawing/2014/main" id="{D4771268-CB57-404A-9271-370EB28F60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6200000">
            <a:off x="800100" y="1491343"/>
            <a:ext cx="3333749" cy="3499103"/>
          </a:xfrm>
          <a:prstGeom prst="downArrow">
            <a:avLst>
              <a:gd name="adj1" fmla="val 100000"/>
              <a:gd name="adj2" fmla="val 15788"/>
            </a:avLst>
          </a:prstGeom>
          <a:solidFill>
            <a:srgbClr val="404040"/>
          </a:solidFill>
          <a:ln w="539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3F02F8E3-25F8-912F-097E-9CDEC3724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28700" y="1967266"/>
            <a:ext cx="2628900" cy="2547257"/>
          </a:xfrm>
          <a:noFill/>
        </p:spPr>
        <p:txBody>
          <a:bodyPr vert="horz" lIns="91440" tIns="45720" rIns="91440" bIns="45720" rtlCol="0" anchor="ctr">
            <a:normAutofit/>
          </a:bodyPr>
          <a:lstStyle/>
          <a:p>
            <a:pPr algn="ctr"/>
            <a:r>
              <a:rPr lang="en-US" sz="3600" kern="1200" dirty="0">
                <a:solidFill>
                  <a:srgbClr val="FFFFFF"/>
                </a:solidFill>
                <a:latin typeface="+mj-lt"/>
                <a:ea typeface="+mj-ea"/>
                <a:cs typeface="+mj-cs"/>
              </a:rPr>
              <a:t>Conceptual Simple Class Diagram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31D8DB05-C918-7685-87B6-71E09D3D0CF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41814" y="438973"/>
            <a:ext cx="6985176" cy="59800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2291487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28375F-B242-5AF0-0E88-37116A2E92B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Team Roles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B7F277-7AC7-A184-2558-5965E22A814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000" dirty="0"/>
              <a:t>Diana Anastassija Turks – Everything</a:t>
            </a:r>
          </a:p>
        </p:txBody>
      </p:sp>
    </p:spTree>
    <p:extLst>
      <p:ext uri="{BB962C8B-B14F-4D97-AF65-F5344CB8AC3E}">
        <p14:creationId xmlns:p14="http://schemas.microsoft.com/office/powerpoint/2010/main" val="35828415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9EAE13-B14C-00C6-8DA0-D9472902CB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Lessons Learned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D6EF750-D664-029C-910E-A51F957ABDE5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chemeClr val="accent3"/>
                </a:solidFill>
              </a:rPr>
              <a:t>What was easy</a:t>
            </a:r>
          </a:p>
          <a:p>
            <a:r>
              <a:rPr lang="en-US" sz="2000" dirty="0"/>
              <a:t>User stories really help with outlining functions</a:t>
            </a:r>
          </a:p>
          <a:p>
            <a:r>
              <a:rPr lang="en-US" sz="2000" dirty="0"/>
              <a:t>Scope is relatively small – not much to think about</a:t>
            </a: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613A294-AA59-81D9-1415-7566DDFE21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US" sz="2000" dirty="0">
                <a:solidFill>
                  <a:srgbClr val="C00000"/>
                </a:solidFill>
              </a:rPr>
              <a:t>What was challenging</a:t>
            </a:r>
          </a:p>
          <a:p>
            <a:r>
              <a:rPr lang="en-US" sz="2000" dirty="0"/>
              <a:t>Non-functional requirements are still not tackled</a:t>
            </a:r>
          </a:p>
          <a:p>
            <a:endParaRPr lang="en-US" sz="2000" dirty="0"/>
          </a:p>
        </p:txBody>
      </p:sp>
    </p:spTree>
    <p:extLst>
      <p:ext uri="{BB962C8B-B14F-4D97-AF65-F5344CB8AC3E}">
        <p14:creationId xmlns:p14="http://schemas.microsoft.com/office/powerpoint/2010/main" val="149618434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1390</TotalTime>
  <Words>590</Words>
  <Application>Microsoft Office PowerPoint</Application>
  <PresentationFormat>Widescreen</PresentationFormat>
  <Paragraphs>77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Aptos</vt:lpstr>
      <vt:lpstr>Aptos Display</vt:lpstr>
      <vt:lpstr>Arial</vt:lpstr>
      <vt:lpstr>Office Theme</vt:lpstr>
      <vt:lpstr>Railway Ticket Sales</vt:lpstr>
      <vt:lpstr>Identifying Problems</vt:lpstr>
      <vt:lpstr>Scope</vt:lpstr>
      <vt:lpstr>User Stories</vt:lpstr>
      <vt:lpstr>User Stories</vt:lpstr>
      <vt:lpstr>CRC Cards</vt:lpstr>
      <vt:lpstr>Conceptual Simple Class Diagram</vt:lpstr>
      <vt:lpstr>Team Roles</vt:lpstr>
      <vt:lpstr>Lessons Learned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Diana Anastassija Turks</dc:creator>
  <cp:lastModifiedBy>Diana Anastassija Turks</cp:lastModifiedBy>
  <cp:revision>3</cp:revision>
  <dcterms:created xsi:type="dcterms:W3CDTF">2025-09-22T13:27:14Z</dcterms:created>
  <dcterms:modified xsi:type="dcterms:W3CDTF">2025-09-23T12:37:50Z</dcterms:modified>
</cp:coreProperties>
</file>