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7C12-3FE6-744E-5B04-4D6DF3D49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DE4277-1CCE-EDB2-A725-25C00F5237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58A5D-BA76-5CC7-6DB1-A0D9C0FC1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FBE21C-DC09-AC43-AB53-D8C97B200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FD024-ADE6-2C17-37F9-AD36F2752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997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8413-E787-7E75-46A1-1FF63D045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FBD52-7776-CF83-1A34-A8899AEF9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416FF-632B-B4A6-F22A-83F6569FF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4DA18-3D23-5DB8-7F8F-E9159789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B7931F-93FF-7D3D-E2B1-1B1C24C3E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7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FA27-6E99-A3B9-A9EA-546FD1A97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70C06-0D90-8C31-D66B-A399D87C2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CE3D-4318-2BAD-AF14-470E55711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958B1-9A51-AC2C-EB37-A5FB3B32B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6E2E9-9AE3-8A24-1B8D-2361403A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15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2EA7-706D-B1F9-57E1-566DA28F2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5D3338-27FF-2C98-446C-9762EAD9A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20F80-896B-214E-245C-93334798B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AE6C4-0A84-5A6B-5CE1-47A1AE377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362F-AF4B-92B8-151C-9A2F6857C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4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26131-34FE-6DBE-D35C-368331748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7019E-41F0-F7D9-2B44-B2AC57354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FD4D8-C1D4-59E8-490F-C285EAFC0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9B62-C396-238A-9CB5-36A533EE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2E0EF-C684-6088-2D0E-A8ADB451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805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557D4-4DB5-1436-BEA5-B49D12575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CCF2F-2C13-93DB-C0D0-ECC52D8CC8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7D7445-896E-F357-4DD5-9A9404261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2F33A-7565-07E3-AC53-6A17A895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A00B7B-271C-BF76-F850-214A13FF4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1A232F-7025-A813-A0FF-A9C8FEC4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61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89CAE-504D-3619-356E-8B2D077B3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F1862-7AB1-2B9F-853E-45ACB3FC7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25AB8E-75B0-FA90-7B8C-C705724D4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602B7D-3DAA-C973-DDD6-6B6056B45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14D8BF-4027-5557-803A-B677528B27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734035-F82C-471D-1385-31D2EBBE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FD193A-BC99-C2C4-25E1-07AE7A9D2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A11C3-25C5-C803-63CD-C129E7599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7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75DB9-2A2A-99E0-5D76-43BF71934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BB79AF-64D4-2AFC-5939-C9D699CA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805AF3-E814-10EE-399E-B985201A8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CE5E1-4FEB-ECFA-1CE5-1E167A0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39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1ECC4B-F276-6F39-0858-63AA1980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0863C6-226D-0E88-4CCF-FD4B73A3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CA78FA-E5CE-EEEC-B393-CD3669A9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626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0742-5FB1-7200-FD6B-5A627F18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C57B0-10CE-1A7C-0C4F-724B36A00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164A1B-E01E-0E80-4FCA-14946400F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83569-3B1E-34FD-F345-7EBB28AC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4BABCF-A27D-7C74-1E2C-27C3551F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811C-0C25-F7D0-1B33-14D6B0387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3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8F54-802E-3E2D-D547-8D3A3D9D0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C82F3-9E18-41B7-E613-4F6F7AC02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16BFEF-C666-5698-4155-6396130B3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F6AC3-CAFA-6002-ACBA-E06BA2041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223C4-240D-1FBC-E296-045EFDFE2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99BC-989B-92A7-14D8-9DDF2E520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9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F65F3-135D-1E66-4261-86E1949B5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AB5E46-D2F4-4553-6AA3-2ED4510BE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E7B5-C0E9-3412-8B9D-6932C0A5BC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6FDD81-BD7F-46AB-B6F8-C99C2371468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65028-08BA-9F7E-FADF-DA3FEF021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D0B61-AC48-9109-A7CE-E728F0C815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8909-2C5A-438A-8B66-DA0B73951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473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1BD29-E8D9-53B7-7AC4-7F51364265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t-EE" dirty="0"/>
            </a:br>
            <a:r>
              <a:rPr lang="en-US" dirty="0"/>
              <a:t>Release 1 – </a:t>
            </a:r>
            <a:r>
              <a:rPr lang="en-US" dirty="0" err="1"/>
              <a:t>GuMaJoKl</a:t>
            </a:r>
            <a:br>
              <a:rPr lang="et-EE" dirty="0"/>
            </a:br>
            <a:r>
              <a:rPr lang="et-EE" dirty="0" err="1"/>
              <a:t>Curreny</a:t>
            </a:r>
            <a:r>
              <a:rPr lang="et-EE" dirty="0"/>
              <a:t> Exchange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1CABD3-B484-FE58-2CB8-A06F8F8ED7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</a:t>
            </a:r>
            <a:r>
              <a:rPr lang="et-EE" dirty="0" err="1"/>
              <a:t>ünther</a:t>
            </a:r>
            <a:r>
              <a:rPr lang="et-EE" dirty="0"/>
              <a:t> </a:t>
            </a:r>
            <a:r>
              <a:rPr lang="et-EE" dirty="0" err="1"/>
              <a:t>miklas</a:t>
            </a:r>
            <a:endParaRPr lang="et-EE" dirty="0"/>
          </a:p>
          <a:p>
            <a:r>
              <a:rPr lang="et-EE" dirty="0" err="1"/>
              <a:t>Mathias</a:t>
            </a:r>
            <a:r>
              <a:rPr lang="et-EE" dirty="0"/>
              <a:t> Siimon</a:t>
            </a:r>
          </a:p>
          <a:p>
            <a:r>
              <a:rPr lang="et-EE" dirty="0"/>
              <a:t>Joosep Rehepapp</a:t>
            </a:r>
          </a:p>
          <a:p>
            <a:r>
              <a:rPr lang="et-EE" dirty="0"/>
              <a:t>Klaus </a:t>
            </a:r>
            <a:r>
              <a:rPr lang="et-EE" dirty="0" err="1"/>
              <a:t>Jesper</a:t>
            </a:r>
            <a:r>
              <a:rPr lang="et-EE" dirty="0"/>
              <a:t> </a:t>
            </a:r>
            <a:r>
              <a:rPr lang="et-EE" dirty="0" err="1"/>
              <a:t>Zaletajev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933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9970A-77B4-B723-077B-0C839555E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and 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B863D-1AF9-6078-713B-05E90221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The main purpose of this system is to provide currency conversion transactions within a 2-second timeframe, generate receipts and maintain operation records for further analysis</a:t>
            </a:r>
          </a:p>
          <a:p>
            <a:pPr lvl="0" hangingPunct="0"/>
            <a:r>
              <a:rPr lang="en-GB" dirty="0"/>
              <a:t>Scope:</a:t>
            </a:r>
          </a:p>
          <a:p>
            <a:pPr lvl="1" hangingPunct="0"/>
            <a:r>
              <a:rPr lang="en-GB" dirty="0"/>
              <a:t>Included functionality: transaction data input, automated exchange calculations, transaction creation</a:t>
            </a:r>
            <a:endParaRPr lang="en-US" dirty="0"/>
          </a:p>
          <a:p>
            <a:pPr lvl="1" hangingPunct="0"/>
            <a:r>
              <a:rPr lang="en-GB" dirty="0"/>
              <a:t>Excluded functionality: internet banking, tax services, </a:t>
            </a:r>
            <a:endParaRPr lang="en-US" dirty="0"/>
          </a:p>
          <a:p>
            <a:pPr lvl="1" hangingPunct="0"/>
            <a:r>
              <a:rPr lang="en-GB" dirty="0"/>
              <a:t>Benefits: reduced human error, faster service, easier management of funds</a:t>
            </a:r>
            <a:endParaRPr lang="en-US" dirty="0"/>
          </a:p>
          <a:p>
            <a:pPr lvl="1" hangingPunct="0"/>
            <a:r>
              <a:rPr lang="en-GB" dirty="0"/>
              <a:t>Key features: automized calculations, retrievable receipts, file storage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468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D16D-65C3-2DC7-98A1-830A87EA7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2EE9D-DC69-41CD-3D74-F5D810F0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 hangingPunct="0"/>
            <a:r>
              <a:rPr lang="en-US" dirty="0"/>
              <a:t>As a client, I want to exchange a specific currency at a given rate, so I receive the target amount.</a:t>
            </a:r>
          </a:p>
          <a:p>
            <a:pPr lvl="0" hangingPunct="0"/>
            <a:r>
              <a:rPr lang="en-US" dirty="0"/>
              <a:t>As a client, I want to receive a receipt of the transaction, so I have proof of the transaction.</a:t>
            </a:r>
          </a:p>
          <a:p>
            <a:pPr lvl="0" hangingPunct="0"/>
            <a:r>
              <a:rPr lang="en-US" dirty="0"/>
              <a:t>As a cashier, I want to generate the end-of-day report, so managers can see transactions that happened.</a:t>
            </a:r>
          </a:p>
          <a:p>
            <a:pPr lvl="0" hangingPunct="0"/>
            <a:r>
              <a:rPr lang="en-US" dirty="0"/>
              <a:t>As a cashier, I want to check the currency amount in the reserve before a transaction, so I can ensure that the transaction can happen</a:t>
            </a:r>
          </a:p>
          <a:p>
            <a:pPr lvl="0" hangingPunct="0"/>
            <a:r>
              <a:rPr lang="en-US" dirty="0"/>
              <a:t>As a manager, I want to change the exchange rate of a specific currency, so I control revenue.</a:t>
            </a:r>
          </a:p>
        </p:txBody>
      </p:sp>
    </p:spTree>
    <p:extLst>
      <p:ext uri="{BB962C8B-B14F-4D97-AF65-F5344CB8AC3E}">
        <p14:creationId xmlns:p14="http://schemas.microsoft.com/office/powerpoint/2010/main" val="35717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25AC9-95F8-5452-F3AF-18C9982D9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pic>
        <p:nvPicPr>
          <p:cNvPr id="5" name="Content Placeholder 4" descr="A close-up of a card&#10;&#10;AI-generated content may be incorrect.">
            <a:extLst>
              <a:ext uri="{FF2B5EF4-FFF2-40B4-BE49-F238E27FC236}">
                <a16:creationId xmlns:a16="http://schemas.microsoft.com/office/drawing/2014/main" id="{EEB59AE7-F6A0-969F-50FE-02C71D8413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45" y="2743929"/>
            <a:ext cx="9931910" cy="2514729"/>
          </a:xfrm>
        </p:spPr>
      </p:pic>
    </p:spTree>
    <p:extLst>
      <p:ext uri="{BB962C8B-B14F-4D97-AF65-F5344CB8AC3E}">
        <p14:creationId xmlns:p14="http://schemas.microsoft.com/office/powerpoint/2010/main" val="3249406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922CA-D0B0-367A-F248-CD3E21DD2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Diagram</a:t>
            </a: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96018446-BE03-1D25-0526-514D7CB501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975" y="1513237"/>
            <a:ext cx="6758539" cy="5344763"/>
          </a:xfrm>
        </p:spPr>
      </p:pic>
    </p:spTree>
    <p:extLst>
      <p:ext uri="{BB962C8B-B14F-4D97-AF65-F5344CB8AC3E}">
        <p14:creationId xmlns:p14="http://schemas.microsoft.com/office/powerpoint/2010/main" val="1919411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8CF45-6D05-6869-6EC1-70D8BF8C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Traceability 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AD348B-6AE6-8A24-D95C-DA5FBBE1EA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78585"/>
              </p:ext>
            </p:extLst>
          </p:nvPr>
        </p:nvGraphicFramePr>
        <p:xfrm>
          <a:off x="946304" y="2144452"/>
          <a:ext cx="10515598" cy="40314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337">
                  <a:extLst>
                    <a:ext uri="{9D8B030D-6E8A-4147-A177-3AD203B41FA5}">
                      <a16:colId xmlns:a16="http://schemas.microsoft.com/office/drawing/2014/main" val="476067135"/>
                    </a:ext>
                  </a:extLst>
                </a:gridCol>
                <a:gridCol w="2628337">
                  <a:extLst>
                    <a:ext uri="{9D8B030D-6E8A-4147-A177-3AD203B41FA5}">
                      <a16:colId xmlns:a16="http://schemas.microsoft.com/office/drawing/2014/main" val="2649673774"/>
                    </a:ext>
                  </a:extLst>
                </a:gridCol>
                <a:gridCol w="2629462">
                  <a:extLst>
                    <a:ext uri="{9D8B030D-6E8A-4147-A177-3AD203B41FA5}">
                      <a16:colId xmlns:a16="http://schemas.microsoft.com/office/drawing/2014/main" val="3317510920"/>
                    </a:ext>
                  </a:extLst>
                </a:gridCol>
                <a:gridCol w="2629462">
                  <a:extLst>
                    <a:ext uri="{9D8B030D-6E8A-4147-A177-3AD203B41FA5}">
                      <a16:colId xmlns:a16="http://schemas.microsoft.com/office/drawing/2014/main" val="2221430458"/>
                    </a:ext>
                  </a:extLst>
                </a:gridCol>
              </a:tblGrid>
              <a:tr h="8009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User Story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CRC Responsibility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Class Diagram Element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C++ Element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7021462"/>
                  </a:ext>
                </a:extLst>
              </a:tr>
              <a:tr h="1409957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Client exchanges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currency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Cashier: completes exchange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 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Cashier -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Transaction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Cashier::exchange(const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Transaction&amp; tx)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66189055"/>
                  </a:ext>
                </a:extLst>
              </a:tr>
              <a:tr h="182059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Print a receipt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Cashier: print a receipt</a:t>
                      </a:r>
                      <a:endParaRPr lang="en-US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Cashier - Transaction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Cashier::</a:t>
                      </a:r>
                      <a:r>
                        <a:rPr lang="en-US" sz="1200" kern="100" dirty="0" err="1">
                          <a:effectLst/>
                        </a:rPr>
                        <a:t>printReceipt</a:t>
                      </a:r>
                      <a:r>
                        <a:rPr lang="en-US" sz="1200" kern="100" dirty="0">
                          <a:effectLst/>
                        </a:rPr>
                        <a:t>(const Transaction&amp; </a:t>
                      </a:r>
                      <a:r>
                        <a:rPr lang="en-US" sz="1200" kern="100" dirty="0" err="1">
                          <a:effectLst/>
                        </a:rPr>
                        <a:t>tx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en-US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38343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127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D0A3-0632-4AF7-BE03-C3539B07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086B8-D21D-6601-C629-C833BBD6A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t-EE" dirty="0" err="1"/>
              <a:t>Mathias</a:t>
            </a:r>
            <a:r>
              <a:rPr lang="et-EE" dirty="0"/>
              <a:t> Siimon:</a:t>
            </a:r>
          </a:p>
          <a:p>
            <a:pPr lvl="1"/>
            <a:r>
              <a:rPr lang="et-EE" dirty="0" err="1"/>
              <a:t>Emotional</a:t>
            </a:r>
            <a:r>
              <a:rPr lang="et-EE" dirty="0"/>
              <a:t> </a:t>
            </a:r>
            <a:r>
              <a:rPr lang="et-EE" dirty="0" err="1"/>
              <a:t>support</a:t>
            </a:r>
            <a:endParaRPr lang="et-EE" dirty="0"/>
          </a:p>
          <a:p>
            <a:pPr lvl="1"/>
            <a:r>
              <a:rPr lang="et-EE" dirty="0"/>
              <a:t>(</a:t>
            </a:r>
            <a:r>
              <a:rPr lang="et-EE" dirty="0" err="1"/>
              <a:t>Buddy</a:t>
            </a:r>
            <a:r>
              <a:rPr lang="et-EE" dirty="0"/>
              <a:t> </a:t>
            </a:r>
            <a:r>
              <a:rPr lang="et-EE" dirty="0" err="1"/>
              <a:t>is</a:t>
            </a:r>
            <a:r>
              <a:rPr lang="et-EE" dirty="0"/>
              <a:t> at a </a:t>
            </a:r>
            <a:r>
              <a:rPr lang="et-EE" dirty="0" err="1"/>
              <a:t>military</a:t>
            </a:r>
            <a:r>
              <a:rPr lang="et-EE" dirty="0"/>
              <a:t> </a:t>
            </a:r>
            <a:r>
              <a:rPr lang="et-EE" dirty="0" err="1"/>
              <a:t>exercise</a:t>
            </a:r>
            <a:r>
              <a:rPr lang="et-EE" dirty="0"/>
              <a:t>)</a:t>
            </a:r>
          </a:p>
          <a:p>
            <a:r>
              <a:rPr lang="et-EE" dirty="0"/>
              <a:t>Klaus </a:t>
            </a:r>
            <a:r>
              <a:rPr lang="et-EE" dirty="0" err="1"/>
              <a:t>Jesper</a:t>
            </a:r>
            <a:r>
              <a:rPr lang="et-EE" dirty="0"/>
              <a:t> </a:t>
            </a:r>
            <a:r>
              <a:rPr lang="et-EE" dirty="0" err="1"/>
              <a:t>Zaletajev</a:t>
            </a:r>
            <a:r>
              <a:rPr lang="et-EE" dirty="0"/>
              <a:t>:</a:t>
            </a:r>
          </a:p>
          <a:p>
            <a:pPr lvl="1"/>
            <a:r>
              <a:rPr lang="et-EE" dirty="0"/>
              <a:t>SRS </a:t>
            </a:r>
            <a:r>
              <a:rPr lang="et-EE" dirty="0" err="1"/>
              <a:t>Documentation</a:t>
            </a:r>
            <a:endParaRPr lang="et-EE" dirty="0"/>
          </a:p>
          <a:p>
            <a:r>
              <a:rPr lang="et-EE" dirty="0"/>
              <a:t>Joosep Rehepapp:</a:t>
            </a:r>
          </a:p>
          <a:p>
            <a:pPr lvl="1"/>
            <a:r>
              <a:rPr lang="et-EE" dirty="0"/>
              <a:t>CRC </a:t>
            </a:r>
            <a:r>
              <a:rPr lang="et-EE" dirty="0" err="1"/>
              <a:t>cards</a:t>
            </a:r>
            <a:endParaRPr lang="et-EE" dirty="0"/>
          </a:p>
          <a:p>
            <a:pPr lvl="1"/>
            <a:r>
              <a:rPr lang="et-EE" dirty="0" err="1"/>
              <a:t>Conceptual</a:t>
            </a:r>
            <a:r>
              <a:rPr lang="et-EE" dirty="0"/>
              <a:t> </a:t>
            </a:r>
            <a:r>
              <a:rPr lang="et-EE" dirty="0" err="1"/>
              <a:t>diagram</a:t>
            </a:r>
            <a:endParaRPr lang="et-EE" dirty="0"/>
          </a:p>
          <a:p>
            <a:r>
              <a:rPr lang="en-US" dirty="0"/>
              <a:t>G</a:t>
            </a:r>
            <a:r>
              <a:rPr lang="et-EE" dirty="0" err="1"/>
              <a:t>ünther</a:t>
            </a:r>
            <a:r>
              <a:rPr lang="et-EE" dirty="0"/>
              <a:t>: </a:t>
            </a:r>
          </a:p>
          <a:p>
            <a:pPr lvl="1"/>
            <a:r>
              <a:rPr lang="et-EE" dirty="0" err="1"/>
              <a:t>Initial</a:t>
            </a:r>
            <a:r>
              <a:rPr lang="et-EE" dirty="0"/>
              <a:t> </a:t>
            </a:r>
            <a:r>
              <a:rPr lang="et-EE" dirty="0" err="1"/>
              <a:t>Github</a:t>
            </a:r>
            <a:r>
              <a:rPr lang="et-EE" dirty="0"/>
              <a:t> </a:t>
            </a:r>
            <a:r>
              <a:rPr lang="et-EE" dirty="0" err="1"/>
              <a:t>repository</a:t>
            </a:r>
            <a:r>
              <a:rPr lang="et-EE" dirty="0"/>
              <a:t> </a:t>
            </a:r>
            <a:r>
              <a:rPr lang="et-EE" dirty="0" err="1"/>
              <a:t>setup</a:t>
            </a:r>
            <a:endParaRPr lang="et-EE" dirty="0"/>
          </a:p>
          <a:p>
            <a:pPr lvl="1"/>
            <a:r>
              <a:rPr lang="et-EE" dirty="0" err="1"/>
              <a:t>Defining</a:t>
            </a:r>
            <a:r>
              <a:rPr lang="et-EE" dirty="0"/>
              <a:t> </a:t>
            </a:r>
            <a:r>
              <a:rPr lang="et-EE" dirty="0" err="1"/>
              <a:t>workflow</a:t>
            </a:r>
            <a:endParaRPr lang="et-EE" dirty="0"/>
          </a:p>
          <a:p>
            <a:pPr lvl="1"/>
            <a:r>
              <a:rPr lang="et-EE" dirty="0" err="1"/>
              <a:t>Conceptual</a:t>
            </a:r>
            <a:r>
              <a:rPr lang="et-EE" dirty="0"/>
              <a:t>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inside</a:t>
            </a:r>
            <a:r>
              <a:rPr lang="et-EE" dirty="0"/>
              <a:t> main.cpp</a:t>
            </a:r>
          </a:p>
          <a:p>
            <a:pPr lvl="1"/>
            <a:r>
              <a:rPr lang="et-EE" dirty="0"/>
              <a:t>The </a:t>
            </a:r>
            <a:r>
              <a:rPr lang="et-EE" dirty="0" err="1"/>
              <a:t>Slides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4046420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2DBC-1347-B187-1FE7-787E6E2B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t-EE" dirty="0" err="1"/>
              <a:t>Lessons</a:t>
            </a:r>
            <a:r>
              <a:rPr lang="et-EE" dirty="0"/>
              <a:t> </a:t>
            </a:r>
            <a:r>
              <a:rPr lang="et-EE" dirty="0" err="1"/>
              <a:t>Learned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25D3A-6115-BE38-CA6C-78344996D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/>
              <a:t>Do </a:t>
            </a:r>
            <a:r>
              <a:rPr lang="et-EE" dirty="0" err="1"/>
              <a:t>things</a:t>
            </a:r>
            <a:r>
              <a:rPr lang="et-EE" dirty="0"/>
              <a:t> as </a:t>
            </a:r>
            <a:r>
              <a:rPr lang="et-EE" dirty="0" err="1"/>
              <a:t>we</a:t>
            </a:r>
            <a:r>
              <a:rPr lang="et-EE" dirty="0"/>
              <a:t> </a:t>
            </a:r>
            <a:r>
              <a:rPr lang="et-EE" dirty="0" err="1"/>
              <a:t>go</a:t>
            </a:r>
            <a:r>
              <a:rPr lang="et-EE" dirty="0"/>
              <a:t>, </a:t>
            </a:r>
            <a:r>
              <a:rPr lang="et-EE" dirty="0" err="1"/>
              <a:t>not</a:t>
            </a:r>
            <a:r>
              <a:rPr lang="et-EE" dirty="0"/>
              <a:t> on </a:t>
            </a:r>
            <a:r>
              <a:rPr lang="et-EE" dirty="0" err="1"/>
              <a:t>the</a:t>
            </a:r>
            <a:r>
              <a:rPr lang="et-EE" dirty="0"/>
              <a:t> last </a:t>
            </a:r>
            <a:r>
              <a:rPr lang="et-EE" dirty="0" err="1"/>
              <a:t>day</a:t>
            </a:r>
            <a:endParaRPr lang="et-EE" dirty="0"/>
          </a:p>
          <a:p>
            <a:r>
              <a:rPr lang="et-EE" dirty="0" err="1"/>
              <a:t>Had</a:t>
            </a:r>
            <a:r>
              <a:rPr lang="et-EE" dirty="0"/>
              <a:t> </a:t>
            </a:r>
            <a:r>
              <a:rPr lang="et-EE" dirty="0" err="1"/>
              <a:t>some</a:t>
            </a:r>
            <a:r>
              <a:rPr lang="et-EE" dirty="0"/>
              <a:t> </a:t>
            </a:r>
            <a:r>
              <a:rPr lang="et-EE" dirty="0" err="1"/>
              <a:t>difficulties</a:t>
            </a:r>
            <a:r>
              <a:rPr lang="et-EE" dirty="0"/>
              <a:t> </a:t>
            </a:r>
            <a:r>
              <a:rPr lang="et-EE" dirty="0" err="1"/>
              <a:t>understanding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CRC </a:t>
            </a:r>
            <a:r>
              <a:rPr lang="et-EE" dirty="0" err="1"/>
              <a:t>cards</a:t>
            </a:r>
            <a:r>
              <a:rPr lang="et-EE" dirty="0"/>
              <a:t> </a:t>
            </a:r>
            <a:r>
              <a:rPr lang="et-EE" dirty="0" err="1"/>
              <a:t>concept</a:t>
            </a:r>
            <a:r>
              <a:rPr lang="et-EE" dirty="0"/>
              <a:t> and </a:t>
            </a:r>
            <a:r>
              <a:rPr lang="et-EE" dirty="0" err="1"/>
              <a:t>the</a:t>
            </a:r>
            <a:r>
              <a:rPr lang="et-EE" dirty="0"/>
              <a:t> diagramm</a:t>
            </a:r>
          </a:p>
          <a:p>
            <a:r>
              <a:rPr lang="et-EE" dirty="0" err="1"/>
              <a:t>Gained</a:t>
            </a:r>
            <a:r>
              <a:rPr lang="et-EE" dirty="0"/>
              <a:t> a </a:t>
            </a:r>
            <a:r>
              <a:rPr lang="et-EE" dirty="0" err="1"/>
              <a:t>better</a:t>
            </a:r>
            <a:r>
              <a:rPr lang="et-EE" dirty="0"/>
              <a:t> </a:t>
            </a:r>
            <a:r>
              <a:rPr lang="et-EE" dirty="0" err="1"/>
              <a:t>overview</a:t>
            </a:r>
            <a:r>
              <a:rPr lang="et-EE" dirty="0"/>
              <a:t> of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necessity</a:t>
            </a:r>
            <a:r>
              <a:rPr lang="et-EE" dirty="0"/>
              <a:t> of </a:t>
            </a:r>
            <a:r>
              <a:rPr lang="et-EE" dirty="0" err="1"/>
              <a:t>the</a:t>
            </a:r>
            <a:r>
              <a:rPr lang="et-EE" dirty="0"/>
              <a:t> SRS </a:t>
            </a:r>
            <a:r>
              <a:rPr lang="et-EE" dirty="0" err="1"/>
              <a:t>documentation</a:t>
            </a:r>
            <a:endParaRPr lang="et-EE" dirty="0"/>
          </a:p>
          <a:p>
            <a:r>
              <a:rPr lang="et-EE" dirty="0" err="1"/>
              <a:t>Learned</a:t>
            </a:r>
            <a:r>
              <a:rPr lang="et-EE" dirty="0"/>
              <a:t> </a:t>
            </a:r>
            <a:r>
              <a:rPr lang="et-EE" dirty="0" err="1"/>
              <a:t>some</a:t>
            </a:r>
            <a:r>
              <a:rPr lang="et-EE" dirty="0"/>
              <a:t> C++</a:t>
            </a:r>
          </a:p>
          <a:p>
            <a:r>
              <a:rPr lang="et-EE" dirty="0" err="1"/>
              <a:t>Difficult</a:t>
            </a:r>
            <a:r>
              <a:rPr lang="et-EE" dirty="0"/>
              <a:t> </a:t>
            </a:r>
            <a:r>
              <a:rPr lang="et-EE" dirty="0" err="1"/>
              <a:t>to</a:t>
            </a:r>
            <a:r>
              <a:rPr lang="et-EE" dirty="0"/>
              <a:t> </a:t>
            </a:r>
            <a:r>
              <a:rPr lang="et-EE" dirty="0" err="1"/>
              <a:t>visualize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t-EE" dirty="0" err="1"/>
              <a:t>project</a:t>
            </a:r>
            <a:r>
              <a:rPr lang="et-EE" dirty="0"/>
              <a:t> </a:t>
            </a:r>
            <a:r>
              <a:rPr lang="et-EE" dirty="0" err="1"/>
              <a:t>flow</a:t>
            </a:r>
            <a:r>
              <a:rPr lang="et-EE" dirty="0"/>
              <a:t>, </a:t>
            </a:r>
            <a:r>
              <a:rPr lang="et-EE" dirty="0" err="1"/>
              <a:t>code</a:t>
            </a:r>
            <a:r>
              <a:rPr lang="et-EE" dirty="0"/>
              <a:t> </a:t>
            </a:r>
            <a:r>
              <a:rPr lang="et-EE" dirty="0" err="1"/>
              <a:t>design</a:t>
            </a:r>
            <a:r>
              <a:rPr lang="et-EE" dirty="0"/>
              <a:t> and </a:t>
            </a:r>
            <a:r>
              <a:rPr lang="et-EE" dirty="0" err="1"/>
              <a:t>functionality</a:t>
            </a:r>
            <a:r>
              <a:rPr lang="et-EE" dirty="0"/>
              <a:t> </a:t>
            </a:r>
            <a:r>
              <a:rPr lang="et-EE" dirty="0" err="1"/>
              <a:t>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917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367</Words>
  <Application>Microsoft Office PowerPoint</Application>
  <PresentationFormat>Widescreen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 Release 1 – GuMaJoKl Curreny Exchange</vt:lpstr>
      <vt:lpstr>Problem Statement and Project Scope</vt:lpstr>
      <vt:lpstr>User Stories</vt:lpstr>
      <vt:lpstr>CRC Cards</vt:lpstr>
      <vt:lpstr>Conceptual Diagram</vt:lpstr>
      <vt:lpstr>Traceability Table</vt:lpstr>
      <vt:lpstr>Team Roles</vt:lpstr>
      <vt:lpstr>Lessons Learned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Günther Miklas</dc:creator>
  <cp:lastModifiedBy>Günther Miklas</cp:lastModifiedBy>
  <cp:revision>1</cp:revision>
  <dcterms:created xsi:type="dcterms:W3CDTF">2025-09-22T11:30:50Z</dcterms:created>
  <dcterms:modified xsi:type="dcterms:W3CDTF">2025-09-22T11:49:04Z</dcterms:modified>
</cp:coreProperties>
</file>