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6" r:id="rId6"/>
    <p:sldId id="267" r:id="rId7"/>
    <p:sldId id="268" r:id="rId8"/>
    <p:sldId id="260" r:id="rId9"/>
    <p:sldId id="261" r:id="rId10"/>
    <p:sldId id="262" r:id="rId11"/>
    <p:sldId id="263" r:id="rId12"/>
    <p:sldId id="264" r:id="rId13"/>
    <p:sldId id="265"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3ED17-6D68-4FEC-83A2-A053118F2F41}" type="doc">
      <dgm:prSet loTypeId="urn:microsoft.com/office/officeart/2011/layout/CircleProcess" loCatId="process" qsTypeId="urn:microsoft.com/office/officeart/2005/8/quickstyle/3d1" qsCatId="3D" csTypeId="urn:microsoft.com/office/officeart/2005/8/colors/accent1_2" csCatId="accent1" phldr="1"/>
      <dgm:spPr/>
      <dgm:t>
        <a:bodyPr/>
        <a:lstStyle/>
        <a:p>
          <a:endParaRPr lang="en-US"/>
        </a:p>
      </dgm:t>
    </dgm:pt>
    <dgm:pt modelId="{58622F19-6AFF-44CD-AB80-21740EFD4E76}">
      <dgm:prSet phldrT="[Text]" custT="1"/>
      <dgm:spPr>
        <a:solidFill>
          <a:schemeClr val="bg2">
            <a:lumMod val="40000"/>
            <a:lumOff val="60000"/>
            <a:alpha val="90000"/>
          </a:schemeClr>
        </a:solidFill>
      </dgm:spPr>
      <dgm:t>
        <a:bodyPr/>
        <a:lstStyle/>
        <a:p>
          <a:r>
            <a:rPr lang="en-US" sz="1800">
              <a:solidFill>
                <a:schemeClr val="bg1">
                  <a:lumMod val="95000"/>
                  <a:lumOff val="5000"/>
                </a:schemeClr>
              </a:solidFill>
            </a:rPr>
            <a:t>General</a:t>
          </a:r>
        </a:p>
      </dgm:t>
    </dgm:pt>
    <dgm:pt modelId="{EC0136B9-6D34-4B69-BA1B-5A09ADBFC5CA}" type="parTrans" cxnId="{A292E57D-25A5-494E-AE51-93B37D958235}">
      <dgm:prSet/>
      <dgm:spPr/>
      <dgm:t>
        <a:bodyPr/>
        <a:lstStyle/>
        <a:p>
          <a:endParaRPr lang="en-US"/>
        </a:p>
      </dgm:t>
    </dgm:pt>
    <dgm:pt modelId="{FC7FC6DB-D4E7-405A-8BB2-C89B221D349E}" type="sibTrans" cxnId="{A292E57D-25A5-494E-AE51-93B37D958235}">
      <dgm:prSet/>
      <dgm:spPr/>
      <dgm:t>
        <a:bodyPr/>
        <a:lstStyle/>
        <a:p>
          <a:endParaRPr lang="en-US"/>
        </a:p>
      </dgm:t>
    </dgm:pt>
    <dgm:pt modelId="{5696DDF3-97EB-4372-A084-650B159FE1A9}">
      <dgm:prSet custT="1"/>
      <dgm:spPr>
        <a:solidFill>
          <a:schemeClr val="accent5">
            <a:lumMod val="60000"/>
            <a:lumOff val="40000"/>
            <a:alpha val="90000"/>
          </a:schemeClr>
        </a:solidFill>
      </dgm:spPr>
      <dgm:t>
        <a:bodyPr/>
        <a:lstStyle/>
        <a:p>
          <a:r>
            <a:rPr lang="en-US" sz="1800">
              <a:solidFill>
                <a:schemeClr val="bg1">
                  <a:lumMod val="95000"/>
                  <a:lumOff val="5000"/>
                </a:schemeClr>
              </a:solidFill>
            </a:rPr>
            <a:t>Database</a:t>
          </a:r>
          <a:endParaRPr lang="en-US" sz="1800" dirty="0">
            <a:solidFill>
              <a:schemeClr val="bg1">
                <a:lumMod val="95000"/>
                <a:lumOff val="5000"/>
              </a:schemeClr>
            </a:solidFill>
          </a:endParaRPr>
        </a:p>
      </dgm:t>
    </dgm:pt>
    <dgm:pt modelId="{E9A0A03E-B4A1-4BC2-80AF-D90BBC99F1DE}" type="parTrans" cxnId="{AD512D04-61B9-4860-ADF6-0E77394F7D7E}">
      <dgm:prSet/>
      <dgm:spPr/>
      <dgm:t>
        <a:bodyPr/>
        <a:lstStyle/>
        <a:p>
          <a:endParaRPr lang="en-US"/>
        </a:p>
      </dgm:t>
    </dgm:pt>
    <dgm:pt modelId="{01CF692B-0BE8-4FD2-BE27-93E44EE36FFA}" type="sibTrans" cxnId="{AD512D04-61B9-4860-ADF6-0E77394F7D7E}">
      <dgm:prSet/>
      <dgm:spPr/>
      <dgm:t>
        <a:bodyPr/>
        <a:lstStyle/>
        <a:p>
          <a:endParaRPr lang="en-US"/>
        </a:p>
      </dgm:t>
    </dgm:pt>
    <dgm:pt modelId="{FB06E61C-4122-4766-918A-674346463B86}">
      <dgm:prSet custT="1"/>
      <dgm:spPr>
        <a:solidFill>
          <a:schemeClr val="accent3">
            <a:lumMod val="60000"/>
            <a:lumOff val="40000"/>
            <a:alpha val="90000"/>
          </a:schemeClr>
        </a:solidFill>
      </dgm:spPr>
      <dgm:t>
        <a:bodyPr anchor="ctr"/>
        <a:lstStyle/>
        <a:p>
          <a:r>
            <a:rPr lang="en-US" sz="1800">
              <a:solidFill>
                <a:schemeClr val="bg1">
                  <a:lumMod val="95000"/>
                  <a:lumOff val="5000"/>
                </a:schemeClr>
              </a:solidFill>
            </a:rPr>
            <a:t>Diagram</a:t>
          </a:r>
          <a:endParaRPr lang="en-US" sz="1800" dirty="0">
            <a:solidFill>
              <a:schemeClr val="bg1">
                <a:lumMod val="95000"/>
                <a:lumOff val="5000"/>
              </a:schemeClr>
            </a:solidFill>
          </a:endParaRPr>
        </a:p>
      </dgm:t>
    </dgm:pt>
    <dgm:pt modelId="{8A6A22AD-9F15-4BF7-BD6F-6480CCB3716E}" type="parTrans" cxnId="{66DA5E7D-1F12-423E-B5D6-2A803CC0F631}">
      <dgm:prSet/>
      <dgm:spPr/>
      <dgm:t>
        <a:bodyPr/>
        <a:lstStyle/>
        <a:p>
          <a:endParaRPr lang="en-US"/>
        </a:p>
      </dgm:t>
    </dgm:pt>
    <dgm:pt modelId="{38BF5BDA-48ED-461B-BD00-DD9071A7BF9C}" type="sibTrans" cxnId="{66DA5E7D-1F12-423E-B5D6-2A803CC0F631}">
      <dgm:prSet/>
      <dgm:spPr/>
      <dgm:t>
        <a:bodyPr/>
        <a:lstStyle/>
        <a:p>
          <a:endParaRPr lang="en-US"/>
        </a:p>
      </dgm:t>
    </dgm:pt>
    <dgm:pt modelId="{282D26AF-8F3F-48E4-B02C-C6A066B82C92}">
      <dgm:prSet/>
      <dgm:spPr>
        <a:solidFill>
          <a:schemeClr val="accent1">
            <a:lumMod val="60000"/>
            <a:lumOff val="40000"/>
            <a:alpha val="90000"/>
          </a:schemeClr>
        </a:solidFill>
      </dgm:spPr>
      <dgm:t>
        <a:bodyPr/>
        <a:lstStyle/>
        <a:p>
          <a:r>
            <a:rPr lang="en-US">
              <a:solidFill>
                <a:schemeClr val="bg1">
                  <a:lumMod val="95000"/>
                  <a:lumOff val="5000"/>
                </a:schemeClr>
              </a:solidFill>
            </a:rPr>
            <a:t>Relational model</a:t>
          </a:r>
          <a:endParaRPr lang="en-US" dirty="0">
            <a:solidFill>
              <a:schemeClr val="bg1">
                <a:lumMod val="95000"/>
                <a:lumOff val="5000"/>
              </a:schemeClr>
            </a:solidFill>
          </a:endParaRPr>
        </a:p>
      </dgm:t>
    </dgm:pt>
    <dgm:pt modelId="{A35D57C6-D879-4E6F-BA8C-C848322843E4}" type="parTrans" cxnId="{7572E02E-DAC9-4ACB-B9C5-B3C1A0079005}">
      <dgm:prSet/>
      <dgm:spPr/>
      <dgm:t>
        <a:bodyPr/>
        <a:lstStyle/>
        <a:p>
          <a:endParaRPr lang="en-US"/>
        </a:p>
      </dgm:t>
    </dgm:pt>
    <dgm:pt modelId="{987B0361-E56D-4797-97D7-CF1917F4A5D8}" type="sibTrans" cxnId="{7572E02E-DAC9-4ACB-B9C5-B3C1A0079005}">
      <dgm:prSet/>
      <dgm:spPr/>
      <dgm:t>
        <a:bodyPr/>
        <a:lstStyle/>
        <a:p>
          <a:endParaRPr lang="en-US"/>
        </a:p>
      </dgm:t>
    </dgm:pt>
    <dgm:pt modelId="{519EA988-59C8-474B-BAEA-1069311A4C5D}">
      <dgm:prSet/>
      <dgm:spPr>
        <a:solidFill>
          <a:schemeClr val="accent6">
            <a:lumMod val="60000"/>
            <a:lumOff val="40000"/>
          </a:schemeClr>
        </a:solidFill>
      </dgm:spPr>
      <dgm:t>
        <a:bodyPr/>
        <a:lstStyle/>
        <a:p>
          <a:r>
            <a:rPr lang="en-US">
              <a:solidFill>
                <a:schemeClr val="bg1">
                  <a:lumMod val="95000"/>
                  <a:lumOff val="5000"/>
                </a:schemeClr>
              </a:solidFill>
            </a:rPr>
            <a:t>Graphical user interface (GUI)</a:t>
          </a:r>
        </a:p>
      </dgm:t>
    </dgm:pt>
    <dgm:pt modelId="{58E48C7B-02C6-47C1-B5B9-749EC8342DC6}" type="parTrans" cxnId="{EC86EF8A-3401-47D3-855E-CADBFEF7A259}">
      <dgm:prSet/>
      <dgm:spPr/>
      <dgm:t>
        <a:bodyPr/>
        <a:lstStyle/>
        <a:p>
          <a:endParaRPr lang="en-US"/>
        </a:p>
      </dgm:t>
    </dgm:pt>
    <dgm:pt modelId="{D5823186-0929-41A2-8155-42BC2F7D040C}" type="sibTrans" cxnId="{EC86EF8A-3401-47D3-855E-CADBFEF7A259}">
      <dgm:prSet/>
      <dgm:spPr/>
      <dgm:t>
        <a:bodyPr/>
        <a:lstStyle/>
        <a:p>
          <a:endParaRPr lang="en-US"/>
        </a:p>
      </dgm:t>
    </dgm:pt>
    <dgm:pt modelId="{C77DC202-49E3-4076-8062-D0A66F1700B8}" type="pres">
      <dgm:prSet presAssocID="{DF03ED17-6D68-4FEC-83A2-A053118F2F41}" presName="Name0" presStyleCnt="0">
        <dgm:presLayoutVars>
          <dgm:chMax val="11"/>
          <dgm:chPref val="11"/>
          <dgm:dir/>
          <dgm:resizeHandles/>
        </dgm:presLayoutVars>
      </dgm:prSet>
      <dgm:spPr/>
    </dgm:pt>
    <dgm:pt modelId="{0FD6D6AD-4E0E-40B7-A7BC-FC2F166C1077}" type="pres">
      <dgm:prSet presAssocID="{519EA988-59C8-474B-BAEA-1069311A4C5D}" presName="Accent5" presStyleCnt="0"/>
      <dgm:spPr/>
    </dgm:pt>
    <dgm:pt modelId="{BB6BB383-105F-4E2A-BF50-7582BD44CF3E}" type="pres">
      <dgm:prSet presAssocID="{519EA988-59C8-474B-BAEA-1069311A4C5D}" presName="Accent" presStyleLbl="node1" presStyleIdx="0" presStyleCnt="5"/>
      <dgm:spPr>
        <a:solidFill>
          <a:srgbClr val="FF0000"/>
        </a:solidFill>
      </dgm:spPr>
    </dgm:pt>
    <dgm:pt modelId="{CF486169-C3CA-482F-8044-536C1F9C9FB5}" type="pres">
      <dgm:prSet presAssocID="{519EA988-59C8-474B-BAEA-1069311A4C5D}" presName="ParentBackground5" presStyleCnt="0"/>
      <dgm:spPr/>
    </dgm:pt>
    <dgm:pt modelId="{47BA7B68-8131-4FFA-A18C-24BEA95F027F}" type="pres">
      <dgm:prSet presAssocID="{519EA988-59C8-474B-BAEA-1069311A4C5D}" presName="ParentBackground" presStyleLbl="fgAcc1" presStyleIdx="0" presStyleCnt="5"/>
      <dgm:spPr/>
    </dgm:pt>
    <dgm:pt modelId="{58DF14F0-797C-4CE2-A621-C45B37316A3B}" type="pres">
      <dgm:prSet presAssocID="{519EA988-59C8-474B-BAEA-1069311A4C5D}" presName="Parent5" presStyleLbl="revTx" presStyleIdx="0" presStyleCnt="0">
        <dgm:presLayoutVars>
          <dgm:chMax val="1"/>
          <dgm:chPref val="1"/>
          <dgm:bulletEnabled val="1"/>
        </dgm:presLayoutVars>
      </dgm:prSet>
      <dgm:spPr/>
    </dgm:pt>
    <dgm:pt modelId="{CF26994B-95AD-4CAC-A2EC-5E4D019FE269}" type="pres">
      <dgm:prSet presAssocID="{282D26AF-8F3F-48E4-B02C-C6A066B82C92}" presName="Accent4" presStyleCnt="0"/>
      <dgm:spPr/>
    </dgm:pt>
    <dgm:pt modelId="{9495832C-0955-490B-B1A6-1357BF506E31}" type="pres">
      <dgm:prSet presAssocID="{282D26AF-8F3F-48E4-B02C-C6A066B82C92}" presName="Accent" presStyleLbl="node1" presStyleIdx="1" presStyleCnt="5"/>
      <dgm:spPr/>
    </dgm:pt>
    <dgm:pt modelId="{AC79E599-3754-4467-9728-E4E399144327}" type="pres">
      <dgm:prSet presAssocID="{282D26AF-8F3F-48E4-B02C-C6A066B82C92}" presName="ParentBackground4" presStyleCnt="0"/>
      <dgm:spPr/>
    </dgm:pt>
    <dgm:pt modelId="{960521AC-C4A0-4FBF-B8AB-8FCB8DB506C2}" type="pres">
      <dgm:prSet presAssocID="{282D26AF-8F3F-48E4-B02C-C6A066B82C92}" presName="ParentBackground" presStyleLbl="fgAcc1" presStyleIdx="1" presStyleCnt="5"/>
      <dgm:spPr/>
    </dgm:pt>
    <dgm:pt modelId="{F32CC49F-8D04-44DE-BC0D-D0CD7C0DC143}" type="pres">
      <dgm:prSet presAssocID="{282D26AF-8F3F-48E4-B02C-C6A066B82C92}" presName="Parent4" presStyleLbl="revTx" presStyleIdx="0" presStyleCnt="0">
        <dgm:presLayoutVars>
          <dgm:chMax val="1"/>
          <dgm:chPref val="1"/>
          <dgm:bulletEnabled val="1"/>
        </dgm:presLayoutVars>
      </dgm:prSet>
      <dgm:spPr/>
    </dgm:pt>
    <dgm:pt modelId="{202EF6A2-EC04-4AA6-84F9-9D7D5AA23B2D}" type="pres">
      <dgm:prSet presAssocID="{FB06E61C-4122-4766-918A-674346463B86}" presName="Accent3" presStyleCnt="0"/>
      <dgm:spPr/>
    </dgm:pt>
    <dgm:pt modelId="{9140B92D-329D-4B80-B3EE-61CE1EA88909}" type="pres">
      <dgm:prSet presAssocID="{FB06E61C-4122-4766-918A-674346463B86}" presName="Accent" presStyleLbl="node1" presStyleIdx="2" presStyleCnt="5"/>
      <dgm:spPr>
        <a:solidFill>
          <a:srgbClr val="00B050"/>
        </a:solidFill>
      </dgm:spPr>
    </dgm:pt>
    <dgm:pt modelId="{CDA7686C-EB9B-4B69-90F6-EDF4206C377B}" type="pres">
      <dgm:prSet presAssocID="{FB06E61C-4122-4766-918A-674346463B86}" presName="ParentBackground3" presStyleCnt="0"/>
      <dgm:spPr/>
    </dgm:pt>
    <dgm:pt modelId="{0C514925-7337-4FAF-A894-C2AABE9A9AED}" type="pres">
      <dgm:prSet presAssocID="{FB06E61C-4122-4766-918A-674346463B86}" presName="ParentBackground" presStyleLbl="fgAcc1" presStyleIdx="2" presStyleCnt="5"/>
      <dgm:spPr/>
    </dgm:pt>
    <dgm:pt modelId="{6677CEFF-626A-4745-B941-519BEB01B41B}" type="pres">
      <dgm:prSet presAssocID="{FB06E61C-4122-4766-918A-674346463B86}" presName="Parent3" presStyleLbl="revTx" presStyleIdx="0" presStyleCnt="0">
        <dgm:presLayoutVars>
          <dgm:chMax val="1"/>
          <dgm:chPref val="1"/>
          <dgm:bulletEnabled val="1"/>
        </dgm:presLayoutVars>
      </dgm:prSet>
      <dgm:spPr/>
    </dgm:pt>
    <dgm:pt modelId="{FA723592-A688-4DF1-B7B1-4B2DD993A747}" type="pres">
      <dgm:prSet presAssocID="{5696DDF3-97EB-4372-A084-650B159FE1A9}" presName="Accent2" presStyleCnt="0"/>
      <dgm:spPr/>
    </dgm:pt>
    <dgm:pt modelId="{2A114B57-3279-4DF1-9B0D-5CE8405A7F44}" type="pres">
      <dgm:prSet presAssocID="{5696DDF3-97EB-4372-A084-650B159FE1A9}" presName="Accent" presStyleLbl="node1" presStyleIdx="3" presStyleCnt="5"/>
      <dgm:spPr>
        <a:solidFill>
          <a:srgbClr val="7030A0"/>
        </a:solidFill>
      </dgm:spPr>
    </dgm:pt>
    <dgm:pt modelId="{791E2B6D-2D23-4984-8DEF-36783E164E2B}" type="pres">
      <dgm:prSet presAssocID="{5696DDF3-97EB-4372-A084-650B159FE1A9}" presName="ParentBackground2" presStyleCnt="0"/>
      <dgm:spPr/>
    </dgm:pt>
    <dgm:pt modelId="{41C7C8FD-FADC-4742-B184-3A71BF22277A}" type="pres">
      <dgm:prSet presAssocID="{5696DDF3-97EB-4372-A084-650B159FE1A9}" presName="ParentBackground" presStyleLbl="fgAcc1" presStyleIdx="3" presStyleCnt="5"/>
      <dgm:spPr/>
    </dgm:pt>
    <dgm:pt modelId="{0AD72247-CC22-4A9C-85B2-7E2FE3FA5C9F}" type="pres">
      <dgm:prSet presAssocID="{5696DDF3-97EB-4372-A084-650B159FE1A9}" presName="Parent2" presStyleLbl="revTx" presStyleIdx="0" presStyleCnt="0">
        <dgm:presLayoutVars>
          <dgm:chMax val="1"/>
          <dgm:chPref val="1"/>
          <dgm:bulletEnabled val="1"/>
        </dgm:presLayoutVars>
      </dgm:prSet>
      <dgm:spPr/>
    </dgm:pt>
    <dgm:pt modelId="{A7CA43D2-FC35-4D95-8232-019B43FE07E8}" type="pres">
      <dgm:prSet presAssocID="{58622F19-6AFF-44CD-AB80-21740EFD4E76}" presName="Accent1" presStyleCnt="0"/>
      <dgm:spPr/>
    </dgm:pt>
    <dgm:pt modelId="{A1CF946E-BEC1-4621-954E-C7DDEEF617E8}" type="pres">
      <dgm:prSet presAssocID="{58622F19-6AFF-44CD-AB80-21740EFD4E76}" presName="Accent" presStyleLbl="node1" presStyleIdx="4" presStyleCnt="5"/>
      <dgm:spPr>
        <a:solidFill>
          <a:schemeClr val="accent6">
            <a:lumMod val="50000"/>
          </a:schemeClr>
        </a:solidFill>
      </dgm:spPr>
    </dgm:pt>
    <dgm:pt modelId="{1812D04C-D26F-4A89-AD2B-AE294BFFA941}" type="pres">
      <dgm:prSet presAssocID="{58622F19-6AFF-44CD-AB80-21740EFD4E76}" presName="ParentBackground1" presStyleCnt="0"/>
      <dgm:spPr/>
    </dgm:pt>
    <dgm:pt modelId="{7E4CF32F-F366-43F6-A3A8-B841FFD8EBDE}" type="pres">
      <dgm:prSet presAssocID="{58622F19-6AFF-44CD-AB80-21740EFD4E76}" presName="ParentBackground" presStyleLbl="fgAcc1" presStyleIdx="4" presStyleCnt="5"/>
      <dgm:spPr/>
    </dgm:pt>
    <dgm:pt modelId="{982544D9-0D5F-45D0-B66A-D65657D1914A}" type="pres">
      <dgm:prSet presAssocID="{58622F19-6AFF-44CD-AB80-21740EFD4E76}" presName="Parent1" presStyleLbl="revTx" presStyleIdx="0" presStyleCnt="0">
        <dgm:presLayoutVars>
          <dgm:chMax val="1"/>
          <dgm:chPref val="1"/>
          <dgm:bulletEnabled val="1"/>
        </dgm:presLayoutVars>
      </dgm:prSet>
      <dgm:spPr/>
    </dgm:pt>
  </dgm:ptLst>
  <dgm:cxnLst>
    <dgm:cxn modelId="{DC669500-572B-4E88-81C0-73CC8CD1C631}" type="presOf" srcId="{FB06E61C-4122-4766-918A-674346463B86}" destId="{6677CEFF-626A-4745-B941-519BEB01B41B}" srcOrd="1" destOrd="0" presId="urn:microsoft.com/office/officeart/2011/layout/CircleProcess"/>
    <dgm:cxn modelId="{AD512D04-61B9-4860-ADF6-0E77394F7D7E}" srcId="{DF03ED17-6D68-4FEC-83A2-A053118F2F41}" destId="{5696DDF3-97EB-4372-A084-650B159FE1A9}" srcOrd="1" destOrd="0" parTransId="{E9A0A03E-B4A1-4BC2-80AF-D90BBC99F1DE}" sibTransId="{01CF692B-0BE8-4FD2-BE27-93E44EE36FFA}"/>
    <dgm:cxn modelId="{E4B7D21D-C541-4B29-9947-33C0E221AC17}" type="presOf" srcId="{FB06E61C-4122-4766-918A-674346463B86}" destId="{0C514925-7337-4FAF-A894-C2AABE9A9AED}" srcOrd="0" destOrd="0" presId="urn:microsoft.com/office/officeart/2011/layout/CircleProcess"/>
    <dgm:cxn modelId="{17F09421-56BE-4E4A-A224-B44755DF5095}" type="presOf" srcId="{282D26AF-8F3F-48E4-B02C-C6A066B82C92}" destId="{960521AC-C4A0-4FBF-B8AB-8FCB8DB506C2}" srcOrd="0" destOrd="0" presId="urn:microsoft.com/office/officeart/2011/layout/CircleProcess"/>
    <dgm:cxn modelId="{2188D425-2C89-4EB6-9564-FCEDD2E83F23}" type="presOf" srcId="{5696DDF3-97EB-4372-A084-650B159FE1A9}" destId="{0AD72247-CC22-4A9C-85B2-7E2FE3FA5C9F}" srcOrd="1" destOrd="0" presId="urn:microsoft.com/office/officeart/2011/layout/CircleProcess"/>
    <dgm:cxn modelId="{7572E02E-DAC9-4ACB-B9C5-B3C1A0079005}" srcId="{DF03ED17-6D68-4FEC-83A2-A053118F2F41}" destId="{282D26AF-8F3F-48E4-B02C-C6A066B82C92}" srcOrd="3" destOrd="0" parTransId="{A35D57C6-D879-4E6F-BA8C-C848322843E4}" sibTransId="{987B0361-E56D-4797-97D7-CF1917F4A5D8}"/>
    <dgm:cxn modelId="{72335131-B1A2-444A-BD4E-43259A5CF00D}" type="presOf" srcId="{58622F19-6AFF-44CD-AB80-21740EFD4E76}" destId="{7E4CF32F-F366-43F6-A3A8-B841FFD8EBDE}" srcOrd="0" destOrd="0" presId="urn:microsoft.com/office/officeart/2011/layout/CircleProcess"/>
    <dgm:cxn modelId="{4C493B3D-EC64-49C3-8EAE-E42D5FC3C967}" type="presOf" srcId="{519EA988-59C8-474B-BAEA-1069311A4C5D}" destId="{47BA7B68-8131-4FFA-A18C-24BEA95F027F}" srcOrd="0" destOrd="0" presId="urn:microsoft.com/office/officeart/2011/layout/CircleProcess"/>
    <dgm:cxn modelId="{5D3CD76C-600D-40E2-99AE-66529E96ECC3}" type="presOf" srcId="{519EA988-59C8-474B-BAEA-1069311A4C5D}" destId="{58DF14F0-797C-4CE2-A621-C45B37316A3B}" srcOrd="1" destOrd="0" presId="urn:microsoft.com/office/officeart/2011/layout/CircleProcess"/>
    <dgm:cxn modelId="{66DA5E7D-1F12-423E-B5D6-2A803CC0F631}" srcId="{DF03ED17-6D68-4FEC-83A2-A053118F2F41}" destId="{FB06E61C-4122-4766-918A-674346463B86}" srcOrd="2" destOrd="0" parTransId="{8A6A22AD-9F15-4BF7-BD6F-6480CCB3716E}" sibTransId="{38BF5BDA-48ED-461B-BD00-DD9071A7BF9C}"/>
    <dgm:cxn modelId="{A292E57D-25A5-494E-AE51-93B37D958235}" srcId="{DF03ED17-6D68-4FEC-83A2-A053118F2F41}" destId="{58622F19-6AFF-44CD-AB80-21740EFD4E76}" srcOrd="0" destOrd="0" parTransId="{EC0136B9-6D34-4B69-BA1B-5A09ADBFC5CA}" sibTransId="{FC7FC6DB-D4E7-405A-8BB2-C89B221D349E}"/>
    <dgm:cxn modelId="{EC86EF8A-3401-47D3-855E-CADBFEF7A259}" srcId="{DF03ED17-6D68-4FEC-83A2-A053118F2F41}" destId="{519EA988-59C8-474B-BAEA-1069311A4C5D}" srcOrd="4" destOrd="0" parTransId="{58E48C7B-02C6-47C1-B5B9-749EC8342DC6}" sibTransId="{D5823186-0929-41A2-8155-42BC2F7D040C}"/>
    <dgm:cxn modelId="{4778728F-0A78-46CC-A8A8-14B7C4695694}" type="presOf" srcId="{DF03ED17-6D68-4FEC-83A2-A053118F2F41}" destId="{C77DC202-49E3-4076-8062-D0A66F1700B8}" srcOrd="0" destOrd="0" presId="urn:microsoft.com/office/officeart/2011/layout/CircleProcess"/>
    <dgm:cxn modelId="{7CD15BCB-6648-40C0-AA12-F9E3ED458C93}" type="presOf" srcId="{282D26AF-8F3F-48E4-B02C-C6A066B82C92}" destId="{F32CC49F-8D04-44DE-BC0D-D0CD7C0DC143}" srcOrd="1" destOrd="0" presId="urn:microsoft.com/office/officeart/2011/layout/CircleProcess"/>
    <dgm:cxn modelId="{DEEA7FD8-5D99-4C6C-9159-134B46CD8C56}" type="presOf" srcId="{58622F19-6AFF-44CD-AB80-21740EFD4E76}" destId="{982544D9-0D5F-45D0-B66A-D65657D1914A}" srcOrd="1" destOrd="0" presId="urn:microsoft.com/office/officeart/2011/layout/CircleProcess"/>
    <dgm:cxn modelId="{875B1DF2-B86A-441D-A29B-3913A5509C7A}" type="presOf" srcId="{5696DDF3-97EB-4372-A084-650B159FE1A9}" destId="{41C7C8FD-FADC-4742-B184-3A71BF22277A}" srcOrd="0" destOrd="0" presId="urn:microsoft.com/office/officeart/2011/layout/CircleProcess"/>
    <dgm:cxn modelId="{1E0B83C7-E5DB-4BB0-A8B9-CE6388D6441E}" type="presParOf" srcId="{C77DC202-49E3-4076-8062-D0A66F1700B8}" destId="{0FD6D6AD-4E0E-40B7-A7BC-FC2F166C1077}" srcOrd="0" destOrd="0" presId="urn:microsoft.com/office/officeart/2011/layout/CircleProcess"/>
    <dgm:cxn modelId="{249F4135-E981-48C0-91C7-78B90429A48C}" type="presParOf" srcId="{0FD6D6AD-4E0E-40B7-A7BC-FC2F166C1077}" destId="{BB6BB383-105F-4E2A-BF50-7582BD44CF3E}" srcOrd="0" destOrd="0" presId="urn:microsoft.com/office/officeart/2011/layout/CircleProcess"/>
    <dgm:cxn modelId="{203F218B-CE5F-4464-BDD8-27822CB892EB}" type="presParOf" srcId="{C77DC202-49E3-4076-8062-D0A66F1700B8}" destId="{CF486169-C3CA-482F-8044-536C1F9C9FB5}" srcOrd="1" destOrd="0" presId="urn:microsoft.com/office/officeart/2011/layout/CircleProcess"/>
    <dgm:cxn modelId="{B4522922-CB9E-4026-A1BB-B7C0EC0950CF}" type="presParOf" srcId="{CF486169-C3CA-482F-8044-536C1F9C9FB5}" destId="{47BA7B68-8131-4FFA-A18C-24BEA95F027F}" srcOrd="0" destOrd="0" presId="urn:microsoft.com/office/officeart/2011/layout/CircleProcess"/>
    <dgm:cxn modelId="{3684F0C2-BE6B-45E1-8313-38F44936CCAC}" type="presParOf" srcId="{C77DC202-49E3-4076-8062-D0A66F1700B8}" destId="{58DF14F0-797C-4CE2-A621-C45B37316A3B}" srcOrd="2" destOrd="0" presId="urn:microsoft.com/office/officeart/2011/layout/CircleProcess"/>
    <dgm:cxn modelId="{285DCD6C-1590-4DDB-83EF-DA105AE08541}" type="presParOf" srcId="{C77DC202-49E3-4076-8062-D0A66F1700B8}" destId="{CF26994B-95AD-4CAC-A2EC-5E4D019FE269}" srcOrd="3" destOrd="0" presId="urn:microsoft.com/office/officeart/2011/layout/CircleProcess"/>
    <dgm:cxn modelId="{62BC6EB9-80F7-4E12-9CE3-76EBAE3D9914}" type="presParOf" srcId="{CF26994B-95AD-4CAC-A2EC-5E4D019FE269}" destId="{9495832C-0955-490B-B1A6-1357BF506E31}" srcOrd="0" destOrd="0" presId="urn:microsoft.com/office/officeart/2011/layout/CircleProcess"/>
    <dgm:cxn modelId="{D5BA2686-6513-4C1E-B5AF-F07DAEC8C4FA}" type="presParOf" srcId="{C77DC202-49E3-4076-8062-D0A66F1700B8}" destId="{AC79E599-3754-4467-9728-E4E399144327}" srcOrd="4" destOrd="0" presId="urn:microsoft.com/office/officeart/2011/layout/CircleProcess"/>
    <dgm:cxn modelId="{EFD5C471-52CF-45E4-8000-66C97EBEDB7E}" type="presParOf" srcId="{AC79E599-3754-4467-9728-E4E399144327}" destId="{960521AC-C4A0-4FBF-B8AB-8FCB8DB506C2}" srcOrd="0" destOrd="0" presId="urn:microsoft.com/office/officeart/2011/layout/CircleProcess"/>
    <dgm:cxn modelId="{AB18886F-C7C5-407A-A8AB-EAC7F0CF35C4}" type="presParOf" srcId="{C77DC202-49E3-4076-8062-D0A66F1700B8}" destId="{F32CC49F-8D04-44DE-BC0D-D0CD7C0DC143}" srcOrd="5" destOrd="0" presId="urn:microsoft.com/office/officeart/2011/layout/CircleProcess"/>
    <dgm:cxn modelId="{09F3C01C-4ADB-482A-9B88-1F5AEA07A04D}" type="presParOf" srcId="{C77DC202-49E3-4076-8062-D0A66F1700B8}" destId="{202EF6A2-EC04-4AA6-84F9-9D7D5AA23B2D}" srcOrd="6" destOrd="0" presId="urn:microsoft.com/office/officeart/2011/layout/CircleProcess"/>
    <dgm:cxn modelId="{98A2B265-E8A6-407B-BFBF-A55D9C222C33}" type="presParOf" srcId="{202EF6A2-EC04-4AA6-84F9-9D7D5AA23B2D}" destId="{9140B92D-329D-4B80-B3EE-61CE1EA88909}" srcOrd="0" destOrd="0" presId="urn:microsoft.com/office/officeart/2011/layout/CircleProcess"/>
    <dgm:cxn modelId="{7CC6BD40-0A79-4C7B-9485-FCBEB70C19FE}" type="presParOf" srcId="{C77DC202-49E3-4076-8062-D0A66F1700B8}" destId="{CDA7686C-EB9B-4B69-90F6-EDF4206C377B}" srcOrd="7" destOrd="0" presId="urn:microsoft.com/office/officeart/2011/layout/CircleProcess"/>
    <dgm:cxn modelId="{510680CD-D84B-4CD5-951B-1D474F1A0B56}" type="presParOf" srcId="{CDA7686C-EB9B-4B69-90F6-EDF4206C377B}" destId="{0C514925-7337-4FAF-A894-C2AABE9A9AED}" srcOrd="0" destOrd="0" presId="urn:microsoft.com/office/officeart/2011/layout/CircleProcess"/>
    <dgm:cxn modelId="{1EC1526F-B8B2-4D4E-9E07-1B58741B1FB0}" type="presParOf" srcId="{C77DC202-49E3-4076-8062-D0A66F1700B8}" destId="{6677CEFF-626A-4745-B941-519BEB01B41B}" srcOrd="8" destOrd="0" presId="urn:microsoft.com/office/officeart/2011/layout/CircleProcess"/>
    <dgm:cxn modelId="{7C831FA2-84A6-4989-BF0E-52F77BA534E5}" type="presParOf" srcId="{C77DC202-49E3-4076-8062-D0A66F1700B8}" destId="{FA723592-A688-4DF1-B7B1-4B2DD993A747}" srcOrd="9" destOrd="0" presId="urn:microsoft.com/office/officeart/2011/layout/CircleProcess"/>
    <dgm:cxn modelId="{A3BDA61A-8778-4CA8-8A23-74B08816BA1B}" type="presParOf" srcId="{FA723592-A688-4DF1-B7B1-4B2DD993A747}" destId="{2A114B57-3279-4DF1-9B0D-5CE8405A7F44}" srcOrd="0" destOrd="0" presId="urn:microsoft.com/office/officeart/2011/layout/CircleProcess"/>
    <dgm:cxn modelId="{79AC2014-8C19-413A-A7EA-7C1540EED5EF}" type="presParOf" srcId="{C77DC202-49E3-4076-8062-D0A66F1700B8}" destId="{791E2B6D-2D23-4984-8DEF-36783E164E2B}" srcOrd="10" destOrd="0" presId="urn:microsoft.com/office/officeart/2011/layout/CircleProcess"/>
    <dgm:cxn modelId="{42271F69-5B8C-4E23-B472-2F27EE34EDC5}" type="presParOf" srcId="{791E2B6D-2D23-4984-8DEF-36783E164E2B}" destId="{41C7C8FD-FADC-4742-B184-3A71BF22277A}" srcOrd="0" destOrd="0" presId="urn:microsoft.com/office/officeart/2011/layout/CircleProcess"/>
    <dgm:cxn modelId="{16460FA0-762D-4D81-9E63-A37179B355FC}" type="presParOf" srcId="{C77DC202-49E3-4076-8062-D0A66F1700B8}" destId="{0AD72247-CC22-4A9C-85B2-7E2FE3FA5C9F}" srcOrd="11" destOrd="0" presId="urn:microsoft.com/office/officeart/2011/layout/CircleProcess"/>
    <dgm:cxn modelId="{621B79A8-737A-4518-A2A9-8E2AEB0F7940}" type="presParOf" srcId="{C77DC202-49E3-4076-8062-D0A66F1700B8}" destId="{A7CA43D2-FC35-4D95-8232-019B43FE07E8}" srcOrd="12" destOrd="0" presId="urn:microsoft.com/office/officeart/2011/layout/CircleProcess"/>
    <dgm:cxn modelId="{D45D3814-045C-43FD-907E-0E8CEB729103}" type="presParOf" srcId="{A7CA43D2-FC35-4D95-8232-019B43FE07E8}" destId="{A1CF946E-BEC1-4621-954E-C7DDEEF617E8}" srcOrd="0" destOrd="0" presId="urn:microsoft.com/office/officeart/2011/layout/CircleProcess"/>
    <dgm:cxn modelId="{869E9B0F-9458-48AC-B3E2-DA57AACE7FF1}" type="presParOf" srcId="{C77DC202-49E3-4076-8062-D0A66F1700B8}" destId="{1812D04C-D26F-4A89-AD2B-AE294BFFA941}" srcOrd="13" destOrd="0" presId="urn:microsoft.com/office/officeart/2011/layout/CircleProcess"/>
    <dgm:cxn modelId="{5A2EBC3B-F5EF-4C32-8D6E-5540FE4556C6}" type="presParOf" srcId="{1812D04C-D26F-4A89-AD2B-AE294BFFA941}" destId="{7E4CF32F-F366-43F6-A3A8-B841FFD8EBDE}" srcOrd="0" destOrd="0" presId="urn:microsoft.com/office/officeart/2011/layout/CircleProcess"/>
    <dgm:cxn modelId="{8CF91D5C-0A60-42AD-AE5F-E7A2ABA4CDAF}" type="presParOf" srcId="{C77DC202-49E3-4076-8062-D0A66F1700B8}" destId="{982544D9-0D5F-45D0-B66A-D65657D1914A}"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6BF266-1662-4B4C-AC9C-6077C0D3CEC5}" type="doc">
      <dgm:prSet loTypeId="urn:microsoft.com/office/officeart/2005/8/layout/radial5" loCatId="cycle" qsTypeId="urn:microsoft.com/office/officeart/2005/8/quickstyle/3d2" qsCatId="3D" csTypeId="urn:microsoft.com/office/officeart/2005/8/colors/colorful5" csCatId="colorful" phldr="1"/>
      <dgm:spPr/>
      <dgm:t>
        <a:bodyPr/>
        <a:lstStyle/>
        <a:p>
          <a:endParaRPr lang="en-US"/>
        </a:p>
      </dgm:t>
    </dgm:pt>
    <dgm:pt modelId="{EC84F7E3-9FE8-4C9D-ADEE-3A9CB26A5392}">
      <dgm:prSet phldrT="[Text]"/>
      <dgm:spPr/>
      <dgm:t>
        <a:bodyPr/>
        <a:lstStyle/>
        <a:p>
          <a:r>
            <a:rPr lang="en-US"/>
            <a:t>table</a:t>
          </a:r>
        </a:p>
      </dgm:t>
    </dgm:pt>
    <dgm:pt modelId="{DD1ED1D4-F222-4ABE-9B01-CCF14895B5BE}" type="parTrans" cxnId="{D14718D1-AE1F-487E-AC5F-C90BF7FF692F}">
      <dgm:prSet/>
      <dgm:spPr/>
      <dgm:t>
        <a:bodyPr/>
        <a:lstStyle/>
        <a:p>
          <a:endParaRPr lang="en-US"/>
        </a:p>
      </dgm:t>
    </dgm:pt>
    <dgm:pt modelId="{73F0566F-771C-46B3-9BD9-A959C0EE5578}" type="sibTrans" cxnId="{D14718D1-AE1F-487E-AC5F-C90BF7FF692F}">
      <dgm:prSet/>
      <dgm:spPr/>
      <dgm:t>
        <a:bodyPr/>
        <a:lstStyle/>
        <a:p>
          <a:endParaRPr lang="en-US"/>
        </a:p>
      </dgm:t>
    </dgm:pt>
    <dgm:pt modelId="{96A224AC-54A2-49A3-B767-E6BBA468A450}">
      <dgm:prSet phldrT="[Text]"/>
      <dgm:spPr/>
      <dgm:t>
        <a:bodyPr/>
        <a:lstStyle/>
        <a:p>
          <a:r>
            <a:rPr lang="en-US">
              <a:solidFill>
                <a:schemeClr val="bg1">
                  <a:lumMod val="95000"/>
                  <a:lumOff val="5000"/>
                </a:schemeClr>
              </a:solidFill>
            </a:rPr>
            <a:t>Book</a:t>
          </a:r>
        </a:p>
      </dgm:t>
    </dgm:pt>
    <dgm:pt modelId="{5A87CEE1-ED0A-4A45-9E3A-B2A5FCBCB540}" type="parTrans" cxnId="{269E4F18-5D9C-4D62-A46C-EF813A82CD4C}">
      <dgm:prSet/>
      <dgm:spPr/>
      <dgm:t>
        <a:bodyPr/>
        <a:lstStyle/>
        <a:p>
          <a:endParaRPr lang="en-US"/>
        </a:p>
      </dgm:t>
    </dgm:pt>
    <dgm:pt modelId="{8C7318C9-3B87-437D-BF93-F32EB69E30B5}" type="sibTrans" cxnId="{269E4F18-5D9C-4D62-A46C-EF813A82CD4C}">
      <dgm:prSet/>
      <dgm:spPr/>
      <dgm:t>
        <a:bodyPr/>
        <a:lstStyle/>
        <a:p>
          <a:endParaRPr lang="en-US"/>
        </a:p>
      </dgm:t>
    </dgm:pt>
    <dgm:pt modelId="{E21A58AF-DACA-490D-AA3B-799BF17A9CF6}">
      <dgm:prSet/>
      <dgm:spPr/>
      <dgm:t>
        <a:bodyPr/>
        <a:lstStyle/>
        <a:p>
          <a:r>
            <a:rPr lang="en-US">
              <a:solidFill>
                <a:schemeClr val="bg1">
                  <a:lumMod val="95000"/>
                  <a:lumOff val="5000"/>
                </a:schemeClr>
              </a:solidFill>
            </a:rPr>
            <a:t>Customer</a:t>
          </a:r>
          <a:endParaRPr lang="en-US" dirty="0">
            <a:solidFill>
              <a:schemeClr val="bg1">
                <a:lumMod val="95000"/>
                <a:lumOff val="5000"/>
              </a:schemeClr>
            </a:solidFill>
          </a:endParaRPr>
        </a:p>
      </dgm:t>
    </dgm:pt>
    <dgm:pt modelId="{13679C34-35F0-40B1-AF4B-92BFDEBAA720}" type="parTrans" cxnId="{0640B215-9402-42A2-85E2-579903846599}">
      <dgm:prSet/>
      <dgm:spPr/>
      <dgm:t>
        <a:bodyPr/>
        <a:lstStyle/>
        <a:p>
          <a:endParaRPr lang="en-US"/>
        </a:p>
      </dgm:t>
    </dgm:pt>
    <dgm:pt modelId="{5DEDC445-45E7-48F0-8B07-C43749BD0AF0}" type="sibTrans" cxnId="{0640B215-9402-42A2-85E2-579903846599}">
      <dgm:prSet/>
      <dgm:spPr/>
      <dgm:t>
        <a:bodyPr/>
        <a:lstStyle/>
        <a:p>
          <a:endParaRPr lang="en-US"/>
        </a:p>
      </dgm:t>
    </dgm:pt>
    <dgm:pt modelId="{44393918-04AD-471D-B2AA-CE72B4AA9131}">
      <dgm:prSet/>
      <dgm:spPr/>
      <dgm:t>
        <a:bodyPr/>
        <a:lstStyle/>
        <a:p>
          <a:r>
            <a:rPr lang="en-US">
              <a:solidFill>
                <a:schemeClr val="bg1">
                  <a:lumMod val="95000"/>
                  <a:lumOff val="5000"/>
                </a:schemeClr>
              </a:solidFill>
            </a:rPr>
            <a:t>Author</a:t>
          </a:r>
          <a:endParaRPr lang="en-US" dirty="0">
            <a:solidFill>
              <a:schemeClr val="bg1">
                <a:lumMod val="95000"/>
                <a:lumOff val="5000"/>
              </a:schemeClr>
            </a:solidFill>
          </a:endParaRPr>
        </a:p>
      </dgm:t>
    </dgm:pt>
    <dgm:pt modelId="{A0E49F4D-8EFB-4AE6-8EEC-798E6B66C5BB}" type="parTrans" cxnId="{2162F6D5-F1C3-4FA9-BD43-58B3858D9EEC}">
      <dgm:prSet/>
      <dgm:spPr/>
      <dgm:t>
        <a:bodyPr/>
        <a:lstStyle/>
        <a:p>
          <a:endParaRPr lang="en-US"/>
        </a:p>
      </dgm:t>
    </dgm:pt>
    <dgm:pt modelId="{16BC4262-7B27-4BE2-BE96-CF1318212622}" type="sibTrans" cxnId="{2162F6D5-F1C3-4FA9-BD43-58B3858D9EEC}">
      <dgm:prSet/>
      <dgm:spPr/>
      <dgm:t>
        <a:bodyPr/>
        <a:lstStyle/>
        <a:p>
          <a:endParaRPr lang="en-US"/>
        </a:p>
      </dgm:t>
    </dgm:pt>
    <dgm:pt modelId="{5F805CDC-D106-475C-9574-7E545897C8F8}">
      <dgm:prSet/>
      <dgm:spPr/>
      <dgm:t>
        <a:bodyPr/>
        <a:lstStyle/>
        <a:p>
          <a:r>
            <a:rPr lang="en-US">
              <a:solidFill>
                <a:schemeClr val="bg1">
                  <a:lumMod val="95000"/>
                  <a:lumOff val="5000"/>
                </a:schemeClr>
              </a:solidFill>
            </a:rPr>
            <a:t>Discount</a:t>
          </a:r>
          <a:endParaRPr lang="en-US" dirty="0">
            <a:solidFill>
              <a:schemeClr val="bg1">
                <a:lumMod val="95000"/>
                <a:lumOff val="5000"/>
              </a:schemeClr>
            </a:solidFill>
          </a:endParaRPr>
        </a:p>
      </dgm:t>
    </dgm:pt>
    <dgm:pt modelId="{9F9002D7-9548-47E8-A8DA-1B2885DE96BF}" type="parTrans" cxnId="{E7EE54F2-F3D5-443E-9585-34BBD206793E}">
      <dgm:prSet/>
      <dgm:spPr/>
      <dgm:t>
        <a:bodyPr/>
        <a:lstStyle/>
        <a:p>
          <a:endParaRPr lang="en-US"/>
        </a:p>
      </dgm:t>
    </dgm:pt>
    <dgm:pt modelId="{75AABBF8-D3AC-447A-8F09-0BFA4F601795}" type="sibTrans" cxnId="{E7EE54F2-F3D5-443E-9585-34BBD206793E}">
      <dgm:prSet/>
      <dgm:spPr/>
      <dgm:t>
        <a:bodyPr/>
        <a:lstStyle/>
        <a:p>
          <a:endParaRPr lang="en-US"/>
        </a:p>
      </dgm:t>
    </dgm:pt>
    <dgm:pt modelId="{1FDCCCE1-594B-4A7A-8FFE-EAE5F383DA20}">
      <dgm:prSet/>
      <dgm:spPr/>
      <dgm:t>
        <a:bodyPr/>
        <a:lstStyle/>
        <a:p>
          <a:r>
            <a:rPr lang="en-US">
              <a:solidFill>
                <a:schemeClr val="bg1">
                  <a:lumMod val="95000"/>
                  <a:lumOff val="5000"/>
                </a:schemeClr>
              </a:solidFill>
            </a:rPr>
            <a:t>Publisher</a:t>
          </a:r>
          <a:endParaRPr lang="en-US" dirty="0">
            <a:solidFill>
              <a:schemeClr val="bg1">
                <a:lumMod val="95000"/>
                <a:lumOff val="5000"/>
              </a:schemeClr>
            </a:solidFill>
          </a:endParaRPr>
        </a:p>
      </dgm:t>
    </dgm:pt>
    <dgm:pt modelId="{FADB4869-CBEE-492A-92B6-735E1421FFFA}" type="parTrans" cxnId="{DCE67E9C-AE55-4461-97F0-0EA23A548CC7}">
      <dgm:prSet/>
      <dgm:spPr/>
      <dgm:t>
        <a:bodyPr/>
        <a:lstStyle/>
        <a:p>
          <a:endParaRPr lang="en-US"/>
        </a:p>
      </dgm:t>
    </dgm:pt>
    <dgm:pt modelId="{23ADC498-843F-4E30-B33F-0592F017B282}" type="sibTrans" cxnId="{DCE67E9C-AE55-4461-97F0-0EA23A548CC7}">
      <dgm:prSet/>
      <dgm:spPr/>
      <dgm:t>
        <a:bodyPr/>
        <a:lstStyle/>
        <a:p>
          <a:endParaRPr lang="en-US"/>
        </a:p>
      </dgm:t>
    </dgm:pt>
    <dgm:pt modelId="{D769B005-BCB9-46B8-BA7A-4778EF1943E7}">
      <dgm:prSet/>
      <dgm:spPr/>
      <dgm:t>
        <a:bodyPr/>
        <a:lstStyle/>
        <a:p>
          <a:r>
            <a:rPr lang="en-US">
              <a:solidFill>
                <a:schemeClr val="bg1">
                  <a:lumMod val="95000"/>
                  <a:lumOff val="5000"/>
                </a:schemeClr>
              </a:solidFill>
            </a:rPr>
            <a:t>Bill</a:t>
          </a:r>
          <a:endParaRPr lang="en-US" dirty="0">
            <a:solidFill>
              <a:schemeClr val="bg1">
                <a:lumMod val="95000"/>
                <a:lumOff val="5000"/>
              </a:schemeClr>
            </a:solidFill>
          </a:endParaRPr>
        </a:p>
      </dgm:t>
    </dgm:pt>
    <dgm:pt modelId="{CEFCB10B-8EE7-4D7A-B1A2-D5E0B5B5F539}" type="parTrans" cxnId="{B820D9AD-2381-4278-8F18-3E480211B36C}">
      <dgm:prSet/>
      <dgm:spPr/>
      <dgm:t>
        <a:bodyPr/>
        <a:lstStyle/>
        <a:p>
          <a:endParaRPr lang="en-US"/>
        </a:p>
      </dgm:t>
    </dgm:pt>
    <dgm:pt modelId="{BF7EADDD-A0E4-4C62-8017-3796DEE8DA05}" type="sibTrans" cxnId="{B820D9AD-2381-4278-8F18-3E480211B36C}">
      <dgm:prSet/>
      <dgm:spPr/>
      <dgm:t>
        <a:bodyPr/>
        <a:lstStyle/>
        <a:p>
          <a:endParaRPr lang="en-US"/>
        </a:p>
      </dgm:t>
    </dgm:pt>
    <dgm:pt modelId="{430ECF35-6E5B-4C36-8403-6608104DC38E}">
      <dgm:prSet/>
      <dgm:spPr/>
      <dgm:t>
        <a:bodyPr/>
        <a:lstStyle/>
        <a:p>
          <a:r>
            <a:rPr lang="en-US">
              <a:solidFill>
                <a:schemeClr val="bg1">
                  <a:lumMod val="95000"/>
                  <a:lumOff val="5000"/>
                </a:schemeClr>
              </a:solidFill>
            </a:rPr>
            <a:t>Account</a:t>
          </a:r>
          <a:endParaRPr lang="en-US" dirty="0">
            <a:solidFill>
              <a:schemeClr val="bg1">
                <a:lumMod val="95000"/>
                <a:lumOff val="5000"/>
              </a:schemeClr>
            </a:solidFill>
          </a:endParaRPr>
        </a:p>
      </dgm:t>
    </dgm:pt>
    <dgm:pt modelId="{A2ADC8D3-9F82-4BA5-A869-C583ABAF42B4}" type="parTrans" cxnId="{6777C5E1-7DF9-47F9-AB13-F8B34211FC4B}">
      <dgm:prSet/>
      <dgm:spPr/>
      <dgm:t>
        <a:bodyPr/>
        <a:lstStyle/>
        <a:p>
          <a:endParaRPr lang="en-US"/>
        </a:p>
      </dgm:t>
    </dgm:pt>
    <dgm:pt modelId="{43DABCB3-9360-46B5-8E49-595ED3B49C10}" type="sibTrans" cxnId="{6777C5E1-7DF9-47F9-AB13-F8B34211FC4B}">
      <dgm:prSet/>
      <dgm:spPr/>
      <dgm:t>
        <a:bodyPr/>
        <a:lstStyle/>
        <a:p>
          <a:endParaRPr lang="en-US"/>
        </a:p>
      </dgm:t>
    </dgm:pt>
    <dgm:pt modelId="{B9DDCE61-C5EC-4015-BB4E-21225B21071F}" type="pres">
      <dgm:prSet presAssocID="{116BF266-1662-4B4C-AC9C-6077C0D3CEC5}" presName="Name0" presStyleCnt="0">
        <dgm:presLayoutVars>
          <dgm:chMax val="1"/>
          <dgm:dir/>
          <dgm:animLvl val="ctr"/>
          <dgm:resizeHandles val="exact"/>
        </dgm:presLayoutVars>
      </dgm:prSet>
      <dgm:spPr/>
    </dgm:pt>
    <dgm:pt modelId="{CF9BFC78-3059-467A-B0BD-3ACF28182A17}" type="pres">
      <dgm:prSet presAssocID="{EC84F7E3-9FE8-4C9D-ADEE-3A9CB26A5392}" presName="centerShape" presStyleLbl="node0" presStyleIdx="0" presStyleCnt="1"/>
      <dgm:spPr/>
    </dgm:pt>
    <dgm:pt modelId="{354F89FF-F7B8-410B-9724-98B4E5001C82}" type="pres">
      <dgm:prSet presAssocID="{5A87CEE1-ED0A-4A45-9E3A-B2A5FCBCB540}" presName="parTrans" presStyleLbl="sibTrans2D1" presStyleIdx="0" presStyleCnt="7"/>
      <dgm:spPr/>
    </dgm:pt>
    <dgm:pt modelId="{06A1B3B5-4C42-481B-9509-D749F9699C59}" type="pres">
      <dgm:prSet presAssocID="{5A87CEE1-ED0A-4A45-9E3A-B2A5FCBCB540}" presName="connectorText" presStyleLbl="sibTrans2D1" presStyleIdx="0" presStyleCnt="7"/>
      <dgm:spPr/>
    </dgm:pt>
    <dgm:pt modelId="{AF2C4C7C-CD20-45FB-8957-A532D7411C46}" type="pres">
      <dgm:prSet presAssocID="{96A224AC-54A2-49A3-B767-E6BBA468A450}" presName="node" presStyleLbl="node1" presStyleIdx="0" presStyleCnt="7">
        <dgm:presLayoutVars>
          <dgm:bulletEnabled val="1"/>
        </dgm:presLayoutVars>
      </dgm:prSet>
      <dgm:spPr/>
    </dgm:pt>
    <dgm:pt modelId="{8980867F-8754-47BA-94EF-5E91C1427C26}" type="pres">
      <dgm:prSet presAssocID="{13679C34-35F0-40B1-AF4B-92BFDEBAA720}" presName="parTrans" presStyleLbl="sibTrans2D1" presStyleIdx="1" presStyleCnt="7"/>
      <dgm:spPr/>
    </dgm:pt>
    <dgm:pt modelId="{D028D7D4-6D1B-4E3E-9E1E-1F3B6B18FFA6}" type="pres">
      <dgm:prSet presAssocID="{13679C34-35F0-40B1-AF4B-92BFDEBAA720}" presName="connectorText" presStyleLbl="sibTrans2D1" presStyleIdx="1" presStyleCnt="7"/>
      <dgm:spPr/>
    </dgm:pt>
    <dgm:pt modelId="{EF9CBACF-19B5-4800-91B5-F96CD0C56645}" type="pres">
      <dgm:prSet presAssocID="{E21A58AF-DACA-490D-AA3B-799BF17A9CF6}" presName="node" presStyleLbl="node1" presStyleIdx="1" presStyleCnt="7">
        <dgm:presLayoutVars>
          <dgm:bulletEnabled val="1"/>
        </dgm:presLayoutVars>
      </dgm:prSet>
      <dgm:spPr/>
    </dgm:pt>
    <dgm:pt modelId="{04E7385B-3DFE-4803-8CD1-F0DC2B683FF7}" type="pres">
      <dgm:prSet presAssocID="{A0E49F4D-8EFB-4AE6-8EEC-798E6B66C5BB}" presName="parTrans" presStyleLbl="sibTrans2D1" presStyleIdx="2" presStyleCnt="7"/>
      <dgm:spPr/>
    </dgm:pt>
    <dgm:pt modelId="{93A7AF91-C411-4F46-AB6E-CC350E5C9890}" type="pres">
      <dgm:prSet presAssocID="{A0E49F4D-8EFB-4AE6-8EEC-798E6B66C5BB}" presName="connectorText" presStyleLbl="sibTrans2D1" presStyleIdx="2" presStyleCnt="7"/>
      <dgm:spPr/>
    </dgm:pt>
    <dgm:pt modelId="{E671782B-E73F-46E2-A73D-E60BF3E342BC}" type="pres">
      <dgm:prSet presAssocID="{44393918-04AD-471D-B2AA-CE72B4AA9131}" presName="node" presStyleLbl="node1" presStyleIdx="2" presStyleCnt="7">
        <dgm:presLayoutVars>
          <dgm:bulletEnabled val="1"/>
        </dgm:presLayoutVars>
      </dgm:prSet>
      <dgm:spPr/>
    </dgm:pt>
    <dgm:pt modelId="{AB4379A3-F9FC-4435-9AFE-08C99018A749}" type="pres">
      <dgm:prSet presAssocID="{9F9002D7-9548-47E8-A8DA-1B2885DE96BF}" presName="parTrans" presStyleLbl="sibTrans2D1" presStyleIdx="3" presStyleCnt="7"/>
      <dgm:spPr/>
    </dgm:pt>
    <dgm:pt modelId="{A8CEBC6B-463F-47C5-A9A1-1B75659625DD}" type="pres">
      <dgm:prSet presAssocID="{9F9002D7-9548-47E8-A8DA-1B2885DE96BF}" presName="connectorText" presStyleLbl="sibTrans2D1" presStyleIdx="3" presStyleCnt="7"/>
      <dgm:spPr/>
    </dgm:pt>
    <dgm:pt modelId="{263D1810-66EC-4C39-8BD3-CF952E7E6971}" type="pres">
      <dgm:prSet presAssocID="{5F805CDC-D106-475C-9574-7E545897C8F8}" presName="node" presStyleLbl="node1" presStyleIdx="3" presStyleCnt="7">
        <dgm:presLayoutVars>
          <dgm:bulletEnabled val="1"/>
        </dgm:presLayoutVars>
      </dgm:prSet>
      <dgm:spPr/>
    </dgm:pt>
    <dgm:pt modelId="{51252038-7927-42BA-9D8C-DFB549618DEB}" type="pres">
      <dgm:prSet presAssocID="{FADB4869-CBEE-492A-92B6-735E1421FFFA}" presName="parTrans" presStyleLbl="sibTrans2D1" presStyleIdx="4" presStyleCnt="7"/>
      <dgm:spPr/>
    </dgm:pt>
    <dgm:pt modelId="{EBA989E0-45C0-4641-A239-D8684944BFE2}" type="pres">
      <dgm:prSet presAssocID="{FADB4869-CBEE-492A-92B6-735E1421FFFA}" presName="connectorText" presStyleLbl="sibTrans2D1" presStyleIdx="4" presStyleCnt="7"/>
      <dgm:spPr/>
    </dgm:pt>
    <dgm:pt modelId="{ACBAC93F-BC7A-4076-A17A-4945E14D9D02}" type="pres">
      <dgm:prSet presAssocID="{1FDCCCE1-594B-4A7A-8FFE-EAE5F383DA20}" presName="node" presStyleLbl="node1" presStyleIdx="4" presStyleCnt="7">
        <dgm:presLayoutVars>
          <dgm:bulletEnabled val="1"/>
        </dgm:presLayoutVars>
      </dgm:prSet>
      <dgm:spPr/>
    </dgm:pt>
    <dgm:pt modelId="{E6D50A2E-7B2D-46A6-8EBE-B27F4BFA8893}" type="pres">
      <dgm:prSet presAssocID="{CEFCB10B-8EE7-4D7A-B1A2-D5E0B5B5F539}" presName="parTrans" presStyleLbl="sibTrans2D1" presStyleIdx="5" presStyleCnt="7"/>
      <dgm:spPr/>
    </dgm:pt>
    <dgm:pt modelId="{AE4E5FDF-2BB4-477F-A667-13A2A8251049}" type="pres">
      <dgm:prSet presAssocID="{CEFCB10B-8EE7-4D7A-B1A2-D5E0B5B5F539}" presName="connectorText" presStyleLbl="sibTrans2D1" presStyleIdx="5" presStyleCnt="7"/>
      <dgm:spPr/>
    </dgm:pt>
    <dgm:pt modelId="{3A4EA9FA-AA33-4E80-8316-13E8251431D8}" type="pres">
      <dgm:prSet presAssocID="{D769B005-BCB9-46B8-BA7A-4778EF1943E7}" presName="node" presStyleLbl="node1" presStyleIdx="5" presStyleCnt="7">
        <dgm:presLayoutVars>
          <dgm:bulletEnabled val="1"/>
        </dgm:presLayoutVars>
      </dgm:prSet>
      <dgm:spPr/>
    </dgm:pt>
    <dgm:pt modelId="{2595A7FA-B06A-4D3D-B1BA-E57AD7C9D82B}" type="pres">
      <dgm:prSet presAssocID="{A2ADC8D3-9F82-4BA5-A869-C583ABAF42B4}" presName="parTrans" presStyleLbl="sibTrans2D1" presStyleIdx="6" presStyleCnt="7"/>
      <dgm:spPr/>
    </dgm:pt>
    <dgm:pt modelId="{F5E692DD-A984-4F39-AB26-7BB2686E6A0F}" type="pres">
      <dgm:prSet presAssocID="{A2ADC8D3-9F82-4BA5-A869-C583ABAF42B4}" presName="connectorText" presStyleLbl="sibTrans2D1" presStyleIdx="6" presStyleCnt="7"/>
      <dgm:spPr/>
    </dgm:pt>
    <dgm:pt modelId="{D8191913-563F-4DF8-9AFF-72994578BE4A}" type="pres">
      <dgm:prSet presAssocID="{430ECF35-6E5B-4C36-8403-6608104DC38E}" presName="node" presStyleLbl="node1" presStyleIdx="6" presStyleCnt="7">
        <dgm:presLayoutVars>
          <dgm:bulletEnabled val="1"/>
        </dgm:presLayoutVars>
      </dgm:prSet>
      <dgm:spPr/>
    </dgm:pt>
  </dgm:ptLst>
  <dgm:cxnLst>
    <dgm:cxn modelId="{CDE03509-B950-400B-84BB-8312EA2DED78}" type="presOf" srcId="{13679C34-35F0-40B1-AF4B-92BFDEBAA720}" destId="{8980867F-8754-47BA-94EF-5E91C1427C26}" srcOrd="0" destOrd="0" presId="urn:microsoft.com/office/officeart/2005/8/layout/radial5"/>
    <dgm:cxn modelId="{BB8CF00B-4BBA-4D1E-A0FD-C78B6370055E}" type="presOf" srcId="{5F805CDC-D106-475C-9574-7E545897C8F8}" destId="{263D1810-66EC-4C39-8BD3-CF952E7E6971}" srcOrd="0" destOrd="0" presId="urn:microsoft.com/office/officeart/2005/8/layout/radial5"/>
    <dgm:cxn modelId="{0640B215-9402-42A2-85E2-579903846599}" srcId="{EC84F7E3-9FE8-4C9D-ADEE-3A9CB26A5392}" destId="{E21A58AF-DACA-490D-AA3B-799BF17A9CF6}" srcOrd="1" destOrd="0" parTransId="{13679C34-35F0-40B1-AF4B-92BFDEBAA720}" sibTransId="{5DEDC445-45E7-48F0-8B07-C43749BD0AF0}"/>
    <dgm:cxn modelId="{9F283718-6C49-41E6-8E00-F51574A6D61A}" type="presOf" srcId="{116BF266-1662-4B4C-AC9C-6077C0D3CEC5}" destId="{B9DDCE61-C5EC-4015-BB4E-21225B21071F}" srcOrd="0" destOrd="0" presId="urn:microsoft.com/office/officeart/2005/8/layout/radial5"/>
    <dgm:cxn modelId="{269E4F18-5D9C-4D62-A46C-EF813A82CD4C}" srcId="{EC84F7E3-9FE8-4C9D-ADEE-3A9CB26A5392}" destId="{96A224AC-54A2-49A3-B767-E6BBA468A450}" srcOrd="0" destOrd="0" parTransId="{5A87CEE1-ED0A-4A45-9E3A-B2A5FCBCB540}" sibTransId="{8C7318C9-3B87-437D-BF93-F32EB69E30B5}"/>
    <dgm:cxn modelId="{07350536-6DA2-4C2A-B5E8-D056D3719178}" type="presOf" srcId="{A0E49F4D-8EFB-4AE6-8EEC-798E6B66C5BB}" destId="{04E7385B-3DFE-4803-8CD1-F0DC2B683FF7}" srcOrd="0" destOrd="0" presId="urn:microsoft.com/office/officeart/2005/8/layout/radial5"/>
    <dgm:cxn modelId="{F173425E-814A-4AFA-ADFF-5A44C30ED47B}" type="presOf" srcId="{E21A58AF-DACA-490D-AA3B-799BF17A9CF6}" destId="{EF9CBACF-19B5-4800-91B5-F96CD0C56645}" srcOrd="0" destOrd="0" presId="urn:microsoft.com/office/officeart/2005/8/layout/radial5"/>
    <dgm:cxn modelId="{83FE7060-5AB6-4ADD-8CF4-EAE1228B1EB4}" type="presOf" srcId="{9F9002D7-9548-47E8-A8DA-1B2885DE96BF}" destId="{A8CEBC6B-463F-47C5-A9A1-1B75659625DD}" srcOrd="1" destOrd="0" presId="urn:microsoft.com/office/officeart/2005/8/layout/radial5"/>
    <dgm:cxn modelId="{F494A260-A004-4E54-8016-BD586BF48084}" type="presOf" srcId="{FADB4869-CBEE-492A-92B6-735E1421FFFA}" destId="{EBA989E0-45C0-4641-A239-D8684944BFE2}" srcOrd="1" destOrd="0" presId="urn:microsoft.com/office/officeart/2005/8/layout/radial5"/>
    <dgm:cxn modelId="{2018A167-4AE2-45A2-A8EC-1832F8FBAC0A}" type="presOf" srcId="{96A224AC-54A2-49A3-B767-E6BBA468A450}" destId="{AF2C4C7C-CD20-45FB-8957-A532D7411C46}" srcOrd="0" destOrd="0" presId="urn:microsoft.com/office/officeart/2005/8/layout/radial5"/>
    <dgm:cxn modelId="{F6A66E4E-CAFC-4AB7-8FCB-C6884348BD8F}" type="presOf" srcId="{430ECF35-6E5B-4C36-8403-6608104DC38E}" destId="{D8191913-563F-4DF8-9AFF-72994578BE4A}" srcOrd="0" destOrd="0" presId="urn:microsoft.com/office/officeart/2005/8/layout/radial5"/>
    <dgm:cxn modelId="{8584884F-1E68-4B8A-A9E0-359F54A1345A}" type="presOf" srcId="{A0E49F4D-8EFB-4AE6-8EEC-798E6B66C5BB}" destId="{93A7AF91-C411-4F46-AB6E-CC350E5C9890}" srcOrd="1" destOrd="0" presId="urn:microsoft.com/office/officeart/2005/8/layout/radial5"/>
    <dgm:cxn modelId="{4D555B56-60A2-47F6-94DD-A7BBF81D3B5E}" type="presOf" srcId="{EC84F7E3-9FE8-4C9D-ADEE-3A9CB26A5392}" destId="{CF9BFC78-3059-467A-B0BD-3ACF28182A17}" srcOrd="0" destOrd="0" presId="urn:microsoft.com/office/officeart/2005/8/layout/radial5"/>
    <dgm:cxn modelId="{85C8035A-6709-4686-A3C6-A37AAB66E5F7}" type="presOf" srcId="{D769B005-BCB9-46B8-BA7A-4778EF1943E7}" destId="{3A4EA9FA-AA33-4E80-8316-13E8251431D8}" srcOrd="0" destOrd="0" presId="urn:microsoft.com/office/officeart/2005/8/layout/radial5"/>
    <dgm:cxn modelId="{A26FF37F-5126-4565-AFA9-9AB51572BF0D}" type="presOf" srcId="{5A87CEE1-ED0A-4A45-9E3A-B2A5FCBCB540}" destId="{06A1B3B5-4C42-481B-9509-D749F9699C59}" srcOrd="1" destOrd="0" presId="urn:microsoft.com/office/officeart/2005/8/layout/radial5"/>
    <dgm:cxn modelId="{A45E0281-875C-4268-9869-CEDD1D35D8CF}" type="presOf" srcId="{A2ADC8D3-9F82-4BA5-A869-C583ABAF42B4}" destId="{F5E692DD-A984-4F39-AB26-7BB2686E6A0F}" srcOrd="1" destOrd="0" presId="urn:microsoft.com/office/officeart/2005/8/layout/radial5"/>
    <dgm:cxn modelId="{0788318E-4D3E-480E-971A-8FA8C54BEEFA}" type="presOf" srcId="{A2ADC8D3-9F82-4BA5-A869-C583ABAF42B4}" destId="{2595A7FA-B06A-4D3D-B1BA-E57AD7C9D82B}" srcOrd="0" destOrd="0" presId="urn:microsoft.com/office/officeart/2005/8/layout/radial5"/>
    <dgm:cxn modelId="{DCE67E9C-AE55-4461-97F0-0EA23A548CC7}" srcId="{EC84F7E3-9FE8-4C9D-ADEE-3A9CB26A5392}" destId="{1FDCCCE1-594B-4A7A-8FFE-EAE5F383DA20}" srcOrd="4" destOrd="0" parTransId="{FADB4869-CBEE-492A-92B6-735E1421FFFA}" sibTransId="{23ADC498-843F-4E30-B33F-0592F017B282}"/>
    <dgm:cxn modelId="{393B8CA4-369D-48B2-807C-24F81B90BF65}" type="presOf" srcId="{FADB4869-CBEE-492A-92B6-735E1421FFFA}" destId="{51252038-7927-42BA-9D8C-DFB549618DEB}" srcOrd="0" destOrd="0" presId="urn:microsoft.com/office/officeart/2005/8/layout/radial5"/>
    <dgm:cxn modelId="{A25948AC-02BF-43E8-9E9D-C981ED94ADED}" type="presOf" srcId="{13679C34-35F0-40B1-AF4B-92BFDEBAA720}" destId="{D028D7D4-6D1B-4E3E-9E1E-1F3B6B18FFA6}" srcOrd="1" destOrd="0" presId="urn:microsoft.com/office/officeart/2005/8/layout/radial5"/>
    <dgm:cxn modelId="{B820D9AD-2381-4278-8F18-3E480211B36C}" srcId="{EC84F7E3-9FE8-4C9D-ADEE-3A9CB26A5392}" destId="{D769B005-BCB9-46B8-BA7A-4778EF1943E7}" srcOrd="5" destOrd="0" parTransId="{CEFCB10B-8EE7-4D7A-B1A2-D5E0B5B5F539}" sibTransId="{BF7EADDD-A0E4-4C62-8017-3796DEE8DA05}"/>
    <dgm:cxn modelId="{6A0B66B0-385F-483C-AF9F-E6632F6239FE}" type="presOf" srcId="{1FDCCCE1-594B-4A7A-8FFE-EAE5F383DA20}" destId="{ACBAC93F-BC7A-4076-A17A-4945E14D9D02}" srcOrd="0" destOrd="0" presId="urn:microsoft.com/office/officeart/2005/8/layout/radial5"/>
    <dgm:cxn modelId="{58A5E2C6-AA76-4927-91FA-17367610F27E}" type="presOf" srcId="{44393918-04AD-471D-B2AA-CE72B4AA9131}" destId="{E671782B-E73F-46E2-A73D-E60BF3E342BC}" srcOrd="0" destOrd="0" presId="urn:microsoft.com/office/officeart/2005/8/layout/radial5"/>
    <dgm:cxn modelId="{E6F4B5CF-5A50-4D7F-8CF9-61B74729D863}" type="presOf" srcId="{CEFCB10B-8EE7-4D7A-B1A2-D5E0B5B5F539}" destId="{AE4E5FDF-2BB4-477F-A667-13A2A8251049}" srcOrd="1" destOrd="0" presId="urn:microsoft.com/office/officeart/2005/8/layout/radial5"/>
    <dgm:cxn modelId="{D14718D1-AE1F-487E-AC5F-C90BF7FF692F}" srcId="{116BF266-1662-4B4C-AC9C-6077C0D3CEC5}" destId="{EC84F7E3-9FE8-4C9D-ADEE-3A9CB26A5392}" srcOrd="0" destOrd="0" parTransId="{DD1ED1D4-F222-4ABE-9B01-CCF14895B5BE}" sibTransId="{73F0566F-771C-46B3-9BD9-A959C0EE5578}"/>
    <dgm:cxn modelId="{2162F6D5-F1C3-4FA9-BD43-58B3858D9EEC}" srcId="{EC84F7E3-9FE8-4C9D-ADEE-3A9CB26A5392}" destId="{44393918-04AD-471D-B2AA-CE72B4AA9131}" srcOrd="2" destOrd="0" parTransId="{A0E49F4D-8EFB-4AE6-8EEC-798E6B66C5BB}" sibTransId="{16BC4262-7B27-4BE2-BE96-CF1318212622}"/>
    <dgm:cxn modelId="{2F25D5E0-A955-4C9E-9C9C-B49F4D1F84BE}" type="presOf" srcId="{9F9002D7-9548-47E8-A8DA-1B2885DE96BF}" destId="{AB4379A3-F9FC-4435-9AFE-08C99018A749}" srcOrd="0" destOrd="0" presId="urn:microsoft.com/office/officeart/2005/8/layout/radial5"/>
    <dgm:cxn modelId="{A2FE7CE1-B414-441C-BE70-BC8E6196D123}" type="presOf" srcId="{5A87CEE1-ED0A-4A45-9E3A-B2A5FCBCB540}" destId="{354F89FF-F7B8-410B-9724-98B4E5001C82}" srcOrd="0" destOrd="0" presId="urn:microsoft.com/office/officeart/2005/8/layout/radial5"/>
    <dgm:cxn modelId="{6777C5E1-7DF9-47F9-AB13-F8B34211FC4B}" srcId="{EC84F7E3-9FE8-4C9D-ADEE-3A9CB26A5392}" destId="{430ECF35-6E5B-4C36-8403-6608104DC38E}" srcOrd="6" destOrd="0" parTransId="{A2ADC8D3-9F82-4BA5-A869-C583ABAF42B4}" sibTransId="{43DABCB3-9360-46B5-8E49-595ED3B49C10}"/>
    <dgm:cxn modelId="{E7EE54F2-F3D5-443E-9585-34BBD206793E}" srcId="{EC84F7E3-9FE8-4C9D-ADEE-3A9CB26A5392}" destId="{5F805CDC-D106-475C-9574-7E545897C8F8}" srcOrd="3" destOrd="0" parTransId="{9F9002D7-9548-47E8-A8DA-1B2885DE96BF}" sibTransId="{75AABBF8-D3AC-447A-8F09-0BFA4F601795}"/>
    <dgm:cxn modelId="{D13BFAF7-E512-42B6-8991-C1F8990CDFEF}" type="presOf" srcId="{CEFCB10B-8EE7-4D7A-B1A2-D5E0B5B5F539}" destId="{E6D50A2E-7B2D-46A6-8EBE-B27F4BFA8893}" srcOrd="0" destOrd="0" presId="urn:microsoft.com/office/officeart/2005/8/layout/radial5"/>
    <dgm:cxn modelId="{82AC4D69-9BE6-448A-8B00-D83BDDC4DE85}" type="presParOf" srcId="{B9DDCE61-C5EC-4015-BB4E-21225B21071F}" destId="{CF9BFC78-3059-467A-B0BD-3ACF28182A17}" srcOrd="0" destOrd="0" presId="urn:microsoft.com/office/officeart/2005/8/layout/radial5"/>
    <dgm:cxn modelId="{A763F363-31A3-479C-AD1A-F3110CF05AFF}" type="presParOf" srcId="{B9DDCE61-C5EC-4015-BB4E-21225B21071F}" destId="{354F89FF-F7B8-410B-9724-98B4E5001C82}" srcOrd="1" destOrd="0" presId="urn:microsoft.com/office/officeart/2005/8/layout/radial5"/>
    <dgm:cxn modelId="{78E351FB-94BB-4AC5-A372-9217C43A387E}" type="presParOf" srcId="{354F89FF-F7B8-410B-9724-98B4E5001C82}" destId="{06A1B3B5-4C42-481B-9509-D749F9699C59}" srcOrd="0" destOrd="0" presId="urn:microsoft.com/office/officeart/2005/8/layout/radial5"/>
    <dgm:cxn modelId="{E7E49631-1767-4C6F-87CD-6655A64098C3}" type="presParOf" srcId="{B9DDCE61-C5EC-4015-BB4E-21225B21071F}" destId="{AF2C4C7C-CD20-45FB-8957-A532D7411C46}" srcOrd="2" destOrd="0" presId="urn:microsoft.com/office/officeart/2005/8/layout/radial5"/>
    <dgm:cxn modelId="{2D2F45BF-5D41-48FF-8C86-8F826F18118C}" type="presParOf" srcId="{B9DDCE61-C5EC-4015-BB4E-21225B21071F}" destId="{8980867F-8754-47BA-94EF-5E91C1427C26}" srcOrd="3" destOrd="0" presId="urn:microsoft.com/office/officeart/2005/8/layout/radial5"/>
    <dgm:cxn modelId="{5CF3DFA3-A551-47AC-AF42-C9AA9CA3FCFE}" type="presParOf" srcId="{8980867F-8754-47BA-94EF-5E91C1427C26}" destId="{D028D7D4-6D1B-4E3E-9E1E-1F3B6B18FFA6}" srcOrd="0" destOrd="0" presId="urn:microsoft.com/office/officeart/2005/8/layout/radial5"/>
    <dgm:cxn modelId="{5C3439B0-D77D-453D-8FD2-09D71F48A0FC}" type="presParOf" srcId="{B9DDCE61-C5EC-4015-BB4E-21225B21071F}" destId="{EF9CBACF-19B5-4800-91B5-F96CD0C56645}" srcOrd="4" destOrd="0" presId="urn:microsoft.com/office/officeart/2005/8/layout/radial5"/>
    <dgm:cxn modelId="{F7697F72-F23C-44F0-A8CA-1D6805DE82A4}" type="presParOf" srcId="{B9DDCE61-C5EC-4015-BB4E-21225B21071F}" destId="{04E7385B-3DFE-4803-8CD1-F0DC2B683FF7}" srcOrd="5" destOrd="0" presId="urn:microsoft.com/office/officeart/2005/8/layout/radial5"/>
    <dgm:cxn modelId="{5C2BAA6B-8573-4E35-9B8F-2A9AF47F5567}" type="presParOf" srcId="{04E7385B-3DFE-4803-8CD1-F0DC2B683FF7}" destId="{93A7AF91-C411-4F46-AB6E-CC350E5C9890}" srcOrd="0" destOrd="0" presId="urn:microsoft.com/office/officeart/2005/8/layout/radial5"/>
    <dgm:cxn modelId="{FE229195-6C24-421F-94B9-0D62484BE0F6}" type="presParOf" srcId="{B9DDCE61-C5EC-4015-BB4E-21225B21071F}" destId="{E671782B-E73F-46E2-A73D-E60BF3E342BC}" srcOrd="6" destOrd="0" presId="urn:microsoft.com/office/officeart/2005/8/layout/radial5"/>
    <dgm:cxn modelId="{D27A329B-E921-4402-A66F-8F80E9791E99}" type="presParOf" srcId="{B9DDCE61-C5EC-4015-BB4E-21225B21071F}" destId="{AB4379A3-F9FC-4435-9AFE-08C99018A749}" srcOrd="7" destOrd="0" presId="urn:microsoft.com/office/officeart/2005/8/layout/radial5"/>
    <dgm:cxn modelId="{23C12C95-8402-4500-98DD-406F8A9B2B89}" type="presParOf" srcId="{AB4379A3-F9FC-4435-9AFE-08C99018A749}" destId="{A8CEBC6B-463F-47C5-A9A1-1B75659625DD}" srcOrd="0" destOrd="0" presId="urn:microsoft.com/office/officeart/2005/8/layout/radial5"/>
    <dgm:cxn modelId="{F53EBA70-4FCB-4089-9DF2-BDB7F0BFB8B8}" type="presParOf" srcId="{B9DDCE61-C5EC-4015-BB4E-21225B21071F}" destId="{263D1810-66EC-4C39-8BD3-CF952E7E6971}" srcOrd="8" destOrd="0" presId="urn:microsoft.com/office/officeart/2005/8/layout/radial5"/>
    <dgm:cxn modelId="{020F465B-9EC5-4082-8424-CE6CA93D280D}" type="presParOf" srcId="{B9DDCE61-C5EC-4015-BB4E-21225B21071F}" destId="{51252038-7927-42BA-9D8C-DFB549618DEB}" srcOrd="9" destOrd="0" presId="urn:microsoft.com/office/officeart/2005/8/layout/radial5"/>
    <dgm:cxn modelId="{1EED0488-A802-472A-9884-BFD399E58E61}" type="presParOf" srcId="{51252038-7927-42BA-9D8C-DFB549618DEB}" destId="{EBA989E0-45C0-4641-A239-D8684944BFE2}" srcOrd="0" destOrd="0" presId="urn:microsoft.com/office/officeart/2005/8/layout/radial5"/>
    <dgm:cxn modelId="{2E8CD82F-C4CF-4886-BCBB-5E68C8342ECE}" type="presParOf" srcId="{B9DDCE61-C5EC-4015-BB4E-21225B21071F}" destId="{ACBAC93F-BC7A-4076-A17A-4945E14D9D02}" srcOrd="10" destOrd="0" presId="urn:microsoft.com/office/officeart/2005/8/layout/radial5"/>
    <dgm:cxn modelId="{A4F7494C-833F-496C-81C8-108D0E7C4BDE}" type="presParOf" srcId="{B9DDCE61-C5EC-4015-BB4E-21225B21071F}" destId="{E6D50A2E-7B2D-46A6-8EBE-B27F4BFA8893}" srcOrd="11" destOrd="0" presId="urn:microsoft.com/office/officeart/2005/8/layout/radial5"/>
    <dgm:cxn modelId="{1E6F3D3A-F9A5-4704-8224-64CD2D73A900}" type="presParOf" srcId="{E6D50A2E-7B2D-46A6-8EBE-B27F4BFA8893}" destId="{AE4E5FDF-2BB4-477F-A667-13A2A8251049}" srcOrd="0" destOrd="0" presId="urn:microsoft.com/office/officeart/2005/8/layout/radial5"/>
    <dgm:cxn modelId="{5DED21D9-3153-4AC2-B38A-426C0D6A55A2}" type="presParOf" srcId="{B9DDCE61-C5EC-4015-BB4E-21225B21071F}" destId="{3A4EA9FA-AA33-4E80-8316-13E8251431D8}" srcOrd="12" destOrd="0" presId="urn:microsoft.com/office/officeart/2005/8/layout/radial5"/>
    <dgm:cxn modelId="{ADD27F01-9CDA-4A63-A574-F9661F278ED1}" type="presParOf" srcId="{B9DDCE61-C5EC-4015-BB4E-21225B21071F}" destId="{2595A7FA-B06A-4D3D-B1BA-E57AD7C9D82B}" srcOrd="13" destOrd="0" presId="urn:microsoft.com/office/officeart/2005/8/layout/radial5"/>
    <dgm:cxn modelId="{45B4EE0F-E45B-4765-9599-5E98A586537F}" type="presParOf" srcId="{2595A7FA-B06A-4D3D-B1BA-E57AD7C9D82B}" destId="{F5E692DD-A984-4F39-AB26-7BB2686E6A0F}" srcOrd="0" destOrd="0" presId="urn:microsoft.com/office/officeart/2005/8/layout/radial5"/>
    <dgm:cxn modelId="{87A708C7-07A2-4F72-9D1B-46942FDD94AE}" type="presParOf" srcId="{B9DDCE61-C5EC-4015-BB4E-21225B21071F}" destId="{D8191913-563F-4DF8-9AFF-72994578BE4A}"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11471A-783F-4DB5-9681-53E86313AD32}" type="doc">
      <dgm:prSet loTypeId="urn:microsoft.com/office/officeart/2005/8/layout/vList3" loCatId="list" qsTypeId="urn:microsoft.com/office/officeart/2005/8/quickstyle/3d3" qsCatId="3D" csTypeId="urn:microsoft.com/office/officeart/2005/8/colors/colorful5" csCatId="colorful" phldr="1"/>
      <dgm:spPr/>
    </dgm:pt>
    <dgm:pt modelId="{5E291A55-C811-48A4-A1B3-CB4D2D1E833E}">
      <dgm:prSet phldrT="[Text]"/>
      <dgm:spPr/>
      <dgm:t>
        <a:bodyPr/>
        <a:lstStyle/>
        <a:p>
          <a:r>
            <a:rPr lang="en-US">
              <a:solidFill>
                <a:schemeClr val="bg1">
                  <a:lumMod val="95000"/>
                  <a:lumOff val="5000"/>
                </a:schemeClr>
              </a:solidFill>
              <a:latin typeface="Times New Roman" panose="02020603050405020304" pitchFamily="18" charset="0"/>
              <a:cs typeface="Times New Roman" panose="02020603050405020304" pitchFamily="18" charset="0"/>
            </a:rPr>
            <a:t>Tool</a:t>
          </a:r>
        </a:p>
      </dgm:t>
    </dgm:pt>
    <dgm:pt modelId="{17CFFE00-705F-4436-9776-A865D11C17C4}" type="parTrans" cxnId="{B8E38338-8F60-4C28-9F28-8E63D4517699}">
      <dgm:prSet/>
      <dgm:spPr/>
      <dgm:t>
        <a:bodyPr/>
        <a:lstStyle/>
        <a:p>
          <a:endParaRPr lang="en-US"/>
        </a:p>
      </dgm:t>
    </dgm:pt>
    <dgm:pt modelId="{DB8F4D02-8B50-4688-8369-78B3131317B7}" type="sibTrans" cxnId="{B8E38338-8F60-4C28-9F28-8E63D4517699}">
      <dgm:prSet/>
      <dgm:spPr/>
      <dgm:t>
        <a:bodyPr/>
        <a:lstStyle/>
        <a:p>
          <a:endParaRPr lang="en-US"/>
        </a:p>
      </dgm:t>
    </dgm:pt>
    <dgm:pt modelId="{A0FFA142-3549-4816-81B6-E2D7319A498F}">
      <dgm:prSet phldrT="[Text]"/>
      <dgm:spPr/>
      <dgm:t>
        <a:bodyPr/>
        <a:lstStyle/>
        <a:p>
          <a:r>
            <a:rPr lang="en-US">
              <a:solidFill>
                <a:schemeClr val="bg1">
                  <a:lumMod val="95000"/>
                  <a:lumOff val="5000"/>
                </a:schemeClr>
              </a:solidFill>
              <a:latin typeface="Times New Roman" panose="02020603050405020304" pitchFamily="18" charset="0"/>
              <a:cs typeface="Times New Roman" panose="02020603050405020304" pitchFamily="18" charset="0"/>
            </a:rPr>
            <a:t>Conection from GUI to MySQL</a:t>
          </a:r>
        </a:p>
      </dgm:t>
    </dgm:pt>
    <dgm:pt modelId="{8D8A0632-EAD9-422F-B528-73801338ADF5}" type="parTrans" cxnId="{4107F204-275C-4A80-815D-476A2EB73DF8}">
      <dgm:prSet/>
      <dgm:spPr/>
      <dgm:t>
        <a:bodyPr/>
        <a:lstStyle/>
        <a:p>
          <a:endParaRPr lang="en-US"/>
        </a:p>
      </dgm:t>
    </dgm:pt>
    <dgm:pt modelId="{1CBFC899-BA41-497E-A631-27811EAFAD33}" type="sibTrans" cxnId="{4107F204-275C-4A80-815D-476A2EB73DF8}">
      <dgm:prSet/>
      <dgm:spPr/>
      <dgm:t>
        <a:bodyPr/>
        <a:lstStyle/>
        <a:p>
          <a:endParaRPr lang="en-US"/>
        </a:p>
      </dgm:t>
    </dgm:pt>
    <dgm:pt modelId="{06F8F8BF-D45E-4EB3-ADB0-0500D9E27678}">
      <dgm:prSet phldrT="[Text]"/>
      <dgm:spPr/>
      <dgm:t>
        <a:bodyPr/>
        <a:lstStyle/>
        <a:p>
          <a:r>
            <a:rPr lang="en-US">
              <a:solidFill>
                <a:schemeClr val="bg1">
                  <a:lumMod val="95000"/>
                  <a:lumOff val="5000"/>
                </a:schemeClr>
              </a:solidFill>
              <a:latin typeface="Times New Roman" panose="02020603050405020304" pitchFamily="18" charset="0"/>
              <a:cs typeface="Times New Roman" panose="02020603050405020304" pitchFamily="18" charset="0"/>
            </a:rPr>
            <a:t>Summary</a:t>
          </a:r>
        </a:p>
      </dgm:t>
    </dgm:pt>
    <dgm:pt modelId="{9522348E-6182-49CA-855E-7BF3A8671B64}" type="parTrans" cxnId="{07F16D74-E287-4EB5-8C56-0C50545D6D3E}">
      <dgm:prSet/>
      <dgm:spPr/>
      <dgm:t>
        <a:bodyPr/>
        <a:lstStyle/>
        <a:p>
          <a:endParaRPr lang="en-US"/>
        </a:p>
      </dgm:t>
    </dgm:pt>
    <dgm:pt modelId="{BE4A7519-6F8A-4481-8F4F-76CA43B8FB38}" type="sibTrans" cxnId="{07F16D74-E287-4EB5-8C56-0C50545D6D3E}">
      <dgm:prSet/>
      <dgm:spPr/>
      <dgm:t>
        <a:bodyPr/>
        <a:lstStyle/>
        <a:p>
          <a:endParaRPr lang="en-US"/>
        </a:p>
      </dgm:t>
    </dgm:pt>
    <dgm:pt modelId="{97C46256-6185-4BC9-B62E-ED5126A6D414}" type="pres">
      <dgm:prSet presAssocID="{4711471A-783F-4DB5-9681-53E86313AD32}" presName="linearFlow" presStyleCnt="0">
        <dgm:presLayoutVars>
          <dgm:dir/>
          <dgm:resizeHandles val="exact"/>
        </dgm:presLayoutVars>
      </dgm:prSet>
      <dgm:spPr/>
    </dgm:pt>
    <dgm:pt modelId="{0A580D04-814C-47B7-AAB5-6F65B14A1887}" type="pres">
      <dgm:prSet presAssocID="{5E291A55-C811-48A4-A1B3-CB4D2D1E833E}" presName="composite" presStyleCnt="0"/>
      <dgm:spPr/>
    </dgm:pt>
    <dgm:pt modelId="{D0747FD0-6C01-4D9E-B5FB-AA414896EEFA}" type="pres">
      <dgm:prSet presAssocID="{5E291A55-C811-48A4-A1B3-CB4D2D1E833E}" presName="imgShp" presStyleLbl="fgImgPlace1" presStyleIdx="0" presStyleCnt="3"/>
      <dgm:spPr/>
    </dgm:pt>
    <dgm:pt modelId="{8AB6A47B-3A0E-4D7C-BA26-FE10C8074A2B}" type="pres">
      <dgm:prSet presAssocID="{5E291A55-C811-48A4-A1B3-CB4D2D1E833E}" presName="txShp" presStyleLbl="node1" presStyleIdx="0" presStyleCnt="3">
        <dgm:presLayoutVars>
          <dgm:bulletEnabled val="1"/>
        </dgm:presLayoutVars>
      </dgm:prSet>
      <dgm:spPr/>
    </dgm:pt>
    <dgm:pt modelId="{FAA365B8-B0F5-4417-8AC1-CF2086293076}" type="pres">
      <dgm:prSet presAssocID="{DB8F4D02-8B50-4688-8369-78B3131317B7}" presName="spacing" presStyleCnt="0"/>
      <dgm:spPr/>
    </dgm:pt>
    <dgm:pt modelId="{705C5297-B614-4186-9CA5-C6DC27DC07E4}" type="pres">
      <dgm:prSet presAssocID="{A0FFA142-3549-4816-81B6-E2D7319A498F}" presName="composite" presStyleCnt="0"/>
      <dgm:spPr/>
    </dgm:pt>
    <dgm:pt modelId="{D08DDEF5-A2C4-49E9-81CB-C1677A23DDAF}" type="pres">
      <dgm:prSet presAssocID="{A0FFA142-3549-4816-81B6-E2D7319A498F}" presName="imgShp" presStyleLbl="fgImgPlace1" presStyleIdx="1" presStyleCnt="3"/>
      <dgm:spPr/>
    </dgm:pt>
    <dgm:pt modelId="{F27474A0-8D57-45F3-9015-268E6C109CDB}" type="pres">
      <dgm:prSet presAssocID="{A0FFA142-3549-4816-81B6-E2D7319A498F}" presName="txShp" presStyleLbl="node1" presStyleIdx="1" presStyleCnt="3">
        <dgm:presLayoutVars>
          <dgm:bulletEnabled val="1"/>
        </dgm:presLayoutVars>
      </dgm:prSet>
      <dgm:spPr/>
    </dgm:pt>
    <dgm:pt modelId="{A1FEC503-7C2D-4175-8078-C67220D0746B}" type="pres">
      <dgm:prSet presAssocID="{1CBFC899-BA41-497E-A631-27811EAFAD33}" presName="spacing" presStyleCnt="0"/>
      <dgm:spPr/>
    </dgm:pt>
    <dgm:pt modelId="{D8B814EE-EAA1-4F36-BF81-8CCCB811A079}" type="pres">
      <dgm:prSet presAssocID="{06F8F8BF-D45E-4EB3-ADB0-0500D9E27678}" presName="composite" presStyleCnt="0"/>
      <dgm:spPr/>
    </dgm:pt>
    <dgm:pt modelId="{1B13338C-4044-4C38-A102-7B15C957F87E}" type="pres">
      <dgm:prSet presAssocID="{06F8F8BF-D45E-4EB3-ADB0-0500D9E27678}" presName="imgShp" presStyleLbl="fgImgPlace1" presStyleIdx="2" presStyleCnt="3"/>
      <dgm:spPr/>
    </dgm:pt>
    <dgm:pt modelId="{24CD12B3-90D5-44EC-8EF0-3DEB9C215247}" type="pres">
      <dgm:prSet presAssocID="{06F8F8BF-D45E-4EB3-ADB0-0500D9E27678}" presName="txShp" presStyleLbl="node1" presStyleIdx="2" presStyleCnt="3">
        <dgm:presLayoutVars>
          <dgm:bulletEnabled val="1"/>
        </dgm:presLayoutVars>
      </dgm:prSet>
      <dgm:spPr/>
    </dgm:pt>
  </dgm:ptLst>
  <dgm:cxnLst>
    <dgm:cxn modelId="{A41D6A04-56A1-4FBD-B41E-133B84C12B59}" type="presOf" srcId="{A0FFA142-3549-4816-81B6-E2D7319A498F}" destId="{F27474A0-8D57-45F3-9015-268E6C109CDB}" srcOrd="0" destOrd="0" presId="urn:microsoft.com/office/officeart/2005/8/layout/vList3"/>
    <dgm:cxn modelId="{4107F204-275C-4A80-815D-476A2EB73DF8}" srcId="{4711471A-783F-4DB5-9681-53E86313AD32}" destId="{A0FFA142-3549-4816-81B6-E2D7319A498F}" srcOrd="1" destOrd="0" parTransId="{8D8A0632-EAD9-422F-B528-73801338ADF5}" sibTransId="{1CBFC899-BA41-497E-A631-27811EAFAD33}"/>
    <dgm:cxn modelId="{A31AC431-C6E3-47B3-B53C-D95BDE030A8E}" type="presOf" srcId="{4711471A-783F-4DB5-9681-53E86313AD32}" destId="{97C46256-6185-4BC9-B62E-ED5126A6D414}" srcOrd="0" destOrd="0" presId="urn:microsoft.com/office/officeart/2005/8/layout/vList3"/>
    <dgm:cxn modelId="{B8E38338-8F60-4C28-9F28-8E63D4517699}" srcId="{4711471A-783F-4DB5-9681-53E86313AD32}" destId="{5E291A55-C811-48A4-A1B3-CB4D2D1E833E}" srcOrd="0" destOrd="0" parTransId="{17CFFE00-705F-4436-9776-A865D11C17C4}" sibTransId="{DB8F4D02-8B50-4688-8369-78B3131317B7}"/>
    <dgm:cxn modelId="{07F16D74-E287-4EB5-8C56-0C50545D6D3E}" srcId="{4711471A-783F-4DB5-9681-53E86313AD32}" destId="{06F8F8BF-D45E-4EB3-ADB0-0500D9E27678}" srcOrd="2" destOrd="0" parTransId="{9522348E-6182-49CA-855E-7BF3A8671B64}" sibTransId="{BE4A7519-6F8A-4481-8F4F-76CA43B8FB38}"/>
    <dgm:cxn modelId="{D18D69EC-752D-4F0B-8FC8-3C5852A12BA8}" type="presOf" srcId="{5E291A55-C811-48A4-A1B3-CB4D2D1E833E}" destId="{8AB6A47B-3A0E-4D7C-BA26-FE10C8074A2B}" srcOrd="0" destOrd="0" presId="urn:microsoft.com/office/officeart/2005/8/layout/vList3"/>
    <dgm:cxn modelId="{9A8A88EF-D702-45A3-B092-10DABFFCAAFE}" type="presOf" srcId="{06F8F8BF-D45E-4EB3-ADB0-0500D9E27678}" destId="{24CD12B3-90D5-44EC-8EF0-3DEB9C215247}" srcOrd="0" destOrd="0" presId="urn:microsoft.com/office/officeart/2005/8/layout/vList3"/>
    <dgm:cxn modelId="{59BB33BC-BF2B-429A-80E1-2F6AAC6D6634}" type="presParOf" srcId="{97C46256-6185-4BC9-B62E-ED5126A6D414}" destId="{0A580D04-814C-47B7-AAB5-6F65B14A1887}" srcOrd="0" destOrd="0" presId="urn:microsoft.com/office/officeart/2005/8/layout/vList3"/>
    <dgm:cxn modelId="{A9711A8E-41E8-4867-A14A-F1A329D9E833}" type="presParOf" srcId="{0A580D04-814C-47B7-AAB5-6F65B14A1887}" destId="{D0747FD0-6C01-4D9E-B5FB-AA414896EEFA}" srcOrd="0" destOrd="0" presId="urn:microsoft.com/office/officeart/2005/8/layout/vList3"/>
    <dgm:cxn modelId="{208F2019-F825-402B-8AE7-BEF3F8CA9B79}" type="presParOf" srcId="{0A580D04-814C-47B7-AAB5-6F65B14A1887}" destId="{8AB6A47B-3A0E-4D7C-BA26-FE10C8074A2B}" srcOrd="1" destOrd="0" presId="urn:microsoft.com/office/officeart/2005/8/layout/vList3"/>
    <dgm:cxn modelId="{7C977D56-F97A-4470-8145-8F4247C5A397}" type="presParOf" srcId="{97C46256-6185-4BC9-B62E-ED5126A6D414}" destId="{FAA365B8-B0F5-4417-8AC1-CF2086293076}" srcOrd="1" destOrd="0" presId="urn:microsoft.com/office/officeart/2005/8/layout/vList3"/>
    <dgm:cxn modelId="{40900AFC-DA69-4464-A237-A23461BC5C87}" type="presParOf" srcId="{97C46256-6185-4BC9-B62E-ED5126A6D414}" destId="{705C5297-B614-4186-9CA5-C6DC27DC07E4}" srcOrd="2" destOrd="0" presId="urn:microsoft.com/office/officeart/2005/8/layout/vList3"/>
    <dgm:cxn modelId="{113BCC74-AE4F-4F98-B75C-3208D6AE30B5}" type="presParOf" srcId="{705C5297-B614-4186-9CA5-C6DC27DC07E4}" destId="{D08DDEF5-A2C4-49E9-81CB-C1677A23DDAF}" srcOrd="0" destOrd="0" presId="urn:microsoft.com/office/officeart/2005/8/layout/vList3"/>
    <dgm:cxn modelId="{201FF470-FDC9-4837-A8DD-0D7A4B41F475}" type="presParOf" srcId="{705C5297-B614-4186-9CA5-C6DC27DC07E4}" destId="{F27474A0-8D57-45F3-9015-268E6C109CDB}" srcOrd="1" destOrd="0" presId="urn:microsoft.com/office/officeart/2005/8/layout/vList3"/>
    <dgm:cxn modelId="{2E06665A-76F9-49AF-AF10-E00D5189DBB7}" type="presParOf" srcId="{97C46256-6185-4BC9-B62E-ED5126A6D414}" destId="{A1FEC503-7C2D-4175-8078-C67220D0746B}" srcOrd="3" destOrd="0" presId="urn:microsoft.com/office/officeart/2005/8/layout/vList3"/>
    <dgm:cxn modelId="{E725F6DA-B931-40D6-A221-1B4191BF6122}" type="presParOf" srcId="{97C46256-6185-4BC9-B62E-ED5126A6D414}" destId="{D8B814EE-EAA1-4F36-BF81-8CCCB811A079}" srcOrd="4" destOrd="0" presId="urn:microsoft.com/office/officeart/2005/8/layout/vList3"/>
    <dgm:cxn modelId="{B74A62EF-3FCB-43B4-B604-78FBD16C305B}" type="presParOf" srcId="{D8B814EE-EAA1-4F36-BF81-8CCCB811A079}" destId="{1B13338C-4044-4C38-A102-7B15C957F87E}" srcOrd="0" destOrd="0" presId="urn:microsoft.com/office/officeart/2005/8/layout/vList3"/>
    <dgm:cxn modelId="{6EC83E4A-7294-4964-8E37-C2505D4DA3D1}" type="presParOf" srcId="{D8B814EE-EAA1-4F36-BF81-8CCCB811A079}" destId="{24CD12B3-90D5-44EC-8EF0-3DEB9C21524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BB383-105F-4E2A-BF50-7582BD44CF3E}">
      <dsp:nvSpPr>
        <dsp:cNvPr id="0" name=""/>
        <dsp:cNvSpPr/>
      </dsp:nvSpPr>
      <dsp:spPr>
        <a:xfrm>
          <a:off x="6564547" y="1960930"/>
          <a:ext cx="1496823" cy="1497068"/>
        </a:xfrm>
        <a:prstGeom prst="ellipse">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7BA7B68-8131-4FFA-A18C-24BEA95F027F}">
      <dsp:nvSpPr>
        <dsp:cNvPr id="0" name=""/>
        <dsp:cNvSpPr/>
      </dsp:nvSpPr>
      <dsp:spPr>
        <a:xfrm>
          <a:off x="6613937" y="2010841"/>
          <a:ext cx="1397247" cy="1397246"/>
        </a:xfrm>
        <a:prstGeom prst="ellipse">
          <a:avLst/>
        </a:prstGeom>
        <a:solidFill>
          <a:schemeClr val="accent6">
            <a:lumMod val="60000"/>
            <a:lumOff val="4000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lumMod val="95000"/>
                  <a:lumOff val="5000"/>
                </a:schemeClr>
              </a:solidFill>
            </a:rPr>
            <a:t>Graphical user interface (GUI)</a:t>
          </a:r>
        </a:p>
      </dsp:txBody>
      <dsp:txXfrm>
        <a:off x="6813885" y="2210485"/>
        <a:ext cx="998147" cy="997958"/>
      </dsp:txXfrm>
    </dsp:sp>
    <dsp:sp modelId="{9495832C-0955-490B-B1A6-1357BF506E31}">
      <dsp:nvSpPr>
        <dsp:cNvPr id="0" name=""/>
        <dsp:cNvSpPr/>
      </dsp:nvSpPr>
      <dsp:spPr>
        <a:xfrm rot="2700000">
          <a:off x="5016827" y="1961008"/>
          <a:ext cx="1496650" cy="1496650"/>
        </a:xfrm>
        <a:prstGeom prst="teardrop">
          <a:avLst>
            <a:gd name="adj" fmla="val 100000"/>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960521AC-C4A0-4FBF-B8AB-8FCB8DB506C2}">
      <dsp:nvSpPr>
        <dsp:cNvPr id="0" name=""/>
        <dsp:cNvSpPr/>
      </dsp:nvSpPr>
      <dsp:spPr>
        <a:xfrm>
          <a:off x="5067724" y="2010841"/>
          <a:ext cx="1397247" cy="1397246"/>
        </a:xfrm>
        <a:prstGeom prst="ellipse">
          <a:avLst/>
        </a:prstGeom>
        <a:solidFill>
          <a:schemeClr val="accent1">
            <a:lumMod val="60000"/>
            <a:lumOff val="40000"/>
            <a:alpha val="9000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solidFill>
                <a:schemeClr val="bg1">
                  <a:lumMod val="95000"/>
                  <a:lumOff val="5000"/>
                </a:schemeClr>
              </a:solidFill>
            </a:rPr>
            <a:t>Relational model</a:t>
          </a:r>
          <a:endParaRPr lang="en-US" sz="1600" kern="1200" dirty="0">
            <a:solidFill>
              <a:schemeClr val="bg1">
                <a:lumMod val="95000"/>
                <a:lumOff val="5000"/>
              </a:schemeClr>
            </a:solidFill>
          </a:endParaRPr>
        </a:p>
      </dsp:txBody>
      <dsp:txXfrm>
        <a:off x="5266875" y="2210485"/>
        <a:ext cx="998147" cy="997958"/>
      </dsp:txXfrm>
    </dsp:sp>
    <dsp:sp modelId="{9140B92D-329D-4B80-B3EE-61CE1EA88909}">
      <dsp:nvSpPr>
        <dsp:cNvPr id="0" name=""/>
        <dsp:cNvSpPr/>
      </dsp:nvSpPr>
      <dsp:spPr>
        <a:xfrm rot="2700000">
          <a:off x="3470614" y="1961008"/>
          <a:ext cx="1496650" cy="1496650"/>
        </a:xfrm>
        <a:prstGeom prst="teardrop">
          <a:avLst>
            <a:gd name="adj" fmla="val 100000"/>
          </a:avLst>
        </a:prstGeom>
        <a:solidFill>
          <a:srgbClr val="00B05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C514925-7337-4FAF-A894-C2AABE9A9AED}">
      <dsp:nvSpPr>
        <dsp:cNvPr id="0" name=""/>
        <dsp:cNvSpPr/>
      </dsp:nvSpPr>
      <dsp:spPr>
        <a:xfrm>
          <a:off x="3520714" y="2010841"/>
          <a:ext cx="1397247" cy="1397246"/>
        </a:xfrm>
        <a:prstGeom prst="ellipse">
          <a:avLst/>
        </a:prstGeom>
        <a:solidFill>
          <a:schemeClr val="accent3">
            <a:lumMod val="60000"/>
            <a:lumOff val="40000"/>
            <a:alpha val="9000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bg1">
                  <a:lumMod val="95000"/>
                  <a:lumOff val="5000"/>
                </a:schemeClr>
              </a:solidFill>
            </a:rPr>
            <a:t>Diagram</a:t>
          </a:r>
          <a:endParaRPr lang="en-US" sz="1800" kern="1200" dirty="0">
            <a:solidFill>
              <a:schemeClr val="bg1">
                <a:lumMod val="95000"/>
                <a:lumOff val="5000"/>
              </a:schemeClr>
            </a:solidFill>
          </a:endParaRPr>
        </a:p>
      </dsp:txBody>
      <dsp:txXfrm>
        <a:off x="3719866" y="2210485"/>
        <a:ext cx="998147" cy="997958"/>
      </dsp:txXfrm>
    </dsp:sp>
    <dsp:sp modelId="{2A114B57-3279-4DF1-9B0D-5CE8405A7F44}">
      <dsp:nvSpPr>
        <dsp:cNvPr id="0" name=""/>
        <dsp:cNvSpPr/>
      </dsp:nvSpPr>
      <dsp:spPr>
        <a:xfrm rot="2700000">
          <a:off x="1923605" y="1961008"/>
          <a:ext cx="1496650" cy="1496650"/>
        </a:xfrm>
        <a:prstGeom prst="teardrop">
          <a:avLst>
            <a:gd name="adj" fmla="val 100000"/>
          </a:avLst>
        </a:prstGeom>
        <a:solidFill>
          <a:srgbClr val="7030A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41C7C8FD-FADC-4742-B184-3A71BF22277A}">
      <dsp:nvSpPr>
        <dsp:cNvPr id="0" name=""/>
        <dsp:cNvSpPr/>
      </dsp:nvSpPr>
      <dsp:spPr>
        <a:xfrm>
          <a:off x="1973704" y="2010841"/>
          <a:ext cx="1397247" cy="1397246"/>
        </a:xfrm>
        <a:prstGeom prst="ellipse">
          <a:avLst/>
        </a:prstGeom>
        <a:solidFill>
          <a:schemeClr val="accent5">
            <a:lumMod val="60000"/>
            <a:lumOff val="40000"/>
            <a:alpha val="9000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bg1">
                  <a:lumMod val="95000"/>
                  <a:lumOff val="5000"/>
                </a:schemeClr>
              </a:solidFill>
            </a:rPr>
            <a:t>Database</a:t>
          </a:r>
          <a:endParaRPr lang="en-US" sz="1800" kern="1200" dirty="0">
            <a:solidFill>
              <a:schemeClr val="bg1">
                <a:lumMod val="95000"/>
                <a:lumOff val="5000"/>
              </a:schemeClr>
            </a:solidFill>
          </a:endParaRPr>
        </a:p>
      </dsp:txBody>
      <dsp:txXfrm>
        <a:off x="2173652" y="2210485"/>
        <a:ext cx="998147" cy="997958"/>
      </dsp:txXfrm>
    </dsp:sp>
    <dsp:sp modelId="{A1CF946E-BEC1-4621-954E-C7DDEEF617E8}">
      <dsp:nvSpPr>
        <dsp:cNvPr id="0" name=""/>
        <dsp:cNvSpPr/>
      </dsp:nvSpPr>
      <dsp:spPr>
        <a:xfrm rot="2700000">
          <a:off x="376595" y="1961008"/>
          <a:ext cx="1496650" cy="1496650"/>
        </a:xfrm>
        <a:prstGeom prst="teardrop">
          <a:avLst>
            <a:gd name="adj" fmla="val 100000"/>
          </a:avLst>
        </a:prstGeom>
        <a:solidFill>
          <a:schemeClr val="accent6">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E4CF32F-F366-43F6-A3A8-B841FFD8EBDE}">
      <dsp:nvSpPr>
        <dsp:cNvPr id="0" name=""/>
        <dsp:cNvSpPr/>
      </dsp:nvSpPr>
      <dsp:spPr>
        <a:xfrm>
          <a:off x="426695" y="2010841"/>
          <a:ext cx="1397247" cy="1397246"/>
        </a:xfrm>
        <a:prstGeom prst="ellipse">
          <a:avLst/>
        </a:prstGeom>
        <a:solidFill>
          <a:schemeClr val="bg2">
            <a:lumMod val="40000"/>
            <a:lumOff val="60000"/>
            <a:alpha val="90000"/>
          </a:schemeClr>
        </a:solidFill>
        <a:ln w="9525" cap="flat" cmpd="sng" algn="ctr">
          <a:solidFill>
            <a:schemeClr val="accent1">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bg1">
                  <a:lumMod val="95000"/>
                  <a:lumOff val="5000"/>
                </a:schemeClr>
              </a:solidFill>
            </a:rPr>
            <a:t>General</a:t>
          </a:r>
        </a:p>
      </dsp:txBody>
      <dsp:txXfrm>
        <a:off x="626643" y="2210485"/>
        <a:ext cx="998147" cy="997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BFC78-3059-467A-B0BD-3ACF28182A17}">
      <dsp:nvSpPr>
        <dsp:cNvPr id="0" name=""/>
        <dsp:cNvSpPr/>
      </dsp:nvSpPr>
      <dsp:spPr>
        <a:xfrm>
          <a:off x="3442183" y="1610099"/>
          <a:ext cx="1237282" cy="1237282"/>
        </a:xfrm>
        <a:prstGeom prst="ellips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US" sz="2700" kern="1200"/>
            <a:t>table</a:t>
          </a:r>
        </a:p>
      </dsp:txBody>
      <dsp:txXfrm>
        <a:off x="3623379" y="1791295"/>
        <a:ext cx="874890" cy="874890"/>
      </dsp:txXfrm>
    </dsp:sp>
    <dsp:sp modelId="{354F89FF-F7B8-410B-9724-98B4E5001C82}">
      <dsp:nvSpPr>
        <dsp:cNvPr id="0" name=""/>
        <dsp:cNvSpPr/>
      </dsp:nvSpPr>
      <dsp:spPr>
        <a:xfrm rot="16200000">
          <a:off x="3929804" y="1159969"/>
          <a:ext cx="262040" cy="420676"/>
        </a:xfrm>
        <a:prstGeom prst="rightArrow">
          <a:avLst>
            <a:gd name="adj1" fmla="val 60000"/>
            <a:gd name="adj2" fmla="val 50000"/>
          </a:avLst>
        </a:prstGeom>
        <a:solidFill>
          <a:schemeClr val="accent5">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969110" y="1283410"/>
        <a:ext cx="183428" cy="252406"/>
      </dsp:txXfrm>
    </dsp:sp>
    <dsp:sp modelId="{AF2C4C7C-CD20-45FB-8957-A532D7411C46}">
      <dsp:nvSpPr>
        <dsp:cNvPr id="0" name=""/>
        <dsp:cNvSpPr/>
      </dsp:nvSpPr>
      <dsp:spPr>
        <a:xfrm>
          <a:off x="3504047" y="2128"/>
          <a:ext cx="1113554" cy="1113554"/>
        </a:xfrm>
        <a:prstGeom prst="ellips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lumMod val="95000"/>
                  <a:lumOff val="5000"/>
                </a:schemeClr>
              </a:solidFill>
            </a:rPr>
            <a:t>Book</a:t>
          </a:r>
        </a:p>
      </dsp:txBody>
      <dsp:txXfrm>
        <a:off x="3667123" y="165204"/>
        <a:ext cx="787402" cy="787402"/>
      </dsp:txXfrm>
    </dsp:sp>
    <dsp:sp modelId="{8980867F-8754-47BA-94EF-5E91C1427C26}">
      <dsp:nvSpPr>
        <dsp:cNvPr id="0" name=""/>
        <dsp:cNvSpPr/>
      </dsp:nvSpPr>
      <dsp:spPr>
        <a:xfrm rot="19285714">
          <a:off x="4600954" y="1483178"/>
          <a:ext cx="262040" cy="420676"/>
        </a:xfrm>
        <a:prstGeom prst="rightArrow">
          <a:avLst>
            <a:gd name="adj1" fmla="val 60000"/>
            <a:gd name="adj2" fmla="val 50000"/>
          </a:avLst>
        </a:prstGeom>
        <a:solidFill>
          <a:schemeClr val="accent5">
            <a:hueOff val="-2677331"/>
            <a:satOff val="478"/>
            <a:lumOff val="-1046"/>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609529" y="1591820"/>
        <a:ext cx="183428" cy="252406"/>
      </dsp:txXfrm>
    </dsp:sp>
    <dsp:sp modelId="{EF9CBACF-19B5-4800-91B5-F96CD0C56645}">
      <dsp:nvSpPr>
        <dsp:cNvPr id="0" name=""/>
        <dsp:cNvSpPr/>
      </dsp:nvSpPr>
      <dsp:spPr>
        <a:xfrm>
          <a:off x="4809577" y="630838"/>
          <a:ext cx="1113554" cy="1113554"/>
        </a:xfrm>
        <a:prstGeom prst="ellipse">
          <a:avLst/>
        </a:prstGeom>
        <a:gradFill rotWithShape="0">
          <a:gsLst>
            <a:gs pos="0">
              <a:schemeClr val="accent5">
                <a:hueOff val="-2677331"/>
                <a:satOff val="478"/>
                <a:lumOff val="-1046"/>
                <a:alphaOff val="0"/>
                <a:tint val="94000"/>
                <a:satMod val="103000"/>
                <a:lumMod val="102000"/>
              </a:schemeClr>
            </a:gs>
            <a:gs pos="50000">
              <a:schemeClr val="accent5">
                <a:hueOff val="-2677331"/>
                <a:satOff val="478"/>
                <a:lumOff val="-1046"/>
                <a:alphaOff val="0"/>
                <a:shade val="100000"/>
                <a:satMod val="110000"/>
                <a:lumMod val="100000"/>
              </a:schemeClr>
            </a:gs>
            <a:gs pos="100000">
              <a:schemeClr val="accent5">
                <a:hueOff val="-2677331"/>
                <a:satOff val="478"/>
                <a:lumOff val="-1046"/>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lumMod val="95000"/>
                  <a:lumOff val="5000"/>
                </a:schemeClr>
              </a:solidFill>
            </a:rPr>
            <a:t>Customer</a:t>
          </a:r>
          <a:endParaRPr lang="en-US" sz="1300" kern="1200" dirty="0">
            <a:solidFill>
              <a:schemeClr val="bg1">
                <a:lumMod val="95000"/>
                <a:lumOff val="5000"/>
              </a:schemeClr>
            </a:solidFill>
          </a:endParaRPr>
        </a:p>
      </dsp:txBody>
      <dsp:txXfrm>
        <a:off x="4972653" y="793914"/>
        <a:ext cx="787402" cy="787402"/>
      </dsp:txXfrm>
    </dsp:sp>
    <dsp:sp modelId="{04E7385B-3DFE-4803-8CD1-F0DC2B683FF7}">
      <dsp:nvSpPr>
        <dsp:cNvPr id="0" name=""/>
        <dsp:cNvSpPr/>
      </dsp:nvSpPr>
      <dsp:spPr>
        <a:xfrm rot="771429">
          <a:off x="4766715" y="2209422"/>
          <a:ext cx="262040" cy="420676"/>
        </a:xfrm>
        <a:prstGeom prst="rightArrow">
          <a:avLst>
            <a:gd name="adj1" fmla="val 60000"/>
            <a:gd name="adj2" fmla="val 50000"/>
          </a:avLst>
        </a:prstGeom>
        <a:solidFill>
          <a:schemeClr val="accent5">
            <a:hueOff val="-5354661"/>
            <a:satOff val="957"/>
            <a:lumOff val="-2092"/>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767700" y="2284811"/>
        <a:ext cx="183428" cy="252406"/>
      </dsp:txXfrm>
    </dsp:sp>
    <dsp:sp modelId="{E671782B-E73F-46E2-A73D-E60BF3E342BC}">
      <dsp:nvSpPr>
        <dsp:cNvPr id="0" name=""/>
        <dsp:cNvSpPr/>
      </dsp:nvSpPr>
      <dsp:spPr>
        <a:xfrm>
          <a:off x="5132016" y="2043536"/>
          <a:ext cx="1113554" cy="1113554"/>
        </a:xfrm>
        <a:prstGeom prst="ellipse">
          <a:avLst/>
        </a:prstGeom>
        <a:gradFill rotWithShape="0">
          <a:gsLst>
            <a:gs pos="0">
              <a:schemeClr val="accent5">
                <a:hueOff val="-5354661"/>
                <a:satOff val="957"/>
                <a:lumOff val="-2092"/>
                <a:alphaOff val="0"/>
                <a:tint val="94000"/>
                <a:satMod val="103000"/>
                <a:lumMod val="102000"/>
              </a:schemeClr>
            </a:gs>
            <a:gs pos="50000">
              <a:schemeClr val="accent5">
                <a:hueOff val="-5354661"/>
                <a:satOff val="957"/>
                <a:lumOff val="-2092"/>
                <a:alphaOff val="0"/>
                <a:shade val="100000"/>
                <a:satMod val="110000"/>
                <a:lumMod val="100000"/>
              </a:schemeClr>
            </a:gs>
            <a:gs pos="100000">
              <a:schemeClr val="accent5">
                <a:hueOff val="-5354661"/>
                <a:satOff val="957"/>
                <a:lumOff val="-2092"/>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lumMod val="95000"/>
                  <a:lumOff val="5000"/>
                </a:schemeClr>
              </a:solidFill>
            </a:rPr>
            <a:t>Author</a:t>
          </a:r>
          <a:endParaRPr lang="en-US" sz="1300" kern="1200" dirty="0">
            <a:solidFill>
              <a:schemeClr val="bg1">
                <a:lumMod val="95000"/>
                <a:lumOff val="5000"/>
              </a:schemeClr>
            </a:solidFill>
          </a:endParaRPr>
        </a:p>
      </dsp:txBody>
      <dsp:txXfrm>
        <a:off x="5295092" y="2206612"/>
        <a:ext cx="787402" cy="787402"/>
      </dsp:txXfrm>
    </dsp:sp>
    <dsp:sp modelId="{AB4379A3-F9FC-4435-9AFE-08C99018A749}">
      <dsp:nvSpPr>
        <dsp:cNvPr id="0" name=""/>
        <dsp:cNvSpPr/>
      </dsp:nvSpPr>
      <dsp:spPr>
        <a:xfrm rot="3857143">
          <a:off x="4302264" y="2791824"/>
          <a:ext cx="262040" cy="420676"/>
        </a:xfrm>
        <a:prstGeom prst="rightArrow">
          <a:avLst>
            <a:gd name="adj1" fmla="val 60000"/>
            <a:gd name="adj2" fmla="val 50000"/>
          </a:avLst>
        </a:prstGeom>
        <a:solidFill>
          <a:schemeClr val="accent5">
            <a:hueOff val="-8031992"/>
            <a:satOff val="1435"/>
            <a:lumOff val="-3137"/>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324516" y="2840546"/>
        <a:ext cx="183428" cy="252406"/>
      </dsp:txXfrm>
    </dsp:sp>
    <dsp:sp modelId="{263D1810-66EC-4C39-8BD3-CF952E7E6971}">
      <dsp:nvSpPr>
        <dsp:cNvPr id="0" name=""/>
        <dsp:cNvSpPr/>
      </dsp:nvSpPr>
      <dsp:spPr>
        <a:xfrm>
          <a:off x="4228561" y="3176432"/>
          <a:ext cx="1113554" cy="1113554"/>
        </a:xfrm>
        <a:prstGeom prst="ellipse">
          <a:avLst/>
        </a:prstGeom>
        <a:gradFill rotWithShape="0">
          <a:gsLst>
            <a:gs pos="0">
              <a:schemeClr val="accent5">
                <a:hueOff val="-8031992"/>
                <a:satOff val="1435"/>
                <a:lumOff val="-3137"/>
                <a:alphaOff val="0"/>
                <a:tint val="94000"/>
                <a:satMod val="103000"/>
                <a:lumMod val="102000"/>
              </a:schemeClr>
            </a:gs>
            <a:gs pos="50000">
              <a:schemeClr val="accent5">
                <a:hueOff val="-8031992"/>
                <a:satOff val="1435"/>
                <a:lumOff val="-3137"/>
                <a:alphaOff val="0"/>
                <a:shade val="100000"/>
                <a:satMod val="110000"/>
                <a:lumMod val="100000"/>
              </a:schemeClr>
            </a:gs>
            <a:gs pos="100000">
              <a:schemeClr val="accent5">
                <a:hueOff val="-8031992"/>
                <a:satOff val="1435"/>
                <a:lumOff val="-3137"/>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lumMod val="95000"/>
                  <a:lumOff val="5000"/>
                </a:schemeClr>
              </a:solidFill>
            </a:rPr>
            <a:t>Discount</a:t>
          </a:r>
          <a:endParaRPr lang="en-US" sz="1300" kern="1200" dirty="0">
            <a:solidFill>
              <a:schemeClr val="bg1">
                <a:lumMod val="95000"/>
                <a:lumOff val="5000"/>
              </a:schemeClr>
            </a:solidFill>
          </a:endParaRPr>
        </a:p>
      </dsp:txBody>
      <dsp:txXfrm>
        <a:off x="4391637" y="3339508"/>
        <a:ext cx="787402" cy="787402"/>
      </dsp:txXfrm>
    </dsp:sp>
    <dsp:sp modelId="{51252038-7927-42BA-9D8C-DFB549618DEB}">
      <dsp:nvSpPr>
        <dsp:cNvPr id="0" name=""/>
        <dsp:cNvSpPr/>
      </dsp:nvSpPr>
      <dsp:spPr>
        <a:xfrm rot="6942857">
          <a:off x="3557344" y="2791824"/>
          <a:ext cx="262040" cy="420676"/>
        </a:xfrm>
        <a:prstGeom prst="rightArrow">
          <a:avLst>
            <a:gd name="adj1" fmla="val 60000"/>
            <a:gd name="adj2" fmla="val 50000"/>
          </a:avLst>
        </a:prstGeom>
        <a:solidFill>
          <a:schemeClr val="accent5">
            <a:hueOff val="-10709323"/>
            <a:satOff val="1913"/>
            <a:lumOff val="-4183"/>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613704" y="2840546"/>
        <a:ext cx="183428" cy="252406"/>
      </dsp:txXfrm>
    </dsp:sp>
    <dsp:sp modelId="{ACBAC93F-BC7A-4076-A17A-4945E14D9D02}">
      <dsp:nvSpPr>
        <dsp:cNvPr id="0" name=""/>
        <dsp:cNvSpPr/>
      </dsp:nvSpPr>
      <dsp:spPr>
        <a:xfrm>
          <a:off x="2779533" y="3176432"/>
          <a:ext cx="1113554" cy="1113554"/>
        </a:xfrm>
        <a:prstGeom prst="ellipse">
          <a:avLst/>
        </a:prstGeom>
        <a:gradFill rotWithShape="0">
          <a:gsLst>
            <a:gs pos="0">
              <a:schemeClr val="accent5">
                <a:hueOff val="-10709323"/>
                <a:satOff val="1913"/>
                <a:lumOff val="-4183"/>
                <a:alphaOff val="0"/>
                <a:tint val="94000"/>
                <a:satMod val="103000"/>
                <a:lumMod val="102000"/>
              </a:schemeClr>
            </a:gs>
            <a:gs pos="50000">
              <a:schemeClr val="accent5">
                <a:hueOff val="-10709323"/>
                <a:satOff val="1913"/>
                <a:lumOff val="-4183"/>
                <a:alphaOff val="0"/>
                <a:shade val="100000"/>
                <a:satMod val="110000"/>
                <a:lumMod val="100000"/>
              </a:schemeClr>
            </a:gs>
            <a:gs pos="100000">
              <a:schemeClr val="accent5">
                <a:hueOff val="-10709323"/>
                <a:satOff val="1913"/>
                <a:lumOff val="-4183"/>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lumMod val="95000"/>
                  <a:lumOff val="5000"/>
                </a:schemeClr>
              </a:solidFill>
            </a:rPr>
            <a:t>Publisher</a:t>
          </a:r>
          <a:endParaRPr lang="en-US" sz="1300" kern="1200" dirty="0">
            <a:solidFill>
              <a:schemeClr val="bg1">
                <a:lumMod val="95000"/>
                <a:lumOff val="5000"/>
              </a:schemeClr>
            </a:solidFill>
          </a:endParaRPr>
        </a:p>
      </dsp:txBody>
      <dsp:txXfrm>
        <a:off x="2942609" y="3339508"/>
        <a:ext cx="787402" cy="787402"/>
      </dsp:txXfrm>
    </dsp:sp>
    <dsp:sp modelId="{E6D50A2E-7B2D-46A6-8EBE-B27F4BFA8893}">
      <dsp:nvSpPr>
        <dsp:cNvPr id="0" name=""/>
        <dsp:cNvSpPr/>
      </dsp:nvSpPr>
      <dsp:spPr>
        <a:xfrm rot="10028571">
          <a:off x="3092894" y="2209422"/>
          <a:ext cx="262040" cy="420676"/>
        </a:xfrm>
        <a:prstGeom prst="rightArrow">
          <a:avLst>
            <a:gd name="adj1" fmla="val 60000"/>
            <a:gd name="adj2" fmla="val 50000"/>
          </a:avLst>
        </a:prstGeom>
        <a:solidFill>
          <a:schemeClr val="accent5">
            <a:hueOff val="-13386653"/>
            <a:satOff val="2392"/>
            <a:lumOff val="-5229"/>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170521" y="2284811"/>
        <a:ext cx="183428" cy="252406"/>
      </dsp:txXfrm>
    </dsp:sp>
    <dsp:sp modelId="{3A4EA9FA-AA33-4E80-8316-13E8251431D8}">
      <dsp:nvSpPr>
        <dsp:cNvPr id="0" name=""/>
        <dsp:cNvSpPr/>
      </dsp:nvSpPr>
      <dsp:spPr>
        <a:xfrm>
          <a:off x="1876079" y="2043536"/>
          <a:ext cx="1113554" cy="1113554"/>
        </a:xfrm>
        <a:prstGeom prst="ellipse">
          <a:avLst/>
        </a:prstGeom>
        <a:gradFill rotWithShape="0">
          <a:gsLst>
            <a:gs pos="0">
              <a:schemeClr val="accent5">
                <a:hueOff val="-13386653"/>
                <a:satOff val="2392"/>
                <a:lumOff val="-5229"/>
                <a:alphaOff val="0"/>
                <a:tint val="94000"/>
                <a:satMod val="103000"/>
                <a:lumMod val="102000"/>
              </a:schemeClr>
            </a:gs>
            <a:gs pos="50000">
              <a:schemeClr val="accent5">
                <a:hueOff val="-13386653"/>
                <a:satOff val="2392"/>
                <a:lumOff val="-5229"/>
                <a:alphaOff val="0"/>
                <a:shade val="100000"/>
                <a:satMod val="110000"/>
                <a:lumMod val="100000"/>
              </a:schemeClr>
            </a:gs>
            <a:gs pos="100000">
              <a:schemeClr val="accent5">
                <a:hueOff val="-13386653"/>
                <a:satOff val="2392"/>
                <a:lumOff val="-5229"/>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lumMod val="95000"/>
                  <a:lumOff val="5000"/>
                </a:schemeClr>
              </a:solidFill>
            </a:rPr>
            <a:t>Bill</a:t>
          </a:r>
          <a:endParaRPr lang="en-US" sz="1300" kern="1200" dirty="0">
            <a:solidFill>
              <a:schemeClr val="bg1">
                <a:lumMod val="95000"/>
                <a:lumOff val="5000"/>
              </a:schemeClr>
            </a:solidFill>
          </a:endParaRPr>
        </a:p>
      </dsp:txBody>
      <dsp:txXfrm>
        <a:off x="2039155" y="2206612"/>
        <a:ext cx="787402" cy="787402"/>
      </dsp:txXfrm>
    </dsp:sp>
    <dsp:sp modelId="{2595A7FA-B06A-4D3D-B1BA-E57AD7C9D82B}">
      <dsp:nvSpPr>
        <dsp:cNvPr id="0" name=""/>
        <dsp:cNvSpPr/>
      </dsp:nvSpPr>
      <dsp:spPr>
        <a:xfrm rot="13114286">
          <a:off x="3258654" y="1483178"/>
          <a:ext cx="262040" cy="420676"/>
        </a:xfrm>
        <a:prstGeom prst="rightArrow">
          <a:avLst>
            <a:gd name="adj1" fmla="val 60000"/>
            <a:gd name="adj2" fmla="val 50000"/>
          </a:avLst>
        </a:prstGeom>
        <a:solidFill>
          <a:schemeClr val="accent5">
            <a:hueOff val="-16063984"/>
            <a:satOff val="2870"/>
            <a:lumOff val="-6275"/>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328691" y="1591820"/>
        <a:ext cx="183428" cy="252406"/>
      </dsp:txXfrm>
    </dsp:sp>
    <dsp:sp modelId="{D8191913-563F-4DF8-9AFF-72994578BE4A}">
      <dsp:nvSpPr>
        <dsp:cNvPr id="0" name=""/>
        <dsp:cNvSpPr/>
      </dsp:nvSpPr>
      <dsp:spPr>
        <a:xfrm>
          <a:off x="2198518" y="630838"/>
          <a:ext cx="1113554" cy="1113554"/>
        </a:xfrm>
        <a:prstGeom prst="ellipse">
          <a:avLst/>
        </a:prstGeom>
        <a:gradFill rotWithShape="0">
          <a:gsLst>
            <a:gs pos="0">
              <a:schemeClr val="accent5">
                <a:hueOff val="-16063984"/>
                <a:satOff val="2870"/>
                <a:lumOff val="-6275"/>
                <a:alphaOff val="0"/>
                <a:tint val="94000"/>
                <a:satMod val="103000"/>
                <a:lumMod val="102000"/>
              </a:schemeClr>
            </a:gs>
            <a:gs pos="50000">
              <a:schemeClr val="accent5">
                <a:hueOff val="-16063984"/>
                <a:satOff val="2870"/>
                <a:lumOff val="-6275"/>
                <a:alphaOff val="0"/>
                <a:shade val="100000"/>
                <a:satMod val="110000"/>
                <a:lumMod val="100000"/>
              </a:schemeClr>
            </a:gs>
            <a:gs pos="100000">
              <a:schemeClr val="accent5">
                <a:hueOff val="-16063984"/>
                <a:satOff val="2870"/>
                <a:lumOff val="-6275"/>
                <a:alphaOff val="0"/>
                <a:shade val="78000"/>
                <a:satMod val="120000"/>
                <a:lumMod val="99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solidFill>
                <a:schemeClr val="bg1">
                  <a:lumMod val="95000"/>
                  <a:lumOff val="5000"/>
                </a:schemeClr>
              </a:solidFill>
            </a:rPr>
            <a:t>Account</a:t>
          </a:r>
          <a:endParaRPr lang="en-US" sz="1300" kern="1200" dirty="0">
            <a:solidFill>
              <a:schemeClr val="bg1">
                <a:lumMod val="95000"/>
                <a:lumOff val="5000"/>
              </a:schemeClr>
            </a:solidFill>
          </a:endParaRPr>
        </a:p>
      </dsp:txBody>
      <dsp:txXfrm>
        <a:off x="2361594" y="793914"/>
        <a:ext cx="787402" cy="7874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6A47B-3A0E-4D7C-BA26-FE10C8074A2B}">
      <dsp:nvSpPr>
        <dsp:cNvPr id="0" name=""/>
        <dsp:cNvSpPr/>
      </dsp:nvSpPr>
      <dsp:spPr>
        <a:xfrm rot="10800000">
          <a:off x="1478115" y="2232"/>
          <a:ext cx="4674584" cy="1202729"/>
        </a:xfrm>
        <a:prstGeom prst="homePlate">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0370"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kern="1200">
              <a:solidFill>
                <a:schemeClr val="bg1">
                  <a:lumMod val="95000"/>
                  <a:lumOff val="5000"/>
                </a:schemeClr>
              </a:solidFill>
              <a:latin typeface="Times New Roman" panose="02020603050405020304" pitchFamily="18" charset="0"/>
              <a:cs typeface="Times New Roman" panose="02020603050405020304" pitchFamily="18" charset="0"/>
            </a:rPr>
            <a:t>Tool</a:t>
          </a:r>
        </a:p>
      </dsp:txBody>
      <dsp:txXfrm rot="10800000">
        <a:off x="1778797" y="2232"/>
        <a:ext cx="4373902" cy="1202729"/>
      </dsp:txXfrm>
    </dsp:sp>
    <dsp:sp modelId="{D0747FD0-6C01-4D9E-B5FB-AA414896EEFA}">
      <dsp:nvSpPr>
        <dsp:cNvPr id="0" name=""/>
        <dsp:cNvSpPr/>
      </dsp:nvSpPr>
      <dsp:spPr>
        <a:xfrm>
          <a:off x="876750" y="2232"/>
          <a:ext cx="1202729" cy="1202729"/>
        </a:xfrm>
        <a:prstGeom prst="ellipse">
          <a:avLst/>
        </a:prstGeom>
        <a:solidFill>
          <a:schemeClr val="accent5">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F27474A0-8D57-45F3-9015-268E6C109CDB}">
      <dsp:nvSpPr>
        <dsp:cNvPr id="0" name=""/>
        <dsp:cNvSpPr/>
      </dsp:nvSpPr>
      <dsp:spPr>
        <a:xfrm rot="10800000">
          <a:off x="1478115" y="1563985"/>
          <a:ext cx="4674584" cy="1202729"/>
        </a:xfrm>
        <a:prstGeom prst="homePlate">
          <a:avLst/>
        </a:prstGeom>
        <a:solidFill>
          <a:schemeClr val="accent5">
            <a:hueOff val="-8031992"/>
            <a:satOff val="1435"/>
            <a:lumOff val="-313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0370"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kern="1200">
              <a:solidFill>
                <a:schemeClr val="bg1">
                  <a:lumMod val="95000"/>
                  <a:lumOff val="5000"/>
                </a:schemeClr>
              </a:solidFill>
              <a:latin typeface="Times New Roman" panose="02020603050405020304" pitchFamily="18" charset="0"/>
              <a:cs typeface="Times New Roman" panose="02020603050405020304" pitchFamily="18" charset="0"/>
            </a:rPr>
            <a:t>Conection from GUI to MySQL</a:t>
          </a:r>
        </a:p>
      </dsp:txBody>
      <dsp:txXfrm rot="10800000">
        <a:off x="1778797" y="1563985"/>
        <a:ext cx="4373902" cy="1202729"/>
      </dsp:txXfrm>
    </dsp:sp>
    <dsp:sp modelId="{D08DDEF5-A2C4-49E9-81CB-C1677A23DDAF}">
      <dsp:nvSpPr>
        <dsp:cNvPr id="0" name=""/>
        <dsp:cNvSpPr/>
      </dsp:nvSpPr>
      <dsp:spPr>
        <a:xfrm>
          <a:off x="876750" y="1563985"/>
          <a:ext cx="1202729" cy="1202729"/>
        </a:xfrm>
        <a:prstGeom prst="ellipse">
          <a:avLst/>
        </a:prstGeom>
        <a:solidFill>
          <a:schemeClr val="accent5">
            <a:tint val="50000"/>
            <a:hueOff val="-8057811"/>
            <a:satOff val="1441"/>
            <a:lumOff val="-694"/>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24CD12B3-90D5-44EC-8EF0-3DEB9C215247}">
      <dsp:nvSpPr>
        <dsp:cNvPr id="0" name=""/>
        <dsp:cNvSpPr/>
      </dsp:nvSpPr>
      <dsp:spPr>
        <a:xfrm rot="10800000">
          <a:off x="1478115" y="3125738"/>
          <a:ext cx="4674584" cy="1202729"/>
        </a:xfrm>
        <a:prstGeom prst="homePlate">
          <a:avLst/>
        </a:prstGeom>
        <a:solidFill>
          <a:schemeClr val="accent5">
            <a:hueOff val="-16063984"/>
            <a:satOff val="2870"/>
            <a:lumOff val="-627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0370" tIns="133350" rIns="248920" bIns="133350" numCol="1" spcCol="1270" anchor="ctr" anchorCtr="0">
          <a:noAutofit/>
        </a:bodyPr>
        <a:lstStyle/>
        <a:p>
          <a:pPr marL="0" lvl="0" indent="0" algn="ctr" defTabSz="1555750">
            <a:lnSpc>
              <a:spcPct val="90000"/>
            </a:lnSpc>
            <a:spcBef>
              <a:spcPct val="0"/>
            </a:spcBef>
            <a:spcAft>
              <a:spcPct val="35000"/>
            </a:spcAft>
            <a:buNone/>
          </a:pPr>
          <a:r>
            <a:rPr lang="en-US" sz="3500" kern="1200">
              <a:solidFill>
                <a:schemeClr val="bg1">
                  <a:lumMod val="95000"/>
                  <a:lumOff val="5000"/>
                </a:schemeClr>
              </a:solidFill>
              <a:latin typeface="Times New Roman" panose="02020603050405020304" pitchFamily="18" charset="0"/>
              <a:cs typeface="Times New Roman" panose="02020603050405020304" pitchFamily="18" charset="0"/>
            </a:rPr>
            <a:t>Summary</a:t>
          </a:r>
        </a:p>
      </dsp:txBody>
      <dsp:txXfrm rot="10800000">
        <a:off x="1778797" y="3125738"/>
        <a:ext cx="4373902" cy="1202729"/>
      </dsp:txXfrm>
    </dsp:sp>
    <dsp:sp modelId="{1B13338C-4044-4C38-A102-7B15C957F87E}">
      <dsp:nvSpPr>
        <dsp:cNvPr id="0" name=""/>
        <dsp:cNvSpPr/>
      </dsp:nvSpPr>
      <dsp:spPr>
        <a:xfrm>
          <a:off x="876750" y="3125738"/>
          <a:ext cx="1202729" cy="1202729"/>
        </a:xfrm>
        <a:prstGeom prst="ellipse">
          <a:avLst/>
        </a:prstGeom>
        <a:solidFill>
          <a:schemeClr val="accent5">
            <a:tint val="50000"/>
            <a:hueOff val="-16115621"/>
            <a:satOff val="2881"/>
            <a:lumOff val="-1387"/>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a:t>1/5/2021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a:t>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a:t>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a:t>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a:t>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a:t>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a:t>1/5/2021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gi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gif"/><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326881" y="2764720"/>
            <a:ext cx="2711038" cy="1117687"/>
          </a:xfrm>
        </p:spPr>
        <p:txBody>
          <a:bodyPr/>
          <a:lstStyle/>
          <a:p>
            <a:r>
              <a:rPr lang="en-US"/>
              <a:t>Group 5</a:t>
            </a:r>
          </a:p>
        </p:txBody>
      </p:sp>
      <p:sp>
        <p:nvSpPr>
          <p:cNvPr id="3" name="Subtitle 2"/>
          <p:cNvSpPr>
            <a:spLocks noGrp="1"/>
          </p:cNvSpPr>
          <p:nvPr>
            <p:ph type="subTitle" idx="1"/>
          </p:nvPr>
        </p:nvSpPr>
        <p:spPr>
          <a:xfrm>
            <a:off x="0" y="4256189"/>
            <a:ext cx="4479508" cy="1117687"/>
          </a:xfrm>
          <a:solidFill>
            <a:schemeClr val="accent1">
              <a:lumMod val="75000"/>
            </a:schemeClr>
          </a:solidFill>
        </p:spPr>
        <p:txBody>
          <a:bodyPr>
            <a:normAutofit lnSpcReduction="10000"/>
          </a:bodyPr>
          <a:lstStyle/>
          <a:p>
            <a:r>
              <a:rPr lang="en-US" dirty="0"/>
              <a:t>Lê </a:t>
            </a:r>
            <a:r>
              <a:rPr lang="en-US" dirty="0" err="1"/>
              <a:t>Trần</a:t>
            </a:r>
            <a:r>
              <a:rPr lang="en-US" dirty="0"/>
              <a:t> Minh </a:t>
            </a:r>
            <a:r>
              <a:rPr lang="en-US" dirty="0" err="1"/>
              <a:t>Hoàng</a:t>
            </a:r>
            <a:r>
              <a:rPr lang="en-US" dirty="0"/>
              <a:t>	ITDSIU18042</a:t>
            </a:r>
          </a:p>
          <a:p>
            <a:r>
              <a:rPr lang="en-US" dirty="0"/>
              <a:t>Cao </a:t>
            </a:r>
            <a:r>
              <a:rPr lang="en-US" dirty="0" err="1"/>
              <a:t>Ngọc</a:t>
            </a:r>
            <a:r>
              <a:rPr lang="en-US" dirty="0"/>
              <a:t> </a:t>
            </a:r>
            <a:r>
              <a:rPr lang="en-US" dirty="0" err="1"/>
              <a:t>Bảo</a:t>
            </a:r>
            <a:r>
              <a:rPr lang="en-US" dirty="0"/>
              <a:t> Long	ITDSIU18031</a:t>
            </a:r>
          </a:p>
          <a:p>
            <a:r>
              <a:rPr lang="en-US" dirty="0"/>
              <a:t>Mai </a:t>
            </a:r>
            <a:r>
              <a:rPr lang="en-US" dirty="0" err="1"/>
              <a:t>Đặng</a:t>
            </a:r>
            <a:r>
              <a:rPr lang="en-US" dirty="0"/>
              <a:t> </a:t>
            </a:r>
            <a:r>
              <a:rPr lang="en-US" dirty="0" err="1"/>
              <a:t>Nhật</a:t>
            </a:r>
            <a:r>
              <a:rPr lang="en-US" dirty="0"/>
              <a:t> Anh	ITDSIU19031</a:t>
            </a:r>
          </a:p>
          <a:p>
            <a:endParaRPr lang="en-US" dirty="0"/>
          </a:p>
        </p:txBody>
      </p:sp>
      <p:sp>
        <p:nvSpPr>
          <p:cNvPr id="4" name="TextBox 3"/>
          <p:cNvSpPr txBox="1"/>
          <p:nvPr/>
        </p:nvSpPr>
        <p:spPr>
          <a:xfrm>
            <a:off x="0" y="2503110"/>
            <a:ext cx="1021626" cy="523220"/>
          </a:xfrm>
          <a:prstGeom prst="rect">
            <a:avLst/>
          </a:prstGeom>
          <a:noFill/>
        </p:spPr>
        <p:txBody>
          <a:bodyPr wrap="none" rtlCol="0">
            <a:spAutoFit/>
          </a:bodyPr>
          <a:lstStyle/>
          <a:p>
            <a:r>
              <a:rPr lang="en-US" sz="2800"/>
              <a:t>Topic</a:t>
            </a:r>
          </a:p>
        </p:txBody>
      </p:sp>
      <p:sp>
        <p:nvSpPr>
          <p:cNvPr id="5" name="TextBox 4"/>
          <p:cNvSpPr txBox="1"/>
          <p:nvPr/>
        </p:nvSpPr>
        <p:spPr>
          <a:xfrm>
            <a:off x="2913018" y="3026330"/>
            <a:ext cx="4052969" cy="923330"/>
          </a:xfrm>
          <a:prstGeom prst="rect">
            <a:avLst/>
          </a:prstGeom>
          <a:noFill/>
        </p:spPr>
        <p:txBody>
          <a:bodyPr wrap="none" rtlCol="0">
            <a:spAutoFit/>
          </a:bodyPr>
          <a:lstStyle/>
          <a:p>
            <a:r>
              <a:rPr lang="en-US" sz="5400">
                <a:solidFill>
                  <a:schemeClr val="accent1"/>
                </a:solidFill>
              </a:rPr>
              <a:t>BOOK STORE</a:t>
            </a:r>
          </a:p>
        </p:txBody>
      </p:sp>
    </p:spTree>
    <p:extLst>
      <p:ext uri="{BB962C8B-B14F-4D97-AF65-F5344CB8AC3E}">
        <p14:creationId xmlns:p14="http://schemas.microsoft.com/office/powerpoint/2010/main" val="6922140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746234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4274862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54476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065075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V. GUI</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0932621"/>
              </p:ext>
            </p:extLst>
          </p:nvPr>
        </p:nvGraphicFramePr>
        <p:xfrm>
          <a:off x="0" y="2336800"/>
          <a:ext cx="7029450" cy="4330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E2266ACB-9EA5-4492-8AC3-72830A579538}"/>
              </a:ext>
            </a:extLst>
          </p:cNvPr>
          <p:cNvPicPr>
            <a:picLocks noChangeAspect="1"/>
          </p:cNvPicPr>
          <p:nvPr/>
        </p:nvPicPr>
        <p:blipFill rotWithShape="1">
          <a:blip r:embed="rId7">
            <a:extLst>
              <a:ext uri="{28A0092B-C50C-407E-A947-70E740481C1C}">
                <a14:useLocalDpi xmlns:a14="http://schemas.microsoft.com/office/drawing/2010/main" val="0"/>
              </a:ext>
            </a:extLst>
          </a:blip>
          <a:srcRect b="15519"/>
          <a:stretch/>
        </p:blipFill>
        <p:spPr>
          <a:xfrm>
            <a:off x="7591833" y="2822801"/>
            <a:ext cx="4047717" cy="296690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788579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C000"/>
                </a:solidFill>
              </a:rPr>
              <a:t>1) Tool </a:t>
            </a:r>
          </a:p>
        </p:txBody>
      </p:sp>
      <p:sp>
        <p:nvSpPr>
          <p:cNvPr id="4" name="Rectangle 3"/>
          <p:cNvSpPr/>
          <p:nvPr/>
        </p:nvSpPr>
        <p:spPr>
          <a:xfrm>
            <a:off x="853129" y="3175747"/>
            <a:ext cx="3044423" cy="584775"/>
          </a:xfrm>
          <a:prstGeom prst="rect">
            <a:avLst/>
          </a:prstGeom>
        </p:spPr>
        <p:txBody>
          <a:bodyPr wrap="none">
            <a:spAutoFit/>
          </a:bodyPr>
          <a:lstStyle/>
          <a:p>
            <a:r>
              <a:rPr lang="en-US" sz="3200">
                <a:latin typeface="Times New Roman" panose="02020603050405020304" pitchFamily="18" charset="0"/>
                <a:cs typeface="Times New Roman" panose="02020603050405020304" pitchFamily="18" charset="0"/>
              </a:rPr>
              <a:t>. Interface: Login</a:t>
            </a:r>
          </a:p>
        </p:txBody>
      </p:sp>
      <p:sp>
        <p:nvSpPr>
          <p:cNvPr id="5" name="Rectangle 4"/>
          <p:cNvSpPr/>
          <p:nvPr/>
        </p:nvSpPr>
        <p:spPr>
          <a:xfrm>
            <a:off x="853129" y="4234789"/>
            <a:ext cx="3594830"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 Interface: Staff role</a:t>
            </a:r>
          </a:p>
        </p:txBody>
      </p:sp>
      <p:sp>
        <p:nvSpPr>
          <p:cNvPr id="6" name="Rectangle 5"/>
          <p:cNvSpPr/>
          <p:nvPr/>
        </p:nvSpPr>
        <p:spPr>
          <a:xfrm>
            <a:off x="853129" y="5291762"/>
            <a:ext cx="4402167" cy="584775"/>
          </a:xfrm>
          <a:prstGeom prst="rect">
            <a:avLst/>
          </a:prstGeom>
        </p:spPr>
        <p:txBody>
          <a:bodyPr wrap="none">
            <a:spAutoFit/>
          </a:bodyPr>
          <a:lstStyle/>
          <a:p>
            <a:r>
              <a:rPr lang="en-US" sz="3200">
                <a:latin typeface="Times New Roman" panose="02020603050405020304" pitchFamily="18" charset="0"/>
                <a:cs typeface="Times New Roman" panose="02020603050405020304" pitchFamily="18" charset="0"/>
              </a:rPr>
              <a:t>. Interface: Customer role</a:t>
            </a:r>
          </a:p>
        </p:txBody>
      </p:sp>
      <p:sp>
        <p:nvSpPr>
          <p:cNvPr id="8" name="Rectangle 7"/>
          <p:cNvSpPr/>
          <p:nvPr/>
        </p:nvSpPr>
        <p:spPr>
          <a:xfrm>
            <a:off x="419100" y="2075164"/>
            <a:ext cx="11391900" cy="584775"/>
          </a:xfrm>
          <a:prstGeom prst="rect">
            <a:avLst/>
          </a:prstGeom>
        </p:spPr>
        <p:txBody>
          <a:bodyPr wrap="square">
            <a:spAutoFit/>
          </a:bodyPr>
          <a:lstStyle/>
          <a:p>
            <a:r>
              <a:rPr lang="en-US" sz="3200">
                <a:latin typeface="Times New Roman" panose="02020603050405020304" pitchFamily="18" charset="0"/>
                <a:cs typeface="Times New Roman" panose="02020603050405020304" pitchFamily="18" charset="0"/>
              </a:rPr>
              <a:t>Our team use Java Swing to creat the appearance of the system</a:t>
            </a:r>
          </a:p>
        </p:txBody>
      </p:sp>
      <p:pic>
        <p:nvPicPr>
          <p:cNvPr id="9" name="Content Placeholder 3">
            <a:extLst>
              <a:ext uri="{FF2B5EF4-FFF2-40B4-BE49-F238E27FC236}">
                <a16:creationId xmlns:a16="http://schemas.microsoft.com/office/drawing/2014/main" id="{FCBBF5EE-4FA7-4976-B859-9D623948678F}"/>
              </a:ext>
            </a:extLst>
          </p:cNvPr>
          <p:cNvPicPr>
            <a:picLocks noGrp="1" noChangeAspect="1"/>
          </p:cNvPicPr>
          <p:nvPr>
            <p:ph idx="1"/>
          </p:nvPr>
        </p:nvPicPr>
        <p:blipFill>
          <a:blip r:embed="rId2"/>
          <a:stretch>
            <a:fillRect/>
          </a:stretch>
        </p:blipFill>
        <p:spPr>
          <a:xfrm>
            <a:off x="6096000" y="2828938"/>
            <a:ext cx="5620230" cy="3186050"/>
          </a:xfrm>
          <a:prstGeom prst="rect">
            <a:avLst/>
          </a:prstGeom>
        </p:spPr>
      </p:pic>
      <p:pic>
        <p:nvPicPr>
          <p:cNvPr id="3" name="Picture 2">
            <a:extLst>
              <a:ext uri="{FF2B5EF4-FFF2-40B4-BE49-F238E27FC236}">
                <a16:creationId xmlns:a16="http://schemas.microsoft.com/office/drawing/2014/main" id="{00E25C87-0D17-4CDE-B7CC-BDC971F446A2}"/>
              </a:ext>
            </a:extLst>
          </p:cNvPr>
          <p:cNvPicPr>
            <a:picLocks noChangeAspect="1"/>
          </p:cNvPicPr>
          <p:nvPr/>
        </p:nvPicPr>
        <p:blipFill>
          <a:blip r:embed="rId3"/>
          <a:stretch>
            <a:fillRect/>
          </a:stretch>
        </p:blipFill>
        <p:spPr>
          <a:xfrm>
            <a:off x="6095999" y="2853096"/>
            <a:ext cx="5620231" cy="3251676"/>
          </a:xfrm>
          <a:prstGeom prst="rect">
            <a:avLst/>
          </a:prstGeom>
        </p:spPr>
      </p:pic>
      <p:pic>
        <p:nvPicPr>
          <p:cNvPr id="11" name="Content Placeholder 3">
            <a:extLst>
              <a:ext uri="{FF2B5EF4-FFF2-40B4-BE49-F238E27FC236}">
                <a16:creationId xmlns:a16="http://schemas.microsoft.com/office/drawing/2014/main" id="{1635EFF2-1EFC-4B9A-960F-CAD5A4E66651}"/>
              </a:ext>
            </a:extLst>
          </p:cNvPr>
          <p:cNvPicPr>
            <a:picLocks noChangeAspect="1"/>
          </p:cNvPicPr>
          <p:nvPr/>
        </p:nvPicPr>
        <p:blipFill>
          <a:blip r:embed="rId4"/>
          <a:stretch>
            <a:fillRect/>
          </a:stretch>
        </p:blipFill>
        <p:spPr>
          <a:xfrm>
            <a:off x="6115050" y="2862916"/>
            <a:ext cx="5620230" cy="3198213"/>
          </a:xfrm>
          <a:prstGeom prst="rect">
            <a:avLst/>
          </a:prstGeom>
        </p:spPr>
      </p:pic>
    </p:spTree>
    <p:extLst>
      <p:ext uri="{BB962C8B-B14F-4D97-AF65-F5344CB8AC3E}">
        <p14:creationId xmlns:p14="http://schemas.microsoft.com/office/powerpoint/2010/main" val="1247178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C000"/>
                </a:solidFill>
              </a:rPr>
              <a:t>2) Conection from GUI to MySQL</a:t>
            </a:r>
          </a:p>
        </p:txBody>
      </p:sp>
      <p:pic>
        <p:nvPicPr>
          <p:cNvPr id="4" name="Content Placeholder 3">
            <a:extLst>
              <a:ext uri="{FF2B5EF4-FFF2-40B4-BE49-F238E27FC236}">
                <a16:creationId xmlns:a16="http://schemas.microsoft.com/office/drawing/2014/main" id="{4389724E-D836-4954-9E40-3AA090BF8104}"/>
              </a:ext>
            </a:extLst>
          </p:cNvPr>
          <p:cNvPicPr>
            <a:picLocks noChangeAspect="1"/>
          </p:cNvPicPr>
          <p:nvPr/>
        </p:nvPicPr>
        <p:blipFill>
          <a:blip r:embed="rId2"/>
          <a:stretch>
            <a:fillRect/>
          </a:stretch>
        </p:blipFill>
        <p:spPr>
          <a:xfrm>
            <a:off x="0" y="2000250"/>
            <a:ext cx="12192000" cy="4857750"/>
          </a:xfrm>
          <a:prstGeom prst="rect">
            <a:avLst/>
          </a:prstGeom>
        </p:spPr>
      </p:pic>
    </p:spTree>
    <p:extLst>
      <p:ext uri="{BB962C8B-B14F-4D97-AF65-F5344CB8AC3E}">
        <p14:creationId xmlns:p14="http://schemas.microsoft.com/office/powerpoint/2010/main" val="149628320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C000"/>
                </a:solidFill>
              </a:rPr>
              <a:t>3) Summary</a:t>
            </a:r>
          </a:p>
        </p:txBody>
      </p:sp>
      <p:sp>
        <p:nvSpPr>
          <p:cNvPr id="3" name="Content Placeholder 2"/>
          <p:cNvSpPr>
            <a:spLocks noGrp="1"/>
          </p:cNvSpPr>
          <p:nvPr>
            <p:ph idx="1"/>
          </p:nvPr>
        </p:nvSpPr>
        <p:spPr>
          <a:xfrm>
            <a:off x="413621" y="2374973"/>
            <a:ext cx="6996829" cy="3599316"/>
          </a:xfrm>
        </p:spPr>
        <p:txBody>
          <a:bodyPr>
            <a:normAutofit/>
          </a:bodyPr>
          <a:lstStyle/>
          <a:p>
            <a:pPr marL="514350" indent="-514350">
              <a:buFont typeface="+mj-lt"/>
              <a:buAutoNum type="arabicPeriod"/>
            </a:pPr>
            <a:r>
              <a:rPr lang="en-US" sz="3200">
                <a:latin typeface="Times New Roman" panose="02020603050405020304" pitchFamily="18" charset="0"/>
                <a:cs typeface="Times New Roman" panose="02020603050405020304" pitchFamily="18" charset="0"/>
              </a:rPr>
              <a:t>Brief </a:t>
            </a:r>
          </a:p>
          <a:p>
            <a:pPr marL="514350" indent="-514350">
              <a:buFont typeface="+mj-lt"/>
              <a:buAutoNum type="arabicPeriod"/>
            </a:pPr>
            <a:r>
              <a:rPr lang="en-US" sz="3200">
                <a:latin typeface="Times New Roman" panose="02020603050405020304" pitchFamily="18" charset="0"/>
                <a:cs typeface="Times New Roman" panose="02020603050405020304" pitchFamily="18" charset="0"/>
              </a:rPr>
              <a:t>About the database</a:t>
            </a:r>
          </a:p>
          <a:p>
            <a:pPr marL="514350" indent="-514350">
              <a:buFont typeface="+mj-lt"/>
              <a:buAutoNum type="arabicPeriod"/>
            </a:pPr>
            <a:r>
              <a:rPr lang="en-US" sz="3200">
                <a:latin typeface="Times New Roman" panose="02020603050405020304" pitchFamily="18" charset="0"/>
                <a:cs typeface="Times New Roman" panose="02020603050405020304" pitchFamily="18" charset="0"/>
              </a:rPr>
              <a:t>Diagram of the BookStore database</a:t>
            </a:r>
          </a:p>
          <a:p>
            <a:pPr marL="514350" indent="-514350">
              <a:buFont typeface="+mj-lt"/>
              <a:buAutoNum type="arabicPeriod"/>
            </a:pPr>
            <a:r>
              <a:rPr lang="en-US" sz="3200">
                <a:latin typeface="Times New Roman" panose="02020603050405020304" pitchFamily="18" charset="0"/>
                <a:cs typeface="Times New Roman" panose="02020603050405020304" pitchFamily="18" charset="0"/>
              </a:rPr>
              <a:t>Relational model</a:t>
            </a:r>
          </a:p>
          <a:p>
            <a:pPr marL="514350" indent="-514350">
              <a:buFont typeface="+mj-lt"/>
              <a:buAutoNum type="arabicPeriod"/>
            </a:pPr>
            <a:r>
              <a:rPr lang="en-US" sz="3200">
                <a:latin typeface="Times New Roman" panose="02020603050405020304" pitchFamily="18" charset="0"/>
                <a:cs typeface="Times New Roman" panose="02020603050405020304" pitchFamily="18" charset="0"/>
              </a:rPr>
              <a:t>Interface of the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407" y="2535055"/>
            <a:ext cx="4660565" cy="3650776"/>
          </a:xfrm>
          <a:prstGeom prst="rect">
            <a:avLst/>
          </a:prstGeom>
        </p:spPr>
      </p:pic>
    </p:spTree>
    <p:extLst>
      <p:ext uri="{BB962C8B-B14F-4D97-AF65-F5344CB8AC3E}">
        <p14:creationId xmlns:p14="http://schemas.microsoft.com/office/powerpoint/2010/main" val="158941443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normAutofit/>
          </a:bodyPr>
          <a:lstStyle/>
          <a:p>
            <a:pPr algn="r"/>
            <a:r>
              <a:rPr lang="en-US" sz="4000" b="1"/>
              <a:t>THANK YOU</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3015" y="4837648"/>
            <a:ext cx="739646" cy="964756"/>
          </a:xfrm>
          <a:prstGeom prst="rect">
            <a:avLst/>
          </a:prstGeom>
        </p:spPr>
      </p:pic>
      <p:sp>
        <p:nvSpPr>
          <p:cNvPr id="5" name="Heart 4"/>
          <p:cNvSpPr/>
          <p:nvPr/>
        </p:nvSpPr>
        <p:spPr>
          <a:xfrm>
            <a:off x="5691968" y="4896945"/>
            <a:ext cx="1445812" cy="846161"/>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0381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Contents</a:t>
            </a:r>
          </a:p>
        </p:txBody>
      </p:sp>
      <p:graphicFrame>
        <p:nvGraphicFramePr>
          <p:cNvPr id="4" name="Diagram 3"/>
          <p:cNvGraphicFramePr/>
          <p:nvPr>
            <p:extLst>
              <p:ext uri="{D42A27DB-BD31-4B8C-83A1-F6EECF244321}">
                <p14:modId xmlns:p14="http://schemas.microsoft.com/office/powerpoint/2010/main" val="1181637935"/>
              </p:ext>
            </p:extLst>
          </p:nvPr>
        </p:nvGraphicFramePr>
        <p:xfrm>
          <a:off x="-217736" y="16090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03154" y="3581460"/>
            <a:ext cx="2288009" cy="1473749"/>
          </a:xfrm>
          <a:prstGeom prst="rect">
            <a:avLst/>
          </a:prstGeom>
        </p:spPr>
      </p:pic>
    </p:spTree>
    <p:extLst>
      <p:ext uri="{BB962C8B-B14F-4D97-AF65-F5344CB8AC3E}">
        <p14:creationId xmlns:p14="http://schemas.microsoft.com/office/powerpoint/2010/main" val="295642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 General: Book Store</a:t>
            </a:r>
          </a:p>
        </p:txBody>
      </p:sp>
      <p:sp>
        <p:nvSpPr>
          <p:cNvPr id="3" name="Content Placeholder 2"/>
          <p:cNvSpPr>
            <a:spLocks noGrp="1"/>
          </p:cNvSpPr>
          <p:nvPr>
            <p:ph idx="1"/>
          </p:nvPr>
        </p:nvSpPr>
        <p:spPr>
          <a:xfrm>
            <a:off x="680321" y="2830525"/>
            <a:ext cx="7473079" cy="3599316"/>
          </a:xfrm>
        </p:spPr>
        <p:txBody>
          <a:bodyPr/>
          <a:lstStyle/>
          <a:p>
            <a:r>
              <a:rPr lang="en-US" sz="2800">
                <a:latin typeface="Times New Roman" panose="02020603050405020304" pitchFamily="18" charset="0"/>
                <a:cs typeface="Times New Roman" panose="02020603050405020304" pitchFamily="18" charset="0"/>
              </a:rPr>
              <a:t>A system to store Books information in the store</a:t>
            </a:r>
          </a:p>
          <a:p>
            <a:r>
              <a:rPr lang="en-US" sz="2800">
                <a:latin typeface="Times New Roman" panose="02020603050405020304" pitchFamily="18" charset="0"/>
                <a:cs typeface="Times New Roman" panose="02020603050405020304" pitchFamily="18" charset="0"/>
              </a:rPr>
              <a:t>A system to store Customers information come to store</a:t>
            </a:r>
          </a:p>
          <a:p>
            <a:r>
              <a:rPr lang="en-US" sz="2800">
                <a:latin typeface="Times New Roman" panose="02020603050405020304" pitchFamily="18" charset="0"/>
                <a:cs typeface="Times New Roman" panose="02020603050405020304" pitchFamily="18" charset="0"/>
              </a:rPr>
              <a:t>A system to store Bill </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879" y="2830525"/>
            <a:ext cx="3154606" cy="2457138"/>
          </a:xfrm>
          <a:prstGeom prst="rect">
            <a:avLst/>
          </a:prstGeom>
        </p:spPr>
      </p:pic>
    </p:spTree>
    <p:extLst>
      <p:ext uri="{BB962C8B-B14F-4D97-AF65-F5344CB8AC3E}">
        <p14:creationId xmlns:p14="http://schemas.microsoft.com/office/powerpoint/2010/main" val="307182502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 Database</a:t>
            </a:r>
          </a:p>
        </p:txBody>
      </p:sp>
      <p:graphicFrame>
        <p:nvGraphicFramePr>
          <p:cNvPr id="5" name="Diagram 4"/>
          <p:cNvGraphicFramePr/>
          <p:nvPr>
            <p:extLst>
              <p:ext uri="{D42A27DB-BD31-4B8C-83A1-F6EECF244321}">
                <p14:modId xmlns:p14="http://schemas.microsoft.com/office/powerpoint/2010/main" val="200272080"/>
              </p:ext>
            </p:extLst>
          </p:nvPr>
        </p:nvGraphicFramePr>
        <p:xfrm>
          <a:off x="279400" y="2076450"/>
          <a:ext cx="8121650" cy="4292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10978" y="2678785"/>
            <a:ext cx="2247522" cy="2886725"/>
          </a:xfrm>
          <a:prstGeom prst="rect">
            <a:avLst/>
          </a:prstGeom>
        </p:spPr>
      </p:pic>
    </p:spTree>
    <p:extLst>
      <p:ext uri="{BB962C8B-B14F-4D97-AF65-F5344CB8AC3E}">
        <p14:creationId xmlns:p14="http://schemas.microsoft.com/office/powerpoint/2010/main" val="107043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C000"/>
                </a:solidFill>
              </a:rPr>
              <a:t>1) Schema</a:t>
            </a:r>
          </a:p>
        </p:txBody>
      </p:sp>
      <p:sp>
        <p:nvSpPr>
          <p:cNvPr id="3" name="Content Placeholder 2"/>
          <p:cNvSpPr>
            <a:spLocks noGrp="1"/>
          </p:cNvSpPr>
          <p:nvPr>
            <p:ph idx="1"/>
          </p:nvPr>
        </p:nvSpPr>
        <p:spPr>
          <a:xfrm>
            <a:off x="228600" y="2247900"/>
            <a:ext cx="7353300" cy="4610100"/>
          </a:xfrm>
        </p:spPr>
        <p:txBody>
          <a:bodyPr/>
          <a:lstStyle/>
          <a:p>
            <a:r>
              <a:rPr lang="en-US" sz="2800">
                <a:latin typeface="Times New Roman" panose="02020603050405020304" pitchFamily="18" charset="0"/>
                <a:cs typeface="Times New Roman" panose="02020603050405020304" pitchFamily="18" charset="0"/>
              </a:rPr>
              <a:t>Book has attribute: (</a:t>
            </a:r>
            <a:r>
              <a:rPr lang="en-US" sz="2800" u="sng">
                <a:latin typeface="Times New Roman" panose="02020603050405020304" pitchFamily="18" charset="0"/>
                <a:cs typeface="Times New Roman" panose="02020603050405020304" pitchFamily="18" charset="0"/>
              </a:rPr>
              <a:t>ISBN</a:t>
            </a:r>
            <a:r>
              <a:rPr lang="en-US" sz="2800">
                <a:latin typeface="Times New Roman" panose="02020603050405020304" pitchFamily="18" charset="0"/>
                <a:cs typeface="Times New Roman" panose="02020603050405020304" pitchFamily="18" charset="0"/>
              </a:rPr>
              <a:t>, title, genre, price, amount, year) to store information of the book)</a:t>
            </a:r>
          </a:p>
          <a:p>
            <a:r>
              <a:rPr lang="en-US" sz="2800">
                <a:latin typeface="Times New Roman" panose="02020603050405020304" pitchFamily="18" charset="0"/>
                <a:cs typeface="Times New Roman" panose="02020603050405020304" pitchFamily="18" charset="0"/>
              </a:rPr>
              <a:t>Author has attribute: (</a:t>
            </a:r>
            <a:r>
              <a:rPr lang="en-US" sz="2800" u="sng">
                <a:latin typeface="Times New Roman" panose="02020603050405020304" pitchFamily="18" charset="0"/>
                <a:cs typeface="Times New Roman" panose="02020603050405020304" pitchFamily="18" charset="0"/>
              </a:rPr>
              <a:t>fullname</a:t>
            </a:r>
            <a:r>
              <a:rPr lang="en-US" sz="2800">
                <a:latin typeface="Times New Roman" panose="02020603050405020304" pitchFamily="18" charset="0"/>
                <a:cs typeface="Times New Roman" panose="02020603050405020304" pitchFamily="18" charset="0"/>
              </a:rPr>
              <a:t>, nation, age)</a:t>
            </a:r>
          </a:p>
          <a:p>
            <a:r>
              <a:rPr lang="en-US" sz="2800">
                <a:latin typeface="Times New Roman" panose="02020603050405020304" pitchFamily="18" charset="0"/>
                <a:cs typeface="Times New Roman" panose="02020603050405020304" pitchFamily="18" charset="0"/>
              </a:rPr>
              <a:t>Discount has attribute: (</a:t>
            </a:r>
            <a:r>
              <a:rPr lang="en-US" sz="2800" u="sng">
                <a:latin typeface="Times New Roman" panose="02020603050405020304" pitchFamily="18" charset="0"/>
                <a:cs typeface="Times New Roman" panose="02020603050405020304" pitchFamily="18" charset="0"/>
              </a:rPr>
              <a:t>id</a:t>
            </a:r>
            <a:r>
              <a:rPr lang="en-US" sz="2800">
                <a:latin typeface="Times New Roman" panose="02020603050405020304" pitchFamily="18" charset="0"/>
                <a:cs typeface="Times New Roman" panose="02020603050405020304" pitchFamily="18" charset="0"/>
              </a:rPr>
              <a:t>, percentage)</a:t>
            </a:r>
          </a:p>
          <a:p>
            <a:pPr lvl="0"/>
            <a:r>
              <a:rPr lang="en-US" sz="2800">
                <a:latin typeface="Times New Roman" panose="02020603050405020304" pitchFamily="18" charset="0"/>
                <a:cs typeface="Times New Roman" panose="02020603050405020304" pitchFamily="18" charset="0"/>
              </a:rPr>
              <a:t>Publisher has attribute:(</a:t>
            </a:r>
            <a:r>
              <a:rPr lang="en-US" sz="2800" u="sng">
                <a:latin typeface="Times New Roman" panose="02020603050405020304" pitchFamily="18" charset="0"/>
                <a:cs typeface="Times New Roman" panose="02020603050405020304" pitchFamily="18" charset="0"/>
              </a:rPr>
              <a:t>name</a:t>
            </a:r>
            <a:r>
              <a:rPr lang="en-US" sz="2800">
                <a:latin typeface="Times New Roman" panose="02020603050405020304" pitchFamily="18" charset="0"/>
                <a:cs typeface="Times New Roman" panose="02020603050405020304" pitchFamily="18" charset="0"/>
              </a:rPr>
              <a:t>,address, phone)</a:t>
            </a:r>
          </a:p>
          <a:p>
            <a:r>
              <a:rPr lang="en-US" sz="2800">
                <a:latin typeface="Times New Roman" panose="02020603050405020304" pitchFamily="18" charset="0"/>
                <a:cs typeface="Times New Roman" panose="02020603050405020304" pitchFamily="18" charset="0"/>
              </a:rPr>
              <a:t>Customer has attribute:(id, name, email, address)</a:t>
            </a:r>
          </a:p>
          <a:p>
            <a:r>
              <a:rPr lang="en-US" sz="2800">
                <a:latin typeface="Times New Roman" panose="02020603050405020304" pitchFamily="18" charset="0"/>
                <a:cs typeface="Times New Roman" panose="02020603050405020304" pitchFamily="18" charset="0"/>
              </a:rPr>
              <a:t>Account has attribute: (id, userName, password, role)</a:t>
            </a:r>
          </a:p>
          <a:p>
            <a:endParaRPr lang="en-US"/>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29965" y="3093620"/>
            <a:ext cx="2509225" cy="224038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027179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FFC000"/>
                </a:solidFill>
              </a:rPr>
              <a:t>2) Security</a:t>
            </a:r>
          </a:p>
        </p:txBody>
      </p:sp>
      <p:sp>
        <p:nvSpPr>
          <p:cNvPr id="3" name="Content Placeholder 2"/>
          <p:cNvSpPr>
            <a:spLocks noGrp="1"/>
          </p:cNvSpPr>
          <p:nvPr>
            <p:ph idx="1"/>
          </p:nvPr>
        </p:nvSpPr>
        <p:spPr>
          <a:xfrm>
            <a:off x="337421" y="2133600"/>
            <a:ext cx="11187829" cy="4495800"/>
          </a:xfrm>
        </p:spPr>
        <p:txBody>
          <a:bodyPr>
            <a:noAutofit/>
          </a:bodyPr>
          <a:lstStyle/>
          <a:p>
            <a:r>
              <a:rPr lang="en-US" sz="2600">
                <a:latin typeface="Times New Roman" panose="02020603050405020304" pitchFamily="18" charset="0"/>
                <a:cs typeface="Times New Roman" panose="02020603050405020304" pitchFamily="18" charset="0"/>
              </a:rPr>
              <a:t>Database is the one of the most essential part of any organization or company, database deal with large amount of importance or even secret information of organization. Many people try to access to those database illegally for devastating purpose. One of the most common but still dangerous is </a:t>
            </a:r>
            <a:r>
              <a:rPr lang="en-US" sz="2600" i="1">
                <a:latin typeface="Times New Roman" panose="02020603050405020304" pitchFamily="18" charset="0"/>
                <a:cs typeface="Times New Roman" panose="02020603050405020304" pitchFamily="18" charset="0"/>
              </a:rPr>
              <a:t>sql injection</a:t>
            </a:r>
            <a:r>
              <a:rPr lang="en-US" sz="2600">
                <a:latin typeface="Times New Roman" panose="02020603050405020304" pitchFamily="18" charset="0"/>
                <a:cs typeface="Times New Roman" panose="02020603050405020304" pitchFamily="18" charset="0"/>
              </a:rPr>
              <a:t>.</a:t>
            </a:r>
          </a:p>
          <a:p>
            <a:r>
              <a:rPr lang="en-US" sz="2600">
                <a:latin typeface="Times New Roman" panose="02020603050405020304" pitchFamily="18" charset="0"/>
                <a:cs typeface="Times New Roman" panose="02020603050405020304" pitchFamily="18" charset="0"/>
              </a:rPr>
              <a:t>Sql injection is the database penetrating technique through input form with unusual symbols to mislead the database engine.</a:t>
            </a:r>
          </a:p>
          <a:p>
            <a:r>
              <a:rPr lang="en-US" sz="2600">
                <a:latin typeface="Times New Roman" panose="02020603050405020304" pitchFamily="18" charset="0"/>
                <a:cs typeface="Times New Roman" panose="02020603050405020304" pitchFamily="18" charset="0"/>
              </a:rPr>
              <a:t>Consequence:</a:t>
            </a:r>
          </a:p>
          <a:p>
            <a:pPr marL="0" indent="0">
              <a:buNone/>
            </a:pPr>
            <a:r>
              <a:rPr lang="en-US" sz="2600">
                <a:latin typeface="Times New Roman" panose="02020603050405020304" pitchFamily="18" charset="0"/>
                <a:cs typeface="Times New Roman" panose="02020603050405020304" pitchFamily="18" charset="0"/>
              </a:rPr>
              <a:t>	+ Extract sensitive information: user account, credit card…</a:t>
            </a:r>
          </a:p>
          <a:p>
            <a:pPr marL="0" indent="0">
              <a:buNone/>
            </a:pPr>
            <a:r>
              <a:rPr lang="en-US" sz="2600">
                <a:latin typeface="Times New Roman" panose="02020603050405020304" pitchFamily="18" charset="0"/>
                <a:cs typeface="Times New Roman" panose="02020603050405020304" pitchFamily="18" charset="0"/>
              </a:rPr>
              <a:t>	+ Destroy data.</a:t>
            </a:r>
          </a:p>
          <a:p>
            <a:pPr marL="0" indent="0">
              <a:buNone/>
            </a:pPr>
            <a:r>
              <a:rPr lang="en-US" sz="2600">
                <a:latin typeface="Times New Roman" panose="02020603050405020304" pitchFamily="18" charset="0"/>
                <a:cs typeface="Times New Roman" panose="02020603050405020304" pitchFamily="18" charset="0"/>
              </a:rPr>
              <a:t>	+ Inject code to be executed when user login.</a:t>
            </a:r>
          </a:p>
        </p:txBody>
      </p:sp>
    </p:spTree>
    <p:extLst>
      <p:ext uri="{BB962C8B-B14F-4D97-AF65-F5344CB8AC3E}">
        <p14:creationId xmlns:p14="http://schemas.microsoft.com/office/powerpoint/2010/main" val="3416310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 Diagram</a:t>
            </a:r>
          </a:p>
        </p:txBody>
      </p:sp>
      <p:pic>
        <p:nvPicPr>
          <p:cNvPr id="4" name="Picture 3"/>
          <p:cNvPicPr>
            <a:picLocks noChangeAspect="1"/>
          </p:cNvPicPr>
          <p:nvPr/>
        </p:nvPicPr>
        <p:blipFill>
          <a:blip r:embed="rId2"/>
          <a:stretch>
            <a:fillRect/>
          </a:stretch>
        </p:blipFill>
        <p:spPr>
          <a:xfrm>
            <a:off x="0" y="1981200"/>
            <a:ext cx="12191999" cy="4876800"/>
          </a:xfrm>
          <a:prstGeom prst="rect">
            <a:avLst/>
          </a:prstGeom>
        </p:spPr>
      </p:pic>
    </p:spTree>
    <p:extLst>
      <p:ext uri="{BB962C8B-B14F-4D97-AF65-F5344CB8AC3E}">
        <p14:creationId xmlns:p14="http://schemas.microsoft.com/office/powerpoint/2010/main" val="1024161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IV. Relational model</a:t>
            </a:r>
          </a:p>
        </p:txBody>
      </p:sp>
      <p:pic>
        <p:nvPicPr>
          <p:cNvPr id="3" name="Picture 2"/>
          <p:cNvPicPr>
            <a:picLocks noChangeAspect="1"/>
          </p:cNvPicPr>
          <p:nvPr/>
        </p:nvPicPr>
        <p:blipFill>
          <a:blip r:embed="rId2"/>
          <a:stretch>
            <a:fillRect/>
          </a:stretch>
        </p:blipFill>
        <p:spPr>
          <a:xfrm>
            <a:off x="0" y="1959429"/>
            <a:ext cx="12192000" cy="4898570"/>
          </a:xfrm>
          <a:prstGeom prst="rect">
            <a:avLst/>
          </a:prstGeom>
        </p:spPr>
      </p:pic>
    </p:spTree>
    <p:extLst>
      <p:ext uri="{BB962C8B-B14F-4D97-AF65-F5344CB8AC3E}">
        <p14:creationId xmlns:p14="http://schemas.microsoft.com/office/powerpoint/2010/main" val="33029129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6705223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190</TotalTime>
  <Words>337</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Trebuchet MS</vt:lpstr>
      <vt:lpstr>Berlin</vt:lpstr>
      <vt:lpstr>Group 5</vt:lpstr>
      <vt:lpstr>Contents</vt:lpstr>
      <vt:lpstr>I. General: Book Store</vt:lpstr>
      <vt:lpstr>II. Database</vt:lpstr>
      <vt:lpstr>1) Schema</vt:lpstr>
      <vt:lpstr>2) Security</vt:lpstr>
      <vt:lpstr>III. Diagram</vt:lpstr>
      <vt:lpstr>IV. Relational model</vt:lpstr>
      <vt:lpstr>PowerPoint Presentation</vt:lpstr>
      <vt:lpstr>PowerPoint Presentation</vt:lpstr>
      <vt:lpstr>PowerPoint Presentation</vt:lpstr>
      <vt:lpstr>PowerPoint Presentation</vt:lpstr>
      <vt:lpstr>PowerPoint Presentation</vt:lpstr>
      <vt:lpstr> V. GUI</vt:lpstr>
      <vt:lpstr>1) Tool </vt:lpstr>
      <vt:lpstr>2) Conection from GUI to MySQL</vt:lpstr>
      <vt:lpstr>3)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5</dc:title>
  <dc:creator>HP</dc:creator>
  <cp:lastModifiedBy>CAO NGOC BAO LONG</cp:lastModifiedBy>
  <cp:revision>14</cp:revision>
  <dcterms:created xsi:type="dcterms:W3CDTF">2020-05-22T03:07:13Z</dcterms:created>
  <dcterms:modified xsi:type="dcterms:W3CDTF">2021-01-04T17:53:46Z</dcterms:modified>
</cp:coreProperties>
</file>