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98" r:id="rId9"/>
    <p:sldId id="264" r:id="rId10"/>
    <p:sldId id="297" r:id="rId11"/>
    <p:sldId id="265" r:id="rId12"/>
    <p:sldId id="267" r:id="rId13"/>
    <p:sldId id="266" r:id="rId14"/>
    <p:sldId id="269" r:id="rId15"/>
    <p:sldId id="271" r:id="rId16"/>
    <p:sldId id="272" r:id="rId17"/>
    <p:sldId id="295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2512088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468AFE-EEC5-4A29-AE20-C73DA35F2C82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3407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ĐẠI HỌC ĐÔNG Á</a:t>
            </a:r>
            <a:b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BÁO CÁO</a:t>
            </a:r>
            <a:br>
              <a:rPr 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ĐỒ ÁN TỐT NGHIỆP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XÂY DỰNG HỆ THỐNG ĐẶT PHÒNG KHÁCH SẠN TẠI ĐÀ NẴNG</a:t>
            </a:r>
            <a:endParaRPr lang="en-US" sz="3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2514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Th.s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Hồ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Đức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Lĩnh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Đạt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	Mai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Vũ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Xuân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Dư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Trí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Linh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39725" indent="-222250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trở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thuê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webiste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bổ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sung…</a:t>
            </a:r>
          </a:p>
          <a:p>
            <a:pPr marL="339725" indent="-222250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khoản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onine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239713">
              <a:buClrTx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webiste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nhìn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33066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236538" indent="-236538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use-case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Admin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Untitled(1) (1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6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" y="1600200"/>
            <a:ext cx="9141542" cy="5257800"/>
          </a:xfrm>
        </p:spPr>
        <p:txBody>
          <a:bodyPr/>
          <a:lstStyle/>
          <a:p>
            <a:pPr marL="236538" indent="-236538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use-case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8" y="2667001"/>
            <a:ext cx="7075412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" y="1600200"/>
            <a:ext cx="9141542" cy="5257800"/>
          </a:xfrm>
        </p:spPr>
        <p:txBody>
          <a:bodyPr/>
          <a:lstStyle/>
          <a:p>
            <a:pPr marL="236538" indent="-236538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indent="-284163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use-case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Untitled (2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" y="1600200"/>
            <a:ext cx="9141542" cy="5257800"/>
          </a:xfrm>
        </p:spPr>
        <p:txBody>
          <a:bodyPr/>
          <a:lstStyle/>
          <a:p>
            <a:pPr marL="236538" indent="-236538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indent="-284163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667000"/>
            <a:ext cx="74676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esktop\de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510689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KẾT LUẬN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239713" algn="just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3100" b="1" dirty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Đà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Nẵng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, real-time,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bootrap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visua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studio,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mysql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ban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marL="228600" algn="just">
              <a:buClrTx/>
              <a:buFont typeface="Wingdings" pitchFamily="2" charset="2"/>
              <a:buChar char="v"/>
            </a:pPr>
            <a:r>
              <a:rPr lang="en-US" sz="3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chế</a:t>
            </a:r>
            <a:endParaRPr lang="en-US" sz="31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đẹp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nghiệp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modul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chỉnh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marL="239713" algn="just">
              <a:buClrTx/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sz="31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lai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app</a:t>
            </a: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Bổ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sung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thiếu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đẹp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A9B6F301-FD88-4C9E-ADC7-F9E2B6C39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8153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8382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NỘI DUNG BÁO CÁO</a:t>
            </a:r>
            <a:endParaRPr lang="en-US" sz="3200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342900">
              <a:buClrTx/>
              <a:buFont typeface="Wingdings" pitchFamily="2" charset="2"/>
              <a:buChar char="v"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hiện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342900">
              <a:buClrTx/>
              <a:buFont typeface="Wingdings" pitchFamily="2" charset="2"/>
              <a:buChar char="v"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hiện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342900">
              <a:buClrTx/>
              <a:buFont typeface="Wingdings" pitchFamily="2" charset="2"/>
              <a:buChar char="v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TỔNG QUAN VỀ ĐỀ TÀI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Nẵng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Interne.</a:t>
            </a: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kịp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nay.</a:t>
            </a:r>
          </a:p>
        </p:txBody>
      </p:sp>
    </p:spTree>
    <p:extLst>
      <p:ext uri="{BB962C8B-B14F-4D97-AF65-F5344CB8AC3E}">
        <p14:creationId xmlns:p14="http://schemas.microsoft.com/office/powerpoint/2010/main" val="7797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TỔNG QUAN VỀ ĐỀ TÀI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0" y="1600200"/>
            <a:ext cx="913171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website.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kê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TỔNG QUAN VỀ ĐỀ TÀI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cứu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indent="-225425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,…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CƠ SỞ LÝ THUYẾT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itchFamily="2" charset="2"/>
              <a:buChar char="v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Laravel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(framework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Boostrap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html.</a:t>
            </a: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Authy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twilio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(toastr.js, wowslide.js, flatpickr.js).</a:t>
            </a:r>
          </a:p>
        </p:txBody>
      </p:sp>
      <p:pic>
        <p:nvPicPr>
          <p:cNvPr id="4" name="Picture 8" descr="C:\Users\ADMIN\Desktop\46712077_927600070762950_4731629933720240128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88284"/>
            <a:ext cx="1353865" cy="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C:\Users\ADMIN\Desktop\46665325_2240634139301627_1144663549511991296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96" y="4031970"/>
            <a:ext cx="1994459" cy="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ADMIN\Desktop\46793865_2044158998978142_7376864295205732352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19" y="5429693"/>
            <a:ext cx="1561173" cy="142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Twilio_Press_Authy&amp;Twili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29200"/>
            <a:ext cx="306245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CƠ SỞ LÝ THUYẾT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6075" indent="-346075" algn="just">
              <a:buClrTx/>
              <a:buFont typeface="Wingdings" pitchFamily="2" charset="2"/>
              <a:buChar char="v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Xammp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Visual studio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Source tree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398EFA-2071-4F5F-8AE1-3BE1D800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61" y="1438855"/>
            <a:ext cx="2290917" cy="2290917"/>
          </a:xfrm>
          <a:prstGeom prst="rect">
            <a:avLst/>
          </a:prstGeom>
        </p:spPr>
      </p:pic>
      <p:pic>
        <p:nvPicPr>
          <p:cNvPr id="5" name="Picture 4" descr="C:\Users\ADMIN\Desktop\XAMPP_128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2315"/>
            <a:ext cx="1524000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ADMIN\Desktop\8wgOvccc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50554"/>
            <a:ext cx="1855840" cy="185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757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28234" cy="5410200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vụ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ClrTx/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74573"/>
              </p:ext>
            </p:extLst>
          </p:nvPr>
        </p:nvGraphicFramePr>
        <p:xfrm>
          <a:off x="134004" y="2266950"/>
          <a:ext cx="8857596" cy="4286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96"/>
                <a:gridCol w="2740902"/>
                <a:gridCol w="5260098"/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STT 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Mai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Vũ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Xuân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Dư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phòng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phản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hồi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khách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hàng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Văn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Đạt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đối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tác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tìm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kiếm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chi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tiết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khách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sạn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Trí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phân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quyền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(admin),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kê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Bùi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Quang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Linh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khách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sạn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phòng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239713">
              <a:buClrTx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39725" indent="-222250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7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1326</TotalTime>
  <Words>824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ĐẠI HỌC ĐÔNG Á KHOA CÔNG NGHỆ THÔNG TIN  BÁO CÁO ĐỒ ÁN TỐT NGHIỆP  Tên đề tài: XÂY DỰNG HỆ THỐNG ĐẶT PHÒNG KHÁCH SẠN TẠI ĐÀ NẴNG</vt:lpstr>
      <vt:lpstr>NỘI DUNG BÁO CÁO</vt:lpstr>
      <vt:lpstr>TỔNG QUAN VỀ ĐỀ TÀI</vt:lpstr>
      <vt:lpstr>TỔNG QUAN VỀ ĐỀ TÀI</vt:lpstr>
      <vt:lpstr>TỔNG QUAN VỀ ĐỀ TÀI</vt:lpstr>
      <vt:lpstr>CƠ SỞ LÝ THUYẾT</vt:lpstr>
      <vt:lpstr>CƠ SỞ LÝ THUYẾT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PowerPoint Presentation</vt:lpstr>
      <vt:lpstr>KẾT LUẬN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TriNguyen</dc:creator>
  <cp:lastModifiedBy>TriNguyen</cp:lastModifiedBy>
  <cp:revision>77</cp:revision>
  <dcterms:created xsi:type="dcterms:W3CDTF">2018-11-18T04:22:09Z</dcterms:created>
  <dcterms:modified xsi:type="dcterms:W3CDTF">2018-11-27T12:15:16Z</dcterms:modified>
</cp:coreProperties>
</file>