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2" r:id="rId4"/>
    <p:sldId id="299" r:id="rId5"/>
    <p:sldId id="265" r:id="rId6"/>
    <p:sldId id="297" r:id="rId7"/>
    <p:sldId id="298" r:id="rId8"/>
    <p:sldId id="290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435E-B3C8-4A46-99BB-4F281EF925E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4A139-F49A-4734-969A-6C5CCC6F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Web-server-la-gi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Vietcombank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0531 0022 2300 8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Techcombank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1162 1632 8080 19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3909 6729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Á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0044 1923 0008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Agribank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6380 2010 0835 9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Vietinbank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1080 0398 8368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BIDV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1251 0000 5863 28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Sacombabank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0200 0426 2498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4A139-F49A-4734-969A-6C5CCC6FC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6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là một phần mềm mã nguồn mở miễn phí được cài đặt trên các máy chủ </a:t>
            </a:r>
            <a:r>
              <a:rPr lang="vi-V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 server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(phần cứng) để xử lý các yêu cầu gửi tới máy chủ dưới giao thức HTTP.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4A139-F49A-4734-969A-6C5CCC6FCD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2700" y="649450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SVTH: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					            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GVHD:Hồ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Lĩnh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251208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2700"/>
            <a:ext cx="6477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00"/>
            <a:ext cx="209340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3962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solidFill>
                  <a:schemeClr val="tx1"/>
                </a:solidFill>
              </a:rPr>
              <a:t>ĐẠI HỌC ĐÔNG Á</a:t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 smtClean="0">
                <a:solidFill>
                  <a:schemeClr val="tx1"/>
                </a:solidFill>
              </a:rPr>
              <a:t>KHOA CÔNG NGHỆ THÔNG TIN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BÁO CÁO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ĐỒ ÁN TỐT NGHIỆP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100" b="1" dirty="0" err="1" smtClean="0">
                <a:solidFill>
                  <a:schemeClr val="tx1"/>
                </a:solidFill>
              </a:rPr>
              <a:t>Tên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đề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tài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 smtClean="0">
                <a:solidFill>
                  <a:schemeClr val="tx1"/>
                </a:solidFill>
              </a:rPr>
              <a:t>XÂY DỰNG HỆ THỐNG ĐẶT PHÒNG KHÁCH SẠN TẠI ĐÀ NẴNG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2286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err="1" smtClean="0">
                <a:solidFill>
                  <a:schemeClr val="tx1"/>
                </a:solidFill>
              </a:rPr>
              <a:t>Giảng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hướng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dẫn</a:t>
            </a:r>
            <a:r>
              <a:rPr lang="en-US" sz="2200" b="1" dirty="0" smtClean="0">
                <a:solidFill>
                  <a:schemeClr val="tx1"/>
                </a:solidFill>
              </a:rPr>
              <a:t>: </a:t>
            </a:r>
            <a:r>
              <a:rPr lang="en-US" sz="2200" b="1" dirty="0" err="1" smtClean="0">
                <a:solidFill>
                  <a:schemeClr val="tx1"/>
                </a:solidFill>
              </a:rPr>
              <a:t>Th.s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Hồ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Đức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Lĩnh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>
              <a:tabLst>
                <a:tab pos="574675" algn="l"/>
              </a:tabLst>
            </a:pPr>
            <a:r>
              <a:rPr lang="en-US" sz="2200" b="1" dirty="0">
                <a:solidFill>
                  <a:schemeClr val="tx1"/>
                </a:solidFill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</a:rPr>
              <a:t>Sinh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thực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hiện</a:t>
            </a:r>
            <a:r>
              <a:rPr lang="en-US" sz="2200" b="1" dirty="0" smtClean="0">
                <a:solidFill>
                  <a:schemeClr val="tx1"/>
                </a:solidFill>
              </a:rPr>
              <a:t>:        </a:t>
            </a:r>
            <a:r>
              <a:rPr lang="en-US" sz="2200" b="1" dirty="0" err="1" smtClean="0">
                <a:solidFill>
                  <a:schemeClr val="tx1"/>
                </a:solidFill>
              </a:rPr>
              <a:t>Nguyễn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Văn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Đạt</a:t>
            </a: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9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838200"/>
          </a:xfrm>
        </p:spPr>
        <p:txBody>
          <a:bodyPr/>
          <a:lstStyle/>
          <a:p>
            <a:pPr algn="ctr"/>
            <a:r>
              <a:rPr lang="en-US" sz="3200" b="1" dirty="0" smtClean="0"/>
              <a:t>NỘI DUNG BÁO CÁO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CƠ SỞ LÝ THUYẾT</a:t>
            </a:r>
            <a:endParaRPr lang="en-US" sz="24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NỘI DUNG THỰC HIỆN</a:t>
            </a:r>
            <a:endParaRPr lang="en-US" sz="2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DEMO</a:t>
            </a:r>
            <a:endParaRPr lang="en-US" sz="2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1289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0134600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Laravel</a:t>
            </a:r>
            <a:r>
              <a:rPr lang="en-US" sz="2400" dirty="0"/>
              <a:t> </a:t>
            </a:r>
            <a:r>
              <a:rPr lang="en-US" sz="2400" dirty="0" smtClean="0"/>
              <a:t>(framework </a:t>
            </a:r>
            <a:r>
              <a:rPr lang="en-US" sz="2400" dirty="0" err="1" smtClean="0"/>
              <a:t>php</a:t>
            </a:r>
            <a:r>
              <a:rPr lang="en-US" sz="2400" dirty="0" smtClean="0"/>
              <a:t>), </a:t>
            </a:r>
            <a:r>
              <a:rPr lang="en-US" sz="2400" dirty="0" err="1" smtClean="0"/>
              <a:t>mysql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Boostrap</a:t>
            </a:r>
            <a:r>
              <a:rPr lang="en-US" sz="2400" dirty="0" smtClean="0"/>
              <a:t>, </a:t>
            </a:r>
            <a:r>
              <a:rPr lang="en-US" sz="2400" dirty="0" err="1" smtClean="0"/>
              <a:t>css</a:t>
            </a:r>
            <a:r>
              <a:rPr lang="en-US" sz="2400" dirty="0" smtClean="0"/>
              <a:t>, html.</a:t>
            </a:r>
          </a:p>
          <a:p>
            <a:pPr marL="0" indent="0" algn="just"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Authy</a:t>
            </a:r>
            <a:r>
              <a:rPr lang="en-US" sz="2400" dirty="0" smtClean="0"/>
              <a:t>, </a:t>
            </a:r>
            <a:r>
              <a:rPr lang="en-US" sz="2400" dirty="0" err="1" smtClean="0"/>
              <a:t>twilio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(toastr.js, wowslide.js, flatpickr.js).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CƠ SỞ LÝ THUYẾT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 descr="C:\Users\ADMIN\Desktop\Twilio_Press_Authy&amp;Twil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28208"/>
            <a:ext cx="325820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DMIN\Desktop\46793865_2044158998978142_7376864295205732352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47" y="3728208"/>
            <a:ext cx="1561173" cy="142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ADMIN\Desktop\46712077_927600070762950_4731629933720240128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47261"/>
            <a:ext cx="1353865" cy="9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ADMIN\Desktop\46665325_2240634139301627_1144663549511991296_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41" y="1791194"/>
            <a:ext cx="1994459" cy="9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75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  -  </a:t>
            </a:r>
            <a:r>
              <a:rPr lang="en-US" sz="2400" dirty="0" err="1" smtClean="0"/>
              <a:t>Xammp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 Visual studio</a:t>
            </a:r>
          </a:p>
          <a:p>
            <a:pPr marL="0" indent="0">
              <a:buNone/>
            </a:pPr>
            <a:r>
              <a:rPr lang="en-US" sz="2400" dirty="0" smtClean="0"/>
              <a:t>      - 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-  Source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398EFA-2071-4F5F-8AE1-3BE1D8003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22" y="1405559"/>
            <a:ext cx="2290917" cy="2290917"/>
          </a:xfrm>
          <a:prstGeom prst="rect">
            <a:avLst/>
          </a:prstGeom>
        </p:spPr>
      </p:pic>
      <p:pic>
        <p:nvPicPr>
          <p:cNvPr id="7172" name="Picture 4" descr="C:\Users\ADMIN\Desktop\XAMPP_128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2315"/>
            <a:ext cx="1524000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\Desktop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7579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\Desktop\8wgOvccc_400x4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50554"/>
            <a:ext cx="1855840" cy="185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11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62000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NỘI DUNG THỰC HIỆN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458200" cy="5257800"/>
          </a:xfrm>
        </p:spPr>
        <p:txBody>
          <a:bodyPr>
            <a:normAutofit/>
          </a:bodyPr>
          <a:lstStyle/>
          <a:p>
            <a:pPr marL="239713"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b="1" dirty="0" err="1" smtClean="0"/>
              <a:t>Đăng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tác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</a:t>
            </a:r>
            <a:r>
              <a:rPr lang="en-US" sz="2400" dirty="0" smtClean="0"/>
              <a:t>+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    + </a:t>
            </a:r>
            <a:r>
              <a:rPr lang="en-US" sz="2400" dirty="0" err="1" smtClean="0"/>
              <a:t>Xác</a:t>
            </a:r>
            <a:r>
              <a:rPr lang="en-US" sz="2400" dirty="0" smtClean="0"/>
              <a:t> minh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thoại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    +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mail.</a:t>
            </a:r>
          </a:p>
          <a:p>
            <a:pPr marL="0" indent="457200">
              <a:buNone/>
            </a:pPr>
            <a:endParaRPr lang="en-US" dirty="0" smtClean="0"/>
          </a:p>
          <a:p>
            <a:pPr marL="0" indent="45720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457200">
              <a:buNone/>
            </a:pPr>
            <a:endParaRPr lang="en-US" b="1" dirty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 smtClean="0"/>
          </a:p>
          <a:p>
            <a:pPr marL="0" indent="457200">
              <a:buNone/>
            </a:pPr>
            <a:endParaRPr lang="en-US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429000"/>
            <a:ext cx="6742119" cy="294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602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marL="239713">
              <a:buFont typeface="Wingdings" pitchFamily="2" charset="2"/>
              <a:buChar char="v"/>
            </a:pPr>
            <a:r>
              <a:rPr lang="en-US" sz="2400" b="1" dirty="0" err="1" smtClean="0"/>
              <a:t>Tìm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kiếm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sạn</a:t>
            </a:r>
            <a:endParaRPr lang="en-US" sz="2400" b="1" dirty="0" smtClean="0"/>
          </a:p>
          <a:p>
            <a:pPr marL="354013" lvl="1" indent="0">
              <a:buNone/>
            </a:pPr>
            <a:r>
              <a:rPr lang="en-US" sz="2400" dirty="0" smtClean="0"/>
              <a:t>+ Theo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/>
              <a:t>k</a:t>
            </a:r>
            <a:r>
              <a:rPr lang="en-US" sz="2400" dirty="0" err="1" smtClean="0"/>
              <a:t>h</a:t>
            </a:r>
            <a:r>
              <a:rPr lang="en-US" sz="2400" dirty="0" err="1" smtClean="0"/>
              <a:t>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sạn</a:t>
            </a:r>
            <a:r>
              <a:rPr lang="en-US" sz="2400" dirty="0" smtClean="0"/>
              <a:t>,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, </a:t>
            </a:r>
            <a:r>
              <a:rPr lang="en-US" sz="2400" dirty="0" err="1" smtClean="0"/>
              <a:t>quận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 marL="354013" lvl="1" indent="0">
              <a:buNone/>
            </a:pPr>
            <a:r>
              <a:rPr lang="en-US" sz="2400" dirty="0" smtClean="0"/>
              <a:t>+ Theo </a:t>
            </a:r>
            <a:r>
              <a:rPr lang="en-US" sz="2400" dirty="0" err="1" smtClean="0"/>
              <a:t>sức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(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601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marL="239713">
              <a:buFont typeface="Wingdings" pitchFamily="2" charset="2"/>
              <a:buChar char="v"/>
            </a:pPr>
            <a:r>
              <a:rPr lang="en-US" sz="2400" b="1" dirty="0" err="1" smtClean="0"/>
              <a:t>Hiện</a:t>
            </a:r>
            <a:r>
              <a:rPr lang="en-US" sz="2400" b="1" dirty="0" smtClean="0"/>
              <a:t> chi </a:t>
            </a:r>
            <a:r>
              <a:rPr lang="en-US" sz="2400" b="1" dirty="0" err="1" smtClean="0"/>
              <a:t>tiết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sạn</a:t>
            </a:r>
            <a:endParaRPr lang="en-US" sz="2400" b="1" dirty="0" smtClean="0"/>
          </a:p>
          <a:p>
            <a:pPr marL="354013" lvl="1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sạn</a:t>
            </a:r>
            <a:r>
              <a:rPr lang="en-US" sz="2400" dirty="0"/>
              <a:t>.</a:t>
            </a:r>
            <a:endParaRPr lang="en-US" sz="2400" dirty="0" smtClean="0"/>
          </a:p>
          <a:p>
            <a:pPr marL="354013" lvl="1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sạn</a:t>
            </a:r>
            <a:r>
              <a:rPr lang="en-US" sz="2400" dirty="0" smtClean="0"/>
              <a:t>.</a:t>
            </a:r>
          </a:p>
          <a:p>
            <a:pPr marL="354013" lvl="1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thoại</a:t>
            </a:r>
            <a:r>
              <a:rPr lang="en-US" sz="2400" dirty="0" smtClean="0"/>
              <a:t>.</a:t>
            </a:r>
          </a:p>
          <a:p>
            <a:pPr marL="354013" lvl="1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phòng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sạn</a:t>
            </a:r>
            <a:r>
              <a:rPr lang="en-US" sz="2400" dirty="0" smtClean="0"/>
              <a:t> (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).</a:t>
            </a:r>
          </a:p>
          <a:p>
            <a:pPr marL="354013" lvl="1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phòng</a:t>
            </a:r>
            <a:r>
              <a:rPr lang="en-US" sz="2400" dirty="0" smtClean="0"/>
              <a:t>,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phòng</a:t>
            </a:r>
            <a:r>
              <a:rPr lang="en-US" sz="2400" dirty="0" smtClean="0"/>
              <a:t>,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giường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54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65787"/>
            <a:ext cx="700373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7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9144000" cy="731838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LỜI CẢM ƠN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A9B6F301-FD88-4C9E-ADC7-F9E2B6C399B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4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290</Words>
  <Application>Microsoft Office PowerPoint</Application>
  <PresentationFormat>On-screen Show (4:3)</PresentationFormat>
  <Paragraphs>63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ĐẠI HỌC ĐÔNG Á KHOA CÔNG NGHỆ THÔNG TIN  BÁO CÁO ĐỒ ÁN TỐT NGHIỆP  Tên đề tài: XÂY DỰNG HỆ THỐNG ĐẶT PHÒNG KHÁCH SẠN TẠI ĐÀ NẴNG</vt:lpstr>
      <vt:lpstr>NỘI DUNG BÁO CÁO</vt:lpstr>
      <vt:lpstr>CƠ SỞ LÝ THUYẾT</vt:lpstr>
      <vt:lpstr>PowerPoint Presentation</vt:lpstr>
      <vt:lpstr>NỘI DUNG THỰC HIỆN</vt:lpstr>
      <vt:lpstr>PowerPoint Presentation</vt:lpstr>
      <vt:lpstr>PowerPoint Presentation</vt:lpstr>
      <vt:lpstr>PowerPoint Presentation</vt:lpstr>
      <vt:lpstr>LỜI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TriNguyen</dc:creator>
  <cp:lastModifiedBy>Windows User</cp:lastModifiedBy>
  <cp:revision>100</cp:revision>
  <dcterms:created xsi:type="dcterms:W3CDTF">2018-11-18T04:22:09Z</dcterms:created>
  <dcterms:modified xsi:type="dcterms:W3CDTF">2018-11-28T03:18:27Z</dcterms:modified>
</cp:coreProperties>
</file>