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63" r:id="rId5"/>
    <p:sldId id="265" r:id="rId6"/>
    <p:sldId id="266" r:id="rId7"/>
    <p:sldId id="271" r:id="rId8"/>
    <p:sldId id="297" r:id="rId9"/>
    <p:sldId id="295" r:id="rId10"/>
    <p:sldId id="29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>
      <p:cViewPr varScale="1">
        <p:scale>
          <a:sx n="72" d="100"/>
          <a:sy n="72" d="100"/>
        </p:scale>
        <p:origin x="135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2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7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-12700" y="6494502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SVTH:Mai</a:t>
            </a:r>
            <a:r>
              <a:rPr lang="en-US" sz="16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aseline="0" dirty="0" err="1" smtClean="0">
                <a:latin typeface="Arial" pitchFamily="34" charset="0"/>
                <a:cs typeface="Arial" pitchFamily="34" charset="0"/>
              </a:rPr>
              <a:t>Vũ</a:t>
            </a:r>
            <a:r>
              <a:rPr lang="en-US" sz="16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aseline="0" dirty="0" err="1" smtClean="0">
                <a:latin typeface="Arial" pitchFamily="34" charset="0"/>
                <a:cs typeface="Arial" pitchFamily="34" charset="0"/>
              </a:rPr>
              <a:t>Xuân</a:t>
            </a:r>
            <a:r>
              <a:rPr lang="en-US" sz="16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aseline="0" dirty="0" err="1" smtClean="0">
                <a:latin typeface="Arial" pitchFamily="34" charset="0"/>
                <a:cs typeface="Arial" pitchFamily="34" charset="0"/>
              </a:rPr>
              <a:t>Dư</a:t>
            </a:r>
            <a:r>
              <a:rPr lang="en-US" sz="1600" baseline="0" dirty="0" smtClean="0">
                <a:latin typeface="Arial" pitchFamily="34" charset="0"/>
                <a:cs typeface="Arial" pitchFamily="34" charset="0"/>
              </a:rPr>
              <a:t>					             </a:t>
            </a:r>
            <a:r>
              <a:rPr lang="en-US" sz="1600" baseline="0" dirty="0" err="1" smtClean="0">
                <a:latin typeface="Arial" pitchFamily="34" charset="0"/>
                <a:cs typeface="Arial" pitchFamily="34" charset="0"/>
              </a:rPr>
              <a:t>GVHD:Hồ</a:t>
            </a:r>
            <a:r>
              <a:rPr lang="en-US" sz="16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aseline="0" dirty="0" err="1" smtClean="0">
                <a:latin typeface="Arial" pitchFamily="34" charset="0"/>
                <a:cs typeface="Arial" pitchFamily="34" charset="0"/>
              </a:rPr>
              <a:t>Đức</a:t>
            </a:r>
            <a:r>
              <a:rPr lang="en-US" sz="16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aseline="0" dirty="0" err="1" smtClean="0">
                <a:latin typeface="Arial" pitchFamily="34" charset="0"/>
                <a:cs typeface="Arial" pitchFamily="34" charset="0"/>
              </a:rPr>
              <a:t>Lĩnh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7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6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251208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4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1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7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9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1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12700"/>
            <a:ext cx="6477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93407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0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3962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ĐẠI HỌC ĐÔNG Á</a:t>
            </a:r>
            <a:br>
              <a:rPr lang="en-US" sz="3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KHOA CÔNG NGHỆ THÔNG TIN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 CÁO</a:t>
            </a:r>
            <a:b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 ÁN TỐT NGHIỆP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3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3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ề</a:t>
            </a:r>
            <a:r>
              <a:rPr lang="en-US" sz="3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ài</a:t>
            </a:r>
            <a:r>
              <a:rPr lang="en-US" sz="3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sz="3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XÂY DỰNG HỆ THỐNG ĐẶT PHÒNG KHÁCH SẠN TẠI ĐÀ NẴNG</a:t>
            </a:r>
            <a:endParaRPr lang="en-US" sz="3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8288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	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Th.s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Lĩnh</a:t>
            </a:r>
            <a:endParaRPr lang="en-US" sz="2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	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endParaRPr lang="en-US" sz="2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r>
              <a:rPr lang="en-US" sz="2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r>
              <a:rPr lang="en-US" sz="2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731838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n-lt"/>
              </a:rPr>
              <a:t>LỜI CẢM ƠN</a:t>
            </a:r>
            <a:endParaRPr lang="en-US" sz="3200" b="1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53855"/>
            <a:ext cx="8382000" cy="4618652"/>
          </a:xfrm>
        </p:spPr>
      </p:pic>
    </p:spTree>
    <p:extLst>
      <p:ext uri="{BB962C8B-B14F-4D97-AF65-F5344CB8AC3E}">
        <p14:creationId xmlns:p14="http://schemas.microsoft.com/office/powerpoint/2010/main" val="25940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8382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NỘI DUNG BÁO CÁO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419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CƠ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SỞ LÝ THUYẾT</a:t>
            </a:r>
            <a:endParaRPr lang="en-US" sz="2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NỘI DUNG THỰC HIỆN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KẾT LUẬN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12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CƠ SỞ LÝ THUYẾT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458200" cy="52578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Tìm</a:t>
            </a:r>
            <a:r>
              <a:rPr lang="en-US" b="1" dirty="0" smtClean="0"/>
              <a:t> </a:t>
            </a:r>
            <a:r>
              <a:rPr lang="en-US" b="1" dirty="0" err="1" smtClean="0"/>
              <a:t>hiểu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PHP</a:t>
            </a:r>
          </a:p>
          <a:p>
            <a:pPr indent="-225425" algn="just">
              <a:buFontTx/>
              <a:buChar char="-"/>
            </a:pPr>
            <a:r>
              <a:rPr lang="en-US" dirty="0" smtClean="0"/>
              <a:t>PHP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 Hypertext </a:t>
            </a:r>
            <a:r>
              <a:rPr lang="en-US" dirty="0" smtClean="0"/>
              <a:t>Preprocessor</a:t>
            </a:r>
          </a:p>
          <a:p>
            <a:pPr indent="-225425" algn="just">
              <a:buFontTx/>
              <a:buChar char="-"/>
            </a:pPr>
            <a:r>
              <a:rPr lang="en-US" dirty="0"/>
              <a:t>L</a:t>
            </a:r>
            <a:r>
              <a:rPr lang="vi-VN" dirty="0" smtClean="0"/>
              <a:t>à </a:t>
            </a:r>
            <a:r>
              <a:rPr lang="vi-VN" dirty="0"/>
              <a:t>một 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vi-VN" dirty="0"/>
              <a:t> kịch bản hay một loại 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vi-VN" dirty="0"/>
              <a:t> chủ yếu được dùng để phát triển các 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vi-VN" dirty="0"/>
              <a:t> viết cho máy chủ, 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vi-VN" dirty="0" smtClean="0"/>
              <a:t>, </a:t>
            </a:r>
            <a:r>
              <a:rPr lang="vi-VN" dirty="0"/>
              <a:t>dùng cho mục đích tổng quát. Nó rất thích hợp với </a:t>
            </a:r>
            <a:r>
              <a:rPr lang="en-US" dirty="0" smtClean="0"/>
              <a:t>web</a:t>
            </a:r>
            <a:r>
              <a:rPr lang="vi-VN" dirty="0"/>
              <a:t> và có thể dễ dàng nhúng vào </a:t>
            </a:r>
            <a:r>
              <a:rPr lang="vi-VN" dirty="0" smtClean="0"/>
              <a:t>trang</a:t>
            </a:r>
            <a:r>
              <a:rPr lang="en-US" dirty="0" smtClean="0"/>
              <a:t>HTML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CƠ SỞ LÝ THUYẾT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458200" cy="5257800"/>
          </a:xfrm>
        </p:spPr>
        <p:txBody>
          <a:bodyPr>
            <a:normAutofit/>
          </a:bodyPr>
          <a:lstStyle/>
          <a:p>
            <a:pPr marL="114300" indent="-114300" algn="just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Tìm</a:t>
            </a:r>
            <a:r>
              <a:rPr lang="en-US" b="1" dirty="0" smtClean="0"/>
              <a:t> </a:t>
            </a:r>
            <a:r>
              <a:rPr lang="en-US" b="1" dirty="0" err="1" smtClean="0"/>
              <a:t>hiểu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Laravel</a:t>
            </a:r>
            <a:endParaRPr lang="en-US" b="1" dirty="0" smtClean="0"/>
          </a:p>
          <a:p>
            <a:pPr marL="280988" indent="-163513" algn="just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PHP framework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Taylor </a:t>
            </a:r>
            <a:r>
              <a:rPr lang="en-US" dirty="0" err="1" smtClean="0"/>
              <a:t>Otwell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nhắm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model – view – controller (MVC).</a:t>
            </a:r>
          </a:p>
          <a:p>
            <a:pPr marL="280988" indent="-163513" algn="just">
              <a:buFontTx/>
              <a:buChar char="-"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modular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,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86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762000"/>
          </a:xfrm>
        </p:spPr>
        <p:txBody>
          <a:bodyPr/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NỘI DUNG THỰC HIỆN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458200" cy="5257800"/>
          </a:xfrm>
        </p:spPr>
        <p:txBody>
          <a:bodyPr/>
          <a:lstStyle/>
          <a:p>
            <a:pPr marL="239713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webiste</a:t>
            </a:r>
            <a:endParaRPr lang="en-US" b="1" dirty="0" smtClean="0"/>
          </a:p>
          <a:p>
            <a:pPr marL="339725" indent="-225425">
              <a:buFontTx/>
              <a:buChar char="-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marL="339725" indent="-225425">
              <a:buFontTx/>
              <a:buChar char="-"/>
            </a:pP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339725" indent="-225425">
              <a:buFontTx/>
              <a:buChar char="-"/>
            </a:pP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</a:t>
            </a:r>
          </a:p>
        </p:txBody>
      </p:sp>
    </p:spTree>
    <p:extLst>
      <p:ext uri="{BB962C8B-B14F-4D97-AF65-F5344CB8AC3E}">
        <p14:creationId xmlns:p14="http://schemas.microsoft.com/office/powerpoint/2010/main" val="33066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n-lt"/>
              </a:rPr>
              <a:t>NỘI DUNG THỰC HIỆN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" y="1600200"/>
            <a:ext cx="8455742" cy="5257800"/>
          </a:xfrm>
        </p:spPr>
        <p:txBody>
          <a:bodyPr/>
          <a:lstStyle/>
          <a:p>
            <a:pPr marL="236538" indent="-236538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endParaRPr lang="en-US" b="1" dirty="0" smtClean="0"/>
          </a:p>
          <a:p>
            <a:pPr indent="-225425">
              <a:buFontTx/>
              <a:buChar char="-"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use-case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user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67001"/>
            <a:ext cx="7075412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8382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n-lt"/>
              </a:rPr>
              <a:t>NỘI DUNG THỰC HIỆN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" y="1600200"/>
            <a:ext cx="8455742" cy="5257800"/>
          </a:xfrm>
        </p:spPr>
        <p:txBody>
          <a:bodyPr/>
          <a:lstStyle/>
          <a:p>
            <a:pPr marL="236538" indent="-236538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endParaRPr lang="en-US" b="1" dirty="0" smtClean="0"/>
          </a:p>
          <a:p>
            <a:pPr indent="-284163">
              <a:buFontTx/>
              <a:buChar char="-"/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2590800"/>
            <a:ext cx="746760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6858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n-lt"/>
              </a:rPr>
              <a:t>ĐEMO</a:t>
            </a:r>
            <a:endParaRPr lang="en-US" sz="3200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731838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n-lt"/>
              </a:rPr>
              <a:t>KẾT LUẬN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458200" cy="5257800"/>
          </a:xfrm>
        </p:spPr>
        <p:txBody>
          <a:bodyPr>
            <a:normAutofit/>
          </a:bodyPr>
          <a:lstStyle/>
          <a:p>
            <a:pPr marL="239713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endParaRPr lang="en-US" b="1" dirty="0"/>
          </a:p>
          <a:p>
            <a:pPr>
              <a:buFontTx/>
              <a:buChar char="-"/>
            </a:pP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website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sạn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Đà</a:t>
            </a:r>
            <a:r>
              <a:rPr lang="en-US" dirty="0" smtClean="0"/>
              <a:t> </a:t>
            </a:r>
            <a:r>
              <a:rPr lang="en-US" dirty="0" err="1" smtClean="0"/>
              <a:t>Nẵng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laravel,bootrap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, visual studio, </a:t>
            </a:r>
            <a:r>
              <a:rPr lang="en-US" dirty="0" err="1" smtClean="0"/>
              <a:t>mysql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marL="228600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b="1" dirty="0" err="1" smtClean="0"/>
              <a:t>Hạn</a:t>
            </a:r>
            <a:r>
              <a:rPr lang="en-US" b="1" dirty="0" smtClean="0"/>
              <a:t> </a:t>
            </a:r>
            <a:r>
              <a:rPr lang="en-US" b="1" dirty="0" err="1" smtClean="0"/>
              <a:t>chế</a:t>
            </a:r>
            <a:endParaRPr lang="en-US" b="1" dirty="0" smtClean="0"/>
          </a:p>
          <a:p>
            <a:pPr>
              <a:buFontTx/>
              <a:buChar char="-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 smtClean="0"/>
          </a:p>
          <a:p>
            <a:pPr marL="239713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endParaRPr lang="en-US" b="1" dirty="0" smtClean="0"/>
          </a:p>
          <a:p>
            <a:pPr>
              <a:buFontTx/>
              <a:buChar char="-"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app</a:t>
            </a:r>
          </a:p>
          <a:p>
            <a:pPr>
              <a:buFontTx/>
              <a:buChar char="-"/>
            </a:pP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</TotalTime>
  <Words>314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ĐẠI HỌC ĐÔNG Á KHOA CÔNG NGHỆ THÔNG TIN  BÁO CÁO ĐỒ ÁN TỐT NGHIỆP  Tên Đề Tài: XÂY DỰNG HỆ THỐNG ĐẶT PHÒNG KHÁCH SẠN TẠI ĐÀ NẴNG</vt:lpstr>
      <vt:lpstr>NỘI DUNG BÁO CÁO</vt:lpstr>
      <vt:lpstr>CƠ SỞ LÝ THUYẾT</vt:lpstr>
      <vt:lpstr>CƠ SỞ LÝ THUYẾT</vt:lpstr>
      <vt:lpstr>NỘI DUNG THỰC HIỆN</vt:lpstr>
      <vt:lpstr>NỘI DUNG THỰC HIỆN</vt:lpstr>
      <vt:lpstr>NỘI DUNG THỰC HIỆN</vt:lpstr>
      <vt:lpstr>ĐEMO</vt:lpstr>
      <vt:lpstr>KẾT LUẬN</vt:lpstr>
      <vt:lpstr>LỜI CẢM ƠN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TriNguyen</dc:creator>
  <cp:lastModifiedBy>Du Mai</cp:lastModifiedBy>
  <cp:revision>73</cp:revision>
  <dcterms:created xsi:type="dcterms:W3CDTF">2018-11-18T04:22:09Z</dcterms:created>
  <dcterms:modified xsi:type="dcterms:W3CDTF">2018-11-28T03:24:23Z</dcterms:modified>
</cp:coreProperties>
</file>