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97" r:id="rId7"/>
    <p:sldId id="299" r:id="rId8"/>
    <p:sldId id="298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19358-E7C0-4794-839C-19C02F369BE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F099-4C3C-45A3-9619-E94A29C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438400"/>
            <a:ext cx="9144000" cy="4038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1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GVHD: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Th.s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Hồ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Đức</a:t>
            </a: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aseline="0" dirty="0" err="1" smtClean="0">
                <a:latin typeface="Arial" pitchFamily="34" charset="0"/>
                <a:cs typeface="Arial" pitchFamily="34" charset="0"/>
              </a:rPr>
              <a:t>Lĩnh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00805" y="240268"/>
            <a:ext cx="364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KHOA</a:t>
            </a:r>
            <a:r>
              <a:rPr lang="en-US" sz="18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CÔNG NGHỆ THÔNG TIN</a:t>
            </a:r>
            <a:endParaRPr lang="en-US" sz="18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8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5120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3581400" cy="365125"/>
          </a:xfrm>
          <a:prstGeom prst="rect">
            <a:avLst/>
          </a:prstGeom>
        </p:spPr>
        <p:txBody>
          <a:bodyPr/>
          <a:lstStyle/>
          <a:p>
            <a:fld id="{6E468AFE-EEC5-4A29-AE20-C73DA35F2C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953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EA065399-9D17-42F3-A02F-1F91B735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84412"/>
            <a:ext cx="9144000" cy="112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81200"/>
            <a:ext cx="9144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340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426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ĐẠI HỌC ĐÔNG Á</a:t>
            </a:r>
            <a:b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BÁO CÁO</a:t>
            </a:r>
            <a:b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ĐỒ ÁN TỐT NGHIỆP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XÂY DỰNG HỆ THỐNG ĐẶT PHÒNG KHÁCH SẠN TẠI ĐÀ NẴNG</a:t>
            </a:r>
            <a:endParaRPr lang="en-US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76800"/>
            <a:ext cx="9144000" cy="1981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		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Th.s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Hồ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Đức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Lĩnh</a:t>
            </a:r>
            <a:endPara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		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Trí</a:t>
            </a:r>
            <a:endPara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				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</a:t>
            </a:r>
            <a:endParaRPr lang="en-US" sz="20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LỜI CẢM ƠN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id="{A9B6F301-FD88-4C9E-ADC7-F9E2B6C3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5" y="1600200"/>
            <a:ext cx="744264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1578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NỘI DUNG BÁO CÁO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thuyết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DEMO</a:t>
            </a:r>
          </a:p>
          <a:p>
            <a:pPr marL="11430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5720">
            <a:off x="4648981" y="2812653"/>
            <a:ext cx="3429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/>
          </a:bodyPr>
          <a:lstStyle/>
          <a:p>
            <a:pPr marL="460375" algn="just">
              <a:buFont typeface="Wingdings" pitchFamily="2" charset="2"/>
              <a:buChar char="v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0375" algn="just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(framework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algn="just"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Boostrap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0375" algn="just"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Authy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twilio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60375" algn="just">
              <a:buFontTx/>
              <a:buChar char="-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(toastr.js, wowslide.js, flatpickr.js).</a:t>
            </a:r>
          </a:p>
          <a:p>
            <a:pPr marL="117475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 descr="C:\Users\ADMIN\Desktop\46712077_927600070762950_473162993372024012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437"/>
            <a:ext cx="1353865" cy="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ADMIN\Desktop\46665325_2240634139301627_1144663549511991296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65" y="4260570"/>
            <a:ext cx="1994459" cy="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ADMIN\Desktop\46793865_2044158998978142_7376864295205732352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47" y="3905693"/>
            <a:ext cx="1561173" cy="142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Twilio_Press_Authy&amp;Twili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CƠ SỞ LÝ THUYẾT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:</a:t>
            </a:r>
          </a:p>
          <a:p>
            <a:pPr algn="just">
              <a:buFontTx/>
              <a:buChar char="-"/>
            </a:pPr>
            <a:r>
              <a:rPr lang="en-US" sz="2400" dirty="0" err="1" smtClean="0"/>
              <a:t>Xammp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-"/>
            </a:pPr>
            <a:r>
              <a:rPr lang="en-US" sz="2400" dirty="0"/>
              <a:t>Visual </a:t>
            </a:r>
            <a:r>
              <a:rPr lang="en-US" sz="2400" dirty="0" smtClean="0"/>
              <a:t>studio</a:t>
            </a:r>
          </a:p>
          <a:p>
            <a:pPr algn="just">
              <a:buFontTx/>
              <a:buChar char="-"/>
            </a:pPr>
            <a:r>
              <a:rPr lang="en-US" sz="2400" dirty="0" err="1"/>
              <a:t>Git</a:t>
            </a:r>
            <a:endParaRPr lang="en-US" sz="2400" dirty="0"/>
          </a:p>
          <a:p>
            <a:pPr algn="just">
              <a:buFontTx/>
              <a:buChar char="-"/>
            </a:pPr>
            <a:r>
              <a:rPr lang="en-US" sz="2400" dirty="0"/>
              <a:t>Source tree</a:t>
            </a:r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398EFA-2071-4F5F-8AE1-3BE1D800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2" y="1405559"/>
            <a:ext cx="2290917" cy="2290917"/>
          </a:xfrm>
          <a:prstGeom prst="rect">
            <a:avLst/>
          </a:prstGeom>
        </p:spPr>
      </p:pic>
      <p:pic>
        <p:nvPicPr>
          <p:cNvPr id="5" name="Picture 4" descr="C:\Users\ADMIN\Desktop\XAMPP_128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2315"/>
            <a:ext cx="1524000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ADMIN\Desktop\8wgOvccc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50554"/>
            <a:ext cx="1855840" cy="18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757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(user)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39725" indent="-222250" algn="just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9250" algn="just"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quyền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349250" algn="just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Admin 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phê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9250" algn="just"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kê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v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quyền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 indent="-222250" algn="just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39725" indent="-222250" algn="just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39725" indent="-222250" algn="just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Admin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phê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102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8212"/>
            <a:ext cx="9144000" cy="8919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NỘI DUNG THỰC HIỆN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use-case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Admin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Untitled(1) (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7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ADMIN\Desktop\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65787"/>
            <a:ext cx="700373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KẾT LUẬN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05400"/>
          </a:xfrm>
        </p:spPr>
        <p:txBody>
          <a:bodyPr>
            <a:noAutofit/>
          </a:bodyPr>
          <a:lstStyle/>
          <a:p>
            <a:pPr marL="239713"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chế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nghiệp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modul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39713">
              <a:buFont typeface="Wingdings" pitchFamily="2" charset="2"/>
              <a:buChar char="v"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Bổ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sung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đẹp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197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ĐẠI HỌC ĐÔNG Á KHOA CÔNG NGHỆ THÔNG TIN  BÁO CÁO ĐỒ ÁN TỐT NGHIỆP  Tên đề tài: XÂY DỰNG HỆ THỐNG ĐẶT PHÒNG KHÁCH SẠN TẠI ĐÀ NẴNG</vt:lpstr>
      <vt:lpstr>NỘI DUNG BÁO CÁO</vt:lpstr>
      <vt:lpstr>CƠ SỞ LÝ THUYẾT</vt:lpstr>
      <vt:lpstr>CƠ SỞ LÝ THUYẾT</vt:lpstr>
      <vt:lpstr>NỘI DUNG THỰC HIỆN</vt:lpstr>
      <vt:lpstr>NỘI DUNG THỰC HIỆN</vt:lpstr>
      <vt:lpstr>NỘI DUNG THỰC HIỆN</vt:lpstr>
      <vt:lpstr>PowerPoint Presentation</vt:lpstr>
      <vt:lpstr>KẾT LUẬN</vt:lpstr>
      <vt:lpstr>LỜI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TriNguyen</dc:creator>
  <cp:lastModifiedBy>TriNguyen</cp:lastModifiedBy>
  <cp:revision>121</cp:revision>
  <dcterms:created xsi:type="dcterms:W3CDTF">2018-11-18T04:22:09Z</dcterms:created>
  <dcterms:modified xsi:type="dcterms:W3CDTF">2018-11-28T03:21:34Z</dcterms:modified>
</cp:coreProperties>
</file>