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27B"/>
    <a:srgbClr val="1168BD"/>
    <a:srgbClr val="85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CDE082-F804-714E-4F51-FEF8EB5DF608}"/>
              </a:ext>
            </a:extLst>
          </p:cNvPr>
          <p:cNvSpPr/>
          <p:nvPr userDrawn="1"/>
        </p:nvSpPr>
        <p:spPr>
          <a:xfrm>
            <a:off x="2" y="6297464"/>
            <a:ext cx="12192000" cy="494537"/>
          </a:xfrm>
          <a:prstGeom prst="rect">
            <a:avLst/>
          </a:prstGeom>
          <a:solidFill>
            <a:srgbClr val="116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E1CF6-A47C-796E-9883-77E8B1CCBE96}"/>
              </a:ext>
            </a:extLst>
          </p:cNvPr>
          <p:cNvSpPr/>
          <p:nvPr userDrawn="1"/>
        </p:nvSpPr>
        <p:spPr>
          <a:xfrm>
            <a:off x="1" y="6231467"/>
            <a:ext cx="12192001" cy="65998"/>
          </a:xfrm>
          <a:prstGeom prst="rect">
            <a:avLst/>
          </a:prstGeom>
          <a:solidFill>
            <a:srgbClr val="85B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E8EE114-6614-7F07-2008-5A2207152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1" y="636217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8A5DFB-2201-5696-0F93-35C47B59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6" y="636217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B405F4-3CD6-BB17-A5DD-88B9978E9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9" y="63621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F6ADE-1CA2-E460-08DC-CB611D6943D0}"/>
              </a:ext>
            </a:extLst>
          </p:cNvPr>
          <p:cNvSpPr/>
          <p:nvPr userDrawn="1"/>
        </p:nvSpPr>
        <p:spPr>
          <a:xfrm>
            <a:off x="0" y="6792002"/>
            <a:ext cx="12192001" cy="65998"/>
          </a:xfrm>
          <a:prstGeom prst="rect">
            <a:avLst/>
          </a:prstGeom>
          <a:solidFill>
            <a:srgbClr val="08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3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F3B7F6F-7438-CB08-0E68-3EF75C31C66B}"/>
              </a:ext>
            </a:extLst>
          </p:cNvPr>
          <p:cNvSpPr/>
          <p:nvPr userDrawn="1"/>
        </p:nvSpPr>
        <p:spPr>
          <a:xfrm>
            <a:off x="0" y="6297464"/>
            <a:ext cx="12192000" cy="494537"/>
          </a:xfrm>
          <a:prstGeom prst="rect">
            <a:avLst/>
          </a:prstGeom>
          <a:solidFill>
            <a:srgbClr val="116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BB41B-C2F1-41FC-C66A-69755EF9EAE7}"/>
              </a:ext>
            </a:extLst>
          </p:cNvPr>
          <p:cNvSpPr/>
          <p:nvPr userDrawn="1"/>
        </p:nvSpPr>
        <p:spPr>
          <a:xfrm>
            <a:off x="-1" y="6231467"/>
            <a:ext cx="12192001" cy="65998"/>
          </a:xfrm>
          <a:prstGeom prst="rect">
            <a:avLst/>
          </a:prstGeom>
          <a:solidFill>
            <a:srgbClr val="85B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9691E0E-281D-E3DC-C498-962F6C40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79" y="636217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0A8FB50-19F3-C391-DEA7-C67571A03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4" y="636217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C46B76-69CC-AE25-CA3B-3505D5648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7" y="63621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DBEC-7E10-395F-3962-362DBBD6C807}"/>
              </a:ext>
            </a:extLst>
          </p:cNvPr>
          <p:cNvSpPr/>
          <p:nvPr userDrawn="1"/>
        </p:nvSpPr>
        <p:spPr>
          <a:xfrm>
            <a:off x="-2" y="6792002"/>
            <a:ext cx="12192001" cy="65998"/>
          </a:xfrm>
          <a:prstGeom prst="rect">
            <a:avLst/>
          </a:prstGeom>
          <a:solidFill>
            <a:srgbClr val="08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2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4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1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DF2C8-7E7C-7D3A-524F-97277EB4ACA6}"/>
              </a:ext>
            </a:extLst>
          </p:cNvPr>
          <p:cNvSpPr/>
          <p:nvPr userDrawn="1"/>
        </p:nvSpPr>
        <p:spPr>
          <a:xfrm>
            <a:off x="0" y="6297464"/>
            <a:ext cx="12192000" cy="494537"/>
          </a:xfrm>
          <a:prstGeom prst="rect">
            <a:avLst/>
          </a:prstGeom>
          <a:solidFill>
            <a:srgbClr val="116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FB3AA-83BA-4788-9A66-99F8CE2A9CEF}"/>
              </a:ext>
            </a:extLst>
          </p:cNvPr>
          <p:cNvSpPr/>
          <p:nvPr userDrawn="1"/>
        </p:nvSpPr>
        <p:spPr>
          <a:xfrm>
            <a:off x="-1" y="6231467"/>
            <a:ext cx="12192001" cy="65998"/>
          </a:xfrm>
          <a:prstGeom prst="rect">
            <a:avLst/>
          </a:prstGeom>
          <a:solidFill>
            <a:srgbClr val="85B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BE89-6D7E-248D-26EE-A6BDC02A3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79" y="636217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CE5459-E3C9-63CD-9EAD-812D4279F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4" y="636217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DDACEF-A444-798C-5E13-2CCA738A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7" y="63621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44527-4D6E-CDE3-E926-43C735312BCB}"/>
              </a:ext>
            </a:extLst>
          </p:cNvPr>
          <p:cNvSpPr/>
          <p:nvPr userDrawn="1"/>
        </p:nvSpPr>
        <p:spPr>
          <a:xfrm>
            <a:off x="-2" y="6792002"/>
            <a:ext cx="12192001" cy="65998"/>
          </a:xfrm>
          <a:prstGeom prst="rect">
            <a:avLst/>
          </a:prstGeom>
          <a:solidFill>
            <a:srgbClr val="08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9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298709"/>
            <a:ext cx="12192000" cy="494537"/>
          </a:xfrm>
          <a:prstGeom prst="rect">
            <a:avLst/>
          </a:prstGeom>
          <a:solidFill>
            <a:srgbClr val="116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232712"/>
            <a:ext cx="12192001" cy="65998"/>
          </a:xfrm>
          <a:prstGeom prst="rect">
            <a:avLst/>
          </a:prstGeom>
          <a:solidFill>
            <a:srgbClr val="85B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36341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36341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36341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819C6E-951E-07A6-3506-7710FBCB38F8}"/>
              </a:ext>
            </a:extLst>
          </p:cNvPr>
          <p:cNvSpPr/>
          <p:nvPr userDrawn="1"/>
        </p:nvSpPr>
        <p:spPr>
          <a:xfrm>
            <a:off x="-1" y="6793247"/>
            <a:ext cx="12192001" cy="65998"/>
          </a:xfrm>
          <a:prstGeom prst="rect">
            <a:avLst/>
          </a:prstGeom>
          <a:solidFill>
            <a:srgbClr val="08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1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8427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HeyBlue</a:t>
            </a:r>
            <a:endParaRPr lang="en-GB" dirty="0">
              <a:solidFill>
                <a:srgbClr val="08427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HeyBlue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4</cp:revision>
  <dcterms:created xsi:type="dcterms:W3CDTF">2022-11-20T19:28:10Z</dcterms:created>
  <dcterms:modified xsi:type="dcterms:W3CDTF">2022-11-20T19:42:33Z</dcterms:modified>
</cp:coreProperties>
</file>