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61E"/>
    <a:srgbClr val="ED7D14"/>
    <a:srgbClr val="D32827"/>
    <a:srgbClr val="999999"/>
    <a:srgbClr val="282E87"/>
    <a:srgbClr val="B7E4F4"/>
    <a:srgbClr val="08427B"/>
    <a:srgbClr val="1168BD"/>
    <a:srgbClr val="85B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D9DC9FF-CC04-ABFC-9E5B-0BA8FE023366}"/>
              </a:ext>
            </a:extLst>
          </p:cNvPr>
          <p:cNvSpPr/>
          <p:nvPr userDrawn="1"/>
        </p:nvSpPr>
        <p:spPr>
          <a:xfrm>
            <a:off x="-2" y="-1"/>
            <a:ext cx="9144001" cy="360000"/>
          </a:xfrm>
          <a:prstGeom prst="rect">
            <a:avLst/>
          </a:prstGeom>
          <a:solidFill>
            <a:srgbClr val="B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ABDF79-020E-7730-CD93-2CA62D466E4D}"/>
              </a:ext>
            </a:extLst>
          </p:cNvPr>
          <p:cNvSpPr/>
          <p:nvPr userDrawn="1"/>
        </p:nvSpPr>
        <p:spPr>
          <a:xfrm>
            <a:off x="-1" y="6498000"/>
            <a:ext cx="9144001" cy="360000"/>
          </a:xfrm>
          <a:prstGeom prst="rect">
            <a:avLst/>
          </a:prstGeom>
          <a:solidFill>
            <a:srgbClr val="B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E88ED409-5257-84E5-9AA6-F5DE9115C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524" y="6561973"/>
            <a:ext cx="1854203" cy="23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090328D4-87E0-4B2E-86BF-97563E64CBA8}" type="datetimeFigureOut">
              <a:rPr lang="en-GB" smtClean="0"/>
              <a:pPr/>
              <a:t>22/11/2022</a:t>
            </a:fld>
            <a:endParaRPr lang="en-GB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AB77D8F5-79EF-2257-5560-E92AF61E1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3448" y="6561973"/>
            <a:ext cx="3617103" cy="23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BB76564B-61E6-9101-7FD2-66F935991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9928" y="6561973"/>
            <a:ext cx="984019" cy="23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35B37B02-FF75-426C-AD46-F07181CE96E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605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90328D4-87E0-4B2E-86BF-97563E64CBA8}" type="datetimeFigureOut">
              <a:rPr lang="en-GB" smtClean="0"/>
              <a:pPr/>
              <a:t>22/11/2022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5B37B02-FF75-426C-AD46-F07181CE96E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56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8D4-87E0-4B2E-86BF-97563E64CBA8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7B02-FF75-426C-AD46-F07181CE9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13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6498000"/>
            <a:ext cx="9144001" cy="360000"/>
          </a:xfrm>
          <a:prstGeom prst="rect">
            <a:avLst/>
          </a:prstGeom>
          <a:solidFill>
            <a:srgbClr val="B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637755"/>
            <a:ext cx="7543800" cy="702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617813"/>
            <a:ext cx="7543801" cy="46024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4" y="6561973"/>
            <a:ext cx="1854203" cy="23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90328D4-87E0-4B2E-86BF-97563E64CBA8}" type="datetimeFigureOut">
              <a:rPr lang="en-GB" smtClean="0"/>
              <a:pPr/>
              <a:t>22/11/2022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3448" y="6561973"/>
            <a:ext cx="3617103" cy="23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928" y="6561973"/>
            <a:ext cx="984019" cy="23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5B37B02-FF75-426C-AD46-F07181CE96E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E19D3D-4A73-EF1A-9D74-07D82B6AB2D5}"/>
              </a:ext>
            </a:extLst>
          </p:cNvPr>
          <p:cNvSpPr/>
          <p:nvPr userDrawn="1"/>
        </p:nvSpPr>
        <p:spPr>
          <a:xfrm>
            <a:off x="-2" y="-1"/>
            <a:ext cx="9144001" cy="360000"/>
          </a:xfrm>
          <a:prstGeom prst="rect">
            <a:avLst/>
          </a:prstGeom>
          <a:solidFill>
            <a:srgbClr val="B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778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7" r:id="rId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FBB2-6C6F-9C86-9461-8E43A4C6F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282E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#HeyBlue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D1664-0742-E73E-6828-2A2ED2414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Sub heading</a:t>
            </a:r>
          </a:p>
        </p:txBody>
      </p:sp>
    </p:spTree>
    <p:extLst>
      <p:ext uri="{BB962C8B-B14F-4D97-AF65-F5344CB8AC3E}">
        <p14:creationId xmlns:p14="http://schemas.microsoft.com/office/powerpoint/2010/main" val="351814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2028D26-17F0-A582-B7A7-B7A037FD6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6" y="1225550"/>
            <a:ext cx="3073162" cy="2413001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00EDA289-3C72-38D0-D29B-49CEF608D277}"/>
              </a:ext>
            </a:extLst>
          </p:cNvPr>
          <p:cNvSpPr/>
          <p:nvPr/>
        </p:nvSpPr>
        <p:spPr>
          <a:xfrm>
            <a:off x="114301" y="957262"/>
            <a:ext cx="1009650" cy="4943475"/>
          </a:xfrm>
          <a:prstGeom prst="upDownArrow">
            <a:avLst/>
          </a:prstGeom>
          <a:gradFill flip="none" rotWithShape="1">
            <a:gsLst>
              <a:gs pos="0">
                <a:srgbClr val="D32827"/>
              </a:gs>
              <a:gs pos="50600">
                <a:srgbClr val="E3561E"/>
              </a:gs>
              <a:gs pos="100000">
                <a:srgbClr val="ED7D1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539DB09C-FABC-33DE-F463-D4022E466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1199" y="2366963"/>
            <a:ext cx="1271588" cy="127158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A7AE1D4-209B-62CF-335A-E63E82A4C7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55531" y="4148137"/>
            <a:ext cx="5429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545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</TotalTime>
  <Words>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#HeyBlue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HeyBlue</dc:title>
  <dc:creator>Shari Lines</dc:creator>
  <cp:lastModifiedBy>Shari Lines</cp:lastModifiedBy>
  <cp:revision>11</cp:revision>
  <dcterms:created xsi:type="dcterms:W3CDTF">2022-11-20T19:28:10Z</dcterms:created>
  <dcterms:modified xsi:type="dcterms:W3CDTF">2022-11-22T17:04:58Z</dcterms:modified>
</cp:coreProperties>
</file>