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72" r:id="rId3"/>
    <p:sldId id="273" r:id="rId4"/>
    <p:sldId id="258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4F0"/>
    <a:srgbClr val="999999"/>
    <a:srgbClr val="F6D7C2"/>
    <a:srgbClr val="D9D9D9"/>
    <a:srgbClr val="B8F0A2"/>
    <a:srgbClr val="EEF0A2"/>
    <a:srgbClr val="E3561E"/>
    <a:srgbClr val="ED7D14"/>
    <a:srgbClr val="D32827"/>
    <a:srgbClr val="2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DC9FF-CC04-ABFC-9E5B-0BA8FE023366}"/>
              </a:ext>
            </a:extLst>
          </p:cNvPr>
          <p:cNvSpPr/>
          <p:nvPr userDrawn="1"/>
        </p:nvSpPr>
        <p:spPr>
          <a:xfrm>
            <a:off x="-2" y="-1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ABDF79-020E-7730-CD93-2CA62D466E4D}"/>
              </a:ext>
            </a:extLst>
          </p:cNvPr>
          <p:cNvSpPr/>
          <p:nvPr userDrawn="1"/>
        </p:nvSpPr>
        <p:spPr>
          <a:xfrm>
            <a:off x="-1" y="6498000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88ED409-5257-84E5-9AA6-F5DE9115C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524" y="6561973"/>
            <a:ext cx="18542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pPr/>
              <a:t>26/11/2022</a:t>
            </a:fld>
            <a:endParaRPr lang="en-GB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AB77D8F5-79EF-2257-5560-E92AF61E1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3448" y="6561973"/>
            <a:ext cx="36171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B76564B-61E6-9101-7FD2-66F935991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9928" y="6561973"/>
            <a:ext cx="984019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5B37B02-FF75-426C-AD46-F07181CE96E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05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pPr/>
              <a:t>26/11/2022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B37B02-FF75-426C-AD46-F07181CE96E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56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8D4-87E0-4B2E-86BF-97563E64CBA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7B02-FF75-426C-AD46-F07181CE9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13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6498000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637755"/>
            <a:ext cx="7543800" cy="702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617813"/>
            <a:ext cx="7543801" cy="46024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4" y="6561973"/>
            <a:ext cx="18542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pPr/>
              <a:t>26/11/2022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3448" y="6561973"/>
            <a:ext cx="36171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928" y="6561973"/>
            <a:ext cx="984019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5B37B02-FF75-426C-AD46-F07181CE96E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19D3D-4A73-EF1A-9D74-07D82B6AB2D5}"/>
              </a:ext>
            </a:extLst>
          </p:cNvPr>
          <p:cNvSpPr/>
          <p:nvPr userDrawn="1"/>
        </p:nvSpPr>
        <p:spPr>
          <a:xfrm>
            <a:off x="-2" y="-1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778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emf"/><Relationship Id="rId12" Type="http://schemas.openxmlformats.org/officeDocument/2006/relationships/image" Target="../media/image14.sv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emf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0" Type="http://schemas.openxmlformats.org/officeDocument/2006/relationships/image" Target="../media/image12.sv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FBB2-6C6F-9C86-9461-8E43A4C6F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282E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#HeyBlue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D1664-0742-E73E-6828-2A2ED2414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Sub heading</a:t>
            </a:r>
          </a:p>
        </p:txBody>
      </p:sp>
    </p:spTree>
    <p:extLst>
      <p:ext uri="{BB962C8B-B14F-4D97-AF65-F5344CB8AC3E}">
        <p14:creationId xmlns:p14="http://schemas.microsoft.com/office/powerpoint/2010/main" val="351814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8E53-7BC0-626E-E832-267FA658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pic>
        <p:nvPicPr>
          <p:cNvPr id="1026" name="Picture 2" descr="ArchitecturalCharacteristics">
            <a:extLst>
              <a:ext uri="{FF2B5EF4-FFF2-40B4-BE49-F238E27FC236}">
                <a16:creationId xmlns:a16="http://schemas.microsoft.com/office/drawing/2014/main" id="{E8690C86-A800-CFF7-4B52-0E13911C5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537681"/>
            <a:ext cx="6104467" cy="3232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yleToCharacteristicAnalysis">
            <a:extLst>
              <a:ext uri="{FF2B5EF4-FFF2-40B4-BE49-F238E27FC236}">
                <a16:creationId xmlns:a16="http://schemas.microsoft.com/office/drawing/2014/main" id="{D2C44863-F2C5-26AC-E5E9-05E1A83F1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33" y="2345418"/>
            <a:ext cx="6629400" cy="175978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main Analysis Map">
            <a:extLst>
              <a:ext uri="{FF2B5EF4-FFF2-40B4-BE49-F238E27FC236}">
                <a16:creationId xmlns:a16="http://schemas.microsoft.com/office/drawing/2014/main" id="{47A95976-40A2-ED45-8184-4CC4F1AE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566" y="3380107"/>
            <a:ext cx="5367867" cy="29402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46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A20077B-7EEB-1E68-8284-4773DB75D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4" y="5014991"/>
            <a:ext cx="2300510" cy="2210598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EFE8CDC-83A2-3227-7AC9-55AFBE0B1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89" y="5014991"/>
            <a:ext cx="2325950" cy="1871749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ECF0E01-D131-EB7E-325B-C1137E767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39" y="4867356"/>
            <a:ext cx="1327022" cy="2046604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A721FE-C60B-B06A-FB95-F87BC95D2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99" y="3198287"/>
            <a:ext cx="3344008" cy="2686050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42C4BC-FBAC-23F1-E93D-F8750EC34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613" y="2543184"/>
            <a:ext cx="4073337" cy="2296952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4F3553-5D1E-8164-0B83-EB28CC341D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571" y="2042525"/>
            <a:ext cx="4822825" cy="1692494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C75FFAD-3FC7-FCBE-F5F3-2E284F31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823" y="1543040"/>
            <a:ext cx="2751932" cy="1768848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04DD1CAA-FF09-3BFD-9ED1-D0277C475A41}"/>
              </a:ext>
            </a:extLst>
          </p:cNvPr>
          <p:cNvSpPr/>
          <p:nvPr/>
        </p:nvSpPr>
        <p:spPr>
          <a:xfrm>
            <a:off x="8340181" y="597897"/>
            <a:ext cx="559251" cy="4271962"/>
          </a:xfrm>
          <a:prstGeom prst="upDownArrow">
            <a:avLst/>
          </a:prstGeom>
          <a:gradFill flip="none" rotWithShape="1">
            <a:gsLst>
              <a:gs pos="0">
                <a:srgbClr val="D32827"/>
              </a:gs>
              <a:gs pos="50600">
                <a:srgbClr val="E3561E"/>
              </a:gs>
              <a:gs pos="100000">
                <a:srgbClr val="ED7D1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3D1D1BDD-F5CD-EECB-7509-56663756C1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48872" y="3009366"/>
            <a:ext cx="1041193" cy="104119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66DD864-80D7-3670-61AA-1C79F46794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622480" y="1210725"/>
            <a:ext cx="297372" cy="2973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51B68C-7373-A6B7-E2B6-4A11F2289E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2201" y="679417"/>
            <a:ext cx="1990725" cy="1097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Title 5">
            <a:extLst>
              <a:ext uri="{FF2B5EF4-FFF2-40B4-BE49-F238E27FC236}">
                <a16:creationId xmlns:a16="http://schemas.microsoft.com/office/drawing/2014/main" id="{1DA4385B-2420-AF81-BA23-C31EE585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1" y="508423"/>
            <a:ext cx="7543800" cy="702302"/>
          </a:xfrm>
        </p:spPr>
        <p:txBody>
          <a:bodyPr>
            <a:normAutofit/>
          </a:bodyPr>
          <a:lstStyle/>
          <a:p>
            <a:r>
              <a:rPr lang="en-GB" sz="2800" dirty="0"/>
              <a:t>Connect the dots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92B9DA4-44A5-A54C-CA16-E6B8E8DF7A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404267" y="1913035"/>
            <a:ext cx="596432" cy="596432"/>
          </a:xfrm>
          <a:prstGeom prst="rect">
            <a:avLst/>
          </a:prstGeom>
        </p:spPr>
      </p:pic>
      <p:sp>
        <p:nvSpPr>
          <p:cNvPr id="32" name="Title 5">
            <a:extLst>
              <a:ext uri="{FF2B5EF4-FFF2-40B4-BE49-F238E27FC236}">
                <a16:creationId xmlns:a16="http://schemas.microsoft.com/office/drawing/2014/main" id="{38D0351D-E7F7-DF77-4C40-1EB4BD82FACC}"/>
              </a:ext>
            </a:extLst>
          </p:cNvPr>
          <p:cNvSpPr txBox="1">
            <a:spLocks/>
          </p:cNvSpPr>
          <p:nvPr/>
        </p:nvSpPr>
        <p:spPr>
          <a:xfrm>
            <a:off x="1600200" y="5918767"/>
            <a:ext cx="7543800" cy="702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800" dirty="0"/>
              <a:t>Straight through architecture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81AB11-1C44-3F7B-6235-0C8B35788ED0}"/>
              </a:ext>
            </a:extLst>
          </p:cNvPr>
          <p:cNvSpPr txBox="1"/>
          <p:nvPr/>
        </p:nvSpPr>
        <p:spPr>
          <a:xfrm>
            <a:off x="6981732" y="2046604"/>
            <a:ext cx="1095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ADRs</a:t>
            </a:r>
          </a:p>
          <a:p>
            <a:r>
              <a:rPr lang="en-GB" dirty="0"/>
              <a:t>char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2071D5-84D5-8CDD-EB36-2DDFFB3F780A}"/>
              </a:ext>
            </a:extLst>
          </p:cNvPr>
          <p:cNvSpPr txBox="1"/>
          <p:nvPr/>
        </p:nvSpPr>
        <p:spPr>
          <a:xfrm>
            <a:off x="6852697" y="3941148"/>
            <a:ext cx="1095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ADRs</a:t>
            </a:r>
          </a:p>
          <a:p>
            <a:r>
              <a:rPr lang="en-GB" dirty="0"/>
              <a:t>Software System </a:t>
            </a:r>
            <a:r>
              <a:rPr lang="en-GB" dirty="0" err="1"/>
              <a:t>spcc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9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7">
            <a:extLst>
              <a:ext uri="{FF2B5EF4-FFF2-40B4-BE49-F238E27FC236}">
                <a16:creationId xmlns:a16="http://schemas.microsoft.com/office/drawing/2014/main" id="{F2BEB9B7-656D-942F-8715-F07334FDD64C}"/>
              </a:ext>
            </a:extLst>
          </p:cNvPr>
          <p:cNvSpPr/>
          <p:nvPr/>
        </p:nvSpPr>
        <p:spPr>
          <a:xfrm>
            <a:off x="216285" y="1591410"/>
            <a:ext cx="8629650" cy="4857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B8656-85DF-996C-A8F0-6A34E19E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85" y="637755"/>
            <a:ext cx="7543800" cy="702302"/>
          </a:xfrm>
        </p:spPr>
        <p:txBody>
          <a:bodyPr>
            <a:normAutofit/>
          </a:bodyPr>
          <a:lstStyle/>
          <a:p>
            <a:r>
              <a:rPr lang="en-GB" sz="3600" dirty="0"/>
              <a:t>#HeyBlue User Story Map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D78D7D-CB16-17FA-7073-5E3273A61E4C}"/>
              </a:ext>
            </a:extLst>
          </p:cNvPr>
          <p:cNvSpPr/>
          <p:nvPr/>
        </p:nvSpPr>
        <p:spPr>
          <a:xfrm>
            <a:off x="295298" y="2527097"/>
            <a:ext cx="679375" cy="441885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300BF-6B02-3271-5D04-83909ED49BCC}"/>
              </a:ext>
            </a:extLst>
          </p:cNvPr>
          <p:cNvSpPr/>
          <p:nvPr/>
        </p:nvSpPr>
        <p:spPr>
          <a:xfrm>
            <a:off x="1067238" y="2527097"/>
            <a:ext cx="679375" cy="441885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Notify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Proximity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C9AA4-D813-2CDF-74EB-17389FDD4B5F}"/>
              </a:ext>
            </a:extLst>
          </p:cNvPr>
          <p:cNvSpPr/>
          <p:nvPr/>
        </p:nvSpPr>
        <p:spPr>
          <a:xfrm>
            <a:off x="1775699" y="2527097"/>
            <a:ext cx="679375" cy="441885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Interact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B9E57-7F78-5BFD-A975-09406FBDB312}"/>
              </a:ext>
            </a:extLst>
          </p:cNvPr>
          <p:cNvSpPr/>
          <p:nvPr/>
        </p:nvSpPr>
        <p:spPr>
          <a:xfrm>
            <a:off x="3492027" y="2545735"/>
            <a:ext cx="679375" cy="441885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Share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76F745-5158-1713-F866-D00864A950C7}"/>
              </a:ext>
            </a:extLst>
          </p:cNvPr>
          <p:cNvSpPr/>
          <p:nvPr/>
        </p:nvSpPr>
        <p:spPr>
          <a:xfrm>
            <a:off x="295298" y="3132543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Create profile for Citizen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5EEE0-27D4-E733-AE5D-AB1DF7289DFC}"/>
              </a:ext>
            </a:extLst>
          </p:cNvPr>
          <p:cNvSpPr/>
          <p:nvPr/>
        </p:nvSpPr>
        <p:spPr>
          <a:xfrm>
            <a:off x="2657218" y="2535578"/>
            <a:ext cx="679375" cy="441885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Earn Points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AF2626-6B73-F990-83B5-0EB2CA3A7453}"/>
              </a:ext>
            </a:extLst>
          </p:cNvPr>
          <p:cNvSpPr/>
          <p:nvPr/>
        </p:nvSpPr>
        <p:spPr>
          <a:xfrm>
            <a:off x="295298" y="3675901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Create profile for Officer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2927C0-28A4-20C2-9066-2A2B8853D6AD}"/>
              </a:ext>
            </a:extLst>
          </p:cNvPr>
          <p:cNvSpPr/>
          <p:nvPr/>
        </p:nvSpPr>
        <p:spPr>
          <a:xfrm>
            <a:off x="254604" y="4219259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Update profile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D0586-777D-4DCC-D280-F06957E3DE4F}"/>
              </a:ext>
            </a:extLst>
          </p:cNvPr>
          <p:cNvSpPr/>
          <p:nvPr/>
        </p:nvSpPr>
        <p:spPr>
          <a:xfrm>
            <a:off x="2657218" y="3123006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Calculate Rewards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D4973B-7AAE-5887-00B8-7A03D73C9A5F}"/>
              </a:ext>
            </a:extLst>
          </p:cNvPr>
          <p:cNvSpPr/>
          <p:nvPr/>
        </p:nvSpPr>
        <p:spPr>
          <a:xfrm>
            <a:off x="2657218" y="3678873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 rewards to profile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8E8E9D-027F-A75E-B436-53B06B032D3F}"/>
              </a:ext>
            </a:extLst>
          </p:cNvPr>
          <p:cNvSpPr/>
          <p:nvPr/>
        </p:nvSpPr>
        <p:spPr>
          <a:xfrm>
            <a:off x="295298" y="5778361"/>
            <a:ext cx="679375" cy="441885"/>
          </a:xfrm>
          <a:prstGeom prst="rect">
            <a:avLst/>
          </a:prstGeom>
          <a:solidFill>
            <a:srgbClr val="A2D4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Activities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D31F6-CEEB-52D1-2861-FE9F682E6E9B}"/>
              </a:ext>
            </a:extLst>
          </p:cNvPr>
          <p:cNvSpPr/>
          <p:nvPr/>
        </p:nvSpPr>
        <p:spPr>
          <a:xfrm>
            <a:off x="3548484" y="3122193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Share to #HeyBlue feed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D45EC-4AE0-7780-86FD-17FE2AB11DAB}"/>
              </a:ext>
            </a:extLst>
          </p:cNvPr>
          <p:cNvSpPr/>
          <p:nvPr/>
        </p:nvSpPr>
        <p:spPr>
          <a:xfrm>
            <a:off x="3559044" y="3637140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Share to Social Media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40E20B-C1A9-1374-63F4-11D6FD68310F}"/>
              </a:ext>
            </a:extLst>
          </p:cNvPr>
          <p:cNvSpPr/>
          <p:nvPr/>
        </p:nvSpPr>
        <p:spPr>
          <a:xfrm>
            <a:off x="2679394" y="5778360"/>
            <a:ext cx="679375" cy="441885"/>
          </a:xfrm>
          <a:prstGeom prst="rect">
            <a:avLst/>
          </a:prstGeom>
          <a:solidFill>
            <a:srgbClr val="F6D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Must have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7B857A-0F3D-9CF6-48F0-BCE91442E4FF}"/>
              </a:ext>
            </a:extLst>
          </p:cNvPr>
          <p:cNvSpPr/>
          <p:nvPr/>
        </p:nvSpPr>
        <p:spPr>
          <a:xfrm>
            <a:off x="1855738" y="3652447"/>
            <a:ext cx="679375" cy="441885"/>
          </a:xfrm>
          <a:prstGeom prst="rect">
            <a:avLst/>
          </a:prstGeom>
          <a:solidFill>
            <a:srgbClr val="F6D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Option to connect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257173-A7E5-94AD-411A-26AA94047E99}"/>
              </a:ext>
            </a:extLst>
          </p:cNvPr>
          <p:cNvSpPr/>
          <p:nvPr/>
        </p:nvSpPr>
        <p:spPr>
          <a:xfrm>
            <a:off x="1081782" y="3114525"/>
            <a:ext cx="679375" cy="441885"/>
          </a:xfrm>
          <a:prstGeom prst="rect">
            <a:avLst/>
          </a:prstGeom>
          <a:solidFill>
            <a:srgbClr val="F6D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Location Tracking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39F992-6A31-0F7F-9A11-EEAA9E1BA73A}"/>
              </a:ext>
            </a:extLst>
          </p:cNvPr>
          <p:cNvSpPr/>
          <p:nvPr/>
        </p:nvSpPr>
        <p:spPr>
          <a:xfrm>
            <a:off x="1868266" y="3132543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Proximity Alert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F1AC45-0DE4-5980-5DF4-900A903EED16}"/>
              </a:ext>
            </a:extLst>
          </p:cNvPr>
          <p:cNvSpPr/>
          <p:nvPr/>
        </p:nvSpPr>
        <p:spPr>
          <a:xfrm>
            <a:off x="1067238" y="5759669"/>
            <a:ext cx="679375" cy="441885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User Stories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016B92-37FC-A6D2-0E21-9DD531EC2C5D}"/>
              </a:ext>
            </a:extLst>
          </p:cNvPr>
          <p:cNvSpPr/>
          <p:nvPr/>
        </p:nvSpPr>
        <p:spPr>
          <a:xfrm>
            <a:off x="1840688" y="4172350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Get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AE3458-253D-5DE2-B5D3-EB52A82B797D}"/>
              </a:ext>
            </a:extLst>
          </p:cNvPr>
          <p:cNvSpPr/>
          <p:nvPr/>
        </p:nvSpPr>
        <p:spPr>
          <a:xfrm>
            <a:off x="5111880" y="2509152"/>
            <a:ext cx="679375" cy="441885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Redeem Points in store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094C5D-BF86-79CD-A6CB-72C4C9F2D122}"/>
              </a:ext>
            </a:extLst>
          </p:cNvPr>
          <p:cNvSpPr/>
          <p:nvPr/>
        </p:nvSpPr>
        <p:spPr>
          <a:xfrm>
            <a:off x="4313312" y="2509152"/>
            <a:ext cx="679375" cy="441885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Browse store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57BDD0-7F27-2172-D620-B1499942FA70}"/>
              </a:ext>
            </a:extLst>
          </p:cNvPr>
          <p:cNvSpPr/>
          <p:nvPr/>
        </p:nvSpPr>
        <p:spPr>
          <a:xfrm>
            <a:off x="6903242" y="2509151"/>
            <a:ext cx="679375" cy="441885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Donate points to charity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52EC20-CE94-5DB5-389E-3B3AAA997C09}"/>
              </a:ext>
            </a:extLst>
          </p:cNvPr>
          <p:cNvSpPr/>
          <p:nvPr/>
        </p:nvSpPr>
        <p:spPr>
          <a:xfrm>
            <a:off x="6013556" y="3131794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Charity Registers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C6012D-AA77-E0DB-1E19-C213E36404FD}"/>
              </a:ext>
            </a:extLst>
          </p:cNvPr>
          <p:cNvSpPr/>
          <p:nvPr/>
        </p:nvSpPr>
        <p:spPr>
          <a:xfrm>
            <a:off x="6843810" y="3074501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Send to charity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E00011-F6F8-27CB-DB30-96DD9315C5C4}"/>
              </a:ext>
            </a:extLst>
          </p:cNvPr>
          <p:cNvSpPr/>
          <p:nvPr/>
        </p:nvSpPr>
        <p:spPr>
          <a:xfrm>
            <a:off x="5978129" y="2470753"/>
            <a:ext cx="679375" cy="441885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Browse Charities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19C043-795B-A327-229B-2A224EC3F2EB}"/>
              </a:ext>
            </a:extLst>
          </p:cNvPr>
          <p:cNvSpPr/>
          <p:nvPr/>
        </p:nvSpPr>
        <p:spPr>
          <a:xfrm>
            <a:off x="4376132" y="3074501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Retailer creates storefront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F4E908-0B16-803C-C5D9-C4C279B6F477}"/>
              </a:ext>
            </a:extLst>
          </p:cNvPr>
          <p:cNvSpPr/>
          <p:nvPr/>
        </p:nvSpPr>
        <p:spPr>
          <a:xfrm>
            <a:off x="5179277" y="3096579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Spend management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91E99B-8BA1-47EB-2F58-0B5254BE7BEB}"/>
              </a:ext>
            </a:extLst>
          </p:cNvPr>
          <p:cNvSpPr/>
          <p:nvPr/>
        </p:nvSpPr>
        <p:spPr>
          <a:xfrm>
            <a:off x="5173750" y="3675901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Update points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DBFE4D-CA56-6A54-CF29-268799F81371}"/>
              </a:ext>
            </a:extLst>
          </p:cNvPr>
          <p:cNvSpPr/>
          <p:nvPr/>
        </p:nvSpPr>
        <p:spPr>
          <a:xfrm>
            <a:off x="5173749" y="4219258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Purchase Items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8ED2EF-BE09-EB2B-8406-74C063269C78}"/>
              </a:ext>
            </a:extLst>
          </p:cNvPr>
          <p:cNvSpPr/>
          <p:nvPr/>
        </p:nvSpPr>
        <p:spPr>
          <a:xfrm>
            <a:off x="295298" y="4824705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Delete profile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C59DE3-E35D-755D-9FD6-FE69AB24F69B}"/>
              </a:ext>
            </a:extLst>
          </p:cNvPr>
          <p:cNvSpPr/>
          <p:nvPr/>
        </p:nvSpPr>
        <p:spPr>
          <a:xfrm>
            <a:off x="7759236" y="3096579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Store metrics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0DF8DF-B11F-E0E9-9B5D-68D7874A800A}"/>
              </a:ext>
            </a:extLst>
          </p:cNvPr>
          <p:cNvSpPr/>
          <p:nvPr/>
        </p:nvSpPr>
        <p:spPr>
          <a:xfrm>
            <a:off x="7801859" y="3686072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Present metrics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3E4A10-CD85-2B91-F6AE-C05B56CD716A}"/>
              </a:ext>
            </a:extLst>
          </p:cNvPr>
          <p:cNvSpPr/>
          <p:nvPr/>
        </p:nvSpPr>
        <p:spPr>
          <a:xfrm>
            <a:off x="7708220" y="2492355"/>
            <a:ext cx="679375" cy="441885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Send to analytics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450A7E-0A78-05AC-0EF2-0D78614AF7CD}"/>
              </a:ext>
            </a:extLst>
          </p:cNvPr>
          <p:cNvSpPr/>
          <p:nvPr/>
        </p:nvSpPr>
        <p:spPr>
          <a:xfrm>
            <a:off x="295298" y="1882379"/>
            <a:ext cx="679375" cy="441885"/>
          </a:xfrm>
          <a:prstGeom prst="rect">
            <a:avLst/>
          </a:prstGeom>
          <a:solidFill>
            <a:srgbClr val="A2D4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Interact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D88D46-7661-88EF-7199-046D90BA5814}"/>
              </a:ext>
            </a:extLst>
          </p:cNvPr>
          <p:cNvSpPr/>
          <p:nvPr/>
        </p:nvSpPr>
        <p:spPr>
          <a:xfrm>
            <a:off x="4313312" y="1882379"/>
            <a:ext cx="679375" cy="441885"/>
          </a:xfrm>
          <a:prstGeom prst="rect">
            <a:avLst/>
          </a:prstGeom>
          <a:solidFill>
            <a:srgbClr val="A2D4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Donate &amp; Redeem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4FFE1BD-C625-EC9F-BCE8-5FDCE6BBE38C}"/>
              </a:ext>
            </a:extLst>
          </p:cNvPr>
          <p:cNvSpPr/>
          <p:nvPr/>
        </p:nvSpPr>
        <p:spPr>
          <a:xfrm>
            <a:off x="3492026" y="1902572"/>
            <a:ext cx="679375" cy="441885"/>
          </a:xfrm>
          <a:prstGeom prst="rect">
            <a:avLst/>
          </a:prstGeom>
          <a:solidFill>
            <a:srgbClr val="A2D4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Media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4B689C-65FA-1DE1-FDDE-78008DA81009}"/>
              </a:ext>
            </a:extLst>
          </p:cNvPr>
          <p:cNvSpPr/>
          <p:nvPr/>
        </p:nvSpPr>
        <p:spPr>
          <a:xfrm>
            <a:off x="7708220" y="1900144"/>
            <a:ext cx="679375" cy="441885"/>
          </a:xfrm>
          <a:prstGeom prst="rect">
            <a:avLst/>
          </a:prstGeom>
          <a:solidFill>
            <a:srgbClr val="A2D4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Analytics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FBEB7F87-840F-5700-8955-8A6993BF5535}"/>
              </a:ext>
            </a:extLst>
          </p:cNvPr>
          <p:cNvSpPr/>
          <p:nvPr/>
        </p:nvSpPr>
        <p:spPr>
          <a:xfrm>
            <a:off x="1855737" y="5778360"/>
            <a:ext cx="679375" cy="441885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210AB9E-5B4A-E720-ECA0-9D7625C495FD}"/>
              </a:ext>
            </a:extLst>
          </p:cNvPr>
          <p:cNvSpPr txBox="1"/>
          <p:nvPr/>
        </p:nvSpPr>
        <p:spPr>
          <a:xfrm>
            <a:off x="226920" y="5338546"/>
            <a:ext cx="4586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259973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52D7-DE45-2F11-3CF8-ACE97EE7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35" y="515311"/>
            <a:ext cx="7543800" cy="702302"/>
          </a:xfrm>
        </p:spPr>
        <p:txBody>
          <a:bodyPr>
            <a:normAutofit/>
          </a:bodyPr>
          <a:lstStyle/>
          <a:p>
            <a:r>
              <a:rPr lang="en-GB" sz="3600" dirty="0"/>
              <a:t>#HeyBlue System Context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BCB77FF-9DFB-4FBC-D79E-81FBA3C14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36" y="1217613"/>
            <a:ext cx="5729478" cy="4602162"/>
          </a:xfrm>
        </p:spPr>
      </p:pic>
    </p:spTree>
    <p:extLst>
      <p:ext uri="{BB962C8B-B14F-4D97-AF65-F5344CB8AC3E}">
        <p14:creationId xmlns:p14="http://schemas.microsoft.com/office/powerpoint/2010/main" val="13284338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1696</TotalTime>
  <Words>114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#HeyBlue</vt:lpstr>
      <vt:lpstr>PowerPoint Presentation</vt:lpstr>
      <vt:lpstr>Connect the dots</vt:lpstr>
      <vt:lpstr>#HeyBlue User Story Map</vt:lpstr>
      <vt:lpstr>#HeyBlue System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HeyBlue</dc:title>
  <dc:creator>Shari Lines</dc:creator>
  <cp:lastModifiedBy>Shari Lines</cp:lastModifiedBy>
  <cp:revision>37</cp:revision>
  <dcterms:created xsi:type="dcterms:W3CDTF">2022-11-20T19:28:10Z</dcterms:created>
  <dcterms:modified xsi:type="dcterms:W3CDTF">2022-11-27T11:55:08Z</dcterms:modified>
</cp:coreProperties>
</file>