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282E87"/>
    <a:srgbClr val="B7E4F4"/>
    <a:srgbClr val="08427B"/>
    <a:srgbClr val="1168BD"/>
    <a:srgbClr val="85B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DC9FF-CC04-ABFC-9E5B-0BA8FE023366}"/>
              </a:ext>
            </a:extLst>
          </p:cNvPr>
          <p:cNvSpPr/>
          <p:nvPr userDrawn="1"/>
        </p:nvSpPr>
        <p:spPr>
          <a:xfrm>
            <a:off x="-2" y="-1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ABDF79-020E-7730-CD93-2CA62D466E4D}"/>
              </a:ext>
            </a:extLst>
          </p:cNvPr>
          <p:cNvSpPr/>
          <p:nvPr userDrawn="1"/>
        </p:nvSpPr>
        <p:spPr>
          <a:xfrm>
            <a:off x="-1" y="6498000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88ED409-5257-84E5-9AA6-F5DE9115C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524" y="6561973"/>
            <a:ext cx="18542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22/11/2022</a:t>
            </a:fld>
            <a:endParaRPr lang="en-GB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AB77D8F5-79EF-2257-5560-E92AF61E1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3448" y="6561973"/>
            <a:ext cx="36171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B76564B-61E6-9101-7FD2-66F935991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9928" y="6561973"/>
            <a:ext cx="984019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0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56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8D4-87E0-4B2E-86BF-97563E64CBA8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6498000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637755"/>
            <a:ext cx="7543800" cy="702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17813"/>
            <a:ext cx="7543801" cy="46024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4" y="6561973"/>
            <a:ext cx="18542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22/11/2022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3448" y="6561973"/>
            <a:ext cx="36171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928" y="6561973"/>
            <a:ext cx="984019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19D3D-4A73-EF1A-9D74-07D82B6AB2D5}"/>
              </a:ext>
            </a:extLst>
          </p:cNvPr>
          <p:cNvSpPr/>
          <p:nvPr userDrawn="1"/>
        </p:nvSpPr>
        <p:spPr>
          <a:xfrm>
            <a:off x="-2" y="-1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78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FBB2-6C6F-9C86-9461-8E43A4C6F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282E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#HeyBlue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D1664-0742-E73E-6828-2A2ED2414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Sub heading</a:t>
            </a:r>
          </a:p>
        </p:txBody>
      </p:sp>
    </p:spTree>
    <p:extLst>
      <p:ext uri="{BB962C8B-B14F-4D97-AF65-F5344CB8AC3E}">
        <p14:creationId xmlns:p14="http://schemas.microsoft.com/office/powerpoint/2010/main" val="35181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57AAF4-AA79-7E35-D655-CFFDEBBF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54B03-961B-3942-F6C2-DD9AA162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54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#HeyBlue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HeyBlue</dc:title>
  <dc:creator>Shari Lines</dc:creator>
  <cp:lastModifiedBy>Shari Lines</cp:lastModifiedBy>
  <cp:revision>9</cp:revision>
  <dcterms:created xsi:type="dcterms:W3CDTF">2022-11-20T19:28:10Z</dcterms:created>
  <dcterms:modified xsi:type="dcterms:W3CDTF">2022-11-22T13:48:13Z</dcterms:modified>
</cp:coreProperties>
</file>