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1121" r:id="rId2"/>
    <p:sldId id="1125" r:id="rId3"/>
    <p:sldId id="1145" r:id="rId4"/>
    <p:sldId id="1130" r:id="rId5"/>
    <p:sldId id="1168" r:id="rId6"/>
    <p:sldId id="1169" r:id="rId7"/>
    <p:sldId id="1170" r:id="rId8"/>
    <p:sldId id="1171" r:id="rId9"/>
    <p:sldId id="1172" r:id="rId10"/>
    <p:sldId id="1173" r:id="rId11"/>
    <p:sldId id="1124" r:id="rId12"/>
    <p:sldId id="1147" r:id="rId13"/>
    <p:sldId id="1163" r:id="rId14"/>
    <p:sldId id="1164" r:id="rId15"/>
    <p:sldId id="1165" r:id="rId16"/>
    <p:sldId id="1166" r:id="rId17"/>
    <p:sldId id="113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FB6E1D4-BADC-7266-DEB5-8507FFF63628}" name="Bitar" initials="B" userId="Bitar"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ozza magdy" initials="pm" lastIdx="1" clrIdx="0">
    <p:extLst>
      <p:ext uri="{19B8F6BF-5375-455C-9EA6-DF929625EA0E}">
        <p15:presenceInfo xmlns:p15="http://schemas.microsoft.com/office/powerpoint/2012/main" userId="ac1ce3788096011b" providerId="Windows Live"/>
      </p:ext>
    </p:extLst>
  </p:cmAuthor>
  <p:cmAuthor id="2" name="momen elshamy" initials="me" lastIdx="5" clrIdx="1">
    <p:extLst>
      <p:ext uri="{19B8F6BF-5375-455C-9EA6-DF929625EA0E}">
        <p15:presenceInfo xmlns:p15="http://schemas.microsoft.com/office/powerpoint/2012/main" userId="ad31ee44aa240ec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2F2F2"/>
    <a:srgbClr val="FFFFFF"/>
    <a:srgbClr val="242222"/>
    <a:srgbClr val="302E2E"/>
    <a:srgbClr val="2C343C"/>
    <a:srgbClr val="4B4B4B"/>
    <a:srgbClr val="7F8FA1"/>
    <a:srgbClr val="131F27"/>
    <a:srgbClr val="3627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71" autoAdjust="0"/>
    <p:restoredTop sz="96707"/>
  </p:normalViewPr>
  <p:slideViewPr>
    <p:cSldViewPr snapToGrid="0" snapToObjects="1">
      <p:cViewPr varScale="1">
        <p:scale>
          <a:sx n="70" d="100"/>
          <a:sy n="70" d="100"/>
        </p:scale>
        <p:origin x="522" y="60"/>
      </p:cViewPr>
      <p:guideLst/>
    </p:cSldViewPr>
  </p:slideViewPr>
  <p:outlineViewPr>
    <p:cViewPr>
      <p:scale>
        <a:sx n="33" d="100"/>
        <a:sy n="33" d="100"/>
      </p:scale>
      <p:origin x="0" y="-1264"/>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7E95ED-00FE-AF46-85DE-8E5B7C8DA4EB}" type="datetimeFigureOut">
              <a:rPr lang="en-US" smtClean="0"/>
              <a:t>9/22/2025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B16A9-594D-E044-BF05-932AC9E1994C}" type="slidenum">
              <a:rPr lang="en-US" smtClean="0"/>
              <a:t>‹#›</a:t>
            </a:fld>
            <a:endParaRPr lang="en-US" dirty="0"/>
          </a:p>
        </p:txBody>
      </p:sp>
    </p:spTree>
    <p:extLst>
      <p:ext uri="{BB962C8B-B14F-4D97-AF65-F5344CB8AC3E}">
        <p14:creationId xmlns:p14="http://schemas.microsoft.com/office/powerpoint/2010/main" val="1080764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8007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750150D-FF2E-1544-8E85-877CF4A5EC94}"/>
              </a:ext>
            </a:extLst>
          </p:cNvPr>
          <p:cNvSpPr>
            <a:spLocks noGrp="1"/>
          </p:cNvSpPr>
          <p:nvPr>
            <p:ph type="pic" sz="quarter" idx="11"/>
          </p:nvPr>
        </p:nvSpPr>
        <p:spPr>
          <a:xfrm>
            <a:off x="1" y="4092534"/>
            <a:ext cx="4233917" cy="2765466"/>
          </a:xfrm>
          <a:custGeom>
            <a:avLst/>
            <a:gdLst>
              <a:gd name="connsiteX0" fmla="*/ 1418633 w 4233917"/>
              <a:gd name="connsiteY0" fmla="*/ 0 h 2765466"/>
              <a:gd name="connsiteX1" fmla="*/ 4222018 w 4233917"/>
              <a:gd name="connsiteY1" fmla="*/ 2529816 h 2765466"/>
              <a:gd name="connsiteX2" fmla="*/ 4233917 w 4233917"/>
              <a:gd name="connsiteY2" fmla="*/ 2765466 h 2765466"/>
              <a:gd name="connsiteX3" fmla="*/ 0 w 4233917"/>
              <a:gd name="connsiteY3" fmla="*/ 2765466 h 2765466"/>
              <a:gd name="connsiteX4" fmla="*/ 0 w 4233917"/>
              <a:gd name="connsiteY4" fmla="*/ 385940 h 2765466"/>
              <a:gd name="connsiteX5" fmla="*/ 75439 w 4233917"/>
              <a:gd name="connsiteY5" fmla="*/ 340110 h 2765466"/>
              <a:gd name="connsiteX6" fmla="*/ 1418633 w 4233917"/>
              <a:gd name="connsiteY6" fmla="*/ 0 h 2765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3917" h="2765466">
                <a:moveTo>
                  <a:pt x="1418633" y="0"/>
                </a:moveTo>
                <a:cubicBezTo>
                  <a:pt x="2877665" y="0"/>
                  <a:pt x="4077711" y="1108857"/>
                  <a:pt x="4222018" y="2529816"/>
                </a:cubicBezTo>
                <a:lnTo>
                  <a:pt x="4233917" y="2765466"/>
                </a:lnTo>
                <a:lnTo>
                  <a:pt x="0" y="2765466"/>
                </a:lnTo>
                <a:lnTo>
                  <a:pt x="0" y="385940"/>
                </a:lnTo>
                <a:lnTo>
                  <a:pt x="75439" y="340110"/>
                </a:lnTo>
                <a:cubicBezTo>
                  <a:pt x="474721" y="123207"/>
                  <a:pt x="932289" y="0"/>
                  <a:pt x="1418633"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5" name="Freeform: Shape 64">
            <a:extLst>
              <a:ext uri="{FF2B5EF4-FFF2-40B4-BE49-F238E27FC236}">
                <a16:creationId xmlns:a16="http://schemas.microsoft.com/office/drawing/2014/main" id="{6D8DB83D-5CD7-DA43-ADAB-6DB52C562C45}"/>
              </a:ext>
            </a:extLst>
          </p:cNvPr>
          <p:cNvSpPr/>
          <p:nvPr userDrawn="1"/>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Shape 108">
            <a:extLst>
              <a:ext uri="{FF2B5EF4-FFF2-40B4-BE49-F238E27FC236}">
                <a16:creationId xmlns:a16="http://schemas.microsoft.com/office/drawing/2014/main" id="{C947339E-A0D1-CF45-97BA-1B7C114381FD}"/>
              </a:ext>
            </a:extLst>
          </p:cNvPr>
          <p:cNvSpPr/>
          <p:nvPr userDrawn="1"/>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572201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E3035A5-D285-2C49-B779-45E8FD2E2800}"/>
              </a:ext>
            </a:extLst>
          </p:cNvPr>
          <p:cNvSpPr>
            <a:spLocks noGrp="1"/>
          </p:cNvSpPr>
          <p:nvPr>
            <p:ph type="pic" sz="quarter" idx="10"/>
          </p:nvPr>
        </p:nvSpPr>
        <p:spPr>
          <a:xfrm>
            <a:off x="7435516" y="926432"/>
            <a:ext cx="3700798" cy="2502568"/>
          </a:xfrm>
          <a:custGeom>
            <a:avLst/>
            <a:gdLst>
              <a:gd name="connsiteX0" fmla="*/ 124002 w 3700798"/>
              <a:gd name="connsiteY0" fmla="*/ 0 h 2502568"/>
              <a:gd name="connsiteX1" fmla="*/ 3576796 w 3700798"/>
              <a:gd name="connsiteY1" fmla="*/ 0 h 2502568"/>
              <a:gd name="connsiteX2" fmla="*/ 3700798 w 3700798"/>
              <a:gd name="connsiteY2" fmla="*/ 124002 h 2502568"/>
              <a:gd name="connsiteX3" fmla="*/ 3700798 w 3700798"/>
              <a:gd name="connsiteY3" fmla="*/ 2378566 h 2502568"/>
              <a:gd name="connsiteX4" fmla="*/ 3576796 w 3700798"/>
              <a:gd name="connsiteY4" fmla="*/ 2502568 h 2502568"/>
              <a:gd name="connsiteX5" fmla="*/ 124002 w 3700798"/>
              <a:gd name="connsiteY5" fmla="*/ 2502568 h 2502568"/>
              <a:gd name="connsiteX6" fmla="*/ 0 w 3700798"/>
              <a:gd name="connsiteY6" fmla="*/ 2378566 h 2502568"/>
              <a:gd name="connsiteX7" fmla="*/ 0 w 3700798"/>
              <a:gd name="connsiteY7" fmla="*/ 124002 h 2502568"/>
              <a:gd name="connsiteX8" fmla="*/ 124002 w 3700798"/>
              <a:gd name="connsiteY8" fmla="*/ 0 h 250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0798" h="2502568">
                <a:moveTo>
                  <a:pt x="124002" y="0"/>
                </a:moveTo>
                <a:lnTo>
                  <a:pt x="3576796" y="0"/>
                </a:lnTo>
                <a:cubicBezTo>
                  <a:pt x="3645280" y="0"/>
                  <a:pt x="3700798" y="55518"/>
                  <a:pt x="3700798" y="124002"/>
                </a:cubicBezTo>
                <a:lnTo>
                  <a:pt x="3700798" y="2378566"/>
                </a:lnTo>
                <a:cubicBezTo>
                  <a:pt x="3700798" y="2447050"/>
                  <a:pt x="3645280" y="2502568"/>
                  <a:pt x="3576796" y="2502568"/>
                </a:cubicBezTo>
                <a:lnTo>
                  <a:pt x="124002" y="2502568"/>
                </a:lnTo>
                <a:cubicBezTo>
                  <a:pt x="55518" y="2502568"/>
                  <a:pt x="0" y="2447050"/>
                  <a:pt x="0" y="2378566"/>
                </a:cubicBezTo>
                <a:lnTo>
                  <a:pt x="0" y="124002"/>
                </a:lnTo>
                <a:cubicBezTo>
                  <a:pt x="0" y="55518"/>
                  <a:pt x="55518" y="0"/>
                  <a:pt x="12400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125377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3D3ACAB-29E3-D444-A2FA-5D7F06FBD635}"/>
              </a:ext>
            </a:extLst>
          </p:cNvPr>
          <p:cNvSpPr>
            <a:spLocks noGrp="1"/>
          </p:cNvSpPr>
          <p:nvPr>
            <p:ph type="pic" sz="quarter" idx="10"/>
          </p:nvPr>
        </p:nvSpPr>
        <p:spPr>
          <a:xfrm>
            <a:off x="1" y="1287379"/>
            <a:ext cx="5485112" cy="5570621"/>
          </a:xfrm>
          <a:custGeom>
            <a:avLst/>
            <a:gdLst>
              <a:gd name="connsiteX0" fmla="*/ 2155179 w 5485112"/>
              <a:gd name="connsiteY0" fmla="*/ 0 h 5570621"/>
              <a:gd name="connsiteX1" fmla="*/ 5485112 w 5485112"/>
              <a:gd name="connsiteY1" fmla="*/ 3329933 h 5570621"/>
              <a:gd name="connsiteX2" fmla="*/ 4724717 w 5485112"/>
              <a:gd name="connsiteY2" fmla="*/ 5448079 h 5570621"/>
              <a:gd name="connsiteX3" fmla="*/ 4613343 w 5485112"/>
              <a:gd name="connsiteY3" fmla="*/ 5570621 h 5570621"/>
              <a:gd name="connsiteX4" fmla="*/ 0 w 5485112"/>
              <a:gd name="connsiteY4" fmla="*/ 5570621 h 5570621"/>
              <a:gd name="connsiteX5" fmla="*/ 0 w 5485112"/>
              <a:gd name="connsiteY5" fmla="*/ 794052 h 5570621"/>
              <a:gd name="connsiteX6" fmla="*/ 37033 w 5485112"/>
              <a:gd name="connsiteY6" fmla="*/ 760395 h 5570621"/>
              <a:gd name="connsiteX7" fmla="*/ 2155179 w 5485112"/>
              <a:gd name="connsiteY7" fmla="*/ 0 h 5570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85112" h="5570621">
                <a:moveTo>
                  <a:pt x="2155179" y="0"/>
                </a:moveTo>
                <a:cubicBezTo>
                  <a:pt x="3994250" y="0"/>
                  <a:pt x="5485112" y="1490862"/>
                  <a:pt x="5485112" y="3329933"/>
                </a:cubicBezTo>
                <a:cubicBezTo>
                  <a:pt x="5485112" y="4134526"/>
                  <a:pt x="5199752" y="4872470"/>
                  <a:pt x="4724717" y="5448079"/>
                </a:cubicBezTo>
                <a:lnTo>
                  <a:pt x="4613343" y="5570621"/>
                </a:lnTo>
                <a:lnTo>
                  <a:pt x="0" y="5570621"/>
                </a:lnTo>
                <a:lnTo>
                  <a:pt x="0" y="794052"/>
                </a:lnTo>
                <a:lnTo>
                  <a:pt x="37033" y="760395"/>
                </a:lnTo>
                <a:cubicBezTo>
                  <a:pt x="612642" y="285361"/>
                  <a:pt x="1350586" y="0"/>
                  <a:pt x="2155179"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192743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6D4FED9-071D-F344-BF06-C512078D076A}"/>
              </a:ext>
            </a:extLst>
          </p:cNvPr>
          <p:cNvSpPr>
            <a:spLocks noGrp="1"/>
          </p:cNvSpPr>
          <p:nvPr>
            <p:ph type="pic" sz="quarter" idx="10"/>
          </p:nvPr>
        </p:nvSpPr>
        <p:spPr>
          <a:xfrm>
            <a:off x="5634123" y="2"/>
            <a:ext cx="4148708" cy="5955630"/>
          </a:xfrm>
          <a:custGeom>
            <a:avLst/>
            <a:gdLst>
              <a:gd name="connsiteX0" fmla="*/ 270777 w 4148708"/>
              <a:gd name="connsiteY0" fmla="*/ 0 h 5955630"/>
              <a:gd name="connsiteX1" fmla="*/ 4148708 w 4148708"/>
              <a:gd name="connsiteY1" fmla="*/ 0 h 5955630"/>
              <a:gd name="connsiteX2" fmla="*/ 4148708 w 4148708"/>
              <a:gd name="connsiteY2" fmla="*/ 5955630 h 5955630"/>
              <a:gd name="connsiteX3" fmla="*/ 4148677 w 4148708"/>
              <a:gd name="connsiteY3" fmla="*/ 5955630 h 5955630"/>
              <a:gd name="connsiteX4" fmla="*/ 3935215 w 4148708"/>
              <a:gd name="connsiteY4" fmla="*/ 5949914 h 5955630"/>
              <a:gd name="connsiteX5" fmla="*/ 0 w 4148708"/>
              <a:gd name="connsiteY5" fmla="*/ 1561856 h 5955630"/>
              <a:gd name="connsiteX6" fmla="*/ 251742 w 4148708"/>
              <a:gd name="connsiteY6" fmla="*/ 51129 h 5955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8708" h="5955630">
                <a:moveTo>
                  <a:pt x="270777" y="0"/>
                </a:moveTo>
                <a:lnTo>
                  <a:pt x="4148708" y="0"/>
                </a:lnTo>
                <a:lnTo>
                  <a:pt x="4148708" y="5955630"/>
                </a:lnTo>
                <a:lnTo>
                  <a:pt x="4148677" y="5955630"/>
                </a:lnTo>
                <a:lnTo>
                  <a:pt x="3935215" y="5949914"/>
                </a:lnTo>
                <a:cubicBezTo>
                  <a:pt x="1743163" y="5832236"/>
                  <a:pt x="0" y="3912640"/>
                  <a:pt x="0" y="1561856"/>
                </a:cubicBezTo>
                <a:cubicBezTo>
                  <a:pt x="0" y="1031034"/>
                  <a:pt x="88881" y="522198"/>
                  <a:pt x="251742" y="51129"/>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428453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Freeform: Shape 64">
            <a:extLst>
              <a:ext uri="{FF2B5EF4-FFF2-40B4-BE49-F238E27FC236}">
                <a16:creationId xmlns:a16="http://schemas.microsoft.com/office/drawing/2014/main" id="{6F26A3D6-13ED-D94C-B961-75CC7816D9F9}"/>
              </a:ext>
            </a:extLst>
          </p:cNvPr>
          <p:cNvSpPr/>
          <p:nvPr userDrawn="1"/>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Shape 108">
            <a:extLst>
              <a:ext uri="{FF2B5EF4-FFF2-40B4-BE49-F238E27FC236}">
                <a16:creationId xmlns:a16="http://schemas.microsoft.com/office/drawing/2014/main" id="{B8BCF153-393B-4748-9CB8-A02C6274644A}"/>
              </a:ext>
            </a:extLst>
          </p:cNvPr>
          <p:cNvSpPr/>
          <p:nvPr userDrawn="1"/>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Oval 4">
            <a:extLst>
              <a:ext uri="{FF2B5EF4-FFF2-40B4-BE49-F238E27FC236}">
                <a16:creationId xmlns:a16="http://schemas.microsoft.com/office/drawing/2014/main" id="{3A1005B4-1BF9-2C47-96EA-35AE74CCB80D}"/>
              </a:ext>
            </a:extLst>
          </p:cNvPr>
          <p:cNvSpPr/>
          <p:nvPr userDrawn="1"/>
        </p:nvSpPr>
        <p:spPr>
          <a:xfrm>
            <a:off x="587375" y="3303712"/>
            <a:ext cx="2970088" cy="2970088"/>
          </a:xfrm>
          <a:prstGeom prst="ellipse">
            <a:avLst/>
          </a:prstGeom>
          <a:gradFill>
            <a:gsLst>
              <a:gs pos="88000">
                <a:schemeClr val="bg2"/>
              </a:gs>
              <a:gs pos="0">
                <a:schemeClr val="tx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35CADD9-6C9F-7B41-BEDE-11AE9B40A85A}"/>
              </a:ext>
            </a:extLst>
          </p:cNvPr>
          <p:cNvSpPr/>
          <p:nvPr userDrawn="1"/>
        </p:nvSpPr>
        <p:spPr>
          <a:xfrm>
            <a:off x="1055688" y="584200"/>
            <a:ext cx="2454618" cy="2454618"/>
          </a:xfrm>
          <a:prstGeom prst="ellipse">
            <a:avLst/>
          </a:prstGeom>
          <a:gradFill>
            <a:gsLst>
              <a:gs pos="88000">
                <a:schemeClr val="bg2"/>
              </a:gs>
              <a:gs pos="0">
                <a:schemeClr val="tx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D26F66F-0BAE-6240-A748-B07E83B88753}"/>
              </a:ext>
            </a:extLst>
          </p:cNvPr>
          <p:cNvSpPr/>
          <p:nvPr userDrawn="1"/>
        </p:nvSpPr>
        <p:spPr>
          <a:xfrm>
            <a:off x="6473460" y="3819182"/>
            <a:ext cx="2454618" cy="2454618"/>
          </a:xfrm>
          <a:prstGeom prst="ellipse">
            <a:avLst/>
          </a:prstGeom>
          <a:gradFill>
            <a:gsLst>
              <a:gs pos="88000">
                <a:schemeClr val="bg2"/>
              </a:gs>
              <a:gs pos="0">
                <a:schemeClr val="tx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a:extLst>
              <a:ext uri="{FF2B5EF4-FFF2-40B4-BE49-F238E27FC236}">
                <a16:creationId xmlns:a16="http://schemas.microsoft.com/office/drawing/2014/main" id="{2EDA4634-76E6-504B-8E54-A799E35FC62E}"/>
              </a:ext>
            </a:extLst>
          </p:cNvPr>
          <p:cNvSpPr>
            <a:spLocks noGrp="1"/>
          </p:cNvSpPr>
          <p:nvPr>
            <p:ph type="pic" sz="quarter" idx="10"/>
          </p:nvPr>
        </p:nvSpPr>
        <p:spPr>
          <a:xfrm>
            <a:off x="1195873" y="724385"/>
            <a:ext cx="2174250" cy="2174248"/>
          </a:xfrm>
          <a:custGeom>
            <a:avLst/>
            <a:gdLst>
              <a:gd name="connsiteX0" fmla="*/ 1087125 w 2174250"/>
              <a:gd name="connsiteY0" fmla="*/ 0 h 2174248"/>
              <a:gd name="connsiteX1" fmla="*/ 2174250 w 2174250"/>
              <a:gd name="connsiteY1" fmla="*/ 1087124 h 2174248"/>
              <a:gd name="connsiteX2" fmla="*/ 1087125 w 2174250"/>
              <a:gd name="connsiteY2" fmla="*/ 2174248 h 2174248"/>
              <a:gd name="connsiteX3" fmla="*/ 0 w 2174250"/>
              <a:gd name="connsiteY3" fmla="*/ 1087124 h 2174248"/>
              <a:gd name="connsiteX4" fmla="*/ 1087125 w 2174250"/>
              <a:gd name="connsiteY4" fmla="*/ 0 h 21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50" h="2174248">
                <a:moveTo>
                  <a:pt x="1087125" y="0"/>
                </a:moveTo>
                <a:cubicBezTo>
                  <a:pt x="1687528" y="0"/>
                  <a:pt x="2174250" y="486722"/>
                  <a:pt x="2174250" y="1087124"/>
                </a:cubicBezTo>
                <a:cubicBezTo>
                  <a:pt x="2174250" y="1687526"/>
                  <a:pt x="1687528" y="2174248"/>
                  <a:pt x="1087125" y="2174248"/>
                </a:cubicBezTo>
                <a:cubicBezTo>
                  <a:pt x="486722" y="2174248"/>
                  <a:pt x="0" y="1687526"/>
                  <a:pt x="0" y="1087124"/>
                </a:cubicBezTo>
                <a:cubicBezTo>
                  <a:pt x="0" y="486722"/>
                  <a:pt x="486722" y="0"/>
                  <a:pt x="1087125"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16" name="Picture Placeholder 15">
            <a:extLst>
              <a:ext uri="{FF2B5EF4-FFF2-40B4-BE49-F238E27FC236}">
                <a16:creationId xmlns:a16="http://schemas.microsoft.com/office/drawing/2014/main" id="{D5C1D67A-733A-2E42-88AF-EC1D4BAF0A9D}"/>
              </a:ext>
            </a:extLst>
          </p:cNvPr>
          <p:cNvSpPr>
            <a:spLocks noGrp="1"/>
          </p:cNvSpPr>
          <p:nvPr>
            <p:ph type="pic" sz="quarter" idx="11"/>
          </p:nvPr>
        </p:nvSpPr>
        <p:spPr>
          <a:xfrm>
            <a:off x="756999" y="3473336"/>
            <a:ext cx="2630842" cy="2630840"/>
          </a:xfrm>
          <a:custGeom>
            <a:avLst/>
            <a:gdLst>
              <a:gd name="connsiteX0" fmla="*/ 1315421 w 2630842"/>
              <a:gd name="connsiteY0" fmla="*/ 0 h 2630840"/>
              <a:gd name="connsiteX1" fmla="*/ 2630842 w 2630842"/>
              <a:gd name="connsiteY1" fmla="*/ 1315420 h 2630840"/>
              <a:gd name="connsiteX2" fmla="*/ 1315421 w 2630842"/>
              <a:gd name="connsiteY2" fmla="*/ 2630840 h 2630840"/>
              <a:gd name="connsiteX3" fmla="*/ 0 w 2630842"/>
              <a:gd name="connsiteY3" fmla="*/ 1315420 h 2630840"/>
              <a:gd name="connsiteX4" fmla="*/ 1315421 w 2630842"/>
              <a:gd name="connsiteY4" fmla="*/ 0 h 2630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842" h="2630840">
                <a:moveTo>
                  <a:pt x="1315421" y="0"/>
                </a:moveTo>
                <a:cubicBezTo>
                  <a:pt x="2041908" y="0"/>
                  <a:pt x="2630842" y="588934"/>
                  <a:pt x="2630842" y="1315420"/>
                </a:cubicBezTo>
                <a:cubicBezTo>
                  <a:pt x="2630842" y="2041906"/>
                  <a:pt x="2041908" y="2630840"/>
                  <a:pt x="1315421" y="2630840"/>
                </a:cubicBezTo>
                <a:cubicBezTo>
                  <a:pt x="588934" y="2630840"/>
                  <a:pt x="0" y="2041906"/>
                  <a:pt x="0" y="1315420"/>
                </a:cubicBezTo>
                <a:cubicBezTo>
                  <a:pt x="0" y="588934"/>
                  <a:pt x="588934" y="0"/>
                  <a:pt x="1315421"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17" name="Picture Placeholder 16">
            <a:extLst>
              <a:ext uri="{FF2B5EF4-FFF2-40B4-BE49-F238E27FC236}">
                <a16:creationId xmlns:a16="http://schemas.microsoft.com/office/drawing/2014/main" id="{DD1E6BF6-D910-D042-A4BB-DECB830EA9FD}"/>
              </a:ext>
            </a:extLst>
          </p:cNvPr>
          <p:cNvSpPr>
            <a:spLocks noGrp="1"/>
          </p:cNvSpPr>
          <p:nvPr>
            <p:ph type="pic" sz="quarter" idx="12"/>
          </p:nvPr>
        </p:nvSpPr>
        <p:spPr>
          <a:xfrm>
            <a:off x="6613645" y="3959367"/>
            <a:ext cx="2174250" cy="2174248"/>
          </a:xfrm>
          <a:custGeom>
            <a:avLst/>
            <a:gdLst>
              <a:gd name="connsiteX0" fmla="*/ 1087125 w 2174250"/>
              <a:gd name="connsiteY0" fmla="*/ 0 h 2174248"/>
              <a:gd name="connsiteX1" fmla="*/ 2174250 w 2174250"/>
              <a:gd name="connsiteY1" fmla="*/ 1087124 h 2174248"/>
              <a:gd name="connsiteX2" fmla="*/ 1087125 w 2174250"/>
              <a:gd name="connsiteY2" fmla="*/ 2174248 h 2174248"/>
              <a:gd name="connsiteX3" fmla="*/ 0 w 2174250"/>
              <a:gd name="connsiteY3" fmla="*/ 1087124 h 2174248"/>
              <a:gd name="connsiteX4" fmla="*/ 1087125 w 2174250"/>
              <a:gd name="connsiteY4" fmla="*/ 0 h 21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50" h="2174248">
                <a:moveTo>
                  <a:pt x="1087125" y="0"/>
                </a:moveTo>
                <a:cubicBezTo>
                  <a:pt x="1687528" y="0"/>
                  <a:pt x="2174250" y="486722"/>
                  <a:pt x="2174250" y="1087124"/>
                </a:cubicBezTo>
                <a:cubicBezTo>
                  <a:pt x="2174250" y="1687526"/>
                  <a:pt x="1687528" y="2174248"/>
                  <a:pt x="1087125" y="2174248"/>
                </a:cubicBezTo>
                <a:cubicBezTo>
                  <a:pt x="486722" y="2174248"/>
                  <a:pt x="0" y="1687526"/>
                  <a:pt x="0" y="1087124"/>
                </a:cubicBezTo>
                <a:cubicBezTo>
                  <a:pt x="0" y="486722"/>
                  <a:pt x="486722" y="0"/>
                  <a:pt x="1087125"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9235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0D49C122-FF28-9A49-8862-20C78118AB12}"/>
              </a:ext>
            </a:extLst>
          </p:cNvPr>
          <p:cNvSpPr/>
          <p:nvPr userDrawn="1"/>
        </p:nvSpPr>
        <p:spPr>
          <a:xfrm flipH="1" flipV="1">
            <a:off x="7146758" y="0"/>
            <a:ext cx="5045242" cy="5045242"/>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ounded Rectangle 3">
            <a:extLst>
              <a:ext uri="{FF2B5EF4-FFF2-40B4-BE49-F238E27FC236}">
                <a16:creationId xmlns:a16="http://schemas.microsoft.com/office/drawing/2014/main" id="{16A07709-F068-0147-BB94-9DC330694386}"/>
              </a:ext>
            </a:extLst>
          </p:cNvPr>
          <p:cNvSpPr/>
          <p:nvPr userDrawn="1"/>
        </p:nvSpPr>
        <p:spPr>
          <a:xfrm>
            <a:off x="6872394" y="1340768"/>
            <a:ext cx="3880274" cy="4530945"/>
          </a:xfrm>
          <a:prstGeom prst="roundRect">
            <a:avLst>
              <a:gd name="adj" fmla="val 5097"/>
            </a:avLst>
          </a:prstGeom>
          <a:solidFill>
            <a:schemeClr val="bg2"/>
          </a:solidFill>
          <a:ln>
            <a:noFill/>
          </a:ln>
          <a:effectLst>
            <a:outerShdw blurRad="88900" dist="38100" dir="5400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8" name="Picture Placeholder 7">
            <a:extLst>
              <a:ext uri="{FF2B5EF4-FFF2-40B4-BE49-F238E27FC236}">
                <a16:creationId xmlns:a16="http://schemas.microsoft.com/office/drawing/2014/main" id="{5F3E0A54-09DB-294B-ACA0-837DB542E800}"/>
              </a:ext>
            </a:extLst>
          </p:cNvPr>
          <p:cNvSpPr>
            <a:spLocks noGrp="1"/>
          </p:cNvSpPr>
          <p:nvPr>
            <p:ph type="pic" sz="quarter" idx="10"/>
          </p:nvPr>
        </p:nvSpPr>
        <p:spPr>
          <a:xfrm>
            <a:off x="7055921" y="1467311"/>
            <a:ext cx="3513221" cy="3441030"/>
          </a:xfrm>
          <a:custGeom>
            <a:avLst/>
            <a:gdLst>
              <a:gd name="connsiteX0" fmla="*/ 149306 w 3513221"/>
              <a:gd name="connsiteY0" fmla="*/ 0 h 3441030"/>
              <a:gd name="connsiteX1" fmla="*/ 3363915 w 3513221"/>
              <a:gd name="connsiteY1" fmla="*/ 0 h 3441030"/>
              <a:gd name="connsiteX2" fmla="*/ 3513221 w 3513221"/>
              <a:gd name="connsiteY2" fmla="*/ 149306 h 3441030"/>
              <a:gd name="connsiteX3" fmla="*/ 3513221 w 3513221"/>
              <a:gd name="connsiteY3" fmla="*/ 3291724 h 3441030"/>
              <a:gd name="connsiteX4" fmla="*/ 3363915 w 3513221"/>
              <a:gd name="connsiteY4" fmla="*/ 3441030 h 3441030"/>
              <a:gd name="connsiteX5" fmla="*/ 149306 w 3513221"/>
              <a:gd name="connsiteY5" fmla="*/ 3441030 h 3441030"/>
              <a:gd name="connsiteX6" fmla="*/ 0 w 3513221"/>
              <a:gd name="connsiteY6" fmla="*/ 3291724 h 3441030"/>
              <a:gd name="connsiteX7" fmla="*/ 0 w 3513221"/>
              <a:gd name="connsiteY7" fmla="*/ 149306 h 3441030"/>
              <a:gd name="connsiteX8" fmla="*/ 149306 w 3513221"/>
              <a:gd name="connsiteY8" fmla="*/ 0 h 3441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3221" h="3441030">
                <a:moveTo>
                  <a:pt x="149306" y="0"/>
                </a:moveTo>
                <a:lnTo>
                  <a:pt x="3363915" y="0"/>
                </a:lnTo>
                <a:cubicBezTo>
                  <a:pt x="3446374" y="0"/>
                  <a:pt x="3513221" y="66847"/>
                  <a:pt x="3513221" y="149306"/>
                </a:cubicBezTo>
                <a:lnTo>
                  <a:pt x="3513221" y="3291724"/>
                </a:lnTo>
                <a:cubicBezTo>
                  <a:pt x="3513221" y="3374183"/>
                  <a:pt x="3446374" y="3441030"/>
                  <a:pt x="3363915" y="3441030"/>
                </a:cubicBezTo>
                <a:lnTo>
                  <a:pt x="149306" y="3441030"/>
                </a:lnTo>
                <a:cubicBezTo>
                  <a:pt x="66847" y="3441030"/>
                  <a:pt x="0" y="3374183"/>
                  <a:pt x="0" y="3291724"/>
                </a:cubicBezTo>
                <a:lnTo>
                  <a:pt x="0" y="149306"/>
                </a:lnTo>
                <a:cubicBezTo>
                  <a:pt x="0" y="66847"/>
                  <a:pt x="66847" y="0"/>
                  <a:pt x="149306"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952401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51F03671-ADCB-144A-B742-62CAF5C0413F}"/>
              </a:ext>
            </a:extLst>
          </p:cNvPr>
          <p:cNvSpPr>
            <a:spLocks noChangeAspect="1"/>
          </p:cNvSpPr>
          <p:nvPr userDrawn="1"/>
        </p:nvSpPr>
        <p:spPr>
          <a:xfrm>
            <a:off x="1445061" y="2637152"/>
            <a:ext cx="2445876" cy="244587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Pie 3">
            <a:extLst>
              <a:ext uri="{FF2B5EF4-FFF2-40B4-BE49-F238E27FC236}">
                <a16:creationId xmlns:a16="http://schemas.microsoft.com/office/drawing/2014/main" id="{6BCB5A04-414C-4548-8015-D743F9B3530C}"/>
              </a:ext>
            </a:extLst>
          </p:cNvPr>
          <p:cNvSpPr>
            <a:spLocks noChangeAspect="1"/>
          </p:cNvSpPr>
          <p:nvPr userDrawn="1"/>
        </p:nvSpPr>
        <p:spPr>
          <a:xfrm>
            <a:off x="1445061" y="2637152"/>
            <a:ext cx="2445876" cy="2445874"/>
          </a:xfrm>
          <a:prstGeom prst="pie">
            <a:avLst>
              <a:gd name="adj1" fmla="val 7489361"/>
              <a:gd name="adj2" fmla="val 167575"/>
            </a:avLst>
          </a:prstGeom>
          <a:gradFill>
            <a:gsLst>
              <a:gs pos="0">
                <a:schemeClr val="accent1"/>
              </a:gs>
              <a:gs pos="100000">
                <a:schemeClr val="accent1">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DA65B1F2-06D8-C34B-8EC7-B795CB7D76E7}"/>
              </a:ext>
            </a:extLst>
          </p:cNvPr>
          <p:cNvSpPr>
            <a:spLocks noChangeAspect="1"/>
          </p:cNvSpPr>
          <p:nvPr userDrawn="1"/>
        </p:nvSpPr>
        <p:spPr>
          <a:xfrm>
            <a:off x="4958601" y="2637152"/>
            <a:ext cx="2445876" cy="244587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Pie 6">
            <a:extLst>
              <a:ext uri="{FF2B5EF4-FFF2-40B4-BE49-F238E27FC236}">
                <a16:creationId xmlns:a16="http://schemas.microsoft.com/office/drawing/2014/main" id="{69CEB28D-FA7A-3344-B8F3-D64335D0C688}"/>
              </a:ext>
            </a:extLst>
          </p:cNvPr>
          <p:cNvSpPr>
            <a:spLocks noChangeAspect="1"/>
          </p:cNvSpPr>
          <p:nvPr userDrawn="1"/>
        </p:nvSpPr>
        <p:spPr>
          <a:xfrm>
            <a:off x="4958601" y="2637152"/>
            <a:ext cx="2445876" cy="2445874"/>
          </a:xfrm>
          <a:prstGeom prst="pie">
            <a:avLst>
              <a:gd name="adj1" fmla="val 6194339"/>
              <a:gd name="adj2" fmla="val 19516485"/>
            </a:avLst>
          </a:prstGeom>
          <a:gradFill>
            <a:gsLst>
              <a:gs pos="0">
                <a:schemeClr val="accent2"/>
              </a:gs>
              <a:gs pos="100000">
                <a:schemeClr val="accent2">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Oval 8">
            <a:extLst>
              <a:ext uri="{FF2B5EF4-FFF2-40B4-BE49-F238E27FC236}">
                <a16:creationId xmlns:a16="http://schemas.microsoft.com/office/drawing/2014/main" id="{7CFAF7ED-A197-EF48-A567-630228642754}"/>
              </a:ext>
            </a:extLst>
          </p:cNvPr>
          <p:cNvSpPr>
            <a:spLocks noChangeAspect="1"/>
          </p:cNvSpPr>
          <p:nvPr userDrawn="1"/>
        </p:nvSpPr>
        <p:spPr>
          <a:xfrm>
            <a:off x="8472141" y="2637152"/>
            <a:ext cx="2445876" cy="244587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Pie 9">
            <a:extLst>
              <a:ext uri="{FF2B5EF4-FFF2-40B4-BE49-F238E27FC236}">
                <a16:creationId xmlns:a16="http://schemas.microsoft.com/office/drawing/2014/main" id="{F9822910-B1EC-7442-A7B5-A6BD55A78B27}"/>
              </a:ext>
            </a:extLst>
          </p:cNvPr>
          <p:cNvSpPr>
            <a:spLocks noChangeAspect="1"/>
          </p:cNvSpPr>
          <p:nvPr userDrawn="1"/>
        </p:nvSpPr>
        <p:spPr>
          <a:xfrm>
            <a:off x="8472141" y="2637152"/>
            <a:ext cx="2445876" cy="2445874"/>
          </a:xfrm>
          <a:prstGeom prst="pie">
            <a:avLst>
              <a:gd name="adj1" fmla="val 2816396"/>
              <a:gd name="adj2" fmla="val 18483045"/>
            </a:avLst>
          </a:prstGeom>
          <a:gradFill>
            <a:gsLst>
              <a:gs pos="0">
                <a:schemeClr val="accent3"/>
              </a:gs>
              <a:gs pos="100000">
                <a:schemeClr val="accent3">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Picture Placeholder 15">
            <a:extLst>
              <a:ext uri="{FF2B5EF4-FFF2-40B4-BE49-F238E27FC236}">
                <a16:creationId xmlns:a16="http://schemas.microsoft.com/office/drawing/2014/main" id="{6FAE8E3C-640D-5543-A64E-CF4BC4502D0F}"/>
              </a:ext>
            </a:extLst>
          </p:cNvPr>
          <p:cNvSpPr>
            <a:spLocks noGrp="1"/>
          </p:cNvSpPr>
          <p:nvPr>
            <p:ph type="pic" sz="quarter" idx="10"/>
          </p:nvPr>
        </p:nvSpPr>
        <p:spPr>
          <a:xfrm>
            <a:off x="1580874" y="2772964"/>
            <a:ext cx="2174250" cy="2174248"/>
          </a:xfrm>
          <a:custGeom>
            <a:avLst/>
            <a:gdLst>
              <a:gd name="connsiteX0" fmla="*/ 1087125 w 2174250"/>
              <a:gd name="connsiteY0" fmla="*/ 0 h 2174248"/>
              <a:gd name="connsiteX1" fmla="*/ 2174250 w 2174250"/>
              <a:gd name="connsiteY1" fmla="*/ 1087124 h 2174248"/>
              <a:gd name="connsiteX2" fmla="*/ 1087125 w 2174250"/>
              <a:gd name="connsiteY2" fmla="*/ 2174248 h 2174248"/>
              <a:gd name="connsiteX3" fmla="*/ 0 w 2174250"/>
              <a:gd name="connsiteY3" fmla="*/ 1087124 h 2174248"/>
              <a:gd name="connsiteX4" fmla="*/ 1087125 w 2174250"/>
              <a:gd name="connsiteY4" fmla="*/ 0 h 21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50" h="2174248">
                <a:moveTo>
                  <a:pt x="1087125" y="0"/>
                </a:moveTo>
                <a:cubicBezTo>
                  <a:pt x="1687528" y="0"/>
                  <a:pt x="2174250" y="486722"/>
                  <a:pt x="2174250" y="1087124"/>
                </a:cubicBezTo>
                <a:cubicBezTo>
                  <a:pt x="2174250" y="1687526"/>
                  <a:pt x="1687528" y="2174248"/>
                  <a:pt x="1087125" y="2174248"/>
                </a:cubicBezTo>
                <a:cubicBezTo>
                  <a:pt x="486722" y="2174248"/>
                  <a:pt x="0" y="1687526"/>
                  <a:pt x="0" y="1087124"/>
                </a:cubicBezTo>
                <a:cubicBezTo>
                  <a:pt x="0" y="486722"/>
                  <a:pt x="486722" y="0"/>
                  <a:pt x="1087125"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17" name="Picture Placeholder 16">
            <a:extLst>
              <a:ext uri="{FF2B5EF4-FFF2-40B4-BE49-F238E27FC236}">
                <a16:creationId xmlns:a16="http://schemas.microsoft.com/office/drawing/2014/main" id="{6309D816-DC21-A149-B6EF-FFC4F83EBAD4}"/>
              </a:ext>
            </a:extLst>
          </p:cNvPr>
          <p:cNvSpPr>
            <a:spLocks noGrp="1"/>
          </p:cNvSpPr>
          <p:nvPr>
            <p:ph type="pic" sz="quarter" idx="11"/>
          </p:nvPr>
        </p:nvSpPr>
        <p:spPr>
          <a:xfrm>
            <a:off x="5094414" y="2772964"/>
            <a:ext cx="2174250" cy="2174248"/>
          </a:xfrm>
          <a:custGeom>
            <a:avLst/>
            <a:gdLst>
              <a:gd name="connsiteX0" fmla="*/ 1087125 w 2174250"/>
              <a:gd name="connsiteY0" fmla="*/ 0 h 2174248"/>
              <a:gd name="connsiteX1" fmla="*/ 2174250 w 2174250"/>
              <a:gd name="connsiteY1" fmla="*/ 1087124 h 2174248"/>
              <a:gd name="connsiteX2" fmla="*/ 1087125 w 2174250"/>
              <a:gd name="connsiteY2" fmla="*/ 2174248 h 2174248"/>
              <a:gd name="connsiteX3" fmla="*/ 0 w 2174250"/>
              <a:gd name="connsiteY3" fmla="*/ 1087124 h 2174248"/>
              <a:gd name="connsiteX4" fmla="*/ 1087125 w 2174250"/>
              <a:gd name="connsiteY4" fmla="*/ 0 h 21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50" h="2174248">
                <a:moveTo>
                  <a:pt x="1087125" y="0"/>
                </a:moveTo>
                <a:cubicBezTo>
                  <a:pt x="1687528" y="0"/>
                  <a:pt x="2174250" y="486722"/>
                  <a:pt x="2174250" y="1087124"/>
                </a:cubicBezTo>
                <a:cubicBezTo>
                  <a:pt x="2174250" y="1687526"/>
                  <a:pt x="1687528" y="2174248"/>
                  <a:pt x="1087125" y="2174248"/>
                </a:cubicBezTo>
                <a:cubicBezTo>
                  <a:pt x="486722" y="2174248"/>
                  <a:pt x="0" y="1687526"/>
                  <a:pt x="0" y="1087124"/>
                </a:cubicBezTo>
                <a:cubicBezTo>
                  <a:pt x="0" y="486722"/>
                  <a:pt x="486722" y="0"/>
                  <a:pt x="1087125"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18" name="Picture Placeholder 17">
            <a:extLst>
              <a:ext uri="{FF2B5EF4-FFF2-40B4-BE49-F238E27FC236}">
                <a16:creationId xmlns:a16="http://schemas.microsoft.com/office/drawing/2014/main" id="{98A0758F-CCA3-EC4F-BC32-570B70405568}"/>
              </a:ext>
            </a:extLst>
          </p:cNvPr>
          <p:cNvSpPr>
            <a:spLocks noGrp="1"/>
          </p:cNvSpPr>
          <p:nvPr>
            <p:ph type="pic" sz="quarter" idx="12"/>
          </p:nvPr>
        </p:nvSpPr>
        <p:spPr>
          <a:xfrm>
            <a:off x="8607954" y="2772964"/>
            <a:ext cx="2174250" cy="2174248"/>
          </a:xfrm>
          <a:custGeom>
            <a:avLst/>
            <a:gdLst>
              <a:gd name="connsiteX0" fmla="*/ 1087125 w 2174250"/>
              <a:gd name="connsiteY0" fmla="*/ 0 h 2174248"/>
              <a:gd name="connsiteX1" fmla="*/ 2174250 w 2174250"/>
              <a:gd name="connsiteY1" fmla="*/ 1087124 h 2174248"/>
              <a:gd name="connsiteX2" fmla="*/ 1087125 w 2174250"/>
              <a:gd name="connsiteY2" fmla="*/ 2174248 h 2174248"/>
              <a:gd name="connsiteX3" fmla="*/ 0 w 2174250"/>
              <a:gd name="connsiteY3" fmla="*/ 1087124 h 2174248"/>
              <a:gd name="connsiteX4" fmla="*/ 1087125 w 2174250"/>
              <a:gd name="connsiteY4" fmla="*/ 0 h 2174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4250" h="2174248">
                <a:moveTo>
                  <a:pt x="1087125" y="0"/>
                </a:moveTo>
                <a:cubicBezTo>
                  <a:pt x="1687528" y="0"/>
                  <a:pt x="2174250" y="486722"/>
                  <a:pt x="2174250" y="1087124"/>
                </a:cubicBezTo>
                <a:cubicBezTo>
                  <a:pt x="2174250" y="1687526"/>
                  <a:pt x="1687528" y="2174248"/>
                  <a:pt x="1087125" y="2174248"/>
                </a:cubicBezTo>
                <a:cubicBezTo>
                  <a:pt x="486722" y="2174248"/>
                  <a:pt x="0" y="1687526"/>
                  <a:pt x="0" y="1087124"/>
                </a:cubicBezTo>
                <a:cubicBezTo>
                  <a:pt x="0" y="486722"/>
                  <a:pt x="486722" y="0"/>
                  <a:pt x="1087125"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Tree>
    <p:extLst>
      <p:ext uri="{BB962C8B-B14F-4D97-AF65-F5344CB8AC3E}">
        <p14:creationId xmlns:p14="http://schemas.microsoft.com/office/powerpoint/2010/main" val="1431074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B8D10510-729D-3641-A4B5-EF9EE5F74F12}"/>
              </a:ext>
            </a:extLst>
          </p:cNvPr>
          <p:cNvSpPr>
            <a:spLocks noChangeAspect="1"/>
          </p:cNvSpPr>
          <p:nvPr/>
        </p:nvSpPr>
        <p:spPr>
          <a:xfrm>
            <a:off x="1306341" y="2515903"/>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Pie 4">
            <a:extLst>
              <a:ext uri="{FF2B5EF4-FFF2-40B4-BE49-F238E27FC236}">
                <a16:creationId xmlns:a16="http://schemas.microsoft.com/office/drawing/2014/main" id="{B7DB624A-D339-CA4D-9983-5E540432A676}"/>
              </a:ext>
            </a:extLst>
          </p:cNvPr>
          <p:cNvSpPr>
            <a:spLocks noChangeAspect="1"/>
          </p:cNvSpPr>
          <p:nvPr/>
        </p:nvSpPr>
        <p:spPr>
          <a:xfrm>
            <a:off x="1306341" y="2515903"/>
            <a:ext cx="2021385" cy="2021384"/>
          </a:xfrm>
          <a:prstGeom prst="pie">
            <a:avLst>
              <a:gd name="adj1" fmla="val 9288258"/>
              <a:gd name="adj2" fmla="val 2297846"/>
            </a:avLst>
          </a:prstGeom>
          <a:gradFill>
            <a:gsLst>
              <a:gs pos="0">
                <a:schemeClr val="accent1"/>
              </a:gs>
              <a:gs pos="100000">
                <a:schemeClr val="accent1">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Oval 8">
            <a:extLst>
              <a:ext uri="{FF2B5EF4-FFF2-40B4-BE49-F238E27FC236}">
                <a16:creationId xmlns:a16="http://schemas.microsoft.com/office/drawing/2014/main" id="{7C6A42D2-23D2-B845-8CEB-48299AB7067E}"/>
              </a:ext>
            </a:extLst>
          </p:cNvPr>
          <p:cNvSpPr>
            <a:spLocks noChangeAspect="1"/>
          </p:cNvSpPr>
          <p:nvPr/>
        </p:nvSpPr>
        <p:spPr>
          <a:xfrm>
            <a:off x="3909203" y="3294379"/>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Pie 9">
            <a:extLst>
              <a:ext uri="{FF2B5EF4-FFF2-40B4-BE49-F238E27FC236}">
                <a16:creationId xmlns:a16="http://schemas.microsoft.com/office/drawing/2014/main" id="{1848F922-53F9-B548-A23A-C2833C516C2C}"/>
              </a:ext>
            </a:extLst>
          </p:cNvPr>
          <p:cNvSpPr>
            <a:spLocks noChangeAspect="1"/>
          </p:cNvSpPr>
          <p:nvPr/>
        </p:nvSpPr>
        <p:spPr>
          <a:xfrm>
            <a:off x="3909203" y="3294379"/>
            <a:ext cx="2021385" cy="2021384"/>
          </a:xfrm>
          <a:prstGeom prst="pie">
            <a:avLst>
              <a:gd name="adj1" fmla="val 5452882"/>
              <a:gd name="adj2" fmla="val 18540436"/>
            </a:avLst>
          </a:prstGeom>
          <a:gradFill>
            <a:gsLst>
              <a:gs pos="0">
                <a:schemeClr val="accent2"/>
              </a:gs>
              <a:gs pos="100000">
                <a:schemeClr val="accent2">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Oval 13">
            <a:extLst>
              <a:ext uri="{FF2B5EF4-FFF2-40B4-BE49-F238E27FC236}">
                <a16:creationId xmlns:a16="http://schemas.microsoft.com/office/drawing/2014/main" id="{DD0AEC9D-73C8-FF48-B31D-6A3FB1ACEA55}"/>
              </a:ext>
            </a:extLst>
          </p:cNvPr>
          <p:cNvSpPr>
            <a:spLocks noChangeAspect="1"/>
          </p:cNvSpPr>
          <p:nvPr/>
        </p:nvSpPr>
        <p:spPr>
          <a:xfrm>
            <a:off x="6512065" y="2515903"/>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Pie 14">
            <a:extLst>
              <a:ext uri="{FF2B5EF4-FFF2-40B4-BE49-F238E27FC236}">
                <a16:creationId xmlns:a16="http://schemas.microsoft.com/office/drawing/2014/main" id="{C1E43703-525A-EF4A-9572-0F9A858FA877}"/>
              </a:ext>
            </a:extLst>
          </p:cNvPr>
          <p:cNvSpPr>
            <a:spLocks noChangeAspect="1"/>
          </p:cNvSpPr>
          <p:nvPr/>
        </p:nvSpPr>
        <p:spPr>
          <a:xfrm>
            <a:off x="6512065" y="2515903"/>
            <a:ext cx="2021385" cy="2021384"/>
          </a:xfrm>
          <a:prstGeom prst="pie">
            <a:avLst>
              <a:gd name="adj1" fmla="val 6702871"/>
              <a:gd name="adj2" fmla="val 20362323"/>
            </a:avLst>
          </a:prstGeom>
          <a:gradFill>
            <a:gsLst>
              <a:gs pos="0">
                <a:schemeClr val="accent3"/>
              </a:gs>
              <a:gs pos="100000">
                <a:schemeClr val="accent3">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Oval 18">
            <a:extLst>
              <a:ext uri="{FF2B5EF4-FFF2-40B4-BE49-F238E27FC236}">
                <a16:creationId xmlns:a16="http://schemas.microsoft.com/office/drawing/2014/main" id="{00353EB6-8FA4-D44E-8BA9-357DE712C265}"/>
              </a:ext>
            </a:extLst>
          </p:cNvPr>
          <p:cNvSpPr>
            <a:spLocks noChangeAspect="1"/>
          </p:cNvSpPr>
          <p:nvPr/>
        </p:nvSpPr>
        <p:spPr>
          <a:xfrm>
            <a:off x="9114928" y="3294379"/>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Pie 19">
            <a:extLst>
              <a:ext uri="{FF2B5EF4-FFF2-40B4-BE49-F238E27FC236}">
                <a16:creationId xmlns:a16="http://schemas.microsoft.com/office/drawing/2014/main" id="{C6620453-B3B3-1142-8D1C-210639F9586F}"/>
              </a:ext>
            </a:extLst>
          </p:cNvPr>
          <p:cNvSpPr>
            <a:spLocks noChangeAspect="1"/>
          </p:cNvSpPr>
          <p:nvPr/>
        </p:nvSpPr>
        <p:spPr>
          <a:xfrm>
            <a:off x="9114928" y="3294379"/>
            <a:ext cx="2021385" cy="2021384"/>
          </a:xfrm>
          <a:prstGeom prst="pie">
            <a:avLst>
              <a:gd name="adj1" fmla="val 3368644"/>
              <a:gd name="adj2" fmla="val 17248885"/>
            </a:avLst>
          </a:prstGeom>
          <a:gradFill>
            <a:gsLst>
              <a:gs pos="0">
                <a:schemeClr val="accent4"/>
              </a:gs>
              <a:gs pos="100000">
                <a:schemeClr val="accent4">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Picture Placeholder 27">
            <a:extLst>
              <a:ext uri="{FF2B5EF4-FFF2-40B4-BE49-F238E27FC236}">
                <a16:creationId xmlns:a16="http://schemas.microsoft.com/office/drawing/2014/main" id="{CBBB19B8-8F57-124E-94E4-A2A4B3826CB2}"/>
              </a:ext>
            </a:extLst>
          </p:cNvPr>
          <p:cNvSpPr>
            <a:spLocks noGrp="1"/>
          </p:cNvSpPr>
          <p:nvPr>
            <p:ph type="pic" sz="quarter" idx="11"/>
          </p:nvPr>
        </p:nvSpPr>
        <p:spPr>
          <a:xfrm>
            <a:off x="4001084" y="3386260"/>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29" name="Picture Placeholder 28">
            <a:extLst>
              <a:ext uri="{FF2B5EF4-FFF2-40B4-BE49-F238E27FC236}">
                <a16:creationId xmlns:a16="http://schemas.microsoft.com/office/drawing/2014/main" id="{B630F743-62F3-714D-AF74-049D3F065194}"/>
              </a:ext>
            </a:extLst>
          </p:cNvPr>
          <p:cNvSpPr>
            <a:spLocks noGrp="1"/>
          </p:cNvSpPr>
          <p:nvPr>
            <p:ph type="pic" sz="quarter" idx="10"/>
          </p:nvPr>
        </p:nvSpPr>
        <p:spPr>
          <a:xfrm>
            <a:off x="1398222" y="2607784"/>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30" name="Picture Placeholder 29">
            <a:extLst>
              <a:ext uri="{FF2B5EF4-FFF2-40B4-BE49-F238E27FC236}">
                <a16:creationId xmlns:a16="http://schemas.microsoft.com/office/drawing/2014/main" id="{4EB56616-F480-A946-8DC2-60FD131A7E36}"/>
              </a:ext>
            </a:extLst>
          </p:cNvPr>
          <p:cNvSpPr>
            <a:spLocks noGrp="1"/>
          </p:cNvSpPr>
          <p:nvPr>
            <p:ph type="pic" sz="quarter" idx="12"/>
          </p:nvPr>
        </p:nvSpPr>
        <p:spPr>
          <a:xfrm>
            <a:off x="6603946" y="2607784"/>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31" name="Picture Placeholder 30">
            <a:extLst>
              <a:ext uri="{FF2B5EF4-FFF2-40B4-BE49-F238E27FC236}">
                <a16:creationId xmlns:a16="http://schemas.microsoft.com/office/drawing/2014/main" id="{6B00D20F-D4BE-2744-BF44-0C725A75CF67}"/>
              </a:ext>
            </a:extLst>
          </p:cNvPr>
          <p:cNvSpPr>
            <a:spLocks noGrp="1"/>
          </p:cNvSpPr>
          <p:nvPr>
            <p:ph type="pic" sz="quarter" idx="13"/>
          </p:nvPr>
        </p:nvSpPr>
        <p:spPr>
          <a:xfrm>
            <a:off x="9206809" y="3386260"/>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3893083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3" name="Freeform: Shape 64">
            <a:extLst>
              <a:ext uri="{FF2B5EF4-FFF2-40B4-BE49-F238E27FC236}">
                <a16:creationId xmlns:a16="http://schemas.microsoft.com/office/drawing/2014/main" id="{A65EE35B-0E1E-CC4A-BFA1-08B7F65D1333}"/>
              </a:ext>
            </a:extLst>
          </p:cNvPr>
          <p:cNvSpPr/>
          <p:nvPr userDrawn="1"/>
        </p:nvSpPr>
        <p:spPr>
          <a:xfrm flipH="1" flipV="1">
            <a:off x="1" y="3893129"/>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3">
            <a:extLst>
              <a:ext uri="{FF2B5EF4-FFF2-40B4-BE49-F238E27FC236}">
                <a16:creationId xmlns:a16="http://schemas.microsoft.com/office/drawing/2014/main" id="{A99FBC2B-D4C2-1C45-9C7C-86F7058F59F4}"/>
              </a:ext>
            </a:extLst>
          </p:cNvPr>
          <p:cNvSpPr>
            <a:spLocks noChangeAspect="1"/>
          </p:cNvSpPr>
          <p:nvPr userDrawn="1"/>
        </p:nvSpPr>
        <p:spPr>
          <a:xfrm>
            <a:off x="1" y="0"/>
            <a:ext cx="4781662" cy="4856205"/>
          </a:xfrm>
          <a:custGeom>
            <a:avLst/>
            <a:gdLst>
              <a:gd name="connsiteX0" fmla="*/ 4583961 w 5450178"/>
              <a:gd name="connsiteY0" fmla="*/ 0 h 5535143"/>
              <a:gd name="connsiteX1" fmla="*/ 0 w 5450178"/>
              <a:gd name="connsiteY1" fmla="*/ 0 h 5535143"/>
              <a:gd name="connsiteX2" fmla="*/ 0 w 5450178"/>
              <a:gd name="connsiteY2" fmla="*/ 4746148 h 5535143"/>
              <a:gd name="connsiteX3" fmla="*/ 36797 w 5450178"/>
              <a:gd name="connsiteY3" fmla="*/ 4779591 h 5535143"/>
              <a:gd name="connsiteX4" fmla="*/ 2141453 w 5450178"/>
              <a:gd name="connsiteY4" fmla="*/ 5535143 h 5535143"/>
              <a:gd name="connsiteX5" fmla="*/ 5450178 w 5450178"/>
              <a:gd name="connsiteY5" fmla="*/ 2226418 h 5535143"/>
              <a:gd name="connsiteX6" fmla="*/ 4694626 w 5450178"/>
              <a:gd name="connsiteY6" fmla="*/ 121762 h 5535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0178" h="5535143">
                <a:moveTo>
                  <a:pt x="4583961" y="0"/>
                </a:moveTo>
                <a:lnTo>
                  <a:pt x="0" y="0"/>
                </a:lnTo>
                <a:lnTo>
                  <a:pt x="0" y="4746148"/>
                </a:lnTo>
                <a:lnTo>
                  <a:pt x="36797" y="4779591"/>
                </a:lnTo>
                <a:cubicBezTo>
                  <a:pt x="608740" y="5251600"/>
                  <a:pt x="1341984" y="5535143"/>
                  <a:pt x="2141453" y="5535143"/>
                </a:cubicBezTo>
                <a:cubicBezTo>
                  <a:pt x="3968811" y="5535143"/>
                  <a:pt x="5450178" y="4053776"/>
                  <a:pt x="5450178" y="2226418"/>
                </a:cubicBezTo>
                <a:cubicBezTo>
                  <a:pt x="5450178" y="1426949"/>
                  <a:pt x="5166635" y="693705"/>
                  <a:pt x="4694626" y="121762"/>
                </a:cubicBezTo>
                <a:close/>
              </a:path>
            </a:pathLst>
          </a:custGeom>
          <a:gradFill>
            <a:gsLst>
              <a:gs pos="100000">
                <a:schemeClr val="accent1">
                  <a:lumMod val="75000"/>
                </a:schemeClr>
              </a:gs>
              <a:gs pos="0">
                <a:schemeClr val="bg2">
                  <a:alpha val="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algn="ctr" defTabSz="914400" rtl="0" eaLnBrk="1" latinLnBrk="0" hangingPunct="1"/>
            <a:endParaRPr lang="en-EG"/>
          </a:p>
        </p:txBody>
      </p:sp>
      <p:sp>
        <p:nvSpPr>
          <p:cNvPr id="5" name="Arc 4">
            <a:extLst>
              <a:ext uri="{FF2B5EF4-FFF2-40B4-BE49-F238E27FC236}">
                <a16:creationId xmlns:a16="http://schemas.microsoft.com/office/drawing/2014/main" id="{D341A4BA-8303-F544-AF9A-49D074D5781D}"/>
              </a:ext>
            </a:extLst>
          </p:cNvPr>
          <p:cNvSpPr>
            <a:spLocks noChangeAspect="1"/>
          </p:cNvSpPr>
          <p:nvPr userDrawn="1"/>
        </p:nvSpPr>
        <p:spPr>
          <a:xfrm>
            <a:off x="-1083210" y="-1000897"/>
            <a:ext cx="6042454" cy="6042454"/>
          </a:xfrm>
          <a:prstGeom prst="arc">
            <a:avLst>
              <a:gd name="adj1" fmla="val 20514360"/>
              <a:gd name="adj2" fmla="val 6741664"/>
            </a:avLst>
          </a:prstGeom>
          <a:noFill/>
          <a:ln w="4445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sp>
        <p:nvSpPr>
          <p:cNvPr id="9" name="Picture Placeholder 8">
            <a:extLst>
              <a:ext uri="{FF2B5EF4-FFF2-40B4-BE49-F238E27FC236}">
                <a16:creationId xmlns:a16="http://schemas.microsoft.com/office/drawing/2014/main" id="{FBFD968D-5EC4-8444-9A9C-4FAF054C0515}"/>
              </a:ext>
            </a:extLst>
          </p:cNvPr>
          <p:cNvSpPr>
            <a:spLocks noGrp="1"/>
          </p:cNvSpPr>
          <p:nvPr>
            <p:ph type="pic" sz="quarter" idx="10"/>
          </p:nvPr>
        </p:nvSpPr>
        <p:spPr>
          <a:xfrm>
            <a:off x="1" y="1"/>
            <a:ext cx="4526153" cy="4596713"/>
          </a:xfrm>
          <a:custGeom>
            <a:avLst/>
            <a:gdLst>
              <a:gd name="connsiteX0" fmla="*/ 0 w 5390016"/>
              <a:gd name="connsiteY0" fmla="*/ 0 h 5474043"/>
              <a:gd name="connsiteX1" fmla="*/ 4533361 w 5390016"/>
              <a:gd name="connsiteY1" fmla="*/ 0 h 5474043"/>
              <a:gd name="connsiteX2" fmla="*/ 4642804 w 5390016"/>
              <a:gd name="connsiteY2" fmla="*/ 120418 h 5474043"/>
              <a:gd name="connsiteX3" fmla="*/ 5390016 w 5390016"/>
              <a:gd name="connsiteY3" fmla="*/ 2201842 h 5474043"/>
              <a:gd name="connsiteX4" fmla="*/ 2117815 w 5390016"/>
              <a:gd name="connsiteY4" fmla="*/ 5474043 h 5474043"/>
              <a:gd name="connsiteX5" fmla="*/ 36391 w 5390016"/>
              <a:gd name="connsiteY5" fmla="*/ 4726831 h 5474043"/>
              <a:gd name="connsiteX6" fmla="*/ 0 w 5390016"/>
              <a:gd name="connsiteY6" fmla="*/ 4693758 h 5474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90016" h="5474043">
                <a:moveTo>
                  <a:pt x="0" y="0"/>
                </a:moveTo>
                <a:lnTo>
                  <a:pt x="4533361" y="0"/>
                </a:lnTo>
                <a:lnTo>
                  <a:pt x="4642804" y="120418"/>
                </a:lnTo>
                <a:cubicBezTo>
                  <a:pt x="5109603" y="686048"/>
                  <a:pt x="5390016" y="1411198"/>
                  <a:pt x="5390016" y="2201842"/>
                </a:cubicBezTo>
                <a:cubicBezTo>
                  <a:pt x="5390016" y="4009028"/>
                  <a:pt x="3925001" y="5474043"/>
                  <a:pt x="2117815" y="5474043"/>
                </a:cubicBezTo>
                <a:cubicBezTo>
                  <a:pt x="1327171" y="5474043"/>
                  <a:pt x="602021" y="5193630"/>
                  <a:pt x="36391" y="4726831"/>
                </a:cubicBezTo>
                <a:lnTo>
                  <a:pt x="0" y="4693758"/>
                </a:ln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9736790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20" name="Freeform 19">
            <a:extLst>
              <a:ext uri="{FF2B5EF4-FFF2-40B4-BE49-F238E27FC236}">
                <a16:creationId xmlns:a16="http://schemas.microsoft.com/office/drawing/2014/main" id="{57700BCD-2784-7C4C-9A44-CF19447DA4B6}"/>
              </a:ext>
            </a:extLst>
          </p:cNvPr>
          <p:cNvSpPr/>
          <p:nvPr userDrawn="1"/>
        </p:nvSpPr>
        <p:spPr>
          <a:xfrm>
            <a:off x="7940768" y="0"/>
            <a:ext cx="4251232" cy="3888515"/>
          </a:xfrm>
          <a:custGeom>
            <a:avLst/>
            <a:gdLst>
              <a:gd name="connsiteX0" fmla="*/ 335545 w 4251232"/>
              <a:gd name="connsiteY0" fmla="*/ 0 h 3888515"/>
              <a:gd name="connsiteX1" fmla="*/ 4251232 w 4251232"/>
              <a:gd name="connsiteY1" fmla="*/ 0 h 3888515"/>
              <a:gd name="connsiteX2" fmla="*/ 4251232 w 4251232"/>
              <a:gd name="connsiteY2" fmla="*/ 3307200 h 3888515"/>
              <a:gd name="connsiteX3" fmla="*/ 4070054 w 4251232"/>
              <a:gd name="connsiteY3" fmla="*/ 3442683 h 3888515"/>
              <a:gd name="connsiteX4" fmla="*/ 2610499 w 4251232"/>
              <a:gd name="connsiteY4" fmla="*/ 3888515 h 3888515"/>
              <a:gd name="connsiteX5" fmla="*/ 0 w 4251232"/>
              <a:gd name="connsiteY5" fmla="*/ 1278016 h 3888515"/>
              <a:gd name="connsiteX6" fmla="*/ 315073 w 4251232"/>
              <a:gd name="connsiteY6" fmla="*/ 33697 h 388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51232" h="3888515">
                <a:moveTo>
                  <a:pt x="335545" y="0"/>
                </a:moveTo>
                <a:lnTo>
                  <a:pt x="4251232" y="0"/>
                </a:lnTo>
                <a:lnTo>
                  <a:pt x="4251232" y="3307200"/>
                </a:lnTo>
                <a:lnTo>
                  <a:pt x="4070054" y="3442683"/>
                </a:lnTo>
                <a:cubicBezTo>
                  <a:pt x="3653416" y="3724158"/>
                  <a:pt x="3151151" y="3888515"/>
                  <a:pt x="2610499" y="3888515"/>
                </a:cubicBezTo>
                <a:cubicBezTo>
                  <a:pt x="1168760" y="3888515"/>
                  <a:pt x="0" y="2719755"/>
                  <a:pt x="0" y="1278016"/>
                </a:cubicBezTo>
                <a:cubicBezTo>
                  <a:pt x="0" y="827473"/>
                  <a:pt x="114137" y="403587"/>
                  <a:pt x="315073" y="33697"/>
                </a:cubicBezTo>
                <a:close/>
              </a:path>
            </a:pathLst>
          </a:custGeom>
          <a:gradFill>
            <a:gsLst>
              <a:gs pos="100000">
                <a:schemeClr val="accent1">
                  <a:lumMod val="75000"/>
                </a:schemeClr>
              </a:gs>
              <a:gs pos="0">
                <a:schemeClr val="bg2">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18" name="Picture Placeholder 17">
            <a:extLst>
              <a:ext uri="{FF2B5EF4-FFF2-40B4-BE49-F238E27FC236}">
                <a16:creationId xmlns:a16="http://schemas.microsoft.com/office/drawing/2014/main" id="{D0502B45-A809-3B41-B2D2-6F261909965E}"/>
              </a:ext>
            </a:extLst>
          </p:cNvPr>
          <p:cNvSpPr>
            <a:spLocks noGrp="1"/>
          </p:cNvSpPr>
          <p:nvPr>
            <p:ph type="pic" sz="quarter" idx="10"/>
          </p:nvPr>
        </p:nvSpPr>
        <p:spPr>
          <a:xfrm>
            <a:off x="8178086" y="0"/>
            <a:ext cx="4013914" cy="3651197"/>
          </a:xfrm>
          <a:custGeom>
            <a:avLst/>
            <a:gdLst>
              <a:gd name="connsiteX0" fmla="*/ 375624 w 4013914"/>
              <a:gd name="connsiteY0" fmla="*/ 0 h 3651197"/>
              <a:gd name="connsiteX1" fmla="*/ 4013914 w 4013914"/>
              <a:gd name="connsiteY1" fmla="*/ 0 h 3651197"/>
              <a:gd name="connsiteX2" fmla="*/ 4013914 w 4013914"/>
              <a:gd name="connsiteY2" fmla="*/ 2990063 h 3651197"/>
              <a:gd name="connsiteX3" fmla="*/ 3882745 w 4013914"/>
              <a:gd name="connsiteY3" fmla="*/ 3109278 h 3651197"/>
              <a:gd name="connsiteX4" fmla="*/ 2373181 w 4013914"/>
              <a:gd name="connsiteY4" fmla="*/ 3651197 h 3651197"/>
              <a:gd name="connsiteX5" fmla="*/ 0 w 4013914"/>
              <a:gd name="connsiteY5" fmla="*/ 1278016 h 3651197"/>
              <a:gd name="connsiteX6" fmla="*/ 286430 w 4013914"/>
              <a:gd name="connsiteY6" fmla="*/ 146817 h 3651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13914" h="3651197">
                <a:moveTo>
                  <a:pt x="375624" y="0"/>
                </a:moveTo>
                <a:lnTo>
                  <a:pt x="4013914" y="0"/>
                </a:lnTo>
                <a:lnTo>
                  <a:pt x="4013914" y="2990063"/>
                </a:lnTo>
                <a:lnTo>
                  <a:pt x="3882745" y="3109278"/>
                </a:lnTo>
                <a:cubicBezTo>
                  <a:pt x="3472519" y="3447826"/>
                  <a:pt x="2946600" y="3651197"/>
                  <a:pt x="2373181" y="3651197"/>
                </a:cubicBezTo>
                <a:cubicBezTo>
                  <a:pt x="1062509" y="3651197"/>
                  <a:pt x="0" y="2588688"/>
                  <a:pt x="0" y="1278016"/>
                </a:cubicBezTo>
                <a:cubicBezTo>
                  <a:pt x="0" y="868431"/>
                  <a:pt x="103761" y="483081"/>
                  <a:pt x="286430" y="146817"/>
                </a:cubicBezTo>
                <a:close/>
              </a:path>
            </a:pathLst>
          </a:custGeom>
          <a:blipFill>
            <a:blip r:embed="rId2"/>
            <a:stretch>
              <a:fillRect/>
            </a:stretch>
          </a:blipFill>
        </p:spPr>
        <p:txBody>
          <a:bodyPr wrap="square">
            <a:noAutofit/>
          </a:bodyPr>
          <a:lstStyle>
            <a:lvl1pPr marL="0" indent="0">
              <a:buNone/>
              <a:defRPr sz="1100"/>
            </a:lvl1pPr>
          </a:lstStyle>
          <a:p>
            <a:endParaRPr lang="en-EG"/>
          </a:p>
        </p:txBody>
      </p:sp>
      <p:grpSp>
        <p:nvGrpSpPr>
          <p:cNvPr id="3" name="Group 2">
            <a:extLst>
              <a:ext uri="{FF2B5EF4-FFF2-40B4-BE49-F238E27FC236}">
                <a16:creationId xmlns:a16="http://schemas.microsoft.com/office/drawing/2014/main" id="{82468FB6-8534-CD48-9A83-2E37EA14E505}"/>
              </a:ext>
            </a:extLst>
          </p:cNvPr>
          <p:cNvGrpSpPr/>
          <p:nvPr userDrawn="1"/>
        </p:nvGrpSpPr>
        <p:grpSpPr>
          <a:xfrm flipH="1" flipV="1">
            <a:off x="9626599" y="4292600"/>
            <a:ext cx="2565400" cy="2565400"/>
            <a:chOff x="1" y="0"/>
            <a:chExt cx="2964871" cy="2964871"/>
          </a:xfrm>
        </p:grpSpPr>
        <p:sp>
          <p:nvSpPr>
            <p:cNvPr id="4" name="Freeform: Shape 64">
              <a:extLst>
                <a:ext uri="{FF2B5EF4-FFF2-40B4-BE49-F238E27FC236}">
                  <a16:creationId xmlns:a16="http://schemas.microsoft.com/office/drawing/2014/main" id="{FE135B3D-5B81-E349-91FE-B94B5B8E9C0A}"/>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Shape 108">
              <a:extLst>
                <a:ext uri="{FF2B5EF4-FFF2-40B4-BE49-F238E27FC236}">
                  <a16:creationId xmlns:a16="http://schemas.microsoft.com/office/drawing/2014/main" id="{A42191B9-E3A1-FA4C-B104-16911D23D9BB}"/>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847448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5EA27C6-F96D-BA4C-B4B4-43A24E99BE95}"/>
              </a:ext>
            </a:extLst>
          </p:cNvPr>
          <p:cNvGrpSpPr/>
          <p:nvPr userDrawn="1"/>
        </p:nvGrpSpPr>
        <p:grpSpPr>
          <a:xfrm>
            <a:off x="-869469" y="-186580"/>
            <a:ext cx="6709139" cy="5877516"/>
            <a:chOff x="-592743" y="-102358"/>
            <a:chExt cx="6433127" cy="5635717"/>
          </a:xfrm>
        </p:grpSpPr>
        <p:sp>
          <p:nvSpPr>
            <p:cNvPr id="7" name="Freeform 6">
              <a:extLst>
                <a:ext uri="{FF2B5EF4-FFF2-40B4-BE49-F238E27FC236}">
                  <a16:creationId xmlns:a16="http://schemas.microsoft.com/office/drawing/2014/main" id="{EBF98FB7-2B56-8343-8C62-3DDB30B702F6}"/>
                </a:ext>
              </a:extLst>
            </p:cNvPr>
            <p:cNvSpPr/>
            <p:nvPr/>
          </p:nvSpPr>
          <p:spPr>
            <a:xfrm flipH="1">
              <a:off x="238064" y="76919"/>
              <a:ext cx="5602320" cy="5249306"/>
            </a:xfrm>
            <a:custGeom>
              <a:avLst/>
              <a:gdLst>
                <a:gd name="connsiteX0" fmla="*/ 5084171 w 5602320"/>
                <a:gd name="connsiteY0" fmla="*/ 0 h 5249306"/>
                <a:gd name="connsiteX1" fmla="*/ 530728 w 5602320"/>
                <a:gd name="connsiteY1" fmla="*/ 1 h 5249306"/>
                <a:gd name="connsiteX2" fmla="*/ 471272 w 5602320"/>
                <a:gd name="connsiteY2" fmla="*/ 80140 h 5249306"/>
                <a:gd name="connsiteX3" fmla="*/ 1092628 w 5602320"/>
                <a:gd name="connsiteY3" fmla="*/ 4156677 h 5249306"/>
                <a:gd name="connsiteX4" fmla="*/ 5506906 w 5602320"/>
                <a:gd name="connsiteY4" fmla="*/ 4495055 h 5249306"/>
                <a:gd name="connsiteX5" fmla="*/ 5602320 w 5602320"/>
                <a:gd name="connsiteY5" fmla="*/ 4393843 h 5249306"/>
                <a:gd name="connsiteX6" fmla="*/ 5602320 w 5602320"/>
                <a:gd name="connsiteY6" fmla="*/ 1152795 h 5249306"/>
                <a:gd name="connsiteX7" fmla="*/ 5602320 w 5602320"/>
                <a:gd name="connsiteY7" fmla="*/ 1 h 5249306"/>
                <a:gd name="connsiteX8" fmla="*/ 5084172 w 5602320"/>
                <a:gd name="connsiteY8" fmla="*/ 1 h 524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2320" h="5249306">
                  <a:moveTo>
                    <a:pt x="5084171" y="0"/>
                  </a:moveTo>
                  <a:lnTo>
                    <a:pt x="530728" y="1"/>
                  </a:lnTo>
                  <a:lnTo>
                    <a:pt x="471272" y="80140"/>
                  </a:lnTo>
                  <a:cubicBezTo>
                    <a:pt x="-332669" y="1232657"/>
                    <a:pt x="-96743" y="2967306"/>
                    <a:pt x="1092628" y="4156677"/>
                  </a:cubicBezTo>
                  <a:cubicBezTo>
                    <a:pt x="2405038" y="5469087"/>
                    <a:pt x="4381377" y="5620583"/>
                    <a:pt x="5506906" y="4495055"/>
                  </a:cubicBezTo>
                  <a:lnTo>
                    <a:pt x="5602320" y="4393843"/>
                  </a:lnTo>
                  <a:lnTo>
                    <a:pt x="5602320" y="1152795"/>
                  </a:lnTo>
                  <a:lnTo>
                    <a:pt x="5602320" y="1"/>
                  </a:lnTo>
                  <a:lnTo>
                    <a:pt x="5084172" y="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7">
              <a:extLst>
                <a:ext uri="{FF2B5EF4-FFF2-40B4-BE49-F238E27FC236}">
                  <a16:creationId xmlns:a16="http://schemas.microsoft.com/office/drawing/2014/main" id="{2BB0B3A9-9D82-E44E-970B-D378CD5E0021}"/>
                </a:ext>
              </a:extLst>
            </p:cNvPr>
            <p:cNvSpPr/>
            <p:nvPr/>
          </p:nvSpPr>
          <p:spPr>
            <a:xfrm rot="8959401">
              <a:off x="-592743" y="-102358"/>
              <a:ext cx="6073227" cy="5635717"/>
            </a:xfrm>
            <a:custGeom>
              <a:avLst/>
              <a:gdLst>
                <a:gd name="connsiteX0" fmla="*/ 2686718 w 6073227"/>
                <a:gd name="connsiteY0" fmla="*/ 4783570 h 5635717"/>
                <a:gd name="connsiteX1" fmla="*/ 2762187 w 6073227"/>
                <a:gd name="connsiteY1" fmla="*/ 4780310 h 5635717"/>
                <a:gd name="connsiteX2" fmla="*/ 5154697 w 6073227"/>
                <a:gd name="connsiteY2" fmla="*/ 2512133 h 5635717"/>
                <a:gd name="connsiteX3" fmla="*/ 2762188 w 6073227"/>
                <a:gd name="connsiteY3" fmla="*/ 243956 h 5635717"/>
                <a:gd name="connsiteX4" fmla="*/ 2493096 w 6073227"/>
                <a:gd name="connsiteY4" fmla="*/ 232332 h 5635717"/>
                <a:gd name="connsiteX5" fmla="*/ 2202701 w 6073227"/>
                <a:gd name="connsiteY5" fmla="*/ 267393 h 5635717"/>
                <a:gd name="connsiteX6" fmla="*/ 1878303 w 6073227"/>
                <a:gd name="connsiteY6" fmla="*/ 335457 h 5635717"/>
                <a:gd name="connsiteX7" fmla="*/ 1560982 w 6073227"/>
                <a:gd name="connsiteY7" fmla="*/ 431244 h 5635717"/>
                <a:gd name="connsiteX8" fmla="*/ 1342595 w 6073227"/>
                <a:gd name="connsiteY8" fmla="*/ 518425 h 5635717"/>
                <a:gd name="connsiteX9" fmla="*/ 1421638 w 6073227"/>
                <a:gd name="connsiteY9" fmla="*/ 468357 h 5635717"/>
                <a:gd name="connsiteX10" fmla="*/ 2306025 w 6073227"/>
                <a:gd name="connsiteY10" fmla="*/ 111393 h 5635717"/>
                <a:gd name="connsiteX11" fmla="*/ 4688554 w 6073227"/>
                <a:gd name="connsiteY11" fmla="*/ 357494 h 5635717"/>
                <a:gd name="connsiteX12" fmla="*/ 6045059 w 6073227"/>
                <a:gd name="connsiteY12" fmla="*/ 1923799 h 5635717"/>
                <a:gd name="connsiteX13" fmla="*/ 6073227 w 6073227"/>
                <a:gd name="connsiteY13" fmla="*/ 2022346 h 5635717"/>
                <a:gd name="connsiteX14" fmla="*/ 5759490 w 6073227"/>
                <a:gd name="connsiteY14" fmla="*/ 2551232 h 5635717"/>
                <a:gd name="connsiteX15" fmla="*/ 5753477 w 6073227"/>
                <a:gd name="connsiteY15" fmla="*/ 2480148 h 5635717"/>
                <a:gd name="connsiteX16" fmla="*/ 5701968 w 6073227"/>
                <a:gd name="connsiteY16" fmla="*/ 2218945 h 5635717"/>
                <a:gd name="connsiteX17" fmla="*/ 4782748 w 6073227"/>
                <a:gd name="connsiteY17" fmla="*/ 854716 h 5635717"/>
                <a:gd name="connsiteX18" fmla="*/ 4672947 w 6073227"/>
                <a:gd name="connsiteY18" fmla="*/ 779193 h 5635717"/>
                <a:gd name="connsiteX19" fmla="*/ 4725678 w 6073227"/>
                <a:gd name="connsiteY19" fmla="*/ 821811 h 5635717"/>
                <a:gd name="connsiteX20" fmla="*/ 5491707 w 6073227"/>
                <a:gd name="connsiteY20" fmla="*/ 2466351 h 5635717"/>
                <a:gd name="connsiteX21" fmla="*/ 2876318 w 6073227"/>
                <a:gd name="connsiteY21" fmla="*/ 4792084 h 5635717"/>
                <a:gd name="connsiteX22" fmla="*/ 974886 w 6073227"/>
                <a:gd name="connsiteY22" fmla="*/ 4097033 h 5635717"/>
                <a:gd name="connsiteX23" fmla="*/ 40703 w 6073227"/>
                <a:gd name="connsiteY23" fmla="*/ 2868356 h 5635717"/>
                <a:gd name="connsiteX24" fmla="*/ 1794480 w 6073227"/>
                <a:gd name="connsiteY24" fmla="*/ 461981 h 5635717"/>
                <a:gd name="connsiteX25" fmla="*/ 1953643 w 6073227"/>
                <a:gd name="connsiteY25" fmla="*/ 434777 h 5635717"/>
                <a:gd name="connsiteX26" fmla="*/ 1891492 w 6073227"/>
                <a:gd name="connsiteY26" fmla="*/ 451133 h 5635717"/>
                <a:gd name="connsiteX27" fmla="*/ 312597 w 6073227"/>
                <a:gd name="connsiteY27" fmla="*/ 2769361 h 5635717"/>
                <a:gd name="connsiteX28" fmla="*/ 2940360 w 6073227"/>
                <a:gd name="connsiteY28" fmla="*/ 4182930 h 5635717"/>
                <a:gd name="connsiteX29" fmla="*/ 3164757 w 6073227"/>
                <a:gd name="connsiteY29" fmla="*/ 4123878 h 5635717"/>
                <a:gd name="connsiteX30" fmla="*/ 3319725 w 6073227"/>
                <a:gd name="connsiteY30" fmla="*/ 4068364 h 5635717"/>
                <a:gd name="connsiteX31" fmla="*/ 3263172 w 6073227"/>
                <a:gd name="connsiteY31" fmla="*/ 4101409 h 5635717"/>
                <a:gd name="connsiteX32" fmla="*/ 2635509 w 6073227"/>
                <a:gd name="connsiteY32" fmla="*/ 4328957 h 5635717"/>
                <a:gd name="connsiteX33" fmla="*/ 974886 w 6073227"/>
                <a:gd name="connsiteY33" fmla="*/ 4097033 h 5635717"/>
                <a:gd name="connsiteX34" fmla="*/ 3478736 w 6073227"/>
                <a:gd name="connsiteY34" fmla="*/ 5635717 h 5635717"/>
                <a:gd name="connsiteX35" fmla="*/ 3566625 w 6073227"/>
                <a:gd name="connsiteY35" fmla="*/ 5609187 h 5635717"/>
                <a:gd name="connsiteX36" fmla="*/ 3849498 w 6073227"/>
                <a:gd name="connsiteY36" fmla="*/ 5497143 h 5635717"/>
                <a:gd name="connsiteX37" fmla="*/ 4079196 w 6073227"/>
                <a:gd name="connsiteY37" fmla="*/ 5383796 h 5635717"/>
                <a:gd name="connsiteX38" fmla="*/ 4013238 w 6073227"/>
                <a:gd name="connsiteY38" fmla="*/ 5494986 h 5635717"/>
                <a:gd name="connsiteX39" fmla="*/ 3704560 w 6073227"/>
                <a:gd name="connsiteY39" fmla="*/ 5588736 h 563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73227" h="5635717">
                  <a:moveTo>
                    <a:pt x="2686718" y="4783570"/>
                  </a:moveTo>
                  <a:lnTo>
                    <a:pt x="2762187" y="4780310"/>
                  </a:lnTo>
                  <a:cubicBezTo>
                    <a:pt x="4106024" y="4663553"/>
                    <a:pt x="5154697" y="3692614"/>
                    <a:pt x="5154697" y="2512133"/>
                  </a:cubicBezTo>
                  <a:cubicBezTo>
                    <a:pt x="5154697" y="1331651"/>
                    <a:pt x="4106024" y="360712"/>
                    <a:pt x="2762188" y="243956"/>
                  </a:cubicBezTo>
                  <a:lnTo>
                    <a:pt x="2493096" y="232332"/>
                  </a:lnTo>
                  <a:lnTo>
                    <a:pt x="2202701" y="267393"/>
                  </a:lnTo>
                  <a:cubicBezTo>
                    <a:pt x="2094865" y="285164"/>
                    <a:pt x="1986625" y="307799"/>
                    <a:pt x="1878303" y="335457"/>
                  </a:cubicBezTo>
                  <a:cubicBezTo>
                    <a:pt x="1769979" y="363116"/>
                    <a:pt x="1664137" y="395142"/>
                    <a:pt x="1560982" y="431244"/>
                  </a:cubicBezTo>
                  <a:lnTo>
                    <a:pt x="1342595" y="518425"/>
                  </a:lnTo>
                  <a:lnTo>
                    <a:pt x="1421638" y="468357"/>
                  </a:lnTo>
                  <a:cubicBezTo>
                    <a:pt x="1690515" y="314469"/>
                    <a:pt x="1987106" y="192823"/>
                    <a:pt x="2306025" y="111393"/>
                  </a:cubicBezTo>
                  <a:cubicBezTo>
                    <a:pt x="3156478" y="-105754"/>
                    <a:pt x="4004685" y="4194"/>
                    <a:pt x="4688554" y="357494"/>
                  </a:cubicBezTo>
                  <a:cubicBezTo>
                    <a:pt x="5329681" y="688711"/>
                    <a:pt x="5826369" y="1233813"/>
                    <a:pt x="6045059" y="1923799"/>
                  </a:cubicBezTo>
                  <a:lnTo>
                    <a:pt x="6073227" y="2022346"/>
                  </a:lnTo>
                  <a:lnTo>
                    <a:pt x="5759490" y="2551232"/>
                  </a:lnTo>
                  <a:lnTo>
                    <a:pt x="5753477" y="2480148"/>
                  </a:lnTo>
                  <a:cubicBezTo>
                    <a:pt x="5741265" y="2392973"/>
                    <a:pt x="5724152" y="2305826"/>
                    <a:pt x="5701968" y="2218945"/>
                  </a:cubicBezTo>
                  <a:cubicBezTo>
                    <a:pt x="5559996" y="1662914"/>
                    <a:pt x="5230525" y="1196810"/>
                    <a:pt x="4782748" y="854716"/>
                  </a:cubicBezTo>
                  <a:lnTo>
                    <a:pt x="4672947" y="779193"/>
                  </a:lnTo>
                  <a:lnTo>
                    <a:pt x="4725678" y="821811"/>
                  </a:lnTo>
                  <a:cubicBezTo>
                    <a:pt x="5198970" y="1242686"/>
                    <a:pt x="5491707" y="1824118"/>
                    <a:pt x="5491707" y="2466351"/>
                  </a:cubicBezTo>
                  <a:cubicBezTo>
                    <a:pt x="5491707" y="3750818"/>
                    <a:pt x="4320758" y="4792084"/>
                    <a:pt x="2876318" y="4792084"/>
                  </a:cubicBezTo>
                  <a:close/>
                  <a:moveTo>
                    <a:pt x="974886" y="4097033"/>
                  </a:moveTo>
                  <a:cubicBezTo>
                    <a:pt x="505318" y="3832716"/>
                    <a:pt x="156824" y="3402274"/>
                    <a:pt x="40703" y="2868356"/>
                  </a:cubicBezTo>
                  <a:cubicBezTo>
                    <a:pt x="-191542" y="1800520"/>
                    <a:pt x="593652" y="723149"/>
                    <a:pt x="1794480" y="461981"/>
                  </a:cubicBezTo>
                  <a:lnTo>
                    <a:pt x="1953643" y="434777"/>
                  </a:lnTo>
                  <a:lnTo>
                    <a:pt x="1891492" y="451133"/>
                  </a:lnTo>
                  <a:cubicBezTo>
                    <a:pt x="795409" y="791177"/>
                    <a:pt x="99154" y="1787973"/>
                    <a:pt x="312597" y="2769361"/>
                  </a:cubicBezTo>
                  <a:cubicBezTo>
                    <a:pt x="540268" y="3816175"/>
                    <a:pt x="1716759" y="4449052"/>
                    <a:pt x="2940360" y="4182930"/>
                  </a:cubicBezTo>
                  <a:cubicBezTo>
                    <a:pt x="3016836" y="4166298"/>
                    <a:pt x="3091685" y="4146547"/>
                    <a:pt x="3164757" y="4123878"/>
                  </a:cubicBezTo>
                  <a:lnTo>
                    <a:pt x="3319725" y="4068364"/>
                  </a:lnTo>
                  <a:lnTo>
                    <a:pt x="3263172" y="4101409"/>
                  </a:lnTo>
                  <a:cubicBezTo>
                    <a:pt x="3071208" y="4202323"/>
                    <a:pt x="2860665" y="4279987"/>
                    <a:pt x="2635509" y="4328957"/>
                  </a:cubicBezTo>
                  <a:cubicBezTo>
                    <a:pt x="2035095" y="4459541"/>
                    <a:pt x="1444455" y="4361349"/>
                    <a:pt x="974886" y="4097033"/>
                  </a:cubicBezTo>
                  <a:close/>
                  <a:moveTo>
                    <a:pt x="3478736" y="5635717"/>
                  </a:moveTo>
                  <a:lnTo>
                    <a:pt x="3566625" y="5609187"/>
                  </a:lnTo>
                  <a:cubicBezTo>
                    <a:pt x="3663332" y="5575341"/>
                    <a:pt x="3757680" y="5537912"/>
                    <a:pt x="3849498" y="5497143"/>
                  </a:cubicBezTo>
                  <a:lnTo>
                    <a:pt x="4079196" y="5383796"/>
                  </a:lnTo>
                  <a:lnTo>
                    <a:pt x="4013238" y="5494986"/>
                  </a:lnTo>
                  <a:lnTo>
                    <a:pt x="3704560" y="5588736"/>
                  </a:lnTo>
                  <a:close/>
                </a:path>
              </a:pathLst>
            </a:custGeom>
            <a:solidFill>
              <a:schemeClr val="accent1">
                <a:lumMod val="75000"/>
              </a:schemeClr>
            </a:solidFill>
            <a:ln>
              <a:noFill/>
            </a:ln>
            <a:effectLst>
              <a:outerShdw blurRad="228600" dist="508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 name="Picture Placeholder 20">
            <a:extLst>
              <a:ext uri="{FF2B5EF4-FFF2-40B4-BE49-F238E27FC236}">
                <a16:creationId xmlns:a16="http://schemas.microsoft.com/office/drawing/2014/main" id="{AF84F909-4FE3-D442-96FC-9B8896A76BF4}"/>
              </a:ext>
            </a:extLst>
          </p:cNvPr>
          <p:cNvSpPr>
            <a:spLocks noGrp="1"/>
          </p:cNvSpPr>
          <p:nvPr>
            <p:ph type="pic" sz="quarter" idx="10"/>
          </p:nvPr>
        </p:nvSpPr>
        <p:spPr>
          <a:xfrm>
            <a:off x="738404" y="730075"/>
            <a:ext cx="4579555" cy="4503704"/>
          </a:xfrm>
          <a:custGeom>
            <a:avLst/>
            <a:gdLst>
              <a:gd name="connsiteX0" fmla="*/ 2600428 w 4607093"/>
              <a:gd name="connsiteY0" fmla="*/ 275 h 4530786"/>
              <a:gd name="connsiteX1" fmla="*/ 4128662 w 4607093"/>
              <a:gd name="connsiteY1" fmla="*/ 688582 h 4530786"/>
              <a:gd name="connsiteX2" fmla="*/ 3708808 w 4607093"/>
              <a:gd name="connsiteY2" fmla="*/ 3891943 h 4530786"/>
              <a:gd name="connsiteX3" fmla="*/ 478432 w 4607093"/>
              <a:gd name="connsiteY3" fmla="*/ 3842205 h 4530786"/>
              <a:gd name="connsiteX4" fmla="*/ 898286 w 4607093"/>
              <a:gd name="connsiteY4" fmla="*/ 638843 h 4530786"/>
              <a:gd name="connsiteX5" fmla="*/ 2600428 w 4607093"/>
              <a:gd name="connsiteY5" fmla="*/ 275 h 4530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7093" h="4530786">
                <a:moveTo>
                  <a:pt x="2600428" y="275"/>
                </a:moveTo>
                <a:cubicBezTo>
                  <a:pt x="3185012" y="9276"/>
                  <a:pt x="3740610" y="239422"/>
                  <a:pt x="4128662" y="688582"/>
                </a:cubicBezTo>
                <a:cubicBezTo>
                  <a:pt x="4904766" y="1586901"/>
                  <a:pt x="4716791" y="3021095"/>
                  <a:pt x="3708808" y="3891943"/>
                </a:cubicBezTo>
                <a:cubicBezTo>
                  <a:pt x="2700825" y="4762792"/>
                  <a:pt x="1254537" y="4740523"/>
                  <a:pt x="478432" y="3842205"/>
                </a:cubicBezTo>
                <a:cubicBezTo>
                  <a:pt x="-297672" y="2943886"/>
                  <a:pt x="-109697" y="1509692"/>
                  <a:pt x="898286" y="638843"/>
                </a:cubicBezTo>
                <a:cubicBezTo>
                  <a:pt x="1402277" y="203418"/>
                  <a:pt x="2015845" y="-8726"/>
                  <a:pt x="2600428" y="275"/>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4" name="Right Triangle 3">
            <a:extLst>
              <a:ext uri="{FF2B5EF4-FFF2-40B4-BE49-F238E27FC236}">
                <a16:creationId xmlns:a16="http://schemas.microsoft.com/office/drawing/2014/main" id="{4F253532-88A6-1346-97EC-BC4C3E4BDA7A}"/>
              </a:ext>
            </a:extLst>
          </p:cNvPr>
          <p:cNvSpPr/>
          <p:nvPr userDrawn="1"/>
        </p:nvSpPr>
        <p:spPr>
          <a:xfrm flipH="1">
            <a:off x="2712606" y="0"/>
            <a:ext cx="6766787" cy="6857999"/>
          </a:xfrm>
          <a:prstGeom prst="rtTriangle">
            <a:avLst/>
          </a:prstGeom>
          <a:solidFill>
            <a:schemeClr val="bg2"/>
          </a:solidFill>
          <a:ln>
            <a:noFill/>
          </a:ln>
          <a:effectLst>
            <a:outerShdw blurRad="809842" dist="927100" dir="13500000" sx="74000" sy="74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Right Triangle 4">
            <a:extLst>
              <a:ext uri="{FF2B5EF4-FFF2-40B4-BE49-F238E27FC236}">
                <a16:creationId xmlns:a16="http://schemas.microsoft.com/office/drawing/2014/main" id="{8B1A54AC-1C06-EA46-8F75-2CC5B96A7F05}"/>
              </a:ext>
            </a:extLst>
          </p:cNvPr>
          <p:cNvSpPr/>
          <p:nvPr userDrawn="1"/>
        </p:nvSpPr>
        <p:spPr>
          <a:xfrm flipH="1">
            <a:off x="5425213" y="0"/>
            <a:ext cx="6766787" cy="6857999"/>
          </a:xfrm>
          <a:prstGeom prst="rtTriangle">
            <a:avLst/>
          </a:prstGeom>
          <a:solidFill>
            <a:schemeClr val="bg2"/>
          </a:solidFill>
          <a:ln>
            <a:noFill/>
          </a:ln>
          <a:effectLst>
            <a:outerShdw blurRad="809842" dist="927100" dir="13500000" sx="74000" sy="74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176041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916604E5-5667-294C-8910-E4A9F25619A2}"/>
              </a:ext>
            </a:extLst>
          </p:cNvPr>
          <p:cNvSpPr>
            <a:spLocks noGrp="1"/>
          </p:cNvSpPr>
          <p:nvPr>
            <p:ph type="pic" sz="quarter" idx="10"/>
          </p:nvPr>
        </p:nvSpPr>
        <p:spPr>
          <a:xfrm>
            <a:off x="6473230" y="1095036"/>
            <a:ext cx="1633547" cy="1633545"/>
          </a:xfrm>
          <a:custGeom>
            <a:avLst/>
            <a:gdLst>
              <a:gd name="connsiteX0" fmla="*/ 816774 w 1633547"/>
              <a:gd name="connsiteY0" fmla="*/ 0 h 1633545"/>
              <a:gd name="connsiteX1" fmla="*/ 1633547 w 1633547"/>
              <a:gd name="connsiteY1" fmla="*/ 816773 h 1633545"/>
              <a:gd name="connsiteX2" fmla="*/ 816774 w 1633547"/>
              <a:gd name="connsiteY2" fmla="*/ 1633545 h 1633545"/>
              <a:gd name="connsiteX3" fmla="*/ 0 w 1633547"/>
              <a:gd name="connsiteY3" fmla="*/ 816773 h 1633545"/>
              <a:gd name="connsiteX4" fmla="*/ 816774 w 1633547"/>
              <a:gd name="connsiteY4" fmla="*/ 0 h 1633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547" h="1633545">
                <a:moveTo>
                  <a:pt x="816774" y="0"/>
                </a:moveTo>
                <a:cubicBezTo>
                  <a:pt x="1267866" y="0"/>
                  <a:pt x="1633547" y="365682"/>
                  <a:pt x="1633547" y="816773"/>
                </a:cubicBezTo>
                <a:cubicBezTo>
                  <a:pt x="1633547" y="1267863"/>
                  <a:pt x="1267866" y="1633545"/>
                  <a:pt x="816774" y="1633545"/>
                </a:cubicBezTo>
                <a:cubicBezTo>
                  <a:pt x="365682" y="1633545"/>
                  <a:pt x="0" y="1267863"/>
                  <a:pt x="0" y="816773"/>
                </a:cubicBezTo>
                <a:cubicBezTo>
                  <a:pt x="0" y="365682"/>
                  <a:pt x="365682" y="0"/>
                  <a:pt x="816774"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33" name="Picture Placeholder 32">
            <a:extLst>
              <a:ext uri="{FF2B5EF4-FFF2-40B4-BE49-F238E27FC236}">
                <a16:creationId xmlns:a16="http://schemas.microsoft.com/office/drawing/2014/main" id="{CE16B145-C039-8442-AADF-D76259DBB69E}"/>
              </a:ext>
            </a:extLst>
          </p:cNvPr>
          <p:cNvSpPr>
            <a:spLocks noGrp="1"/>
          </p:cNvSpPr>
          <p:nvPr>
            <p:ph type="pic" sz="quarter" idx="11"/>
          </p:nvPr>
        </p:nvSpPr>
        <p:spPr>
          <a:xfrm>
            <a:off x="9192798" y="1095036"/>
            <a:ext cx="1633547" cy="1633545"/>
          </a:xfrm>
          <a:custGeom>
            <a:avLst/>
            <a:gdLst>
              <a:gd name="connsiteX0" fmla="*/ 816774 w 1633547"/>
              <a:gd name="connsiteY0" fmla="*/ 0 h 1633545"/>
              <a:gd name="connsiteX1" fmla="*/ 1633547 w 1633547"/>
              <a:gd name="connsiteY1" fmla="*/ 816773 h 1633545"/>
              <a:gd name="connsiteX2" fmla="*/ 816774 w 1633547"/>
              <a:gd name="connsiteY2" fmla="*/ 1633545 h 1633545"/>
              <a:gd name="connsiteX3" fmla="*/ 0 w 1633547"/>
              <a:gd name="connsiteY3" fmla="*/ 816773 h 1633545"/>
              <a:gd name="connsiteX4" fmla="*/ 816774 w 1633547"/>
              <a:gd name="connsiteY4" fmla="*/ 0 h 1633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547" h="1633545">
                <a:moveTo>
                  <a:pt x="816774" y="0"/>
                </a:moveTo>
                <a:cubicBezTo>
                  <a:pt x="1267866" y="0"/>
                  <a:pt x="1633547" y="365682"/>
                  <a:pt x="1633547" y="816773"/>
                </a:cubicBezTo>
                <a:cubicBezTo>
                  <a:pt x="1633547" y="1267863"/>
                  <a:pt x="1267866" y="1633545"/>
                  <a:pt x="816774" y="1633545"/>
                </a:cubicBezTo>
                <a:cubicBezTo>
                  <a:pt x="365682" y="1633545"/>
                  <a:pt x="0" y="1267863"/>
                  <a:pt x="0" y="816773"/>
                </a:cubicBezTo>
                <a:cubicBezTo>
                  <a:pt x="0" y="365682"/>
                  <a:pt x="365682" y="0"/>
                  <a:pt x="816774"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35" name="Picture Placeholder 34">
            <a:extLst>
              <a:ext uri="{FF2B5EF4-FFF2-40B4-BE49-F238E27FC236}">
                <a16:creationId xmlns:a16="http://schemas.microsoft.com/office/drawing/2014/main" id="{E3576F50-3A9B-DC4F-8B0E-72942B0A20B1}"/>
              </a:ext>
            </a:extLst>
          </p:cNvPr>
          <p:cNvSpPr>
            <a:spLocks noGrp="1"/>
          </p:cNvSpPr>
          <p:nvPr>
            <p:ph type="pic" sz="quarter" idx="12"/>
          </p:nvPr>
        </p:nvSpPr>
        <p:spPr>
          <a:xfrm>
            <a:off x="6473230" y="3788809"/>
            <a:ext cx="1633547" cy="1633545"/>
          </a:xfrm>
          <a:custGeom>
            <a:avLst/>
            <a:gdLst>
              <a:gd name="connsiteX0" fmla="*/ 816774 w 1633547"/>
              <a:gd name="connsiteY0" fmla="*/ 0 h 1633545"/>
              <a:gd name="connsiteX1" fmla="*/ 1633547 w 1633547"/>
              <a:gd name="connsiteY1" fmla="*/ 816773 h 1633545"/>
              <a:gd name="connsiteX2" fmla="*/ 816774 w 1633547"/>
              <a:gd name="connsiteY2" fmla="*/ 1633545 h 1633545"/>
              <a:gd name="connsiteX3" fmla="*/ 0 w 1633547"/>
              <a:gd name="connsiteY3" fmla="*/ 816773 h 1633545"/>
              <a:gd name="connsiteX4" fmla="*/ 816774 w 1633547"/>
              <a:gd name="connsiteY4" fmla="*/ 0 h 1633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547" h="1633545">
                <a:moveTo>
                  <a:pt x="816774" y="0"/>
                </a:moveTo>
                <a:cubicBezTo>
                  <a:pt x="1267866" y="0"/>
                  <a:pt x="1633547" y="365682"/>
                  <a:pt x="1633547" y="816773"/>
                </a:cubicBezTo>
                <a:cubicBezTo>
                  <a:pt x="1633547" y="1267863"/>
                  <a:pt x="1267866" y="1633545"/>
                  <a:pt x="816774" y="1633545"/>
                </a:cubicBezTo>
                <a:cubicBezTo>
                  <a:pt x="365682" y="1633545"/>
                  <a:pt x="0" y="1267863"/>
                  <a:pt x="0" y="816773"/>
                </a:cubicBezTo>
                <a:cubicBezTo>
                  <a:pt x="0" y="365682"/>
                  <a:pt x="365682" y="0"/>
                  <a:pt x="816774"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34" name="Picture Placeholder 33">
            <a:extLst>
              <a:ext uri="{FF2B5EF4-FFF2-40B4-BE49-F238E27FC236}">
                <a16:creationId xmlns:a16="http://schemas.microsoft.com/office/drawing/2014/main" id="{4108F08B-337E-B04B-A5C7-F0B9E79AD287}"/>
              </a:ext>
            </a:extLst>
          </p:cNvPr>
          <p:cNvSpPr>
            <a:spLocks noGrp="1"/>
          </p:cNvSpPr>
          <p:nvPr>
            <p:ph type="pic" sz="quarter" idx="13"/>
          </p:nvPr>
        </p:nvSpPr>
        <p:spPr>
          <a:xfrm>
            <a:off x="9192798" y="3788809"/>
            <a:ext cx="1633547" cy="1633545"/>
          </a:xfrm>
          <a:custGeom>
            <a:avLst/>
            <a:gdLst>
              <a:gd name="connsiteX0" fmla="*/ 816774 w 1633547"/>
              <a:gd name="connsiteY0" fmla="*/ 0 h 1633545"/>
              <a:gd name="connsiteX1" fmla="*/ 1633547 w 1633547"/>
              <a:gd name="connsiteY1" fmla="*/ 816773 h 1633545"/>
              <a:gd name="connsiteX2" fmla="*/ 816774 w 1633547"/>
              <a:gd name="connsiteY2" fmla="*/ 1633545 h 1633545"/>
              <a:gd name="connsiteX3" fmla="*/ 0 w 1633547"/>
              <a:gd name="connsiteY3" fmla="*/ 816773 h 1633545"/>
              <a:gd name="connsiteX4" fmla="*/ 816774 w 1633547"/>
              <a:gd name="connsiteY4" fmla="*/ 0 h 1633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3547" h="1633545">
                <a:moveTo>
                  <a:pt x="816774" y="0"/>
                </a:moveTo>
                <a:cubicBezTo>
                  <a:pt x="1267866" y="0"/>
                  <a:pt x="1633547" y="365682"/>
                  <a:pt x="1633547" y="816773"/>
                </a:cubicBezTo>
                <a:cubicBezTo>
                  <a:pt x="1633547" y="1267863"/>
                  <a:pt x="1267866" y="1633545"/>
                  <a:pt x="816774" y="1633545"/>
                </a:cubicBezTo>
                <a:cubicBezTo>
                  <a:pt x="365682" y="1633545"/>
                  <a:pt x="0" y="1267863"/>
                  <a:pt x="0" y="816773"/>
                </a:cubicBezTo>
                <a:cubicBezTo>
                  <a:pt x="0" y="365682"/>
                  <a:pt x="365682" y="0"/>
                  <a:pt x="816774"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3" name="Right Triangle 2">
            <a:extLst>
              <a:ext uri="{FF2B5EF4-FFF2-40B4-BE49-F238E27FC236}">
                <a16:creationId xmlns:a16="http://schemas.microsoft.com/office/drawing/2014/main" id="{2BE33880-A562-284D-B6A0-3BC7CBC9AAB5}"/>
              </a:ext>
            </a:extLst>
          </p:cNvPr>
          <p:cNvSpPr/>
          <p:nvPr userDrawn="1"/>
        </p:nvSpPr>
        <p:spPr>
          <a:xfrm flipV="1">
            <a:off x="0" y="0"/>
            <a:ext cx="4547286" cy="4547286"/>
          </a:xfrm>
          <a:prstGeom prst="rtTriangle">
            <a:avLst/>
          </a:prstGeom>
          <a:solidFill>
            <a:schemeClr val="bg2"/>
          </a:solidFill>
          <a:ln>
            <a:noFill/>
          </a:ln>
          <a:effectLst>
            <a:outerShdw blurRad="393700" dist="660400" dir="2700000" sx="76000" sy="76000" algn="tl" rotWithShape="0">
              <a:schemeClr val="tx1">
                <a:alpha val="21405"/>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Picture Placeholder 30">
            <a:extLst>
              <a:ext uri="{FF2B5EF4-FFF2-40B4-BE49-F238E27FC236}">
                <a16:creationId xmlns:a16="http://schemas.microsoft.com/office/drawing/2014/main" id="{AE993A30-29CF-8745-87C9-526F946B1CDB}"/>
              </a:ext>
            </a:extLst>
          </p:cNvPr>
          <p:cNvSpPr>
            <a:spLocks noGrp="1"/>
          </p:cNvSpPr>
          <p:nvPr>
            <p:ph type="pic" sz="quarter" idx="14"/>
          </p:nvPr>
        </p:nvSpPr>
        <p:spPr>
          <a:xfrm>
            <a:off x="1055687" y="871211"/>
            <a:ext cx="4554280" cy="2557789"/>
          </a:xfrm>
          <a:custGeom>
            <a:avLst/>
            <a:gdLst>
              <a:gd name="connsiteX0" fmla="*/ 130371 w 4554280"/>
              <a:gd name="connsiteY0" fmla="*/ 0 h 2557789"/>
              <a:gd name="connsiteX1" fmla="*/ 4423909 w 4554280"/>
              <a:gd name="connsiteY1" fmla="*/ 0 h 2557789"/>
              <a:gd name="connsiteX2" fmla="*/ 4554280 w 4554280"/>
              <a:gd name="connsiteY2" fmla="*/ 130371 h 2557789"/>
              <a:gd name="connsiteX3" fmla="*/ 4554280 w 4554280"/>
              <a:gd name="connsiteY3" fmla="*/ 2427418 h 2557789"/>
              <a:gd name="connsiteX4" fmla="*/ 4423909 w 4554280"/>
              <a:gd name="connsiteY4" fmla="*/ 2557789 h 2557789"/>
              <a:gd name="connsiteX5" fmla="*/ 130371 w 4554280"/>
              <a:gd name="connsiteY5" fmla="*/ 2557789 h 2557789"/>
              <a:gd name="connsiteX6" fmla="*/ 0 w 4554280"/>
              <a:gd name="connsiteY6" fmla="*/ 2427418 h 2557789"/>
              <a:gd name="connsiteX7" fmla="*/ 0 w 4554280"/>
              <a:gd name="connsiteY7" fmla="*/ 130371 h 2557789"/>
              <a:gd name="connsiteX8" fmla="*/ 130371 w 4554280"/>
              <a:gd name="connsiteY8" fmla="*/ 0 h 255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54280" h="2557789">
                <a:moveTo>
                  <a:pt x="130371" y="0"/>
                </a:moveTo>
                <a:lnTo>
                  <a:pt x="4423909" y="0"/>
                </a:lnTo>
                <a:cubicBezTo>
                  <a:pt x="4495911" y="0"/>
                  <a:pt x="4554280" y="58369"/>
                  <a:pt x="4554280" y="130371"/>
                </a:cubicBezTo>
                <a:lnTo>
                  <a:pt x="4554280" y="2427418"/>
                </a:lnTo>
                <a:cubicBezTo>
                  <a:pt x="4554280" y="2499420"/>
                  <a:pt x="4495911" y="2557789"/>
                  <a:pt x="4423909" y="2557789"/>
                </a:cubicBezTo>
                <a:lnTo>
                  <a:pt x="130371" y="2557789"/>
                </a:lnTo>
                <a:cubicBezTo>
                  <a:pt x="58369" y="2557789"/>
                  <a:pt x="0" y="2499420"/>
                  <a:pt x="0" y="2427418"/>
                </a:cubicBezTo>
                <a:lnTo>
                  <a:pt x="0" y="130371"/>
                </a:lnTo>
                <a:cubicBezTo>
                  <a:pt x="0" y="58369"/>
                  <a:pt x="58369" y="0"/>
                  <a:pt x="130371"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13126883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55A2B90-CC36-0A40-A779-D025D8E1699B}"/>
              </a:ext>
            </a:extLst>
          </p:cNvPr>
          <p:cNvGrpSpPr/>
          <p:nvPr userDrawn="1"/>
        </p:nvGrpSpPr>
        <p:grpSpPr>
          <a:xfrm flipH="1">
            <a:off x="9498227" y="0"/>
            <a:ext cx="2693772" cy="2693772"/>
            <a:chOff x="1" y="0"/>
            <a:chExt cx="2964871" cy="2964871"/>
          </a:xfrm>
        </p:grpSpPr>
        <p:sp>
          <p:nvSpPr>
            <p:cNvPr id="4" name="Freeform: Shape 64">
              <a:extLst>
                <a:ext uri="{FF2B5EF4-FFF2-40B4-BE49-F238E27FC236}">
                  <a16:creationId xmlns:a16="http://schemas.microsoft.com/office/drawing/2014/main" id="{7C729A01-4FF9-FE41-9221-6EE56240ECE7}"/>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Shape 108">
              <a:extLst>
                <a:ext uri="{FF2B5EF4-FFF2-40B4-BE49-F238E27FC236}">
                  <a16:creationId xmlns:a16="http://schemas.microsoft.com/office/drawing/2014/main" id="{E4359DAE-86E3-694B-AA09-C6E18BC4CC28}"/>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 name="Group 5">
            <a:extLst>
              <a:ext uri="{FF2B5EF4-FFF2-40B4-BE49-F238E27FC236}">
                <a16:creationId xmlns:a16="http://schemas.microsoft.com/office/drawing/2014/main" id="{88AAC84A-6FE0-4348-9EA3-DE11D496159C}"/>
              </a:ext>
            </a:extLst>
          </p:cNvPr>
          <p:cNvGrpSpPr/>
          <p:nvPr userDrawn="1"/>
        </p:nvGrpSpPr>
        <p:grpSpPr>
          <a:xfrm flipH="1" flipV="1">
            <a:off x="10134599" y="4800600"/>
            <a:ext cx="2057400" cy="2057400"/>
            <a:chOff x="1" y="0"/>
            <a:chExt cx="2964871" cy="2964871"/>
          </a:xfrm>
        </p:grpSpPr>
        <p:sp>
          <p:nvSpPr>
            <p:cNvPr id="7" name="Freeform: Shape 64">
              <a:extLst>
                <a:ext uri="{FF2B5EF4-FFF2-40B4-BE49-F238E27FC236}">
                  <a16:creationId xmlns:a16="http://schemas.microsoft.com/office/drawing/2014/main" id="{60D0C89A-7AFC-8B4A-89C3-7DEC355081F5}"/>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108">
              <a:extLst>
                <a:ext uri="{FF2B5EF4-FFF2-40B4-BE49-F238E27FC236}">
                  <a16:creationId xmlns:a16="http://schemas.microsoft.com/office/drawing/2014/main" id="{CCFD374D-8E40-3F49-BF43-8B6FBDA99B66}"/>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9" name="Rounded Rectangle 8">
            <a:extLst>
              <a:ext uri="{FF2B5EF4-FFF2-40B4-BE49-F238E27FC236}">
                <a16:creationId xmlns:a16="http://schemas.microsoft.com/office/drawing/2014/main" id="{C8668E60-B03B-4946-8991-D1DF919DD57C}"/>
              </a:ext>
            </a:extLst>
          </p:cNvPr>
          <p:cNvSpPr/>
          <p:nvPr userDrawn="1"/>
        </p:nvSpPr>
        <p:spPr>
          <a:xfrm>
            <a:off x="1055688" y="2328159"/>
            <a:ext cx="2915307" cy="3361440"/>
          </a:xfrm>
          <a:prstGeom prst="roundRect">
            <a:avLst>
              <a:gd name="adj" fmla="val 5097"/>
            </a:avLst>
          </a:prstGeom>
          <a:solidFill>
            <a:schemeClr val="bg2"/>
          </a:solidFill>
          <a:ln>
            <a:noFill/>
          </a:ln>
          <a:effectLst>
            <a:outerShdw blurRad="489473" dist="381000" dir="5400000" sx="87000" sy="8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10" name="Rounded Rectangle 9">
            <a:extLst>
              <a:ext uri="{FF2B5EF4-FFF2-40B4-BE49-F238E27FC236}">
                <a16:creationId xmlns:a16="http://schemas.microsoft.com/office/drawing/2014/main" id="{0B495DF1-F139-A44B-B768-863B57217FC4}"/>
              </a:ext>
            </a:extLst>
          </p:cNvPr>
          <p:cNvSpPr/>
          <p:nvPr userDrawn="1"/>
        </p:nvSpPr>
        <p:spPr>
          <a:xfrm>
            <a:off x="1055688" y="2331669"/>
            <a:ext cx="2915307" cy="3354420"/>
          </a:xfrm>
          <a:prstGeom prst="roundRect">
            <a:avLst>
              <a:gd name="adj" fmla="val 5097"/>
            </a:avLst>
          </a:prstGeom>
          <a:solidFill>
            <a:schemeClr val="bg2"/>
          </a:solidFill>
          <a:ln>
            <a:noFill/>
          </a:ln>
          <a:effectLst>
            <a:outerShdw blurRad="38100" dist="12700" dir="162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1" name="Rounded Rectangle 10">
            <a:extLst>
              <a:ext uri="{FF2B5EF4-FFF2-40B4-BE49-F238E27FC236}">
                <a16:creationId xmlns:a16="http://schemas.microsoft.com/office/drawing/2014/main" id="{5406D184-622B-524E-B23C-FCD037B67FC8}"/>
              </a:ext>
            </a:extLst>
          </p:cNvPr>
          <p:cNvSpPr/>
          <p:nvPr userDrawn="1"/>
        </p:nvSpPr>
        <p:spPr>
          <a:xfrm>
            <a:off x="1193574" y="4999439"/>
            <a:ext cx="2639535" cy="567069"/>
          </a:xfrm>
          <a:prstGeom prst="roundRect">
            <a:avLst>
              <a:gd name="adj" fmla="val 12576"/>
            </a:avLst>
          </a:prstGeom>
          <a:solidFill>
            <a:schemeClr val="bg2"/>
          </a:solidFill>
          <a:ln>
            <a:noFill/>
          </a:ln>
          <a:effectLst>
            <a:outerShdw blurRad="508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cxnSp>
        <p:nvCxnSpPr>
          <p:cNvPr id="13" name="Straight Connector 12">
            <a:extLst>
              <a:ext uri="{FF2B5EF4-FFF2-40B4-BE49-F238E27FC236}">
                <a16:creationId xmlns:a16="http://schemas.microsoft.com/office/drawing/2014/main" id="{9957D771-5E65-A845-A4F3-0CB7DDE1AAD2}"/>
              </a:ext>
            </a:extLst>
          </p:cNvPr>
          <p:cNvCxnSpPr>
            <a:cxnSpLocks/>
          </p:cNvCxnSpPr>
          <p:nvPr userDrawn="1"/>
        </p:nvCxnSpPr>
        <p:spPr>
          <a:xfrm>
            <a:off x="1318768" y="4836392"/>
            <a:ext cx="2389146" cy="0"/>
          </a:xfrm>
          <a:prstGeom prst="line">
            <a:avLst/>
          </a:prstGeom>
          <a:ln w="25400" cap="rnd">
            <a:prstDash val="solid"/>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D8698404-F5AF-634A-86F2-DA9D164B21F5}"/>
              </a:ext>
            </a:extLst>
          </p:cNvPr>
          <p:cNvSpPr/>
          <p:nvPr userDrawn="1"/>
        </p:nvSpPr>
        <p:spPr>
          <a:xfrm>
            <a:off x="8221006" y="2328159"/>
            <a:ext cx="2915307" cy="3361440"/>
          </a:xfrm>
          <a:prstGeom prst="roundRect">
            <a:avLst>
              <a:gd name="adj" fmla="val 5097"/>
            </a:avLst>
          </a:prstGeom>
          <a:solidFill>
            <a:schemeClr val="bg2"/>
          </a:solidFill>
          <a:ln>
            <a:noFill/>
          </a:ln>
          <a:effectLst>
            <a:outerShdw blurRad="489473" dist="381000" dir="5400000" sx="87000" sy="8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15" name="Rounded Rectangle 14">
            <a:extLst>
              <a:ext uri="{FF2B5EF4-FFF2-40B4-BE49-F238E27FC236}">
                <a16:creationId xmlns:a16="http://schemas.microsoft.com/office/drawing/2014/main" id="{981724E9-BDB0-2D4C-854D-4A8C5A669971}"/>
              </a:ext>
            </a:extLst>
          </p:cNvPr>
          <p:cNvSpPr/>
          <p:nvPr userDrawn="1"/>
        </p:nvSpPr>
        <p:spPr>
          <a:xfrm>
            <a:off x="8221006" y="2331669"/>
            <a:ext cx="2915307" cy="3354420"/>
          </a:xfrm>
          <a:prstGeom prst="roundRect">
            <a:avLst>
              <a:gd name="adj" fmla="val 5097"/>
            </a:avLst>
          </a:prstGeom>
          <a:solidFill>
            <a:schemeClr val="bg2"/>
          </a:solidFill>
          <a:ln>
            <a:noFill/>
          </a:ln>
          <a:effectLst>
            <a:outerShdw blurRad="38100" dist="12700" dir="162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16" name="Rounded Rectangle 15">
            <a:extLst>
              <a:ext uri="{FF2B5EF4-FFF2-40B4-BE49-F238E27FC236}">
                <a16:creationId xmlns:a16="http://schemas.microsoft.com/office/drawing/2014/main" id="{C205E0D1-AAD1-C14F-ABCA-AB1B3E8B7038}"/>
              </a:ext>
            </a:extLst>
          </p:cNvPr>
          <p:cNvSpPr/>
          <p:nvPr userDrawn="1"/>
        </p:nvSpPr>
        <p:spPr>
          <a:xfrm>
            <a:off x="8358892" y="4999439"/>
            <a:ext cx="2639535" cy="567069"/>
          </a:xfrm>
          <a:prstGeom prst="roundRect">
            <a:avLst>
              <a:gd name="adj" fmla="val 12576"/>
            </a:avLst>
          </a:prstGeom>
          <a:solidFill>
            <a:schemeClr val="bg2"/>
          </a:solidFill>
          <a:ln>
            <a:noFill/>
          </a:ln>
          <a:effectLst>
            <a:outerShdw blurRad="508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cxnSp>
        <p:nvCxnSpPr>
          <p:cNvPr id="18" name="Straight Connector 17">
            <a:extLst>
              <a:ext uri="{FF2B5EF4-FFF2-40B4-BE49-F238E27FC236}">
                <a16:creationId xmlns:a16="http://schemas.microsoft.com/office/drawing/2014/main" id="{20415CC4-8099-984A-9B15-FDACF0FAD373}"/>
              </a:ext>
            </a:extLst>
          </p:cNvPr>
          <p:cNvCxnSpPr>
            <a:cxnSpLocks/>
          </p:cNvCxnSpPr>
          <p:nvPr userDrawn="1"/>
        </p:nvCxnSpPr>
        <p:spPr>
          <a:xfrm>
            <a:off x="8484086" y="4836392"/>
            <a:ext cx="2389146" cy="0"/>
          </a:xfrm>
          <a:prstGeom prst="line">
            <a:avLst/>
          </a:prstGeom>
          <a:ln w="25400" cap="rnd">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483D236F-BAD2-754E-8D85-B794CE54333F}"/>
              </a:ext>
            </a:extLst>
          </p:cNvPr>
          <p:cNvSpPr/>
          <p:nvPr userDrawn="1"/>
        </p:nvSpPr>
        <p:spPr>
          <a:xfrm>
            <a:off x="4638347" y="2328159"/>
            <a:ext cx="2915307" cy="3361440"/>
          </a:xfrm>
          <a:prstGeom prst="roundRect">
            <a:avLst>
              <a:gd name="adj" fmla="val 5097"/>
            </a:avLst>
          </a:prstGeom>
          <a:solidFill>
            <a:schemeClr val="bg2"/>
          </a:solidFill>
          <a:ln>
            <a:noFill/>
          </a:ln>
          <a:effectLst>
            <a:outerShdw blurRad="489473" dist="381000" dir="5400000" sx="87000" sy="87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sp>
        <p:nvSpPr>
          <p:cNvPr id="20" name="Rounded Rectangle 19">
            <a:extLst>
              <a:ext uri="{FF2B5EF4-FFF2-40B4-BE49-F238E27FC236}">
                <a16:creationId xmlns:a16="http://schemas.microsoft.com/office/drawing/2014/main" id="{633FBE3D-33C9-B84F-A900-21569257B2C4}"/>
              </a:ext>
            </a:extLst>
          </p:cNvPr>
          <p:cNvSpPr/>
          <p:nvPr userDrawn="1"/>
        </p:nvSpPr>
        <p:spPr>
          <a:xfrm>
            <a:off x="4638347" y="2331669"/>
            <a:ext cx="2915307" cy="3354420"/>
          </a:xfrm>
          <a:prstGeom prst="roundRect">
            <a:avLst>
              <a:gd name="adj" fmla="val 5097"/>
            </a:avLst>
          </a:prstGeom>
          <a:solidFill>
            <a:schemeClr val="bg2"/>
          </a:solidFill>
          <a:ln>
            <a:noFill/>
          </a:ln>
          <a:effectLst>
            <a:outerShdw blurRad="38100" dist="12700" dir="16200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21" name="Rounded Rectangle 20">
            <a:extLst>
              <a:ext uri="{FF2B5EF4-FFF2-40B4-BE49-F238E27FC236}">
                <a16:creationId xmlns:a16="http://schemas.microsoft.com/office/drawing/2014/main" id="{05BA3876-F089-AD48-A480-F2D05961F3E7}"/>
              </a:ext>
            </a:extLst>
          </p:cNvPr>
          <p:cNvSpPr/>
          <p:nvPr userDrawn="1"/>
        </p:nvSpPr>
        <p:spPr>
          <a:xfrm>
            <a:off x="4776233" y="4999439"/>
            <a:ext cx="2639535" cy="567069"/>
          </a:xfrm>
          <a:prstGeom prst="roundRect">
            <a:avLst>
              <a:gd name="adj" fmla="val 12576"/>
            </a:avLst>
          </a:prstGeom>
          <a:solidFill>
            <a:schemeClr val="bg2"/>
          </a:solidFill>
          <a:ln>
            <a:noFill/>
          </a:ln>
          <a:effectLst>
            <a:outerShdw blurRad="508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dirty="0"/>
          </a:p>
        </p:txBody>
      </p:sp>
      <p:cxnSp>
        <p:nvCxnSpPr>
          <p:cNvPr id="23" name="Straight Connector 22">
            <a:extLst>
              <a:ext uri="{FF2B5EF4-FFF2-40B4-BE49-F238E27FC236}">
                <a16:creationId xmlns:a16="http://schemas.microsoft.com/office/drawing/2014/main" id="{D8ED3D63-C84B-354E-B3D9-CD3B5F86BE92}"/>
              </a:ext>
            </a:extLst>
          </p:cNvPr>
          <p:cNvCxnSpPr>
            <a:cxnSpLocks/>
          </p:cNvCxnSpPr>
          <p:nvPr userDrawn="1"/>
        </p:nvCxnSpPr>
        <p:spPr>
          <a:xfrm>
            <a:off x="4901427" y="4836392"/>
            <a:ext cx="2389146" cy="0"/>
          </a:xfrm>
          <a:prstGeom prst="line">
            <a:avLst/>
          </a:prstGeom>
          <a:ln w="25400" cap="rnd">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8" name="Picture Placeholder 27">
            <a:extLst>
              <a:ext uri="{FF2B5EF4-FFF2-40B4-BE49-F238E27FC236}">
                <a16:creationId xmlns:a16="http://schemas.microsoft.com/office/drawing/2014/main" id="{8B3B7CF2-79F3-B04F-8B24-5067BBA3F339}"/>
              </a:ext>
            </a:extLst>
          </p:cNvPr>
          <p:cNvSpPr>
            <a:spLocks noGrp="1"/>
          </p:cNvSpPr>
          <p:nvPr>
            <p:ph type="pic" sz="quarter" idx="10"/>
          </p:nvPr>
        </p:nvSpPr>
        <p:spPr>
          <a:xfrm>
            <a:off x="1193574" y="2422728"/>
            <a:ext cx="2639535" cy="2322116"/>
          </a:xfrm>
          <a:custGeom>
            <a:avLst/>
            <a:gdLst>
              <a:gd name="connsiteX0" fmla="*/ 134102 w 2639535"/>
              <a:gd name="connsiteY0" fmla="*/ 0 h 2322116"/>
              <a:gd name="connsiteX1" fmla="*/ 2505433 w 2639535"/>
              <a:gd name="connsiteY1" fmla="*/ 0 h 2322116"/>
              <a:gd name="connsiteX2" fmla="*/ 2639535 w 2639535"/>
              <a:gd name="connsiteY2" fmla="*/ 134102 h 2322116"/>
              <a:gd name="connsiteX3" fmla="*/ 2639535 w 2639535"/>
              <a:gd name="connsiteY3" fmla="*/ 2322116 h 2322116"/>
              <a:gd name="connsiteX4" fmla="*/ 0 w 2639535"/>
              <a:gd name="connsiteY4" fmla="*/ 2322116 h 2322116"/>
              <a:gd name="connsiteX5" fmla="*/ 0 w 2639535"/>
              <a:gd name="connsiteY5" fmla="*/ 134102 h 2322116"/>
              <a:gd name="connsiteX6" fmla="*/ 134102 w 2639535"/>
              <a:gd name="connsiteY6" fmla="*/ 0 h 2322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9535" h="2322116">
                <a:moveTo>
                  <a:pt x="134102" y="0"/>
                </a:moveTo>
                <a:lnTo>
                  <a:pt x="2505433" y="0"/>
                </a:lnTo>
                <a:cubicBezTo>
                  <a:pt x="2579495" y="0"/>
                  <a:pt x="2639535" y="60040"/>
                  <a:pt x="2639535" y="134102"/>
                </a:cubicBezTo>
                <a:lnTo>
                  <a:pt x="2639535" y="2322116"/>
                </a:lnTo>
                <a:lnTo>
                  <a:pt x="0" y="2322116"/>
                </a:lnTo>
                <a:lnTo>
                  <a:pt x="0" y="134102"/>
                </a:lnTo>
                <a:cubicBezTo>
                  <a:pt x="0" y="60040"/>
                  <a:pt x="60040" y="0"/>
                  <a:pt x="13410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29" name="Picture Placeholder 28">
            <a:extLst>
              <a:ext uri="{FF2B5EF4-FFF2-40B4-BE49-F238E27FC236}">
                <a16:creationId xmlns:a16="http://schemas.microsoft.com/office/drawing/2014/main" id="{B38123F3-202C-1744-9A82-84107CFBB79D}"/>
              </a:ext>
            </a:extLst>
          </p:cNvPr>
          <p:cNvSpPr>
            <a:spLocks noGrp="1"/>
          </p:cNvSpPr>
          <p:nvPr>
            <p:ph type="pic" sz="quarter" idx="11"/>
          </p:nvPr>
        </p:nvSpPr>
        <p:spPr>
          <a:xfrm>
            <a:off x="4776233" y="2422728"/>
            <a:ext cx="2639535" cy="2322116"/>
          </a:xfrm>
          <a:custGeom>
            <a:avLst/>
            <a:gdLst>
              <a:gd name="connsiteX0" fmla="*/ 134102 w 2639535"/>
              <a:gd name="connsiteY0" fmla="*/ 0 h 2322116"/>
              <a:gd name="connsiteX1" fmla="*/ 2505433 w 2639535"/>
              <a:gd name="connsiteY1" fmla="*/ 0 h 2322116"/>
              <a:gd name="connsiteX2" fmla="*/ 2639535 w 2639535"/>
              <a:gd name="connsiteY2" fmla="*/ 134102 h 2322116"/>
              <a:gd name="connsiteX3" fmla="*/ 2639535 w 2639535"/>
              <a:gd name="connsiteY3" fmla="*/ 2322116 h 2322116"/>
              <a:gd name="connsiteX4" fmla="*/ 0 w 2639535"/>
              <a:gd name="connsiteY4" fmla="*/ 2322116 h 2322116"/>
              <a:gd name="connsiteX5" fmla="*/ 0 w 2639535"/>
              <a:gd name="connsiteY5" fmla="*/ 134102 h 2322116"/>
              <a:gd name="connsiteX6" fmla="*/ 134102 w 2639535"/>
              <a:gd name="connsiteY6" fmla="*/ 0 h 2322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9535" h="2322116">
                <a:moveTo>
                  <a:pt x="134102" y="0"/>
                </a:moveTo>
                <a:lnTo>
                  <a:pt x="2505433" y="0"/>
                </a:lnTo>
                <a:cubicBezTo>
                  <a:pt x="2579495" y="0"/>
                  <a:pt x="2639535" y="60040"/>
                  <a:pt x="2639535" y="134102"/>
                </a:cubicBezTo>
                <a:lnTo>
                  <a:pt x="2639535" y="2322116"/>
                </a:lnTo>
                <a:lnTo>
                  <a:pt x="0" y="2322116"/>
                </a:lnTo>
                <a:lnTo>
                  <a:pt x="0" y="134102"/>
                </a:lnTo>
                <a:cubicBezTo>
                  <a:pt x="0" y="60040"/>
                  <a:pt x="60040" y="0"/>
                  <a:pt x="13410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30" name="Picture Placeholder 29">
            <a:extLst>
              <a:ext uri="{FF2B5EF4-FFF2-40B4-BE49-F238E27FC236}">
                <a16:creationId xmlns:a16="http://schemas.microsoft.com/office/drawing/2014/main" id="{83B83A47-990C-964E-B3B9-D32D821859EE}"/>
              </a:ext>
            </a:extLst>
          </p:cNvPr>
          <p:cNvSpPr>
            <a:spLocks noGrp="1"/>
          </p:cNvSpPr>
          <p:nvPr>
            <p:ph type="pic" sz="quarter" idx="12"/>
          </p:nvPr>
        </p:nvSpPr>
        <p:spPr>
          <a:xfrm>
            <a:off x="8358892" y="2422728"/>
            <a:ext cx="2639535" cy="2322116"/>
          </a:xfrm>
          <a:custGeom>
            <a:avLst/>
            <a:gdLst>
              <a:gd name="connsiteX0" fmla="*/ 134102 w 2639535"/>
              <a:gd name="connsiteY0" fmla="*/ 0 h 2322116"/>
              <a:gd name="connsiteX1" fmla="*/ 2505433 w 2639535"/>
              <a:gd name="connsiteY1" fmla="*/ 0 h 2322116"/>
              <a:gd name="connsiteX2" fmla="*/ 2639535 w 2639535"/>
              <a:gd name="connsiteY2" fmla="*/ 134102 h 2322116"/>
              <a:gd name="connsiteX3" fmla="*/ 2639535 w 2639535"/>
              <a:gd name="connsiteY3" fmla="*/ 2322116 h 2322116"/>
              <a:gd name="connsiteX4" fmla="*/ 0 w 2639535"/>
              <a:gd name="connsiteY4" fmla="*/ 2322116 h 2322116"/>
              <a:gd name="connsiteX5" fmla="*/ 0 w 2639535"/>
              <a:gd name="connsiteY5" fmla="*/ 134102 h 2322116"/>
              <a:gd name="connsiteX6" fmla="*/ 134102 w 2639535"/>
              <a:gd name="connsiteY6" fmla="*/ 0 h 2322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9535" h="2322116">
                <a:moveTo>
                  <a:pt x="134102" y="0"/>
                </a:moveTo>
                <a:lnTo>
                  <a:pt x="2505433" y="0"/>
                </a:lnTo>
                <a:cubicBezTo>
                  <a:pt x="2579495" y="0"/>
                  <a:pt x="2639535" y="60040"/>
                  <a:pt x="2639535" y="134102"/>
                </a:cubicBezTo>
                <a:lnTo>
                  <a:pt x="2639535" y="2322116"/>
                </a:lnTo>
                <a:lnTo>
                  <a:pt x="0" y="2322116"/>
                </a:lnTo>
                <a:lnTo>
                  <a:pt x="0" y="134102"/>
                </a:lnTo>
                <a:cubicBezTo>
                  <a:pt x="0" y="60040"/>
                  <a:pt x="60040" y="0"/>
                  <a:pt x="134102"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Tree>
    <p:extLst>
      <p:ext uri="{BB962C8B-B14F-4D97-AF65-F5344CB8AC3E}">
        <p14:creationId xmlns:p14="http://schemas.microsoft.com/office/powerpoint/2010/main" val="15351126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ABD4DFB-434C-1347-9DFA-09A41109E094}"/>
              </a:ext>
            </a:extLst>
          </p:cNvPr>
          <p:cNvGrpSpPr/>
          <p:nvPr userDrawn="1"/>
        </p:nvGrpSpPr>
        <p:grpSpPr>
          <a:xfrm>
            <a:off x="-869469" y="-186580"/>
            <a:ext cx="6709139" cy="5877516"/>
            <a:chOff x="-592743" y="-102358"/>
            <a:chExt cx="6433127" cy="5635717"/>
          </a:xfrm>
          <a:solidFill>
            <a:schemeClr val="bg1"/>
          </a:solidFill>
        </p:grpSpPr>
        <p:sp>
          <p:nvSpPr>
            <p:cNvPr id="7" name="Freeform 6">
              <a:extLst>
                <a:ext uri="{FF2B5EF4-FFF2-40B4-BE49-F238E27FC236}">
                  <a16:creationId xmlns:a16="http://schemas.microsoft.com/office/drawing/2014/main" id="{23894E17-5328-2544-A7FD-3FEE70478FDD}"/>
                </a:ext>
              </a:extLst>
            </p:cNvPr>
            <p:cNvSpPr/>
            <p:nvPr/>
          </p:nvSpPr>
          <p:spPr>
            <a:xfrm flipH="1">
              <a:off x="238064" y="76919"/>
              <a:ext cx="5602320" cy="5249306"/>
            </a:xfrm>
            <a:custGeom>
              <a:avLst/>
              <a:gdLst>
                <a:gd name="connsiteX0" fmla="*/ 5084171 w 5602320"/>
                <a:gd name="connsiteY0" fmla="*/ 0 h 5249306"/>
                <a:gd name="connsiteX1" fmla="*/ 530728 w 5602320"/>
                <a:gd name="connsiteY1" fmla="*/ 1 h 5249306"/>
                <a:gd name="connsiteX2" fmla="*/ 471272 w 5602320"/>
                <a:gd name="connsiteY2" fmla="*/ 80140 h 5249306"/>
                <a:gd name="connsiteX3" fmla="*/ 1092628 w 5602320"/>
                <a:gd name="connsiteY3" fmla="*/ 4156677 h 5249306"/>
                <a:gd name="connsiteX4" fmla="*/ 5506906 w 5602320"/>
                <a:gd name="connsiteY4" fmla="*/ 4495055 h 5249306"/>
                <a:gd name="connsiteX5" fmla="*/ 5602320 w 5602320"/>
                <a:gd name="connsiteY5" fmla="*/ 4393843 h 5249306"/>
                <a:gd name="connsiteX6" fmla="*/ 5602320 w 5602320"/>
                <a:gd name="connsiteY6" fmla="*/ 1152795 h 5249306"/>
                <a:gd name="connsiteX7" fmla="*/ 5602320 w 5602320"/>
                <a:gd name="connsiteY7" fmla="*/ 1 h 5249306"/>
                <a:gd name="connsiteX8" fmla="*/ 5084172 w 5602320"/>
                <a:gd name="connsiteY8" fmla="*/ 1 h 524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02320" h="5249306">
                  <a:moveTo>
                    <a:pt x="5084171" y="0"/>
                  </a:moveTo>
                  <a:lnTo>
                    <a:pt x="530728" y="1"/>
                  </a:lnTo>
                  <a:lnTo>
                    <a:pt x="471272" y="80140"/>
                  </a:lnTo>
                  <a:cubicBezTo>
                    <a:pt x="-332669" y="1232657"/>
                    <a:pt x="-96743" y="2967306"/>
                    <a:pt x="1092628" y="4156677"/>
                  </a:cubicBezTo>
                  <a:cubicBezTo>
                    <a:pt x="2405038" y="5469087"/>
                    <a:pt x="4381377" y="5620583"/>
                    <a:pt x="5506906" y="4495055"/>
                  </a:cubicBezTo>
                  <a:lnTo>
                    <a:pt x="5602320" y="4393843"/>
                  </a:lnTo>
                  <a:lnTo>
                    <a:pt x="5602320" y="1152795"/>
                  </a:lnTo>
                  <a:lnTo>
                    <a:pt x="5602320" y="1"/>
                  </a:lnTo>
                  <a:lnTo>
                    <a:pt x="5084172" y="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7">
              <a:extLst>
                <a:ext uri="{FF2B5EF4-FFF2-40B4-BE49-F238E27FC236}">
                  <a16:creationId xmlns:a16="http://schemas.microsoft.com/office/drawing/2014/main" id="{82EC5502-99C3-7149-BC56-9AB534939891}"/>
                </a:ext>
              </a:extLst>
            </p:cNvPr>
            <p:cNvSpPr/>
            <p:nvPr/>
          </p:nvSpPr>
          <p:spPr>
            <a:xfrm rot="8959401">
              <a:off x="-592743" y="-102358"/>
              <a:ext cx="6073227" cy="5635717"/>
            </a:xfrm>
            <a:custGeom>
              <a:avLst/>
              <a:gdLst>
                <a:gd name="connsiteX0" fmla="*/ 2686718 w 6073227"/>
                <a:gd name="connsiteY0" fmla="*/ 4783570 h 5635717"/>
                <a:gd name="connsiteX1" fmla="*/ 2762187 w 6073227"/>
                <a:gd name="connsiteY1" fmla="*/ 4780310 h 5635717"/>
                <a:gd name="connsiteX2" fmla="*/ 5154697 w 6073227"/>
                <a:gd name="connsiteY2" fmla="*/ 2512133 h 5635717"/>
                <a:gd name="connsiteX3" fmla="*/ 2762188 w 6073227"/>
                <a:gd name="connsiteY3" fmla="*/ 243956 h 5635717"/>
                <a:gd name="connsiteX4" fmla="*/ 2493096 w 6073227"/>
                <a:gd name="connsiteY4" fmla="*/ 232332 h 5635717"/>
                <a:gd name="connsiteX5" fmla="*/ 2202701 w 6073227"/>
                <a:gd name="connsiteY5" fmla="*/ 267393 h 5635717"/>
                <a:gd name="connsiteX6" fmla="*/ 1878303 w 6073227"/>
                <a:gd name="connsiteY6" fmla="*/ 335457 h 5635717"/>
                <a:gd name="connsiteX7" fmla="*/ 1560982 w 6073227"/>
                <a:gd name="connsiteY7" fmla="*/ 431244 h 5635717"/>
                <a:gd name="connsiteX8" fmla="*/ 1342595 w 6073227"/>
                <a:gd name="connsiteY8" fmla="*/ 518425 h 5635717"/>
                <a:gd name="connsiteX9" fmla="*/ 1421638 w 6073227"/>
                <a:gd name="connsiteY9" fmla="*/ 468357 h 5635717"/>
                <a:gd name="connsiteX10" fmla="*/ 2306025 w 6073227"/>
                <a:gd name="connsiteY10" fmla="*/ 111393 h 5635717"/>
                <a:gd name="connsiteX11" fmla="*/ 4688554 w 6073227"/>
                <a:gd name="connsiteY11" fmla="*/ 357494 h 5635717"/>
                <a:gd name="connsiteX12" fmla="*/ 6045059 w 6073227"/>
                <a:gd name="connsiteY12" fmla="*/ 1923799 h 5635717"/>
                <a:gd name="connsiteX13" fmla="*/ 6073227 w 6073227"/>
                <a:gd name="connsiteY13" fmla="*/ 2022346 h 5635717"/>
                <a:gd name="connsiteX14" fmla="*/ 5759490 w 6073227"/>
                <a:gd name="connsiteY14" fmla="*/ 2551232 h 5635717"/>
                <a:gd name="connsiteX15" fmla="*/ 5753477 w 6073227"/>
                <a:gd name="connsiteY15" fmla="*/ 2480148 h 5635717"/>
                <a:gd name="connsiteX16" fmla="*/ 5701968 w 6073227"/>
                <a:gd name="connsiteY16" fmla="*/ 2218945 h 5635717"/>
                <a:gd name="connsiteX17" fmla="*/ 4782748 w 6073227"/>
                <a:gd name="connsiteY17" fmla="*/ 854716 h 5635717"/>
                <a:gd name="connsiteX18" fmla="*/ 4672947 w 6073227"/>
                <a:gd name="connsiteY18" fmla="*/ 779193 h 5635717"/>
                <a:gd name="connsiteX19" fmla="*/ 4725678 w 6073227"/>
                <a:gd name="connsiteY19" fmla="*/ 821811 h 5635717"/>
                <a:gd name="connsiteX20" fmla="*/ 5491707 w 6073227"/>
                <a:gd name="connsiteY20" fmla="*/ 2466351 h 5635717"/>
                <a:gd name="connsiteX21" fmla="*/ 2876318 w 6073227"/>
                <a:gd name="connsiteY21" fmla="*/ 4792084 h 5635717"/>
                <a:gd name="connsiteX22" fmla="*/ 974886 w 6073227"/>
                <a:gd name="connsiteY22" fmla="*/ 4097033 h 5635717"/>
                <a:gd name="connsiteX23" fmla="*/ 40703 w 6073227"/>
                <a:gd name="connsiteY23" fmla="*/ 2868356 h 5635717"/>
                <a:gd name="connsiteX24" fmla="*/ 1794480 w 6073227"/>
                <a:gd name="connsiteY24" fmla="*/ 461981 h 5635717"/>
                <a:gd name="connsiteX25" fmla="*/ 1953643 w 6073227"/>
                <a:gd name="connsiteY25" fmla="*/ 434777 h 5635717"/>
                <a:gd name="connsiteX26" fmla="*/ 1891492 w 6073227"/>
                <a:gd name="connsiteY26" fmla="*/ 451133 h 5635717"/>
                <a:gd name="connsiteX27" fmla="*/ 312597 w 6073227"/>
                <a:gd name="connsiteY27" fmla="*/ 2769361 h 5635717"/>
                <a:gd name="connsiteX28" fmla="*/ 2940360 w 6073227"/>
                <a:gd name="connsiteY28" fmla="*/ 4182930 h 5635717"/>
                <a:gd name="connsiteX29" fmla="*/ 3164757 w 6073227"/>
                <a:gd name="connsiteY29" fmla="*/ 4123878 h 5635717"/>
                <a:gd name="connsiteX30" fmla="*/ 3319725 w 6073227"/>
                <a:gd name="connsiteY30" fmla="*/ 4068364 h 5635717"/>
                <a:gd name="connsiteX31" fmla="*/ 3263172 w 6073227"/>
                <a:gd name="connsiteY31" fmla="*/ 4101409 h 5635717"/>
                <a:gd name="connsiteX32" fmla="*/ 2635509 w 6073227"/>
                <a:gd name="connsiteY32" fmla="*/ 4328957 h 5635717"/>
                <a:gd name="connsiteX33" fmla="*/ 974886 w 6073227"/>
                <a:gd name="connsiteY33" fmla="*/ 4097033 h 5635717"/>
                <a:gd name="connsiteX34" fmla="*/ 3478736 w 6073227"/>
                <a:gd name="connsiteY34" fmla="*/ 5635717 h 5635717"/>
                <a:gd name="connsiteX35" fmla="*/ 3566625 w 6073227"/>
                <a:gd name="connsiteY35" fmla="*/ 5609187 h 5635717"/>
                <a:gd name="connsiteX36" fmla="*/ 3849498 w 6073227"/>
                <a:gd name="connsiteY36" fmla="*/ 5497143 h 5635717"/>
                <a:gd name="connsiteX37" fmla="*/ 4079196 w 6073227"/>
                <a:gd name="connsiteY37" fmla="*/ 5383796 h 5635717"/>
                <a:gd name="connsiteX38" fmla="*/ 4013238 w 6073227"/>
                <a:gd name="connsiteY38" fmla="*/ 5494986 h 5635717"/>
                <a:gd name="connsiteX39" fmla="*/ 3704560 w 6073227"/>
                <a:gd name="connsiteY39" fmla="*/ 5588736 h 5635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073227" h="5635717">
                  <a:moveTo>
                    <a:pt x="2686718" y="4783570"/>
                  </a:moveTo>
                  <a:lnTo>
                    <a:pt x="2762187" y="4780310"/>
                  </a:lnTo>
                  <a:cubicBezTo>
                    <a:pt x="4106024" y="4663553"/>
                    <a:pt x="5154697" y="3692614"/>
                    <a:pt x="5154697" y="2512133"/>
                  </a:cubicBezTo>
                  <a:cubicBezTo>
                    <a:pt x="5154697" y="1331651"/>
                    <a:pt x="4106024" y="360712"/>
                    <a:pt x="2762188" y="243956"/>
                  </a:cubicBezTo>
                  <a:lnTo>
                    <a:pt x="2493096" y="232332"/>
                  </a:lnTo>
                  <a:lnTo>
                    <a:pt x="2202701" y="267393"/>
                  </a:lnTo>
                  <a:cubicBezTo>
                    <a:pt x="2094865" y="285164"/>
                    <a:pt x="1986625" y="307799"/>
                    <a:pt x="1878303" y="335457"/>
                  </a:cubicBezTo>
                  <a:cubicBezTo>
                    <a:pt x="1769979" y="363116"/>
                    <a:pt x="1664137" y="395142"/>
                    <a:pt x="1560982" y="431244"/>
                  </a:cubicBezTo>
                  <a:lnTo>
                    <a:pt x="1342595" y="518425"/>
                  </a:lnTo>
                  <a:lnTo>
                    <a:pt x="1421638" y="468357"/>
                  </a:lnTo>
                  <a:cubicBezTo>
                    <a:pt x="1690515" y="314469"/>
                    <a:pt x="1987106" y="192823"/>
                    <a:pt x="2306025" y="111393"/>
                  </a:cubicBezTo>
                  <a:cubicBezTo>
                    <a:pt x="3156478" y="-105754"/>
                    <a:pt x="4004685" y="4194"/>
                    <a:pt x="4688554" y="357494"/>
                  </a:cubicBezTo>
                  <a:cubicBezTo>
                    <a:pt x="5329681" y="688711"/>
                    <a:pt x="5826369" y="1233813"/>
                    <a:pt x="6045059" y="1923799"/>
                  </a:cubicBezTo>
                  <a:lnTo>
                    <a:pt x="6073227" y="2022346"/>
                  </a:lnTo>
                  <a:lnTo>
                    <a:pt x="5759490" y="2551232"/>
                  </a:lnTo>
                  <a:lnTo>
                    <a:pt x="5753477" y="2480148"/>
                  </a:lnTo>
                  <a:cubicBezTo>
                    <a:pt x="5741265" y="2392973"/>
                    <a:pt x="5724152" y="2305826"/>
                    <a:pt x="5701968" y="2218945"/>
                  </a:cubicBezTo>
                  <a:cubicBezTo>
                    <a:pt x="5559996" y="1662914"/>
                    <a:pt x="5230525" y="1196810"/>
                    <a:pt x="4782748" y="854716"/>
                  </a:cubicBezTo>
                  <a:lnTo>
                    <a:pt x="4672947" y="779193"/>
                  </a:lnTo>
                  <a:lnTo>
                    <a:pt x="4725678" y="821811"/>
                  </a:lnTo>
                  <a:cubicBezTo>
                    <a:pt x="5198970" y="1242686"/>
                    <a:pt x="5491707" y="1824118"/>
                    <a:pt x="5491707" y="2466351"/>
                  </a:cubicBezTo>
                  <a:cubicBezTo>
                    <a:pt x="5491707" y="3750818"/>
                    <a:pt x="4320758" y="4792084"/>
                    <a:pt x="2876318" y="4792084"/>
                  </a:cubicBezTo>
                  <a:close/>
                  <a:moveTo>
                    <a:pt x="974886" y="4097033"/>
                  </a:moveTo>
                  <a:cubicBezTo>
                    <a:pt x="505318" y="3832716"/>
                    <a:pt x="156824" y="3402274"/>
                    <a:pt x="40703" y="2868356"/>
                  </a:cubicBezTo>
                  <a:cubicBezTo>
                    <a:pt x="-191542" y="1800520"/>
                    <a:pt x="593652" y="723149"/>
                    <a:pt x="1794480" y="461981"/>
                  </a:cubicBezTo>
                  <a:lnTo>
                    <a:pt x="1953643" y="434777"/>
                  </a:lnTo>
                  <a:lnTo>
                    <a:pt x="1891492" y="451133"/>
                  </a:lnTo>
                  <a:cubicBezTo>
                    <a:pt x="795409" y="791177"/>
                    <a:pt x="99154" y="1787973"/>
                    <a:pt x="312597" y="2769361"/>
                  </a:cubicBezTo>
                  <a:cubicBezTo>
                    <a:pt x="540268" y="3816175"/>
                    <a:pt x="1716759" y="4449052"/>
                    <a:pt x="2940360" y="4182930"/>
                  </a:cubicBezTo>
                  <a:cubicBezTo>
                    <a:pt x="3016836" y="4166298"/>
                    <a:pt x="3091685" y="4146547"/>
                    <a:pt x="3164757" y="4123878"/>
                  </a:cubicBezTo>
                  <a:lnTo>
                    <a:pt x="3319725" y="4068364"/>
                  </a:lnTo>
                  <a:lnTo>
                    <a:pt x="3263172" y="4101409"/>
                  </a:lnTo>
                  <a:cubicBezTo>
                    <a:pt x="3071208" y="4202323"/>
                    <a:pt x="2860665" y="4279987"/>
                    <a:pt x="2635509" y="4328957"/>
                  </a:cubicBezTo>
                  <a:cubicBezTo>
                    <a:pt x="2035095" y="4459541"/>
                    <a:pt x="1444455" y="4361349"/>
                    <a:pt x="974886" y="4097033"/>
                  </a:cubicBezTo>
                  <a:close/>
                  <a:moveTo>
                    <a:pt x="3478736" y="5635717"/>
                  </a:moveTo>
                  <a:lnTo>
                    <a:pt x="3566625" y="5609187"/>
                  </a:lnTo>
                  <a:cubicBezTo>
                    <a:pt x="3663332" y="5575341"/>
                    <a:pt x="3757680" y="5537912"/>
                    <a:pt x="3849498" y="5497143"/>
                  </a:cubicBezTo>
                  <a:lnTo>
                    <a:pt x="4079196" y="5383796"/>
                  </a:lnTo>
                  <a:lnTo>
                    <a:pt x="4013238" y="5494986"/>
                  </a:lnTo>
                  <a:lnTo>
                    <a:pt x="3704560" y="5588736"/>
                  </a:lnTo>
                  <a:close/>
                </a:path>
              </a:pathLst>
            </a:custGeom>
            <a:grpFill/>
            <a:ln>
              <a:noFill/>
            </a:ln>
            <a:effectLst>
              <a:outerShdw blurRad="228600" dist="508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Picture Placeholder 20">
            <a:extLst>
              <a:ext uri="{FF2B5EF4-FFF2-40B4-BE49-F238E27FC236}">
                <a16:creationId xmlns:a16="http://schemas.microsoft.com/office/drawing/2014/main" id="{5972E2D9-A6EF-434B-AB28-1274C6C1268B}"/>
              </a:ext>
            </a:extLst>
          </p:cNvPr>
          <p:cNvSpPr>
            <a:spLocks noGrp="1"/>
          </p:cNvSpPr>
          <p:nvPr>
            <p:ph type="pic" sz="quarter" idx="10"/>
          </p:nvPr>
        </p:nvSpPr>
        <p:spPr>
          <a:xfrm>
            <a:off x="738404" y="730075"/>
            <a:ext cx="4579555" cy="4503704"/>
          </a:xfrm>
          <a:custGeom>
            <a:avLst/>
            <a:gdLst>
              <a:gd name="connsiteX0" fmla="*/ 2600428 w 4607093"/>
              <a:gd name="connsiteY0" fmla="*/ 275 h 4530786"/>
              <a:gd name="connsiteX1" fmla="*/ 4128662 w 4607093"/>
              <a:gd name="connsiteY1" fmla="*/ 688582 h 4530786"/>
              <a:gd name="connsiteX2" fmla="*/ 3708808 w 4607093"/>
              <a:gd name="connsiteY2" fmla="*/ 3891943 h 4530786"/>
              <a:gd name="connsiteX3" fmla="*/ 478432 w 4607093"/>
              <a:gd name="connsiteY3" fmla="*/ 3842205 h 4530786"/>
              <a:gd name="connsiteX4" fmla="*/ 898286 w 4607093"/>
              <a:gd name="connsiteY4" fmla="*/ 638843 h 4530786"/>
              <a:gd name="connsiteX5" fmla="*/ 2600428 w 4607093"/>
              <a:gd name="connsiteY5" fmla="*/ 275 h 4530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7093" h="4530786">
                <a:moveTo>
                  <a:pt x="2600428" y="275"/>
                </a:moveTo>
                <a:cubicBezTo>
                  <a:pt x="3185012" y="9276"/>
                  <a:pt x="3740610" y="239422"/>
                  <a:pt x="4128662" y="688582"/>
                </a:cubicBezTo>
                <a:cubicBezTo>
                  <a:pt x="4904766" y="1586901"/>
                  <a:pt x="4716791" y="3021095"/>
                  <a:pt x="3708808" y="3891943"/>
                </a:cubicBezTo>
                <a:cubicBezTo>
                  <a:pt x="2700825" y="4762792"/>
                  <a:pt x="1254537" y="4740523"/>
                  <a:pt x="478432" y="3842205"/>
                </a:cubicBezTo>
                <a:cubicBezTo>
                  <a:pt x="-297672" y="2943886"/>
                  <a:pt x="-109697" y="1509692"/>
                  <a:pt x="898286" y="638843"/>
                </a:cubicBezTo>
                <a:cubicBezTo>
                  <a:pt x="1402277" y="203418"/>
                  <a:pt x="2015845" y="-8726"/>
                  <a:pt x="2600428" y="275"/>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5585887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Freeform: Shape 19">
            <a:extLst>
              <a:ext uri="{FF2B5EF4-FFF2-40B4-BE49-F238E27FC236}">
                <a16:creationId xmlns:a16="http://schemas.microsoft.com/office/drawing/2014/main" id="{65F2B956-DEFF-C142-B89F-0BC6FCF4E4E4}"/>
              </a:ext>
            </a:extLst>
          </p:cNvPr>
          <p:cNvSpPr/>
          <p:nvPr/>
        </p:nvSpPr>
        <p:spPr>
          <a:xfrm flipH="1">
            <a:off x="0" y="0"/>
            <a:ext cx="7315200" cy="6578598"/>
          </a:xfrm>
          <a:custGeom>
            <a:avLst/>
            <a:gdLst>
              <a:gd name="connsiteX0" fmla="*/ 774215 w 7315200"/>
              <a:gd name="connsiteY0" fmla="*/ 0 h 6578598"/>
              <a:gd name="connsiteX1" fmla="*/ 7315200 w 7315200"/>
              <a:gd name="connsiteY1" fmla="*/ 0 h 6578598"/>
              <a:gd name="connsiteX2" fmla="*/ 7315200 w 7315200"/>
              <a:gd name="connsiteY2" fmla="*/ 5133983 h 6578598"/>
              <a:gd name="connsiteX3" fmla="*/ 7111124 w 7315200"/>
              <a:gd name="connsiteY3" fmla="*/ 5358523 h 6578598"/>
              <a:gd name="connsiteX4" fmla="*/ 4165600 w 7315200"/>
              <a:gd name="connsiteY4" fmla="*/ 6578598 h 6578598"/>
              <a:gd name="connsiteX5" fmla="*/ 0 w 7315200"/>
              <a:gd name="connsiteY5" fmla="*/ 2413000 h 6578598"/>
              <a:gd name="connsiteX6" fmla="*/ 711419 w 7315200"/>
              <a:gd name="connsiteY6" fmla="*/ 83975 h 657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15200" h="6578598">
                <a:moveTo>
                  <a:pt x="774215" y="0"/>
                </a:moveTo>
                <a:lnTo>
                  <a:pt x="7315200" y="0"/>
                </a:lnTo>
                <a:lnTo>
                  <a:pt x="7315200" y="5133983"/>
                </a:lnTo>
                <a:lnTo>
                  <a:pt x="7111124" y="5358523"/>
                </a:lnTo>
                <a:cubicBezTo>
                  <a:pt x="6357299" y="6112348"/>
                  <a:pt x="5315898" y="6578598"/>
                  <a:pt x="4165600" y="6578598"/>
                </a:cubicBezTo>
                <a:cubicBezTo>
                  <a:pt x="1865003" y="6578598"/>
                  <a:pt x="0" y="4713596"/>
                  <a:pt x="0" y="2413000"/>
                </a:cubicBezTo>
                <a:cubicBezTo>
                  <a:pt x="0" y="1550277"/>
                  <a:pt x="262266" y="748809"/>
                  <a:pt x="711419" y="83975"/>
                </a:cubicBezTo>
                <a:close/>
              </a:path>
            </a:pathLst>
          </a:custGeom>
          <a:gradFill>
            <a:gsLst>
              <a:gs pos="100000">
                <a:schemeClr val="accent1">
                  <a:lumMod val="75000"/>
                </a:schemeClr>
              </a:gs>
              <a:gs pos="0">
                <a:schemeClr val="accent1"/>
              </a:gs>
            </a:gsLst>
            <a:lin ang="3000000" scaled="0"/>
          </a:gradFill>
          <a:ln>
            <a:noFill/>
          </a:ln>
          <a:effectLst>
            <a:innerShdw blurRad="190500">
              <a:prstClr val="black">
                <a:alpha val="21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22">
            <a:extLst>
              <a:ext uri="{FF2B5EF4-FFF2-40B4-BE49-F238E27FC236}">
                <a16:creationId xmlns:a16="http://schemas.microsoft.com/office/drawing/2014/main" id="{0D28121F-0865-A644-813B-8D6824A1C265}"/>
              </a:ext>
            </a:extLst>
          </p:cNvPr>
          <p:cNvSpPr/>
          <p:nvPr/>
        </p:nvSpPr>
        <p:spPr>
          <a:xfrm flipH="1">
            <a:off x="815820" y="0"/>
            <a:ext cx="6893906" cy="5827589"/>
          </a:xfrm>
          <a:custGeom>
            <a:avLst/>
            <a:gdLst>
              <a:gd name="connsiteX0" fmla="*/ 868270 w 6893906"/>
              <a:gd name="connsiteY0" fmla="*/ 0 h 5827589"/>
              <a:gd name="connsiteX1" fmla="*/ 6025636 w 6893906"/>
              <a:gd name="connsiteY1" fmla="*/ 0 h 5827589"/>
              <a:gd name="connsiteX2" fmla="*/ 6106790 w 6893906"/>
              <a:gd name="connsiteY2" fmla="*/ 90831 h 5827589"/>
              <a:gd name="connsiteX3" fmla="*/ 6893906 w 6893906"/>
              <a:gd name="connsiteY3" fmla="*/ 2321212 h 5827589"/>
              <a:gd name="connsiteX4" fmla="*/ 3446953 w 6893906"/>
              <a:gd name="connsiteY4" fmla="*/ 5827589 h 5827589"/>
              <a:gd name="connsiteX5" fmla="*/ 0 w 6893906"/>
              <a:gd name="connsiteY5" fmla="*/ 2321212 h 5827589"/>
              <a:gd name="connsiteX6" fmla="*/ 787117 w 6893906"/>
              <a:gd name="connsiteY6" fmla="*/ 90831 h 5827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93906" h="5827589">
                <a:moveTo>
                  <a:pt x="868270" y="0"/>
                </a:moveTo>
                <a:lnTo>
                  <a:pt x="6025636" y="0"/>
                </a:lnTo>
                <a:lnTo>
                  <a:pt x="6106790" y="90831"/>
                </a:lnTo>
                <a:cubicBezTo>
                  <a:pt x="6598518" y="696939"/>
                  <a:pt x="6893906" y="1473985"/>
                  <a:pt x="6893906" y="2321212"/>
                </a:cubicBezTo>
                <a:cubicBezTo>
                  <a:pt x="6893906" y="4257731"/>
                  <a:pt x="5350653" y="5827589"/>
                  <a:pt x="3446953" y="5827589"/>
                </a:cubicBezTo>
                <a:cubicBezTo>
                  <a:pt x="1543253" y="5827589"/>
                  <a:pt x="0" y="4257731"/>
                  <a:pt x="0" y="2321212"/>
                </a:cubicBezTo>
                <a:cubicBezTo>
                  <a:pt x="0" y="1473985"/>
                  <a:pt x="295389" y="696939"/>
                  <a:pt x="787117" y="90831"/>
                </a:cubicBezTo>
                <a:close/>
              </a:path>
            </a:pathLst>
          </a:custGeom>
          <a:solidFill>
            <a:schemeClr val="bg1"/>
          </a:solidFill>
          <a:ln>
            <a:noFill/>
          </a:ln>
          <a:effectLst>
            <a:outerShdw blurRad="317500" dist="177647" dir="5400000" sx="90000" sy="90000" algn="tr"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Oval 5">
            <a:extLst>
              <a:ext uri="{FF2B5EF4-FFF2-40B4-BE49-F238E27FC236}">
                <a16:creationId xmlns:a16="http://schemas.microsoft.com/office/drawing/2014/main" id="{B4707EA4-861E-9F4D-83D7-9CE9B00FBF5B}"/>
              </a:ext>
            </a:extLst>
          </p:cNvPr>
          <p:cNvSpPr/>
          <p:nvPr/>
        </p:nvSpPr>
        <p:spPr>
          <a:xfrm flipH="1">
            <a:off x="734364" y="378658"/>
            <a:ext cx="5523931" cy="5523931"/>
          </a:xfrm>
          <a:prstGeom prst="ellipse">
            <a:avLst/>
          </a:prstGeom>
          <a:gradFill>
            <a:gsLst>
              <a:gs pos="100000">
                <a:schemeClr val="accent1">
                  <a:lumMod val="75000"/>
                </a:schemeClr>
              </a:gs>
              <a:gs pos="0">
                <a:schemeClr val="accent1"/>
              </a:gs>
            </a:gsLst>
            <a:lin ang="3000000" scaled="0"/>
          </a:gradFill>
          <a:ln>
            <a:noFill/>
          </a:ln>
          <a:effectLst>
            <a:innerShdw blurRad="190500">
              <a:prstClr val="black">
                <a:alpha val="14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D88B1AAC-92D9-A24C-94C3-C20839F953F3}"/>
              </a:ext>
            </a:extLst>
          </p:cNvPr>
          <p:cNvSpPr/>
          <p:nvPr/>
        </p:nvSpPr>
        <p:spPr>
          <a:xfrm flipH="1">
            <a:off x="5844394" y="4707166"/>
            <a:ext cx="896740" cy="896738"/>
          </a:xfrm>
          <a:prstGeom prst="ellipse">
            <a:avLst/>
          </a:prstGeom>
          <a:gradFill>
            <a:gsLst>
              <a:gs pos="100000">
                <a:schemeClr val="accent1">
                  <a:lumMod val="75000"/>
                </a:schemeClr>
              </a:gs>
              <a:gs pos="0">
                <a:schemeClr val="accent1"/>
              </a:gs>
            </a:gsLst>
            <a:lin ang="3000000" scaled="0"/>
          </a:gradFill>
          <a:ln>
            <a:noFill/>
          </a:ln>
          <a:effectLst>
            <a:innerShdw blurRad="190500">
              <a:prstClr val="black">
                <a:alpha val="21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0145DDC0-1723-D344-BD00-2E53F184A666}"/>
              </a:ext>
            </a:extLst>
          </p:cNvPr>
          <p:cNvGrpSpPr/>
          <p:nvPr userDrawn="1"/>
        </p:nvGrpSpPr>
        <p:grpSpPr>
          <a:xfrm flipH="1">
            <a:off x="9498227" y="0"/>
            <a:ext cx="2693772" cy="2693772"/>
            <a:chOff x="1" y="0"/>
            <a:chExt cx="2964871" cy="2964871"/>
          </a:xfrm>
        </p:grpSpPr>
        <p:sp>
          <p:nvSpPr>
            <p:cNvPr id="10" name="Freeform: Shape 64">
              <a:extLst>
                <a:ext uri="{FF2B5EF4-FFF2-40B4-BE49-F238E27FC236}">
                  <a16:creationId xmlns:a16="http://schemas.microsoft.com/office/drawing/2014/main" id="{C819E71C-C79F-D942-89E8-6753A110EFC2}"/>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8">
              <a:extLst>
                <a:ext uri="{FF2B5EF4-FFF2-40B4-BE49-F238E27FC236}">
                  <a16:creationId xmlns:a16="http://schemas.microsoft.com/office/drawing/2014/main" id="{1BA9702C-122C-A446-B7C0-8B67FB0EC010}"/>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FDC4635D-4E12-5B4E-BE82-77BC481AD99A}"/>
              </a:ext>
            </a:extLst>
          </p:cNvPr>
          <p:cNvGrpSpPr/>
          <p:nvPr userDrawn="1"/>
        </p:nvGrpSpPr>
        <p:grpSpPr>
          <a:xfrm flipH="1" flipV="1">
            <a:off x="9498227" y="4164228"/>
            <a:ext cx="2693772" cy="2693772"/>
            <a:chOff x="1" y="0"/>
            <a:chExt cx="2964871" cy="2964871"/>
          </a:xfrm>
        </p:grpSpPr>
        <p:sp>
          <p:nvSpPr>
            <p:cNvPr id="13" name="Freeform: Shape 64">
              <a:extLst>
                <a:ext uri="{FF2B5EF4-FFF2-40B4-BE49-F238E27FC236}">
                  <a16:creationId xmlns:a16="http://schemas.microsoft.com/office/drawing/2014/main" id="{68499B38-C4D2-1849-BBFC-50E016D44C63}"/>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08">
              <a:extLst>
                <a:ext uri="{FF2B5EF4-FFF2-40B4-BE49-F238E27FC236}">
                  <a16:creationId xmlns:a16="http://schemas.microsoft.com/office/drawing/2014/main" id="{F0DCD388-A03C-DF46-ABD6-E9B2FD69435C}"/>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5" name="Arc 14">
            <a:extLst>
              <a:ext uri="{FF2B5EF4-FFF2-40B4-BE49-F238E27FC236}">
                <a16:creationId xmlns:a16="http://schemas.microsoft.com/office/drawing/2014/main" id="{CFC3E66A-D514-244E-9751-CDBFC1C91724}"/>
              </a:ext>
            </a:extLst>
          </p:cNvPr>
          <p:cNvSpPr>
            <a:spLocks noChangeAspect="1"/>
          </p:cNvSpPr>
          <p:nvPr userDrawn="1"/>
        </p:nvSpPr>
        <p:spPr>
          <a:xfrm>
            <a:off x="9842500" y="-2438067"/>
            <a:ext cx="4862226" cy="4862226"/>
          </a:xfrm>
          <a:prstGeom prst="arc">
            <a:avLst>
              <a:gd name="adj1" fmla="val 7536403"/>
              <a:gd name="adj2" fmla="val 10794607"/>
            </a:avLst>
          </a:prstGeom>
          <a:noFill/>
          <a:ln w="4445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sp>
        <p:nvSpPr>
          <p:cNvPr id="16" name="Arc 15">
            <a:extLst>
              <a:ext uri="{FF2B5EF4-FFF2-40B4-BE49-F238E27FC236}">
                <a16:creationId xmlns:a16="http://schemas.microsoft.com/office/drawing/2014/main" id="{03609E24-1594-AC43-BC07-4A1BA237CBAE}"/>
              </a:ext>
            </a:extLst>
          </p:cNvPr>
          <p:cNvSpPr>
            <a:spLocks noChangeAspect="1"/>
          </p:cNvSpPr>
          <p:nvPr userDrawn="1"/>
        </p:nvSpPr>
        <p:spPr>
          <a:xfrm flipV="1">
            <a:off x="9842500" y="4426887"/>
            <a:ext cx="4862226" cy="4862226"/>
          </a:xfrm>
          <a:prstGeom prst="arc">
            <a:avLst>
              <a:gd name="adj1" fmla="val 7536403"/>
              <a:gd name="adj2" fmla="val 10794607"/>
            </a:avLst>
          </a:prstGeom>
          <a:noFill/>
          <a:ln w="4445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grpSp>
        <p:nvGrpSpPr>
          <p:cNvPr id="17" name="Graphic 57">
            <a:extLst>
              <a:ext uri="{FF2B5EF4-FFF2-40B4-BE49-F238E27FC236}">
                <a16:creationId xmlns:a16="http://schemas.microsoft.com/office/drawing/2014/main" id="{269CB14B-9C9A-E643-BC21-9EF60DB7393E}"/>
              </a:ext>
            </a:extLst>
          </p:cNvPr>
          <p:cNvGrpSpPr/>
          <p:nvPr userDrawn="1"/>
        </p:nvGrpSpPr>
        <p:grpSpPr>
          <a:xfrm>
            <a:off x="6096000" y="584200"/>
            <a:ext cx="941372" cy="667084"/>
            <a:chOff x="587375" y="4788172"/>
            <a:chExt cx="1611761" cy="1142142"/>
          </a:xfrm>
          <a:gradFill>
            <a:gsLst>
              <a:gs pos="100000">
                <a:schemeClr val="accent1">
                  <a:lumMod val="75000"/>
                </a:schemeClr>
              </a:gs>
              <a:gs pos="0">
                <a:schemeClr val="accent1"/>
              </a:gs>
            </a:gsLst>
            <a:lin ang="0" scaled="0"/>
          </a:gradFill>
        </p:grpSpPr>
        <p:sp>
          <p:nvSpPr>
            <p:cNvPr id="18" name="Freeform 17">
              <a:extLst>
                <a:ext uri="{FF2B5EF4-FFF2-40B4-BE49-F238E27FC236}">
                  <a16:creationId xmlns:a16="http://schemas.microsoft.com/office/drawing/2014/main" id="{7A0ADB95-71CE-F64E-A259-E4EFEFB8558C}"/>
                </a:ext>
              </a:extLst>
            </p:cNvPr>
            <p:cNvSpPr/>
            <p:nvPr/>
          </p:nvSpPr>
          <p:spPr>
            <a:xfrm>
              <a:off x="1154451" y="4788172"/>
              <a:ext cx="1039371" cy="109061"/>
            </a:xfrm>
            <a:custGeom>
              <a:avLst/>
              <a:gdLst>
                <a:gd name="connsiteX0" fmla="*/ 930738 w 1039371"/>
                <a:gd name="connsiteY0" fmla="*/ 54483 h 109061"/>
                <a:gd name="connsiteX1" fmla="*/ 985102 w 1039371"/>
                <a:gd name="connsiteY1" fmla="*/ 0 h 109061"/>
                <a:gd name="connsiteX2" fmla="*/ 985102 w 1039371"/>
                <a:gd name="connsiteY2" fmla="*/ 0 h 109061"/>
                <a:gd name="connsiteX3" fmla="*/ 1039372 w 1039371"/>
                <a:gd name="connsiteY3" fmla="*/ 54483 h 109061"/>
                <a:gd name="connsiteX4" fmla="*/ 1039372 w 1039371"/>
                <a:gd name="connsiteY4" fmla="*/ 54483 h 109061"/>
                <a:gd name="connsiteX5" fmla="*/ 985102 w 1039371"/>
                <a:gd name="connsiteY5" fmla="*/ 109061 h 109061"/>
                <a:gd name="connsiteX6" fmla="*/ 985102 w 1039371"/>
                <a:gd name="connsiteY6" fmla="*/ 109061 h 109061"/>
                <a:gd name="connsiteX7" fmla="*/ 930738 w 1039371"/>
                <a:gd name="connsiteY7" fmla="*/ 54483 h 109061"/>
                <a:gd name="connsiteX8" fmla="*/ 465369 w 1039371"/>
                <a:gd name="connsiteY8" fmla="*/ 54483 h 109061"/>
                <a:gd name="connsiteX9" fmla="*/ 519733 w 1039371"/>
                <a:gd name="connsiteY9" fmla="*/ 0 h 109061"/>
                <a:gd name="connsiteX10" fmla="*/ 519733 w 1039371"/>
                <a:gd name="connsiteY10" fmla="*/ 0 h 109061"/>
                <a:gd name="connsiteX11" fmla="*/ 574003 w 1039371"/>
                <a:gd name="connsiteY11" fmla="*/ 54483 h 109061"/>
                <a:gd name="connsiteX12" fmla="*/ 574003 w 1039371"/>
                <a:gd name="connsiteY12" fmla="*/ 54483 h 109061"/>
                <a:gd name="connsiteX13" fmla="*/ 519828 w 1039371"/>
                <a:gd name="connsiteY13" fmla="*/ 109061 h 109061"/>
                <a:gd name="connsiteX14" fmla="*/ 519733 w 1039371"/>
                <a:gd name="connsiteY14" fmla="*/ 109061 h 109061"/>
                <a:gd name="connsiteX15" fmla="*/ 519733 w 1039371"/>
                <a:gd name="connsiteY15" fmla="*/ 109061 h 109061"/>
                <a:gd name="connsiteX16" fmla="*/ 465369 w 1039371"/>
                <a:gd name="connsiteY16" fmla="*/ 54483 h 109061"/>
                <a:gd name="connsiteX17" fmla="*/ 474 w 1039371"/>
                <a:gd name="connsiteY17" fmla="*/ 54483 h 109061"/>
                <a:gd name="connsiteX18" fmla="*/ 54269 w 1039371"/>
                <a:gd name="connsiteY18" fmla="*/ 0 h 109061"/>
                <a:gd name="connsiteX19" fmla="*/ 54269 w 1039371"/>
                <a:gd name="connsiteY19" fmla="*/ 0 h 109061"/>
                <a:gd name="connsiteX20" fmla="*/ 108634 w 1039371"/>
                <a:gd name="connsiteY20" fmla="*/ 54483 h 109061"/>
                <a:gd name="connsiteX21" fmla="*/ 108634 w 1039371"/>
                <a:gd name="connsiteY21" fmla="*/ 54483 h 109061"/>
                <a:gd name="connsiteX22" fmla="*/ 54269 w 1039371"/>
                <a:gd name="connsiteY22" fmla="*/ 109061 h 109061"/>
                <a:gd name="connsiteX23" fmla="*/ 54269 w 1039371"/>
                <a:gd name="connsiteY23" fmla="*/ 109061 h 109061"/>
                <a:gd name="connsiteX24" fmla="*/ 0 w 1039371"/>
                <a:gd name="connsiteY24" fmla="*/ 54483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39371" h="109061">
                  <a:moveTo>
                    <a:pt x="930738" y="54483"/>
                  </a:moveTo>
                  <a:cubicBezTo>
                    <a:pt x="930795" y="24377"/>
                    <a:pt x="955112" y="0"/>
                    <a:pt x="985102" y="0"/>
                  </a:cubicBezTo>
                  <a:lnTo>
                    <a:pt x="985102" y="0"/>
                  </a:lnTo>
                  <a:cubicBezTo>
                    <a:pt x="1015055" y="52"/>
                    <a:pt x="1039315" y="24415"/>
                    <a:pt x="1039372" y="54483"/>
                  </a:cubicBezTo>
                  <a:lnTo>
                    <a:pt x="1039372" y="54483"/>
                  </a:lnTo>
                  <a:cubicBezTo>
                    <a:pt x="1039372" y="84589"/>
                    <a:pt x="1015093" y="109009"/>
                    <a:pt x="985102" y="109061"/>
                  </a:cubicBezTo>
                  <a:lnTo>
                    <a:pt x="985102" y="109061"/>
                  </a:lnTo>
                  <a:cubicBezTo>
                    <a:pt x="955103" y="109009"/>
                    <a:pt x="930795" y="84604"/>
                    <a:pt x="930738" y="54483"/>
                  </a:cubicBezTo>
                  <a:close/>
                  <a:moveTo>
                    <a:pt x="465369" y="54483"/>
                  </a:moveTo>
                  <a:cubicBezTo>
                    <a:pt x="465426" y="24377"/>
                    <a:pt x="489743" y="0"/>
                    <a:pt x="519733" y="0"/>
                  </a:cubicBezTo>
                  <a:lnTo>
                    <a:pt x="519733" y="0"/>
                  </a:lnTo>
                  <a:cubicBezTo>
                    <a:pt x="549705" y="0"/>
                    <a:pt x="574003" y="24393"/>
                    <a:pt x="574003" y="54483"/>
                  </a:cubicBezTo>
                  <a:lnTo>
                    <a:pt x="574003" y="54483"/>
                  </a:lnTo>
                  <a:cubicBezTo>
                    <a:pt x="574060" y="84573"/>
                    <a:pt x="549800" y="109009"/>
                    <a:pt x="519828" y="109061"/>
                  </a:cubicBezTo>
                  <a:cubicBezTo>
                    <a:pt x="519800" y="109061"/>
                    <a:pt x="519762" y="109061"/>
                    <a:pt x="519733" y="109061"/>
                  </a:cubicBezTo>
                  <a:lnTo>
                    <a:pt x="519733" y="109061"/>
                  </a:lnTo>
                  <a:cubicBezTo>
                    <a:pt x="489733" y="109009"/>
                    <a:pt x="465426" y="84604"/>
                    <a:pt x="465369" y="54483"/>
                  </a:cubicBezTo>
                  <a:close/>
                  <a:moveTo>
                    <a:pt x="474" y="54483"/>
                  </a:moveTo>
                  <a:cubicBezTo>
                    <a:pt x="525" y="24599"/>
                    <a:pt x="24505" y="313"/>
                    <a:pt x="54269" y="0"/>
                  </a:cubicBezTo>
                  <a:lnTo>
                    <a:pt x="54269" y="0"/>
                  </a:lnTo>
                  <a:cubicBezTo>
                    <a:pt x="84257" y="0"/>
                    <a:pt x="108581" y="24377"/>
                    <a:pt x="108634" y="54483"/>
                  </a:cubicBezTo>
                  <a:lnTo>
                    <a:pt x="108634" y="54483"/>
                  </a:lnTo>
                  <a:cubicBezTo>
                    <a:pt x="108581" y="84604"/>
                    <a:pt x="84272" y="109009"/>
                    <a:pt x="54269" y="109061"/>
                  </a:cubicBezTo>
                  <a:lnTo>
                    <a:pt x="54269" y="109061"/>
                  </a:lnTo>
                  <a:cubicBezTo>
                    <a:pt x="24282" y="109009"/>
                    <a:pt x="0" y="84589"/>
                    <a:pt x="0" y="54483"/>
                  </a:cubicBezTo>
                  <a:close/>
                </a:path>
              </a:pathLst>
            </a:custGeom>
            <a:grpFill/>
            <a:ln w="9469" cap="flat">
              <a:noFill/>
              <a:prstDash val="solid"/>
              <a:miter/>
            </a:ln>
          </p:spPr>
          <p:txBody>
            <a:bodyPr rtlCol="0" anchor="ctr"/>
            <a:lstStyle/>
            <a:p>
              <a:endParaRPr lang="en-EG"/>
            </a:p>
          </p:txBody>
        </p:sp>
        <p:sp>
          <p:nvSpPr>
            <p:cNvPr id="19" name="Freeform 18">
              <a:extLst>
                <a:ext uri="{FF2B5EF4-FFF2-40B4-BE49-F238E27FC236}">
                  <a16:creationId xmlns:a16="http://schemas.microsoft.com/office/drawing/2014/main" id="{8E8329C8-6524-D649-B311-D07E7187DBE4}"/>
                </a:ext>
              </a:extLst>
            </p:cNvPr>
            <p:cNvSpPr/>
            <p:nvPr/>
          </p:nvSpPr>
          <p:spPr>
            <a:xfrm>
              <a:off x="1157108" y="5245373"/>
              <a:ext cx="1039371" cy="108965"/>
            </a:xfrm>
            <a:custGeom>
              <a:avLst/>
              <a:gdLst>
                <a:gd name="connsiteX0" fmla="*/ 930738 w 1039371"/>
                <a:gd name="connsiteY0" fmla="*/ 54864 h 108965"/>
                <a:gd name="connsiteX1" fmla="*/ 984818 w 1039371"/>
                <a:gd name="connsiteY1" fmla="*/ 1 h 108965"/>
                <a:gd name="connsiteX2" fmla="*/ 985102 w 1039371"/>
                <a:gd name="connsiteY2" fmla="*/ 0 h 108965"/>
                <a:gd name="connsiteX3" fmla="*/ 985102 w 1039371"/>
                <a:gd name="connsiteY3" fmla="*/ 0 h 108965"/>
                <a:gd name="connsiteX4" fmla="*/ 1039372 w 1039371"/>
                <a:gd name="connsiteY4" fmla="*/ 54483 h 108965"/>
                <a:gd name="connsiteX5" fmla="*/ 1039372 w 1039371"/>
                <a:gd name="connsiteY5" fmla="*/ 54483 h 108965"/>
                <a:gd name="connsiteX6" fmla="*/ 985102 w 1039371"/>
                <a:gd name="connsiteY6" fmla="*/ 108966 h 108965"/>
                <a:gd name="connsiteX7" fmla="*/ 985102 w 1039371"/>
                <a:gd name="connsiteY7" fmla="*/ 108966 h 108965"/>
                <a:gd name="connsiteX8" fmla="*/ 930738 w 1039371"/>
                <a:gd name="connsiteY8" fmla="*/ 54864 h 108965"/>
                <a:gd name="connsiteX9" fmla="*/ 465369 w 1039371"/>
                <a:gd name="connsiteY9" fmla="*/ 54864 h 108965"/>
                <a:gd name="connsiteX10" fmla="*/ 519449 w 1039371"/>
                <a:gd name="connsiteY10" fmla="*/ 1 h 108965"/>
                <a:gd name="connsiteX11" fmla="*/ 519638 w 1039371"/>
                <a:gd name="connsiteY11" fmla="*/ 0 h 108965"/>
                <a:gd name="connsiteX12" fmla="*/ 519638 w 1039371"/>
                <a:gd name="connsiteY12" fmla="*/ 0 h 108965"/>
                <a:gd name="connsiteX13" fmla="*/ 574003 w 1039371"/>
                <a:gd name="connsiteY13" fmla="*/ 54483 h 108965"/>
                <a:gd name="connsiteX14" fmla="*/ 574003 w 1039371"/>
                <a:gd name="connsiteY14" fmla="*/ 54483 h 108965"/>
                <a:gd name="connsiteX15" fmla="*/ 519638 w 1039371"/>
                <a:gd name="connsiteY15" fmla="*/ 108966 h 108965"/>
                <a:gd name="connsiteX16" fmla="*/ 519638 w 1039371"/>
                <a:gd name="connsiteY16" fmla="*/ 108966 h 108965"/>
                <a:gd name="connsiteX17" fmla="*/ 465369 w 1039371"/>
                <a:gd name="connsiteY17" fmla="*/ 54864 h 108965"/>
                <a:gd name="connsiteX18" fmla="*/ 474 w 1039371"/>
                <a:gd name="connsiteY18" fmla="*/ 54864 h 108965"/>
                <a:gd name="connsiteX19" fmla="*/ 54269 w 1039371"/>
                <a:gd name="connsiteY19" fmla="*/ 0 h 108965"/>
                <a:gd name="connsiteX20" fmla="*/ 54269 w 1039371"/>
                <a:gd name="connsiteY20" fmla="*/ 0 h 108965"/>
                <a:gd name="connsiteX21" fmla="*/ 108539 w 1039371"/>
                <a:gd name="connsiteY21" fmla="*/ 54483 h 108965"/>
                <a:gd name="connsiteX22" fmla="*/ 108539 w 1039371"/>
                <a:gd name="connsiteY22" fmla="*/ 54483 h 108965"/>
                <a:gd name="connsiteX23" fmla="*/ 54269 w 1039371"/>
                <a:gd name="connsiteY23" fmla="*/ 108966 h 108965"/>
                <a:gd name="connsiteX24" fmla="*/ 54269 w 1039371"/>
                <a:gd name="connsiteY24" fmla="*/ 108966 h 108965"/>
                <a:gd name="connsiteX25" fmla="*/ 0 w 1039371"/>
                <a:gd name="connsiteY25" fmla="*/ 54864 h 10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39371" h="108965">
                  <a:moveTo>
                    <a:pt x="930738" y="54864"/>
                  </a:moveTo>
                  <a:cubicBezTo>
                    <a:pt x="930577" y="24722"/>
                    <a:pt x="954789" y="158"/>
                    <a:pt x="984818" y="1"/>
                  </a:cubicBezTo>
                  <a:cubicBezTo>
                    <a:pt x="984913" y="0"/>
                    <a:pt x="985008" y="0"/>
                    <a:pt x="985102" y="0"/>
                  </a:cubicBezTo>
                  <a:lnTo>
                    <a:pt x="985102" y="0"/>
                  </a:lnTo>
                  <a:cubicBezTo>
                    <a:pt x="1015055" y="52"/>
                    <a:pt x="1039315" y="24414"/>
                    <a:pt x="1039372" y="54483"/>
                  </a:cubicBezTo>
                  <a:lnTo>
                    <a:pt x="1039372" y="54483"/>
                  </a:lnTo>
                  <a:cubicBezTo>
                    <a:pt x="1039315" y="84552"/>
                    <a:pt x="1015055" y="108914"/>
                    <a:pt x="985102" y="108966"/>
                  </a:cubicBezTo>
                  <a:lnTo>
                    <a:pt x="985102" y="108966"/>
                  </a:lnTo>
                  <a:cubicBezTo>
                    <a:pt x="955264" y="108967"/>
                    <a:pt x="930994" y="84820"/>
                    <a:pt x="930738" y="54864"/>
                  </a:cubicBezTo>
                  <a:close/>
                  <a:moveTo>
                    <a:pt x="465369" y="54864"/>
                  </a:moveTo>
                  <a:cubicBezTo>
                    <a:pt x="465208" y="24722"/>
                    <a:pt x="489420" y="158"/>
                    <a:pt x="519449" y="1"/>
                  </a:cubicBezTo>
                  <a:cubicBezTo>
                    <a:pt x="519515" y="0"/>
                    <a:pt x="519572" y="0"/>
                    <a:pt x="519638" y="0"/>
                  </a:cubicBezTo>
                  <a:lnTo>
                    <a:pt x="519638" y="0"/>
                  </a:lnTo>
                  <a:cubicBezTo>
                    <a:pt x="549629" y="0"/>
                    <a:pt x="573946" y="24377"/>
                    <a:pt x="574003" y="54483"/>
                  </a:cubicBezTo>
                  <a:lnTo>
                    <a:pt x="574003" y="54483"/>
                  </a:lnTo>
                  <a:cubicBezTo>
                    <a:pt x="573946" y="84589"/>
                    <a:pt x="549629" y="108966"/>
                    <a:pt x="519638" y="108966"/>
                  </a:cubicBezTo>
                  <a:lnTo>
                    <a:pt x="519638" y="108966"/>
                  </a:lnTo>
                  <a:cubicBezTo>
                    <a:pt x="489838" y="108915"/>
                    <a:pt x="465625" y="84784"/>
                    <a:pt x="465369" y="54864"/>
                  </a:cubicBezTo>
                  <a:close/>
                  <a:moveTo>
                    <a:pt x="474" y="54864"/>
                  </a:moveTo>
                  <a:cubicBezTo>
                    <a:pt x="316" y="24832"/>
                    <a:pt x="24356" y="314"/>
                    <a:pt x="54269" y="0"/>
                  </a:cubicBezTo>
                  <a:lnTo>
                    <a:pt x="54269" y="0"/>
                  </a:lnTo>
                  <a:cubicBezTo>
                    <a:pt x="84220" y="52"/>
                    <a:pt x="108486" y="24414"/>
                    <a:pt x="108539" y="54483"/>
                  </a:cubicBezTo>
                  <a:lnTo>
                    <a:pt x="108539" y="54483"/>
                  </a:lnTo>
                  <a:cubicBezTo>
                    <a:pt x="108539" y="84573"/>
                    <a:pt x="84242" y="108966"/>
                    <a:pt x="54269" y="108966"/>
                  </a:cubicBezTo>
                  <a:lnTo>
                    <a:pt x="54269" y="108966"/>
                  </a:lnTo>
                  <a:cubicBezTo>
                    <a:pt x="24466" y="108915"/>
                    <a:pt x="260" y="84784"/>
                    <a:pt x="0" y="54864"/>
                  </a:cubicBezTo>
                  <a:close/>
                </a:path>
              </a:pathLst>
            </a:custGeom>
            <a:grpFill/>
            <a:ln w="9469" cap="flat">
              <a:noFill/>
              <a:prstDash val="solid"/>
              <a:miter/>
            </a:ln>
          </p:spPr>
          <p:txBody>
            <a:bodyPr rtlCol="0" anchor="ctr"/>
            <a:lstStyle/>
            <a:p>
              <a:endParaRPr lang="en-EG"/>
            </a:p>
          </p:txBody>
        </p:sp>
        <p:sp>
          <p:nvSpPr>
            <p:cNvPr id="20" name="Freeform 19">
              <a:extLst>
                <a:ext uri="{FF2B5EF4-FFF2-40B4-BE49-F238E27FC236}">
                  <a16:creationId xmlns:a16="http://schemas.microsoft.com/office/drawing/2014/main" id="{6304712C-DD44-454F-8037-817B2AAC99FB}"/>
                </a:ext>
              </a:extLst>
            </p:cNvPr>
            <p:cNvSpPr/>
            <p:nvPr/>
          </p:nvSpPr>
          <p:spPr>
            <a:xfrm>
              <a:off x="1159764" y="5703335"/>
              <a:ext cx="1039371" cy="108968"/>
            </a:xfrm>
            <a:custGeom>
              <a:avLst/>
              <a:gdLst>
                <a:gd name="connsiteX0" fmla="*/ 930738 w 1039371"/>
                <a:gd name="connsiteY0" fmla="*/ 54483 h 108968"/>
                <a:gd name="connsiteX1" fmla="*/ 985007 w 1039371"/>
                <a:gd name="connsiteY1" fmla="*/ 0 h 108968"/>
                <a:gd name="connsiteX2" fmla="*/ 985007 w 1039371"/>
                <a:gd name="connsiteY2" fmla="*/ 0 h 108968"/>
                <a:gd name="connsiteX3" fmla="*/ 1039372 w 1039371"/>
                <a:gd name="connsiteY3" fmla="*/ 54483 h 108968"/>
                <a:gd name="connsiteX4" fmla="*/ 1039372 w 1039371"/>
                <a:gd name="connsiteY4" fmla="*/ 54483 h 108968"/>
                <a:gd name="connsiteX5" fmla="*/ 985102 w 1039371"/>
                <a:gd name="connsiteY5" fmla="*/ 108966 h 108968"/>
                <a:gd name="connsiteX6" fmla="*/ 985007 w 1039371"/>
                <a:gd name="connsiteY6" fmla="*/ 108966 h 108968"/>
                <a:gd name="connsiteX7" fmla="*/ 985007 w 1039371"/>
                <a:gd name="connsiteY7" fmla="*/ 108966 h 108968"/>
                <a:gd name="connsiteX8" fmla="*/ 930738 w 1039371"/>
                <a:gd name="connsiteY8" fmla="*/ 54483 h 108968"/>
                <a:gd name="connsiteX9" fmla="*/ 465369 w 1039371"/>
                <a:gd name="connsiteY9" fmla="*/ 54483 h 108968"/>
                <a:gd name="connsiteX10" fmla="*/ 519638 w 1039371"/>
                <a:gd name="connsiteY10" fmla="*/ 0 h 108968"/>
                <a:gd name="connsiteX11" fmla="*/ 519638 w 1039371"/>
                <a:gd name="connsiteY11" fmla="*/ 0 h 108968"/>
                <a:gd name="connsiteX12" fmla="*/ 573908 w 1039371"/>
                <a:gd name="connsiteY12" fmla="*/ 54483 h 108968"/>
                <a:gd name="connsiteX13" fmla="*/ 573908 w 1039371"/>
                <a:gd name="connsiteY13" fmla="*/ 54483 h 108968"/>
                <a:gd name="connsiteX14" fmla="*/ 519828 w 1039371"/>
                <a:gd name="connsiteY14" fmla="*/ 108966 h 108968"/>
                <a:gd name="connsiteX15" fmla="*/ 519638 w 1039371"/>
                <a:gd name="connsiteY15" fmla="*/ 108966 h 108968"/>
                <a:gd name="connsiteX16" fmla="*/ 519638 w 1039371"/>
                <a:gd name="connsiteY16" fmla="*/ 108966 h 108968"/>
                <a:gd name="connsiteX17" fmla="*/ 465369 w 1039371"/>
                <a:gd name="connsiteY17" fmla="*/ 54483 h 108968"/>
                <a:gd name="connsiteX18" fmla="*/ 474 w 1039371"/>
                <a:gd name="connsiteY18" fmla="*/ 54483 h 108968"/>
                <a:gd name="connsiteX19" fmla="*/ 54744 w 1039371"/>
                <a:gd name="connsiteY19" fmla="*/ 0 h 108968"/>
                <a:gd name="connsiteX20" fmla="*/ 54744 w 1039371"/>
                <a:gd name="connsiteY20" fmla="*/ 0 h 108968"/>
                <a:gd name="connsiteX21" fmla="*/ 109013 w 1039371"/>
                <a:gd name="connsiteY21" fmla="*/ 54483 h 108968"/>
                <a:gd name="connsiteX22" fmla="*/ 109013 w 1039371"/>
                <a:gd name="connsiteY22" fmla="*/ 54483 h 108968"/>
                <a:gd name="connsiteX23" fmla="*/ 54744 w 1039371"/>
                <a:gd name="connsiteY23" fmla="*/ 108966 h 108968"/>
                <a:gd name="connsiteX24" fmla="*/ 54744 w 1039371"/>
                <a:gd name="connsiteY24" fmla="*/ 108966 h 108968"/>
                <a:gd name="connsiteX25" fmla="*/ 3 w 1039371"/>
                <a:gd name="connsiteY25" fmla="*/ 55150 h 108968"/>
                <a:gd name="connsiteX26" fmla="*/ 0 w 1039371"/>
                <a:gd name="connsiteY26" fmla="*/ 54483 h 10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39371" h="108968">
                  <a:moveTo>
                    <a:pt x="930738" y="54483"/>
                  </a:moveTo>
                  <a:cubicBezTo>
                    <a:pt x="930795" y="24414"/>
                    <a:pt x="955055" y="52"/>
                    <a:pt x="985007" y="0"/>
                  </a:cubicBezTo>
                  <a:lnTo>
                    <a:pt x="985007" y="0"/>
                  </a:lnTo>
                  <a:cubicBezTo>
                    <a:pt x="1014998" y="0"/>
                    <a:pt x="1039315" y="24377"/>
                    <a:pt x="1039372" y="54483"/>
                  </a:cubicBezTo>
                  <a:lnTo>
                    <a:pt x="1039372" y="54483"/>
                  </a:lnTo>
                  <a:cubicBezTo>
                    <a:pt x="1039372" y="84572"/>
                    <a:pt x="1015074" y="108966"/>
                    <a:pt x="985102" y="108966"/>
                  </a:cubicBezTo>
                  <a:cubicBezTo>
                    <a:pt x="985074" y="108966"/>
                    <a:pt x="985036" y="108966"/>
                    <a:pt x="985007" y="108966"/>
                  </a:cubicBezTo>
                  <a:lnTo>
                    <a:pt x="985007" y="108966"/>
                  </a:lnTo>
                  <a:cubicBezTo>
                    <a:pt x="955036" y="108966"/>
                    <a:pt x="930738" y="84572"/>
                    <a:pt x="930738" y="54483"/>
                  </a:cubicBezTo>
                  <a:close/>
                  <a:moveTo>
                    <a:pt x="465369" y="54483"/>
                  </a:moveTo>
                  <a:cubicBezTo>
                    <a:pt x="465417" y="24414"/>
                    <a:pt x="489686" y="52"/>
                    <a:pt x="519638" y="0"/>
                  </a:cubicBezTo>
                  <a:lnTo>
                    <a:pt x="519638" y="0"/>
                  </a:lnTo>
                  <a:cubicBezTo>
                    <a:pt x="549610" y="0"/>
                    <a:pt x="573908" y="24393"/>
                    <a:pt x="573908" y="54483"/>
                  </a:cubicBezTo>
                  <a:lnTo>
                    <a:pt x="573908" y="54483"/>
                  </a:lnTo>
                  <a:cubicBezTo>
                    <a:pt x="573965" y="84525"/>
                    <a:pt x="549752" y="108909"/>
                    <a:pt x="519828" y="108966"/>
                  </a:cubicBezTo>
                  <a:cubicBezTo>
                    <a:pt x="519762" y="108966"/>
                    <a:pt x="519705" y="108966"/>
                    <a:pt x="519638" y="108966"/>
                  </a:cubicBezTo>
                  <a:lnTo>
                    <a:pt x="519638" y="108966"/>
                  </a:lnTo>
                  <a:cubicBezTo>
                    <a:pt x="489667" y="108966"/>
                    <a:pt x="465369" y="84572"/>
                    <a:pt x="465369" y="54483"/>
                  </a:cubicBezTo>
                  <a:close/>
                  <a:moveTo>
                    <a:pt x="474" y="54483"/>
                  </a:moveTo>
                  <a:cubicBezTo>
                    <a:pt x="474" y="24393"/>
                    <a:pt x="24771" y="0"/>
                    <a:pt x="54744" y="0"/>
                  </a:cubicBezTo>
                  <a:lnTo>
                    <a:pt x="54744" y="0"/>
                  </a:lnTo>
                  <a:cubicBezTo>
                    <a:pt x="84694" y="52"/>
                    <a:pt x="108961" y="24414"/>
                    <a:pt x="109013" y="54483"/>
                  </a:cubicBezTo>
                  <a:lnTo>
                    <a:pt x="109013" y="54483"/>
                  </a:lnTo>
                  <a:cubicBezTo>
                    <a:pt x="109013" y="84572"/>
                    <a:pt x="84716" y="108966"/>
                    <a:pt x="54744" y="108966"/>
                  </a:cubicBezTo>
                  <a:lnTo>
                    <a:pt x="54744" y="108966"/>
                  </a:lnTo>
                  <a:cubicBezTo>
                    <a:pt x="24825" y="109280"/>
                    <a:pt x="317" y="85192"/>
                    <a:pt x="3" y="55150"/>
                  </a:cubicBezTo>
                  <a:cubicBezTo>
                    <a:pt x="1" y="54931"/>
                    <a:pt x="0" y="54702"/>
                    <a:pt x="0" y="54483"/>
                  </a:cubicBezTo>
                  <a:close/>
                </a:path>
              </a:pathLst>
            </a:custGeom>
            <a:grpFill/>
            <a:ln w="9469" cap="flat">
              <a:noFill/>
              <a:prstDash val="solid"/>
              <a:miter/>
            </a:ln>
          </p:spPr>
          <p:txBody>
            <a:bodyPr rtlCol="0" anchor="ctr"/>
            <a:lstStyle/>
            <a:p>
              <a:endParaRPr lang="en-EG"/>
            </a:p>
          </p:txBody>
        </p:sp>
        <p:sp>
          <p:nvSpPr>
            <p:cNvPr id="21" name="Freeform 20">
              <a:extLst>
                <a:ext uri="{FF2B5EF4-FFF2-40B4-BE49-F238E27FC236}">
                  <a16:creationId xmlns:a16="http://schemas.microsoft.com/office/drawing/2014/main" id="{331FB890-0807-E948-9D8F-1E752F095299}"/>
                </a:ext>
              </a:extLst>
            </p:cNvPr>
            <p:cNvSpPr/>
            <p:nvPr/>
          </p:nvSpPr>
          <p:spPr>
            <a:xfrm>
              <a:off x="587375" y="5016106"/>
              <a:ext cx="910624" cy="914209"/>
            </a:xfrm>
            <a:custGeom>
              <a:avLst/>
              <a:gdLst>
                <a:gd name="connsiteX0" fmla="*/ 910624 w 910624"/>
                <a:gd name="connsiteY0" fmla="*/ 457105 h 914209"/>
                <a:gd name="connsiteX1" fmla="*/ 455312 w 910624"/>
                <a:gd name="connsiteY1" fmla="*/ 914209 h 914209"/>
                <a:gd name="connsiteX2" fmla="*/ 0 w 910624"/>
                <a:gd name="connsiteY2" fmla="*/ 457105 h 914209"/>
                <a:gd name="connsiteX3" fmla="*/ 455312 w 910624"/>
                <a:gd name="connsiteY3" fmla="*/ 0 h 914209"/>
                <a:gd name="connsiteX4" fmla="*/ 910624 w 910624"/>
                <a:gd name="connsiteY4" fmla="*/ 457105 h 91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624" h="914209">
                  <a:moveTo>
                    <a:pt x="910624" y="457105"/>
                  </a:moveTo>
                  <a:cubicBezTo>
                    <a:pt x="910624" y="709557"/>
                    <a:pt x="706774" y="914209"/>
                    <a:pt x="455312" y="914209"/>
                  </a:cubicBezTo>
                  <a:cubicBezTo>
                    <a:pt x="203850" y="914209"/>
                    <a:pt x="0" y="709557"/>
                    <a:pt x="0" y="457105"/>
                  </a:cubicBezTo>
                  <a:cubicBezTo>
                    <a:pt x="0" y="204653"/>
                    <a:pt x="203850" y="0"/>
                    <a:pt x="455312" y="0"/>
                  </a:cubicBezTo>
                  <a:cubicBezTo>
                    <a:pt x="706774" y="0"/>
                    <a:pt x="910624" y="204653"/>
                    <a:pt x="910624" y="457105"/>
                  </a:cubicBezTo>
                  <a:close/>
                </a:path>
              </a:pathLst>
            </a:custGeom>
            <a:gradFill>
              <a:gsLst>
                <a:gs pos="100000">
                  <a:schemeClr val="accent1">
                    <a:lumMod val="75000"/>
                  </a:schemeClr>
                </a:gs>
                <a:gs pos="0">
                  <a:schemeClr val="accent1"/>
                </a:gs>
              </a:gsLst>
              <a:lin ang="0" scaled="0"/>
            </a:gradFill>
            <a:ln w="9469" cap="flat">
              <a:noFill/>
              <a:prstDash val="solid"/>
              <a:miter/>
            </a:ln>
          </p:spPr>
          <p:txBody>
            <a:bodyPr rtlCol="0" anchor="ctr"/>
            <a:lstStyle/>
            <a:p>
              <a:endParaRPr lang="en-EG"/>
            </a:p>
          </p:txBody>
        </p:sp>
      </p:grpSp>
      <p:sp>
        <p:nvSpPr>
          <p:cNvPr id="24" name="Picture Placeholder 23">
            <a:extLst>
              <a:ext uri="{FF2B5EF4-FFF2-40B4-BE49-F238E27FC236}">
                <a16:creationId xmlns:a16="http://schemas.microsoft.com/office/drawing/2014/main" id="{0DC91A7B-8402-7C49-A7B3-66D0C4884B77}"/>
              </a:ext>
            </a:extLst>
          </p:cNvPr>
          <p:cNvSpPr>
            <a:spLocks noGrp="1"/>
          </p:cNvSpPr>
          <p:nvPr>
            <p:ph type="pic" sz="quarter" idx="10"/>
          </p:nvPr>
        </p:nvSpPr>
        <p:spPr>
          <a:xfrm>
            <a:off x="985451" y="629746"/>
            <a:ext cx="5021756" cy="5021756"/>
          </a:xfrm>
          <a:custGeom>
            <a:avLst/>
            <a:gdLst>
              <a:gd name="connsiteX0" fmla="*/ 2510878 w 5021756"/>
              <a:gd name="connsiteY0" fmla="*/ 0 h 5021756"/>
              <a:gd name="connsiteX1" fmla="*/ 5021756 w 5021756"/>
              <a:gd name="connsiteY1" fmla="*/ 2510878 h 5021756"/>
              <a:gd name="connsiteX2" fmla="*/ 2510878 w 5021756"/>
              <a:gd name="connsiteY2" fmla="*/ 5021756 h 5021756"/>
              <a:gd name="connsiteX3" fmla="*/ 0 w 5021756"/>
              <a:gd name="connsiteY3" fmla="*/ 2510878 h 5021756"/>
              <a:gd name="connsiteX4" fmla="*/ 2510878 w 5021756"/>
              <a:gd name="connsiteY4" fmla="*/ 0 h 5021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21756" h="5021756">
                <a:moveTo>
                  <a:pt x="2510878" y="0"/>
                </a:moveTo>
                <a:cubicBezTo>
                  <a:pt x="3897598" y="0"/>
                  <a:pt x="5021756" y="1124158"/>
                  <a:pt x="5021756" y="2510878"/>
                </a:cubicBezTo>
                <a:cubicBezTo>
                  <a:pt x="5021756" y="3897598"/>
                  <a:pt x="3897598" y="5021756"/>
                  <a:pt x="2510878" y="5021756"/>
                </a:cubicBezTo>
                <a:cubicBezTo>
                  <a:pt x="1124158" y="5021756"/>
                  <a:pt x="0" y="3897598"/>
                  <a:pt x="0" y="2510878"/>
                </a:cubicBezTo>
                <a:cubicBezTo>
                  <a:pt x="0" y="1124158"/>
                  <a:pt x="1124158" y="0"/>
                  <a:pt x="2510878" y="0"/>
                </a:cubicBezTo>
                <a:close/>
              </a:path>
            </a:pathLst>
          </a:custGeom>
          <a:blipFill>
            <a:blip r:embed="rId2"/>
            <a:stretch>
              <a:fillRect/>
            </a:stretch>
          </a:blipFill>
        </p:spPr>
        <p:txBody>
          <a:bodyPr wrap="square">
            <a:noAutofit/>
          </a:bodyPr>
          <a:lstStyle/>
          <a:p>
            <a:endParaRPr lang="en-EG"/>
          </a:p>
        </p:txBody>
      </p:sp>
      <p:sp>
        <p:nvSpPr>
          <p:cNvPr id="22" name="Oval 21">
            <a:extLst>
              <a:ext uri="{FF2B5EF4-FFF2-40B4-BE49-F238E27FC236}">
                <a16:creationId xmlns:a16="http://schemas.microsoft.com/office/drawing/2014/main" id="{D8768983-D7BA-0B49-90C2-AB994C2C4DAB}"/>
              </a:ext>
            </a:extLst>
          </p:cNvPr>
          <p:cNvSpPr>
            <a:spLocks noChangeAspect="1"/>
          </p:cNvSpPr>
          <p:nvPr userDrawn="1"/>
        </p:nvSpPr>
        <p:spPr>
          <a:xfrm flipH="1">
            <a:off x="5885155" y="4747927"/>
            <a:ext cx="815218" cy="815216"/>
          </a:xfrm>
          <a:prstGeom prst="ellipse">
            <a:avLst/>
          </a:prstGeom>
          <a:gradFill>
            <a:gsLst>
              <a:gs pos="100000">
                <a:schemeClr val="accent1">
                  <a:lumMod val="75000"/>
                </a:schemeClr>
              </a:gs>
              <a:gs pos="0">
                <a:schemeClr val="accent1"/>
              </a:gs>
            </a:gsLst>
            <a:lin ang="9000000" scaled="0"/>
          </a:gradFill>
          <a:ln>
            <a:noFill/>
          </a:ln>
          <a:effectLst>
            <a:innerShdw blurRad="190500">
              <a:prstClr val="black">
                <a:alpha val="21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922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C1285E80-E86D-D241-96B0-97185F545D17}"/>
              </a:ext>
            </a:extLst>
          </p:cNvPr>
          <p:cNvSpPr>
            <a:spLocks noChangeAspect="1"/>
          </p:cNvSpPr>
          <p:nvPr userDrawn="1"/>
        </p:nvSpPr>
        <p:spPr>
          <a:xfrm>
            <a:off x="4873062" y="2746008"/>
            <a:ext cx="2445876" cy="244587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Pie 5">
            <a:extLst>
              <a:ext uri="{FF2B5EF4-FFF2-40B4-BE49-F238E27FC236}">
                <a16:creationId xmlns:a16="http://schemas.microsoft.com/office/drawing/2014/main" id="{0F3A1EFC-C467-5F4A-BA69-77298D1F0A66}"/>
              </a:ext>
            </a:extLst>
          </p:cNvPr>
          <p:cNvSpPr>
            <a:spLocks noChangeAspect="1"/>
          </p:cNvSpPr>
          <p:nvPr userDrawn="1"/>
        </p:nvSpPr>
        <p:spPr>
          <a:xfrm>
            <a:off x="4873062" y="2746008"/>
            <a:ext cx="2445876" cy="2445874"/>
          </a:xfrm>
          <a:prstGeom prst="pie">
            <a:avLst>
              <a:gd name="adj1" fmla="val 11345124"/>
              <a:gd name="adj2" fmla="val 18524113"/>
            </a:avLst>
          </a:prstGeom>
          <a:gradFill>
            <a:gsLst>
              <a:gs pos="0">
                <a:schemeClr val="accent1"/>
              </a:gs>
              <a:gs pos="100000">
                <a:schemeClr val="accent1">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Oval 6">
            <a:extLst>
              <a:ext uri="{FF2B5EF4-FFF2-40B4-BE49-F238E27FC236}">
                <a16:creationId xmlns:a16="http://schemas.microsoft.com/office/drawing/2014/main" id="{0C7205ED-DF2F-AC46-B96D-AFB9252C59A7}"/>
              </a:ext>
            </a:extLst>
          </p:cNvPr>
          <p:cNvSpPr>
            <a:spLocks noChangeAspect="1"/>
          </p:cNvSpPr>
          <p:nvPr userDrawn="1"/>
        </p:nvSpPr>
        <p:spPr>
          <a:xfrm>
            <a:off x="1568330" y="2005731"/>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Pie 7">
            <a:extLst>
              <a:ext uri="{FF2B5EF4-FFF2-40B4-BE49-F238E27FC236}">
                <a16:creationId xmlns:a16="http://schemas.microsoft.com/office/drawing/2014/main" id="{342018BA-6980-AC43-AACC-318E05D1BBA8}"/>
              </a:ext>
            </a:extLst>
          </p:cNvPr>
          <p:cNvSpPr>
            <a:spLocks noChangeAspect="1"/>
          </p:cNvSpPr>
          <p:nvPr userDrawn="1"/>
        </p:nvSpPr>
        <p:spPr>
          <a:xfrm>
            <a:off x="1568330" y="2005731"/>
            <a:ext cx="2021385" cy="2021384"/>
          </a:xfrm>
          <a:prstGeom prst="pie">
            <a:avLst>
              <a:gd name="adj1" fmla="val 15092577"/>
              <a:gd name="adj2" fmla="val 3833437"/>
            </a:avLst>
          </a:prstGeom>
          <a:gradFill>
            <a:gsLst>
              <a:gs pos="0">
                <a:schemeClr val="accent2"/>
              </a:gs>
              <a:gs pos="100000">
                <a:schemeClr val="accent2">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Oval 8">
            <a:extLst>
              <a:ext uri="{FF2B5EF4-FFF2-40B4-BE49-F238E27FC236}">
                <a16:creationId xmlns:a16="http://schemas.microsoft.com/office/drawing/2014/main" id="{5931D236-CE1C-1F44-A3E8-08BC1CE12790}"/>
              </a:ext>
            </a:extLst>
          </p:cNvPr>
          <p:cNvSpPr>
            <a:spLocks noChangeAspect="1"/>
          </p:cNvSpPr>
          <p:nvPr userDrawn="1"/>
        </p:nvSpPr>
        <p:spPr>
          <a:xfrm>
            <a:off x="8602286" y="2005731"/>
            <a:ext cx="2021385" cy="2021384"/>
          </a:xfrm>
          <a:prstGeom prst="ellipse">
            <a:avLst/>
          </a:prstGeom>
          <a:solidFill>
            <a:schemeClr val="tx2">
              <a:lumMod val="20000"/>
              <a:lumOff val="80000"/>
            </a:schemeClr>
          </a:solidFill>
          <a:ln w="63500" cap="rnd">
            <a:noFill/>
            <a:round/>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Pie 12">
            <a:extLst>
              <a:ext uri="{FF2B5EF4-FFF2-40B4-BE49-F238E27FC236}">
                <a16:creationId xmlns:a16="http://schemas.microsoft.com/office/drawing/2014/main" id="{2D9E987E-18BF-8C42-B5C2-024D18EA2B12}"/>
              </a:ext>
            </a:extLst>
          </p:cNvPr>
          <p:cNvSpPr>
            <a:spLocks noChangeAspect="1"/>
          </p:cNvSpPr>
          <p:nvPr userDrawn="1"/>
        </p:nvSpPr>
        <p:spPr>
          <a:xfrm>
            <a:off x="8602286" y="2005731"/>
            <a:ext cx="2021385" cy="2021384"/>
          </a:xfrm>
          <a:prstGeom prst="pie">
            <a:avLst>
              <a:gd name="adj1" fmla="val 7489361"/>
              <a:gd name="adj2" fmla="val 17914660"/>
            </a:avLst>
          </a:prstGeom>
          <a:gradFill>
            <a:gsLst>
              <a:gs pos="0">
                <a:schemeClr val="accent3"/>
              </a:gs>
              <a:gs pos="100000">
                <a:schemeClr val="accent3">
                  <a:lumMod val="75000"/>
                </a:schemeClr>
              </a:gs>
            </a:gsLst>
            <a:lin ang="4200000" scaled="0"/>
          </a:gradFill>
          <a:ln w="63500" cap="rnd">
            <a:no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BA3C75FD-675D-FA43-9FD7-3B1746C7C46A}"/>
              </a:ext>
            </a:extLst>
          </p:cNvPr>
          <p:cNvSpPr>
            <a:spLocks noGrp="1"/>
          </p:cNvSpPr>
          <p:nvPr>
            <p:ph type="pic" sz="quarter" idx="10"/>
          </p:nvPr>
        </p:nvSpPr>
        <p:spPr>
          <a:xfrm>
            <a:off x="1660211" y="2097612"/>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12" name="Picture Placeholder 11">
            <a:extLst>
              <a:ext uri="{FF2B5EF4-FFF2-40B4-BE49-F238E27FC236}">
                <a16:creationId xmlns:a16="http://schemas.microsoft.com/office/drawing/2014/main" id="{1E3FEC9C-5C37-4941-B6D2-A1663EC02717}"/>
              </a:ext>
            </a:extLst>
          </p:cNvPr>
          <p:cNvSpPr>
            <a:spLocks noGrp="1"/>
          </p:cNvSpPr>
          <p:nvPr>
            <p:ph type="pic" sz="quarter" idx="11"/>
          </p:nvPr>
        </p:nvSpPr>
        <p:spPr>
          <a:xfrm>
            <a:off x="8694167" y="2097612"/>
            <a:ext cx="1837624" cy="1837622"/>
          </a:xfrm>
          <a:custGeom>
            <a:avLst/>
            <a:gdLst>
              <a:gd name="connsiteX0" fmla="*/ 918812 w 1837624"/>
              <a:gd name="connsiteY0" fmla="*/ 0 h 1837622"/>
              <a:gd name="connsiteX1" fmla="*/ 1837624 w 1837624"/>
              <a:gd name="connsiteY1" fmla="*/ 918811 h 1837622"/>
              <a:gd name="connsiteX2" fmla="*/ 918812 w 1837624"/>
              <a:gd name="connsiteY2" fmla="*/ 1837622 h 1837622"/>
              <a:gd name="connsiteX3" fmla="*/ 0 w 1837624"/>
              <a:gd name="connsiteY3" fmla="*/ 918811 h 1837622"/>
              <a:gd name="connsiteX4" fmla="*/ 918812 w 1837624"/>
              <a:gd name="connsiteY4" fmla="*/ 0 h 1837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7624" h="1837622">
                <a:moveTo>
                  <a:pt x="918812" y="0"/>
                </a:moveTo>
                <a:cubicBezTo>
                  <a:pt x="1426258" y="0"/>
                  <a:pt x="1837624" y="411366"/>
                  <a:pt x="1837624" y="918811"/>
                </a:cubicBezTo>
                <a:cubicBezTo>
                  <a:pt x="1837624" y="1426256"/>
                  <a:pt x="1426258" y="1837622"/>
                  <a:pt x="918812" y="1837622"/>
                </a:cubicBezTo>
                <a:cubicBezTo>
                  <a:pt x="411366" y="1837622"/>
                  <a:pt x="0" y="1426256"/>
                  <a:pt x="0" y="918811"/>
                </a:cubicBezTo>
                <a:cubicBezTo>
                  <a:pt x="0" y="411366"/>
                  <a:pt x="411366" y="0"/>
                  <a:pt x="918812"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11" name="Picture Placeholder 10">
            <a:extLst>
              <a:ext uri="{FF2B5EF4-FFF2-40B4-BE49-F238E27FC236}">
                <a16:creationId xmlns:a16="http://schemas.microsoft.com/office/drawing/2014/main" id="{4776A8FA-1C77-9C4C-A37B-59E41687B90C}"/>
              </a:ext>
            </a:extLst>
          </p:cNvPr>
          <p:cNvSpPr>
            <a:spLocks noGrp="1"/>
          </p:cNvSpPr>
          <p:nvPr>
            <p:ph type="pic" sz="quarter" idx="12"/>
          </p:nvPr>
        </p:nvSpPr>
        <p:spPr>
          <a:xfrm>
            <a:off x="4984238" y="2857184"/>
            <a:ext cx="2223524" cy="2223522"/>
          </a:xfrm>
          <a:custGeom>
            <a:avLst/>
            <a:gdLst>
              <a:gd name="connsiteX0" fmla="*/ 1111762 w 2223524"/>
              <a:gd name="connsiteY0" fmla="*/ 0 h 2223522"/>
              <a:gd name="connsiteX1" fmla="*/ 2223524 w 2223524"/>
              <a:gd name="connsiteY1" fmla="*/ 1111761 h 2223522"/>
              <a:gd name="connsiteX2" fmla="*/ 1111762 w 2223524"/>
              <a:gd name="connsiteY2" fmla="*/ 2223522 h 2223522"/>
              <a:gd name="connsiteX3" fmla="*/ 0 w 2223524"/>
              <a:gd name="connsiteY3" fmla="*/ 1111761 h 2223522"/>
              <a:gd name="connsiteX4" fmla="*/ 1111762 w 2223524"/>
              <a:gd name="connsiteY4" fmla="*/ 0 h 2223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3524" h="2223522">
                <a:moveTo>
                  <a:pt x="1111762" y="0"/>
                </a:moveTo>
                <a:cubicBezTo>
                  <a:pt x="1725771" y="0"/>
                  <a:pt x="2223524" y="497752"/>
                  <a:pt x="2223524" y="1111761"/>
                </a:cubicBezTo>
                <a:cubicBezTo>
                  <a:pt x="2223524" y="1725770"/>
                  <a:pt x="1725771" y="2223522"/>
                  <a:pt x="1111762" y="2223522"/>
                </a:cubicBezTo>
                <a:cubicBezTo>
                  <a:pt x="497753" y="2223522"/>
                  <a:pt x="0" y="1725770"/>
                  <a:pt x="0" y="1111761"/>
                </a:cubicBezTo>
                <a:cubicBezTo>
                  <a:pt x="0" y="497752"/>
                  <a:pt x="497753" y="0"/>
                  <a:pt x="1111762"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Tree>
    <p:extLst>
      <p:ext uri="{BB962C8B-B14F-4D97-AF65-F5344CB8AC3E}">
        <p14:creationId xmlns:p14="http://schemas.microsoft.com/office/powerpoint/2010/main" val="7267194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41095DCC-571E-8547-AE7A-2BA624813B7B}"/>
              </a:ext>
            </a:extLst>
          </p:cNvPr>
          <p:cNvSpPr>
            <a:spLocks noGrp="1"/>
          </p:cNvSpPr>
          <p:nvPr>
            <p:ph type="pic" sz="quarter" idx="11"/>
          </p:nvPr>
        </p:nvSpPr>
        <p:spPr>
          <a:xfrm>
            <a:off x="6477252" y="1492513"/>
            <a:ext cx="1889256" cy="1936487"/>
          </a:xfrm>
          <a:custGeom>
            <a:avLst/>
            <a:gdLst>
              <a:gd name="connsiteX0" fmla="*/ 88172 w 1889256"/>
              <a:gd name="connsiteY0" fmla="*/ 0 h 1936487"/>
              <a:gd name="connsiteX1" fmla="*/ 1801084 w 1889256"/>
              <a:gd name="connsiteY1" fmla="*/ 0 h 1936487"/>
              <a:gd name="connsiteX2" fmla="*/ 1889256 w 1889256"/>
              <a:gd name="connsiteY2" fmla="*/ 88172 h 1936487"/>
              <a:gd name="connsiteX3" fmla="*/ 1889256 w 1889256"/>
              <a:gd name="connsiteY3" fmla="*/ 1848315 h 1936487"/>
              <a:gd name="connsiteX4" fmla="*/ 1801084 w 1889256"/>
              <a:gd name="connsiteY4" fmla="*/ 1936487 h 1936487"/>
              <a:gd name="connsiteX5" fmla="*/ 88172 w 1889256"/>
              <a:gd name="connsiteY5" fmla="*/ 1936487 h 1936487"/>
              <a:gd name="connsiteX6" fmla="*/ 0 w 1889256"/>
              <a:gd name="connsiteY6" fmla="*/ 1848315 h 1936487"/>
              <a:gd name="connsiteX7" fmla="*/ 0 w 1889256"/>
              <a:gd name="connsiteY7" fmla="*/ 88172 h 1936487"/>
              <a:gd name="connsiteX8" fmla="*/ 88172 w 1889256"/>
              <a:gd name="connsiteY8" fmla="*/ 0 h 193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256" h="1936487">
                <a:moveTo>
                  <a:pt x="88172" y="0"/>
                </a:moveTo>
                <a:lnTo>
                  <a:pt x="1801084" y="0"/>
                </a:lnTo>
                <a:cubicBezTo>
                  <a:pt x="1849780" y="0"/>
                  <a:pt x="1889256" y="39476"/>
                  <a:pt x="1889256" y="88172"/>
                </a:cubicBezTo>
                <a:lnTo>
                  <a:pt x="1889256" y="1848315"/>
                </a:lnTo>
                <a:cubicBezTo>
                  <a:pt x="1889256" y="1897011"/>
                  <a:pt x="1849780" y="1936487"/>
                  <a:pt x="1801084" y="1936487"/>
                </a:cubicBezTo>
                <a:lnTo>
                  <a:pt x="88172" y="1936487"/>
                </a:lnTo>
                <a:cubicBezTo>
                  <a:pt x="39476" y="1936487"/>
                  <a:pt x="0" y="1897011"/>
                  <a:pt x="0" y="1848315"/>
                </a:cubicBezTo>
                <a:lnTo>
                  <a:pt x="0" y="88172"/>
                </a:lnTo>
                <a:cubicBezTo>
                  <a:pt x="0" y="39476"/>
                  <a:pt x="39476" y="0"/>
                  <a:pt x="88172" y="0"/>
                </a:cubicBezTo>
                <a:close/>
              </a:path>
            </a:pathLst>
          </a:custGeom>
          <a:blipFill>
            <a:blip r:embed="rId2"/>
            <a:stretch>
              <a:fillRect/>
            </a:stretch>
          </a:blipFill>
        </p:spPr>
        <p:txBody>
          <a:bodyPr wrap="square">
            <a:noAutofit/>
          </a:bodyPr>
          <a:lstStyle/>
          <a:p>
            <a:endParaRPr lang="en-EG" dirty="0"/>
          </a:p>
        </p:txBody>
      </p:sp>
      <p:sp>
        <p:nvSpPr>
          <p:cNvPr id="16" name="Picture Placeholder 15">
            <a:extLst>
              <a:ext uri="{FF2B5EF4-FFF2-40B4-BE49-F238E27FC236}">
                <a16:creationId xmlns:a16="http://schemas.microsoft.com/office/drawing/2014/main" id="{063C3D36-B62A-0840-A80B-04301CA9D127}"/>
              </a:ext>
            </a:extLst>
          </p:cNvPr>
          <p:cNvSpPr>
            <a:spLocks noGrp="1"/>
          </p:cNvSpPr>
          <p:nvPr>
            <p:ph type="pic" sz="quarter" idx="12"/>
          </p:nvPr>
        </p:nvSpPr>
        <p:spPr>
          <a:xfrm>
            <a:off x="6477252" y="3680460"/>
            <a:ext cx="2286000" cy="2343150"/>
          </a:xfrm>
          <a:custGeom>
            <a:avLst/>
            <a:gdLst>
              <a:gd name="connsiteX0" fmla="*/ 106688 w 2286000"/>
              <a:gd name="connsiteY0" fmla="*/ 0 h 2343150"/>
              <a:gd name="connsiteX1" fmla="*/ 2179312 w 2286000"/>
              <a:gd name="connsiteY1" fmla="*/ 0 h 2343150"/>
              <a:gd name="connsiteX2" fmla="*/ 2286000 w 2286000"/>
              <a:gd name="connsiteY2" fmla="*/ 106688 h 2343150"/>
              <a:gd name="connsiteX3" fmla="*/ 2286000 w 2286000"/>
              <a:gd name="connsiteY3" fmla="*/ 2236462 h 2343150"/>
              <a:gd name="connsiteX4" fmla="*/ 2179312 w 2286000"/>
              <a:gd name="connsiteY4" fmla="*/ 2343150 h 2343150"/>
              <a:gd name="connsiteX5" fmla="*/ 106688 w 2286000"/>
              <a:gd name="connsiteY5" fmla="*/ 2343150 h 2343150"/>
              <a:gd name="connsiteX6" fmla="*/ 0 w 2286000"/>
              <a:gd name="connsiteY6" fmla="*/ 2236462 h 2343150"/>
              <a:gd name="connsiteX7" fmla="*/ 0 w 2286000"/>
              <a:gd name="connsiteY7" fmla="*/ 106688 h 2343150"/>
              <a:gd name="connsiteX8" fmla="*/ 106688 w 2286000"/>
              <a:gd name="connsiteY8" fmla="*/ 0 h 23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000" h="2343150">
                <a:moveTo>
                  <a:pt x="106688" y="0"/>
                </a:moveTo>
                <a:lnTo>
                  <a:pt x="2179312" y="0"/>
                </a:lnTo>
                <a:cubicBezTo>
                  <a:pt x="2238234" y="0"/>
                  <a:pt x="2286000" y="47766"/>
                  <a:pt x="2286000" y="106688"/>
                </a:cubicBezTo>
                <a:lnTo>
                  <a:pt x="2286000" y="2236462"/>
                </a:lnTo>
                <a:cubicBezTo>
                  <a:pt x="2286000" y="2295384"/>
                  <a:pt x="2238234" y="2343150"/>
                  <a:pt x="2179312" y="2343150"/>
                </a:cubicBezTo>
                <a:lnTo>
                  <a:pt x="106688" y="2343150"/>
                </a:lnTo>
                <a:cubicBezTo>
                  <a:pt x="47766" y="2343150"/>
                  <a:pt x="0" y="2295384"/>
                  <a:pt x="0" y="2236462"/>
                </a:cubicBezTo>
                <a:lnTo>
                  <a:pt x="0" y="106688"/>
                </a:lnTo>
                <a:cubicBezTo>
                  <a:pt x="0" y="47766"/>
                  <a:pt x="47766" y="0"/>
                  <a:pt x="106688" y="0"/>
                </a:cubicBezTo>
                <a:close/>
              </a:path>
            </a:pathLst>
          </a:custGeom>
          <a:blipFill>
            <a:blip r:embed="rId2"/>
            <a:stretch>
              <a:fillRect/>
            </a:stretch>
          </a:blipFill>
        </p:spPr>
        <p:txBody>
          <a:bodyPr wrap="square">
            <a:noAutofit/>
          </a:bodyPr>
          <a:lstStyle/>
          <a:p>
            <a:endParaRPr lang="en-EG"/>
          </a:p>
        </p:txBody>
      </p:sp>
      <p:sp>
        <p:nvSpPr>
          <p:cNvPr id="15" name="Picture Placeholder 14">
            <a:extLst>
              <a:ext uri="{FF2B5EF4-FFF2-40B4-BE49-F238E27FC236}">
                <a16:creationId xmlns:a16="http://schemas.microsoft.com/office/drawing/2014/main" id="{B43FD296-6FAC-DA49-8C75-D60739F4AEA8}"/>
              </a:ext>
            </a:extLst>
          </p:cNvPr>
          <p:cNvSpPr>
            <a:spLocks noGrp="1"/>
          </p:cNvSpPr>
          <p:nvPr>
            <p:ph type="pic" sz="quarter" idx="13"/>
          </p:nvPr>
        </p:nvSpPr>
        <p:spPr>
          <a:xfrm>
            <a:off x="8957814" y="3680460"/>
            <a:ext cx="1889256" cy="1936487"/>
          </a:xfrm>
          <a:custGeom>
            <a:avLst/>
            <a:gdLst>
              <a:gd name="connsiteX0" fmla="*/ 88172 w 1889256"/>
              <a:gd name="connsiteY0" fmla="*/ 0 h 1936487"/>
              <a:gd name="connsiteX1" fmla="*/ 1801084 w 1889256"/>
              <a:gd name="connsiteY1" fmla="*/ 0 h 1936487"/>
              <a:gd name="connsiteX2" fmla="*/ 1889256 w 1889256"/>
              <a:gd name="connsiteY2" fmla="*/ 88172 h 1936487"/>
              <a:gd name="connsiteX3" fmla="*/ 1889256 w 1889256"/>
              <a:gd name="connsiteY3" fmla="*/ 1848315 h 1936487"/>
              <a:gd name="connsiteX4" fmla="*/ 1801084 w 1889256"/>
              <a:gd name="connsiteY4" fmla="*/ 1936487 h 1936487"/>
              <a:gd name="connsiteX5" fmla="*/ 88172 w 1889256"/>
              <a:gd name="connsiteY5" fmla="*/ 1936487 h 1936487"/>
              <a:gd name="connsiteX6" fmla="*/ 0 w 1889256"/>
              <a:gd name="connsiteY6" fmla="*/ 1848315 h 1936487"/>
              <a:gd name="connsiteX7" fmla="*/ 0 w 1889256"/>
              <a:gd name="connsiteY7" fmla="*/ 88172 h 1936487"/>
              <a:gd name="connsiteX8" fmla="*/ 88172 w 1889256"/>
              <a:gd name="connsiteY8" fmla="*/ 0 h 193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9256" h="1936487">
                <a:moveTo>
                  <a:pt x="88172" y="0"/>
                </a:moveTo>
                <a:lnTo>
                  <a:pt x="1801084" y="0"/>
                </a:lnTo>
                <a:cubicBezTo>
                  <a:pt x="1849780" y="0"/>
                  <a:pt x="1889256" y="39476"/>
                  <a:pt x="1889256" y="88172"/>
                </a:cubicBezTo>
                <a:lnTo>
                  <a:pt x="1889256" y="1848315"/>
                </a:lnTo>
                <a:cubicBezTo>
                  <a:pt x="1889256" y="1897011"/>
                  <a:pt x="1849780" y="1936487"/>
                  <a:pt x="1801084" y="1936487"/>
                </a:cubicBezTo>
                <a:lnTo>
                  <a:pt x="88172" y="1936487"/>
                </a:lnTo>
                <a:cubicBezTo>
                  <a:pt x="39476" y="1936487"/>
                  <a:pt x="0" y="1897011"/>
                  <a:pt x="0" y="1848315"/>
                </a:cubicBezTo>
                <a:lnTo>
                  <a:pt x="0" y="88172"/>
                </a:lnTo>
                <a:cubicBezTo>
                  <a:pt x="0" y="39476"/>
                  <a:pt x="39476" y="0"/>
                  <a:pt x="88172" y="0"/>
                </a:cubicBezTo>
                <a:close/>
              </a:path>
            </a:pathLst>
          </a:custGeom>
          <a:blipFill>
            <a:blip r:embed="rId2"/>
            <a:stretch>
              <a:fillRect/>
            </a:stretch>
          </a:blipFill>
        </p:spPr>
        <p:txBody>
          <a:bodyPr wrap="square">
            <a:noAutofit/>
          </a:bodyPr>
          <a:lstStyle/>
          <a:p>
            <a:endParaRPr lang="en-EG"/>
          </a:p>
        </p:txBody>
      </p:sp>
      <p:sp>
        <p:nvSpPr>
          <p:cNvPr id="14" name="Picture Placeholder 13">
            <a:extLst>
              <a:ext uri="{FF2B5EF4-FFF2-40B4-BE49-F238E27FC236}">
                <a16:creationId xmlns:a16="http://schemas.microsoft.com/office/drawing/2014/main" id="{7AAAE50C-68BC-6745-BE93-F80E8B889A83}"/>
              </a:ext>
            </a:extLst>
          </p:cNvPr>
          <p:cNvSpPr>
            <a:spLocks noGrp="1"/>
          </p:cNvSpPr>
          <p:nvPr>
            <p:ph type="pic" sz="quarter" idx="10"/>
          </p:nvPr>
        </p:nvSpPr>
        <p:spPr>
          <a:xfrm>
            <a:off x="8561070" y="1085850"/>
            <a:ext cx="2286000" cy="2343150"/>
          </a:xfrm>
          <a:custGeom>
            <a:avLst/>
            <a:gdLst>
              <a:gd name="connsiteX0" fmla="*/ 106688 w 2286000"/>
              <a:gd name="connsiteY0" fmla="*/ 0 h 2343150"/>
              <a:gd name="connsiteX1" fmla="*/ 2179312 w 2286000"/>
              <a:gd name="connsiteY1" fmla="*/ 0 h 2343150"/>
              <a:gd name="connsiteX2" fmla="*/ 2286000 w 2286000"/>
              <a:gd name="connsiteY2" fmla="*/ 106688 h 2343150"/>
              <a:gd name="connsiteX3" fmla="*/ 2286000 w 2286000"/>
              <a:gd name="connsiteY3" fmla="*/ 2236462 h 2343150"/>
              <a:gd name="connsiteX4" fmla="*/ 2179312 w 2286000"/>
              <a:gd name="connsiteY4" fmla="*/ 2343150 h 2343150"/>
              <a:gd name="connsiteX5" fmla="*/ 106688 w 2286000"/>
              <a:gd name="connsiteY5" fmla="*/ 2343150 h 2343150"/>
              <a:gd name="connsiteX6" fmla="*/ 0 w 2286000"/>
              <a:gd name="connsiteY6" fmla="*/ 2236462 h 2343150"/>
              <a:gd name="connsiteX7" fmla="*/ 0 w 2286000"/>
              <a:gd name="connsiteY7" fmla="*/ 106688 h 2343150"/>
              <a:gd name="connsiteX8" fmla="*/ 106688 w 2286000"/>
              <a:gd name="connsiteY8" fmla="*/ 0 h 234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86000" h="2343150">
                <a:moveTo>
                  <a:pt x="106688" y="0"/>
                </a:moveTo>
                <a:lnTo>
                  <a:pt x="2179312" y="0"/>
                </a:lnTo>
                <a:cubicBezTo>
                  <a:pt x="2238234" y="0"/>
                  <a:pt x="2286000" y="47766"/>
                  <a:pt x="2286000" y="106688"/>
                </a:cubicBezTo>
                <a:lnTo>
                  <a:pt x="2286000" y="2236462"/>
                </a:lnTo>
                <a:cubicBezTo>
                  <a:pt x="2286000" y="2295384"/>
                  <a:pt x="2238234" y="2343150"/>
                  <a:pt x="2179312" y="2343150"/>
                </a:cubicBezTo>
                <a:lnTo>
                  <a:pt x="106688" y="2343150"/>
                </a:lnTo>
                <a:cubicBezTo>
                  <a:pt x="47766" y="2343150"/>
                  <a:pt x="0" y="2295384"/>
                  <a:pt x="0" y="2236462"/>
                </a:cubicBezTo>
                <a:lnTo>
                  <a:pt x="0" y="106688"/>
                </a:lnTo>
                <a:cubicBezTo>
                  <a:pt x="0" y="47766"/>
                  <a:pt x="47766" y="0"/>
                  <a:pt x="106688" y="0"/>
                </a:cubicBezTo>
                <a:close/>
              </a:path>
            </a:pathLst>
          </a:custGeom>
          <a:blipFill>
            <a:blip r:embed="rId2"/>
            <a:stretch>
              <a:fillRect/>
            </a:stretch>
          </a:blipFill>
        </p:spPr>
        <p:txBody>
          <a:bodyPr wrap="square">
            <a:noAutofit/>
          </a:bodyPr>
          <a:lstStyle/>
          <a:p>
            <a:endParaRPr lang="en-EG"/>
          </a:p>
        </p:txBody>
      </p:sp>
    </p:spTree>
    <p:extLst>
      <p:ext uri="{BB962C8B-B14F-4D97-AF65-F5344CB8AC3E}">
        <p14:creationId xmlns:p14="http://schemas.microsoft.com/office/powerpoint/2010/main" val="37168996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61881E74-EC1C-D646-B8A0-CAFD0A4ABE34}"/>
              </a:ext>
            </a:extLst>
          </p:cNvPr>
          <p:cNvSpPr>
            <a:spLocks noGrp="1"/>
          </p:cNvSpPr>
          <p:nvPr>
            <p:ph type="pic" sz="quarter" idx="10"/>
          </p:nvPr>
        </p:nvSpPr>
        <p:spPr>
          <a:xfrm>
            <a:off x="1055688" y="3429000"/>
            <a:ext cx="5040312" cy="2467610"/>
          </a:xfrm>
          <a:custGeom>
            <a:avLst/>
            <a:gdLst>
              <a:gd name="connsiteX0" fmla="*/ 125774 w 5040312"/>
              <a:gd name="connsiteY0" fmla="*/ 0 h 2467610"/>
              <a:gd name="connsiteX1" fmla="*/ 4914538 w 5040312"/>
              <a:gd name="connsiteY1" fmla="*/ 0 h 2467610"/>
              <a:gd name="connsiteX2" fmla="*/ 5040312 w 5040312"/>
              <a:gd name="connsiteY2" fmla="*/ 125774 h 2467610"/>
              <a:gd name="connsiteX3" fmla="*/ 5040312 w 5040312"/>
              <a:gd name="connsiteY3" fmla="*/ 2341836 h 2467610"/>
              <a:gd name="connsiteX4" fmla="*/ 4914538 w 5040312"/>
              <a:gd name="connsiteY4" fmla="*/ 2467610 h 2467610"/>
              <a:gd name="connsiteX5" fmla="*/ 125774 w 5040312"/>
              <a:gd name="connsiteY5" fmla="*/ 2467610 h 2467610"/>
              <a:gd name="connsiteX6" fmla="*/ 0 w 5040312"/>
              <a:gd name="connsiteY6" fmla="*/ 2341836 h 2467610"/>
              <a:gd name="connsiteX7" fmla="*/ 0 w 5040312"/>
              <a:gd name="connsiteY7" fmla="*/ 125774 h 2467610"/>
              <a:gd name="connsiteX8" fmla="*/ 125774 w 5040312"/>
              <a:gd name="connsiteY8" fmla="*/ 0 h 2467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0312" h="2467610">
                <a:moveTo>
                  <a:pt x="125774" y="0"/>
                </a:moveTo>
                <a:lnTo>
                  <a:pt x="4914538" y="0"/>
                </a:lnTo>
                <a:cubicBezTo>
                  <a:pt x="4984001" y="0"/>
                  <a:pt x="5040312" y="56311"/>
                  <a:pt x="5040312" y="125774"/>
                </a:cubicBezTo>
                <a:lnTo>
                  <a:pt x="5040312" y="2341836"/>
                </a:lnTo>
                <a:cubicBezTo>
                  <a:pt x="5040312" y="2411299"/>
                  <a:pt x="4984001" y="2467610"/>
                  <a:pt x="4914538" y="2467610"/>
                </a:cubicBezTo>
                <a:lnTo>
                  <a:pt x="125774" y="2467610"/>
                </a:lnTo>
                <a:cubicBezTo>
                  <a:pt x="56311" y="2467610"/>
                  <a:pt x="0" y="2411299"/>
                  <a:pt x="0" y="2341836"/>
                </a:cubicBezTo>
                <a:lnTo>
                  <a:pt x="0" y="125774"/>
                </a:lnTo>
                <a:cubicBezTo>
                  <a:pt x="0" y="56311"/>
                  <a:pt x="56311" y="0"/>
                  <a:pt x="125774"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EG" sz="1800">
                <a:solidFill>
                  <a:schemeClr val="lt1"/>
                </a:solidFill>
              </a:defRPr>
            </a:lvl1pPr>
          </a:lstStyle>
          <a:p>
            <a:pPr marL="0" lvl="0" algn="ctr"/>
            <a:endParaRPr lang="en-EG"/>
          </a:p>
        </p:txBody>
      </p:sp>
      <p:sp>
        <p:nvSpPr>
          <p:cNvPr id="3" name="Right Triangle 2">
            <a:extLst>
              <a:ext uri="{FF2B5EF4-FFF2-40B4-BE49-F238E27FC236}">
                <a16:creationId xmlns:a16="http://schemas.microsoft.com/office/drawing/2014/main" id="{CC82EE04-81EB-6B42-8C2A-6E9463C04AAE}"/>
              </a:ext>
            </a:extLst>
          </p:cNvPr>
          <p:cNvSpPr/>
          <p:nvPr userDrawn="1"/>
        </p:nvSpPr>
        <p:spPr>
          <a:xfrm flipH="1" flipV="1">
            <a:off x="7146758" y="0"/>
            <a:ext cx="5045242" cy="5045242"/>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Picture Placeholder 10">
            <a:extLst>
              <a:ext uri="{FF2B5EF4-FFF2-40B4-BE49-F238E27FC236}">
                <a16:creationId xmlns:a16="http://schemas.microsoft.com/office/drawing/2014/main" id="{CACEFD1B-051E-AD43-B9EF-746B1B6315F0}"/>
              </a:ext>
            </a:extLst>
          </p:cNvPr>
          <p:cNvSpPr>
            <a:spLocks noGrp="1"/>
          </p:cNvSpPr>
          <p:nvPr>
            <p:ph type="pic" sz="quarter" idx="11"/>
          </p:nvPr>
        </p:nvSpPr>
        <p:spPr>
          <a:xfrm>
            <a:off x="6640830" y="936394"/>
            <a:ext cx="4495483" cy="3199130"/>
          </a:xfrm>
          <a:custGeom>
            <a:avLst/>
            <a:gdLst>
              <a:gd name="connsiteX0" fmla="*/ 163060 w 4495483"/>
              <a:gd name="connsiteY0" fmla="*/ 0 h 3199130"/>
              <a:gd name="connsiteX1" fmla="*/ 4332423 w 4495483"/>
              <a:gd name="connsiteY1" fmla="*/ 0 h 3199130"/>
              <a:gd name="connsiteX2" fmla="*/ 4495483 w 4495483"/>
              <a:gd name="connsiteY2" fmla="*/ 163060 h 3199130"/>
              <a:gd name="connsiteX3" fmla="*/ 4495483 w 4495483"/>
              <a:gd name="connsiteY3" fmla="*/ 3036070 h 3199130"/>
              <a:gd name="connsiteX4" fmla="*/ 4332423 w 4495483"/>
              <a:gd name="connsiteY4" fmla="*/ 3199130 h 3199130"/>
              <a:gd name="connsiteX5" fmla="*/ 163060 w 4495483"/>
              <a:gd name="connsiteY5" fmla="*/ 3199130 h 3199130"/>
              <a:gd name="connsiteX6" fmla="*/ 0 w 4495483"/>
              <a:gd name="connsiteY6" fmla="*/ 3036070 h 3199130"/>
              <a:gd name="connsiteX7" fmla="*/ 0 w 4495483"/>
              <a:gd name="connsiteY7" fmla="*/ 163060 h 3199130"/>
              <a:gd name="connsiteX8" fmla="*/ 163060 w 4495483"/>
              <a:gd name="connsiteY8" fmla="*/ 0 h 3199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5483" h="3199130">
                <a:moveTo>
                  <a:pt x="163060" y="0"/>
                </a:moveTo>
                <a:lnTo>
                  <a:pt x="4332423" y="0"/>
                </a:lnTo>
                <a:cubicBezTo>
                  <a:pt x="4422479" y="0"/>
                  <a:pt x="4495483" y="73004"/>
                  <a:pt x="4495483" y="163060"/>
                </a:cubicBezTo>
                <a:lnTo>
                  <a:pt x="4495483" y="3036070"/>
                </a:lnTo>
                <a:cubicBezTo>
                  <a:pt x="4495483" y="3126126"/>
                  <a:pt x="4422479" y="3199130"/>
                  <a:pt x="4332423" y="3199130"/>
                </a:cubicBezTo>
                <a:lnTo>
                  <a:pt x="163060" y="3199130"/>
                </a:lnTo>
                <a:cubicBezTo>
                  <a:pt x="73004" y="3199130"/>
                  <a:pt x="0" y="3126126"/>
                  <a:pt x="0" y="3036070"/>
                </a:cubicBezTo>
                <a:lnTo>
                  <a:pt x="0" y="163060"/>
                </a:lnTo>
                <a:cubicBezTo>
                  <a:pt x="0" y="73004"/>
                  <a:pt x="73004" y="0"/>
                  <a:pt x="163060"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a:solidFill>
                  <a:schemeClr val="lt1"/>
                </a:solidFill>
              </a:defRPr>
            </a:lvl1pPr>
          </a:lstStyle>
          <a:p>
            <a:pPr marL="0" lvl="0" algn="ctr"/>
            <a:endParaRPr lang="en-EG"/>
          </a:p>
        </p:txBody>
      </p:sp>
    </p:spTree>
    <p:extLst>
      <p:ext uri="{BB962C8B-B14F-4D97-AF65-F5344CB8AC3E}">
        <p14:creationId xmlns:p14="http://schemas.microsoft.com/office/powerpoint/2010/main" val="21320783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6C394EF1-7066-1347-AFB9-DC3398355359}"/>
              </a:ext>
            </a:extLst>
          </p:cNvPr>
          <p:cNvSpPr>
            <a:spLocks noGrp="1"/>
          </p:cNvSpPr>
          <p:nvPr>
            <p:ph type="pic" sz="quarter" idx="10"/>
          </p:nvPr>
        </p:nvSpPr>
        <p:spPr>
          <a:xfrm>
            <a:off x="1055688" y="980493"/>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EG" sz="1800">
                <a:solidFill>
                  <a:schemeClr val="lt1"/>
                </a:solidFill>
              </a:defRPr>
            </a:lvl1pPr>
          </a:lstStyle>
          <a:p>
            <a:pPr marL="0" lvl="0" algn="ctr"/>
            <a:endParaRPr lang="en-EG"/>
          </a:p>
        </p:txBody>
      </p:sp>
      <p:sp>
        <p:nvSpPr>
          <p:cNvPr id="22" name="Picture Placeholder 21">
            <a:extLst>
              <a:ext uri="{FF2B5EF4-FFF2-40B4-BE49-F238E27FC236}">
                <a16:creationId xmlns:a16="http://schemas.microsoft.com/office/drawing/2014/main" id="{25D32C2D-3DDB-1647-95A8-CA148E95265E}"/>
              </a:ext>
            </a:extLst>
          </p:cNvPr>
          <p:cNvSpPr>
            <a:spLocks noGrp="1"/>
          </p:cNvSpPr>
          <p:nvPr>
            <p:ph type="pic" sz="quarter" idx="11"/>
          </p:nvPr>
        </p:nvSpPr>
        <p:spPr>
          <a:xfrm>
            <a:off x="3665634" y="584201"/>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a:solidFill>
                  <a:schemeClr val="lt1"/>
                </a:solidFill>
              </a:defRPr>
            </a:lvl1pPr>
          </a:lstStyle>
          <a:p>
            <a:pPr marL="0" lvl="0" algn="ctr"/>
            <a:endParaRPr lang="en-EG"/>
          </a:p>
        </p:txBody>
      </p:sp>
      <p:sp>
        <p:nvSpPr>
          <p:cNvPr id="23" name="Picture Placeholder 22">
            <a:extLst>
              <a:ext uri="{FF2B5EF4-FFF2-40B4-BE49-F238E27FC236}">
                <a16:creationId xmlns:a16="http://schemas.microsoft.com/office/drawing/2014/main" id="{7D2E648E-105D-A043-9EE7-CA000E710192}"/>
              </a:ext>
            </a:extLst>
          </p:cNvPr>
          <p:cNvSpPr>
            <a:spLocks noGrp="1"/>
          </p:cNvSpPr>
          <p:nvPr>
            <p:ph type="pic" sz="quarter" idx="12"/>
          </p:nvPr>
        </p:nvSpPr>
        <p:spPr>
          <a:xfrm>
            <a:off x="6275580" y="584201"/>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a:solidFill>
                  <a:schemeClr val="lt1"/>
                </a:solidFill>
              </a:defRPr>
            </a:lvl1pPr>
          </a:lstStyle>
          <a:p>
            <a:pPr marL="0" lvl="0" algn="ctr"/>
            <a:endParaRPr lang="en-EG" dirty="0"/>
          </a:p>
        </p:txBody>
      </p:sp>
      <p:sp>
        <p:nvSpPr>
          <p:cNvPr id="26" name="Picture Placeholder 25">
            <a:extLst>
              <a:ext uri="{FF2B5EF4-FFF2-40B4-BE49-F238E27FC236}">
                <a16:creationId xmlns:a16="http://schemas.microsoft.com/office/drawing/2014/main" id="{92AA5286-C665-9943-8847-B58A7AABEA1D}"/>
              </a:ext>
            </a:extLst>
          </p:cNvPr>
          <p:cNvSpPr>
            <a:spLocks noGrp="1"/>
          </p:cNvSpPr>
          <p:nvPr>
            <p:ph type="pic" sz="quarter" idx="13"/>
          </p:nvPr>
        </p:nvSpPr>
        <p:spPr>
          <a:xfrm>
            <a:off x="3665634" y="4234454"/>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dirty="0">
                <a:solidFill>
                  <a:schemeClr val="lt1"/>
                </a:solidFill>
              </a:defRPr>
            </a:lvl1pPr>
          </a:lstStyle>
          <a:p>
            <a:pPr marL="0" lvl="0" algn="ctr"/>
            <a:endParaRPr lang="en-EG" dirty="0"/>
          </a:p>
        </p:txBody>
      </p:sp>
      <p:sp>
        <p:nvSpPr>
          <p:cNvPr id="27" name="Picture Placeholder 26">
            <a:extLst>
              <a:ext uri="{FF2B5EF4-FFF2-40B4-BE49-F238E27FC236}">
                <a16:creationId xmlns:a16="http://schemas.microsoft.com/office/drawing/2014/main" id="{B5A124AF-E9C4-244D-9536-C3F5E0DE40BA}"/>
              </a:ext>
            </a:extLst>
          </p:cNvPr>
          <p:cNvSpPr>
            <a:spLocks noGrp="1"/>
          </p:cNvSpPr>
          <p:nvPr>
            <p:ph type="pic" sz="quarter" idx="14"/>
          </p:nvPr>
        </p:nvSpPr>
        <p:spPr>
          <a:xfrm>
            <a:off x="6275580" y="4234454"/>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dirty="0">
                <a:solidFill>
                  <a:schemeClr val="lt1"/>
                </a:solidFill>
              </a:defRPr>
            </a:lvl1pPr>
          </a:lstStyle>
          <a:p>
            <a:pPr marL="0" lvl="0" algn="ctr"/>
            <a:endParaRPr lang="en-EG" dirty="0"/>
          </a:p>
        </p:txBody>
      </p:sp>
      <p:sp>
        <p:nvSpPr>
          <p:cNvPr id="25" name="Picture Placeholder 24">
            <a:extLst>
              <a:ext uri="{FF2B5EF4-FFF2-40B4-BE49-F238E27FC236}">
                <a16:creationId xmlns:a16="http://schemas.microsoft.com/office/drawing/2014/main" id="{BD5ADC5C-C50D-6649-AE5A-4B9A680D0030}"/>
              </a:ext>
            </a:extLst>
          </p:cNvPr>
          <p:cNvSpPr>
            <a:spLocks noGrp="1"/>
          </p:cNvSpPr>
          <p:nvPr>
            <p:ph type="pic" sz="quarter" idx="15"/>
          </p:nvPr>
        </p:nvSpPr>
        <p:spPr>
          <a:xfrm>
            <a:off x="1055688" y="3855842"/>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a:solidFill>
                  <a:schemeClr val="lt1"/>
                </a:solidFill>
              </a:defRPr>
            </a:lvl1pPr>
          </a:lstStyle>
          <a:p>
            <a:pPr marL="0" lvl="0" algn="ctr"/>
            <a:endParaRPr lang="en-EG"/>
          </a:p>
        </p:txBody>
      </p:sp>
      <p:sp>
        <p:nvSpPr>
          <p:cNvPr id="24" name="Picture Placeholder 23">
            <a:extLst>
              <a:ext uri="{FF2B5EF4-FFF2-40B4-BE49-F238E27FC236}">
                <a16:creationId xmlns:a16="http://schemas.microsoft.com/office/drawing/2014/main" id="{54117DD9-C79A-D84F-9CCD-CDED0FBABD84}"/>
              </a:ext>
            </a:extLst>
          </p:cNvPr>
          <p:cNvSpPr>
            <a:spLocks noGrp="1"/>
          </p:cNvSpPr>
          <p:nvPr>
            <p:ph type="pic" sz="quarter" idx="16"/>
          </p:nvPr>
        </p:nvSpPr>
        <p:spPr>
          <a:xfrm>
            <a:off x="8885527" y="980493"/>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dirty="0">
                <a:solidFill>
                  <a:schemeClr val="lt1"/>
                </a:solidFill>
              </a:defRPr>
            </a:lvl1pPr>
          </a:lstStyle>
          <a:p>
            <a:pPr marL="0" lvl="0" algn="ctr"/>
            <a:endParaRPr lang="en-EG" dirty="0"/>
          </a:p>
        </p:txBody>
      </p:sp>
      <p:sp>
        <p:nvSpPr>
          <p:cNvPr id="28" name="Picture Placeholder 27">
            <a:extLst>
              <a:ext uri="{FF2B5EF4-FFF2-40B4-BE49-F238E27FC236}">
                <a16:creationId xmlns:a16="http://schemas.microsoft.com/office/drawing/2014/main" id="{59FF6731-A123-3D43-AD16-048F146B4772}"/>
              </a:ext>
            </a:extLst>
          </p:cNvPr>
          <p:cNvSpPr>
            <a:spLocks noGrp="1"/>
          </p:cNvSpPr>
          <p:nvPr>
            <p:ph type="pic" sz="quarter" idx="17"/>
          </p:nvPr>
        </p:nvSpPr>
        <p:spPr>
          <a:xfrm>
            <a:off x="8885527" y="3855842"/>
            <a:ext cx="2250786" cy="2039347"/>
          </a:xfrm>
          <a:custGeom>
            <a:avLst/>
            <a:gdLst>
              <a:gd name="connsiteX0" fmla="*/ 103946 w 2250786"/>
              <a:gd name="connsiteY0" fmla="*/ 0 h 2039347"/>
              <a:gd name="connsiteX1" fmla="*/ 2146840 w 2250786"/>
              <a:gd name="connsiteY1" fmla="*/ 0 h 2039347"/>
              <a:gd name="connsiteX2" fmla="*/ 2250786 w 2250786"/>
              <a:gd name="connsiteY2" fmla="*/ 103946 h 2039347"/>
              <a:gd name="connsiteX3" fmla="*/ 2250786 w 2250786"/>
              <a:gd name="connsiteY3" fmla="*/ 1935401 h 2039347"/>
              <a:gd name="connsiteX4" fmla="*/ 2146840 w 2250786"/>
              <a:gd name="connsiteY4" fmla="*/ 2039347 h 2039347"/>
              <a:gd name="connsiteX5" fmla="*/ 103946 w 2250786"/>
              <a:gd name="connsiteY5" fmla="*/ 2039347 h 2039347"/>
              <a:gd name="connsiteX6" fmla="*/ 0 w 2250786"/>
              <a:gd name="connsiteY6" fmla="*/ 1935401 h 2039347"/>
              <a:gd name="connsiteX7" fmla="*/ 0 w 2250786"/>
              <a:gd name="connsiteY7" fmla="*/ 103946 h 2039347"/>
              <a:gd name="connsiteX8" fmla="*/ 103946 w 2250786"/>
              <a:gd name="connsiteY8" fmla="*/ 0 h 2039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50786" h="2039347">
                <a:moveTo>
                  <a:pt x="103946" y="0"/>
                </a:moveTo>
                <a:lnTo>
                  <a:pt x="2146840" y="0"/>
                </a:lnTo>
                <a:cubicBezTo>
                  <a:pt x="2204248" y="0"/>
                  <a:pt x="2250786" y="46538"/>
                  <a:pt x="2250786" y="103946"/>
                </a:cubicBezTo>
                <a:lnTo>
                  <a:pt x="2250786" y="1935401"/>
                </a:lnTo>
                <a:cubicBezTo>
                  <a:pt x="2250786" y="1992809"/>
                  <a:pt x="2204248" y="2039347"/>
                  <a:pt x="2146840" y="2039347"/>
                </a:cubicBezTo>
                <a:lnTo>
                  <a:pt x="103946" y="2039347"/>
                </a:lnTo>
                <a:cubicBezTo>
                  <a:pt x="46538" y="2039347"/>
                  <a:pt x="0" y="1992809"/>
                  <a:pt x="0" y="1935401"/>
                </a:cubicBezTo>
                <a:lnTo>
                  <a:pt x="0" y="103946"/>
                </a:lnTo>
                <a:cubicBezTo>
                  <a:pt x="0" y="46538"/>
                  <a:pt x="46538" y="0"/>
                  <a:pt x="103946"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EG" sz="1800" dirty="0">
                <a:solidFill>
                  <a:schemeClr val="lt1"/>
                </a:solidFill>
              </a:defRPr>
            </a:lvl1pPr>
          </a:lstStyle>
          <a:p>
            <a:pPr marL="0" lvl="0" algn="ctr"/>
            <a:endParaRPr lang="en-EG" dirty="0"/>
          </a:p>
        </p:txBody>
      </p:sp>
      <p:grpSp>
        <p:nvGrpSpPr>
          <p:cNvPr id="29" name="Group 28">
            <a:extLst>
              <a:ext uri="{FF2B5EF4-FFF2-40B4-BE49-F238E27FC236}">
                <a16:creationId xmlns:a16="http://schemas.microsoft.com/office/drawing/2014/main" id="{F4DBB4CD-A776-074E-A189-038A0482416B}"/>
              </a:ext>
            </a:extLst>
          </p:cNvPr>
          <p:cNvGrpSpPr/>
          <p:nvPr userDrawn="1"/>
        </p:nvGrpSpPr>
        <p:grpSpPr>
          <a:xfrm>
            <a:off x="-1599091" y="1738468"/>
            <a:ext cx="3198184" cy="3198184"/>
            <a:chOff x="-1599091" y="1738468"/>
            <a:chExt cx="3198184" cy="3198184"/>
          </a:xfrm>
        </p:grpSpPr>
        <p:sp>
          <p:nvSpPr>
            <p:cNvPr id="30" name="Freeform 29">
              <a:extLst>
                <a:ext uri="{FF2B5EF4-FFF2-40B4-BE49-F238E27FC236}">
                  <a16:creationId xmlns:a16="http://schemas.microsoft.com/office/drawing/2014/main" id="{A461D064-3EFF-BD41-9547-D51A7935FBFD}"/>
                </a:ext>
              </a:extLst>
            </p:cNvPr>
            <p:cNvSpPr/>
            <p:nvPr/>
          </p:nvSpPr>
          <p:spPr>
            <a:xfrm rot="18900000" flipH="1">
              <a:off x="-1599091" y="1738468"/>
              <a:ext cx="3198184" cy="3198184"/>
            </a:xfrm>
            <a:custGeom>
              <a:avLst/>
              <a:gdLst>
                <a:gd name="connsiteX0" fmla="*/ 0 w 3198184"/>
                <a:gd name="connsiteY0" fmla="*/ 0 h 3198184"/>
                <a:gd name="connsiteX1" fmla="*/ 3198183 w 3198184"/>
                <a:gd name="connsiteY1" fmla="*/ 3198184 h 3198184"/>
                <a:gd name="connsiteX2" fmla="*/ 3198184 w 3198184"/>
                <a:gd name="connsiteY2" fmla="*/ 3198184 h 3198184"/>
                <a:gd name="connsiteX3" fmla="*/ 3198184 w 3198184"/>
                <a:gd name="connsiteY3" fmla="*/ 3198183 h 3198184"/>
                <a:gd name="connsiteX4" fmla="*/ 1 w 3198184"/>
                <a:gd name="connsiteY4" fmla="*/ 0 h 31981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184" h="3198184">
                  <a:moveTo>
                    <a:pt x="0" y="0"/>
                  </a:moveTo>
                  <a:cubicBezTo>
                    <a:pt x="0" y="1766308"/>
                    <a:pt x="1431876" y="3198184"/>
                    <a:pt x="3198183" y="3198184"/>
                  </a:cubicBezTo>
                  <a:lnTo>
                    <a:pt x="3198184" y="3198184"/>
                  </a:lnTo>
                  <a:lnTo>
                    <a:pt x="3198184" y="3198183"/>
                  </a:lnTo>
                  <a:lnTo>
                    <a:pt x="1" y="0"/>
                  </a:lnTo>
                  <a:close/>
                </a:path>
              </a:pathLst>
            </a:custGeom>
            <a:solidFill>
              <a:schemeClr val="bg1"/>
            </a:solidFill>
            <a:ln>
              <a:noFill/>
            </a:ln>
            <a:effectLst>
              <a:outerShdw blurRad="673100" dist="469900" dir="1800000" sx="89000" sy="89000" algn="tl" rotWithShape="0">
                <a:schemeClr val="tx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59C567AC-A621-7644-913A-36EEAEEF333F}"/>
                </a:ext>
              </a:extLst>
            </p:cNvPr>
            <p:cNvSpPr/>
            <p:nvPr/>
          </p:nvSpPr>
          <p:spPr>
            <a:xfrm rot="13500000" flipH="1" flipV="1">
              <a:off x="-921496" y="2507505"/>
              <a:ext cx="1842991" cy="1842991"/>
            </a:xfrm>
            <a:custGeom>
              <a:avLst/>
              <a:gdLst>
                <a:gd name="connsiteX0" fmla="*/ 0 w 1842991"/>
                <a:gd name="connsiteY0" fmla="*/ 0 h 1842991"/>
                <a:gd name="connsiteX1" fmla="*/ 99286 w 1842991"/>
                <a:gd name="connsiteY1" fmla="*/ 25529 h 1842991"/>
                <a:gd name="connsiteX2" fmla="*/ 1817462 w 1842991"/>
                <a:gd name="connsiteY2" fmla="*/ 1743705 h 1842991"/>
                <a:gd name="connsiteX3" fmla="*/ 1842991 w 1842991"/>
                <a:gd name="connsiteY3" fmla="*/ 1842991 h 1842991"/>
              </a:gdLst>
              <a:ahLst/>
              <a:cxnLst>
                <a:cxn ang="0">
                  <a:pos x="connsiteX0" y="connsiteY0"/>
                </a:cxn>
                <a:cxn ang="0">
                  <a:pos x="connsiteX1" y="connsiteY1"/>
                </a:cxn>
                <a:cxn ang="0">
                  <a:pos x="connsiteX2" y="connsiteY2"/>
                </a:cxn>
                <a:cxn ang="0">
                  <a:pos x="connsiteX3" y="connsiteY3"/>
                </a:cxn>
              </a:cxnLst>
              <a:rect l="l" t="t" r="r" b="b"/>
              <a:pathLst>
                <a:path w="1842991" h="1842991">
                  <a:moveTo>
                    <a:pt x="0" y="0"/>
                  </a:moveTo>
                  <a:lnTo>
                    <a:pt x="99286" y="25529"/>
                  </a:lnTo>
                  <a:cubicBezTo>
                    <a:pt x="917340" y="279971"/>
                    <a:pt x="1563021" y="925651"/>
                    <a:pt x="1817462" y="1743705"/>
                  </a:cubicBezTo>
                  <a:lnTo>
                    <a:pt x="1842991" y="1842991"/>
                  </a:lnTo>
                  <a:close/>
                </a:path>
              </a:pathLst>
            </a:custGeom>
            <a:solidFill>
              <a:schemeClr val="bg1"/>
            </a:solidFill>
            <a:ln>
              <a:noFill/>
            </a:ln>
            <a:effectLst>
              <a:outerShdw blurRad="673100" dist="469900" dir="1800000" sx="89000" sy="89000" algn="tl" rotWithShape="0">
                <a:schemeClr val="tx1">
                  <a:alpha val="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2997435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4EFB2292-2099-244A-A03C-CE04F1294EE1}"/>
              </a:ext>
            </a:extLst>
          </p:cNvPr>
          <p:cNvSpPr/>
          <p:nvPr userDrawn="1"/>
        </p:nvSpPr>
        <p:spPr>
          <a:xfrm>
            <a:off x="1055688" y="834390"/>
            <a:ext cx="4705032" cy="5077922"/>
          </a:xfrm>
          <a:prstGeom prst="roundRect">
            <a:avLst>
              <a:gd name="adj" fmla="val 5874"/>
            </a:avLst>
          </a:prstGeom>
          <a:solidFill>
            <a:schemeClr val="bg2"/>
          </a:solidFill>
          <a:ln>
            <a:noFill/>
          </a:ln>
          <a:effectLst>
            <a:outerShdw blurRad="88900" dist="38100" dir="5400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grpSp>
        <p:nvGrpSpPr>
          <p:cNvPr id="6" name="Group 5">
            <a:extLst>
              <a:ext uri="{FF2B5EF4-FFF2-40B4-BE49-F238E27FC236}">
                <a16:creationId xmlns:a16="http://schemas.microsoft.com/office/drawing/2014/main" id="{05F5AB0F-BDB1-C249-990F-54018CF1D3B4}"/>
              </a:ext>
            </a:extLst>
          </p:cNvPr>
          <p:cNvGrpSpPr/>
          <p:nvPr userDrawn="1"/>
        </p:nvGrpSpPr>
        <p:grpSpPr>
          <a:xfrm flipH="1">
            <a:off x="9540239" y="0"/>
            <a:ext cx="2651760" cy="2651760"/>
            <a:chOff x="1" y="0"/>
            <a:chExt cx="2964871" cy="2964871"/>
          </a:xfrm>
        </p:grpSpPr>
        <p:sp>
          <p:nvSpPr>
            <p:cNvPr id="7" name="Freeform: Shape 64">
              <a:extLst>
                <a:ext uri="{FF2B5EF4-FFF2-40B4-BE49-F238E27FC236}">
                  <a16:creationId xmlns:a16="http://schemas.microsoft.com/office/drawing/2014/main" id="{2C367C06-8F7A-2943-96AB-CDB9947287E6}"/>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108">
              <a:extLst>
                <a:ext uri="{FF2B5EF4-FFF2-40B4-BE49-F238E27FC236}">
                  <a16:creationId xmlns:a16="http://schemas.microsoft.com/office/drawing/2014/main" id="{B776E1C3-E5F2-6D49-9550-657DAD9C014E}"/>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Picture Placeholder 11">
            <a:extLst>
              <a:ext uri="{FF2B5EF4-FFF2-40B4-BE49-F238E27FC236}">
                <a16:creationId xmlns:a16="http://schemas.microsoft.com/office/drawing/2014/main" id="{42BFAE15-A9E2-B34F-B9D2-82830D6312C9}"/>
              </a:ext>
            </a:extLst>
          </p:cNvPr>
          <p:cNvSpPr>
            <a:spLocks noGrp="1"/>
          </p:cNvSpPr>
          <p:nvPr>
            <p:ph type="pic" sz="quarter" idx="10"/>
          </p:nvPr>
        </p:nvSpPr>
        <p:spPr>
          <a:xfrm>
            <a:off x="1421786" y="1116489"/>
            <a:ext cx="2018982" cy="2018982"/>
          </a:xfrm>
          <a:custGeom>
            <a:avLst/>
            <a:gdLst>
              <a:gd name="connsiteX0" fmla="*/ 136645 w 2018982"/>
              <a:gd name="connsiteY0" fmla="*/ 0 h 2018982"/>
              <a:gd name="connsiteX1" fmla="*/ 1882337 w 2018982"/>
              <a:gd name="connsiteY1" fmla="*/ 0 h 2018982"/>
              <a:gd name="connsiteX2" fmla="*/ 2018982 w 2018982"/>
              <a:gd name="connsiteY2" fmla="*/ 136645 h 2018982"/>
              <a:gd name="connsiteX3" fmla="*/ 2018982 w 2018982"/>
              <a:gd name="connsiteY3" fmla="*/ 1882337 h 2018982"/>
              <a:gd name="connsiteX4" fmla="*/ 1882337 w 2018982"/>
              <a:gd name="connsiteY4" fmla="*/ 2018982 h 2018982"/>
              <a:gd name="connsiteX5" fmla="*/ 136645 w 2018982"/>
              <a:gd name="connsiteY5" fmla="*/ 2018982 h 2018982"/>
              <a:gd name="connsiteX6" fmla="*/ 0 w 2018982"/>
              <a:gd name="connsiteY6" fmla="*/ 1882337 h 2018982"/>
              <a:gd name="connsiteX7" fmla="*/ 0 w 2018982"/>
              <a:gd name="connsiteY7" fmla="*/ 136645 h 2018982"/>
              <a:gd name="connsiteX8" fmla="*/ 136645 w 2018982"/>
              <a:gd name="connsiteY8" fmla="*/ 0 h 20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8982" h="2018982">
                <a:moveTo>
                  <a:pt x="136645" y="0"/>
                </a:moveTo>
                <a:lnTo>
                  <a:pt x="1882337" y="0"/>
                </a:lnTo>
                <a:cubicBezTo>
                  <a:pt x="1957804" y="0"/>
                  <a:pt x="2018982" y="61178"/>
                  <a:pt x="2018982" y="136645"/>
                </a:cubicBezTo>
                <a:lnTo>
                  <a:pt x="2018982" y="1882337"/>
                </a:lnTo>
                <a:cubicBezTo>
                  <a:pt x="2018982" y="1957804"/>
                  <a:pt x="1957804" y="2018982"/>
                  <a:pt x="1882337" y="2018982"/>
                </a:cubicBezTo>
                <a:lnTo>
                  <a:pt x="136645" y="2018982"/>
                </a:lnTo>
                <a:cubicBezTo>
                  <a:pt x="61178" y="2018982"/>
                  <a:pt x="0" y="1957804"/>
                  <a:pt x="0" y="1882337"/>
                </a:cubicBezTo>
                <a:lnTo>
                  <a:pt x="0" y="136645"/>
                </a:lnTo>
                <a:cubicBezTo>
                  <a:pt x="0" y="61178"/>
                  <a:pt x="61178" y="0"/>
                  <a:pt x="136645"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lgn="l">
              <a:buNone/>
              <a:defRPr lang="en-EG" sz="1100">
                <a:solidFill>
                  <a:schemeClr val="tx2"/>
                </a:solidFill>
              </a:defRPr>
            </a:lvl1pPr>
          </a:lstStyle>
          <a:p>
            <a:pPr marL="0" lvl="0" algn="ctr"/>
            <a:endParaRPr lang="en-EG" dirty="0"/>
          </a:p>
        </p:txBody>
      </p:sp>
      <p:sp>
        <p:nvSpPr>
          <p:cNvPr id="15" name="Picture Placeholder 14">
            <a:extLst>
              <a:ext uri="{FF2B5EF4-FFF2-40B4-BE49-F238E27FC236}">
                <a16:creationId xmlns:a16="http://schemas.microsoft.com/office/drawing/2014/main" id="{498EF979-051A-6E4F-9737-E0FBF42589B8}"/>
              </a:ext>
            </a:extLst>
          </p:cNvPr>
          <p:cNvSpPr>
            <a:spLocks noGrp="1"/>
          </p:cNvSpPr>
          <p:nvPr>
            <p:ph type="pic" sz="quarter" idx="12"/>
          </p:nvPr>
        </p:nvSpPr>
        <p:spPr>
          <a:xfrm>
            <a:off x="3375641" y="3516789"/>
            <a:ext cx="2018982" cy="2018982"/>
          </a:xfrm>
          <a:custGeom>
            <a:avLst/>
            <a:gdLst>
              <a:gd name="connsiteX0" fmla="*/ 136645 w 2018982"/>
              <a:gd name="connsiteY0" fmla="*/ 0 h 2018982"/>
              <a:gd name="connsiteX1" fmla="*/ 1882337 w 2018982"/>
              <a:gd name="connsiteY1" fmla="*/ 0 h 2018982"/>
              <a:gd name="connsiteX2" fmla="*/ 2018982 w 2018982"/>
              <a:gd name="connsiteY2" fmla="*/ 136645 h 2018982"/>
              <a:gd name="connsiteX3" fmla="*/ 2018982 w 2018982"/>
              <a:gd name="connsiteY3" fmla="*/ 1882337 h 2018982"/>
              <a:gd name="connsiteX4" fmla="*/ 1882337 w 2018982"/>
              <a:gd name="connsiteY4" fmla="*/ 2018982 h 2018982"/>
              <a:gd name="connsiteX5" fmla="*/ 136645 w 2018982"/>
              <a:gd name="connsiteY5" fmla="*/ 2018982 h 2018982"/>
              <a:gd name="connsiteX6" fmla="*/ 0 w 2018982"/>
              <a:gd name="connsiteY6" fmla="*/ 1882337 h 2018982"/>
              <a:gd name="connsiteX7" fmla="*/ 0 w 2018982"/>
              <a:gd name="connsiteY7" fmla="*/ 136645 h 2018982"/>
              <a:gd name="connsiteX8" fmla="*/ 136645 w 2018982"/>
              <a:gd name="connsiteY8" fmla="*/ 0 h 2018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18982" h="2018982">
                <a:moveTo>
                  <a:pt x="136645" y="0"/>
                </a:moveTo>
                <a:lnTo>
                  <a:pt x="1882337" y="0"/>
                </a:lnTo>
                <a:cubicBezTo>
                  <a:pt x="1957804" y="0"/>
                  <a:pt x="2018982" y="61178"/>
                  <a:pt x="2018982" y="136645"/>
                </a:cubicBezTo>
                <a:lnTo>
                  <a:pt x="2018982" y="1882337"/>
                </a:lnTo>
                <a:cubicBezTo>
                  <a:pt x="2018982" y="1957804"/>
                  <a:pt x="1957804" y="2018982"/>
                  <a:pt x="1882337" y="2018982"/>
                </a:cubicBezTo>
                <a:lnTo>
                  <a:pt x="136645" y="2018982"/>
                </a:lnTo>
                <a:cubicBezTo>
                  <a:pt x="61178" y="2018982"/>
                  <a:pt x="0" y="1957804"/>
                  <a:pt x="0" y="1882337"/>
                </a:cubicBezTo>
                <a:lnTo>
                  <a:pt x="0" y="136645"/>
                </a:lnTo>
                <a:cubicBezTo>
                  <a:pt x="0" y="61178"/>
                  <a:pt x="61178" y="0"/>
                  <a:pt x="136645" y="0"/>
                </a:cubicBezTo>
                <a:close/>
              </a:path>
            </a:pathLst>
          </a:cu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l">
              <a:buNone/>
              <a:defRPr lang="en-EG" sz="1100">
                <a:solidFill>
                  <a:schemeClr val="tx2"/>
                </a:solidFill>
              </a:defRPr>
            </a:lvl1pPr>
          </a:lstStyle>
          <a:p>
            <a:pPr marL="0" lvl="0" algn="ctr"/>
            <a:endParaRPr lang="en-EG"/>
          </a:p>
        </p:txBody>
      </p:sp>
    </p:spTree>
    <p:extLst>
      <p:ext uri="{BB962C8B-B14F-4D97-AF65-F5344CB8AC3E}">
        <p14:creationId xmlns:p14="http://schemas.microsoft.com/office/powerpoint/2010/main" val="33921694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A39A389-B8A7-6F4E-AE61-8D0FD57B7DE8}"/>
              </a:ext>
            </a:extLst>
          </p:cNvPr>
          <p:cNvSpPr/>
          <p:nvPr userDrawn="1"/>
        </p:nvSpPr>
        <p:spPr>
          <a:xfrm>
            <a:off x="4389120" y="584200"/>
            <a:ext cx="7802880" cy="5347970"/>
          </a:xfrm>
          <a:custGeom>
            <a:avLst/>
            <a:gdLst>
              <a:gd name="connsiteX0" fmla="*/ 194131 w 7802880"/>
              <a:gd name="connsiteY0" fmla="*/ 0 h 5347970"/>
              <a:gd name="connsiteX1" fmla="*/ 5092033 w 7802880"/>
              <a:gd name="connsiteY1" fmla="*/ 0 h 5347970"/>
              <a:gd name="connsiteX2" fmla="*/ 5153899 w 7802880"/>
              <a:gd name="connsiteY2" fmla="*/ 240608 h 5347970"/>
              <a:gd name="connsiteX3" fmla="*/ 7802880 w 7802880"/>
              <a:gd name="connsiteY3" fmla="*/ 2189480 h 5347970"/>
              <a:gd name="connsiteX4" fmla="*/ 7802880 w 7802880"/>
              <a:gd name="connsiteY4" fmla="*/ 2389325 h 5347970"/>
              <a:gd name="connsiteX5" fmla="*/ 7795226 w 7802880"/>
              <a:gd name="connsiteY5" fmla="*/ 2388938 h 5347970"/>
              <a:gd name="connsiteX6" fmla="*/ 4458321 w 7802880"/>
              <a:gd name="connsiteY6" fmla="*/ 5108595 h 5347970"/>
              <a:gd name="connsiteX7" fmla="*/ 4421788 w 7802880"/>
              <a:gd name="connsiteY7" fmla="*/ 5347970 h 5347970"/>
              <a:gd name="connsiteX8" fmla="*/ 194131 w 7802880"/>
              <a:gd name="connsiteY8" fmla="*/ 5347970 h 5347970"/>
              <a:gd name="connsiteX9" fmla="*/ 0 w 7802880"/>
              <a:gd name="connsiteY9" fmla="*/ 5153839 h 5347970"/>
              <a:gd name="connsiteX10" fmla="*/ 0 w 7802880"/>
              <a:gd name="connsiteY10" fmla="*/ 194131 h 5347970"/>
              <a:gd name="connsiteX11" fmla="*/ 194131 w 7802880"/>
              <a:gd name="connsiteY11" fmla="*/ 0 h 5347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02880" h="5347970">
                <a:moveTo>
                  <a:pt x="194131" y="0"/>
                </a:moveTo>
                <a:lnTo>
                  <a:pt x="5092033" y="0"/>
                </a:lnTo>
                <a:lnTo>
                  <a:pt x="5153899" y="240608"/>
                </a:lnTo>
                <a:cubicBezTo>
                  <a:pt x="5505079" y="1369686"/>
                  <a:pt x="6558243" y="2189480"/>
                  <a:pt x="7802880" y="2189480"/>
                </a:cubicBezTo>
                <a:lnTo>
                  <a:pt x="7802880" y="2389325"/>
                </a:lnTo>
                <a:lnTo>
                  <a:pt x="7795226" y="2388938"/>
                </a:lnTo>
                <a:cubicBezTo>
                  <a:pt x="6149229" y="2388938"/>
                  <a:pt x="4775927" y="3556489"/>
                  <a:pt x="4458321" y="5108595"/>
                </a:cubicBezTo>
                <a:lnTo>
                  <a:pt x="4421788" y="5347970"/>
                </a:lnTo>
                <a:lnTo>
                  <a:pt x="194131" y="5347970"/>
                </a:lnTo>
                <a:cubicBezTo>
                  <a:pt x="86915" y="5347970"/>
                  <a:pt x="0" y="5261055"/>
                  <a:pt x="0" y="5153839"/>
                </a:cubicBezTo>
                <a:lnTo>
                  <a:pt x="0" y="194131"/>
                </a:lnTo>
                <a:cubicBezTo>
                  <a:pt x="0" y="86915"/>
                  <a:pt x="86915" y="0"/>
                  <a:pt x="194131" y="0"/>
                </a:cubicBezTo>
                <a:close/>
              </a:path>
            </a:pathLst>
          </a:custGeom>
          <a:solidFill>
            <a:schemeClr val="bg2"/>
          </a:solidFill>
          <a:ln>
            <a:noFill/>
          </a:ln>
          <a:effectLst>
            <a:outerShdw blurRad="127000" dist="50800" dir="3600000" sx="99000" sy="99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G"/>
          </a:p>
        </p:txBody>
      </p:sp>
      <p:sp>
        <p:nvSpPr>
          <p:cNvPr id="4" name="Freeform: Shape 3">
            <a:extLst>
              <a:ext uri="{FF2B5EF4-FFF2-40B4-BE49-F238E27FC236}">
                <a16:creationId xmlns:a16="http://schemas.microsoft.com/office/drawing/2014/main" id="{A3D7D36B-4E9C-BF4D-8E40-2DF0D2A6BD2B}"/>
              </a:ext>
            </a:extLst>
          </p:cNvPr>
          <p:cNvSpPr/>
          <p:nvPr userDrawn="1"/>
        </p:nvSpPr>
        <p:spPr>
          <a:xfrm>
            <a:off x="8849976" y="3054772"/>
            <a:ext cx="3342025" cy="3803229"/>
          </a:xfrm>
          <a:custGeom>
            <a:avLst/>
            <a:gdLst>
              <a:gd name="connsiteX0" fmla="*/ 3334531 w 3342025"/>
              <a:gd name="connsiteY0" fmla="*/ 0 h 3803229"/>
              <a:gd name="connsiteX1" fmla="*/ 3342025 w 3342025"/>
              <a:gd name="connsiteY1" fmla="*/ 379 h 3803229"/>
              <a:gd name="connsiteX2" fmla="*/ 3342025 w 3342025"/>
              <a:gd name="connsiteY2" fmla="*/ 3803229 h 3803229"/>
              <a:gd name="connsiteX3" fmla="*/ 33451 w 3342025"/>
              <a:gd name="connsiteY3" fmla="*/ 3803229 h 3803229"/>
              <a:gd name="connsiteX4" fmla="*/ 17216 w 3342025"/>
              <a:gd name="connsiteY4" fmla="*/ 3675468 h 3803229"/>
              <a:gd name="connsiteX5" fmla="*/ 0 w 3342025"/>
              <a:gd name="connsiteY5" fmla="*/ 3334531 h 3803229"/>
              <a:gd name="connsiteX6" fmla="*/ 3334531 w 3342025"/>
              <a:gd name="connsiteY6" fmla="*/ 0 h 3803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2025" h="3803229">
                <a:moveTo>
                  <a:pt x="3334531" y="0"/>
                </a:moveTo>
                <a:lnTo>
                  <a:pt x="3342025" y="379"/>
                </a:lnTo>
                <a:lnTo>
                  <a:pt x="3342025" y="3803229"/>
                </a:lnTo>
                <a:lnTo>
                  <a:pt x="33451" y="3803229"/>
                </a:lnTo>
                <a:lnTo>
                  <a:pt x="17216" y="3675468"/>
                </a:lnTo>
                <a:cubicBezTo>
                  <a:pt x="5832" y="3563371"/>
                  <a:pt x="0" y="3449632"/>
                  <a:pt x="0" y="3334531"/>
                </a:cubicBezTo>
                <a:cubicBezTo>
                  <a:pt x="0" y="1492920"/>
                  <a:pt x="1492920" y="0"/>
                  <a:pt x="3334531" y="0"/>
                </a:cubicBezTo>
                <a:close/>
              </a:path>
            </a:pathLst>
          </a:custGeom>
          <a:gradFill>
            <a:gsLst>
              <a:gs pos="100000">
                <a:schemeClr val="accent1">
                  <a:lumMod val="75000"/>
                </a:schemeClr>
              </a:gs>
              <a:gs pos="0">
                <a:schemeClr val="bg2">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4">
            <a:extLst>
              <a:ext uri="{FF2B5EF4-FFF2-40B4-BE49-F238E27FC236}">
                <a16:creationId xmlns:a16="http://schemas.microsoft.com/office/drawing/2014/main" id="{8F3971AE-5354-4347-8387-D21B763C5AE7}"/>
              </a:ext>
            </a:extLst>
          </p:cNvPr>
          <p:cNvSpPr/>
          <p:nvPr userDrawn="1"/>
        </p:nvSpPr>
        <p:spPr>
          <a:xfrm>
            <a:off x="-1" y="1"/>
            <a:ext cx="4042492" cy="6029697"/>
          </a:xfrm>
          <a:custGeom>
            <a:avLst/>
            <a:gdLst>
              <a:gd name="connsiteX0" fmla="*/ 0 w 3370302"/>
              <a:gd name="connsiteY0" fmla="*/ 0 h 5027073"/>
              <a:gd name="connsiteX1" fmla="*/ 2932976 w 3370302"/>
              <a:gd name="connsiteY1" fmla="*/ 0 h 5027073"/>
              <a:gd name="connsiteX2" fmla="*/ 2963525 w 3370302"/>
              <a:gd name="connsiteY2" fmla="*/ 50285 h 5027073"/>
              <a:gd name="connsiteX3" fmla="*/ 3370302 w 3370302"/>
              <a:gd name="connsiteY3" fmla="*/ 1656771 h 5027073"/>
              <a:gd name="connsiteX4" fmla="*/ 0 w 3370302"/>
              <a:gd name="connsiteY4" fmla="*/ 5027073 h 50270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0302" h="5027073">
                <a:moveTo>
                  <a:pt x="0" y="0"/>
                </a:moveTo>
                <a:lnTo>
                  <a:pt x="2932976" y="0"/>
                </a:lnTo>
                <a:lnTo>
                  <a:pt x="2963525" y="50285"/>
                </a:lnTo>
                <a:cubicBezTo>
                  <a:pt x="3222945" y="527834"/>
                  <a:pt x="3370302" y="1075094"/>
                  <a:pt x="3370302" y="1656771"/>
                </a:cubicBezTo>
                <a:cubicBezTo>
                  <a:pt x="3370302" y="3518137"/>
                  <a:pt x="1861366" y="5027073"/>
                  <a:pt x="0" y="5027073"/>
                </a:cubicBezTo>
                <a:close/>
              </a:path>
            </a:pathLst>
          </a:custGeom>
          <a:gradFill>
            <a:gsLst>
              <a:gs pos="100000">
                <a:schemeClr val="accent1">
                  <a:lumMod val="75000"/>
                </a:schemeClr>
              </a:gs>
              <a:gs pos="0">
                <a:schemeClr val="bg2">
                  <a:alpha val="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Arc 5">
            <a:extLst>
              <a:ext uri="{FF2B5EF4-FFF2-40B4-BE49-F238E27FC236}">
                <a16:creationId xmlns:a16="http://schemas.microsoft.com/office/drawing/2014/main" id="{2488C325-61C7-2A47-8BB5-6737F59E0399}"/>
              </a:ext>
            </a:extLst>
          </p:cNvPr>
          <p:cNvSpPr/>
          <p:nvPr userDrawn="1"/>
        </p:nvSpPr>
        <p:spPr>
          <a:xfrm rot="10800000" flipH="1" flipV="1">
            <a:off x="-4409047" y="-2446284"/>
            <a:ext cx="8672437" cy="8672437"/>
          </a:xfrm>
          <a:prstGeom prst="arc">
            <a:avLst>
              <a:gd name="adj1" fmla="val 1440354"/>
              <a:gd name="adj2" fmla="val 5323700"/>
            </a:avLst>
          </a:prstGeom>
          <a:ln w="63500" cap="rnd">
            <a:solidFill>
              <a:schemeClr val="accent1"/>
            </a:solidFill>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Freeform: Shape 64">
            <a:extLst>
              <a:ext uri="{FF2B5EF4-FFF2-40B4-BE49-F238E27FC236}">
                <a16:creationId xmlns:a16="http://schemas.microsoft.com/office/drawing/2014/main" id="{0C0ED5EF-F431-7D41-9CCA-5C446D7502C7}"/>
              </a:ext>
            </a:extLst>
          </p:cNvPr>
          <p:cNvSpPr/>
          <p:nvPr userDrawn="1"/>
        </p:nvSpPr>
        <p:spPr>
          <a:xfrm>
            <a:off x="9540239" y="0"/>
            <a:ext cx="2651760" cy="2651760"/>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08">
            <a:extLst>
              <a:ext uri="{FF2B5EF4-FFF2-40B4-BE49-F238E27FC236}">
                <a16:creationId xmlns:a16="http://schemas.microsoft.com/office/drawing/2014/main" id="{7914949A-7572-4D48-9173-F35AF48F740C}"/>
              </a:ext>
            </a:extLst>
          </p:cNvPr>
          <p:cNvSpPr/>
          <p:nvPr userDrawn="1"/>
        </p:nvSpPr>
        <p:spPr>
          <a:xfrm rot="5400000" flipV="1">
            <a:off x="10332483" y="3"/>
            <a:ext cx="1859516" cy="1859516"/>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Picture Placeholder 13">
            <a:extLst>
              <a:ext uri="{FF2B5EF4-FFF2-40B4-BE49-F238E27FC236}">
                <a16:creationId xmlns:a16="http://schemas.microsoft.com/office/drawing/2014/main" id="{3DED4673-AF65-8C42-93D0-8E90637D0F36}"/>
              </a:ext>
            </a:extLst>
          </p:cNvPr>
          <p:cNvSpPr>
            <a:spLocks noGrp="1"/>
          </p:cNvSpPr>
          <p:nvPr>
            <p:ph type="pic" sz="quarter" idx="10"/>
          </p:nvPr>
        </p:nvSpPr>
        <p:spPr>
          <a:xfrm>
            <a:off x="0" y="1"/>
            <a:ext cx="3869824" cy="5772149"/>
          </a:xfrm>
          <a:custGeom>
            <a:avLst/>
            <a:gdLst>
              <a:gd name="connsiteX0" fmla="*/ 0 w 3869824"/>
              <a:gd name="connsiteY0" fmla="*/ 0 h 5772149"/>
              <a:gd name="connsiteX1" fmla="*/ 3367681 w 3869824"/>
              <a:gd name="connsiteY1" fmla="*/ 0 h 5772149"/>
              <a:gd name="connsiteX2" fmla="*/ 3402758 w 3869824"/>
              <a:gd name="connsiteY2" fmla="*/ 57738 h 5772149"/>
              <a:gd name="connsiteX3" fmla="*/ 3869824 w 3869824"/>
              <a:gd name="connsiteY3" fmla="*/ 1902326 h 5772149"/>
              <a:gd name="connsiteX4" fmla="*/ 0 w 3869824"/>
              <a:gd name="connsiteY4" fmla="*/ 5772149 h 57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9824" h="5772149">
                <a:moveTo>
                  <a:pt x="0" y="0"/>
                </a:moveTo>
                <a:lnTo>
                  <a:pt x="3367681" y="0"/>
                </a:lnTo>
                <a:lnTo>
                  <a:pt x="3402758" y="57738"/>
                </a:lnTo>
                <a:cubicBezTo>
                  <a:pt x="3700627" y="606066"/>
                  <a:pt x="3869824" y="1234437"/>
                  <a:pt x="3869824" y="1902326"/>
                </a:cubicBezTo>
                <a:cubicBezTo>
                  <a:pt x="3869824" y="4039570"/>
                  <a:pt x="2137244" y="5772149"/>
                  <a:pt x="0" y="5772149"/>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15" name="Picture Placeholder 14">
            <a:extLst>
              <a:ext uri="{FF2B5EF4-FFF2-40B4-BE49-F238E27FC236}">
                <a16:creationId xmlns:a16="http://schemas.microsoft.com/office/drawing/2014/main" id="{77435CD5-0AC0-0B42-9426-A2FD824DA6B0}"/>
              </a:ext>
            </a:extLst>
          </p:cNvPr>
          <p:cNvSpPr>
            <a:spLocks noGrp="1"/>
          </p:cNvSpPr>
          <p:nvPr>
            <p:ph type="pic" sz="quarter" idx="11"/>
          </p:nvPr>
        </p:nvSpPr>
        <p:spPr>
          <a:xfrm>
            <a:off x="8967900" y="3188970"/>
            <a:ext cx="3224101" cy="3669031"/>
          </a:xfrm>
          <a:custGeom>
            <a:avLst/>
            <a:gdLst>
              <a:gd name="connsiteX0" fmla="*/ 3216871 w 3224101"/>
              <a:gd name="connsiteY0" fmla="*/ 0 h 3669031"/>
              <a:gd name="connsiteX1" fmla="*/ 3224101 w 3224101"/>
              <a:gd name="connsiteY1" fmla="*/ 366 h 3669031"/>
              <a:gd name="connsiteX2" fmla="*/ 3224101 w 3224101"/>
              <a:gd name="connsiteY2" fmla="*/ 3669031 h 3669031"/>
              <a:gd name="connsiteX3" fmla="*/ 32271 w 3224101"/>
              <a:gd name="connsiteY3" fmla="*/ 3669031 h 3669031"/>
              <a:gd name="connsiteX4" fmla="*/ 16609 w 3224101"/>
              <a:gd name="connsiteY4" fmla="*/ 3545778 h 3669031"/>
              <a:gd name="connsiteX5" fmla="*/ 0 w 3224101"/>
              <a:gd name="connsiteY5" fmla="*/ 3216871 h 3669031"/>
              <a:gd name="connsiteX6" fmla="*/ 3216871 w 3224101"/>
              <a:gd name="connsiteY6" fmla="*/ 0 h 3669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4101" h="3669031">
                <a:moveTo>
                  <a:pt x="3216871" y="0"/>
                </a:moveTo>
                <a:lnTo>
                  <a:pt x="3224101" y="366"/>
                </a:lnTo>
                <a:lnTo>
                  <a:pt x="3224101" y="3669031"/>
                </a:lnTo>
                <a:lnTo>
                  <a:pt x="32271" y="3669031"/>
                </a:lnTo>
                <a:lnTo>
                  <a:pt x="16609" y="3545778"/>
                </a:lnTo>
                <a:cubicBezTo>
                  <a:pt x="5626" y="3437637"/>
                  <a:pt x="0" y="3327911"/>
                  <a:pt x="0" y="3216871"/>
                </a:cubicBezTo>
                <a:cubicBezTo>
                  <a:pt x="0" y="1440242"/>
                  <a:pt x="1440242" y="0"/>
                  <a:pt x="3216871"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100102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C2A4875B-A9A0-C94A-A601-C37B54501F45}"/>
              </a:ext>
            </a:extLst>
          </p:cNvPr>
          <p:cNvSpPr/>
          <p:nvPr userDrawn="1"/>
        </p:nvSpPr>
        <p:spPr>
          <a:xfrm>
            <a:off x="587375" y="631658"/>
            <a:ext cx="5354071" cy="5426241"/>
          </a:xfrm>
          <a:prstGeom prst="rtTriangle">
            <a:avLst/>
          </a:prstGeom>
          <a:solidFill>
            <a:schemeClr val="bg2"/>
          </a:solidFill>
          <a:ln>
            <a:noFill/>
          </a:ln>
          <a:effectLst>
            <a:outerShdw blurRad="334316" dist="438131" dir="12600000" sx="85000" sy="85000" algn="b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Oval 3">
            <a:extLst>
              <a:ext uri="{FF2B5EF4-FFF2-40B4-BE49-F238E27FC236}">
                <a16:creationId xmlns:a16="http://schemas.microsoft.com/office/drawing/2014/main" id="{82603F3D-90E1-D84C-9980-7FFA2D7F1F49}"/>
              </a:ext>
            </a:extLst>
          </p:cNvPr>
          <p:cNvSpPr>
            <a:spLocks noChangeAspect="1"/>
          </p:cNvSpPr>
          <p:nvPr userDrawn="1"/>
        </p:nvSpPr>
        <p:spPr>
          <a:xfrm flipH="1">
            <a:off x="1179939" y="1019675"/>
            <a:ext cx="4168943" cy="416894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EG"/>
          </a:p>
        </p:txBody>
      </p:sp>
      <p:sp>
        <p:nvSpPr>
          <p:cNvPr id="6" name="Arc 5">
            <a:extLst>
              <a:ext uri="{FF2B5EF4-FFF2-40B4-BE49-F238E27FC236}">
                <a16:creationId xmlns:a16="http://schemas.microsoft.com/office/drawing/2014/main" id="{8B7F8A63-8C68-5C41-B377-6A9C91722DD9}"/>
              </a:ext>
            </a:extLst>
          </p:cNvPr>
          <p:cNvSpPr>
            <a:spLocks noChangeAspect="1"/>
          </p:cNvSpPr>
          <p:nvPr userDrawn="1"/>
        </p:nvSpPr>
        <p:spPr>
          <a:xfrm flipH="1">
            <a:off x="1179939" y="1019675"/>
            <a:ext cx="4168943" cy="4168943"/>
          </a:xfrm>
          <a:prstGeom prst="arc">
            <a:avLst>
              <a:gd name="adj1" fmla="val 19586233"/>
              <a:gd name="adj2" fmla="val 6741664"/>
            </a:avLst>
          </a:prstGeom>
          <a:noFill/>
          <a:ln w="4445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EG"/>
          </a:p>
        </p:txBody>
      </p:sp>
      <p:sp>
        <p:nvSpPr>
          <p:cNvPr id="7" name="Freeform 6">
            <a:extLst>
              <a:ext uri="{FF2B5EF4-FFF2-40B4-BE49-F238E27FC236}">
                <a16:creationId xmlns:a16="http://schemas.microsoft.com/office/drawing/2014/main" id="{58E9052D-307B-E44A-81FF-D3E0AD63755C}"/>
              </a:ext>
            </a:extLst>
          </p:cNvPr>
          <p:cNvSpPr/>
          <p:nvPr userDrawn="1"/>
        </p:nvSpPr>
        <p:spPr>
          <a:xfrm flipH="1">
            <a:off x="-1"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Picture Placeholder 9">
            <a:extLst>
              <a:ext uri="{FF2B5EF4-FFF2-40B4-BE49-F238E27FC236}">
                <a16:creationId xmlns:a16="http://schemas.microsoft.com/office/drawing/2014/main" id="{E395BC81-DF78-E14C-8B0E-49EEC1271453}"/>
              </a:ext>
            </a:extLst>
          </p:cNvPr>
          <p:cNvSpPr>
            <a:spLocks noGrp="1"/>
          </p:cNvSpPr>
          <p:nvPr>
            <p:ph type="pic" sz="quarter" idx="10"/>
          </p:nvPr>
        </p:nvSpPr>
        <p:spPr>
          <a:xfrm>
            <a:off x="1369437" y="1209172"/>
            <a:ext cx="3789948" cy="3789948"/>
          </a:xfrm>
          <a:custGeom>
            <a:avLst/>
            <a:gdLst>
              <a:gd name="connsiteX0" fmla="*/ 1894974 w 3789948"/>
              <a:gd name="connsiteY0" fmla="*/ 0 h 3789948"/>
              <a:gd name="connsiteX1" fmla="*/ 3789948 w 3789948"/>
              <a:gd name="connsiteY1" fmla="*/ 1894974 h 3789948"/>
              <a:gd name="connsiteX2" fmla="*/ 1894974 w 3789948"/>
              <a:gd name="connsiteY2" fmla="*/ 3789948 h 3789948"/>
              <a:gd name="connsiteX3" fmla="*/ 0 w 3789948"/>
              <a:gd name="connsiteY3" fmla="*/ 1894974 h 3789948"/>
              <a:gd name="connsiteX4" fmla="*/ 1894974 w 3789948"/>
              <a:gd name="connsiteY4" fmla="*/ 0 h 3789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9948" h="3789948">
                <a:moveTo>
                  <a:pt x="1894974" y="0"/>
                </a:moveTo>
                <a:cubicBezTo>
                  <a:pt x="2941539" y="0"/>
                  <a:pt x="3789948" y="848409"/>
                  <a:pt x="3789948" y="1894974"/>
                </a:cubicBezTo>
                <a:cubicBezTo>
                  <a:pt x="3789948" y="2941539"/>
                  <a:pt x="2941539" y="3789948"/>
                  <a:pt x="1894974" y="3789948"/>
                </a:cubicBezTo>
                <a:cubicBezTo>
                  <a:pt x="848409" y="3789948"/>
                  <a:pt x="0" y="2941539"/>
                  <a:pt x="0" y="1894974"/>
                </a:cubicBezTo>
                <a:cubicBezTo>
                  <a:pt x="0" y="848409"/>
                  <a:pt x="848409" y="0"/>
                  <a:pt x="1894974"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4809158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3124F2F9-AE5B-F444-96F4-F60FEF1CD9DA}"/>
              </a:ext>
            </a:extLst>
          </p:cNvPr>
          <p:cNvSpPr>
            <a:spLocks/>
          </p:cNvSpPr>
          <p:nvPr userDrawn="1"/>
        </p:nvSpPr>
        <p:spPr bwMode="auto">
          <a:xfrm rot="10800000" flipV="1">
            <a:off x="1017318" y="1259582"/>
            <a:ext cx="10157362" cy="4338838"/>
          </a:xfrm>
          <a:prstGeom prst="roundRect">
            <a:avLst>
              <a:gd name="adj" fmla="val 50000"/>
            </a:avLst>
          </a:prstGeom>
          <a:solidFill>
            <a:schemeClr val="bg2"/>
          </a:solidFill>
          <a:ln>
            <a:noFill/>
          </a:ln>
          <a:effectLst>
            <a:outerShdw blurRad="266700" dist="114300" dir="3000000" sx="98000" sy="98000" algn="ctr" rotWithShape="0">
              <a:prstClr val="black">
                <a:alpha val="10000"/>
              </a:prstClr>
            </a:outerShdw>
          </a:effectLst>
        </p:spPr>
        <p:txBody>
          <a:bodyPr vert="horz" wrap="square" lIns="146078" tIns="73039" rIns="146078" bIns="73039" numCol="1" anchor="t" anchorCtr="0" compatLnSpc="1">
            <a:prstTxWarp prst="textNoShape">
              <a:avLst/>
            </a:prstTxWarp>
          </a:bodyPr>
          <a:lstStyle/>
          <a:p>
            <a:endParaRPr lang="en-US" sz="2876"/>
          </a:p>
        </p:txBody>
      </p:sp>
      <p:sp>
        <p:nvSpPr>
          <p:cNvPr id="5" name="Freeform 4">
            <a:extLst>
              <a:ext uri="{FF2B5EF4-FFF2-40B4-BE49-F238E27FC236}">
                <a16:creationId xmlns:a16="http://schemas.microsoft.com/office/drawing/2014/main" id="{8C7E8AEE-6067-0447-B9AB-6E84E3280DD5}"/>
              </a:ext>
            </a:extLst>
          </p:cNvPr>
          <p:cNvSpPr/>
          <p:nvPr userDrawn="1"/>
        </p:nvSpPr>
        <p:spPr>
          <a:xfrm flipH="1" flipV="1">
            <a:off x="0" y="5173579"/>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 name="Group 5">
            <a:extLst>
              <a:ext uri="{FF2B5EF4-FFF2-40B4-BE49-F238E27FC236}">
                <a16:creationId xmlns:a16="http://schemas.microsoft.com/office/drawing/2014/main" id="{D51DDC84-0132-5B4B-8F64-D3121EB37F53}"/>
              </a:ext>
            </a:extLst>
          </p:cNvPr>
          <p:cNvGrpSpPr/>
          <p:nvPr userDrawn="1"/>
        </p:nvGrpSpPr>
        <p:grpSpPr>
          <a:xfrm flipV="1">
            <a:off x="1" y="0"/>
            <a:ext cx="2202874" cy="2202873"/>
            <a:chOff x="0" y="3893129"/>
            <a:chExt cx="2964872" cy="2964871"/>
          </a:xfrm>
        </p:grpSpPr>
        <p:sp>
          <p:nvSpPr>
            <p:cNvPr id="7" name="Freeform: Shape 64">
              <a:extLst>
                <a:ext uri="{FF2B5EF4-FFF2-40B4-BE49-F238E27FC236}">
                  <a16:creationId xmlns:a16="http://schemas.microsoft.com/office/drawing/2014/main" id="{437A1903-482B-C946-A51B-679696CA9F15}"/>
                </a:ext>
              </a:extLst>
            </p:cNvPr>
            <p:cNvSpPr/>
            <p:nvPr/>
          </p:nvSpPr>
          <p:spPr>
            <a:xfrm flipH="1" flipV="1">
              <a:off x="1" y="3893129"/>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2794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108">
              <a:extLst>
                <a:ext uri="{FF2B5EF4-FFF2-40B4-BE49-F238E27FC236}">
                  <a16:creationId xmlns:a16="http://schemas.microsoft.com/office/drawing/2014/main" id="{2B741CAE-0655-AB42-841E-950BF7D6E4E7}"/>
                </a:ext>
              </a:extLst>
            </p:cNvPr>
            <p:cNvSpPr/>
            <p:nvPr/>
          </p:nvSpPr>
          <p:spPr>
            <a:xfrm rot="5400000" flipH="1">
              <a:off x="1" y="4436074"/>
              <a:ext cx="2421922" cy="2421923"/>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2794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Picture Placeholder 11">
            <a:extLst>
              <a:ext uri="{FF2B5EF4-FFF2-40B4-BE49-F238E27FC236}">
                <a16:creationId xmlns:a16="http://schemas.microsoft.com/office/drawing/2014/main" id="{635CD52C-BA1C-A34D-A194-5F1C84501CB8}"/>
              </a:ext>
            </a:extLst>
          </p:cNvPr>
          <p:cNvSpPr>
            <a:spLocks noGrp="1"/>
          </p:cNvSpPr>
          <p:nvPr>
            <p:ph type="pic" sz="quarter" idx="10"/>
          </p:nvPr>
        </p:nvSpPr>
        <p:spPr>
          <a:xfrm>
            <a:off x="2106827" y="1161536"/>
            <a:ext cx="2162432" cy="4485502"/>
          </a:xfrm>
          <a:custGeom>
            <a:avLst/>
            <a:gdLst>
              <a:gd name="connsiteX0" fmla="*/ 280100 w 2162432"/>
              <a:gd name="connsiteY0" fmla="*/ 0 h 4485502"/>
              <a:gd name="connsiteX1" fmla="*/ 1882332 w 2162432"/>
              <a:gd name="connsiteY1" fmla="*/ 0 h 4485502"/>
              <a:gd name="connsiteX2" fmla="*/ 2162432 w 2162432"/>
              <a:gd name="connsiteY2" fmla="*/ 280100 h 4485502"/>
              <a:gd name="connsiteX3" fmla="*/ 2162432 w 2162432"/>
              <a:gd name="connsiteY3" fmla="*/ 4205402 h 4485502"/>
              <a:gd name="connsiteX4" fmla="*/ 1882332 w 2162432"/>
              <a:gd name="connsiteY4" fmla="*/ 4485502 h 4485502"/>
              <a:gd name="connsiteX5" fmla="*/ 280100 w 2162432"/>
              <a:gd name="connsiteY5" fmla="*/ 4485502 h 4485502"/>
              <a:gd name="connsiteX6" fmla="*/ 0 w 2162432"/>
              <a:gd name="connsiteY6" fmla="*/ 4205402 h 4485502"/>
              <a:gd name="connsiteX7" fmla="*/ 0 w 2162432"/>
              <a:gd name="connsiteY7" fmla="*/ 280100 h 4485502"/>
              <a:gd name="connsiteX8" fmla="*/ 280100 w 2162432"/>
              <a:gd name="connsiteY8" fmla="*/ 0 h 4485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2432" h="4485502">
                <a:moveTo>
                  <a:pt x="280100" y="0"/>
                </a:moveTo>
                <a:lnTo>
                  <a:pt x="1882332" y="0"/>
                </a:lnTo>
                <a:cubicBezTo>
                  <a:pt x="2037027" y="0"/>
                  <a:pt x="2162432" y="125405"/>
                  <a:pt x="2162432" y="280100"/>
                </a:cubicBezTo>
                <a:lnTo>
                  <a:pt x="2162432" y="4205402"/>
                </a:lnTo>
                <a:cubicBezTo>
                  <a:pt x="2162432" y="4360097"/>
                  <a:pt x="2037027" y="4485502"/>
                  <a:pt x="1882332" y="4485502"/>
                </a:cubicBezTo>
                <a:lnTo>
                  <a:pt x="280100" y="4485502"/>
                </a:lnTo>
                <a:cubicBezTo>
                  <a:pt x="125405" y="4485502"/>
                  <a:pt x="0" y="4360097"/>
                  <a:pt x="0" y="4205402"/>
                </a:cubicBezTo>
                <a:lnTo>
                  <a:pt x="0" y="280100"/>
                </a:lnTo>
                <a:cubicBezTo>
                  <a:pt x="0" y="125405"/>
                  <a:pt x="125405" y="0"/>
                  <a:pt x="280100"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4050652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09C59944-E195-2243-914E-89B2D23A4493}"/>
              </a:ext>
            </a:extLst>
          </p:cNvPr>
          <p:cNvSpPr/>
          <p:nvPr userDrawn="1"/>
        </p:nvSpPr>
        <p:spPr>
          <a:xfrm flipH="1" flipV="1">
            <a:off x="8562109" y="-1"/>
            <a:ext cx="3629891" cy="3629891"/>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Picture Placeholder 10">
            <a:extLst>
              <a:ext uri="{FF2B5EF4-FFF2-40B4-BE49-F238E27FC236}">
                <a16:creationId xmlns:a16="http://schemas.microsoft.com/office/drawing/2014/main" id="{9B620F8F-2A8D-F64C-9315-ED8FD87DC1FB}"/>
              </a:ext>
            </a:extLst>
          </p:cNvPr>
          <p:cNvSpPr>
            <a:spLocks noGrp="1"/>
          </p:cNvSpPr>
          <p:nvPr>
            <p:ph type="pic" sz="quarter" idx="10"/>
          </p:nvPr>
        </p:nvSpPr>
        <p:spPr>
          <a:xfrm>
            <a:off x="6188765" y="1742661"/>
            <a:ext cx="2093844" cy="4426226"/>
          </a:xfrm>
          <a:custGeom>
            <a:avLst/>
            <a:gdLst>
              <a:gd name="connsiteX0" fmla="*/ 264180 w 2093844"/>
              <a:gd name="connsiteY0" fmla="*/ 0 h 4426226"/>
              <a:gd name="connsiteX1" fmla="*/ 1829664 w 2093844"/>
              <a:gd name="connsiteY1" fmla="*/ 0 h 4426226"/>
              <a:gd name="connsiteX2" fmla="*/ 2093844 w 2093844"/>
              <a:gd name="connsiteY2" fmla="*/ 264180 h 4426226"/>
              <a:gd name="connsiteX3" fmla="*/ 2093844 w 2093844"/>
              <a:gd name="connsiteY3" fmla="*/ 4162046 h 4426226"/>
              <a:gd name="connsiteX4" fmla="*/ 1829664 w 2093844"/>
              <a:gd name="connsiteY4" fmla="*/ 4426226 h 4426226"/>
              <a:gd name="connsiteX5" fmla="*/ 264180 w 2093844"/>
              <a:gd name="connsiteY5" fmla="*/ 4426226 h 4426226"/>
              <a:gd name="connsiteX6" fmla="*/ 0 w 2093844"/>
              <a:gd name="connsiteY6" fmla="*/ 4162046 h 4426226"/>
              <a:gd name="connsiteX7" fmla="*/ 0 w 2093844"/>
              <a:gd name="connsiteY7" fmla="*/ 264180 h 4426226"/>
              <a:gd name="connsiteX8" fmla="*/ 264180 w 2093844"/>
              <a:gd name="connsiteY8" fmla="*/ 0 h 442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844" h="4426226">
                <a:moveTo>
                  <a:pt x="264180" y="0"/>
                </a:moveTo>
                <a:lnTo>
                  <a:pt x="1829664" y="0"/>
                </a:lnTo>
                <a:cubicBezTo>
                  <a:pt x="1975567" y="0"/>
                  <a:pt x="2093844" y="118277"/>
                  <a:pt x="2093844" y="264180"/>
                </a:cubicBezTo>
                <a:lnTo>
                  <a:pt x="2093844" y="4162046"/>
                </a:lnTo>
                <a:cubicBezTo>
                  <a:pt x="2093844" y="4307949"/>
                  <a:pt x="1975567" y="4426226"/>
                  <a:pt x="1829664" y="4426226"/>
                </a:cubicBezTo>
                <a:lnTo>
                  <a:pt x="264180" y="4426226"/>
                </a:lnTo>
                <a:cubicBezTo>
                  <a:pt x="118277" y="4426226"/>
                  <a:pt x="0" y="4307949"/>
                  <a:pt x="0" y="4162046"/>
                </a:cubicBezTo>
                <a:lnTo>
                  <a:pt x="0" y="264180"/>
                </a:lnTo>
                <a:cubicBezTo>
                  <a:pt x="0" y="118277"/>
                  <a:pt x="118277" y="0"/>
                  <a:pt x="264180"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
        <p:nvSpPr>
          <p:cNvPr id="12" name="Picture Placeholder 11">
            <a:extLst>
              <a:ext uri="{FF2B5EF4-FFF2-40B4-BE49-F238E27FC236}">
                <a16:creationId xmlns:a16="http://schemas.microsoft.com/office/drawing/2014/main" id="{3152B0F6-A857-5C4B-9CEE-7D3BA1257CA7}"/>
              </a:ext>
            </a:extLst>
          </p:cNvPr>
          <p:cNvSpPr>
            <a:spLocks noGrp="1"/>
          </p:cNvSpPr>
          <p:nvPr>
            <p:ph type="pic" sz="quarter" idx="11"/>
          </p:nvPr>
        </p:nvSpPr>
        <p:spPr>
          <a:xfrm>
            <a:off x="9411094" y="677682"/>
            <a:ext cx="2093844" cy="4426226"/>
          </a:xfrm>
          <a:custGeom>
            <a:avLst/>
            <a:gdLst>
              <a:gd name="connsiteX0" fmla="*/ 264180 w 2093844"/>
              <a:gd name="connsiteY0" fmla="*/ 0 h 4426226"/>
              <a:gd name="connsiteX1" fmla="*/ 1829664 w 2093844"/>
              <a:gd name="connsiteY1" fmla="*/ 0 h 4426226"/>
              <a:gd name="connsiteX2" fmla="*/ 2093844 w 2093844"/>
              <a:gd name="connsiteY2" fmla="*/ 264180 h 4426226"/>
              <a:gd name="connsiteX3" fmla="*/ 2093844 w 2093844"/>
              <a:gd name="connsiteY3" fmla="*/ 4162046 h 4426226"/>
              <a:gd name="connsiteX4" fmla="*/ 1829664 w 2093844"/>
              <a:gd name="connsiteY4" fmla="*/ 4426226 h 4426226"/>
              <a:gd name="connsiteX5" fmla="*/ 264180 w 2093844"/>
              <a:gd name="connsiteY5" fmla="*/ 4426226 h 4426226"/>
              <a:gd name="connsiteX6" fmla="*/ 0 w 2093844"/>
              <a:gd name="connsiteY6" fmla="*/ 4162046 h 4426226"/>
              <a:gd name="connsiteX7" fmla="*/ 0 w 2093844"/>
              <a:gd name="connsiteY7" fmla="*/ 264180 h 4426226"/>
              <a:gd name="connsiteX8" fmla="*/ 264180 w 2093844"/>
              <a:gd name="connsiteY8" fmla="*/ 0 h 4426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93844" h="4426226">
                <a:moveTo>
                  <a:pt x="264180" y="0"/>
                </a:moveTo>
                <a:lnTo>
                  <a:pt x="1829664" y="0"/>
                </a:lnTo>
                <a:cubicBezTo>
                  <a:pt x="1975567" y="0"/>
                  <a:pt x="2093844" y="118277"/>
                  <a:pt x="2093844" y="264180"/>
                </a:cubicBezTo>
                <a:lnTo>
                  <a:pt x="2093844" y="4162046"/>
                </a:lnTo>
                <a:cubicBezTo>
                  <a:pt x="2093844" y="4307949"/>
                  <a:pt x="1975567" y="4426226"/>
                  <a:pt x="1829664" y="4426226"/>
                </a:cubicBezTo>
                <a:lnTo>
                  <a:pt x="264180" y="4426226"/>
                </a:lnTo>
                <a:cubicBezTo>
                  <a:pt x="118277" y="4426226"/>
                  <a:pt x="0" y="4307949"/>
                  <a:pt x="0" y="4162046"/>
                </a:cubicBezTo>
                <a:lnTo>
                  <a:pt x="0" y="264180"/>
                </a:lnTo>
                <a:cubicBezTo>
                  <a:pt x="0" y="118277"/>
                  <a:pt x="118277" y="0"/>
                  <a:pt x="264180" y="0"/>
                </a:cubicBezTo>
                <a:close/>
              </a:path>
            </a:pathLst>
          </a:custGeom>
          <a:blipFill>
            <a:blip r:embed="rId2"/>
            <a:stretch>
              <a:fillRect/>
            </a:stretch>
          </a:blipFill>
        </p:spPr>
        <p:txBody>
          <a:bodyPr wrap="square">
            <a:noAutofit/>
          </a:bodyPr>
          <a:lstStyle>
            <a:lvl1pPr marL="0" indent="0">
              <a:buNone/>
              <a:defRPr sz="1100"/>
            </a:lvl1pPr>
          </a:lstStyle>
          <a:p>
            <a:endParaRPr lang="en-EG" dirty="0"/>
          </a:p>
        </p:txBody>
      </p:sp>
    </p:spTree>
    <p:extLst>
      <p:ext uri="{BB962C8B-B14F-4D97-AF65-F5344CB8AC3E}">
        <p14:creationId xmlns:p14="http://schemas.microsoft.com/office/powerpoint/2010/main" val="6256190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E1B690B-A5E8-314A-861E-A413D995BF94}"/>
              </a:ext>
            </a:extLst>
          </p:cNvPr>
          <p:cNvGrpSpPr/>
          <p:nvPr userDrawn="1"/>
        </p:nvGrpSpPr>
        <p:grpSpPr>
          <a:xfrm>
            <a:off x="0" y="4114800"/>
            <a:ext cx="2743201" cy="2743200"/>
            <a:chOff x="0" y="3893129"/>
            <a:chExt cx="2964872" cy="2964871"/>
          </a:xfrm>
        </p:grpSpPr>
        <p:sp>
          <p:nvSpPr>
            <p:cNvPr id="4" name="Freeform: Shape 64">
              <a:extLst>
                <a:ext uri="{FF2B5EF4-FFF2-40B4-BE49-F238E27FC236}">
                  <a16:creationId xmlns:a16="http://schemas.microsoft.com/office/drawing/2014/main" id="{2032ED8C-E786-1340-8C04-0BE8207A5BD4}"/>
                </a:ext>
              </a:extLst>
            </p:cNvPr>
            <p:cNvSpPr/>
            <p:nvPr/>
          </p:nvSpPr>
          <p:spPr>
            <a:xfrm flipH="1" flipV="1">
              <a:off x="1" y="3893129"/>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108">
              <a:extLst>
                <a:ext uri="{FF2B5EF4-FFF2-40B4-BE49-F238E27FC236}">
                  <a16:creationId xmlns:a16="http://schemas.microsoft.com/office/drawing/2014/main" id="{F272711E-C071-314A-92FF-AABAA1B423EC}"/>
                </a:ext>
              </a:extLst>
            </p:cNvPr>
            <p:cNvSpPr/>
            <p:nvPr/>
          </p:nvSpPr>
          <p:spPr>
            <a:xfrm rot="5400000" flipH="1">
              <a:off x="1" y="4436074"/>
              <a:ext cx="2421922" cy="2421923"/>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Freeform 6">
            <a:extLst>
              <a:ext uri="{FF2B5EF4-FFF2-40B4-BE49-F238E27FC236}">
                <a16:creationId xmlns:a16="http://schemas.microsoft.com/office/drawing/2014/main" id="{ACA4BD8C-04A1-474E-ADF6-36988D5FFD7D}"/>
              </a:ext>
            </a:extLst>
          </p:cNvPr>
          <p:cNvSpPr/>
          <p:nvPr userDrawn="1"/>
        </p:nvSpPr>
        <p:spPr>
          <a:xfrm flipH="1">
            <a:off x="0"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Picture Placeholder 8">
            <a:extLst>
              <a:ext uri="{FF2B5EF4-FFF2-40B4-BE49-F238E27FC236}">
                <a16:creationId xmlns:a16="http://schemas.microsoft.com/office/drawing/2014/main" id="{B5D88828-97CC-3445-BDD4-18B1CD32B9C3}"/>
              </a:ext>
            </a:extLst>
          </p:cNvPr>
          <p:cNvSpPr>
            <a:spLocks noGrp="1"/>
          </p:cNvSpPr>
          <p:nvPr>
            <p:ph type="pic" sz="quarter" idx="10"/>
          </p:nvPr>
        </p:nvSpPr>
        <p:spPr>
          <a:xfrm>
            <a:off x="1338549" y="1624989"/>
            <a:ext cx="4092767" cy="2642212"/>
          </a:xfrm>
          <a:blipFill>
            <a:blip r:embed="rId2"/>
            <a:stretch>
              <a:fillRect/>
            </a:stretch>
          </a:blipFill>
        </p:spPr>
        <p:txBody>
          <a:bodyPr>
            <a:normAutofit/>
          </a:bodyPr>
          <a:lstStyle>
            <a:lvl1pPr marL="0" indent="0">
              <a:buNone/>
              <a:defRPr sz="1100"/>
            </a:lvl1pPr>
          </a:lstStyle>
          <a:p>
            <a:endParaRPr lang="en-EG"/>
          </a:p>
        </p:txBody>
      </p:sp>
    </p:spTree>
    <p:extLst>
      <p:ext uri="{BB962C8B-B14F-4D97-AF65-F5344CB8AC3E}">
        <p14:creationId xmlns:p14="http://schemas.microsoft.com/office/powerpoint/2010/main" val="4152751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07E01757-8A72-F94A-B26C-48B31269FFF7}"/>
              </a:ext>
            </a:extLst>
          </p:cNvPr>
          <p:cNvSpPr>
            <a:spLocks noGrp="1" noChangeAspect="1"/>
          </p:cNvSpPr>
          <p:nvPr>
            <p:ph type="pic" sz="quarter" idx="10"/>
          </p:nvPr>
        </p:nvSpPr>
        <p:spPr>
          <a:xfrm>
            <a:off x="838864" y="1580516"/>
            <a:ext cx="3730909" cy="2847272"/>
          </a:xfrm>
          <a:custGeom>
            <a:avLst/>
            <a:gdLst>
              <a:gd name="connsiteX0" fmla="*/ 0 w 4104000"/>
              <a:gd name="connsiteY0" fmla="*/ 0 h 3131999"/>
              <a:gd name="connsiteX1" fmla="*/ 4104000 w 4104000"/>
              <a:gd name="connsiteY1" fmla="*/ 0 h 3131999"/>
              <a:gd name="connsiteX2" fmla="*/ 4104000 w 4104000"/>
              <a:gd name="connsiteY2" fmla="*/ 3131999 h 3131999"/>
              <a:gd name="connsiteX3" fmla="*/ 0 w 4104000"/>
              <a:gd name="connsiteY3" fmla="*/ 3131999 h 3131999"/>
              <a:gd name="connsiteX4" fmla="*/ 0 w 4104000"/>
              <a:gd name="connsiteY4" fmla="*/ 0 h 3131999"/>
              <a:gd name="connsiteX0" fmla="*/ 0 w 4104000"/>
              <a:gd name="connsiteY0" fmla="*/ 0 h 3131999"/>
              <a:gd name="connsiteX1" fmla="*/ 4034632 w 4104000"/>
              <a:gd name="connsiteY1" fmla="*/ 12612 h 3131999"/>
              <a:gd name="connsiteX2" fmla="*/ 4104000 w 4104000"/>
              <a:gd name="connsiteY2" fmla="*/ 3131999 h 3131999"/>
              <a:gd name="connsiteX3" fmla="*/ 0 w 4104000"/>
              <a:gd name="connsiteY3" fmla="*/ 3131999 h 3131999"/>
              <a:gd name="connsiteX4" fmla="*/ 0 w 4104000"/>
              <a:gd name="connsiteY4" fmla="*/ 0 h 3131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4000" h="3131999">
                <a:moveTo>
                  <a:pt x="0" y="0"/>
                </a:moveTo>
                <a:lnTo>
                  <a:pt x="4034632" y="12612"/>
                </a:lnTo>
                <a:lnTo>
                  <a:pt x="4104000" y="3131999"/>
                </a:lnTo>
                <a:lnTo>
                  <a:pt x="0" y="3131999"/>
                </a:lnTo>
                <a:lnTo>
                  <a:pt x="0" y="0"/>
                </a:lnTo>
                <a:close/>
              </a:path>
            </a:pathLst>
          </a:custGeom>
          <a:blipFill>
            <a:blip r:embed="rId2"/>
            <a:stretch>
              <a:fillRect/>
            </a:stretch>
          </a:blipFill>
          <a:scene3d>
            <a:camera prst="isometricTopUp">
              <a:rot lat="20328694" lon="20040036" rev="1041859"/>
            </a:camera>
            <a:lightRig rig="threePt" dir="t"/>
          </a:scene3d>
        </p:spPr>
        <p:txBody>
          <a:bodyPr>
            <a:normAutofit/>
          </a:bodyPr>
          <a:lstStyle>
            <a:lvl1pPr marL="0" indent="0">
              <a:buNone/>
              <a:defRPr sz="1100"/>
            </a:lvl1pPr>
          </a:lstStyle>
          <a:p>
            <a:endParaRPr lang="en-EG"/>
          </a:p>
        </p:txBody>
      </p:sp>
      <p:grpSp>
        <p:nvGrpSpPr>
          <p:cNvPr id="3" name="Group 2">
            <a:extLst>
              <a:ext uri="{FF2B5EF4-FFF2-40B4-BE49-F238E27FC236}">
                <a16:creationId xmlns:a16="http://schemas.microsoft.com/office/drawing/2014/main" id="{FA7F4888-8B27-0E47-B10A-1B1E6A02F0CA}"/>
              </a:ext>
            </a:extLst>
          </p:cNvPr>
          <p:cNvGrpSpPr/>
          <p:nvPr userDrawn="1"/>
        </p:nvGrpSpPr>
        <p:grpSpPr>
          <a:xfrm>
            <a:off x="0" y="4114800"/>
            <a:ext cx="2743201" cy="2743200"/>
            <a:chOff x="0" y="3893129"/>
            <a:chExt cx="2964872" cy="2964871"/>
          </a:xfrm>
        </p:grpSpPr>
        <p:sp>
          <p:nvSpPr>
            <p:cNvPr id="4" name="Freeform: Shape 64">
              <a:extLst>
                <a:ext uri="{FF2B5EF4-FFF2-40B4-BE49-F238E27FC236}">
                  <a16:creationId xmlns:a16="http://schemas.microsoft.com/office/drawing/2014/main" id="{79C9F742-A91D-CC44-A1CC-9BE98A6DC991}"/>
                </a:ext>
              </a:extLst>
            </p:cNvPr>
            <p:cNvSpPr/>
            <p:nvPr/>
          </p:nvSpPr>
          <p:spPr>
            <a:xfrm flipH="1" flipV="1">
              <a:off x="1" y="3893129"/>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108">
              <a:extLst>
                <a:ext uri="{FF2B5EF4-FFF2-40B4-BE49-F238E27FC236}">
                  <a16:creationId xmlns:a16="http://schemas.microsoft.com/office/drawing/2014/main" id="{94D3D9B0-8C4A-034D-907C-39909C206586}"/>
                </a:ext>
              </a:extLst>
            </p:cNvPr>
            <p:cNvSpPr/>
            <p:nvPr/>
          </p:nvSpPr>
          <p:spPr>
            <a:xfrm rot="5400000" flipH="1">
              <a:off x="1" y="4436074"/>
              <a:ext cx="2421922" cy="2421923"/>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Freeform 6">
            <a:extLst>
              <a:ext uri="{FF2B5EF4-FFF2-40B4-BE49-F238E27FC236}">
                <a16:creationId xmlns:a16="http://schemas.microsoft.com/office/drawing/2014/main" id="{F8065475-BE6A-7249-B476-A7EB0425AA06}"/>
              </a:ext>
            </a:extLst>
          </p:cNvPr>
          <p:cNvSpPr/>
          <p:nvPr userDrawn="1"/>
        </p:nvSpPr>
        <p:spPr>
          <a:xfrm flipH="1">
            <a:off x="0"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172886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31761C1-3466-5644-BA2A-E9E36D6725A4}"/>
              </a:ext>
            </a:extLst>
          </p:cNvPr>
          <p:cNvGrpSpPr/>
          <p:nvPr userDrawn="1"/>
        </p:nvGrpSpPr>
        <p:grpSpPr>
          <a:xfrm>
            <a:off x="9702799" y="0"/>
            <a:ext cx="2489200" cy="2489200"/>
            <a:chOff x="9540239" y="0"/>
            <a:chExt cx="2651760" cy="2651760"/>
          </a:xfrm>
        </p:grpSpPr>
        <p:sp>
          <p:nvSpPr>
            <p:cNvPr id="6" name="Freeform: Shape 64">
              <a:extLst>
                <a:ext uri="{FF2B5EF4-FFF2-40B4-BE49-F238E27FC236}">
                  <a16:creationId xmlns:a16="http://schemas.microsoft.com/office/drawing/2014/main" id="{D201B127-7F91-1C49-BBE1-8A9B8E967E85}"/>
                </a:ext>
              </a:extLst>
            </p:cNvPr>
            <p:cNvSpPr/>
            <p:nvPr userDrawn="1"/>
          </p:nvSpPr>
          <p:spPr>
            <a:xfrm>
              <a:off x="9540239" y="0"/>
              <a:ext cx="2651760" cy="2651760"/>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108">
              <a:extLst>
                <a:ext uri="{FF2B5EF4-FFF2-40B4-BE49-F238E27FC236}">
                  <a16:creationId xmlns:a16="http://schemas.microsoft.com/office/drawing/2014/main" id="{950D8204-CE6C-FD43-B906-1F2A926DB68B}"/>
                </a:ext>
              </a:extLst>
            </p:cNvPr>
            <p:cNvSpPr/>
            <p:nvPr userDrawn="1"/>
          </p:nvSpPr>
          <p:spPr>
            <a:xfrm rot="5400000" flipV="1">
              <a:off x="10332483" y="3"/>
              <a:ext cx="1859516" cy="1859516"/>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715197" dist="215900" dir="3600000" sx="87000" sy="87000" algn="tl" rotWithShape="0">
                <a:schemeClr val="tx1">
                  <a:alpha val="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Picture Placeholder 15">
            <a:extLst>
              <a:ext uri="{FF2B5EF4-FFF2-40B4-BE49-F238E27FC236}">
                <a16:creationId xmlns:a16="http://schemas.microsoft.com/office/drawing/2014/main" id="{B93F36D7-3B5A-2F48-B71E-D26EAE6966C3}"/>
              </a:ext>
            </a:extLst>
          </p:cNvPr>
          <p:cNvSpPr>
            <a:spLocks noGrp="1" noChangeAspect="1"/>
          </p:cNvSpPr>
          <p:nvPr>
            <p:ph type="pic" sz="quarter" idx="11"/>
          </p:nvPr>
        </p:nvSpPr>
        <p:spPr>
          <a:xfrm>
            <a:off x="6727583" y="2457083"/>
            <a:ext cx="1341817" cy="1669090"/>
          </a:xfrm>
          <a:custGeom>
            <a:avLst/>
            <a:gdLst>
              <a:gd name="connsiteX0" fmla="*/ 204333 w 1225973"/>
              <a:gd name="connsiteY0" fmla="*/ 0 h 1727200"/>
              <a:gd name="connsiteX1" fmla="*/ 1021640 w 1225973"/>
              <a:gd name="connsiteY1" fmla="*/ 0 h 1727200"/>
              <a:gd name="connsiteX2" fmla="*/ 1225973 w 1225973"/>
              <a:gd name="connsiteY2" fmla="*/ 204333 h 1727200"/>
              <a:gd name="connsiteX3" fmla="*/ 1225973 w 1225973"/>
              <a:gd name="connsiteY3" fmla="*/ 1522867 h 1727200"/>
              <a:gd name="connsiteX4" fmla="*/ 1021640 w 1225973"/>
              <a:gd name="connsiteY4" fmla="*/ 1727200 h 1727200"/>
              <a:gd name="connsiteX5" fmla="*/ 204333 w 1225973"/>
              <a:gd name="connsiteY5" fmla="*/ 1727200 h 1727200"/>
              <a:gd name="connsiteX6" fmla="*/ 0 w 1225973"/>
              <a:gd name="connsiteY6" fmla="*/ 1522867 h 1727200"/>
              <a:gd name="connsiteX7" fmla="*/ 0 w 1225973"/>
              <a:gd name="connsiteY7" fmla="*/ 204333 h 1727200"/>
              <a:gd name="connsiteX8" fmla="*/ 204333 w 1225973"/>
              <a:gd name="connsiteY8" fmla="*/ 0 h 172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5973" h="1727200">
                <a:moveTo>
                  <a:pt x="204333" y="0"/>
                </a:moveTo>
                <a:lnTo>
                  <a:pt x="1021640" y="0"/>
                </a:lnTo>
                <a:cubicBezTo>
                  <a:pt x="1134490" y="0"/>
                  <a:pt x="1225973" y="91483"/>
                  <a:pt x="1225973" y="204333"/>
                </a:cubicBezTo>
                <a:lnTo>
                  <a:pt x="1225973" y="1522867"/>
                </a:lnTo>
                <a:cubicBezTo>
                  <a:pt x="1225973" y="1635717"/>
                  <a:pt x="1134490" y="1727200"/>
                  <a:pt x="1021640" y="1727200"/>
                </a:cubicBezTo>
                <a:lnTo>
                  <a:pt x="204333" y="1727200"/>
                </a:lnTo>
                <a:cubicBezTo>
                  <a:pt x="91483" y="1727200"/>
                  <a:pt x="0" y="1635717"/>
                  <a:pt x="0" y="1522867"/>
                </a:cubicBezTo>
                <a:lnTo>
                  <a:pt x="0" y="204333"/>
                </a:lnTo>
                <a:cubicBezTo>
                  <a:pt x="0" y="91483"/>
                  <a:pt x="91483" y="0"/>
                  <a:pt x="204333" y="0"/>
                </a:cubicBezTo>
                <a:close/>
              </a:path>
            </a:pathLst>
          </a:custGeom>
          <a:blipFill>
            <a:blip r:embed="rId2"/>
            <a:stretch>
              <a:fillRect/>
            </a:stretch>
          </a:blipFill>
          <a:scene3d>
            <a:camera prst="perspectiveContrastingLeftFacing" fov="3900000">
              <a:rot lat="21308187" lon="2391138" rev="21180000"/>
            </a:camera>
            <a:lightRig rig="threePt" dir="t"/>
          </a:scene3d>
        </p:spPr>
        <p:txBody>
          <a:bodyPr wrap="square">
            <a:noAutofit/>
          </a:bodyPr>
          <a:lstStyle>
            <a:lvl1pPr marL="0" indent="0">
              <a:buNone/>
              <a:defRPr sz="1100"/>
            </a:lvl1pPr>
          </a:lstStyle>
          <a:p>
            <a:endParaRPr lang="en-EG" dirty="0"/>
          </a:p>
        </p:txBody>
      </p:sp>
      <p:sp>
        <p:nvSpPr>
          <p:cNvPr id="5" name="Picture Placeholder 4">
            <a:extLst>
              <a:ext uri="{FF2B5EF4-FFF2-40B4-BE49-F238E27FC236}">
                <a16:creationId xmlns:a16="http://schemas.microsoft.com/office/drawing/2014/main" id="{B8455C18-9156-7A44-A6FD-9E8F2FDFF51A}"/>
              </a:ext>
            </a:extLst>
          </p:cNvPr>
          <p:cNvSpPr>
            <a:spLocks noGrp="1" noChangeAspect="1"/>
          </p:cNvSpPr>
          <p:nvPr>
            <p:ph type="pic" sz="quarter" idx="10"/>
          </p:nvPr>
        </p:nvSpPr>
        <p:spPr>
          <a:xfrm>
            <a:off x="8338962" y="2279557"/>
            <a:ext cx="1834636" cy="2024143"/>
          </a:xfrm>
          <a:custGeom>
            <a:avLst/>
            <a:gdLst>
              <a:gd name="connsiteX0" fmla="*/ 0 w 1980000"/>
              <a:gd name="connsiteY0" fmla="*/ 0 h 2232000"/>
              <a:gd name="connsiteX1" fmla="*/ 1980000 w 1980000"/>
              <a:gd name="connsiteY1" fmla="*/ 0 h 2232000"/>
              <a:gd name="connsiteX2" fmla="*/ 1980000 w 1980000"/>
              <a:gd name="connsiteY2" fmla="*/ 2232000 h 2232000"/>
              <a:gd name="connsiteX3" fmla="*/ 0 w 1980000"/>
              <a:gd name="connsiteY3" fmla="*/ 2232000 h 2232000"/>
              <a:gd name="connsiteX4" fmla="*/ 0 w 1980000"/>
              <a:gd name="connsiteY4" fmla="*/ 0 h 2232000"/>
              <a:gd name="connsiteX0" fmla="*/ 38100 w 2018100"/>
              <a:gd name="connsiteY0" fmla="*/ 0 h 2232000"/>
              <a:gd name="connsiteX1" fmla="*/ 2018100 w 2018100"/>
              <a:gd name="connsiteY1" fmla="*/ 0 h 2232000"/>
              <a:gd name="connsiteX2" fmla="*/ 2018100 w 2018100"/>
              <a:gd name="connsiteY2" fmla="*/ 2232000 h 2232000"/>
              <a:gd name="connsiteX3" fmla="*/ 0 w 2018100"/>
              <a:gd name="connsiteY3" fmla="*/ 2226557 h 2232000"/>
              <a:gd name="connsiteX4" fmla="*/ 38100 w 2018100"/>
              <a:gd name="connsiteY4" fmla="*/ 0 h 2232000"/>
              <a:gd name="connsiteX0" fmla="*/ 38100 w 2018100"/>
              <a:gd name="connsiteY0" fmla="*/ 0 h 2226557"/>
              <a:gd name="connsiteX1" fmla="*/ 2018100 w 2018100"/>
              <a:gd name="connsiteY1" fmla="*/ 0 h 2226557"/>
              <a:gd name="connsiteX2" fmla="*/ 1969115 w 2018100"/>
              <a:gd name="connsiteY2" fmla="*/ 2215671 h 2226557"/>
              <a:gd name="connsiteX3" fmla="*/ 0 w 2018100"/>
              <a:gd name="connsiteY3" fmla="*/ 2226557 h 2226557"/>
              <a:gd name="connsiteX4" fmla="*/ 38100 w 2018100"/>
              <a:gd name="connsiteY4" fmla="*/ 0 h 2226557"/>
              <a:gd name="connsiteX0" fmla="*/ 87085 w 2018100"/>
              <a:gd name="connsiteY0" fmla="*/ 21771 h 2226557"/>
              <a:gd name="connsiteX1" fmla="*/ 2018100 w 2018100"/>
              <a:gd name="connsiteY1" fmla="*/ 0 h 2226557"/>
              <a:gd name="connsiteX2" fmla="*/ 1969115 w 2018100"/>
              <a:gd name="connsiteY2" fmla="*/ 2215671 h 2226557"/>
              <a:gd name="connsiteX3" fmla="*/ 0 w 2018100"/>
              <a:gd name="connsiteY3" fmla="*/ 2226557 h 2226557"/>
              <a:gd name="connsiteX4" fmla="*/ 87085 w 2018100"/>
              <a:gd name="connsiteY4" fmla="*/ 21771 h 2226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8100" h="2226557">
                <a:moveTo>
                  <a:pt x="87085" y="21771"/>
                </a:moveTo>
                <a:lnTo>
                  <a:pt x="2018100" y="0"/>
                </a:lnTo>
                <a:lnTo>
                  <a:pt x="1969115" y="2215671"/>
                </a:lnTo>
                <a:lnTo>
                  <a:pt x="0" y="2226557"/>
                </a:lnTo>
                <a:lnTo>
                  <a:pt x="87085" y="21771"/>
                </a:lnTo>
                <a:close/>
              </a:path>
            </a:pathLst>
          </a:custGeom>
          <a:blipFill>
            <a:blip r:embed="rId2"/>
            <a:stretch>
              <a:fillRect/>
            </a:stretch>
          </a:blipFill>
          <a:scene3d>
            <a:camera prst="perspectiveHeroicExtremeLeftFacing" fov="4500000">
              <a:rot lat="21488111" lon="2097952" rev="21427127"/>
            </a:camera>
            <a:lightRig rig="threePt" dir="t"/>
          </a:scene3d>
        </p:spPr>
        <p:txBody>
          <a:bodyPr>
            <a:normAutofit/>
          </a:bodyPr>
          <a:lstStyle>
            <a:lvl1pPr marL="0" indent="0">
              <a:buNone/>
              <a:defRPr sz="1100"/>
            </a:lvl1pPr>
          </a:lstStyle>
          <a:p>
            <a:endParaRPr lang="en-EG"/>
          </a:p>
        </p:txBody>
      </p:sp>
      <p:sp>
        <p:nvSpPr>
          <p:cNvPr id="8" name="Freeform 7">
            <a:extLst>
              <a:ext uri="{FF2B5EF4-FFF2-40B4-BE49-F238E27FC236}">
                <a16:creationId xmlns:a16="http://schemas.microsoft.com/office/drawing/2014/main" id="{D9C04A52-67AD-7749-B171-FA5B0603E224}"/>
              </a:ext>
            </a:extLst>
          </p:cNvPr>
          <p:cNvSpPr/>
          <p:nvPr userDrawn="1"/>
        </p:nvSpPr>
        <p:spPr>
          <a:xfrm flipV="1">
            <a:off x="10495547" y="5173579"/>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509220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31" name="Rectangle: Rounded Corners 7">
            <a:extLst>
              <a:ext uri="{FF2B5EF4-FFF2-40B4-BE49-F238E27FC236}">
                <a16:creationId xmlns:a16="http://schemas.microsoft.com/office/drawing/2014/main" id="{72DB24CF-A9DB-3740-A53E-64CCBEBE6C5D}"/>
              </a:ext>
            </a:extLst>
          </p:cNvPr>
          <p:cNvSpPr/>
          <p:nvPr userDrawn="1"/>
        </p:nvSpPr>
        <p:spPr>
          <a:xfrm>
            <a:off x="4701132" y="3023868"/>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2" name="Rectangle: Rounded Corners 7">
            <a:extLst>
              <a:ext uri="{FF2B5EF4-FFF2-40B4-BE49-F238E27FC236}">
                <a16:creationId xmlns:a16="http://schemas.microsoft.com/office/drawing/2014/main" id="{BFC7E7A9-DB9C-B446-B982-1C976024ACAD}"/>
              </a:ext>
            </a:extLst>
          </p:cNvPr>
          <p:cNvSpPr/>
          <p:nvPr userDrawn="1"/>
        </p:nvSpPr>
        <p:spPr>
          <a:xfrm>
            <a:off x="8346577" y="3023868"/>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Rectangle: Rounded Corners 7">
            <a:extLst>
              <a:ext uri="{FF2B5EF4-FFF2-40B4-BE49-F238E27FC236}">
                <a16:creationId xmlns:a16="http://schemas.microsoft.com/office/drawing/2014/main" id="{20ECA6AE-9FAB-3846-9CA4-96AE4A86F337}"/>
              </a:ext>
            </a:extLst>
          </p:cNvPr>
          <p:cNvSpPr/>
          <p:nvPr userDrawn="1"/>
        </p:nvSpPr>
        <p:spPr>
          <a:xfrm>
            <a:off x="1055688" y="4542737"/>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4" name="Rectangle: Rounded Corners 7">
            <a:extLst>
              <a:ext uri="{FF2B5EF4-FFF2-40B4-BE49-F238E27FC236}">
                <a16:creationId xmlns:a16="http://schemas.microsoft.com/office/drawing/2014/main" id="{2AECDD43-4795-1B4E-8459-69CC470FD944}"/>
              </a:ext>
            </a:extLst>
          </p:cNvPr>
          <p:cNvSpPr/>
          <p:nvPr userDrawn="1"/>
        </p:nvSpPr>
        <p:spPr>
          <a:xfrm>
            <a:off x="4701132" y="4542737"/>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5" name="Rectangle: Rounded Corners 7">
            <a:extLst>
              <a:ext uri="{FF2B5EF4-FFF2-40B4-BE49-F238E27FC236}">
                <a16:creationId xmlns:a16="http://schemas.microsoft.com/office/drawing/2014/main" id="{3DE936B9-8400-CA48-9E2A-BE89FA31A324}"/>
              </a:ext>
            </a:extLst>
          </p:cNvPr>
          <p:cNvSpPr/>
          <p:nvPr userDrawn="1"/>
        </p:nvSpPr>
        <p:spPr>
          <a:xfrm>
            <a:off x="8346577" y="4542737"/>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0" name="Rectangle: Rounded Corners 7">
            <a:extLst>
              <a:ext uri="{FF2B5EF4-FFF2-40B4-BE49-F238E27FC236}">
                <a16:creationId xmlns:a16="http://schemas.microsoft.com/office/drawing/2014/main" id="{2AD3C6C9-B4F3-E848-BAE2-5DBBAEE9BEE0}"/>
              </a:ext>
            </a:extLst>
          </p:cNvPr>
          <p:cNvSpPr/>
          <p:nvPr userDrawn="1"/>
        </p:nvSpPr>
        <p:spPr>
          <a:xfrm>
            <a:off x="1055688" y="3023868"/>
            <a:ext cx="2789736" cy="1192434"/>
          </a:xfrm>
          <a:prstGeom prst="roundRect">
            <a:avLst/>
          </a:prstGeom>
          <a:solidFill>
            <a:schemeClr val="bg2"/>
          </a:solidFill>
          <a:ln>
            <a:noFill/>
          </a:ln>
          <a:effectLst>
            <a:outerShdw blurRad="569927" dist="190500" dir="5400000" sx="90000" sy="90000" algn="t" rotWithShape="0">
              <a:schemeClr val="tx1">
                <a:alpha val="11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2" name="Picture Placeholder 41">
            <a:extLst>
              <a:ext uri="{FF2B5EF4-FFF2-40B4-BE49-F238E27FC236}">
                <a16:creationId xmlns:a16="http://schemas.microsoft.com/office/drawing/2014/main" id="{8AD52DA3-4999-1540-84A5-2E04FC2C5C23}"/>
              </a:ext>
            </a:extLst>
          </p:cNvPr>
          <p:cNvSpPr>
            <a:spLocks noGrp="1"/>
          </p:cNvSpPr>
          <p:nvPr>
            <p:ph type="pic" sz="quarter" idx="10"/>
          </p:nvPr>
        </p:nvSpPr>
        <p:spPr>
          <a:xfrm>
            <a:off x="1188910" y="3161033"/>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dirty="0"/>
          </a:p>
        </p:txBody>
      </p:sp>
      <p:sp>
        <p:nvSpPr>
          <p:cNvPr id="43" name="Picture Placeholder 42">
            <a:extLst>
              <a:ext uri="{FF2B5EF4-FFF2-40B4-BE49-F238E27FC236}">
                <a16:creationId xmlns:a16="http://schemas.microsoft.com/office/drawing/2014/main" id="{66DF20FC-3FBA-904D-8CFF-EAA9C509606B}"/>
              </a:ext>
            </a:extLst>
          </p:cNvPr>
          <p:cNvSpPr>
            <a:spLocks noGrp="1"/>
          </p:cNvSpPr>
          <p:nvPr>
            <p:ph type="pic" sz="quarter" idx="12"/>
          </p:nvPr>
        </p:nvSpPr>
        <p:spPr>
          <a:xfrm>
            <a:off x="4834354" y="3161033"/>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dirty="0"/>
          </a:p>
        </p:txBody>
      </p:sp>
      <p:sp>
        <p:nvSpPr>
          <p:cNvPr id="44" name="Picture Placeholder 43">
            <a:extLst>
              <a:ext uri="{FF2B5EF4-FFF2-40B4-BE49-F238E27FC236}">
                <a16:creationId xmlns:a16="http://schemas.microsoft.com/office/drawing/2014/main" id="{D64502ED-7B8E-7D46-AF61-BEB755D38F89}"/>
              </a:ext>
            </a:extLst>
          </p:cNvPr>
          <p:cNvSpPr>
            <a:spLocks noGrp="1"/>
          </p:cNvSpPr>
          <p:nvPr>
            <p:ph type="pic" sz="quarter" idx="14"/>
          </p:nvPr>
        </p:nvSpPr>
        <p:spPr>
          <a:xfrm>
            <a:off x="8479799" y="3161033"/>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dirty="0"/>
          </a:p>
        </p:txBody>
      </p:sp>
      <p:sp>
        <p:nvSpPr>
          <p:cNvPr id="47" name="Picture Placeholder 46">
            <a:extLst>
              <a:ext uri="{FF2B5EF4-FFF2-40B4-BE49-F238E27FC236}">
                <a16:creationId xmlns:a16="http://schemas.microsoft.com/office/drawing/2014/main" id="{71286C51-0681-AA46-BFD6-EFF739F5B126}"/>
              </a:ext>
            </a:extLst>
          </p:cNvPr>
          <p:cNvSpPr>
            <a:spLocks noGrp="1"/>
          </p:cNvSpPr>
          <p:nvPr>
            <p:ph type="pic" sz="quarter" idx="11"/>
          </p:nvPr>
        </p:nvSpPr>
        <p:spPr>
          <a:xfrm>
            <a:off x="1188910" y="4679902"/>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a:p>
        </p:txBody>
      </p:sp>
      <p:sp>
        <p:nvSpPr>
          <p:cNvPr id="46" name="Picture Placeholder 45">
            <a:extLst>
              <a:ext uri="{FF2B5EF4-FFF2-40B4-BE49-F238E27FC236}">
                <a16:creationId xmlns:a16="http://schemas.microsoft.com/office/drawing/2014/main" id="{38C00B9F-53EF-E54D-9BC8-C4CA879961D1}"/>
              </a:ext>
            </a:extLst>
          </p:cNvPr>
          <p:cNvSpPr>
            <a:spLocks noGrp="1"/>
          </p:cNvSpPr>
          <p:nvPr>
            <p:ph type="pic" sz="quarter" idx="13"/>
          </p:nvPr>
        </p:nvSpPr>
        <p:spPr>
          <a:xfrm>
            <a:off x="4834354" y="4679902"/>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a:p>
        </p:txBody>
      </p:sp>
      <p:sp>
        <p:nvSpPr>
          <p:cNvPr id="45" name="Picture Placeholder 44">
            <a:extLst>
              <a:ext uri="{FF2B5EF4-FFF2-40B4-BE49-F238E27FC236}">
                <a16:creationId xmlns:a16="http://schemas.microsoft.com/office/drawing/2014/main" id="{6E0FCAE0-CED7-F340-8ADE-E042E875963F}"/>
              </a:ext>
            </a:extLst>
          </p:cNvPr>
          <p:cNvSpPr>
            <a:spLocks noGrp="1"/>
          </p:cNvSpPr>
          <p:nvPr>
            <p:ph type="pic" sz="quarter" idx="15"/>
          </p:nvPr>
        </p:nvSpPr>
        <p:spPr>
          <a:xfrm>
            <a:off x="8479799" y="4679902"/>
            <a:ext cx="839604" cy="839604"/>
          </a:xfrm>
          <a:custGeom>
            <a:avLst/>
            <a:gdLst>
              <a:gd name="connsiteX0" fmla="*/ 419802 w 839604"/>
              <a:gd name="connsiteY0" fmla="*/ 0 h 839604"/>
              <a:gd name="connsiteX1" fmla="*/ 839604 w 839604"/>
              <a:gd name="connsiteY1" fmla="*/ 419802 h 839604"/>
              <a:gd name="connsiteX2" fmla="*/ 419802 w 839604"/>
              <a:gd name="connsiteY2" fmla="*/ 839604 h 839604"/>
              <a:gd name="connsiteX3" fmla="*/ 0 w 839604"/>
              <a:gd name="connsiteY3" fmla="*/ 419802 h 839604"/>
              <a:gd name="connsiteX4" fmla="*/ 419802 w 839604"/>
              <a:gd name="connsiteY4" fmla="*/ 0 h 839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604" h="839604">
                <a:moveTo>
                  <a:pt x="419802" y="0"/>
                </a:moveTo>
                <a:cubicBezTo>
                  <a:pt x="651652" y="0"/>
                  <a:pt x="839604" y="187952"/>
                  <a:pt x="839604" y="419802"/>
                </a:cubicBezTo>
                <a:cubicBezTo>
                  <a:pt x="839604" y="651652"/>
                  <a:pt x="651652" y="839604"/>
                  <a:pt x="419802" y="839604"/>
                </a:cubicBezTo>
                <a:cubicBezTo>
                  <a:pt x="187952" y="839604"/>
                  <a:pt x="0" y="651652"/>
                  <a:pt x="0" y="419802"/>
                </a:cubicBezTo>
                <a:cubicBezTo>
                  <a:pt x="0" y="187952"/>
                  <a:pt x="187952" y="0"/>
                  <a:pt x="419802" y="0"/>
                </a:cubicBezTo>
                <a:close/>
              </a:path>
            </a:pathLst>
          </a:custGeom>
          <a:blipFill>
            <a:blip r:embed="rId2"/>
            <a:stretch>
              <a:fillRect/>
            </a:stretch>
          </a:blipFill>
        </p:spPr>
        <p:txBody>
          <a:bodyPr wrap="square">
            <a:noAutofit/>
          </a:bodyPr>
          <a:lstStyle>
            <a:lvl1pPr marL="0" indent="0">
              <a:buNone/>
              <a:defRPr sz="1000"/>
            </a:lvl1pPr>
          </a:lstStyle>
          <a:p>
            <a:endParaRPr lang="en-EG"/>
          </a:p>
        </p:txBody>
      </p:sp>
    </p:spTree>
    <p:extLst>
      <p:ext uri="{BB962C8B-B14F-4D97-AF65-F5344CB8AC3E}">
        <p14:creationId xmlns:p14="http://schemas.microsoft.com/office/powerpoint/2010/main" val="35117554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28020AE0-2C09-BF4A-9005-FF5C57232164}"/>
              </a:ext>
            </a:extLst>
          </p:cNvPr>
          <p:cNvSpPr>
            <a:spLocks noGrp="1"/>
          </p:cNvSpPr>
          <p:nvPr>
            <p:ph type="pic" sz="quarter" idx="10"/>
          </p:nvPr>
        </p:nvSpPr>
        <p:spPr>
          <a:xfrm>
            <a:off x="1190659" y="1133541"/>
            <a:ext cx="9293461" cy="4096352"/>
          </a:xfrm>
          <a:custGeom>
            <a:avLst/>
            <a:gdLst>
              <a:gd name="connsiteX0" fmla="*/ 8700178 w 9293461"/>
              <a:gd name="connsiteY0" fmla="*/ 1454893 h 4096352"/>
              <a:gd name="connsiteX1" fmla="*/ 9293461 w 9293461"/>
              <a:gd name="connsiteY1" fmla="*/ 2048176 h 4096352"/>
              <a:gd name="connsiteX2" fmla="*/ 8700178 w 9293461"/>
              <a:gd name="connsiteY2" fmla="*/ 2641459 h 4096352"/>
              <a:gd name="connsiteX3" fmla="*/ 8106895 w 9293461"/>
              <a:gd name="connsiteY3" fmla="*/ 2048176 h 4096352"/>
              <a:gd name="connsiteX4" fmla="*/ 8700178 w 9293461"/>
              <a:gd name="connsiteY4" fmla="*/ 1454893 h 4096352"/>
              <a:gd name="connsiteX5" fmla="*/ 2587491 w 9293461"/>
              <a:gd name="connsiteY5" fmla="*/ 1454893 h 4096352"/>
              <a:gd name="connsiteX6" fmla="*/ 3180773 w 9293461"/>
              <a:gd name="connsiteY6" fmla="*/ 2048176 h 4096352"/>
              <a:gd name="connsiteX7" fmla="*/ 2587491 w 9293461"/>
              <a:gd name="connsiteY7" fmla="*/ 2641459 h 4096352"/>
              <a:gd name="connsiteX8" fmla="*/ 1994208 w 9293461"/>
              <a:gd name="connsiteY8" fmla="*/ 2048176 h 4096352"/>
              <a:gd name="connsiteX9" fmla="*/ 2587491 w 9293461"/>
              <a:gd name="connsiteY9" fmla="*/ 1454893 h 4096352"/>
              <a:gd name="connsiteX10" fmla="*/ 789661 w 9293461"/>
              <a:gd name="connsiteY10" fmla="*/ 1258515 h 4096352"/>
              <a:gd name="connsiteX11" fmla="*/ 1579322 w 9293461"/>
              <a:gd name="connsiteY11" fmla="*/ 2048175 h 4096352"/>
              <a:gd name="connsiteX12" fmla="*/ 789661 w 9293461"/>
              <a:gd name="connsiteY12" fmla="*/ 2837835 h 4096352"/>
              <a:gd name="connsiteX13" fmla="*/ 0 w 9293461"/>
              <a:gd name="connsiteY13" fmla="*/ 2048175 h 4096352"/>
              <a:gd name="connsiteX14" fmla="*/ 789661 w 9293461"/>
              <a:gd name="connsiteY14" fmla="*/ 1258515 h 4096352"/>
              <a:gd name="connsiteX15" fmla="*/ 5643835 w 9293461"/>
              <a:gd name="connsiteY15" fmla="*/ 0 h 4096352"/>
              <a:gd name="connsiteX16" fmla="*/ 7692011 w 9293461"/>
              <a:gd name="connsiteY16" fmla="*/ 2048176 h 4096352"/>
              <a:gd name="connsiteX17" fmla="*/ 5643835 w 9293461"/>
              <a:gd name="connsiteY17" fmla="*/ 4096352 h 4096352"/>
              <a:gd name="connsiteX18" fmla="*/ 3595659 w 9293461"/>
              <a:gd name="connsiteY18" fmla="*/ 2048176 h 4096352"/>
              <a:gd name="connsiteX19" fmla="*/ 5643835 w 9293461"/>
              <a:gd name="connsiteY19" fmla="*/ 0 h 40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93461" h="4096352">
                <a:moveTo>
                  <a:pt x="8700178" y="1454893"/>
                </a:moveTo>
                <a:cubicBezTo>
                  <a:pt x="9027839" y="1454893"/>
                  <a:pt x="9293461" y="1720515"/>
                  <a:pt x="9293461" y="2048176"/>
                </a:cubicBezTo>
                <a:cubicBezTo>
                  <a:pt x="9293461" y="2375837"/>
                  <a:pt x="9027839" y="2641459"/>
                  <a:pt x="8700178" y="2641459"/>
                </a:cubicBezTo>
                <a:cubicBezTo>
                  <a:pt x="8372517" y="2641459"/>
                  <a:pt x="8106895" y="2375837"/>
                  <a:pt x="8106895" y="2048176"/>
                </a:cubicBezTo>
                <a:cubicBezTo>
                  <a:pt x="8106895" y="1720515"/>
                  <a:pt x="8372517" y="1454893"/>
                  <a:pt x="8700178" y="1454893"/>
                </a:cubicBezTo>
                <a:close/>
                <a:moveTo>
                  <a:pt x="2587491" y="1454893"/>
                </a:moveTo>
                <a:cubicBezTo>
                  <a:pt x="2915151" y="1454893"/>
                  <a:pt x="3180773" y="1720515"/>
                  <a:pt x="3180773" y="2048176"/>
                </a:cubicBezTo>
                <a:cubicBezTo>
                  <a:pt x="3180773" y="2375837"/>
                  <a:pt x="2915151" y="2641459"/>
                  <a:pt x="2587491" y="2641459"/>
                </a:cubicBezTo>
                <a:cubicBezTo>
                  <a:pt x="2259829" y="2641459"/>
                  <a:pt x="1994208" y="2375837"/>
                  <a:pt x="1994208" y="2048176"/>
                </a:cubicBezTo>
                <a:cubicBezTo>
                  <a:pt x="1994208" y="1720515"/>
                  <a:pt x="2259829" y="1454893"/>
                  <a:pt x="2587491" y="1454893"/>
                </a:cubicBezTo>
                <a:close/>
                <a:moveTo>
                  <a:pt x="789661" y="1258515"/>
                </a:moveTo>
                <a:cubicBezTo>
                  <a:pt x="1225779" y="1258515"/>
                  <a:pt x="1579322" y="1612058"/>
                  <a:pt x="1579322" y="2048175"/>
                </a:cubicBezTo>
                <a:cubicBezTo>
                  <a:pt x="1579322" y="2484292"/>
                  <a:pt x="1225779" y="2837835"/>
                  <a:pt x="789661" y="2837835"/>
                </a:cubicBezTo>
                <a:cubicBezTo>
                  <a:pt x="353543" y="2837835"/>
                  <a:pt x="0" y="2484292"/>
                  <a:pt x="0" y="2048175"/>
                </a:cubicBezTo>
                <a:cubicBezTo>
                  <a:pt x="0" y="1612058"/>
                  <a:pt x="353543" y="1258515"/>
                  <a:pt x="789661" y="1258515"/>
                </a:cubicBezTo>
                <a:close/>
                <a:moveTo>
                  <a:pt x="5643835" y="0"/>
                </a:moveTo>
                <a:cubicBezTo>
                  <a:pt x="6775011" y="0"/>
                  <a:pt x="7692011" y="917000"/>
                  <a:pt x="7692011" y="2048176"/>
                </a:cubicBezTo>
                <a:cubicBezTo>
                  <a:pt x="7692011" y="3179352"/>
                  <a:pt x="6775011" y="4096352"/>
                  <a:pt x="5643835" y="4096352"/>
                </a:cubicBezTo>
                <a:cubicBezTo>
                  <a:pt x="4512659" y="4096352"/>
                  <a:pt x="3595659" y="3179352"/>
                  <a:pt x="3595659" y="2048176"/>
                </a:cubicBezTo>
                <a:cubicBezTo>
                  <a:pt x="3595659" y="917000"/>
                  <a:pt x="4512659" y="0"/>
                  <a:pt x="5643835" y="0"/>
                </a:cubicBezTo>
                <a:close/>
              </a:path>
            </a:pathLst>
          </a:custGeom>
          <a:blipFill>
            <a:blip r:embed="rId2"/>
            <a:stretch>
              <a:fillRect/>
            </a:stretch>
          </a:blipFill>
        </p:spPr>
        <p:txBody>
          <a:bodyPr wrap="square">
            <a:noAutofit/>
          </a:bodyPr>
          <a:lstStyle>
            <a:lvl1pPr marL="0" indent="0" algn="ctr">
              <a:buNone/>
              <a:defRPr sz="1100"/>
            </a:lvl1pPr>
          </a:lstStyle>
          <a:p>
            <a:endParaRPr lang="en-EG"/>
          </a:p>
        </p:txBody>
      </p:sp>
      <p:grpSp>
        <p:nvGrpSpPr>
          <p:cNvPr id="3" name="Group 2">
            <a:extLst>
              <a:ext uri="{FF2B5EF4-FFF2-40B4-BE49-F238E27FC236}">
                <a16:creationId xmlns:a16="http://schemas.microsoft.com/office/drawing/2014/main" id="{D34BF95F-9D78-B940-92F2-5641E62FB3EC}"/>
              </a:ext>
            </a:extLst>
          </p:cNvPr>
          <p:cNvGrpSpPr/>
          <p:nvPr userDrawn="1"/>
        </p:nvGrpSpPr>
        <p:grpSpPr>
          <a:xfrm>
            <a:off x="0" y="4114800"/>
            <a:ext cx="2743201" cy="2743200"/>
            <a:chOff x="0" y="3893129"/>
            <a:chExt cx="2964872" cy="2964871"/>
          </a:xfrm>
        </p:grpSpPr>
        <p:sp>
          <p:nvSpPr>
            <p:cNvPr id="4" name="Freeform: Shape 64">
              <a:extLst>
                <a:ext uri="{FF2B5EF4-FFF2-40B4-BE49-F238E27FC236}">
                  <a16:creationId xmlns:a16="http://schemas.microsoft.com/office/drawing/2014/main" id="{49448FB5-5641-ED4C-B101-A17402849E37}"/>
                </a:ext>
              </a:extLst>
            </p:cNvPr>
            <p:cNvSpPr/>
            <p:nvPr/>
          </p:nvSpPr>
          <p:spPr>
            <a:xfrm flipH="1" flipV="1">
              <a:off x="1" y="3893129"/>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Shape 108">
              <a:extLst>
                <a:ext uri="{FF2B5EF4-FFF2-40B4-BE49-F238E27FC236}">
                  <a16:creationId xmlns:a16="http://schemas.microsoft.com/office/drawing/2014/main" id="{48756123-2BB9-C842-9AC8-B9F113EDA291}"/>
                </a:ext>
              </a:extLst>
            </p:cNvPr>
            <p:cNvSpPr/>
            <p:nvPr/>
          </p:nvSpPr>
          <p:spPr>
            <a:xfrm rot="5400000" flipH="1">
              <a:off x="1" y="4436074"/>
              <a:ext cx="2421922" cy="2421923"/>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61562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00E80AC2-BC84-2441-8460-E3AF3D828937}"/>
              </a:ext>
            </a:extLst>
          </p:cNvPr>
          <p:cNvSpPr/>
          <p:nvPr userDrawn="1"/>
        </p:nvSpPr>
        <p:spPr>
          <a:xfrm flipH="1" flipV="1">
            <a:off x="8712200" y="0"/>
            <a:ext cx="3479800" cy="3479800"/>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Picture Placeholder 6">
            <a:extLst>
              <a:ext uri="{FF2B5EF4-FFF2-40B4-BE49-F238E27FC236}">
                <a16:creationId xmlns:a16="http://schemas.microsoft.com/office/drawing/2014/main" id="{4808CBAA-201A-E048-9051-4BAA20DA5D51}"/>
              </a:ext>
            </a:extLst>
          </p:cNvPr>
          <p:cNvSpPr>
            <a:spLocks noGrp="1"/>
          </p:cNvSpPr>
          <p:nvPr>
            <p:ph type="pic" sz="quarter" idx="10"/>
          </p:nvPr>
        </p:nvSpPr>
        <p:spPr>
          <a:xfrm>
            <a:off x="7193911" y="977900"/>
            <a:ext cx="4127500" cy="4127500"/>
          </a:xfrm>
          <a:custGeom>
            <a:avLst/>
            <a:gdLst>
              <a:gd name="connsiteX0" fmla="*/ 357730 w 4127500"/>
              <a:gd name="connsiteY0" fmla="*/ 0 h 4127500"/>
              <a:gd name="connsiteX1" fmla="*/ 3769770 w 4127500"/>
              <a:gd name="connsiteY1" fmla="*/ 0 h 4127500"/>
              <a:gd name="connsiteX2" fmla="*/ 4127500 w 4127500"/>
              <a:gd name="connsiteY2" fmla="*/ 357730 h 4127500"/>
              <a:gd name="connsiteX3" fmla="*/ 4127500 w 4127500"/>
              <a:gd name="connsiteY3" fmla="*/ 3769770 h 4127500"/>
              <a:gd name="connsiteX4" fmla="*/ 3769770 w 4127500"/>
              <a:gd name="connsiteY4" fmla="*/ 4127500 h 4127500"/>
              <a:gd name="connsiteX5" fmla="*/ 357730 w 4127500"/>
              <a:gd name="connsiteY5" fmla="*/ 4127500 h 4127500"/>
              <a:gd name="connsiteX6" fmla="*/ 0 w 4127500"/>
              <a:gd name="connsiteY6" fmla="*/ 3769770 h 4127500"/>
              <a:gd name="connsiteX7" fmla="*/ 0 w 4127500"/>
              <a:gd name="connsiteY7" fmla="*/ 357730 h 4127500"/>
              <a:gd name="connsiteX8" fmla="*/ 357730 w 4127500"/>
              <a:gd name="connsiteY8" fmla="*/ 0 h 412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7500" h="4127500">
                <a:moveTo>
                  <a:pt x="357730" y="0"/>
                </a:moveTo>
                <a:lnTo>
                  <a:pt x="3769770" y="0"/>
                </a:lnTo>
                <a:cubicBezTo>
                  <a:pt x="3967339" y="0"/>
                  <a:pt x="4127500" y="160161"/>
                  <a:pt x="4127500" y="357730"/>
                </a:cubicBezTo>
                <a:lnTo>
                  <a:pt x="4127500" y="3769770"/>
                </a:lnTo>
                <a:cubicBezTo>
                  <a:pt x="4127500" y="3967339"/>
                  <a:pt x="3967339" y="4127500"/>
                  <a:pt x="3769770" y="4127500"/>
                </a:cubicBezTo>
                <a:lnTo>
                  <a:pt x="357730" y="4127500"/>
                </a:lnTo>
                <a:cubicBezTo>
                  <a:pt x="160161" y="4127500"/>
                  <a:pt x="0" y="3967339"/>
                  <a:pt x="0" y="3769770"/>
                </a:cubicBezTo>
                <a:lnTo>
                  <a:pt x="0" y="357730"/>
                </a:lnTo>
                <a:cubicBezTo>
                  <a:pt x="0" y="160161"/>
                  <a:pt x="160161" y="0"/>
                  <a:pt x="357730"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1096500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60B2E38B-C6F6-9E4A-BAAD-0D28307F536D}"/>
              </a:ext>
            </a:extLst>
          </p:cNvPr>
          <p:cNvSpPr/>
          <p:nvPr userDrawn="1"/>
        </p:nvSpPr>
        <p:spPr>
          <a:xfrm>
            <a:off x="2517730" y="1152394"/>
            <a:ext cx="2993721" cy="2879397"/>
          </a:xfrm>
          <a:prstGeom prst="roundRect">
            <a:avLst>
              <a:gd name="adj" fmla="val 7044"/>
            </a:avLst>
          </a:prstGeom>
          <a:solidFill>
            <a:schemeClr val="bg2"/>
          </a:solidFill>
          <a:ln>
            <a:noFill/>
          </a:ln>
          <a:effectLst>
            <a:outerShdw blurRad="592931" dist="526349" dir="2700000" sx="80000" sy="8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EG"/>
          </a:p>
        </p:txBody>
      </p:sp>
      <p:sp>
        <p:nvSpPr>
          <p:cNvPr id="4" name="Right Triangle 3">
            <a:extLst>
              <a:ext uri="{FF2B5EF4-FFF2-40B4-BE49-F238E27FC236}">
                <a16:creationId xmlns:a16="http://schemas.microsoft.com/office/drawing/2014/main" id="{9D8A0B9D-44F0-A14D-958A-392118A7FBAD}"/>
              </a:ext>
            </a:extLst>
          </p:cNvPr>
          <p:cNvSpPr/>
          <p:nvPr userDrawn="1"/>
        </p:nvSpPr>
        <p:spPr>
          <a:xfrm flipV="1">
            <a:off x="1055688" y="0"/>
            <a:ext cx="4208745" cy="4208745"/>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Picture Placeholder 7">
            <a:extLst>
              <a:ext uri="{FF2B5EF4-FFF2-40B4-BE49-F238E27FC236}">
                <a16:creationId xmlns:a16="http://schemas.microsoft.com/office/drawing/2014/main" id="{D409C634-51AD-0741-8E19-FBD3D244C8F6}"/>
              </a:ext>
            </a:extLst>
          </p:cNvPr>
          <p:cNvSpPr>
            <a:spLocks noGrp="1"/>
          </p:cNvSpPr>
          <p:nvPr>
            <p:ph type="pic" sz="quarter" idx="10"/>
          </p:nvPr>
        </p:nvSpPr>
        <p:spPr>
          <a:xfrm>
            <a:off x="2317315" y="977030"/>
            <a:ext cx="2993721" cy="2879397"/>
          </a:xfrm>
          <a:custGeom>
            <a:avLst/>
            <a:gdLst>
              <a:gd name="connsiteX0" fmla="*/ 202825 w 2993721"/>
              <a:gd name="connsiteY0" fmla="*/ 0 h 2879397"/>
              <a:gd name="connsiteX1" fmla="*/ 2790896 w 2993721"/>
              <a:gd name="connsiteY1" fmla="*/ 0 h 2879397"/>
              <a:gd name="connsiteX2" fmla="*/ 2993721 w 2993721"/>
              <a:gd name="connsiteY2" fmla="*/ 202825 h 2879397"/>
              <a:gd name="connsiteX3" fmla="*/ 2993721 w 2993721"/>
              <a:gd name="connsiteY3" fmla="*/ 2676572 h 2879397"/>
              <a:gd name="connsiteX4" fmla="*/ 2790896 w 2993721"/>
              <a:gd name="connsiteY4" fmla="*/ 2879397 h 2879397"/>
              <a:gd name="connsiteX5" fmla="*/ 202825 w 2993721"/>
              <a:gd name="connsiteY5" fmla="*/ 2879397 h 2879397"/>
              <a:gd name="connsiteX6" fmla="*/ 0 w 2993721"/>
              <a:gd name="connsiteY6" fmla="*/ 2676572 h 2879397"/>
              <a:gd name="connsiteX7" fmla="*/ 0 w 2993721"/>
              <a:gd name="connsiteY7" fmla="*/ 202825 h 2879397"/>
              <a:gd name="connsiteX8" fmla="*/ 202825 w 2993721"/>
              <a:gd name="connsiteY8" fmla="*/ 0 h 287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93721" h="2879397">
                <a:moveTo>
                  <a:pt x="202825" y="0"/>
                </a:moveTo>
                <a:lnTo>
                  <a:pt x="2790896" y="0"/>
                </a:lnTo>
                <a:cubicBezTo>
                  <a:pt x="2902913" y="0"/>
                  <a:pt x="2993721" y="90808"/>
                  <a:pt x="2993721" y="202825"/>
                </a:cubicBezTo>
                <a:lnTo>
                  <a:pt x="2993721" y="2676572"/>
                </a:lnTo>
                <a:cubicBezTo>
                  <a:pt x="2993721" y="2788589"/>
                  <a:pt x="2902913" y="2879397"/>
                  <a:pt x="2790896" y="2879397"/>
                </a:cubicBezTo>
                <a:lnTo>
                  <a:pt x="202825" y="2879397"/>
                </a:lnTo>
                <a:cubicBezTo>
                  <a:pt x="90808" y="2879397"/>
                  <a:pt x="0" y="2788589"/>
                  <a:pt x="0" y="2676572"/>
                </a:cubicBezTo>
                <a:lnTo>
                  <a:pt x="0" y="202825"/>
                </a:lnTo>
                <a:cubicBezTo>
                  <a:pt x="0" y="90808"/>
                  <a:pt x="90808" y="0"/>
                  <a:pt x="202825"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9" name="Freeform 8">
            <a:extLst>
              <a:ext uri="{FF2B5EF4-FFF2-40B4-BE49-F238E27FC236}">
                <a16:creationId xmlns:a16="http://schemas.microsoft.com/office/drawing/2014/main" id="{95A333AB-75F8-F542-8984-FF93CFD15F6B}"/>
              </a:ext>
            </a:extLst>
          </p:cNvPr>
          <p:cNvSpPr/>
          <p:nvPr userDrawn="1"/>
        </p:nvSpPr>
        <p:spPr>
          <a:xfrm>
            <a:off x="10495547"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76669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AB4D135-E5CF-F049-9735-F28A8AD44FA4}"/>
              </a:ext>
            </a:extLst>
          </p:cNvPr>
          <p:cNvSpPr>
            <a:spLocks noGrp="1"/>
          </p:cNvSpPr>
          <p:nvPr>
            <p:ph type="pic" sz="quarter" idx="10"/>
          </p:nvPr>
        </p:nvSpPr>
        <p:spPr>
          <a:xfrm>
            <a:off x="0" y="0"/>
            <a:ext cx="12192000" cy="6858000"/>
          </a:xfrm>
          <a:blipFill>
            <a:blip r:embed="rId2"/>
            <a:stretch>
              <a:fillRect/>
            </a:stretch>
          </a:blipFill>
        </p:spPr>
        <p:txBody>
          <a:bodyPr>
            <a:normAutofit/>
          </a:bodyPr>
          <a:lstStyle>
            <a:lvl1pPr marL="0" indent="0">
              <a:buNone/>
              <a:defRPr sz="1100"/>
            </a:lvl1pPr>
          </a:lstStyle>
          <a:p>
            <a:endParaRPr lang="en-EG"/>
          </a:p>
        </p:txBody>
      </p:sp>
    </p:spTree>
    <p:extLst>
      <p:ext uri="{BB962C8B-B14F-4D97-AF65-F5344CB8AC3E}">
        <p14:creationId xmlns:p14="http://schemas.microsoft.com/office/powerpoint/2010/main" val="333320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3BDBC6C7-9C8A-0C47-A409-988E9A9518D3}"/>
              </a:ext>
            </a:extLst>
          </p:cNvPr>
          <p:cNvSpPr>
            <a:spLocks noGrp="1"/>
          </p:cNvSpPr>
          <p:nvPr>
            <p:ph type="pic" sz="quarter" idx="11"/>
          </p:nvPr>
        </p:nvSpPr>
        <p:spPr>
          <a:xfrm>
            <a:off x="1055690" y="4425025"/>
            <a:ext cx="1618249" cy="1319344"/>
          </a:xfrm>
          <a:custGeom>
            <a:avLst/>
            <a:gdLst>
              <a:gd name="connsiteX0" fmla="*/ 123847 w 1618249"/>
              <a:gd name="connsiteY0" fmla="*/ 0 h 1319344"/>
              <a:gd name="connsiteX1" fmla="*/ 1494402 w 1618249"/>
              <a:gd name="connsiteY1" fmla="*/ 0 h 1319344"/>
              <a:gd name="connsiteX2" fmla="*/ 1618249 w 1618249"/>
              <a:gd name="connsiteY2" fmla="*/ 123847 h 1319344"/>
              <a:gd name="connsiteX3" fmla="*/ 1618249 w 1618249"/>
              <a:gd name="connsiteY3" fmla="*/ 1195497 h 1319344"/>
              <a:gd name="connsiteX4" fmla="*/ 1494402 w 1618249"/>
              <a:gd name="connsiteY4" fmla="*/ 1319344 h 1319344"/>
              <a:gd name="connsiteX5" fmla="*/ 123847 w 1618249"/>
              <a:gd name="connsiteY5" fmla="*/ 1319344 h 1319344"/>
              <a:gd name="connsiteX6" fmla="*/ 0 w 1618249"/>
              <a:gd name="connsiteY6" fmla="*/ 1195497 h 1319344"/>
              <a:gd name="connsiteX7" fmla="*/ 0 w 1618249"/>
              <a:gd name="connsiteY7" fmla="*/ 123847 h 1319344"/>
              <a:gd name="connsiteX8" fmla="*/ 123847 w 1618249"/>
              <a:gd name="connsiteY8" fmla="*/ 0 h 131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8249" h="1319344">
                <a:moveTo>
                  <a:pt x="123847" y="0"/>
                </a:moveTo>
                <a:lnTo>
                  <a:pt x="1494402" y="0"/>
                </a:lnTo>
                <a:cubicBezTo>
                  <a:pt x="1562801" y="0"/>
                  <a:pt x="1618249" y="55448"/>
                  <a:pt x="1618249" y="123847"/>
                </a:cubicBezTo>
                <a:lnTo>
                  <a:pt x="1618249" y="1195497"/>
                </a:lnTo>
                <a:cubicBezTo>
                  <a:pt x="1618249" y="1263896"/>
                  <a:pt x="1562801" y="1319344"/>
                  <a:pt x="1494402" y="1319344"/>
                </a:cubicBezTo>
                <a:lnTo>
                  <a:pt x="123847" y="1319344"/>
                </a:lnTo>
                <a:cubicBezTo>
                  <a:pt x="55448" y="1319344"/>
                  <a:pt x="0" y="1263896"/>
                  <a:pt x="0" y="1195497"/>
                </a:cubicBezTo>
                <a:lnTo>
                  <a:pt x="0" y="123847"/>
                </a:lnTo>
                <a:cubicBezTo>
                  <a:pt x="0" y="55448"/>
                  <a:pt x="55448" y="0"/>
                  <a:pt x="123847"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
        <p:nvSpPr>
          <p:cNvPr id="7" name="Picture Placeholder 6">
            <a:extLst>
              <a:ext uri="{FF2B5EF4-FFF2-40B4-BE49-F238E27FC236}">
                <a16:creationId xmlns:a16="http://schemas.microsoft.com/office/drawing/2014/main" id="{BA86C694-49A7-2548-8903-D4FDECDC8D00}"/>
              </a:ext>
            </a:extLst>
          </p:cNvPr>
          <p:cNvSpPr>
            <a:spLocks noGrp="1"/>
          </p:cNvSpPr>
          <p:nvPr>
            <p:ph type="pic" sz="quarter" idx="10"/>
          </p:nvPr>
        </p:nvSpPr>
        <p:spPr>
          <a:xfrm>
            <a:off x="7551614" y="1602482"/>
            <a:ext cx="2972084" cy="3679697"/>
          </a:xfrm>
          <a:custGeom>
            <a:avLst/>
            <a:gdLst>
              <a:gd name="connsiteX0" fmla="*/ 278990 w 2972084"/>
              <a:gd name="connsiteY0" fmla="*/ 0 h 3679697"/>
              <a:gd name="connsiteX1" fmla="*/ 2693094 w 2972084"/>
              <a:gd name="connsiteY1" fmla="*/ 0 h 3679697"/>
              <a:gd name="connsiteX2" fmla="*/ 2972084 w 2972084"/>
              <a:gd name="connsiteY2" fmla="*/ 278990 h 3679697"/>
              <a:gd name="connsiteX3" fmla="*/ 2972084 w 2972084"/>
              <a:gd name="connsiteY3" fmla="*/ 3400707 h 3679697"/>
              <a:gd name="connsiteX4" fmla="*/ 2693094 w 2972084"/>
              <a:gd name="connsiteY4" fmla="*/ 3679697 h 3679697"/>
              <a:gd name="connsiteX5" fmla="*/ 278990 w 2972084"/>
              <a:gd name="connsiteY5" fmla="*/ 3679697 h 3679697"/>
              <a:gd name="connsiteX6" fmla="*/ 0 w 2972084"/>
              <a:gd name="connsiteY6" fmla="*/ 3400707 h 3679697"/>
              <a:gd name="connsiteX7" fmla="*/ 0 w 2972084"/>
              <a:gd name="connsiteY7" fmla="*/ 278990 h 3679697"/>
              <a:gd name="connsiteX8" fmla="*/ 278990 w 2972084"/>
              <a:gd name="connsiteY8" fmla="*/ 0 h 3679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2084" h="3679697">
                <a:moveTo>
                  <a:pt x="278990" y="0"/>
                </a:moveTo>
                <a:lnTo>
                  <a:pt x="2693094" y="0"/>
                </a:lnTo>
                <a:cubicBezTo>
                  <a:pt x="2847176" y="0"/>
                  <a:pt x="2972084" y="124908"/>
                  <a:pt x="2972084" y="278990"/>
                </a:cubicBezTo>
                <a:lnTo>
                  <a:pt x="2972084" y="3400707"/>
                </a:lnTo>
                <a:cubicBezTo>
                  <a:pt x="2972084" y="3554789"/>
                  <a:pt x="2847176" y="3679697"/>
                  <a:pt x="2693094" y="3679697"/>
                </a:cubicBezTo>
                <a:lnTo>
                  <a:pt x="278990" y="3679697"/>
                </a:lnTo>
                <a:cubicBezTo>
                  <a:pt x="124908" y="3679697"/>
                  <a:pt x="0" y="3554789"/>
                  <a:pt x="0" y="3400707"/>
                </a:cubicBezTo>
                <a:lnTo>
                  <a:pt x="0" y="278990"/>
                </a:lnTo>
                <a:cubicBezTo>
                  <a:pt x="0" y="124908"/>
                  <a:pt x="124908" y="0"/>
                  <a:pt x="278990" y="0"/>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299201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1ED41B40-7757-3847-A6E0-3CCFB0C69DB5}"/>
              </a:ext>
            </a:extLst>
          </p:cNvPr>
          <p:cNvSpPr>
            <a:spLocks noGrp="1"/>
          </p:cNvSpPr>
          <p:nvPr>
            <p:ph type="pic" sz="quarter" idx="10"/>
          </p:nvPr>
        </p:nvSpPr>
        <p:spPr>
          <a:xfrm>
            <a:off x="6741822" y="0"/>
            <a:ext cx="5450178" cy="5523112"/>
          </a:xfrm>
          <a:custGeom>
            <a:avLst/>
            <a:gdLst>
              <a:gd name="connsiteX0" fmla="*/ 855283 w 5450178"/>
              <a:gd name="connsiteY0" fmla="*/ 0 h 5523112"/>
              <a:gd name="connsiteX1" fmla="*/ 5450178 w 5450178"/>
              <a:gd name="connsiteY1" fmla="*/ 0 h 5523112"/>
              <a:gd name="connsiteX2" fmla="*/ 5450178 w 5450178"/>
              <a:gd name="connsiteY2" fmla="*/ 4734117 h 5523112"/>
              <a:gd name="connsiteX3" fmla="*/ 5413381 w 5450178"/>
              <a:gd name="connsiteY3" fmla="*/ 4767560 h 5523112"/>
              <a:gd name="connsiteX4" fmla="*/ 3308725 w 5450178"/>
              <a:gd name="connsiteY4" fmla="*/ 5523112 h 5523112"/>
              <a:gd name="connsiteX5" fmla="*/ 0 w 5450178"/>
              <a:gd name="connsiteY5" fmla="*/ 2214387 h 5523112"/>
              <a:gd name="connsiteX6" fmla="*/ 755552 w 5450178"/>
              <a:gd name="connsiteY6" fmla="*/ 109731 h 5523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50178" h="5523112">
                <a:moveTo>
                  <a:pt x="855283" y="0"/>
                </a:moveTo>
                <a:lnTo>
                  <a:pt x="5450178" y="0"/>
                </a:lnTo>
                <a:lnTo>
                  <a:pt x="5450178" y="4734117"/>
                </a:lnTo>
                <a:lnTo>
                  <a:pt x="5413381" y="4767560"/>
                </a:lnTo>
                <a:cubicBezTo>
                  <a:pt x="4841438" y="5239569"/>
                  <a:pt x="4108194" y="5523112"/>
                  <a:pt x="3308725" y="5523112"/>
                </a:cubicBezTo>
                <a:cubicBezTo>
                  <a:pt x="1481367" y="5523112"/>
                  <a:pt x="0" y="4041745"/>
                  <a:pt x="0" y="2214387"/>
                </a:cubicBezTo>
                <a:cubicBezTo>
                  <a:pt x="0" y="1414918"/>
                  <a:pt x="283543" y="681674"/>
                  <a:pt x="755552" y="109731"/>
                </a:cubicBez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307512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24C06B6-48AF-AA4C-87F2-CC76E01E6023}"/>
              </a:ext>
            </a:extLst>
          </p:cNvPr>
          <p:cNvSpPr>
            <a:spLocks noGrp="1"/>
          </p:cNvSpPr>
          <p:nvPr>
            <p:ph type="pic" sz="quarter" idx="10"/>
          </p:nvPr>
        </p:nvSpPr>
        <p:spPr>
          <a:xfrm>
            <a:off x="0" y="1"/>
            <a:ext cx="12191999" cy="3429000"/>
          </a:xfrm>
          <a:custGeom>
            <a:avLst/>
            <a:gdLst>
              <a:gd name="connsiteX0" fmla="*/ 0 w 11710737"/>
              <a:gd name="connsiteY0" fmla="*/ 0 h 3429000"/>
              <a:gd name="connsiteX1" fmla="*/ 11710737 w 11710737"/>
              <a:gd name="connsiteY1" fmla="*/ 0 h 3429000"/>
              <a:gd name="connsiteX2" fmla="*/ 11710737 w 11710737"/>
              <a:gd name="connsiteY2" fmla="*/ 2996025 h 3429000"/>
              <a:gd name="connsiteX3" fmla="*/ 11573506 w 11710737"/>
              <a:gd name="connsiteY3" fmla="*/ 3018639 h 3429000"/>
              <a:gd name="connsiteX4" fmla="*/ 5855369 w 11710737"/>
              <a:gd name="connsiteY4" fmla="*/ 3429000 h 3429000"/>
              <a:gd name="connsiteX5" fmla="*/ 137232 w 11710737"/>
              <a:gd name="connsiteY5" fmla="*/ 3018639 h 3429000"/>
              <a:gd name="connsiteX6" fmla="*/ 0 w 11710737"/>
              <a:gd name="connsiteY6" fmla="*/ 2996025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10737" h="3429000">
                <a:moveTo>
                  <a:pt x="0" y="0"/>
                </a:moveTo>
                <a:lnTo>
                  <a:pt x="11710737" y="0"/>
                </a:lnTo>
                <a:lnTo>
                  <a:pt x="11710737" y="2996025"/>
                </a:lnTo>
                <a:lnTo>
                  <a:pt x="11573506" y="3018639"/>
                </a:lnTo>
                <a:cubicBezTo>
                  <a:pt x="9906188" y="3279044"/>
                  <a:pt x="7948908" y="3429000"/>
                  <a:pt x="5855369" y="3429000"/>
                </a:cubicBezTo>
                <a:cubicBezTo>
                  <a:pt x="3761830" y="3429000"/>
                  <a:pt x="1804550" y="3279044"/>
                  <a:pt x="137232" y="3018639"/>
                </a:cubicBezTo>
                <a:lnTo>
                  <a:pt x="0" y="2996025"/>
                </a:lnTo>
                <a:close/>
              </a:path>
            </a:pathLst>
          </a:custGeom>
          <a:blipFill>
            <a:blip r:embed="rId2"/>
            <a:stretch>
              <a:fillRect/>
            </a:stretch>
          </a:blipFill>
        </p:spPr>
        <p:txBody>
          <a:bodyPr wrap="square">
            <a:noAutofit/>
          </a:bodyPr>
          <a:lstStyle>
            <a:lvl1pPr marL="0" indent="0">
              <a:buNone/>
              <a:defRPr sz="1100"/>
            </a:lvl1pPr>
          </a:lstStyle>
          <a:p>
            <a:endParaRPr lang="en-EG"/>
          </a:p>
        </p:txBody>
      </p:sp>
    </p:spTree>
    <p:extLst>
      <p:ext uri="{BB962C8B-B14F-4D97-AF65-F5344CB8AC3E}">
        <p14:creationId xmlns:p14="http://schemas.microsoft.com/office/powerpoint/2010/main" val="77596400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7AF38-8476-564C-9FD7-B237493A59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6B97BA-9B38-DF4E-9F2E-D71BB9330C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1">
            <a:extLst>
              <a:ext uri="{FF2B5EF4-FFF2-40B4-BE49-F238E27FC236}">
                <a16:creationId xmlns:a16="http://schemas.microsoft.com/office/drawing/2014/main" id="{6EF23592-D260-344C-AF17-A5317BCDB7B0}"/>
              </a:ext>
            </a:extLst>
          </p:cNvPr>
          <p:cNvSpPr txBox="1">
            <a:spLocks/>
          </p:cNvSpPr>
          <p:nvPr userDrawn="1"/>
        </p:nvSpPr>
        <p:spPr>
          <a:xfrm>
            <a:off x="5398996" y="6386907"/>
            <a:ext cx="253274" cy="215444"/>
          </a:xfrm>
          <a:prstGeom prst="rect">
            <a:avLst/>
          </a:prstGeom>
          <a:noFill/>
        </p:spPr>
        <p:txBody>
          <a:bodyPr wrap="none"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BA69586-E6B3-B646-96E5-E7A8350A3CCE}" type="slidenum">
              <a:rPr lang="en-US" sz="1400" smtClean="0">
                <a:solidFill>
                  <a:schemeClr val="tx2"/>
                </a:solidFill>
                <a:latin typeface="Raleway Medium" panose="020B0503030101060003" pitchFamily="34" charset="77"/>
              </a:rPr>
              <a:pPr algn="ctr"/>
              <a:t>‹#›</a:t>
            </a:fld>
            <a:endParaRPr lang="en-US" sz="1400" dirty="0">
              <a:solidFill>
                <a:schemeClr val="tx2"/>
              </a:solidFill>
              <a:latin typeface="Raleway Medium" panose="020B0503030101060003" pitchFamily="34" charset="77"/>
            </a:endParaRPr>
          </a:p>
        </p:txBody>
      </p:sp>
      <p:sp>
        <p:nvSpPr>
          <p:cNvPr id="13" name="TextBox 12">
            <a:extLst>
              <a:ext uri="{FF2B5EF4-FFF2-40B4-BE49-F238E27FC236}">
                <a16:creationId xmlns:a16="http://schemas.microsoft.com/office/drawing/2014/main" id="{7C84DB8D-EAD6-6440-B12B-801F39F026A2}"/>
              </a:ext>
            </a:extLst>
          </p:cNvPr>
          <p:cNvSpPr txBox="1"/>
          <p:nvPr userDrawn="1"/>
        </p:nvSpPr>
        <p:spPr>
          <a:xfrm>
            <a:off x="6623109" y="6386907"/>
            <a:ext cx="192360" cy="215444"/>
          </a:xfrm>
          <a:prstGeom prst="rect">
            <a:avLst/>
          </a:prstGeom>
          <a:noFill/>
        </p:spPr>
        <p:txBody>
          <a:bodyPr wrap="none" lIns="0" tIns="0" rIns="0" bIns="0" rtlCol="0" anchor="ctr">
            <a:spAutoFit/>
          </a:bodyPr>
          <a:lstStyle/>
          <a:p>
            <a:pPr algn="ctr"/>
            <a:r>
              <a:rPr lang="en-US" sz="1400" b="1" dirty="0">
                <a:latin typeface="Montserrat" panose="00000500000000000000" pitchFamily="2" charset="0"/>
              </a:rPr>
              <a:t>10</a:t>
            </a:r>
          </a:p>
        </p:txBody>
      </p:sp>
      <p:grpSp>
        <p:nvGrpSpPr>
          <p:cNvPr id="14" name="Group 13">
            <a:extLst>
              <a:ext uri="{FF2B5EF4-FFF2-40B4-BE49-F238E27FC236}">
                <a16:creationId xmlns:a16="http://schemas.microsoft.com/office/drawing/2014/main" id="{30A2E564-7FF0-3443-96AC-3803A8CEF9C8}"/>
              </a:ext>
            </a:extLst>
          </p:cNvPr>
          <p:cNvGrpSpPr/>
          <p:nvPr userDrawn="1"/>
        </p:nvGrpSpPr>
        <p:grpSpPr>
          <a:xfrm>
            <a:off x="5688736" y="6519681"/>
            <a:ext cx="844186" cy="0"/>
            <a:chOff x="3890820" y="2590800"/>
            <a:chExt cx="1021465" cy="0"/>
          </a:xfrm>
        </p:grpSpPr>
        <p:cxnSp>
          <p:nvCxnSpPr>
            <p:cNvPr id="15" name="Straight Connector 14">
              <a:extLst>
                <a:ext uri="{FF2B5EF4-FFF2-40B4-BE49-F238E27FC236}">
                  <a16:creationId xmlns:a16="http://schemas.microsoft.com/office/drawing/2014/main" id="{2E73E7AB-268D-FE4F-BABD-CEDAD77EB537}"/>
                </a:ext>
              </a:extLst>
            </p:cNvPr>
            <p:cNvCxnSpPr>
              <a:cxnSpLocks/>
            </p:cNvCxnSpPr>
            <p:nvPr/>
          </p:nvCxnSpPr>
          <p:spPr>
            <a:xfrm>
              <a:off x="3890820" y="2590800"/>
              <a:ext cx="1021465" cy="0"/>
            </a:xfrm>
            <a:prstGeom prst="line">
              <a:avLst/>
            </a:prstGeom>
            <a:ln w="127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A821886-7D29-FC4F-86A4-6B7CDB11362C}"/>
                </a:ext>
              </a:extLst>
            </p:cNvPr>
            <p:cNvCxnSpPr>
              <a:cxnSpLocks/>
            </p:cNvCxnSpPr>
            <p:nvPr/>
          </p:nvCxnSpPr>
          <p:spPr>
            <a:xfrm>
              <a:off x="4184951" y="2590800"/>
              <a:ext cx="433202" cy="0"/>
            </a:xfrm>
            <a:prstGeom prst="line">
              <a:avLst/>
            </a:prstGeom>
            <a:ln w="50800" cap="rnd">
              <a:solidFill>
                <a:schemeClr val="accent1"/>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0598562"/>
      </p:ext>
    </p:extLst>
  </p:cSld>
  <p:clrMap bg1="lt1" tx1="dk1" bg2="lt2" tx2="dk2" accent1="accent1" accent2="accent2" accent3="accent3" accent4="accent4" accent5="accent5" accent6="accent6" hlink="hlink" folHlink="folHlink"/>
  <p:sldLayoutIdLst>
    <p:sldLayoutId id="2147483655" r:id="rId1"/>
    <p:sldLayoutId id="2147483745" r:id="rId2"/>
    <p:sldLayoutId id="2147483748" r:id="rId3"/>
    <p:sldLayoutId id="2147483747" r:id="rId4"/>
    <p:sldLayoutId id="2147483750" r:id="rId5"/>
    <p:sldLayoutId id="2147483705" r:id="rId6"/>
    <p:sldLayoutId id="2147483753" r:id="rId7"/>
    <p:sldLayoutId id="2147483754" r:id="rId8"/>
    <p:sldLayoutId id="2147483756" r:id="rId9"/>
    <p:sldLayoutId id="2147483758" r:id="rId10"/>
    <p:sldLayoutId id="2147483760" r:id="rId11"/>
    <p:sldLayoutId id="2147483761" r:id="rId12"/>
    <p:sldLayoutId id="2147483763" r:id="rId13"/>
    <p:sldLayoutId id="2147483765" r:id="rId14"/>
    <p:sldLayoutId id="2147483769" r:id="rId15"/>
    <p:sldLayoutId id="2147483770" r:id="rId16"/>
    <p:sldLayoutId id="2147483771" r:id="rId17"/>
    <p:sldLayoutId id="2147483777" r:id="rId18"/>
    <p:sldLayoutId id="2147483818" r:id="rId19"/>
    <p:sldLayoutId id="2147483780" r:id="rId20"/>
    <p:sldLayoutId id="2147483782" r:id="rId21"/>
    <p:sldLayoutId id="2147483784" r:id="rId22"/>
    <p:sldLayoutId id="2147483785" r:id="rId23"/>
    <p:sldLayoutId id="2147483790" r:id="rId24"/>
    <p:sldLayoutId id="2147483791" r:id="rId25"/>
    <p:sldLayoutId id="2147483793" r:id="rId26"/>
    <p:sldLayoutId id="2147483794" r:id="rId27"/>
    <p:sldLayoutId id="2147483797" r:id="rId28"/>
    <p:sldLayoutId id="2147483798" r:id="rId29"/>
    <p:sldLayoutId id="2147483804" r:id="rId30"/>
    <p:sldLayoutId id="2147483806" r:id="rId31"/>
    <p:sldLayoutId id="2147483807" r:id="rId32"/>
    <p:sldLayoutId id="2147483809" r:id="rId33"/>
    <p:sldLayoutId id="2147483812" r:id="rId34"/>
    <p:sldLayoutId id="2147483814" r:id="rId35"/>
    <p:sldLayoutId id="2147483817" r:id="rId3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70" userDrawn="1">
          <p15:clr>
            <a:srgbClr val="F26B43"/>
          </p15:clr>
        </p15:guide>
        <p15:guide id="4" pos="7310" userDrawn="1">
          <p15:clr>
            <a:srgbClr val="F26B43"/>
          </p15:clr>
        </p15:guide>
        <p15:guide id="5" orient="horz" pos="368" userDrawn="1">
          <p15:clr>
            <a:srgbClr val="F26B43"/>
          </p15:clr>
        </p15:guide>
        <p15:guide id="6" orient="horz" pos="3952" userDrawn="1">
          <p15:clr>
            <a:srgbClr val="F26B43"/>
          </p15:clr>
        </p15:guide>
        <p15:guide id="7" pos="665" userDrawn="1">
          <p15:clr>
            <a:srgbClr val="F26B43"/>
          </p15:clr>
        </p15:guide>
        <p15:guide id="8" pos="701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archive.ics.uci.edu/dataset/320/student+performance"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32">
            <a:extLst>
              <a:ext uri="{FF2B5EF4-FFF2-40B4-BE49-F238E27FC236}">
                <a16:creationId xmlns:a16="http://schemas.microsoft.com/office/drawing/2014/main" id="{2332A415-EE8C-8B48-B40F-F614BD3397DD}"/>
              </a:ext>
            </a:extLst>
          </p:cNvPr>
          <p:cNvSpPr/>
          <p:nvPr/>
        </p:nvSpPr>
        <p:spPr>
          <a:xfrm>
            <a:off x="10274968" y="1"/>
            <a:ext cx="1917032" cy="827321"/>
          </a:xfrm>
          <a:custGeom>
            <a:avLst/>
            <a:gdLst>
              <a:gd name="connsiteX0" fmla="*/ 0 w 2913361"/>
              <a:gd name="connsiteY0" fmla="*/ 0 h 1257301"/>
              <a:gd name="connsiteX1" fmla="*/ 467438 w 2913361"/>
              <a:gd name="connsiteY1" fmla="*/ 0 h 1257301"/>
              <a:gd name="connsiteX2" fmla="*/ 522538 w 2913361"/>
              <a:gd name="connsiteY2" fmla="*/ 177500 h 1257301"/>
              <a:gd name="connsiteX3" fmla="*/ 1456679 w 2913361"/>
              <a:gd name="connsiteY3" fmla="*/ 796691 h 1257301"/>
              <a:gd name="connsiteX4" fmla="*/ 2390821 w 2913361"/>
              <a:gd name="connsiteY4" fmla="*/ 177500 h 1257301"/>
              <a:gd name="connsiteX5" fmla="*/ 2445920 w 2913361"/>
              <a:gd name="connsiteY5" fmla="*/ 0 h 1257301"/>
              <a:gd name="connsiteX6" fmla="*/ 2913361 w 2913361"/>
              <a:gd name="connsiteY6" fmla="*/ 0 h 1257301"/>
              <a:gd name="connsiteX7" fmla="*/ 2901147 w 2913361"/>
              <a:gd name="connsiteY7" fmla="*/ 80027 h 1257301"/>
              <a:gd name="connsiteX8" fmla="*/ 1456680 w 2913361"/>
              <a:gd name="connsiteY8" fmla="*/ 1257301 h 1257301"/>
              <a:gd name="connsiteX9" fmla="*/ 12213 w 2913361"/>
              <a:gd name="connsiteY9" fmla="*/ 80027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3361" h="1257301">
                <a:moveTo>
                  <a:pt x="0" y="0"/>
                </a:moveTo>
                <a:lnTo>
                  <a:pt x="467438" y="0"/>
                </a:lnTo>
                <a:lnTo>
                  <a:pt x="522538" y="177500"/>
                </a:lnTo>
                <a:cubicBezTo>
                  <a:pt x="676443" y="541373"/>
                  <a:pt x="1036744" y="796691"/>
                  <a:pt x="1456679" y="796691"/>
                </a:cubicBezTo>
                <a:cubicBezTo>
                  <a:pt x="1876614" y="796691"/>
                  <a:pt x="2236916" y="541373"/>
                  <a:pt x="2390821" y="177500"/>
                </a:cubicBezTo>
                <a:lnTo>
                  <a:pt x="2445920" y="0"/>
                </a:lnTo>
                <a:lnTo>
                  <a:pt x="2913361" y="0"/>
                </a:lnTo>
                <a:lnTo>
                  <a:pt x="2901147" y="80027"/>
                </a:lnTo>
                <a:cubicBezTo>
                  <a:pt x="2763663" y="751896"/>
                  <a:pt x="2169194" y="1257301"/>
                  <a:pt x="1456680" y="1257301"/>
                </a:cubicBezTo>
                <a:cubicBezTo>
                  <a:pt x="744167" y="1257301"/>
                  <a:pt x="149697" y="751896"/>
                  <a:pt x="12213" y="800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Donut 33">
            <a:extLst>
              <a:ext uri="{FF2B5EF4-FFF2-40B4-BE49-F238E27FC236}">
                <a16:creationId xmlns:a16="http://schemas.microsoft.com/office/drawing/2014/main" id="{714168AB-5990-384F-BFE3-1C5E6871FAA6}"/>
              </a:ext>
            </a:extLst>
          </p:cNvPr>
          <p:cNvSpPr/>
          <p:nvPr/>
        </p:nvSpPr>
        <p:spPr>
          <a:xfrm>
            <a:off x="3320534" y="5803384"/>
            <a:ext cx="470416" cy="470416"/>
          </a:xfrm>
          <a:prstGeom prst="donut">
            <a:avLst>
              <a:gd name="adj" fmla="val 15620"/>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35" name="Donut 34">
            <a:extLst>
              <a:ext uri="{FF2B5EF4-FFF2-40B4-BE49-F238E27FC236}">
                <a16:creationId xmlns:a16="http://schemas.microsoft.com/office/drawing/2014/main" id="{F43E329D-253A-934E-AEF9-C6883990AD74}"/>
              </a:ext>
            </a:extLst>
          </p:cNvPr>
          <p:cNvSpPr/>
          <p:nvPr/>
        </p:nvSpPr>
        <p:spPr>
          <a:xfrm>
            <a:off x="5860792" y="3193792"/>
            <a:ext cx="470416" cy="470416"/>
          </a:xfrm>
          <a:prstGeom prst="donut">
            <a:avLst>
              <a:gd name="adj" fmla="val 104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3" name="TextBox 2">
            <a:extLst>
              <a:ext uri="{FF2B5EF4-FFF2-40B4-BE49-F238E27FC236}">
                <a16:creationId xmlns:a16="http://schemas.microsoft.com/office/drawing/2014/main" id="{80E731FB-1D98-157F-BDD6-3A6BCB67ECE1}"/>
              </a:ext>
            </a:extLst>
          </p:cNvPr>
          <p:cNvSpPr txBox="1"/>
          <p:nvPr/>
        </p:nvSpPr>
        <p:spPr>
          <a:xfrm>
            <a:off x="6226627" y="994513"/>
            <a:ext cx="3642513" cy="584775"/>
          </a:xfrm>
          <a:prstGeom prst="rect">
            <a:avLst/>
          </a:prstGeom>
          <a:noFill/>
        </p:spPr>
        <p:txBody>
          <a:bodyPr wrap="square">
            <a:spAutoFit/>
          </a:bodyPr>
          <a:lstStyle/>
          <a:p>
            <a:pPr algn="ctr"/>
            <a:r>
              <a:rPr lang="en-GB" sz="3200" b="1" dirty="0">
                <a:solidFill>
                  <a:schemeClr val="accent1"/>
                </a:solidFill>
                <a:latin typeface="Montserrat" panose="00000500000000000000" pitchFamily="2" charset="0"/>
              </a:rPr>
              <a:t>Lesson 1</a:t>
            </a:r>
          </a:p>
        </p:txBody>
      </p:sp>
      <p:grpSp>
        <p:nvGrpSpPr>
          <p:cNvPr id="5" name="Group 4">
            <a:extLst>
              <a:ext uri="{FF2B5EF4-FFF2-40B4-BE49-F238E27FC236}">
                <a16:creationId xmlns:a16="http://schemas.microsoft.com/office/drawing/2014/main" id="{C2FC541C-E68D-7AA5-1086-10F67227A0F0}"/>
              </a:ext>
            </a:extLst>
          </p:cNvPr>
          <p:cNvGrpSpPr/>
          <p:nvPr/>
        </p:nvGrpSpPr>
        <p:grpSpPr>
          <a:xfrm>
            <a:off x="1117306" y="6113150"/>
            <a:ext cx="1120945" cy="321301"/>
            <a:chOff x="1117306" y="6113150"/>
            <a:chExt cx="1120945" cy="321301"/>
          </a:xfrm>
        </p:grpSpPr>
        <p:sp>
          <p:nvSpPr>
            <p:cNvPr id="6" name="Arc 5">
              <a:extLst>
                <a:ext uri="{FF2B5EF4-FFF2-40B4-BE49-F238E27FC236}">
                  <a16:creationId xmlns:a16="http://schemas.microsoft.com/office/drawing/2014/main" id="{72C005F3-BEC7-AE90-8B85-98F3ED0580D0}"/>
                </a:ext>
              </a:extLst>
            </p:cNvPr>
            <p:cNvSpPr>
              <a:spLocks noChangeAspect="1"/>
            </p:cNvSpPr>
            <p:nvPr/>
          </p:nvSpPr>
          <p:spPr>
            <a:xfrm>
              <a:off x="1117306"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 name="Arc 6">
              <a:extLst>
                <a:ext uri="{FF2B5EF4-FFF2-40B4-BE49-F238E27FC236}">
                  <a16:creationId xmlns:a16="http://schemas.microsoft.com/office/drawing/2014/main" id="{062E4093-397E-526B-EAF0-586AB77BF3BA}"/>
                </a:ext>
              </a:extLst>
            </p:cNvPr>
            <p:cNvSpPr>
              <a:spLocks noChangeAspect="1"/>
            </p:cNvSpPr>
            <p:nvPr/>
          </p:nvSpPr>
          <p:spPr>
            <a:xfrm>
              <a:off x="1517129" y="6113150"/>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 name="Arc 7">
              <a:extLst>
                <a:ext uri="{FF2B5EF4-FFF2-40B4-BE49-F238E27FC236}">
                  <a16:creationId xmlns:a16="http://schemas.microsoft.com/office/drawing/2014/main" id="{A274BE50-E29D-98AC-08D8-93DCDC76AA74}"/>
                </a:ext>
              </a:extLst>
            </p:cNvPr>
            <p:cNvSpPr>
              <a:spLocks noChangeAspect="1"/>
            </p:cNvSpPr>
            <p:nvPr/>
          </p:nvSpPr>
          <p:spPr>
            <a:xfrm>
              <a:off x="1972713"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pic>
        <p:nvPicPr>
          <p:cNvPr id="13" name="Picture Placeholder 12">
            <a:extLst>
              <a:ext uri="{FF2B5EF4-FFF2-40B4-BE49-F238E27FC236}">
                <a16:creationId xmlns:a16="http://schemas.microsoft.com/office/drawing/2014/main" id="{0F760E0B-7E33-D135-B45C-A581EEA43CFE}"/>
              </a:ext>
            </a:extLst>
          </p:cNvPr>
          <p:cNvPicPr>
            <a:picLocks noGrp="1" noChangeAspect="1" noChangeArrowheads="1"/>
          </p:cNvPicPr>
          <p:nvPr>
            <p:ph type="pic" sz="quarter" idx="10"/>
          </p:nvPr>
        </p:nvPicPr>
        <p:blipFill rotWithShape="1">
          <a:blip r:embed="rId2"/>
          <a:srcRect l="6955" r="25298"/>
          <a:stretch>
            <a:fillRect/>
          </a:stretch>
        </p:blipFill>
        <p:spPr bwMode="auto">
          <a:xfrm>
            <a:off x="738404" y="584200"/>
            <a:ext cx="4727887" cy="4649579"/>
          </a:xfrm>
          <a:custGeom>
            <a:avLst/>
            <a:gdLst>
              <a:gd name="connsiteX0" fmla="*/ 2423885 w 4847770"/>
              <a:gd name="connsiteY0" fmla="*/ 0 h 4847770"/>
              <a:gd name="connsiteX1" fmla="*/ 4847770 w 4847770"/>
              <a:gd name="connsiteY1" fmla="*/ 2423885 h 4847770"/>
              <a:gd name="connsiteX2" fmla="*/ 2423885 w 4847770"/>
              <a:gd name="connsiteY2" fmla="*/ 4847770 h 4847770"/>
              <a:gd name="connsiteX3" fmla="*/ 0 w 4847770"/>
              <a:gd name="connsiteY3" fmla="*/ 2423885 h 4847770"/>
              <a:gd name="connsiteX4" fmla="*/ 2423885 w 4847770"/>
              <a:gd name="connsiteY4" fmla="*/ 0 h 4847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7770" h="4847770">
                <a:moveTo>
                  <a:pt x="2423885" y="0"/>
                </a:moveTo>
                <a:cubicBezTo>
                  <a:pt x="3762560" y="0"/>
                  <a:pt x="4847770" y="1085210"/>
                  <a:pt x="4847770" y="2423885"/>
                </a:cubicBezTo>
                <a:cubicBezTo>
                  <a:pt x="4847770" y="3762560"/>
                  <a:pt x="3762560" y="4847770"/>
                  <a:pt x="2423885" y="4847770"/>
                </a:cubicBezTo>
                <a:cubicBezTo>
                  <a:pt x="1085210" y="4847770"/>
                  <a:pt x="0" y="3762560"/>
                  <a:pt x="0" y="2423885"/>
                </a:cubicBezTo>
                <a:cubicBezTo>
                  <a:pt x="0" y="1085210"/>
                  <a:pt x="1085210" y="0"/>
                  <a:pt x="2423885" y="0"/>
                </a:cubicBezTo>
                <a:close/>
              </a:path>
            </a:pathLst>
          </a:cu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85FFA47-FAA0-B660-ABEE-C8952F41F480}"/>
              </a:ext>
            </a:extLst>
          </p:cNvPr>
          <p:cNvSpPr txBox="1"/>
          <p:nvPr/>
        </p:nvSpPr>
        <p:spPr>
          <a:xfrm>
            <a:off x="6685732" y="1674674"/>
            <a:ext cx="5036457" cy="1754326"/>
          </a:xfrm>
          <a:prstGeom prst="rect">
            <a:avLst/>
          </a:prstGeom>
          <a:noFill/>
        </p:spPr>
        <p:txBody>
          <a:bodyPr wrap="square">
            <a:spAutoFit/>
          </a:bodyPr>
          <a:lstStyle/>
          <a:p>
            <a:pPr algn="ctr"/>
            <a:r>
              <a:rPr lang="en-GB" sz="5400" b="1" dirty="0">
                <a:latin typeface="Montserrat" panose="00000500000000000000" pitchFamily="2" charset="0"/>
              </a:rPr>
              <a:t>Explore the dataset</a:t>
            </a:r>
          </a:p>
        </p:txBody>
      </p:sp>
      <p:sp>
        <p:nvSpPr>
          <p:cNvPr id="9" name="TextBox 8">
            <a:extLst>
              <a:ext uri="{FF2B5EF4-FFF2-40B4-BE49-F238E27FC236}">
                <a16:creationId xmlns:a16="http://schemas.microsoft.com/office/drawing/2014/main" id="{30F65462-C633-6A2F-061F-78347C01ED92}"/>
              </a:ext>
            </a:extLst>
          </p:cNvPr>
          <p:cNvSpPr txBox="1"/>
          <p:nvPr/>
        </p:nvSpPr>
        <p:spPr>
          <a:xfrm>
            <a:off x="5911122" y="3931920"/>
            <a:ext cx="6280878" cy="646331"/>
          </a:xfrm>
          <a:prstGeom prst="rect">
            <a:avLst/>
          </a:prstGeom>
          <a:noFill/>
        </p:spPr>
        <p:txBody>
          <a:bodyPr wrap="square">
            <a:spAutoFit/>
          </a:bodyPr>
          <a:lstStyle/>
          <a:p>
            <a:pPr algn="ctr"/>
            <a:r>
              <a:rPr lang="en-GB" sz="3600" b="1" dirty="0">
                <a:solidFill>
                  <a:schemeClr val="accent1"/>
                </a:solidFill>
                <a:latin typeface="Montserrat" panose="00000500000000000000" pitchFamily="2" charset="0"/>
              </a:rPr>
              <a:t>Prepared by:</a:t>
            </a:r>
          </a:p>
        </p:txBody>
      </p:sp>
      <p:sp>
        <p:nvSpPr>
          <p:cNvPr id="10" name="TextBox 9">
            <a:extLst>
              <a:ext uri="{FF2B5EF4-FFF2-40B4-BE49-F238E27FC236}">
                <a16:creationId xmlns:a16="http://schemas.microsoft.com/office/drawing/2014/main" id="{6ED4F411-30CD-F74F-46AC-1D9FA292E3DD}"/>
              </a:ext>
            </a:extLst>
          </p:cNvPr>
          <p:cNvSpPr txBox="1"/>
          <p:nvPr/>
        </p:nvSpPr>
        <p:spPr>
          <a:xfrm>
            <a:off x="6063522" y="4854714"/>
            <a:ext cx="6280878" cy="646331"/>
          </a:xfrm>
          <a:prstGeom prst="rect">
            <a:avLst/>
          </a:prstGeom>
          <a:noFill/>
        </p:spPr>
        <p:txBody>
          <a:bodyPr wrap="square">
            <a:spAutoFit/>
          </a:bodyPr>
          <a:lstStyle/>
          <a:p>
            <a:pPr algn="ctr"/>
            <a:r>
              <a:rPr lang="en-GB" sz="3600" b="1" dirty="0">
                <a:solidFill>
                  <a:srgbClr val="242222"/>
                </a:solidFill>
                <a:latin typeface="Montserrat" panose="00000500000000000000" pitchFamily="2" charset="0"/>
              </a:rPr>
              <a:t>ENG. Khadija Bitar</a:t>
            </a:r>
          </a:p>
        </p:txBody>
      </p:sp>
    </p:spTree>
    <p:extLst>
      <p:ext uri="{BB962C8B-B14F-4D97-AF65-F5344CB8AC3E}">
        <p14:creationId xmlns:p14="http://schemas.microsoft.com/office/powerpoint/2010/main" val="308499188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87BC2-77F4-AED5-A093-05A45FEEF8AB}"/>
            </a:ext>
          </a:extLst>
        </p:cNvPr>
        <p:cNvGrpSpPr/>
        <p:nvPr/>
      </p:nvGrpSpPr>
      <p:grpSpPr>
        <a:xfrm>
          <a:off x="0" y="0"/>
          <a:ext cx="0" cy="0"/>
          <a:chOff x="0" y="0"/>
          <a:chExt cx="0" cy="0"/>
        </a:xfrm>
      </p:grpSpPr>
      <p:sp>
        <p:nvSpPr>
          <p:cNvPr id="26" name="Arc 25">
            <a:extLst>
              <a:ext uri="{FF2B5EF4-FFF2-40B4-BE49-F238E27FC236}">
                <a16:creationId xmlns:a16="http://schemas.microsoft.com/office/drawing/2014/main" id="{C64986EB-899C-945D-B790-4758581C3BB2}"/>
              </a:ext>
            </a:extLst>
          </p:cNvPr>
          <p:cNvSpPr>
            <a:spLocks noChangeAspect="1"/>
          </p:cNvSpPr>
          <p:nvPr/>
        </p:nvSpPr>
        <p:spPr>
          <a:xfrm flipH="1">
            <a:off x="-1639361" y="3800006"/>
            <a:ext cx="6115987" cy="6115987"/>
          </a:xfrm>
          <a:prstGeom prst="arc">
            <a:avLst>
              <a:gd name="adj1" fmla="val 12311756"/>
              <a:gd name="adj2" fmla="val 17885214"/>
            </a:avLst>
          </a:prstGeom>
          <a:noFill/>
          <a:ln w="5080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grpSp>
        <p:nvGrpSpPr>
          <p:cNvPr id="63" name="Graphic 57">
            <a:extLst>
              <a:ext uri="{FF2B5EF4-FFF2-40B4-BE49-F238E27FC236}">
                <a16:creationId xmlns:a16="http://schemas.microsoft.com/office/drawing/2014/main" id="{E45775B6-5D04-ACE8-47B0-A4E6A3771CD6}"/>
              </a:ext>
            </a:extLst>
          </p:cNvPr>
          <p:cNvGrpSpPr/>
          <p:nvPr/>
        </p:nvGrpSpPr>
        <p:grpSpPr>
          <a:xfrm>
            <a:off x="2500999" y="3007894"/>
            <a:ext cx="941372" cy="667084"/>
            <a:chOff x="587375" y="4788172"/>
            <a:chExt cx="1611761" cy="1142142"/>
          </a:xfrm>
          <a:gradFill>
            <a:gsLst>
              <a:gs pos="100000">
                <a:schemeClr val="accent1">
                  <a:lumMod val="75000"/>
                </a:schemeClr>
              </a:gs>
              <a:gs pos="0">
                <a:schemeClr val="accent1"/>
              </a:gs>
            </a:gsLst>
            <a:lin ang="0" scaled="0"/>
          </a:gradFill>
        </p:grpSpPr>
        <p:sp>
          <p:nvSpPr>
            <p:cNvPr id="64" name="Freeform 63">
              <a:extLst>
                <a:ext uri="{FF2B5EF4-FFF2-40B4-BE49-F238E27FC236}">
                  <a16:creationId xmlns:a16="http://schemas.microsoft.com/office/drawing/2014/main" id="{811B20B9-0617-FBCB-A5C3-8261D6088FCA}"/>
                </a:ext>
              </a:extLst>
            </p:cNvPr>
            <p:cNvSpPr/>
            <p:nvPr/>
          </p:nvSpPr>
          <p:spPr>
            <a:xfrm>
              <a:off x="1154451" y="4788172"/>
              <a:ext cx="1039371" cy="109061"/>
            </a:xfrm>
            <a:custGeom>
              <a:avLst/>
              <a:gdLst>
                <a:gd name="connsiteX0" fmla="*/ 930738 w 1039371"/>
                <a:gd name="connsiteY0" fmla="*/ 54483 h 109061"/>
                <a:gd name="connsiteX1" fmla="*/ 985102 w 1039371"/>
                <a:gd name="connsiteY1" fmla="*/ 0 h 109061"/>
                <a:gd name="connsiteX2" fmla="*/ 985102 w 1039371"/>
                <a:gd name="connsiteY2" fmla="*/ 0 h 109061"/>
                <a:gd name="connsiteX3" fmla="*/ 1039372 w 1039371"/>
                <a:gd name="connsiteY3" fmla="*/ 54483 h 109061"/>
                <a:gd name="connsiteX4" fmla="*/ 1039372 w 1039371"/>
                <a:gd name="connsiteY4" fmla="*/ 54483 h 109061"/>
                <a:gd name="connsiteX5" fmla="*/ 985102 w 1039371"/>
                <a:gd name="connsiteY5" fmla="*/ 109061 h 109061"/>
                <a:gd name="connsiteX6" fmla="*/ 985102 w 1039371"/>
                <a:gd name="connsiteY6" fmla="*/ 109061 h 109061"/>
                <a:gd name="connsiteX7" fmla="*/ 930738 w 1039371"/>
                <a:gd name="connsiteY7" fmla="*/ 54483 h 109061"/>
                <a:gd name="connsiteX8" fmla="*/ 465369 w 1039371"/>
                <a:gd name="connsiteY8" fmla="*/ 54483 h 109061"/>
                <a:gd name="connsiteX9" fmla="*/ 519733 w 1039371"/>
                <a:gd name="connsiteY9" fmla="*/ 0 h 109061"/>
                <a:gd name="connsiteX10" fmla="*/ 519733 w 1039371"/>
                <a:gd name="connsiteY10" fmla="*/ 0 h 109061"/>
                <a:gd name="connsiteX11" fmla="*/ 574003 w 1039371"/>
                <a:gd name="connsiteY11" fmla="*/ 54483 h 109061"/>
                <a:gd name="connsiteX12" fmla="*/ 574003 w 1039371"/>
                <a:gd name="connsiteY12" fmla="*/ 54483 h 109061"/>
                <a:gd name="connsiteX13" fmla="*/ 519828 w 1039371"/>
                <a:gd name="connsiteY13" fmla="*/ 109061 h 109061"/>
                <a:gd name="connsiteX14" fmla="*/ 519733 w 1039371"/>
                <a:gd name="connsiteY14" fmla="*/ 109061 h 109061"/>
                <a:gd name="connsiteX15" fmla="*/ 519733 w 1039371"/>
                <a:gd name="connsiteY15" fmla="*/ 109061 h 109061"/>
                <a:gd name="connsiteX16" fmla="*/ 465369 w 1039371"/>
                <a:gd name="connsiteY16" fmla="*/ 54483 h 109061"/>
                <a:gd name="connsiteX17" fmla="*/ 474 w 1039371"/>
                <a:gd name="connsiteY17" fmla="*/ 54483 h 109061"/>
                <a:gd name="connsiteX18" fmla="*/ 54269 w 1039371"/>
                <a:gd name="connsiteY18" fmla="*/ 0 h 109061"/>
                <a:gd name="connsiteX19" fmla="*/ 54269 w 1039371"/>
                <a:gd name="connsiteY19" fmla="*/ 0 h 109061"/>
                <a:gd name="connsiteX20" fmla="*/ 108634 w 1039371"/>
                <a:gd name="connsiteY20" fmla="*/ 54483 h 109061"/>
                <a:gd name="connsiteX21" fmla="*/ 108634 w 1039371"/>
                <a:gd name="connsiteY21" fmla="*/ 54483 h 109061"/>
                <a:gd name="connsiteX22" fmla="*/ 54269 w 1039371"/>
                <a:gd name="connsiteY22" fmla="*/ 109061 h 109061"/>
                <a:gd name="connsiteX23" fmla="*/ 54269 w 1039371"/>
                <a:gd name="connsiteY23" fmla="*/ 109061 h 109061"/>
                <a:gd name="connsiteX24" fmla="*/ 0 w 1039371"/>
                <a:gd name="connsiteY24" fmla="*/ 54483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39371" h="109061">
                  <a:moveTo>
                    <a:pt x="930738" y="54483"/>
                  </a:moveTo>
                  <a:cubicBezTo>
                    <a:pt x="930795" y="24377"/>
                    <a:pt x="955112" y="0"/>
                    <a:pt x="985102" y="0"/>
                  </a:cubicBezTo>
                  <a:lnTo>
                    <a:pt x="985102" y="0"/>
                  </a:lnTo>
                  <a:cubicBezTo>
                    <a:pt x="1015055" y="52"/>
                    <a:pt x="1039315" y="24415"/>
                    <a:pt x="1039372" y="54483"/>
                  </a:cubicBezTo>
                  <a:lnTo>
                    <a:pt x="1039372" y="54483"/>
                  </a:lnTo>
                  <a:cubicBezTo>
                    <a:pt x="1039372" y="84589"/>
                    <a:pt x="1015093" y="109009"/>
                    <a:pt x="985102" y="109061"/>
                  </a:cubicBezTo>
                  <a:lnTo>
                    <a:pt x="985102" y="109061"/>
                  </a:lnTo>
                  <a:cubicBezTo>
                    <a:pt x="955103" y="109009"/>
                    <a:pt x="930795" y="84604"/>
                    <a:pt x="930738" y="54483"/>
                  </a:cubicBezTo>
                  <a:close/>
                  <a:moveTo>
                    <a:pt x="465369" y="54483"/>
                  </a:moveTo>
                  <a:cubicBezTo>
                    <a:pt x="465426" y="24377"/>
                    <a:pt x="489743" y="0"/>
                    <a:pt x="519733" y="0"/>
                  </a:cubicBezTo>
                  <a:lnTo>
                    <a:pt x="519733" y="0"/>
                  </a:lnTo>
                  <a:cubicBezTo>
                    <a:pt x="549705" y="0"/>
                    <a:pt x="574003" y="24393"/>
                    <a:pt x="574003" y="54483"/>
                  </a:cubicBezTo>
                  <a:lnTo>
                    <a:pt x="574003" y="54483"/>
                  </a:lnTo>
                  <a:cubicBezTo>
                    <a:pt x="574060" y="84573"/>
                    <a:pt x="549800" y="109009"/>
                    <a:pt x="519828" y="109061"/>
                  </a:cubicBezTo>
                  <a:cubicBezTo>
                    <a:pt x="519800" y="109061"/>
                    <a:pt x="519762" y="109061"/>
                    <a:pt x="519733" y="109061"/>
                  </a:cubicBezTo>
                  <a:lnTo>
                    <a:pt x="519733" y="109061"/>
                  </a:lnTo>
                  <a:cubicBezTo>
                    <a:pt x="489733" y="109009"/>
                    <a:pt x="465426" y="84604"/>
                    <a:pt x="465369" y="54483"/>
                  </a:cubicBezTo>
                  <a:close/>
                  <a:moveTo>
                    <a:pt x="474" y="54483"/>
                  </a:moveTo>
                  <a:cubicBezTo>
                    <a:pt x="525" y="24599"/>
                    <a:pt x="24505" y="313"/>
                    <a:pt x="54269" y="0"/>
                  </a:cubicBezTo>
                  <a:lnTo>
                    <a:pt x="54269" y="0"/>
                  </a:lnTo>
                  <a:cubicBezTo>
                    <a:pt x="84257" y="0"/>
                    <a:pt x="108581" y="24377"/>
                    <a:pt x="108634" y="54483"/>
                  </a:cubicBezTo>
                  <a:lnTo>
                    <a:pt x="108634" y="54483"/>
                  </a:lnTo>
                  <a:cubicBezTo>
                    <a:pt x="108581" y="84604"/>
                    <a:pt x="84272" y="109009"/>
                    <a:pt x="54269" y="109061"/>
                  </a:cubicBezTo>
                  <a:lnTo>
                    <a:pt x="54269" y="109061"/>
                  </a:lnTo>
                  <a:cubicBezTo>
                    <a:pt x="24282" y="109009"/>
                    <a:pt x="0" y="84589"/>
                    <a:pt x="0" y="54483"/>
                  </a:cubicBezTo>
                  <a:close/>
                </a:path>
              </a:pathLst>
            </a:custGeom>
            <a:grpFill/>
            <a:ln w="9469" cap="flat">
              <a:noFill/>
              <a:prstDash val="solid"/>
              <a:miter/>
            </a:ln>
          </p:spPr>
          <p:txBody>
            <a:bodyPr rtlCol="0" anchor="ctr"/>
            <a:lstStyle/>
            <a:p>
              <a:endParaRPr lang="en-EG"/>
            </a:p>
          </p:txBody>
        </p:sp>
        <p:sp>
          <p:nvSpPr>
            <p:cNvPr id="65" name="Freeform 64">
              <a:extLst>
                <a:ext uri="{FF2B5EF4-FFF2-40B4-BE49-F238E27FC236}">
                  <a16:creationId xmlns:a16="http://schemas.microsoft.com/office/drawing/2014/main" id="{3B748CDA-1D61-67A1-6C9D-B61B54D2D13A}"/>
                </a:ext>
              </a:extLst>
            </p:cNvPr>
            <p:cNvSpPr/>
            <p:nvPr/>
          </p:nvSpPr>
          <p:spPr>
            <a:xfrm>
              <a:off x="1157108" y="5245373"/>
              <a:ext cx="1039371" cy="108965"/>
            </a:xfrm>
            <a:custGeom>
              <a:avLst/>
              <a:gdLst>
                <a:gd name="connsiteX0" fmla="*/ 930738 w 1039371"/>
                <a:gd name="connsiteY0" fmla="*/ 54864 h 108965"/>
                <a:gd name="connsiteX1" fmla="*/ 984818 w 1039371"/>
                <a:gd name="connsiteY1" fmla="*/ 1 h 108965"/>
                <a:gd name="connsiteX2" fmla="*/ 985102 w 1039371"/>
                <a:gd name="connsiteY2" fmla="*/ 0 h 108965"/>
                <a:gd name="connsiteX3" fmla="*/ 985102 w 1039371"/>
                <a:gd name="connsiteY3" fmla="*/ 0 h 108965"/>
                <a:gd name="connsiteX4" fmla="*/ 1039372 w 1039371"/>
                <a:gd name="connsiteY4" fmla="*/ 54483 h 108965"/>
                <a:gd name="connsiteX5" fmla="*/ 1039372 w 1039371"/>
                <a:gd name="connsiteY5" fmla="*/ 54483 h 108965"/>
                <a:gd name="connsiteX6" fmla="*/ 985102 w 1039371"/>
                <a:gd name="connsiteY6" fmla="*/ 108966 h 108965"/>
                <a:gd name="connsiteX7" fmla="*/ 985102 w 1039371"/>
                <a:gd name="connsiteY7" fmla="*/ 108966 h 108965"/>
                <a:gd name="connsiteX8" fmla="*/ 930738 w 1039371"/>
                <a:gd name="connsiteY8" fmla="*/ 54864 h 108965"/>
                <a:gd name="connsiteX9" fmla="*/ 465369 w 1039371"/>
                <a:gd name="connsiteY9" fmla="*/ 54864 h 108965"/>
                <a:gd name="connsiteX10" fmla="*/ 519449 w 1039371"/>
                <a:gd name="connsiteY10" fmla="*/ 1 h 108965"/>
                <a:gd name="connsiteX11" fmla="*/ 519638 w 1039371"/>
                <a:gd name="connsiteY11" fmla="*/ 0 h 108965"/>
                <a:gd name="connsiteX12" fmla="*/ 519638 w 1039371"/>
                <a:gd name="connsiteY12" fmla="*/ 0 h 108965"/>
                <a:gd name="connsiteX13" fmla="*/ 574003 w 1039371"/>
                <a:gd name="connsiteY13" fmla="*/ 54483 h 108965"/>
                <a:gd name="connsiteX14" fmla="*/ 574003 w 1039371"/>
                <a:gd name="connsiteY14" fmla="*/ 54483 h 108965"/>
                <a:gd name="connsiteX15" fmla="*/ 519638 w 1039371"/>
                <a:gd name="connsiteY15" fmla="*/ 108966 h 108965"/>
                <a:gd name="connsiteX16" fmla="*/ 519638 w 1039371"/>
                <a:gd name="connsiteY16" fmla="*/ 108966 h 108965"/>
                <a:gd name="connsiteX17" fmla="*/ 465369 w 1039371"/>
                <a:gd name="connsiteY17" fmla="*/ 54864 h 108965"/>
                <a:gd name="connsiteX18" fmla="*/ 474 w 1039371"/>
                <a:gd name="connsiteY18" fmla="*/ 54864 h 108965"/>
                <a:gd name="connsiteX19" fmla="*/ 54269 w 1039371"/>
                <a:gd name="connsiteY19" fmla="*/ 0 h 108965"/>
                <a:gd name="connsiteX20" fmla="*/ 54269 w 1039371"/>
                <a:gd name="connsiteY20" fmla="*/ 0 h 108965"/>
                <a:gd name="connsiteX21" fmla="*/ 108539 w 1039371"/>
                <a:gd name="connsiteY21" fmla="*/ 54483 h 108965"/>
                <a:gd name="connsiteX22" fmla="*/ 108539 w 1039371"/>
                <a:gd name="connsiteY22" fmla="*/ 54483 h 108965"/>
                <a:gd name="connsiteX23" fmla="*/ 54269 w 1039371"/>
                <a:gd name="connsiteY23" fmla="*/ 108966 h 108965"/>
                <a:gd name="connsiteX24" fmla="*/ 54269 w 1039371"/>
                <a:gd name="connsiteY24" fmla="*/ 108966 h 108965"/>
                <a:gd name="connsiteX25" fmla="*/ 0 w 1039371"/>
                <a:gd name="connsiteY25" fmla="*/ 54864 h 10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39371" h="108965">
                  <a:moveTo>
                    <a:pt x="930738" y="54864"/>
                  </a:moveTo>
                  <a:cubicBezTo>
                    <a:pt x="930577" y="24722"/>
                    <a:pt x="954789" y="158"/>
                    <a:pt x="984818" y="1"/>
                  </a:cubicBezTo>
                  <a:cubicBezTo>
                    <a:pt x="984913" y="0"/>
                    <a:pt x="985008" y="0"/>
                    <a:pt x="985102" y="0"/>
                  </a:cubicBezTo>
                  <a:lnTo>
                    <a:pt x="985102" y="0"/>
                  </a:lnTo>
                  <a:cubicBezTo>
                    <a:pt x="1015055" y="52"/>
                    <a:pt x="1039315" y="24414"/>
                    <a:pt x="1039372" y="54483"/>
                  </a:cubicBezTo>
                  <a:lnTo>
                    <a:pt x="1039372" y="54483"/>
                  </a:lnTo>
                  <a:cubicBezTo>
                    <a:pt x="1039315" y="84552"/>
                    <a:pt x="1015055" y="108914"/>
                    <a:pt x="985102" y="108966"/>
                  </a:cubicBezTo>
                  <a:lnTo>
                    <a:pt x="985102" y="108966"/>
                  </a:lnTo>
                  <a:cubicBezTo>
                    <a:pt x="955264" y="108967"/>
                    <a:pt x="930994" y="84820"/>
                    <a:pt x="930738" y="54864"/>
                  </a:cubicBezTo>
                  <a:close/>
                  <a:moveTo>
                    <a:pt x="465369" y="54864"/>
                  </a:moveTo>
                  <a:cubicBezTo>
                    <a:pt x="465208" y="24722"/>
                    <a:pt x="489420" y="158"/>
                    <a:pt x="519449" y="1"/>
                  </a:cubicBezTo>
                  <a:cubicBezTo>
                    <a:pt x="519515" y="0"/>
                    <a:pt x="519572" y="0"/>
                    <a:pt x="519638" y="0"/>
                  </a:cubicBezTo>
                  <a:lnTo>
                    <a:pt x="519638" y="0"/>
                  </a:lnTo>
                  <a:cubicBezTo>
                    <a:pt x="549629" y="0"/>
                    <a:pt x="573946" y="24377"/>
                    <a:pt x="574003" y="54483"/>
                  </a:cubicBezTo>
                  <a:lnTo>
                    <a:pt x="574003" y="54483"/>
                  </a:lnTo>
                  <a:cubicBezTo>
                    <a:pt x="573946" y="84589"/>
                    <a:pt x="549629" y="108966"/>
                    <a:pt x="519638" y="108966"/>
                  </a:cubicBezTo>
                  <a:lnTo>
                    <a:pt x="519638" y="108966"/>
                  </a:lnTo>
                  <a:cubicBezTo>
                    <a:pt x="489838" y="108915"/>
                    <a:pt x="465625" y="84784"/>
                    <a:pt x="465369" y="54864"/>
                  </a:cubicBezTo>
                  <a:close/>
                  <a:moveTo>
                    <a:pt x="474" y="54864"/>
                  </a:moveTo>
                  <a:cubicBezTo>
                    <a:pt x="316" y="24832"/>
                    <a:pt x="24356" y="314"/>
                    <a:pt x="54269" y="0"/>
                  </a:cubicBezTo>
                  <a:lnTo>
                    <a:pt x="54269" y="0"/>
                  </a:lnTo>
                  <a:cubicBezTo>
                    <a:pt x="84220" y="52"/>
                    <a:pt x="108486" y="24414"/>
                    <a:pt x="108539" y="54483"/>
                  </a:cubicBezTo>
                  <a:lnTo>
                    <a:pt x="108539" y="54483"/>
                  </a:lnTo>
                  <a:cubicBezTo>
                    <a:pt x="108539" y="84573"/>
                    <a:pt x="84242" y="108966"/>
                    <a:pt x="54269" y="108966"/>
                  </a:cubicBezTo>
                  <a:lnTo>
                    <a:pt x="54269" y="108966"/>
                  </a:lnTo>
                  <a:cubicBezTo>
                    <a:pt x="24466" y="108915"/>
                    <a:pt x="260" y="84784"/>
                    <a:pt x="0" y="54864"/>
                  </a:cubicBezTo>
                  <a:close/>
                </a:path>
              </a:pathLst>
            </a:custGeom>
            <a:grpFill/>
            <a:ln w="9469" cap="flat">
              <a:noFill/>
              <a:prstDash val="solid"/>
              <a:miter/>
            </a:ln>
          </p:spPr>
          <p:txBody>
            <a:bodyPr rtlCol="0" anchor="ctr"/>
            <a:lstStyle/>
            <a:p>
              <a:endParaRPr lang="en-EG"/>
            </a:p>
          </p:txBody>
        </p:sp>
        <p:sp>
          <p:nvSpPr>
            <p:cNvPr id="66" name="Freeform 65">
              <a:extLst>
                <a:ext uri="{FF2B5EF4-FFF2-40B4-BE49-F238E27FC236}">
                  <a16:creationId xmlns:a16="http://schemas.microsoft.com/office/drawing/2014/main" id="{E5740E54-F7C1-1EE4-A411-CB94B1A1A6A4}"/>
                </a:ext>
              </a:extLst>
            </p:cNvPr>
            <p:cNvSpPr/>
            <p:nvPr/>
          </p:nvSpPr>
          <p:spPr>
            <a:xfrm>
              <a:off x="1159764" y="5703335"/>
              <a:ext cx="1039371" cy="108968"/>
            </a:xfrm>
            <a:custGeom>
              <a:avLst/>
              <a:gdLst>
                <a:gd name="connsiteX0" fmla="*/ 930738 w 1039371"/>
                <a:gd name="connsiteY0" fmla="*/ 54483 h 108968"/>
                <a:gd name="connsiteX1" fmla="*/ 985007 w 1039371"/>
                <a:gd name="connsiteY1" fmla="*/ 0 h 108968"/>
                <a:gd name="connsiteX2" fmla="*/ 985007 w 1039371"/>
                <a:gd name="connsiteY2" fmla="*/ 0 h 108968"/>
                <a:gd name="connsiteX3" fmla="*/ 1039372 w 1039371"/>
                <a:gd name="connsiteY3" fmla="*/ 54483 h 108968"/>
                <a:gd name="connsiteX4" fmla="*/ 1039372 w 1039371"/>
                <a:gd name="connsiteY4" fmla="*/ 54483 h 108968"/>
                <a:gd name="connsiteX5" fmla="*/ 985102 w 1039371"/>
                <a:gd name="connsiteY5" fmla="*/ 108966 h 108968"/>
                <a:gd name="connsiteX6" fmla="*/ 985007 w 1039371"/>
                <a:gd name="connsiteY6" fmla="*/ 108966 h 108968"/>
                <a:gd name="connsiteX7" fmla="*/ 985007 w 1039371"/>
                <a:gd name="connsiteY7" fmla="*/ 108966 h 108968"/>
                <a:gd name="connsiteX8" fmla="*/ 930738 w 1039371"/>
                <a:gd name="connsiteY8" fmla="*/ 54483 h 108968"/>
                <a:gd name="connsiteX9" fmla="*/ 465369 w 1039371"/>
                <a:gd name="connsiteY9" fmla="*/ 54483 h 108968"/>
                <a:gd name="connsiteX10" fmla="*/ 519638 w 1039371"/>
                <a:gd name="connsiteY10" fmla="*/ 0 h 108968"/>
                <a:gd name="connsiteX11" fmla="*/ 519638 w 1039371"/>
                <a:gd name="connsiteY11" fmla="*/ 0 h 108968"/>
                <a:gd name="connsiteX12" fmla="*/ 573908 w 1039371"/>
                <a:gd name="connsiteY12" fmla="*/ 54483 h 108968"/>
                <a:gd name="connsiteX13" fmla="*/ 573908 w 1039371"/>
                <a:gd name="connsiteY13" fmla="*/ 54483 h 108968"/>
                <a:gd name="connsiteX14" fmla="*/ 519828 w 1039371"/>
                <a:gd name="connsiteY14" fmla="*/ 108966 h 108968"/>
                <a:gd name="connsiteX15" fmla="*/ 519638 w 1039371"/>
                <a:gd name="connsiteY15" fmla="*/ 108966 h 108968"/>
                <a:gd name="connsiteX16" fmla="*/ 519638 w 1039371"/>
                <a:gd name="connsiteY16" fmla="*/ 108966 h 108968"/>
                <a:gd name="connsiteX17" fmla="*/ 465369 w 1039371"/>
                <a:gd name="connsiteY17" fmla="*/ 54483 h 108968"/>
                <a:gd name="connsiteX18" fmla="*/ 474 w 1039371"/>
                <a:gd name="connsiteY18" fmla="*/ 54483 h 108968"/>
                <a:gd name="connsiteX19" fmla="*/ 54744 w 1039371"/>
                <a:gd name="connsiteY19" fmla="*/ 0 h 108968"/>
                <a:gd name="connsiteX20" fmla="*/ 54744 w 1039371"/>
                <a:gd name="connsiteY20" fmla="*/ 0 h 108968"/>
                <a:gd name="connsiteX21" fmla="*/ 109013 w 1039371"/>
                <a:gd name="connsiteY21" fmla="*/ 54483 h 108968"/>
                <a:gd name="connsiteX22" fmla="*/ 109013 w 1039371"/>
                <a:gd name="connsiteY22" fmla="*/ 54483 h 108968"/>
                <a:gd name="connsiteX23" fmla="*/ 54744 w 1039371"/>
                <a:gd name="connsiteY23" fmla="*/ 108966 h 108968"/>
                <a:gd name="connsiteX24" fmla="*/ 54744 w 1039371"/>
                <a:gd name="connsiteY24" fmla="*/ 108966 h 108968"/>
                <a:gd name="connsiteX25" fmla="*/ 3 w 1039371"/>
                <a:gd name="connsiteY25" fmla="*/ 55150 h 108968"/>
                <a:gd name="connsiteX26" fmla="*/ 0 w 1039371"/>
                <a:gd name="connsiteY26" fmla="*/ 54483 h 10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39371" h="108968">
                  <a:moveTo>
                    <a:pt x="930738" y="54483"/>
                  </a:moveTo>
                  <a:cubicBezTo>
                    <a:pt x="930795" y="24414"/>
                    <a:pt x="955055" y="52"/>
                    <a:pt x="985007" y="0"/>
                  </a:cubicBezTo>
                  <a:lnTo>
                    <a:pt x="985007" y="0"/>
                  </a:lnTo>
                  <a:cubicBezTo>
                    <a:pt x="1014998" y="0"/>
                    <a:pt x="1039315" y="24377"/>
                    <a:pt x="1039372" y="54483"/>
                  </a:cubicBezTo>
                  <a:lnTo>
                    <a:pt x="1039372" y="54483"/>
                  </a:lnTo>
                  <a:cubicBezTo>
                    <a:pt x="1039372" y="84572"/>
                    <a:pt x="1015074" y="108966"/>
                    <a:pt x="985102" y="108966"/>
                  </a:cubicBezTo>
                  <a:cubicBezTo>
                    <a:pt x="985074" y="108966"/>
                    <a:pt x="985036" y="108966"/>
                    <a:pt x="985007" y="108966"/>
                  </a:cubicBezTo>
                  <a:lnTo>
                    <a:pt x="985007" y="108966"/>
                  </a:lnTo>
                  <a:cubicBezTo>
                    <a:pt x="955036" y="108966"/>
                    <a:pt x="930738" y="84572"/>
                    <a:pt x="930738" y="54483"/>
                  </a:cubicBezTo>
                  <a:close/>
                  <a:moveTo>
                    <a:pt x="465369" y="54483"/>
                  </a:moveTo>
                  <a:cubicBezTo>
                    <a:pt x="465417" y="24414"/>
                    <a:pt x="489686" y="52"/>
                    <a:pt x="519638" y="0"/>
                  </a:cubicBezTo>
                  <a:lnTo>
                    <a:pt x="519638" y="0"/>
                  </a:lnTo>
                  <a:cubicBezTo>
                    <a:pt x="549610" y="0"/>
                    <a:pt x="573908" y="24393"/>
                    <a:pt x="573908" y="54483"/>
                  </a:cubicBezTo>
                  <a:lnTo>
                    <a:pt x="573908" y="54483"/>
                  </a:lnTo>
                  <a:cubicBezTo>
                    <a:pt x="573965" y="84525"/>
                    <a:pt x="549752" y="108909"/>
                    <a:pt x="519828" y="108966"/>
                  </a:cubicBezTo>
                  <a:cubicBezTo>
                    <a:pt x="519762" y="108966"/>
                    <a:pt x="519705" y="108966"/>
                    <a:pt x="519638" y="108966"/>
                  </a:cubicBezTo>
                  <a:lnTo>
                    <a:pt x="519638" y="108966"/>
                  </a:lnTo>
                  <a:cubicBezTo>
                    <a:pt x="489667" y="108966"/>
                    <a:pt x="465369" y="84572"/>
                    <a:pt x="465369" y="54483"/>
                  </a:cubicBezTo>
                  <a:close/>
                  <a:moveTo>
                    <a:pt x="474" y="54483"/>
                  </a:moveTo>
                  <a:cubicBezTo>
                    <a:pt x="474" y="24393"/>
                    <a:pt x="24771" y="0"/>
                    <a:pt x="54744" y="0"/>
                  </a:cubicBezTo>
                  <a:lnTo>
                    <a:pt x="54744" y="0"/>
                  </a:lnTo>
                  <a:cubicBezTo>
                    <a:pt x="84694" y="52"/>
                    <a:pt x="108961" y="24414"/>
                    <a:pt x="109013" y="54483"/>
                  </a:cubicBezTo>
                  <a:lnTo>
                    <a:pt x="109013" y="54483"/>
                  </a:lnTo>
                  <a:cubicBezTo>
                    <a:pt x="109013" y="84572"/>
                    <a:pt x="84716" y="108966"/>
                    <a:pt x="54744" y="108966"/>
                  </a:cubicBezTo>
                  <a:lnTo>
                    <a:pt x="54744" y="108966"/>
                  </a:lnTo>
                  <a:cubicBezTo>
                    <a:pt x="24825" y="109280"/>
                    <a:pt x="317" y="85192"/>
                    <a:pt x="3" y="55150"/>
                  </a:cubicBezTo>
                  <a:cubicBezTo>
                    <a:pt x="1" y="54931"/>
                    <a:pt x="0" y="54702"/>
                    <a:pt x="0" y="54483"/>
                  </a:cubicBezTo>
                  <a:close/>
                </a:path>
              </a:pathLst>
            </a:custGeom>
            <a:grpFill/>
            <a:ln w="9469" cap="flat">
              <a:noFill/>
              <a:prstDash val="solid"/>
              <a:miter/>
            </a:ln>
          </p:spPr>
          <p:txBody>
            <a:bodyPr rtlCol="0" anchor="ctr"/>
            <a:lstStyle/>
            <a:p>
              <a:endParaRPr lang="en-EG"/>
            </a:p>
          </p:txBody>
        </p:sp>
        <p:sp>
          <p:nvSpPr>
            <p:cNvPr id="67" name="Freeform 66">
              <a:extLst>
                <a:ext uri="{FF2B5EF4-FFF2-40B4-BE49-F238E27FC236}">
                  <a16:creationId xmlns:a16="http://schemas.microsoft.com/office/drawing/2014/main" id="{B74435CC-9DB7-6D3E-27C1-890E5F14004F}"/>
                </a:ext>
              </a:extLst>
            </p:cNvPr>
            <p:cNvSpPr/>
            <p:nvPr/>
          </p:nvSpPr>
          <p:spPr>
            <a:xfrm>
              <a:off x="587375" y="5016106"/>
              <a:ext cx="910624" cy="914209"/>
            </a:xfrm>
            <a:custGeom>
              <a:avLst/>
              <a:gdLst>
                <a:gd name="connsiteX0" fmla="*/ 910624 w 910624"/>
                <a:gd name="connsiteY0" fmla="*/ 457105 h 914209"/>
                <a:gd name="connsiteX1" fmla="*/ 455312 w 910624"/>
                <a:gd name="connsiteY1" fmla="*/ 914209 h 914209"/>
                <a:gd name="connsiteX2" fmla="*/ 0 w 910624"/>
                <a:gd name="connsiteY2" fmla="*/ 457105 h 914209"/>
                <a:gd name="connsiteX3" fmla="*/ 455312 w 910624"/>
                <a:gd name="connsiteY3" fmla="*/ 0 h 914209"/>
                <a:gd name="connsiteX4" fmla="*/ 910624 w 910624"/>
                <a:gd name="connsiteY4" fmla="*/ 457105 h 91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624" h="914209">
                  <a:moveTo>
                    <a:pt x="910624" y="457105"/>
                  </a:moveTo>
                  <a:cubicBezTo>
                    <a:pt x="910624" y="709557"/>
                    <a:pt x="706774" y="914209"/>
                    <a:pt x="455312" y="914209"/>
                  </a:cubicBezTo>
                  <a:cubicBezTo>
                    <a:pt x="203850" y="914209"/>
                    <a:pt x="0" y="709557"/>
                    <a:pt x="0" y="457105"/>
                  </a:cubicBezTo>
                  <a:cubicBezTo>
                    <a:pt x="0" y="204653"/>
                    <a:pt x="203850" y="0"/>
                    <a:pt x="455312" y="0"/>
                  </a:cubicBezTo>
                  <a:cubicBezTo>
                    <a:pt x="706774" y="0"/>
                    <a:pt x="910624" y="204653"/>
                    <a:pt x="910624" y="457105"/>
                  </a:cubicBezTo>
                  <a:close/>
                </a:path>
              </a:pathLst>
            </a:custGeom>
            <a:gradFill>
              <a:gsLst>
                <a:gs pos="100000">
                  <a:schemeClr val="accent1">
                    <a:lumMod val="75000"/>
                  </a:schemeClr>
                </a:gs>
                <a:gs pos="0">
                  <a:schemeClr val="accent1"/>
                </a:gs>
              </a:gsLst>
              <a:lin ang="0" scaled="0"/>
            </a:gradFill>
            <a:ln w="9469" cap="flat">
              <a:noFill/>
              <a:prstDash val="solid"/>
              <a:miter/>
            </a:ln>
          </p:spPr>
          <p:txBody>
            <a:bodyPr rtlCol="0" anchor="ctr"/>
            <a:lstStyle/>
            <a:p>
              <a:endParaRPr lang="en-EG"/>
            </a:p>
          </p:txBody>
        </p:sp>
      </p:grpSp>
      <p:sp>
        <p:nvSpPr>
          <p:cNvPr id="68" name="Arc 67">
            <a:extLst>
              <a:ext uri="{FF2B5EF4-FFF2-40B4-BE49-F238E27FC236}">
                <a16:creationId xmlns:a16="http://schemas.microsoft.com/office/drawing/2014/main" id="{A2899A69-6F06-5163-EDCC-D31B3EF40A3D}"/>
              </a:ext>
            </a:extLst>
          </p:cNvPr>
          <p:cNvSpPr>
            <a:spLocks noChangeAspect="1"/>
          </p:cNvSpPr>
          <p:nvPr/>
        </p:nvSpPr>
        <p:spPr>
          <a:xfrm>
            <a:off x="4158841" y="423549"/>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9" name="Arc 68">
            <a:extLst>
              <a:ext uri="{FF2B5EF4-FFF2-40B4-BE49-F238E27FC236}">
                <a16:creationId xmlns:a16="http://schemas.microsoft.com/office/drawing/2014/main" id="{80EEF98B-58FF-13FA-92BA-4D5803AB5472}"/>
              </a:ext>
            </a:extLst>
          </p:cNvPr>
          <p:cNvSpPr>
            <a:spLocks noChangeAspect="1"/>
          </p:cNvSpPr>
          <p:nvPr/>
        </p:nvSpPr>
        <p:spPr>
          <a:xfrm>
            <a:off x="7783973"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1" name="Freeform 70">
            <a:extLst>
              <a:ext uri="{FF2B5EF4-FFF2-40B4-BE49-F238E27FC236}">
                <a16:creationId xmlns:a16="http://schemas.microsoft.com/office/drawing/2014/main" id="{B8E0A970-D416-6F5A-DD2F-C4DA9953687C}"/>
              </a:ext>
            </a:extLst>
          </p:cNvPr>
          <p:cNvSpPr/>
          <p:nvPr/>
        </p:nvSpPr>
        <p:spPr>
          <a:xfrm flipH="1">
            <a:off x="0"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a:extLst>
              <a:ext uri="{FF2B5EF4-FFF2-40B4-BE49-F238E27FC236}">
                <a16:creationId xmlns:a16="http://schemas.microsoft.com/office/drawing/2014/main" id="{99F6CACC-6A47-B8D9-8848-3577B1FC6A56}"/>
              </a:ext>
            </a:extLst>
          </p:cNvPr>
          <p:cNvGrpSpPr/>
          <p:nvPr/>
        </p:nvGrpSpPr>
        <p:grpSpPr>
          <a:xfrm>
            <a:off x="4628050" y="467359"/>
            <a:ext cx="6633146" cy="5277727"/>
            <a:chOff x="4628050" y="856382"/>
            <a:chExt cx="6633146" cy="5277727"/>
          </a:xfrm>
        </p:grpSpPr>
        <p:sp>
          <p:nvSpPr>
            <p:cNvPr id="4" name="TextBox 3">
              <a:extLst>
                <a:ext uri="{FF2B5EF4-FFF2-40B4-BE49-F238E27FC236}">
                  <a16:creationId xmlns:a16="http://schemas.microsoft.com/office/drawing/2014/main" id="{B5D0638B-2059-362E-1803-7A6E213B1ED3}"/>
                </a:ext>
              </a:extLst>
            </p:cNvPr>
            <p:cNvSpPr txBox="1"/>
            <p:nvPr/>
          </p:nvSpPr>
          <p:spPr>
            <a:xfrm>
              <a:off x="4628050" y="856382"/>
              <a:ext cx="6633146" cy="1077218"/>
            </a:xfrm>
            <a:prstGeom prst="rect">
              <a:avLst/>
            </a:prstGeom>
            <a:noFill/>
          </p:spPr>
          <p:txBody>
            <a:bodyPr wrap="square">
              <a:spAutoFit/>
            </a:bodyPr>
            <a:lstStyle/>
            <a:p>
              <a:r>
                <a:rPr lang="en-US" sz="3200" b="1" dirty="0">
                  <a:solidFill>
                    <a:schemeClr val="accent1"/>
                  </a:solidFill>
                  <a:latin typeface="Montserrat" panose="00000500000000000000" pitchFamily="2" charset="0"/>
                </a:rPr>
                <a:t>Explanation of the Attributes  and the target variable</a:t>
              </a:r>
              <a:endParaRPr lang="en-GB" sz="3200" b="1" dirty="0">
                <a:solidFill>
                  <a:schemeClr val="accent1"/>
                </a:solidFill>
                <a:latin typeface="Montserrat" panose="00000500000000000000" pitchFamily="2" charset="0"/>
              </a:endParaRPr>
            </a:p>
          </p:txBody>
        </p:sp>
        <p:sp>
          <p:nvSpPr>
            <p:cNvPr id="6" name="TextBox 5">
              <a:extLst>
                <a:ext uri="{FF2B5EF4-FFF2-40B4-BE49-F238E27FC236}">
                  <a16:creationId xmlns:a16="http://schemas.microsoft.com/office/drawing/2014/main" id="{7D240E02-6017-5DE0-0E3B-CD2D689A8572}"/>
                </a:ext>
              </a:extLst>
            </p:cNvPr>
            <p:cNvSpPr txBox="1"/>
            <p:nvPr/>
          </p:nvSpPr>
          <p:spPr>
            <a:xfrm>
              <a:off x="4628050" y="1933600"/>
              <a:ext cx="6633146" cy="4200509"/>
            </a:xfrm>
            <a:prstGeom prst="rect">
              <a:avLst/>
            </a:prstGeom>
            <a:noFill/>
          </p:spPr>
          <p:txBody>
            <a:bodyPr wrap="square">
              <a:spAutoFit/>
            </a:bodyPr>
            <a:lstStyle/>
            <a:p>
              <a:pPr marL="342900" indent="-342900">
                <a:lnSpc>
                  <a:spcPct val="150000"/>
                </a:lnSpc>
                <a:buFont typeface="+mj-lt"/>
                <a:buAutoNum type="arabicPeriod" startAt="28"/>
              </a:pPr>
              <a:r>
                <a:rPr lang="en-US" dirty="0" err="1">
                  <a:latin typeface="Montserrat" panose="00000500000000000000" pitchFamily="2" charset="0"/>
                </a:rPr>
                <a:t>Walc</a:t>
              </a:r>
              <a:r>
                <a:rPr lang="en-US" dirty="0">
                  <a:latin typeface="Montserrat" panose="00000500000000000000" pitchFamily="2" charset="0"/>
                </a:rPr>
                <a:t> - weekend alcohol consumption (numeric: from 1 - very low to 5 - very high)</a:t>
              </a:r>
            </a:p>
            <a:p>
              <a:pPr marL="342900" indent="-342900">
                <a:lnSpc>
                  <a:spcPct val="150000"/>
                </a:lnSpc>
                <a:buFont typeface="+mj-lt"/>
                <a:buAutoNum type="arabicPeriod" startAt="28"/>
              </a:pPr>
              <a:r>
                <a:rPr lang="en-US" dirty="0">
                  <a:latin typeface="Montserrat" panose="00000500000000000000" pitchFamily="2" charset="0"/>
                </a:rPr>
                <a:t>health - current health status (numeric: from 1 - very bad to 5 - very good)</a:t>
              </a:r>
            </a:p>
            <a:p>
              <a:pPr marL="342900" indent="-342900">
                <a:lnSpc>
                  <a:spcPct val="150000"/>
                </a:lnSpc>
                <a:buFont typeface="+mj-lt"/>
                <a:buAutoNum type="arabicPeriod" startAt="28"/>
              </a:pPr>
              <a:r>
                <a:rPr lang="en-US" dirty="0">
                  <a:latin typeface="Montserrat" panose="00000500000000000000" pitchFamily="2" charset="0"/>
                </a:rPr>
                <a:t>absences - number of school absences (numeric: from 0 to 93)# these grades are related with the course subject, Math or Portuguese:</a:t>
              </a:r>
            </a:p>
            <a:p>
              <a:pPr marL="342900" indent="-342900">
                <a:lnSpc>
                  <a:spcPct val="150000"/>
                </a:lnSpc>
                <a:buFont typeface="+mj-lt"/>
                <a:buAutoNum type="arabicPeriod" startAt="28"/>
              </a:pPr>
              <a:r>
                <a:rPr lang="en-US" dirty="0">
                  <a:latin typeface="Montserrat" panose="00000500000000000000" pitchFamily="2" charset="0"/>
                </a:rPr>
                <a:t>G1 - first period grade (numeric: from 0 to 20)</a:t>
              </a:r>
            </a:p>
            <a:p>
              <a:pPr marL="342900" indent="-342900">
                <a:lnSpc>
                  <a:spcPct val="150000"/>
                </a:lnSpc>
                <a:buFont typeface="+mj-lt"/>
                <a:buAutoNum type="arabicPeriod" startAt="28"/>
              </a:pPr>
              <a:r>
                <a:rPr lang="en-US" dirty="0">
                  <a:latin typeface="Montserrat" panose="00000500000000000000" pitchFamily="2" charset="0"/>
                </a:rPr>
                <a:t>G2 - second period grade (numeric: from 0 to 20)</a:t>
              </a:r>
            </a:p>
            <a:p>
              <a:pPr marL="342900" indent="-342900">
                <a:lnSpc>
                  <a:spcPct val="150000"/>
                </a:lnSpc>
                <a:buFont typeface="+mj-lt"/>
                <a:buAutoNum type="arabicPeriod" startAt="28"/>
              </a:pPr>
              <a:r>
                <a:rPr lang="en-US" dirty="0">
                  <a:latin typeface="Montserrat" panose="00000500000000000000" pitchFamily="2" charset="0"/>
                </a:rPr>
                <a:t>G3 - final grade (numeric: from 0 to 20, output target)</a:t>
              </a:r>
              <a:endParaRPr lang="en-GB" dirty="0">
                <a:latin typeface="Montserrat" panose="00000500000000000000" pitchFamily="2" charset="0"/>
              </a:endParaRPr>
            </a:p>
          </p:txBody>
        </p:sp>
      </p:grpSp>
      <p:pic>
        <p:nvPicPr>
          <p:cNvPr id="20" name="Picture Placeholder 19" descr="A robot holding a sphere with blue cubes&#10;&#10;AI-generated content may be incorrect.">
            <a:extLst>
              <a:ext uri="{FF2B5EF4-FFF2-40B4-BE49-F238E27FC236}">
                <a16:creationId xmlns:a16="http://schemas.microsoft.com/office/drawing/2014/main" id="{5A2C75E9-D539-AE44-0585-3B674245B223}"/>
              </a:ext>
            </a:extLst>
          </p:cNvPr>
          <p:cNvPicPr>
            <a:picLocks noGrp="1" noChangeAspect="1"/>
          </p:cNvPicPr>
          <p:nvPr>
            <p:ph type="pic" sz="quarter" idx="11"/>
          </p:nvPr>
        </p:nvPicPr>
        <p:blipFill>
          <a:blip r:embed="rId2"/>
          <a:srcRect l="15461" r="15461"/>
          <a:stretch>
            <a:fillRect/>
          </a:stretch>
        </p:blipFill>
        <p:spPr/>
      </p:pic>
    </p:spTree>
    <p:extLst>
      <p:ext uri="{BB962C8B-B14F-4D97-AF65-F5344CB8AC3E}">
        <p14:creationId xmlns:p14="http://schemas.microsoft.com/office/powerpoint/2010/main" val="1665627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Donut 85">
            <a:extLst>
              <a:ext uri="{FF2B5EF4-FFF2-40B4-BE49-F238E27FC236}">
                <a16:creationId xmlns:a16="http://schemas.microsoft.com/office/drawing/2014/main" id="{2484E57A-BC26-3F4E-8F46-49D424B7F051}"/>
              </a:ext>
            </a:extLst>
          </p:cNvPr>
          <p:cNvSpPr/>
          <p:nvPr/>
        </p:nvSpPr>
        <p:spPr>
          <a:xfrm>
            <a:off x="820480" y="4989192"/>
            <a:ext cx="470416" cy="470416"/>
          </a:xfrm>
          <a:prstGeom prst="donut">
            <a:avLst>
              <a:gd name="adj" fmla="val 1043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88" name="Donut 87">
            <a:extLst>
              <a:ext uri="{FF2B5EF4-FFF2-40B4-BE49-F238E27FC236}">
                <a16:creationId xmlns:a16="http://schemas.microsoft.com/office/drawing/2014/main" id="{6730D11C-E5E0-7942-B112-CDCAF0F9F30A}"/>
              </a:ext>
            </a:extLst>
          </p:cNvPr>
          <p:cNvSpPr/>
          <p:nvPr/>
        </p:nvSpPr>
        <p:spPr>
          <a:xfrm>
            <a:off x="5860792" y="348992"/>
            <a:ext cx="470416" cy="470416"/>
          </a:xfrm>
          <a:prstGeom prst="donut">
            <a:avLst>
              <a:gd name="adj" fmla="val 10431"/>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nvGrpSpPr>
          <p:cNvPr id="2" name="Group 1">
            <a:extLst>
              <a:ext uri="{FF2B5EF4-FFF2-40B4-BE49-F238E27FC236}">
                <a16:creationId xmlns:a16="http://schemas.microsoft.com/office/drawing/2014/main" id="{373D1ADD-F4CC-FB97-92B7-9DF9DA88A38B}"/>
              </a:ext>
            </a:extLst>
          </p:cNvPr>
          <p:cNvGrpSpPr/>
          <p:nvPr/>
        </p:nvGrpSpPr>
        <p:grpSpPr>
          <a:xfrm>
            <a:off x="1117306" y="6113150"/>
            <a:ext cx="1120945" cy="321301"/>
            <a:chOff x="1117306" y="6113150"/>
            <a:chExt cx="1120945" cy="321301"/>
          </a:xfrm>
        </p:grpSpPr>
        <p:sp>
          <p:nvSpPr>
            <p:cNvPr id="11" name="Arc 10">
              <a:extLst>
                <a:ext uri="{FF2B5EF4-FFF2-40B4-BE49-F238E27FC236}">
                  <a16:creationId xmlns:a16="http://schemas.microsoft.com/office/drawing/2014/main" id="{963F08AA-2F1B-C3BF-37A1-FA88FC09D3BB}"/>
                </a:ext>
              </a:extLst>
            </p:cNvPr>
            <p:cNvSpPr>
              <a:spLocks noChangeAspect="1"/>
            </p:cNvSpPr>
            <p:nvPr/>
          </p:nvSpPr>
          <p:spPr>
            <a:xfrm>
              <a:off x="1117306"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12" name="Arc 11">
              <a:extLst>
                <a:ext uri="{FF2B5EF4-FFF2-40B4-BE49-F238E27FC236}">
                  <a16:creationId xmlns:a16="http://schemas.microsoft.com/office/drawing/2014/main" id="{FFD8DD72-5112-8DCB-2428-C6F134D615C9}"/>
                </a:ext>
              </a:extLst>
            </p:cNvPr>
            <p:cNvSpPr>
              <a:spLocks noChangeAspect="1"/>
            </p:cNvSpPr>
            <p:nvPr/>
          </p:nvSpPr>
          <p:spPr>
            <a:xfrm>
              <a:off x="1517129" y="6113150"/>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13" name="Arc 12">
              <a:extLst>
                <a:ext uri="{FF2B5EF4-FFF2-40B4-BE49-F238E27FC236}">
                  <a16:creationId xmlns:a16="http://schemas.microsoft.com/office/drawing/2014/main" id="{A47BFB5D-249C-2A74-114C-5DDF7536E0D1}"/>
                </a:ext>
              </a:extLst>
            </p:cNvPr>
            <p:cNvSpPr>
              <a:spLocks noChangeAspect="1"/>
            </p:cNvSpPr>
            <p:nvPr/>
          </p:nvSpPr>
          <p:spPr>
            <a:xfrm>
              <a:off x="1972713"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grpSp>
        <p:nvGrpSpPr>
          <p:cNvPr id="21" name="Group 20">
            <a:extLst>
              <a:ext uri="{FF2B5EF4-FFF2-40B4-BE49-F238E27FC236}">
                <a16:creationId xmlns:a16="http://schemas.microsoft.com/office/drawing/2014/main" id="{04CB3C7C-7DBA-17C4-D392-3B0638D645E1}"/>
              </a:ext>
            </a:extLst>
          </p:cNvPr>
          <p:cNvGrpSpPr/>
          <p:nvPr/>
        </p:nvGrpSpPr>
        <p:grpSpPr>
          <a:xfrm>
            <a:off x="6095999" y="2130695"/>
            <a:ext cx="5834743" cy="2442999"/>
            <a:chOff x="6095999" y="2364200"/>
            <a:chExt cx="5834743" cy="2442999"/>
          </a:xfrm>
        </p:grpSpPr>
        <p:sp>
          <p:nvSpPr>
            <p:cNvPr id="19" name="TextBox 18">
              <a:extLst>
                <a:ext uri="{FF2B5EF4-FFF2-40B4-BE49-F238E27FC236}">
                  <a16:creationId xmlns:a16="http://schemas.microsoft.com/office/drawing/2014/main" id="{81E265F6-FD74-71D1-0717-298E91639BC6}"/>
                </a:ext>
              </a:extLst>
            </p:cNvPr>
            <p:cNvSpPr txBox="1"/>
            <p:nvPr/>
          </p:nvSpPr>
          <p:spPr>
            <a:xfrm>
              <a:off x="6096000" y="3099680"/>
              <a:ext cx="5634522" cy="1707519"/>
            </a:xfrm>
            <a:prstGeom prst="rect">
              <a:avLst/>
            </a:prstGeom>
            <a:noFill/>
          </p:spPr>
          <p:txBody>
            <a:bodyPr wrap="square">
              <a:spAutoFit/>
            </a:bodyPr>
            <a:lstStyle/>
            <a:p>
              <a:pPr>
                <a:lnSpc>
                  <a:spcPct val="150000"/>
                </a:lnSpc>
              </a:pPr>
              <a:r>
                <a:rPr lang="en-US" dirty="0">
                  <a:latin typeface="Montserrat" panose="00000500000000000000" pitchFamily="2" charset="0"/>
                </a:rPr>
                <a:t>Open Jupyter then write the following code:</a:t>
              </a:r>
            </a:p>
            <a:p>
              <a:pPr>
                <a:lnSpc>
                  <a:spcPct val="150000"/>
                </a:lnSpc>
              </a:pPr>
              <a:r>
                <a:rPr lang="en-GB" dirty="0">
                  <a:solidFill>
                    <a:schemeClr val="accent1"/>
                  </a:solidFill>
                  <a:latin typeface="Montserrat" panose="00000500000000000000" pitchFamily="2" charset="0"/>
                </a:rPr>
                <a:t>import</a:t>
              </a:r>
              <a:r>
                <a:rPr lang="en-GB" dirty="0">
                  <a:latin typeface="Montserrat" panose="00000500000000000000" pitchFamily="2" charset="0"/>
                </a:rPr>
                <a:t> pandas </a:t>
              </a:r>
              <a:r>
                <a:rPr lang="en-GB" dirty="0">
                  <a:solidFill>
                    <a:schemeClr val="accent1"/>
                  </a:solidFill>
                  <a:latin typeface="Montserrat" panose="00000500000000000000" pitchFamily="2" charset="0"/>
                </a:rPr>
                <a:t>as</a:t>
              </a:r>
              <a:r>
                <a:rPr lang="en-GB" dirty="0">
                  <a:latin typeface="Montserrat" panose="00000500000000000000" pitchFamily="2" charset="0"/>
                </a:rPr>
                <a:t> </a:t>
              </a:r>
              <a:r>
                <a:rPr lang="en-GB" dirty="0" err="1">
                  <a:latin typeface="Montserrat" panose="00000500000000000000" pitchFamily="2" charset="0"/>
                </a:rPr>
                <a:t>pdimport</a:t>
              </a:r>
              <a:r>
                <a:rPr lang="en-GB" dirty="0">
                  <a:latin typeface="Montserrat" panose="00000500000000000000" pitchFamily="2" charset="0"/>
                </a:rPr>
                <a:t> </a:t>
              </a:r>
              <a:r>
                <a:rPr lang="en-GB" dirty="0" err="1">
                  <a:latin typeface="Montserrat" panose="00000500000000000000" pitchFamily="2" charset="0"/>
                </a:rPr>
                <a:t>sklearn</a:t>
              </a:r>
              <a:endParaRPr lang="en-GB" dirty="0">
                <a:latin typeface="Montserrat" panose="00000500000000000000" pitchFamily="2" charset="0"/>
              </a:endParaRPr>
            </a:p>
            <a:p>
              <a:pPr>
                <a:lnSpc>
                  <a:spcPct val="150000"/>
                </a:lnSpc>
              </a:pPr>
              <a:r>
                <a:rPr lang="en-GB" dirty="0">
                  <a:solidFill>
                    <a:schemeClr val="accent1"/>
                  </a:solidFill>
                  <a:latin typeface="Montserrat" panose="00000500000000000000" pitchFamily="2" charset="0"/>
                </a:rPr>
                <a:t>import</a:t>
              </a:r>
              <a:r>
                <a:rPr lang="en-GB" dirty="0">
                  <a:latin typeface="Montserrat" panose="00000500000000000000" pitchFamily="2" charset="0"/>
                </a:rPr>
                <a:t> </a:t>
              </a:r>
              <a:r>
                <a:rPr lang="en-GB" dirty="0" err="1">
                  <a:latin typeface="Montserrat" panose="00000500000000000000" pitchFamily="2" charset="0"/>
                </a:rPr>
                <a:t>matplotlib.pyplot</a:t>
              </a:r>
              <a:r>
                <a:rPr lang="en-GB" dirty="0">
                  <a:latin typeface="Montserrat" panose="00000500000000000000" pitchFamily="2" charset="0"/>
                </a:rPr>
                <a:t> </a:t>
              </a:r>
              <a:r>
                <a:rPr lang="en-GB" dirty="0">
                  <a:solidFill>
                    <a:schemeClr val="accent1"/>
                  </a:solidFill>
                  <a:latin typeface="Montserrat" panose="00000500000000000000" pitchFamily="2" charset="0"/>
                </a:rPr>
                <a:t>as</a:t>
              </a:r>
              <a:r>
                <a:rPr lang="en-GB" dirty="0">
                  <a:latin typeface="Montserrat" panose="00000500000000000000" pitchFamily="2" charset="0"/>
                </a:rPr>
                <a:t> </a:t>
              </a:r>
              <a:r>
                <a:rPr lang="en-GB" dirty="0" err="1">
                  <a:latin typeface="Montserrat" panose="00000500000000000000" pitchFamily="2" charset="0"/>
                </a:rPr>
                <a:t>plt</a:t>
              </a:r>
              <a:endParaRPr lang="en-GB" dirty="0">
                <a:latin typeface="Montserrat" panose="00000500000000000000" pitchFamily="2" charset="0"/>
              </a:endParaRPr>
            </a:p>
            <a:p>
              <a:pPr>
                <a:lnSpc>
                  <a:spcPct val="150000"/>
                </a:lnSpc>
              </a:pPr>
              <a:r>
                <a:rPr lang="en-GB" dirty="0">
                  <a:solidFill>
                    <a:schemeClr val="accent1"/>
                  </a:solidFill>
                  <a:latin typeface="Montserrat" panose="00000500000000000000" pitchFamily="2" charset="0"/>
                </a:rPr>
                <a:t>import</a:t>
              </a:r>
              <a:r>
                <a:rPr lang="en-GB" dirty="0">
                  <a:latin typeface="Montserrat" panose="00000500000000000000" pitchFamily="2" charset="0"/>
                </a:rPr>
                <a:t> seaborn </a:t>
              </a:r>
              <a:r>
                <a:rPr lang="en-GB" dirty="0">
                  <a:solidFill>
                    <a:schemeClr val="accent1"/>
                  </a:solidFill>
                  <a:latin typeface="Montserrat" panose="00000500000000000000" pitchFamily="2" charset="0"/>
                </a:rPr>
                <a:t>as</a:t>
              </a:r>
              <a:r>
                <a:rPr lang="en-GB" dirty="0">
                  <a:latin typeface="Montserrat" panose="00000500000000000000" pitchFamily="2" charset="0"/>
                </a:rPr>
                <a:t> </a:t>
              </a:r>
              <a:r>
                <a:rPr lang="en-GB" dirty="0" err="1">
                  <a:latin typeface="Montserrat" panose="00000500000000000000" pitchFamily="2" charset="0"/>
                </a:rPr>
                <a:t>snsimport</a:t>
              </a:r>
              <a:r>
                <a:rPr lang="en-GB" dirty="0">
                  <a:latin typeface="Montserrat" panose="00000500000000000000" pitchFamily="2" charset="0"/>
                </a:rPr>
                <a:t> </a:t>
              </a:r>
              <a:r>
                <a:rPr lang="en-GB" dirty="0" err="1">
                  <a:latin typeface="Montserrat" panose="00000500000000000000" pitchFamily="2" charset="0"/>
                </a:rPr>
                <a:t>streamlit</a:t>
              </a:r>
              <a:endParaRPr lang="en-GB" dirty="0">
                <a:latin typeface="Montserrat" panose="00000500000000000000" pitchFamily="2" charset="0"/>
              </a:endParaRPr>
            </a:p>
          </p:txBody>
        </p:sp>
        <p:sp>
          <p:nvSpPr>
            <p:cNvPr id="20" name="TextBox 19">
              <a:extLst>
                <a:ext uri="{FF2B5EF4-FFF2-40B4-BE49-F238E27FC236}">
                  <a16:creationId xmlns:a16="http://schemas.microsoft.com/office/drawing/2014/main" id="{1FD169A8-8865-DD7C-180D-8FB9D2F835C1}"/>
                </a:ext>
              </a:extLst>
            </p:cNvPr>
            <p:cNvSpPr txBox="1"/>
            <p:nvPr/>
          </p:nvSpPr>
          <p:spPr>
            <a:xfrm>
              <a:off x="6095999" y="2364200"/>
              <a:ext cx="5834743" cy="584775"/>
            </a:xfrm>
            <a:prstGeom prst="rect">
              <a:avLst/>
            </a:prstGeom>
            <a:noFill/>
          </p:spPr>
          <p:txBody>
            <a:bodyPr wrap="square">
              <a:spAutoFit/>
            </a:bodyPr>
            <a:lstStyle/>
            <a:p>
              <a:r>
                <a:rPr lang="en-GB" sz="3200" b="1" dirty="0">
                  <a:solidFill>
                    <a:schemeClr val="accent1"/>
                  </a:solidFill>
                  <a:latin typeface="Montserrat" panose="00000500000000000000" pitchFamily="2" charset="0"/>
                </a:rPr>
                <a:t>Import necessary libraries</a:t>
              </a:r>
            </a:p>
          </p:txBody>
        </p:sp>
      </p:grpSp>
      <p:grpSp>
        <p:nvGrpSpPr>
          <p:cNvPr id="22" name="Graphic 57">
            <a:extLst>
              <a:ext uri="{FF2B5EF4-FFF2-40B4-BE49-F238E27FC236}">
                <a16:creationId xmlns:a16="http://schemas.microsoft.com/office/drawing/2014/main" id="{326A0029-FB38-5C42-081D-D2D9575106A8}"/>
              </a:ext>
            </a:extLst>
          </p:cNvPr>
          <p:cNvGrpSpPr/>
          <p:nvPr/>
        </p:nvGrpSpPr>
        <p:grpSpPr>
          <a:xfrm>
            <a:off x="10372791" y="5940258"/>
            <a:ext cx="941372" cy="667084"/>
            <a:chOff x="587375" y="4788172"/>
            <a:chExt cx="1611761" cy="1142142"/>
          </a:xfrm>
          <a:gradFill>
            <a:gsLst>
              <a:gs pos="100000">
                <a:schemeClr val="accent1">
                  <a:lumMod val="75000"/>
                </a:schemeClr>
              </a:gs>
              <a:gs pos="0">
                <a:schemeClr val="accent1"/>
              </a:gs>
            </a:gsLst>
            <a:lin ang="0" scaled="0"/>
          </a:gradFill>
        </p:grpSpPr>
        <p:sp>
          <p:nvSpPr>
            <p:cNvPr id="25" name="Freeform 80">
              <a:extLst>
                <a:ext uri="{FF2B5EF4-FFF2-40B4-BE49-F238E27FC236}">
                  <a16:creationId xmlns:a16="http://schemas.microsoft.com/office/drawing/2014/main" id="{C733D034-C37A-80DE-24FC-EDE850700CB9}"/>
                </a:ext>
              </a:extLst>
            </p:cNvPr>
            <p:cNvSpPr/>
            <p:nvPr/>
          </p:nvSpPr>
          <p:spPr>
            <a:xfrm>
              <a:off x="1154451" y="4788172"/>
              <a:ext cx="1039371" cy="109061"/>
            </a:xfrm>
            <a:custGeom>
              <a:avLst/>
              <a:gdLst>
                <a:gd name="connsiteX0" fmla="*/ 930738 w 1039371"/>
                <a:gd name="connsiteY0" fmla="*/ 54483 h 109061"/>
                <a:gd name="connsiteX1" fmla="*/ 985102 w 1039371"/>
                <a:gd name="connsiteY1" fmla="*/ 0 h 109061"/>
                <a:gd name="connsiteX2" fmla="*/ 985102 w 1039371"/>
                <a:gd name="connsiteY2" fmla="*/ 0 h 109061"/>
                <a:gd name="connsiteX3" fmla="*/ 1039372 w 1039371"/>
                <a:gd name="connsiteY3" fmla="*/ 54483 h 109061"/>
                <a:gd name="connsiteX4" fmla="*/ 1039372 w 1039371"/>
                <a:gd name="connsiteY4" fmla="*/ 54483 h 109061"/>
                <a:gd name="connsiteX5" fmla="*/ 985102 w 1039371"/>
                <a:gd name="connsiteY5" fmla="*/ 109061 h 109061"/>
                <a:gd name="connsiteX6" fmla="*/ 985102 w 1039371"/>
                <a:gd name="connsiteY6" fmla="*/ 109061 h 109061"/>
                <a:gd name="connsiteX7" fmla="*/ 930738 w 1039371"/>
                <a:gd name="connsiteY7" fmla="*/ 54483 h 109061"/>
                <a:gd name="connsiteX8" fmla="*/ 465369 w 1039371"/>
                <a:gd name="connsiteY8" fmla="*/ 54483 h 109061"/>
                <a:gd name="connsiteX9" fmla="*/ 519733 w 1039371"/>
                <a:gd name="connsiteY9" fmla="*/ 0 h 109061"/>
                <a:gd name="connsiteX10" fmla="*/ 519733 w 1039371"/>
                <a:gd name="connsiteY10" fmla="*/ 0 h 109061"/>
                <a:gd name="connsiteX11" fmla="*/ 574003 w 1039371"/>
                <a:gd name="connsiteY11" fmla="*/ 54483 h 109061"/>
                <a:gd name="connsiteX12" fmla="*/ 574003 w 1039371"/>
                <a:gd name="connsiteY12" fmla="*/ 54483 h 109061"/>
                <a:gd name="connsiteX13" fmla="*/ 519828 w 1039371"/>
                <a:gd name="connsiteY13" fmla="*/ 109061 h 109061"/>
                <a:gd name="connsiteX14" fmla="*/ 519733 w 1039371"/>
                <a:gd name="connsiteY14" fmla="*/ 109061 h 109061"/>
                <a:gd name="connsiteX15" fmla="*/ 519733 w 1039371"/>
                <a:gd name="connsiteY15" fmla="*/ 109061 h 109061"/>
                <a:gd name="connsiteX16" fmla="*/ 465369 w 1039371"/>
                <a:gd name="connsiteY16" fmla="*/ 54483 h 109061"/>
                <a:gd name="connsiteX17" fmla="*/ 474 w 1039371"/>
                <a:gd name="connsiteY17" fmla="*/ 54483 h 109061"/>
                <a:gd name="connsiteX18" fmla="*/ 54269 w 1039371"/>
                <a:gd name="connsiteY18" fmla="*/ 0 h 109061"/>
                <a:gd name="connsiteX19" fmla="*/ 54269 w 1039371"/>
                <a:gd name="connsiteY19" fmla="*/ 0 h 109061"/>
                <a:gd name="connsiteX20" fmla="*/ 108634 w 1039371"/>
                <a:gd name="connsiteY20" fmla="*/ 54483 h 109061"/>
                <a:gd name="connsiteX21" fmla="*/ 108634 w 1039371"/>
                <a:gd name="connsiteY21" fmla="*/ 54483 h 109061"/>
                <a:gd name="connsiteX22" fmla="*/ 54269 w 1039371"/>
                <a:gd name="connsiteY22" fmla="*/ 109061 h 109061"/>
                <a:gd name="connsiteX23" fmla="*/ 54269 w 1039371"/>
                <a:gd name="connsiteY23" fmla="*/ 109061 h 109061"/>
                <a:gd name="connsiteX24" fmla="*/ 0 w 1039371"/>
                <a:gd name="connsiteY24" fmla="*/ 54483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39371" h="109061">
                  <a:moveTo>
                    <a:pt x="930738" y="54483"/>
                  </a:moveTo>
                  <a:cubicBezTo>
                    <a:pt x="930795" y="24377"/>
                    <a:pt x="955112" y="0"/>
                    <a:pt x="985102" y="0"/>
                  </a:cubicBezTo>
                  <a:lnTo>
                    <a:pt x="985102" y="0"/>
                  </a:lnTo>
                  <a:cubicBezTo>
                    <a:pt x="1015055" y="52"/>
                    <a:pt x="1039315" y="24415"/>
                    <a:pt x="1039372" y="54483"/>
                  </a:cubicBezTo>
                  <a:lnTo>
                    <a:pt x="1039372" y="54483"/>
                  </a:lnTo>
                  <a:cubicBezTo>
                    <a:pt x="1039372" y="84589"/>
                    <a:pt x="1015093" y="109009"/>
                    <a:pt x="985102" y="109061"/>
                  </a:cubicBezTo>
                  <a:lnTo>
                    <a:pt x="985102" y="109061"/>
                  </a:lnTo>
                  <a:cubicBezTo>
                    <a:pt x="955103" y="109009"/>
                    <a:pt x="930795" y="84604"/>
                    <a:pt x="930738" y="54483"/>
                  </a:cubicBezTo>
                  <a:close/>
                  <a:moveTo>
                    <a:pt x="465369" y="54483"/>
                  </a:moveTo>
                  <a:cubicBezTo>
                    <a:pt x="465426" y="24377"/>
                    <a:pt x="489743" y="0"/>
                    <a:pt x="519733" y="0"/>
                  </a:cubicBezTo>
                  <a:lnTo>
                    <a:pt x="519733" y="0"/>
                  </a:lnTo>
                  <a:cubicBezTo>
                    <a:pt x="549705" y="0"/>
                    <a:pt x="574003" y="24393"/>
                    <a:pt x="574003" y="54483"/>
                  </a:cubicBezTo>
                  <a:lnTo>
                    <a:pt x="574003" y="54483"/>
                  </a:lnTo>
                  <a:cubicBezTo>
                    <a:pt x="574060" y="84573"/>
                    <a:pt x="549800" y="109009"/>
                    <a:pt x="519828" y="109061"/>
                  </a:cubicBezTo>
                  <a:cubicBezTo>
                    <a:pt x="519800" y="109061"/>
                    <a:pt x="519762" y="109061"/>
                    <a:pt x="519733" y="109061"/>
                  </a:cubicBezTo>
                  <a:lnTo>
                    <a:pt x="519733" y="109061"/>
                  </a:lnTo>
                  <a:cubicBezTo>
                    <a:pt x="489733" y="109009"/>
                    <a:pt x="465426" y="84604"/>
                    <a:pt x="465369" y="54483"/>
                  </a:cubicBezTo>
                  <a:close/>
                  <a:moveTo>
                    <a:pt x="474" y="54483"/>
                  </a:moveTo>
                  <a:cubicBezTo>
                    <a:pt x="525" y="24599"/>
                    <a:pt x="24505" y="313"/>
                    <a:pt x="54269" y="0"/>
                  </a:cubicBezTo>
                  <a:lnTo>
                    <a:pt x="54269" y="0"/>
                  </a:lnTo>
                  <a:cubicBezTo>
                    <a:pt x="84257" y="0"/>
                    <a:pt x="108581" y="24377"/>
                    <a:pt x="108634" y="54483"/>
                  </a:cubicBezTo>
                  <a:lnTo>
                    <a:pt x="108634" y="54483"/>
                  </a:lnTo>
                  <a:cubicBezTo>
                    <a:pt x="108581" y="84604"/>
                    <a:pt x="84272" y="109009"/>
                    <a:pt x="54269" y="109061"/>
                  </a:cubicBezTo>
                  <a:lnTo>
                    <a:pt x="54269" y="109061"/>
                  </a:lnTo>
                  <a:cubicBezTo>
                    <a:pt x="24282" y="109009"/>
                    <a:pt x="0" y="84589"/>
                    <a:pt x="0" y="54483"/>
                  </a:cubicBezTo>
                  <a:close/>
                </a:path>
              </a:pathLst>
            </a:custGeom>
            <a:grpFill/>
            <a:ln w="9469" cap="flat">
              <a:noFill/>
              <a:prstDash val="solid"/>
              <a:miter/>
            </a:ln>
          </p:spPr>
          <p:txBody>
            <a:bodyPr rtlCol="0" anchor="ctr"/>
            <a:lstStyle/>
            <a:p>
              <a:endParaRPr lang="en-EG"/>
            </a:p>
          </p:txBody>
        </p:sp>
        <p:sp>
          <p:nvSpPr>
            <p:cNvPr id="27" name="Freeform 93">
              <a:extLst>
                <a:ext uri="{FF2B5EF4-FFF2-40B4-BE49-F238E27FC236}">
                  <a16:creationId xmlns:a16="http://schemas.microsoft.com/office/drawing/2014/main" id="{7C05A398-E6D3-2AB0-38C2-B6115325EAEA}"/>
                </a:ext>
              </a:extLst>
            </p:cNvPr>
            <p:cNvSpPr/>
            <p:nvPr/>
          </p:nvSpPr>
          <p:spPr>
            <a:xfrm>
              <a:off x="1157108" y="5245373"/>
              <a:ext cx="1039371" cy="108965"/>
            </a:xfrm>
            <a:custGeom>
              <a:avLst/>
              <a:gdLst>
                <a:gd name="connsiteX0" fmla="*/ 930738 w 1039371"/>
                <a:gd name="connsiteY0" fmla="*/ 54864 h 108965"/>
                <a:gd name="connsiteX1" fmla="*/ 984818 w 1039371"/>
                <a:gd name="connsiteY1" fmla="*/ 1 h 108965"/>
                <a:gd name="connsiteX2" fmla="*/ 985102 w 1039371"/>
                <a:gd name="connsiteY2" fmla="*/ 0 h 108965"/>
                <a:gd name="connsiteX3" fmla="*/ 985102 w 1039371"/>
                <a:gd name="connsiteY3" fmla="*/ 0 h 108965"/>
                <a:gd name="connsiteX4" fmla="*/ 1039372 w 1039371"/>
                <a:gd name="connsiteY4" fmla="*/ 54483 h 108965"/>
                <a:gd name="connsiteX5" fmla="*/ 1039372 w 1039371"/>
                <a:gd name="connsiteY5" fmla="*/ 54483 h 108965"/>
                <a:gd name="connsiteX6" fmla="*/ 985102 w 1039371"/>
                <a:gd name="connsiteY6" fmla="*/ 108966 h 108965"/>
                <a:gd name="connsiteX7" fmla="*/ 985102 w 1039371"/>
                <a:gd name="connsiteY7" fmla="*/ 108966 h 108965"/>
                <a:gd name="connsiteX8" fmla="*/ 930738 w 1039371"/>
                <a:gd name="connsiteY8" fmla="*/ 54864 h 108965"/>
                <a:gd name="connsiteX9" fmla="*/ 465369 w 1039371"/>
                <a:gd name="connsiteY9" fmla="*/ 54864 h 108965"/>
                <a:gd name="connsiteX10" fmla="*/ 519449 w 1039371"/>
                <a:gd name="connsiteY10" fmla="*/ 1 h 108965"/>
                <a:gd name="connsiteX11" fmla="*/ 519638 w 1039371"/>
                <a:gd name="connsiteY11" fmla="*/ 0 h 108965"/>
                <a:gd name="connsiteX12" fmla="*/ 519638 w 1039371"/>
                <a:gd name="connsiteY12" fmla="*/ 0 h 108965"/>
                <a:gd name="connsiteX13" fmla="*/ 574003 w 1039371"/>
                <a:gd name="connsiteY13" fmla="*/ 54483 h 108965"/>
                <a:gd name="connsiteX14" fmla="*/ 574003 w 1039371"/>
                <a:gd name="connsiteY14" fmla="*/ 54483 h 108965"/>
                <a:gd name="connsiteX15" fmla="*/ 519638 w 1039371"/>
                <a:gd name="connsiteY15" fmla="*/ 108966 h 108965"/>
                <a:gd name="connsiteX16" fmla="*/ 519638 w 1039371"/>
                <a:gd name="connsiteY16" fmla="*/ 108966 h 108965"/>
                <a:gd name="connsiteX17" fmla="*/ 465369 w 1039371"/>
                <a:gd name="connsiteY17" fmla="*/ 54864 h 108965"/>
                <a:gd name="connsiteX18" fmla="*/ 474 w 1039371"/>
                <a:gd name="connsiteY18" fmla="*/ 54864 h 108965"/>
                <a:gd name="connsiteX19" fmla="*/ 54269 w 1039371"/>
                <a:gd name="connsiteY19" fmla="*/ 0 h 108965"/>
                <a:gd name="connsiteX20" fmla="*/ 54269 w 1039371"/>
                <a:gd name="connsiteY20" fmla="*/ 0 h 108965"/>
                <a:gd name="connsiteX21" fmla="*/ 108539 w 1039371"/>
                <a:gd name="connsiteY21" fmla="*/ 54483 h 108965"/>
                <a:gd name="connsiteX22" fmla="*/ 108539 w 1039371"/>
                <a:gd name="connsiteY22" fmla="*/ 54483 h 108965"/>
                <a:gd name="connsiteX23" fmla="*/ 54269 w 1039371"/>
                <a:gd name="connsiteY23" fmla="*/ 108966 h 108965"/>
                <a:gd name="connsiteX24" fmla="*/ 54269 w 1039371"/>
                <a:gd name="connsiteY24" fmla="*/ 108966 h 108965"/>
                <a:gd name="connsiteX25" fmla="*/ 0 w 1039371"/>
                <a:gd name="connsiteY25" fmla="*/ 54864 h 10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39371" h="108965">
                  <a:moveTo>
                    <a:pt x="930738" y="54864"/>
                  </a:moveTo>
                  <a:cubicBezTo>
                    <a:pt x="930577" y="24722"/>
                    <a:pt x="954789" y="158"/>
                    <a:pt x="984818" y="1"/>
                  </a:cubicBezTo>
                  <a:cubicBezTo>
                    <a:pt x="984913" y="0"/>
                    <a:pt x="985008" y="0"/>
                    <a:pt x="985102" y="0"/>
                  </a:cubicBezTo>
                  <a:lnTo>
                    <a:pt x="985102" y="0"/>
                  </a:lnTo>
                  <a:cubicBezTo>
                    <a:pt x="1015055" y="52"/>
                    <a:pt x="1039315" y="24414"/>
                    <a:pt x="1039372" y="54483"/>
                  </a:cubicBezTo>
                  <a:lnTo>
                    <a:pt x="1039372" y="54483"/>
                  </a:lnTo>
                  <a:cubicBezTo>
                    <a:pt x="1039315" y="84552"/>
                    <a:pt x="1015055" y="108914"/>
                    <a:pt x="985102" y="108966"/>
                  </a:cubicBezTo>
                  <a:lnTo>
                    <a:pt x="985102" y="108966"/>
                  </a:lnTo>
                  <a:cubicBezTo>
                    <a:pt x="955264" y="108967"/>
                    <a:pt x="930994" y="84820"/>
                    <a:pt x="930738" y="54864"/>
                  </a:cubicBezTo>
                  <a:close/>
                  <a:moveTo>
                    <a:pt x="465369" y="54864"/>
                  </a:moveTo>
                  <a:cubicBezTo>
                    <a:pt x="465208" y="24722"/>
                    <a:pt x="489420" y="158"/>
                    <a:pt x="519449" y="1"/>
                  </a:cubicBezTo>
                  <a:cubicBezTo>
                    <a:pt x="519515" y="0"/>
                    <a:pt x="519572" y="0"/>
                    <a:pt x="519638" y="0"/>
                  </a:cubicBezTo>
                  <a:lnTo>
                    <a:pt x="519638" y="0"/>
                  </a:lnTo>
                  <a:cubicBezTo>
                    <a:pt x="549629" y="0"/>
                    <a:pt x="573946" y="24377"/>
                    <a:pt x="574003" y="54483"/>
                  </a:cubicBezTo>
                  <a:lnTo>
                    <a:pt x="574003" y="54483"/>
                  </a:lnTo>
                  <a:cubicBezTo>
                    <a:pt x="573946" y="84589"/>
                    <a:pt x="549629" y="108966"/>
                    <a:pt x="519638" y="108966"/>
                  </a:cubicBezTo>
                  <a:lnTo>
                    <a:pt x="519638" y="108966"/>
                  </a:lnTo>
                  <a:cubicBezTo>
                    <a:pt x="489838" y="108915"/>
                    <a:pt x="465625" y="84784"/>
                    <a:pt x="465369" y="54864"/>
                  </a:cubicBezTo>
                  <a:close/>
                  <a:moveTo>
                    <a:pt x="474" y="54864"/>
                  </a:moveTo>
                  <a:cubicBezTo>
                    <a:pt x="316" y="24832"/>
                    <a:pt x="24356" y="314"/>
                    <a:pt x="54269" y="0"/>
                  </a:cubicBezTo>
                  <a:lnTo>
                    <a:pt x="54269" y="0"/>
                  </a:lnTo>
                  <a:cubicBezTo>
                    <a:pt x="84220" y="52"/>
                    <a:pt x="108486" y="24414"/>
                    <a:pt x="108539" y="54483"/>
                  </a:cubicBezTo>
                  <a:lnTo>
                    <a:pt x="108539" y="54483"/>
                  </a:lnTo>
                  <a:cubicBezTo>
                    <a:pt x="108539" y="84573"/>
                    <a:pt x="84242" y="108966"/>
                    <a:pt x="54269" y="108966"/>
                  </a:cubicBezTo>
                  <a:lnTo>
                    <a:pt x="54269" y="108966"/>
                  </a:lnTo>
                  <a:cubicBezTo>
                    <a:pt x="24466" y="108915"/>
                    <a:pt x="260" y="84784"/>
                    <a:pt x="0" y="54864"/>
                  </a:cubicBezTo>
                  <a:close/>
                </a:path>
              </a:pathLst>
            </a:custGeom>
            <a:grpFill/>
            <a:ln w="9469" cap="flat">
              <a:noFill/>
              <a:prstDash val="solid"/>
              <a:miter/>
            </a:ln>
          </p:spPr>
          <p:txBody>
            <a:bodyPr rtlCol="0" anchor="ctr"/>
            <a:lstStyle/>
            <a:p>
              <a:endParaRPr lang="en-EG"/>
            </a:p>
          </p:txBody>
        </p:sp>
        <p:sp>
          <p:nvSpPr>
            <p:cNvPr id="28" name="Freeform 94">
              <a:extLst>
                <a:ext uri="{FF2B5EF4-FFF2-40B4-BE49-F238E27FC236}">
                  <a16:creationId xmlns:a16="http://schemas.microsoft.com/office/drawing/2014/main" id="{021DF8F9-6832-28C1-1B62-83D938CF9153}"/>
                </a:ext>
              </a:extLst>
            </p:cNvPr>
            <p:cNvSpPr/>
            <p:nvPr/>
          </p:nvSpPr>
          <p:spPr>
            <a:xfrm>
              <a:off x="1159764" y="5703335"/>
              <a:ext cx="1039371" cy="108968"/>
            </a:xfrm>
            <a:custGeom>
              <a:avLst/>
              <a:gdLst>
                <a:gd name="connsiteX0" fmla="*/ 930738 w 1039371"/>
                <a:gd name="connsiteY0" fmla="*/ 54483 h 108968"/>
                <a:gd name="connsiteX1" fmla="*/ 985007 w 1039371"/>
                <a:gd name="connsiteY1" fmla="*/ 0 h 108968"/>
                <a:gd name="connsiteX2" fmla="*/ 985007 w 1039371"/>
                <a:gd name="connsiteY2" fmla="*/ 0 h 108968"/>
                <a:gd name="connsiteX3" fmla="*/ 1039372 w 1039371"/>
                <a:gd name="connsiteY3" fmla="*/ 54483 h 108968"/>
                <a:gd name="connsiteX4" fmla="*/ 1039372 w 1039371"/>
                <a:gd name="connsiteY4" fmla="*/ 54483 h 108968"/>
                <a:gd name="connsiteX5" fmla="*/ 985102 w 1039371"/>
                <a:gd name="connsiteY5" fmla="*/ 108966 h 108968"/>
                <a:gd name="connsiteX6" fmla="*/ 985007 w 1039371"/>
                <a:gd name="connsiteY6" fmla="*/ 108966 h 108968"/>
                <a:gd name="connsiteX7" fmla="*/ 985007 w 1039371"/>
                <a:gd name="connsiteY7" fmla="*/ 108966 h 108968"/>
                <a:gd name="connsiteX8" fmla="*/ 930738 w 1039371"/>
                <a:gd name="connsiteY8" fmla="*/ 54483 h 108968"/>
                <a:gd name="connsiteX9" fmla="*/ 465369 w 1039371"/>
                <a:gd name="connsiteY9" fmla="*/ 54483 h 108968"/>
                <a:gd name="connsiteX10" fmla="*/ 519638 w 1039371"/>
                <a:gd name="connsiteY10" fmla="*/ 0 h 108968"/>
                <a:gd name="connsiteX11" fmla="*/ 519638 w 1039371"/>
                <a:gd name="connsiteY11" fmla="*/ 0 h 108968"/>
                <a:gd name="connsiteX12" fmla="*/ 573908 w 1039371"/>
                <a:gd name="connsiteY12" fmla="*/ 54483 h 108968"/>
                <a:gd name="connsiteX13" fmla="*/ 573908 w 1039371"/>
                <a:gd name="connsiteY13" fmla="*/ 54483 h 108968"/>
                <a:gd name="connsiteX14" fmla="*/ 519828 w 1039371"/>
                <a:gd name="connsiteY14" fmla="*/ 108966 h 108968"/>
                <a:gd name="connsiteX15" fmla="*/ 519638 w 1039371"/>
                <a:gd name="connsiteY15" fmla="*/ 108966 h 108968"/>
                <a:gd name="connsiteX16" fmla="*/ 519638 w 1039371"/>
                <a:gd name="connsiteY16" fmla="*/ 108966 h 108968"/>
                <a:gd name="connsiteX17" fmla="*/ 465369 w 1039371"/>
                <a:gd name="connsiteY17" fmla="*/ 54483 h 108968"/>
                <a:gd name="connsiteX18" fmla="*/ 474 w 1039371"/>
                <a:gd name="connsiteY18" fmla="*/ 54483 h 108968"/>
                <a:gd name="connsiteX19" fmla="*/ 54744 w 1039371"/>
                <a:gd name="connsiteY19" fmla="*/ 0 h 108968"/>
                <a:gd name="connsiteX20" fmla="*/ 54744 w 1039371"/>
                <a:gd name="connsiteY20" fmla="*/ 0 h 108968"/>
                <a:gd name="connsiteX21" fmla="*/ 109013 w 1039371"/>
                <a:gd name="connsiteY21" fmla="*/ 54483 h 108968"/>
                <a:gd name="connsiteX22" fmla="*/ 109013 w 1039371"/>
                <a:gd name="connsiteY22" fmla="*/ 54483 h 108968"/>
                <a:gd name="connsiteX23" fmla="*/ 54744 w 1039371"/>
                <a:gd name="connsiteY23" fmla="*/ 108966 h 108968"/>
                <a:gd name="connsiteX24" fmla="*/ 54744 w 1039371"/>
                <a:gd name="connsiteY24" fmla="*/ 108966 h 108968"/>
                <a:gd name="connsiteX25" fmla="*/ 3 w 1039371"/>
                <a:gd name="connsiteY25" fmla="*/ 55150 h 108968"/>
                <a:gd name="connsiteX26" fmla="*/ 0 w 1039371"/>
                <a:gd name="connsiteY26" fmla="*/ 54483 h 10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39371" h="108968">
                  <a:moveTo>
                    <a:pt x="930738" y="54483"/>
                  </a:moveTo>
                  <a:cubicBezTo>
                    <a:pt x="930795" y="24414"/>
                    <a:pt x="955055" y="52"/>
                    <a:pt x="985007" y="0"/>
                  </a:cubicBezTo>
                  <a:lnTo>
                    <a:pt x="985007" y="0"/>
                  </a:lnTo>
                  <a:cubicBezTo>
                    <a:pt x="1014998" y="0"/>
                    <a:pt x="1039315" y="24377"/>
                    <a:pt x="1039372" y="54483"/>
                  </a:cubicBezTo>
                  <a:lnTo>
                    <a:pt x="1039372" y="54483"/>
                  </a:lnTo>
                  <a:cubicBezTo>
                    <a:pt x="1039372" y="84572"/>
                    <a:pt x="1015074" y="108966"/>
                    <a:pt x="985102" y="108966"/>
                  </a:cubicBezTo>
                  <a:cubicBezTo>
                    <a:pt x="985074" y="108966"/>
                    <a:pt x="985036" y="108966"/>
                    <a:pt x="985007" y="108966"/>
                  </a:cubicBezTo>
                  <a:lnTo>
                    <a:pt x="985007" y="108966"/>
                  </a:lnTo>
                  <a:cubicBezTo>
                    <a:pt x="955036" y="108966"/>
                    <a:pt x="930738" y="84572"/>
                    <a:pt x="930738" y="54483"/>
                  </a:cubicBezTo>
                  <a:close/>
                  <a:moveTo>
                    <a:pt x="465369" y="54483"/>
                  </a:moveTo>
                  <a:cubicBezTo>
                    <a:pt x="465417" y="24414"/>
                    <a:pt x="489686" y="52"/>
                    <a:pt x="519638" y="0"/>
                  </a:cubicBezTo>
                  <a:lnTo>
                    <a:pt x="519638" y="0"/>
                  </a:lnTo>
                  <a:cubicBezTo>
                    <a:pt x="549610" y="0"/>
                    <a:pt x="573908" y="24393"/>
                    <a:pt x="573908" y="54483"/>
                  </a:cubicBezTo>
                  <a:lnTo>
                    <a:pt x="573908" y="54483"/>
                  </a:lnTo>
                  <a:cubicBezTo>
                    <a:pt x="573965" y="84525"/>
                    <a:pt x="549752" y="108909"/>
                    <a:pt x="519828" y="108966"/>
                  </a:cubicBezTo>
                  <a:cubicBezTo>
                    <a:pt x="519762" y="108966"/>
                    <a:pt x="519705" y="108966"/>
                    <a:pt x="519638" y="108966"/>
                  </a:cubicBezTo>
                  <a:lnTo>
                    <a:pt x="519638" y="108966"/>
                  </a:lnTo>
                  <a:cubicBezTo>
                    <a:pt x="489667" y="108966"/>
                    <a:pt x="465369" y="84572"/>
                    <a:pt x="465369" y="54483"/>
                  </a:cubicBezTo>
                  <a:close/>
                  <a:moveTo>
                    <a:pt x="474" y="54483"/>
                  </a:moveTo>
                  <a:cubicBezTo>
                    <a:pt x="474" y="24393"/>
                    <a:pt x="24771" y="0"/>
                    <a:pt x="54744" y="0"/>
                  </a:cubicBezTo>
                  <a:lnTo>
                    <a:pt x="54744" y="0"/>
                  </a:lnTo>
                  <a:cubicBezTo>
                    <a:pt x="84694" y="52"/>
                    <a:pt x="108961" y="24414"/>
                    <a:pt x="109013" y="54483"/>
                  </a:cubicBezTo>
                  <a:lnTo>
                    <a:pt x="109013" y="54483"/>
                  </a:lnTo>
                  <a:cubicBezTo>
                    <a:pt x="109013" y="84572"/>
                    <a:pt x="84716" y="108966"/>
                    <a:pt x="54744" y="108966"/>
                  </a:cubicBezTo>
                  <a:lnTo>
                    <a:pt x="54744" y="108966"/>
                  </a:lnTo>
                  <a:cubicBezTo>
                    <a:pt x="24825" y="109280"/>
                    <a:pt x="317" y="85192"/>
                    <a:pt x="3" y="55150"/>
                  </a:cubicBezTo>
                  <a:cubicBezTo>
                    <a:pt x="1" y="54931"/>
                    <a:pt x="0" y="54702"/>
                    <a:pt x="0" y="54483"/>
                  </a:cubicBezTo>
                  <a:close/>
                </a:path>
              </a:pathLst>
            </a:custGeom>
            <a:grpFill/>
            <a:ln w="9469" cap="flat">
              <a:noFill/>
              <a:prstDash val="solid"/>
              <a:miter/>
            </a:ln>
          </p:spPr>
          <p:txBody>
            <a:bodyPr rtlCol="0" anchor="ctr"/>
            <a:lstStyle/>
            <a:p>
              <a:endParaRPr lang="en-EG"/>
            </a:p>
          </p:txBody>
        </p:sp>
        <p:sp>
          <p:nvSpPr>
            <p:cNvPr id="30" name="Freeform 95">
              <a:extLst>
                <a:ext uri="{FF2B5EF4-FFF2-40B4-BE49-F238E27FC236}">
                  <a16:creationId xmlns:a16="http://schemas.microsoft.com/office/drawing/2014/main" id="{BF0116E7-D31F-3CD0-A345-6B0AA5754B8F}"/>
                </a:ext>
              </a:extLst>
            </p:cNvPr>
            <p:cNvSpPr/>
            <p:nvPr/>
          </p:nvSpPr>
          <p:spPr>
            <a:xfrm>
              <a:off x="587375" y="5016106"/>
              <a:ext cx="910624" cy="914209"/>
            </a:xfrm>
            <a:custGeom>
              <a:avLst/>
              <a:gdLst>
                <a:gd name="connsiteX0" fmla="*/ 910624 w 910624"/>
                <a:gd name="connsiteY0" fmla="*/ 457105 h 914209"/>
                <a:gd name="connsiteX1" fmla="*/ 455312 w 910624"/>
                <a:gd name="connsiteY1" fmla="*/ 914209 h 914209"/>
                <a:gd name="connsiteX2" fmla="*/ 0 w 910624"/>
                <a:gd name="connsiteY2" fmla="*/ 457105 h 914209"/>
                <a:gd name="connsiteX3" fmla="*/ 455312 w 910624"/>
                <a:gd name="connsiteY3" fmla="*/ 0 h 914209"/>
                <a:gd name="connsiteX4" fmla="*/ 910624 w 910624"/>
                <a:gd name="connsiteY4" fmla="*/ 457105 h 91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624" h="914209">
                  <a:moveTo>
                    <a:pt x="910624" y="457105"/>
                  </a:moveTo>
                  <a:cubicBezTo>
                    <a:pt x="910624" y="709557"/>
                    <a:pt x="706774" y="914209"/>
                    <a:pt x="455312" y="914209"/>
                  </a:cubicBezTo>
                  <a:cubicBezTo>
                    <a:pt x="203850" y="914209"/>
                    <a:pt x="0" y="709557"/>
                    <a:pt x="0" y="457105"/>
                  </a:cubicBezTo>
                  <a:cubicBezTo>
                    <a:pt x="0" y="204653"/>
                    <a:pt x="203850" y="0"/>
                    <a:pt x="455312" y="0"/>
                  </a:cubicBezTo>
                  <a:cubicBezTo>
                    <a:pt x="706774" y="0"/>
                    <a:pt x="910624" y="204653"/>
                    <a:pt x="910624" y="457105"/>
                  </a:cubicBezTo>
                  <a:close/>
                </a:path>
              </a:pathLst>
            </a:custGeom>
            <a:gradFill>
              <a:gsLst>
                <a:gs pos="100000">
                  <a:schemeClr val="accent1">
                    <a:lumMod val="75000"/>
                  </a:schemeClr>
                </a:gs>
                <a:gs pos="0">
                  <a:schemeClr val="accent1"/>
                </a:gs>
              </a:gsLst>
              <a:lin ang="0" scaled="0"/>
            </a:gradFill>
            <a:ln w="9469" cap="flat">
              <a:noFill/>
              <a:prstDash val="solid"/>
              <a:miter/>
            </a:ln>
          </p:spPr>
          <p:txBody>
            <a:bodyPr rtlCol="0" anchor="ctr"/>
            <a:lstStyle/>
            <a:p>
              <a:endParaRPr lang="en-EG"/>
            </a:p>
          </p:txBody>
        </p:sp>
      </p:grpSp>
      <p:pic>
        <p:nvPicPr>
          <p:cNvPr id="23" name="Picture Placeholder 22">
            <a:extLst>
              <a:ext uri="{FF2B5EF4-FFF2-40B4-BE49-F238E27FC236}">
                <a16:creationId xmlns:a16="http://schemas.microsoft.com/office/drawing/2014/main" id="{1C986963-6D7F-553E-6BEE-44A673A2C305}"/>
              </a:ext>
            </a:extLst>
          </p:cNvPr>
          <p:cNvPicPr>
            <a:picLocks noGrp="1" noChangeAspect="1"/>
          </p:cNvPicPr>
          <p:nvPr>
            <p:ph type="pic" sz="quarter" idx="10"/>
          </p:nvPr>
        </p:nvPicPr>
        <p:blipFill>
          <a:blip r:embed="rId2"/>
          <a:srcRect/>
          <a:stretch/>
        </p:blipFill>
        <p:spPr/>
      </p:pic>
    </p:spTree>
    <p:extLst>
      <p:ext uri="{BB962C8B-B14F-4D97-AF65-F5344CB8AC3E}">
        <p14:creationId xmlns:p14="http://schemas.microsoft.com/office/powerpoint/2010/main" val="9192301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C2D04-31D1-3035-2344-B7F7617888A6}"/>
            </a:ext>
          </a:extLst>
        </p:cNvPr>
        <p:cNvGrpSpPr/>
        <p:nvPr/>
      </p:nvGrpSpPr>
      <p:grpSpPr>
        <a:xfrm>
          <a:off x="0" y="0"/>
          <a:ext cx="0" cy="0"/>
          <a:chOff x="0" y="0"/>
          <a:chExt cx="0" cy="0"/>
        </a:xfrm>
      </p:grpSpPr>
      <p:sp>
        <p:nvSpPr>
          <p:cNvPr id="96" name="Arc 95">
            <a:extLst>
              <a:ext uri="{FF2B5EF4-FFF2-40B4-BE49-F238E27FC236}">
                <a16:creationId xmlns:a16="http://schemas.microsoft.com/office/drawing/2014/main" id="{A5E6228D-83FD-BFDE-0844-3C72E05CE49B}"/>
              </a:ext>
            </a:extLst>
          </p:cNvPr>
          <p:cNvSpPr>
            <a:spLocks noChangeAspect="1"/>
          </p:cNvSpPr>
          <p:nvPr/>
        </p:nvSpPr>
        <p:spPr>
          <a:xfrm>
            <a:off x="6694077" y="423547"/>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613A1C9C-4C01-A8DD-8D92-38D6AF97A9CD}"/>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nvGrpSpPr>
          <p:cNvPr id="2" name="Group 1">
            <a:extLst>
              <a:ext uri="{FF2B5EF4-FFF2-40B4-BE49-F238E27FC236}">
                <a16:creationId xmlns:a16="http://schemas.microsoft.com/office/drawing/2014/main" id="{4417099C-2F78-7883-BEBC-C5F83EE7125F}"/>
              </a:ext>
            </a:extLst>
          </p:cNvPr>
          <p:cNvGrpSpPr/>
          <p:nvPr/>
        </p:nvGrpSpPr>
        <p:grpSpPr>
          <a:xfrm>
            <a:off x="1117306" y="6113150"/>
            <a:ext cx="1120945" cy="321301"/>
            <a:chOff x="1117306" y="6113150"/>
            <a:chExt cx="1120945" cy="321301"/>
          </a:xfrm>
        </p:grpSpPr>
        <p:sp>
          <p:nvSpPr>
            <p:cNvPr id="4" name="Arc 3">
              <a:extLst>
                <a:ext uri="{FF2B5EF4-FFF2-40B4-BE49-F238E27FC236}">
                  <a16:creationId xmlns:a16="http://schemas.microsoft.com/office/drawing/2014/main" id="{E26FFE5B-8F3A-F036-7124-AFA7C2DB86B7}"/>
                </a:ext>
              </a:extLst>
            </p:cNvPr>
            <p:cNvSpPr>
              <a:spLocks noChangeAspect="1"/>
            </p:cNvSpPr>
            <p:nvPr/>
          </p:nvSpPr>
          <p:spPr>
            <a:xfrm>
              <a:off x="1117306"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 name="Arc 5">
              <a:extLst>
                <a:ext uri="{FF2B5EF4-FFF2-40B4-BE49-F238E27FC236}">
                  <a16:creationId xmlns:a16="http://schemas.microsoft.com/office/drawing/2014/main" id="{927F11CF-7CEF-B584-85A8-E4EBB6310C0A}"/>
                </a:ext>
              </a:extLst>
            </p:cNvPr>
            <p:cNvSpPr>
              <a:spLocks noChangeAspect="1"/>
            </p:cNvSpPr>
            <p:nvPr/>
          </p:nvSpPr>
          <p:spPr>
            <a:xfrm>
              <a:off x="1517129" y="6113150"/>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 name="Arc 6">
              <a:extLst>
                <a:ext uri="{FF2B5EF4-FFF2-40B4-BE49-F238E27FC236}">
                  <a16:creationId xmlns:a16="http://schemas.microsoft.com/office/drawing/2014/main" id="{685A790E-881F-83F0-48DF-0CD441A75E4A}"/>
                </a:ext>
              </a:extLst>
            </p:cNvPr>
            <p:cNvSpPr>
              <a:spLocks noChangeAspect="1"/>
            </p:cNvSpPr>
            <p:nvPr/>
          </p:nvSpPr>
          <p:spPr>
            <a:xfrm>
              <a:off x="1972713"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sp>
        <p:nvSpPr>
          <p:cNvPr id="9" name="TextBox 8">
            <a:extLst>
              <a:ext uri="{FF2B5EF4-FFF2-40B4-BE49-F238E27FC236}">
                <a16:creationId xmlns:a16="http://schemas.microsoft.com/office/drawing/2014/main" id="{B5E562CB-CD7E-9156-5392-3337E5EE84FA}"/>
              </a:ext>
            </a:extLst>
          </p:cNvPr>
          <p:cNvSpPr txBox="1"/>
          <p:nvPr/>
        </p:nvSpPr>
        <p:spPr>
          <a:xfrm>
            <a:off x="758729" y="1875395"/>
            <a:ext cx="5337271" cy="584775"/>
          </a:xfrm>
          <a:prstGeom prst="rect">
            <a:avLst/>
          </a:prstGeom>
          <a:noFill/>
        </p:spPr>
        <p:txBody>
          <a:bodyPr wrap="square">
            <a:spAutoFit/>
          </a:bodyPr>
          <a:lstStyle/>
          <a:p>
            <a:r>
              <a:rPr lang="en-US" sz="3200" b="1" dirty="0">
                <a:solidFill>
                  <a:schemeClr val="accent1"/>
                </a:solidFill>
                <a:latin typeface="Montserrat" panose="00000500000000000000" pitchFamily="2" charset="0"/>
              </a:rPr>
              <a:t>Read Dataset</a:t>
            </a:r>
            <a:endParaRPr lang="en-GB" sz="3200" b="1" dirty="0">
              <a:solidFill>
                <a:schemeClr val="accent1"/>
              </a:solidFill>
              <a:latin typeface="Montserrat" panose="00000500000000000000" pitchFamily="2" charset="0"/>
            </a:endParaRPr>
          </a:p>
        </p:txBody>
      </p:sp>
      <p:sp>
        <p:nvSpPr>
          <p:cNvPr id="29" name="TextBox 28">
            <a:extLst>
              <a:ext uri="{FF2B5EF4-FFF2-40B4-BE49-F238E27FC236}">
                <a16:creationId xmlns:a16="http://schemas.microsoft.com/office/drawing/2014/main" id="{A69316EB-EE4F-C0C3-5609-9BB360E738A0}"/>
              </a:ext>
            </a:extLst>
          </p:cNvPr>
          <p:cNvSpPr txBox="1"/>
          <p:nvPr/>
        </p:nvSpPr>
        <p:spPr>
          <a:xfrm>
            <a:off x="758729" y="2664333"/>
            <a:ext cx="5510309" cy="2123017"/>
          </a:xfrm>
          <a:prstGeom prst="rect">
            <a:avLst/>
          </a:prstGeom>
          <a:noFill/>
        </p:spPr>
        <p:txBody>
          <a:bodyPr wrap="square">
            <a:spAutoFit/>
          </a:bodyPr>
          <a:lstStyle/>
          <a:p>
            <a:pPr>
              <a:lnSpc>
                <a:spcPct val="150000"/>
              </a:lnSpc>
            </a:pPr>
            <a:r>
              <a:rPr lang="en-US" dirty="0">
                <a:latin typeface="Montserrat" panose="00000500000000000000" pitchFamily="2" charset="0"/>
              </a:rPr>
              <a:t># Read dataset</a:t>
            </a:r>
          </a:p>
          <a:p>
            <a:pPr>
              <a:lnSpc>
                <a:spcPct val="150000"/>
              </a:lnSpc>
            </a:pPr>
            <a:r>
              <a:rPr lang="en-US" dirty="0">
                <a:latin typeface="Montserrat" panose="00000500000000000000" pitchFamily="2" charset="0"/>
              </a:rPr>
              <a:t>data = </a:t>
            </a:r>
            <a:r>
              <a:rPr lang="en-US" dirty="0" err="1">
                <a:latin typeface="Montserrat" panose="00000500000000000000" pitchFamily="2" charset="0"/>
              </a:rPr>
              <a:t>pd.</a:t>
            </a:r>
            <a:r>
              <a:rPr lang="en-US" dirty="0" err="1">
                <a:solidFill>
                  <a:srgbClr val="0070C0"/>
                </a:solidFill>
                <a:latin typeface="Montserrat" panose="00000500000000000000" pitchFamily="2" charset="0"/>
              </a:rPr>
              <a:t>read_csv</a:t>
            </a:r>
            <a:r>
              <a:rPr lang="en-US" dirty="0">
                <a:latin typeface="Montserrat" panose="00000500000000000000" pitchFamily="2" charset="0"/>
              </a:rPr>
              <a:t>('student-mat.csv’, </a:t>
            </a:r>
            <a:r>
              <a:rPr lang="en-US" dirty="0" err="1">
                <a:latin typeface="Montserrat" panose="00000500000000000000" pitchFamily="2" charset="0"/>
              </a:rPr>
              <a:t>sep</a:t>
            </a:r>
            <a:r>
              <a:rPr lang="en-US" dirty="0">
                <a:latin typeface="Montserrat" panose="00000500000000000000" pitchFamily="2" charset="0"/>
              </a:rPr>
              <a:t> = ‘;’)</a:t>
            </a:r>
          </a:p>
          <a:p>
            <a:pPr>
              <a:lnSpc>
                <a:spcPct val="150000"/>
              </a:lnSpc>
            </a:pPr>
            <a:r>
              <a:rPr lang="en-US" dirty="0">
                <a:latin typeface="Montserrat" panose="00000500000000000000" pitchFamily="2" charset="0"/>
              </a:rPr>
              <a:t># Show first five lines to ensure correct loading</a:t>
            </a:r>
          </a:p>
          <a:p>
            <a:pPr>
              <a:lnSpc>
                <a:spcPct val="150000"/>
              </a:lnSpc>
            </a:pPr>
            <a:r>
              <a:rPr lang="en-GB" dirty="0">
                <a:solidFill>
                  <a:schemeClr val="accent1"/>
                </a:solidFill>
                <a:latin typeface="Montserrat" panose="00000500000000000000" pitchFamily="2" charset="0"/>
              </a:rPr>
              <a:t>print</a:t>
            </a:r>
            <a:r>
              <a:rPr lang="en-GB" dirty="0">
                <a:latin typeface="Montserrat" panose="00000500000000000000" pitchFamily="2" charset="0"/>
              </a:rPr>
              <a:t>(</a:t>
            </a:r>
            <a:r>
              <a:rPr lang="en-GB" dirty="0" err="1">
                <a:latin typeface="Montserrat" panose="00000500000000000000" pitchFamily="2" charset="0"/>
              </a:rPr>
              <a:t>data.</a:t>
            </a:r>
            <a:r>
              <a:rPr lang="en-GB" dirty="0" err="1">
                <a:solidFill>
                  <a:srgbClr val="0070C0"/>
                </a:solidFill>
                <a:latin typeface="Montserrat" panose="00000500000000000000" pitchFamily="2" charset="0"/>
              </a:rPr>
              <a:t>head</a:t>
            </a:r>
            <a:r>
              <a:rPr lang="en-GB" dirty="0">
                <a:latin typeface="Montserrat" panose="00000500000000000000" pitchFamily="2" charset="0"/>
              </a:rPr>
              <a:t>())</a:t>
            </a:r>
          </a:p>
        </p:txBody>
      </p:sp>
      <p:pic>
        <p:nvPicPr>
          <p:cNvPr id="13" name="Picture Placeholder 12">
            <a:extLst>
              <a:ext uri="{FF2B5EF4-FFF2-40B4-BE49-F238E27FC236}">
                <a16:creationId xmlns:a16="http://schemas.microsoft.com/office/drawing/2014/main" id="{0D2717C3-6BD5-0E8D-0D2C-B0948134B419}"/>
              </a:ext>
            </a:extLst>
          </p:cNvPr>
          <p:cNvPicPr>
            <a:picLocks noGrp="1" noChangeAspect="1"/>
          </p:cNvPicPr>
          <p:nvPr>
            <p:ph type="pic" sz="quarter" idx="10"/>
          </p:nvPr>
        </p:nvPicPr>
        <p:blipFill>
          <a:blip r:embed="rId2"/>
          <a:srcRect l="1113" t="-748" r="1113" b="-748"/>
          <a:stretch>
            <a:fillRect/>
          </a:stretch>
        </p:blipFill>
        <p:spPr>
          <a:xfrm>
            <a:off x="6269038" y="1008063"/>
            <a:ext cx="5632450" cy="4826000"/>
          </a:xfrm>
          <a:ln>
            <a:solidFill>
              <a:schemeClr val="accent1"/>
            </a:solidFill>
          </a:ln>
        </p:spPr>
      </p:pic>
    </p:spTree>
    <p:extLst>
      <p:ext uri="{BB962C8B-B14F-4D97-AF65-F5344CB8AC3E}">
        <p14:creationId xmlns:p14="http://schemas.microsoft.com/office/powerpoint/2010/main" val="980943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C0F85-AC58-C416-5291-AC603BC15104}"/>
            </a:ext>
          </a:extLst>
        </p:cNvPr>
        <p:cNvGrpSpPr/>
        <p:nvPr/>
      </p:nvGrpSpPr>
      <p:grpSpPr>
        <a:xfrm>
          <a:off x="0" y="0"/>
          <a:ext cx="0" cy="0"/>
          <a:chOff x="0" y="0"/>
          <a:chExt cx="0" cy="0"/>
        </a:xfrm>
      </p:grpSpPr>
      <p:sp>
        <p:nvSpPr>
          <p:cNvPr id="96" name="Arc 95">
            <a:extLst>
              <a:ext uri="{FF2B5EF4-FFF2-40B4-BE49-F238E27FC236}">
                <a16:creationId xmlns:a16="http://schemas.microsoft.com/office/drawing/2014/main" id="{CEE80372-A871-4E20-78EF-CAADAB5B1B8E}"/>
              </a:ext>
            </a:extLst>
          </p:cNvPr>
          <p:cNvSpPr>
            <a:spLocks noChangeAspect="1"/>
          </p:cNvSpPr>
          <p:nvPr/>
        </p:nvSpPr>
        <p:spPr>
          <a:xfrm>
            <a:off x="6694077" y="423547"/>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43424C0D-CB06-EC28-B1C8-D18A4E141792}"/>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nvGrpSpPr>
          <p:cNvPr id="2" name="Group 1">
            <a:extLst>
              <a:ext uri="{FF2B5EF4-FFF2-40B4-BE49-F238E27FC236}">
                <a16:creationId xmlns:a16="http://schemas.microsoft.com/office/drawing/2014/main" id="{85F17A18-C820-EB8E-2354-31CF51971A26}"/>
              </a:ext>
            </a:extLst>
          </p:cNvPr>
          <p:cNvGrpSpPr/>
          <p:nvPr/>
        </p:nvGrpSpPr>
        <p:grpSpPr>
          <a:xfrm>
            <a:off x="1117306" y="6113150"/>
            <a:ext cx="1120945" cy="321301"/>
            <a:chOff x="1117306" y="6113150"/>
            <a:chExt cx="1120945" cy="321301"/>
          </a:xfrm>
        </p:grpSpPr>
        <p:sp>
          <p:nvSpPr>
            <p:cNvPr id="4" name="Arc 3">
              <a:extLst>
                <a:ext uri="{FF2B5EF4-FFF2-40B4-BE49-F238E27FC236}">
                  <a16:creationId xmlns:a16="http://schemas.microsoft.com/office/drawing/2014/main" id="{5EC38BC9-7FC2-C80E-D994-A99090F5978C}"/>
                </a:ext>
              </a:extLst>
            </p:cNvPr>
            <p:cNvSpPr>
              <a:spLocks noChangeAspect="1"/>
            </p:cNvSpPr>
            <p:nvPr/>
          </p:nvSpPr>
          <p:spPr>
            <a:xfrm>
              <a:off x="1117306"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 name="Arc 5">
              <a:extLst>
                <a:ext uri="{FF2B5EF4-FFF2-40B4-BE49-F238E27FC236}">
                  <a16:creationId xmlns:a16="http://schemas.microsoft.com/office/drawing/2014/main" id="{CD8695BB-E493-0162-619C-0FDE550CA140}"/>
                </a:ext>
              </a:extLst>
            </p:cNvPr>
            <p:cNvSpPr>
              <a:spLocks noChangeAspect="1"/>
            </p:cNvSpPr>
            <p:nvPr/>
          </p:nvSpPr>
          <p:spPr>
            <a:xfrm>
              <a:off x="1517129" y="6113150"/>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 name="Arc 6">
              <a:extLst>
                <a:ext uri="{FF2B5EF4-FFF2-40B4-BE49-F238E27FC236}">
                  <a16:creationId xmlns:a16="http://schemas.microsoft.com/office/drawing/2014/main" id="{96856FAA-B71B-4FB7-E572-E29E0CD11610}"/>
                </a:ext>
              </a:extLst>
            </p:cNvPr>
            <p:cNvSpPr>
              <a:spLocks noChangeAspect="1"/>
            </p:cNvSpPr>
            <p:nvPr/>
          </p:nvSpPr>
          <p:spPr>
            <a:xfrm>
              <a:off x="1972713"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sp>
        <p:nvSpPr>
          <p:cNvPr id="9" name="TextBox 8">
            <a:extLst>
              <a:ext uri="{FF2B5EF4-FFF2-40B4-BE49-F238E27FC236}">
                <a16:creationId xmlns:a16="http://schemas.microsoft.com/office/drawing/2014/main" id="{CEA0C582-5385-4886-01EF-9F0F78E14D54}"/>
              </a:ext>
            </a:extLst>
          </p:cNvPr>
          <p:cNvSpPr txBox="1"/>
          <p:nvPr/>
        </p:nvSpPr>
        <p:spPr>
          <a:xfrm>
            <a:off x="758729" y="1875395"/>
            <a:ext cx="5337271" cy="584775"/>
          </a:xfrm>
          <a:prstGeom prst="rect">
            <a:avLst/>
          </a:prstGeom>
          <a:noFill/>
        </p:spPr>
        <p:txBody>
          <a:bodyPr wrap="square">
            <a:spAutoFit/>
          </a:bodyPr>
          <a:lstStyle/>
          <a:p>
            <a:r>
              <a:rPr lang="en-US" sz="3200" b="1" dirty="0">
                <a:solidFill>
                  <a:schemeClr val="accent1"/>
                </a:solidFill>
                <a:latin typeface="Montserrat" panose="00000500000000000000" pitchFamily="2" charset="0"/>
              </a:rPr>
              <a:t>Dataset pre-processing</a:t>
            </a:r>
            <a:endParaRPr lang="en-GB" sz="3200" b="1" dirty="0">
              <a:solidFill>
                <a:schemeClr val="accent1"/>
              </a:solidFill>
              <a:latin typeface="Montserrat" panose="00000500000000000000" pitchFamily="2" charset="0"/>
            </a:endParaRPr>
          </a:p>
        </p:txBody>
      </p:sp>
      <p:sp>
        <p:nvSpPr>
          <p:cNvPr id="29" name="TextBox 28">
            <a:extLst>
              <a:ext uri="{FF2B5EF4-FFF2-40B4-BE49-F238E27FC236}">
                <a16:creationId xmlns:a16="http://schemas.microsoft.com/office/drawing/2014/main" id="{7858275C-C128-5737-83D1-22621CEA3EC1}"/>
              </a:ext>
            </a:extLst>
          </p:cNvPr>
          <p:cNvSpPr txBox="1"/>
          <p:nvPr/>
        </p:nvSpPr>
        <p:spPr>
          <a:xfrm>
            <a:off x="758729" y="2664333"/>
            <a:ext cx="5337271" cy="2123017"/>
          </a:xfrm>
          <a:prstGeom prst="rect">
            <a:avLst/>
          </a:prstGeom>
          <a:noFill/>
        </p:spPr>
        <p:txBody>
          <a:bodyPr wrap="square">
            <a:spAutoFit/>
          </a:bodyPr>
          <a:lstStyle/>
          <a:p>
            <a:pPr>
              <a:lnSpc>
                <a:spcPct val="150000"/>
              </a:lnSpc>
            </a:pPr>
            <a:r>
              <a:rPr lang="en-GB" dirty="0">
                <a:latin typeface="Montserrat" panose="00000500000000000000" pitchFamily="2" charset="0"/>
              </a:rPr>
              <a:t># Delete quotes</a:t>
            </a:r>
          </a:p>
          <a:p>
            <a:pPr>
              <a:lnSpc>
                <a:spcPct val="150000"/>
              </a:lnSpc>
            </a:pPr>
            <a:r>
              <a:rPr lang="en-GB" dirty="0">
                <a:latin typeface="Montserrat" panose="00000500000000000000" pitchFamily="2" charset="0"/>
              </a:rPr>
              <a:t>data['school'] = data['school'].</a:t>
            </a:r>
            <a:r>
              <a:rPr lang="en-GB" dirty="0" err="1">
                <a:solidFill>
                  <a:srgbClr val="0070C0"/>
                </a:solidFill>
                <a:latin typeface="Montserrat" panose="00000500000000000000" pitchFamily="2" charset="0"/>
              </a:rPr>
              <a:t>str</a:t>
            </a:r>
            <a:r>
              <a:rPr lang="en-GB" dirty="0" err="1">
                <a:latin typeface="Montserrat" panose="00000500000000000000" pitchFamily="2" charset="0"/>
              </a:rPr>
              <a:t>.</a:t>
            </a:r>
            <a:r>
              <a:rPr lang="en-GB" dirty="0" err="1">
                <a:solidFill>
                  <a:srgbClr val="0070C0"/>
                </a:solidFill>
                <a:latin typeface="Montserrat" panose="00000500000000000000" pitchFamily="2" charset="0"/>
              </a:rPr>
              <a:t>replace</a:t>
            </a:r>
            <a:r>
              <a:rPr lang="en-GB" dirty="0">
                <a:latin typeface="Montserrat" panose="00000500000000000000" pitchFamily="2" charset="0"/>
              </a:rPr>
              <a:t>('"', '', regex=False)</a:t>
            </a:r>
          </a:p>
          <a:p>
            <a:pPr>
              <a:lnSpc>
                <a:spcPct val="150000"/>
              </a:lnSpc>
            </a:pPr>
            <a:r>
              <a:rPr lang="en-GB" dirty="0">
                <a:solidFill>
                  <a:schemeClr val="accent1"/>
                </a:solidFill>
                <a:latin typeface="Montserrat" panose="00000500000000000000" pitchFamily="2" charset="0"/>
              </a:rPr>
              <a:t>print</a:t>
            </a:r>
            <a:r>
              <a:rPr lang="en-GB" dirty="0">
                <a:latin typeface="Montserrat" panose="00000500000000000000" pitchFamily="2" charset="0"/>
              </a:rPr>
              <a:t>("\n--- Data after </a:t>
            </a:r>
            <a:r>
              <a:rPr lang="en-GB" dirty="0" err="1">
                <a:latin typeface="Montserrat" panose="00000500000000000000" pitchFamily="2" charset="0"/>
              </a:rPr>
              <a:t>delet</a:t>
            </a:r>
            <a:r>
              <a:rPr lang="en-GB" dirty="0">
                <a:latin typeface="Montserrat" panose="00000500000000000000" pitchFamily="2" charset="0"/>
              </a:rPr>
              <a:t> (\") ---")</a:t>
            </a:r>
          </a:p>
          <a:p>
            <a:pPr>
              <a:lnSpc>
                <a:spcPct val="150000"/>
              </a:lnSpc>
            </a:pPr>
            <a:r>
              <a:rPr lang="en-GB" dirty="0">
                <a:solidFill>
                  <a:schemeClr val="accent1"/>
                </a:solidFill>
                <a:latin typeface="Montserrat" panose="00000500000000000000" pitchFamily="2" charset="0"/>
              </a:rPr>
              <a:t>print</a:t>
            </a:r>
            <a:r>
              <a:rPr lang="en-GB" dirty="0">
                <a:latin typeface="Montserrat" panose="00000500000000000000" pitchFamily="2" charset="0"/>
              </a:rPr>
              <a:t>(</a:t>
            </a:r>
            <a:r>
              <a:rPr lang="en-GB" dirty="0" err="1">
                <a:latin typeface="Montserrat" panose="00000500000000000000" pitchFamily="2" charset="0"/>
              </a:rPr>
              <a:t>data.</a:t>
            </a:r>
            <a:r>
              <a:rPr lang="en-GB" dirty="0" err="1">
                <a:solidFill>
                  <a:srgbClr val="0070C0"/>
                </a:solidFill>
                <a:latin typeface="Montserrat" panose="00000500000000000000" pitchFamily="2" charset="0"/>
              </a:rPr>
              <a:t>head</a:t>
            </a:r>
            <a:r>
              <a:rPr lang="en-GB" dirty="0">
                <a:latin typeface="Montserrat" panose="00000500000000000000" pitchFamily="2" charset="0"/>
              </a:rPr>
              <a:t>())</a:t>
            </a:r>
          </a:p>
        </p:txBody>
      </p:sp>
      <p:pic>
        <p:nvPicPr>
          <p:cNvPr id="13" name="Picture Placeholder 12">
            <a:extLst>
              <a:ext uri="{FF2B5EF4-FFF2-40B4-BE49-F238E27FC236}">
                <a16:creationId xmlns:a16="http://schemas.microsoft.com/office/drawing/2014/main" id="{CE9BBBEA-39AB-EB44-3C01-FCC259369AB5}"/>
              </a:ext>
            </a:extLst>
          </p:cNvPr>
          <p:cNvPicPr>
            <a:picLocks noGrp="1" noChangeAspect="1"/>
          </p:cNvPicPr>
          <p:nvPr>
            <p:ph type="pic" sz="quarter" idx="10"/>
          </p:nvPr>
        </p:nvPicPr>
        <p:blipFill>
          <a:blip r:embed="rId2"/>
          <a:srcRect l="1113" r="1113"/>
          <a:stretch>
            <a:fillRect/>
          </a:stretch>
        </p:blipFill>
        <p:spPr>
          <a:xfrm>
            <a:off x="6269038" y="1008063"/>
            <a:ext cx="5632450" cy="4826000"/>
          </a:xfrm>
          <a:ln>
            <a:solidFill>
              <a:schemeClr val="accent1"/>
            </a:solidFill>
          </a:ln>
        </p:spPr>
      </p:pic>
    </p:spTree>
    <p:extLst>
      <p:ext uri="{BB962C8B-B14F-4D97-AF65-F5344CB8AC3E}">
        <p14:creationId xmlns:p14="http://schemas.microsoft.com/office/powerpoint/2010/main" val="4128017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3E46C-8B3E-7976-2A2E-60A70F78A900}"/>
            </a:ext>
          </a:extLst>
        </p:cNvPr>
        <p:cNvGrpSpPr/>
        <p:nvPr/>
      </p:nvGrpSpPr>
      <p:grpSpPr>
        <a:xfrm>
          <a:off x="0" y="0"/>
          <a:ext cx="0" cy="0"/>
          <a:chOff x="0" y="0"/>
          <a:chExt cx="0" cy="0"/>
        </a:xfrm>
      </p:grpSpPr>
      <p:sp>
        <p:nvSpPr>
          <p:cNvPr id="96" name="Arc 95">
            <a:extLst>
              <a:ext uri="{FF2B5EF4-FFF2-40B4-BE49-F238E27FC236}">
                <a16:creationId xmlns:a16="http://schemas.microsoft.com/office/drawing/2014/main" id="{C30B88EA-AD91-BD36-7399-0D899BF79DB0}"/>
              </a:ext>
            </a:extLst>
          </p:cNvPr>
          <p:cNvSpPr>
            <a:spLocks noChangeAspect="1"/>
          </p:cNvSpPr>
          <p:nvPr/>
        </p:nvSpPr>
        <p:spPr>
          <a:xfrm>
            <a:off x="6694077" y="423547"/>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B4B2BA36-F175-ED7B-365C-950DDD80FA77}"/>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nvGrpSpPr>
          <p:cNvPr id="2" name="Group 1">
            <a:extLst>
              <a:ext uri="{FF2B5EF4-FFF2-40B4-BE49-F238E27FC236}">
                <a16:creationId xmlns:a16="http://schemas.microsoft.com/office/drawing/2014/main" id="{F632A930-1239-617F-40C6-51FB248A0D29}"/>
              </a:ext>
            </a:extLst>
          </p:cNvPr>
          <p:cNvGrpSpPr/>
          <p:nvPr/>
        </p:nvGrpSpPr>
        <p:grpSpPr>
          <a:xfrm>
            <a:off x="1117306" y="6113150"/>
            <a:ext cx="1120945" cy="321301"/>
            <a:chOff x="1117306" y="6113150"/>
            <a:chExt cx="1120945" cy="321301"/>
          </a:xfrm>
        </p:grpSpPr>
        <p:sp>
          <p:nvSpPr>
            <p:cNvPr id="4" name="Arc 3">
              <a:extLst>
                <a:ext uri="{FF2B5EF4-FFF2-40B4-BE49-F238E27FC236}">
                  <a16:creationId xmlns:a16="http://schemas.microsoft.com/office/drawing/2014/main" id="{02871B49-D380-8C66-9DDE-F1657E92E053}"/>
                </a:ext>
              </a:extLst>
            </p:cNvPr>
            <p:cNvSpPr>
              <a:spLocks noChangeAspect="1"/>
            </p:cNvSpPr>
            <p:nvPr/>
          </p:nvSpPr>
          <p:spPr>
            <a:xfrm>
              <a:off x="1117306"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 name="Arc 5">
              <a:extLst>
                <a:ext uri="{FF2B5EF4-FFF2-40B4-BE49-F238E27FC236}">
                  <a16:creationId xmlns:a16="http://schemas.microsoft.com/office/drawing/2014/main" id="{50F8ED21-F28A-BD8C-C730-97DA562AFAB0}"/>
                </a:ext>
              </a:extLst>
            </p:cNvPr>
            <p:cNvSpPr>
              <a:spLocks noChangeAspect="1"/>
            </p:cNvSpPr>
            <p:nvPr/>
          </p:nvSpPr>
          <p:spPr>
            <a:xfrm>
              <a:off x="1517129" y="6113150"/>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 name="Arc 6">
              <a:extLst>
                <a:ext uri="{FF2B5EF4-FFF2-40B4-BE49-F238E27FC236}">
                  <a16:creationId xmlns:a16="http://schemas.microsoft.com/office/drawing/2014/main" id="{E36AC527-C97E-E279-AD50-90695F044E05}"/>
                </a:ext>
              </a:extLst>
            </p:cNvPr>
            <p:cNvSpPr>
              <a:spLocks noChangeAspect="1"/>
            </p:cNvSpPr>
            <p:nvPr/>
          </p:nvSpPr>
          <p:spPr>
            <a:xfrm>
              <a:off x="1972713"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sp>
        <p:nvSpPr>
          <p:cNvPr id="9" name="TextBox 8">
            <a:extLst>
              <a:ext uri="{FF2B5EF4-FFF2-40B4-BE49-F238E27FC236}">
                <a16:creationId xmlns:a16="http://schemas.microsoft.com/office/drawing/2014/main" id="{9CC157DC-7F9D-7C6D-A165-72CC320BF8EA}"/>
              </a:ext>
            </a:extLst>
          </p:cNvPr>
          <p:cNvSpPr txBox="1"/>
          <p:nvPr/>
        </p:nvSpPr>
        <p:spPr>
          <a:xfrm>
            <a:off x="758729" y="1418195"/>
            <a:ext cx="5337271" cy="584775"/>
          </a:xfrm>
          <a:prstGeom prst="rect">
            <a:avLst/>
          </a:prstGeom>
          <a:noFill/>
        </p:spPr>
        <p:txBody>
          <a:bodyPr wrap="square">
            <a:spAutoFit/>
          </a:bodyPr>
          <a:lstStyle/>
          <a:p>
            <a:r>
              <a:rPr lang="en-US" sz="3200" b="1" dirty="0">
                <a:solidFill>
                  <a:schemeClr val="accent1"/>
                </a:solidFill>
                <a:latin typeface="Montserrat" panose="00000500000000000000" pitchFamily="2" charset="0"/>
              </a:rPr>
              <a:t>Dataset pre-processing</a:t>
            </a:r>
            <a:endParaRPr lang="en-GB" sz="3200" b="1" dirty="0">
              <a:solidFill>
                <a:schemeClr val="accent1"/>
              </a:solidFill>
              <a:latin typeface="Montserrat" panose="00000500000000000000" pitchFamily="2" charset="0"/>
            </a:endParaRPr>
          </a:p>
        </p:txBody>
      </p:sp>
      <p:sp>
        <p:nvSpPr>
          <p:cNvPr id="29" name="TextBox 28">
            <a:extLst>
              <a:ext uri="{FF2B5EF4-FFF2-40B4-BE49-F238E27FC236}">
                <a16:creationId xmlns:a16="http://schemas.microsoft.com/office/drawing/2014/main" id="{33E242DF-4CAA-7F05-5436-3A453FD1482B}"/>
              </a:ext>
            </a:extLst>
          </p:cNvPr>
          <p:cNvSpPr txBox="1"/>
          <p:nvPr/>
        </p:nvSpPr>
        <p:spPr>
          <a:xfrm>
            <a:off x="758729" y="2100453"/>
            <a:ext cx="5510309" cy="2954014"/>
          </a:xfrm>
          <a:prstGeom prst="rect">
            <a:avLst/>
          </a:prstGeom>
          <a:noFill/>
        </p:spPr>
        <p:txBody>
          <a:bodyPr wrap="square">
            <a:spAutoFit/>
          </a:bodyPr>
          <a:lstStyle/>
          <a:p>
            <a:pPr>
              <a:lnSpc>
                <a:spcPct val="150000"/>
              </a:lnSpc>
            </a:pPr>
            <a:r>
              <a:rPr lang="en-GB" dirty="0" err="1">
                <a:latin typeface="Montserrat" panose="00000500000000000000" pitchFamily="2" charset="0"/>
              </a:rPr>
              <a:t>split_data</a:t>
            </a:r>
            <a:r>
              <a:rPr lang="en-GB" dirty="0">
                <a:latin typeface="Montserrat" panose="00000500000000000000" pitchFamily="2" charset="0"/>
              </a:rPr>
              <a:t> = data['school'].</a:t>
            </a:r>
            <a:r>
              <a:rPr lang="en-GB" dirty="0" err="1">
                <a:solidFill>
                  <a:srgbClr val="0070C0"/>
                </a:solidFill>
                <a:latin typeface="Montserrat" panose="00000500000000000000" pitchFamily="2" charset="0"/>
              </a:rPr>
              <a:t>str</a:t>
            </a:r>
            <a:r>
              <a:rPr lang="en-GB" dirty="0" err="1">
                <a:latin typeface="Montserrat" panose="00000500000000000000" pitchFamily="2" charset="0"/>
              </a:rPr>
              <a:t>.</a:t>
            </a:r>
            <a:r>
              <a:rPr lang="en-GB" dirty="0" err="1">
                <a:solidFill>
                  <a:srgbClr val="0070C0"/>
                </a:solidFill>
                <a:latin typeface="Montserrat" panose="00000500000000000000" pitchFamily="2" charset="0"/>
              </a:rPr>
              <a:t>split</a:t>
            </a:r>
            <a:r>
              <a:rPr lang="en-GB" dirty="0">
                <a:latin typeface="Montserrat" panose="00000500000000000000" pitchFamily="2" charset="0"/>
              </a:rPr>
              <a:t>(';', expand=True)</a:t>
            </a:r>
          </a:p>
          <a:p>
            <a:pPr>
              <a:lnSpc>
                <a:spcPct val="150000"/>
              </a:lnSpc>
            </a:pPr>
            <a:r>
              <a:rPr lang="en-GB" dirty="0">
                <a:latin typeface="Montserrat" panose="00000500000000000000" pitchFamily="2" charset="0"/>
              </a:rPr>
              <a:t># </a:t>
            </a:r>
            <a:r>
              <a:rPr lang="en-US" dirty="0">
                <a:latin typeface="Montserrat" panose="00000500000000000000" pitchFamily="2" charset="0"/>
              </a:rPr>
              <a:t>We can name the new columns if we want.</a:t>
            </a:r>
          </a:p>
          <a:p>
            <a:pPr>
              <a:lnSpc>
                <a:spcPct val="150000"/>
              </a:lnSpc>
            </a:pPr>
            <a:r>
              <a:rPr lang="en-GB" dirty="0" err="1">
                <a:latin typeface="Montserrat" panose="00000500000000000000" pitchFamily="2" charset="0"/>
              </a:rPr>
              <a:t>split_data.</a:t>
            </a:r>
            <a:r>
              <a:rPr lang="en-GB" dirty="0" err="1">
                <a:solidFill>
                  <a:srgbClr val="0070C0"/>
                </a:solidFill>
                <a:latin typeface="Montserrat" panose="00000500000000000000" pitchFamily="2" charset="0"/>
              </a:rPr>
              <a:t>columns</a:t>
            </a:r>
            <a:r>
              <a:rPr lang="en-GB" dirty="0">
                <a:latin typeface="Montserrat" panose="00000500000000000000" pitchFamily="2" charset="0"/>
              </a:rPr>
              <a:t> = [</a:t>
            </a:r>
            <a:r>
              <a:rPr lang="en-GB" dirty="0" err="1">
                <a:latin typeface="Montserrat" panose="00000500000000000000" pitchFamily="2" charset="0"/>
              </a:rPr>
              <a:t>data.</a:t>
            </a:r>
            <a:r>
              <a:rPr lang="en-GB" dirty="0" err="1">
                <a:solidFill>
                  <a:srgbClr val="0070C0"/>
                </a:solidFill>
                <a:latin typeface="Montserrat" panose="00000500000000000000" pitchFamily="2" charset="0"/>
              </a:rPr>
              <a:t>columns</a:t>
            </a:r>
            <a:r>
              <a:rPr lang="en-GB" dirty="0">
                <a:latin typeface="Montserrat" panose="00000500000000000000" pitchFamily="2" charset="0"/>
              </a:rPr>
              <a:t>[</a:t>
            </a:r>
            <a:r>
              <a:rPr lang="en-GB" dirty="0" err="1">
                <a:latin typeface="Montserrat" panose="00000500000000000000" pitchFamily="2" charset="0"/>
              </a:rPr>
              <a:t>i</a:t>
            </a:r>
            <a:r>
              <a:rPr lang="en-GB" dirty="0">
                <a:latin typeface="Montserrat" panose="00000500000000000000" pitchFamily="2" charset="0"/>
              </a:rPr>
              <a:t>] for </a:t>
            </a:r>
            <a:r>
              <a:rPr lang="en-GB" dirty="0" err="1">
                <a:latin typeface="Montserrat" panose="00000500000000000000" pitchFamily="2" charset="0"/>
              </a:rPr>
              <a:t>i</a:t>
            </a:r>
            <a:r>
              <a:rPr lang="en-GB" dirty="0">
                <a:latin typeface="Montserrat" panose="00000500000000000000" pitchFamily="2" charset="0"/>
              </a:rPr>
              <a:t> in range(</a:t>
            </a:r>
            <a:r>
              <a:rPr lang="en-GB" dirty="0" err="1">
                <a:latin typeface="Montserrat" panose="00000500000000000000" pitchFamily="2" charset="0"/>
              </a:rPr>
              <a:t>split_data.</a:t>
            </a:r>
            <a:r>
              <a:rPr lang="en-GB" dirty="0" err="1">
                <a:solidFill>
                  <a:srgbClr val="0070C0"/>
                </a:solidFill>
                <a:latin typeface="Montserrat" panose="00000500000000000000" pitchFamily="2" charset="0"/>
              </a:rPr>
              <a:t>shape</a:t>
            </a:r>
            <a:r>
              <a:rPr lang="en-GB" dirty="0">
                <a:latin typeface="Montserrat" panose="00000500000000000000" pitchFamily="2" charset="0"/>
              </a:rPr>
              <a:t>[1])]</a:t>
            </a:r>
          </a:p>
          <a:p>
            <a:pPr>
              <a:lnSpc>
                <a:spcPct val="150000"/>
              </a:lnSpc>
            </a:pPr>
            <a:r>
              <a:rPr lang="en-GB" dirty="0">
                <a:solidFill>
                  <a:schemeClr val="accent1"/>
                </a:solidFill>
                <a:latin typeface="Montserrat" panose="00000500000000000000" pitchFamily="2" charset="0"/>
              </a:rPr>
              <a:t>print</a:t>
            </a:r>
            <a:r>
              <a:rPr lang="en-GB" dirty="0">
                <a:latin typeface="Montserrat" panose="00000500000000000000" pitchFamily="2" charset="0"/>
              </a:rPr>
              <a:t>("\n--- Data after split ---")</a:t>
            </a:r>
          </a:p>
          <a:p>
            <a:pPr>
              <a:lnSpc>
                <a:spcPct val="150000"/>
              </a:lnSpc>
            </a:pPr>
            <a:r>
              <a:rPr lang="en-GB" dirty="0">
                <a:solidFill>
                  <a:schemeClr val="accent1"/>
                </a:solidFill>
                <a:latin typeface="Montserrat" panose="00000500000000000000" pitchFamily="2" charset="0"/>
              </a:rPr>
              <a:t>print</a:t>
            </a:r>
            <a:r>
              <a:rPr lang="en-GB" dirty="0">
                <a:latin typeface="Montserrat" panose="00000500000000000000" pitchFamily="2" charset="0"/>
              </a:rPr>
              <a:t>(</a:t>
            </a:r>
            <a:r>
              <a:rPr lang="en-GB" dirty="0" err="1">
                <a:latin typeface="Montserrat" panose="00000500000000000000" pitchFamily="2" charset="0"/>
              </a:rPr>
              <a:t>split_data.</a:t>
            </a:r>
            <a:r>
              <a:rPr lang="en-GB" dirty="0" err="1">
                <a:solidFill>
                  <a:srgbClr val="0070C0"/>
                </a:solidFill>
                <a:latin typeface="Montserrat" panose="00000500000000000000" pitchFamily="2" charset="0"/>
              </a:rPr>
              <a:t>head</a:t>
            </a:r>
            <a:r>
              <a:rPr lang="en-GB" dirty="0">
                <a:latin typeface="Montserrat" panose="00000500000000000000" pitchFamily="2" charset="0"/>
              </a:rPr>
              <a:t>())</a:t>
            </a:r>
          </a:p>
        </p:txBody>
      </p:sp>
      <p:pic>
        <p:nvPicPr>
          <p:cNvPr id="13" name="Picture Placeholder 12">
            <a:extLst>
              <a:ext uri="{FF2B5EF4-FFF2-40B4-BE49-F238E27FC236}">
                <a16:creationId xmlns:a16="http://schemas.microsoft.com/office/drawing/2014/main" id="{23F9284F-9286-3070-ED08-88259E0F70F8}"/>
              </a:ext>
            </a:extLst>
          </p:cNvPr>
          <p:cNvPicPr>
            <a:picLocks noGrp="1" noChangeAspect="1"/>
          </p:cNvPicPr>
          <p:nvPr>
            <p:ph type="pic" sz="quarter" idx="10"/>
          </p:nvPr>
        </p:nvPicPr>
        <p:blipFill>
          <a:blip r:embed="rId2"/>
          <a:srcRect l="1877" r="1877"/>
          <a:stretch>
            <a:fillRect/>
          </a:stretch>
        </p:blipFill>
        <p:spPr>
          <a:xfrm>
            <a:off x="6269038" y="1008063"/>
            <a:ext cx="5632450" cy="4826000"/>
          </a:xfrm>
          <a:ln>
            <a:solidFill>
              <a:schemeClr val="accent1"/>
            </a:solidFill>
          </a:ln>
        </p:spPr>
      </p:pic>
    </p:spTree>
    <p:extLst>
      <p:ext uri="{BB962C8B-B14F-4D97-AF65-F5344CB8AC3E}">
        <p14:creationId xmlns:p14="http://schemas.microsoft.com/office/powerpoint/2010/main" val="30584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C977B-C23F-962A-0CDE-F85A55FE3CF8}"/>
            </a:ext>
          </a:extLst>
        </p:cNvPr>
        <p:cNvGrpSpPr/>
        <p:nvPr/>
      </p:nvGrpSpPr>
      <p:grpSpPr>
        <a:xfrm>
          <a:off x="0" y="0"/>
          <a:ext cx="0" cy="0"/>
          <a:chOff x="0" y="0"/>
          <a:chExt cx="0" cy="0"/>
        </a:xfrm>
      </p:grpSpPr>
      <p:sp>
        <p:nvSpPr>
          <p:cNvPr id="96" name="Arc 95">
            <a:extLst>
              <a:ext uri="{FF2B5EF4-FFF2-40B4-BE49-F238E27FC236}">
                <a16:creationId xmlns:a16="http://schemas.microsoft.com/office/drawing/2014/main" id="{A3C68B91-22DB-BE65-8046-7EEB7D78B2D3}"/>
              </a:ext>
            </a:extLst>
          </p:cNvPr>
          <p:cNvSpPr>
            <a:spLocks noChangeAspect="1"/>
          </p:cNvSpPr>
          <p:nvPr/>
        </p:nvSpPr>
        <p:spPr>
          <a:xfrm>
            <a:off x="6694077" y="423547"/>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E44BAF83-7EEC-967F-9BE1-4610E57A3C54}"/>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nvGrpSpPr>
          <p:cNvPr id="2" name="Group 1">
            <a:extLst>
              <a:ext uri="{FF2B5EF4-FFF2-40B4-BE49-F238E27FC236}">
                <a16:creationId xmlns:a16="http://schemas.microsoft.com/office/drawing/2014/main" id="{F37B53F4-3589-8EBA-1CBA-3B8467A80DCC}"/>
              </a:ext>
            </a:extLst>
          </p:cNvPr>
          <p:cNvGrpSpPr/>
          <p:nvPr/>
        </p:nvGrpSpPr>
        <p:grpSpPr>
          <a:xfrm>
            <a:off x="1117306" y="6113150"/>
            <a:ext cx="1120945" cy="321301"/>
            <a:chOff x="1117306" y="6113150"/>
            <a:chExt cx="1120945" cy="321301"/>
          </a:xfrm>
        </p:grpSpPr>
        <p:sp>
          <p:nvSpPr>
            <p:cNvPr id="4" name="Arc 3">
              <a:extLst>
                <a:ext uri="{FF2B5EF4-FFF2-40B4-BE49-F238E27FC236}">
                  <a16:creationId xmlns:a16="http://schemas.microsoft.com/office/drawing/2014/main" id="{2B7CE6DC-3488-8900-8EA7-709AE8AA1899}"/>
                </a:ext>
              </a:extLst>
            </p:cNvPr>
            <p:cNvSpPr>
              <a:spLocks noChangeAspect="1"/>
            </p:cNvSpPr>
            <p:nvPr/>
          </p:nvSpPr>
          <p:spPr>
            <a:xfrm>
              <a:off x="1117306"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 name="Arc 5">
              <a:extLst>
                <a:ext uri="{FF2B5EF4-FFF2-40B4-BE49-F238E27FC236}">
                  <a16:creationId xmlns:a16="http://schemas.microsoft.com/office/drawing/2014/main" id="{BD090207-17F9-8051-BC4F-0458A74BD861}"/>
                </a:ext>
              </a:extLst>
            </p:cNvPr>
            <p:cNvSpPr>
              <a:spLocks noChangeAspect="1"/>
            </p:cNvSpPr>
            <p:nvPr/>
          </p:nvSpPr>
          <p:spPr>
            <a:xfrm>
              <a:off x="1517129" y="6113150"/>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 name="Arc 6">
              <a:extLst>
                <a:ext uri="{FF2B5EF4-FFF2-40B4-BE49-F238E27FC236}">
                  <a16:creationId xmlns:a16="http://schemas.microsoft.com/office/drawing/2014/main" id="{676CB0FB-4F3C-CDF4-0E3F-A3186911B8B0}"/>
                </a:ext>
              </a:extLst>
            </p:cNvPr>
            <p:cNvSpPr>
              <a:spLocks noChangeAspect="1"/>
            </p:cNvSpPr>
            <p:nvPr/>
          </p:nvSpPr>
          <p:spPr>
            <a:xfrm>
              <a:off x="1972713"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sp>
        <p:nvSpPr>
          <p:cNvPr id="9" name="TextBox 8">
            <a:extLst>
              <a:ext uri="{FF2B5EF4-FFF2-40B4-BE49-F238E27FC236}">
                <a16:creationId xmlns:a16="http://schemas.microsoft.com/office/drawing/2014/main" id="{349C3FFE-5DEB-CACF-6559-A619017F113E}"/>
              </a:ext>
            </a:extLst>
          </p:cNvPr>
          <p:cNvSpPr txBox="1"/>
          <p:nvPr/>
        </p:nvSpPr>
        <p:spPr>
          <a:xfrm>
            <a:off x="758729" y="1418195"/>
            <a:ext cx="5337271" cy="584775"/>
          </a:xfrm>
          <a:prstGeom prst="rect">
            <a:avLst/>
          </a:prstGeom>
          <a:noFill/>
        </p:spPr>
        <p:txBody>
          <a:bodyPr wrap="square">
            <a:spAutoFit/>
          </a:bodyPr>
          <a:lstStyle/>
          <a:p>
            <a:r>
              <a:rPr lang="en-US" sz="3200" b="1" dirty="0">
                <a:solidFill>
                  <a:schemeClr val="accent1"/>
                </a:solidFill>
                <a:latin typeface="Montserrat" panose="00000500000000000000" pitchFamily="2" charset="0"/>
              </a:rPr>
              <a:t>Dataset pre-processing</a:t>
            </a:r>
            <a:endParaRPr lang="en-GB" sz="3200" b="1" dirty="0">
              <a:solidFill>
                <a:schemeClr val="accent1"/>
              </a:solidFill>
              <a:latin typeface="Montserrat" panose="00000500000000000000" pitchFamily="2" charset="0"/>
            </a:endParaRPr>
          </a:p>
        </p:txBody>
      </p:sp>
      <p:sp>
        <p:nvSpPr>
          <p:cNvPr id="29" name="TextBox 28">
            <a:extLst>
              <a:ext uri="{FF2B5EF4-FFF2-40B4-BE49-F238E27FC236}">
                <a16:creationId xmlns:a16="http://schemas.microsoft.com/office/drawing/2014/main" id="{6FAED43C-0A02-C9A5-6F30-3E4D63C7760B}"/>
              </a:ext>
            </a:extLst>
          </p:cNvPr>
          <p:cNvSpPr txBox="1"/>
          <p:nvPr/>
        </p:nvSpPr>
        <p:spPr>
          <a:xfrm>
            <a:off x="758729" y="2100453"/>
            <a:ext cx="5510309" cy="1707519"/>
          </a:xfrm>
          <a:prstGeom prst="rect">
            <a:avLst/>
          </a:prstGeom>
          <a:noFill/>
        </p:spPr>
        <p:txBody>
          <a:bodyPr wrap="square">
            <a:spAutoFit/>
          </a:bodyPr>
          <a:lstStyle/>
          <a:p>
            <a:pPr>
              <a:lnSpc>
                <a:spcPct val="150000"/>
              </a:lnSpc>
            </a:pPr>
            <a:r>
              <a:rPr lang="en-US" dirty="0">
                <a:solidFill>
                  <a:schemeClr val="accent1"/>
                </a:solidFill>
                <a:latin typeface="Montserrat" panose="00000500000000000000" pitchFamily="2" charset="0"/>
              </a:rPr>
              <a:t>print</a:t>
            </a:r>
            <a:r>
              <a:rPr lang="en-US" dirty="0">
                <a:latin typeface="Montserrat" panose="00000500000000000000" pitchFamily="2" charset="0"/>
              </a:rPr>
              <a:t>("\n--- Check Missing Values ---")</a:t>
            </a:r>
          </a:p>
          <a:p>
            <a:pPr>
              <a:lnSpc>
                <a:spcPct val="150000"/>
              </a:lnSpc>
            </a:pPr>
            <a:r>
              <a:rPr lang="en-US" dirty="0">
                <a:solidFill>
                  <a:schemeClr val="accent1"/>
                </a:solidFill>
                <a:latin typeface="Montserrat" panose="00000500000000000000" pitchFamily="2" charset="0"/>
              </a:rPr>
              <a:t>print</a:t>
            </a:r>
            <a:r>
              <a:rPr lang="en-US" dirty="0">
                <a:latin typeface="Montserrat" panose="00000500000000000000" pitchFamily="2" charset="0"/>
              </a:rPr>
              <a:t>(</a:t>
            </a:r>
            <a:r>
              <a:rPr lang="en-US" dirty="0" err="1">
                <a:latin typeface="Montserrat" panose="00000500000000000000" pitchFamily="2" charset="0"/>
              </a:rPr>
              <a:t>split_data.</a:t>
            </a:r>
            <a:r>
              <a:rPr lang="en-US" dirty="0" err="1">
                <a:solidFill>
                  <a:srgbClr val="0070C0"/>
                </a:solidFill>
                <a:latin typeface="Montserrat" panose="00000500000000000000" pitchFamily="2" charset="0"/>
              </a:rPr>
              <a:t>isnull</a:t>
            </a:r>
            <a:r>
              <a:rPr lang="en-US" dirty="0">
                <a:latin typeface="Montserrat" panose="00000500000000000000" pitchFamily="2" charset="0"/>
              </a:rPr>
              <a:t>().</a:t>
            </a:r>
            <a:r>
              <a:rPr lang="en-US" dirty="0">
                <a:solidFill>
                  <a:srgbClr val="0070C0"/>
                </a:solidFill>
                <a:latin typeface="Montserrat" panose="00000500000000000000" pitchFamily="2" charset="0"/>
              </a:rPr>
              <a:t>sum</a:t>
            </a:r>
            <a:r>
              <a:rPr lang="en-US" dirty="0">
                <a:latin typeface="Montserrat" panose="00000500000000000000" pitchFamily="2" charset="0"/>
              </a:rPr>
              <a:t>())</a:t>
            </a:r>
          </a:p>
          <a:p>
            <a:pPr>
              <a:lnSpc>
                <a:spcPct val="150000"/>
              </a:lnSpc>
            </a:pPr>
            <a:endParaRPr lang="en-US" dirty="0">
              <a:latin typeface="Montserrat" panose="00000500000000000000" pitchFamily="2" charset="0"/>
            </a:endParaRPr>
          </a:p>
          <a:p>
            <a:pPr marL="285750" indent="-285750">
              <a:lnSpc>
                <a:spcPct val="150000"/>
              </a:lnSpc>
              <a:buFont typeface="Arial" panose="020B0604020202020204" pitchFamily="34" charset="0"/>
              <a:buChar char="•"/>
            </a:pPr>
            <a:r>
              <a:rPr lang="en-US" dirty="0">
                <a:solidFill>
                  <a:srgbClr val="C00000"/>
                </a:solidFill>
                <a:latin typeface="Montserrat" panose="00000500000000000000" pitchFamily="2" charset="0"/>
              </a:rPr>
              <a:t>Note that </a:t>
            </a:r>
            <a:r>
              <a:rPr lang="en-US" dirty="0">
                <a:latin typeface="Montserrat" panose="00000500000000000000" pitchFamily="2" charset="0"/>
              </a:rPr>
              <a:t>:there is no missing values</a:t>
            </a:r>
            <a:endParaRPr lang="en-GB" dirty="0">
              <a:latin typeface="Montserrat" panose="00000500000000000000" pitchFamily="2" charset="0"/>
            </a:endParaRPr>
          </a:p>
        </p:txBody>
      </p:sp>
      <p:pic>
        <p:nvPicPr>
          <p:cNvPr id="13" name="Picture Placeholder 12">
            <a:extLst>
              <a:ext uri="{FF2B5EF4-FFF2-40B4-BE49-F238E27FC236}">
                <a16:creationId xmlns:a16="http://schemas.microsoft.com/office/drawing/2014/main" id="{422C569E-2ABF-26C3-51B6-ED7F9227A7B0}"/>
              </a:ext>
            </a:extLst>
          </p:cNvPr>
          <p:cNvPicPr>
            <a:picLocks noGrp="1" noChangeAspect="1"/>
          </p:cNvPicPr>
          <p:nvPr>
            <p:ph type="pic" sz="quarter" idx="10"/>
          </p:nvPr>
        </p:nvPicPr>
        <p:blipFill>
          <a:blip r:embed="rId2"/>
          <a:srcRect l="325" t="210" r="325" b="210"/>
          <a:stretch>
            <a:fillRect/>
          </a:stretch>
        </p:blipFill>
        <p:spPr>
          <a:xfrm>
            <a:off x="6269038" y="744848"/>
            <a:ext cx="5632450" cy="5368301"/>
          </a:xfrm>
          <a:ln>
            <a:solidFill>
              <a:schemeClr val="accent1"/>
            </a:solidFill>
          </a:ln>
        </p:spPr>
      </p:pic>
    </p:spTree>
    <p:extLst>
      <p:ext uri="{BB962C8B-B14F-4D97-AF65-F5344CB8AC3E}">
        <p14:creationId xmlns:p14="http://schemas.microsoft.com/office/powerpoint/2010/main" val="1198859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589AF-09D0-1BBA-4835-5E0FCC467818}"/>
            </a:ext>
          </a:extLst>
        </p:cNvPr>
        <p:cNvGrpSpPr/>
        <p:nvPr/>
      </p:nvGrpSpPr>
      <p:grpSpPr>
        <a:xfrm>
          <a:off x="0" y="0"/>
          <a:ext cx="0" cy="0"/>
          <a:chOff x="0" y="0"/>
          <a:chExt cx="0" cy="0"/>
        </a:xfrm>
      </p:grpSpPr>
      <p:sp>
        <p:nvSpPr>
          <p:cNvPr id="96" name="Arc 95">
            <a:extLst>
              <a:ext uri="{FF2B5EF4-FFF2-40B4-BE49-F238E27FC236}">
                <a16:creationId xmlns:a16="http://schemas.microsoft.com/office/drawing/2014/main" id="{7741FA21-1B6F-CD9A-86A4-55CE0B5D4A73}"/>
              </a:ext>
            </a:extLst>
          </p:cNvPr>
          <p:cNvSpPr>
            <a:spLocks noChangeAspect="1"/>
          </p:cNvSpPr>
          <p:nvPr/>
        </p:nvSpPr>
        <p:spPr>
          <a:xfrm>
            <a:off x="6694077" y="423547"/>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6DB01C58-3314-9316-E7DD-4F5765728343}"/>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nvGrpSpPr>
          <p:cNvPr id="2" name="Group 1">
            <a:extLst>
              <a:ext uri="{FF2B5EF4-FFF2-40B4-BE49-F238E27FC236}">
                <a16:creationId xmlns:a16="http://schemas.microsoft.com/office/drawing/2014/main" id="{8BC119CA-A98A-9189-72B4-752FE75CA6C9}"/>
              </a:ext>
            </a:extLst>
          </p:cNvPr>
          <p:cNvGrpSpPr/>
          <p:nvPr/>
        </p:nvGrpSpPr>
        <p:grpSpPr>
          <a:xfrm>
            <a:off x="1117306" y="6113150"/>
            <a:ext cx="1120945" cy="321301"/>
            <a:chOff x="1117306" y="6113150"/>
            <a:chExt cx="1120945" cy="321301"/>
          </a:xfrm>
        </p:grpSpPr>
        <p:sp>
          <p:nvSpPr>
            <p:cNvPr id="4" name="Arc 3">
              <a:extLst>
                <a:ext uri="{FF2B5EF4-FFF2-40B4-BE49-F238E27FC236}">
                  <a16:creationId xmlns:a16="http://schemas.microsoft.com/office/drawing/2014/main" id="{748BBA61-2862-AD8A-9ACA-0A02044AD017}"/>
                </a:ext>
              </a:extLst>
            </p:cNvPr>
            <p:cNvSpPr>
              <a:spLocks noChangeAspect="1"/>
            </p:cNvSpPr>
            <p:nvPr/>
          </p:nvSpPr>
          <p:spPr>
            <a:xfrm>
              <a:off x="1117306"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 name="Arc 5">
              <a:extLst>
                <a:ext uri="{FF2B5EF4-FFF2-40B4-BE49-F238E27FC236}">
                  <a16:creationId xmlns:a16="http://schemas.microsoft.com/office/drawing/2014/main" id="{6694BE85-AE21-53E8-8C44-3C7F2338C3AA}"/>
                </a:ext>
              </a:extLst>
            </p:cNvPr>
            <p:cNvSpPr>
              <a:spLocks noChangeAspect="1"/>
            </p:cNvSpPr>
            <p:nvPr/>
          </p:nvSpPr>
          <p:spPr>
            <a:xfrm>
              <a:off x="1517129" y="6113150"/>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 name="Arc 6">
              <a:extLst>
                <a:ext uri="{FF2B5EF4-FFF2-40B4-BE49-F238E27FC236}">
                  <a16:creationId xmlns:a16="http://schemas.microsoft.com/office/drawing/2014/main" id="{1AD8A855-A087-7A9E-5C62-7B7332507A81}"/>
                </a:ext>
              </a:extLst>
            </p:cNvPr>
            <p:cNvSpPr>
              <a:spLocks noChangeAspect="1"/>
            </p:cNvSpPr>
            <p:nvPr/>
          </p:nvSpPr>
          <p:spPr>
            <a:xfrm>
              <a:off x="1972713"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sp>
        <p:nvSpPr>
          <p:cNvPr id="9" name="TextBox 8">
            <a:extLst>
              <a:ext uri="{FF2B5EF4-FFF2-40B4-BE49-F238E27FC236}">
                <a16:creationId xmlns:a16="http://schemas.microsoft.com/office/drawing/2014/main" id="{1E6DF1A5-7EEC-9F02-2566-B04242D41DE9}"/>
              </a:ext>
            </a:extLst>
          </p:cNvPr>
          <p:cNvSpPr txBox="1"/>
          <p:nvPr/>
        </p:nvSpPr>
        <p:spPr>
          <a:xfrm>
            <a:off x="758729" y="535349"/>
            <a:ext cx="5337271" cy="584775"/>
          </a:xfrm>
          <a:prstGeom prst="rect">
            <a:avLst/>
          </a:prstGeom>
          <a:noFill/>
        </p:spPr>
        <p:txBody>
          <a:bodyPr wrap="square">
            <a:spAutoFit/>
          </a:bodyPr>
          <a:lstStyle/>
          <a:p>
            <a:r>
              <a:rPr lang="en-US" sz="3200" b="1" dirty="0">
                <a:solidFill>
                  <a:schemeClr val="accent1"/>
                </a:solidFill>
                <a:latin typeface="Montserrat" panose="00000500000000000000" pitchFamily="2" charset="0"/>
              </a:rPr>
              <a:t>Dataset pre-processing</a:t>
            </a:r>
            <a:endParaRPr lang="en-GB" sz="3200" b="1" dirty="0">
              <a:solidFill>
                <a:schemeClr val="accent1"/>
              </a:solidFill>
              <a:latin typeface="Montserrat" panose="00000500000000000000" pitchFamily="2" charset="0"/>
            </a:endParaRPr>
          </a:p>
        </p:txBody>
      </p:sp>
      <p:sp>
        <p:nvSpPr>
          <p:cNvPr id="29" name="TextBox 28">
            <a:extLst>
              <a:ext uri="{FF2B5EF4-FFF2-40B4-BE49-F238E27FC236}">
                <a16:creationId xmlns:a16="http://schemas.microsoft.com/office/drawing/2014/main" id="{2302CE6F-BA80-AB8D-E9AE-21ACE5ACC11A}"/>
              </a:ext>
            </a:extLst>
          </p:cNvPr>
          <p:cNvSpPr txBox="1"/>
          <p:nvPr/>
        </p:nvSpPr>
        <p:spPr>
          <a:xfrm>
            <a:off x="758729" y="1092828"/>
            <a:ext cx="5510309" cy="5031506"/>
          </a:xfrm>
          <a:prstGeom prst="rect">
            <a:avLst/>
          </a:prstGeom>
          <a:noFill/>
        </p:spPr>
        <p:txBody>
          <a:bodyPr wrap="square">
            <a:spAutoFit/>
          </a:bodyPr>
          <a:lstStyle/>
          <a:p>
            <a:pPr>
              <a:lnSpc>
                <a:spcPct val="150000"/>
              </a:lnSpc>
            </a:pPr>
            <a:r>
              <a:rPr lang="en-GB" dirty="0">
                <a:solidFill>
                  <a:schemeClr val="accent1"/>
                </a:solidFill>
                <a:latin typeface="Montserrat" panose="00000500000000000000" pitchFamily="2" charset="0"/>
              </a:rPr>
              <a:t>print</a:t>
            </a:r>
            <a:r>
              <a:rPr lang="en-GB" dirty="0">
                <a:latin typeface="Montserrat" panose="00000500000000000000" pitchFamily="2" charset="0"/>
              </a:rPr>
              <a:t>(split_data.info())</a:t>
            </a:r>
          </a:p>
          <a:p>
            <a:pPr>
              <a:lnSpc>
                <a:spcPct val="150000"/>
              </a:lnSpc>
            </a:pPr>
            <a:r>
              <a:rPr lang="en-GB" dirty="0">
                <a:latin typeface="Montserrat" panose="00000500000000000000" pitchFamily="2" charset="0"/>
              </a:rPr>
              <a:t># Convert columns to numeric</a:t>
            </a:r>
          </a:p>
          <a:p>
            <a:pPr>
              <a:lnSpc>
                <a:spcPct val="150000"/>
              </a:lnSpc>
            </a:pPr>
            <a:r>
              <a:rPr lang="en-GB" dirty="0" err="1">
                <a:latin typeface="Montserrat" panose="00000500000000000000" pitchFamily="2" charset="0"/>
              </a:rPr>
              <a:t>split_data</a:t>
            </a:r>
            <a:r>
              <a:rPr lang="en-GB" dirty="0">
                <a:latin typeface="Montserrat" panose="00000500000000000000" pitchFamily="2" charset="0"/>
              </a:rPr>
              <a:t>['G1'] = </a:t>
            </a:r>
            <a:r>
              <a:rPr lang="en-GB" dirty="0" err="1">
                <a:latin typeface="Montserrat" panose="00000500000000000000" pitchFamily="2" charset="0"/>
              </a:rPr>
              <a:t>pd.</a:t>
            </a:r>
            <a:r>
              <a:rPr lang="en-GB" dirty="0" err="1">
                <a:solidFill>
                  <a:srgbClr val="0070C0"/>
                </a:solidFill>
                <a:latin typeface="Montserrat" panose="00000500000000000000" pitchFamily="2" charset="0"/>
              </a:rPr>
              <a:t>to_numeric</a:t>
            </a:r>
            <a:r>
              <a:rPr lang="en-GB" dirty="0">
                <a:latin typeface="Montserrat" panose="00000500000000000000" pitchFamily="2" charset="0"/>
              </a:rPr>
              <a:t>(</a:t>
            </a:r>
            <a:r>
              <a:rPr lang="en-GB" dirty="0" err="1">
                <a:latin typeface="Montserrat" panose="00000500000000000000" pitchFamily="2" charset="0"/>
              </a:rPr>
              <a:t>split_data</a:t>
            </a:r>
            <a:r>
              <a:rPr lang="en-GB" dirty="0">
                <a:latin typeface="Montserrat" panose="00000500000000000000" pitchFamily="2" charset="0"/>
              </a:rPr>
              <a:t>['G1'], errors='coerce’)</a:t>
            </a:r>
          </a:p>
          <a:p>
            <a:pPr>
              <a:lnSpc>
                <a:spcPct val="150000"/>
              </a:lnSpc>
            </a:pPr>
            <a:r>
              <a:rPr lang="en-GB" dirty="0" err="1">
                <a:latin typeface="Montserrat" panose="00000500000000000000" pitchFamily="2" charset="0"/>
              </a:rPr>
              <a:t>split_data</a:t>
            </a:r>
            <a:r>
              <a:rPr lang="en-GB" dirty="0">
                <a:latin typeface="Montserrat" panose="00000500000000000000" pitchFamily="2" charset="0"/>
              </a:rPr>
              <a:t>['G3'] = </a:t>
            </a:r>
            <a:r>
              <a:rPr lang="en-GB" dirty="0" err="1">
                <a:latin typeface="Montserrat" panose="00000500000000000000" pitchFamily="2" charset="0"/>
              </a:rPr>
              <a:t>pd.</a:t>
            </a:r>
            <a:r>
              <a:rPr lang="en-GB" dirty="0" err="1">
                <a:solidFill>
                  <a:srgbClr val="0070C0"/>
                </a:solidFill>
                <a:latin typeface="Montserrat" panose="00000500000000000000" pitchFamily="2" charset="0"/>
              </a:rPr>
              <a:t>to_numeric</a:t>
            </a:r>
            <a:r>
              <a:rPr lang="en-GB" dirty="0">
                <a:latin typeface="Montserrat" panose="00000500000000000000" pitchFamily="2" charset="0"/>
              </a:rPr>
              <a:t>(</a:t>
            </a:r>
            <a:r>
              <a:rPr lang="en-GB" dirty="0" err="1">
                <a:latin typeface="Montserrat" panose="00000500000000000000" pitchFamily="2" charset="0"/>
              </a:rPr>
              <a:t>split_data</a:t>
            </a:r>
            <a:r>
              <a:rPr lang="en-GB" dirty="0">
                <a:latin typeface="Montserrat" panose="00000500000000000000" pitchFamily="2" charset="0"/>
              </a:rPr>
              <a:t>['G3'], errors='coerce’)</a:t>
            </a:r>
          </a:p>
          <a:p>
            <a:pPr>
              <a:lnSpc>
                <a:spcPct val="150000"/>
              </a:lnSpc>
            </a:pPr>
            <a:r>
              <a:rPr lang="en-GB" dirty="0" err="1">
                <a:latin typeface="Montserrat" panose="00000500000000000000" pitchFamily="2" charset="0"/>
              </a:rPr>
              <a:t>split_data</a:t>
            </a:r>
            <a:r>
              <a:rPr lang="en-GB" dirty="0">
                <a:latin typeface="Montserrat" panose="00000500000000000000" pitchFamily="2" charset="0"/>
              </a:rPr>
              <a:t>['</a:t>
            </a:r>
            <a:r>
              <a:rPr lang="en-GB" dirty="0" err="1">
                <a:latin typeface="Montserrat" panose="00000500000000000000" pitchFamily="2" charset="0"/>
              </a:rPr>
              <a:t>freetime</a:t>
            </a:r>
            <a:r>
              <a:rPr lang="en-GB" dirty="0">
                <a:latin typeface="Montserrat" panose="00000500000000000000" pitchFamily="2" charset="0"/>
              </a:rPr>
              <a:t>'] = </a:t>
            </a:r>
            <a:r>
              <a:rPr lang="en-GB" dirty="0" err="1">
                <a:latin typeface="Montserrat" panose="00000500000000000000" pitchFamily="2" charset="0"/>
              </a:rPr>
              <a:t>pd.</a:t>
            </a:r>
            <a:r>
              <a:rPr lang="en-GB" dirty="0" err="1">
                <a:solidFill>
                  <a:srgbClr val="0070C0"/>
                </a:solidFill>
                <a:latin typeface="Montserrat" panose="00000500000000000000" pitchFamily="2" charset="0"/>
              </a:rPr>
              <a:t>to_numeric</a:t>
            </a:r>
            <a:r>
              <a:rPr lang="en-GB" dirty="0">
                <a:latin typeface="Montserrat" panose="00000500000000000000" pitchFamily="2" charset="0"/>
              </a:rPr>
              <a:t>(</a:t>
            </a:r>
            <a:r>
              <a:rPr lang="en-GB" dirty="0" err="1">
                <a:latin typeface="Montserrat" panose="00000500000000000000" pitchFamily="2" charset="0"/>
              </a:rPr>
              <a:t>split_data</a:t>
            </a:r>
            <a:r>
              <a:rPr lang="en-GB" dirty="0">
                <a:latin typeface="Montserrat" panose="00000500000000000000" pitchFamily="2" charset="0"/>
              </a:rPr>
              <a:t>['</a:t>
            </a:r>
            <a:r>
              <a:rPr lang="en-GB" dirty="0" err="1">
                <a:latin typeface="Montserrat" panose="00000500000000000000" pitchFamily="2" charset="0"/>
              </a:rPr>
              <a:t>freetime</a:t>
            </a:r>
            <a:r>
              <a:rPr lang="en-GB" dirty="0">
                <a:latin typeface="Montserrat" panose="00000500000000000000" pitchFamily="2" charset="0"/>
              </a:rPr>
              <a:t>'], errors='coerce’)</a:t>
            </a:r>
          </a:p>
          <a:p>
            <a:pPr>
              <a:lnSpc>
                <a:spcPct val="150000"/>
              </a:lnSpc>
            </a:pPr>
            <a:r>
              <a:rPr lang="en-GB" dirty="0" err="1">
                <a:latin typeface="Montserrat" panose="00000500000000000000" pitchFamily="2" charset="0"/>
              </a:rPr>
              <a:t>split_data</a:t>
            </a:r>
            <a:r>
              <a:rPr lang="en-GB" dirty="0">
                <a:latin typeface="Montserrat" panose="00000500000000000000" pitchFamily="2" charset="0"/>
              </a:rPr>
              <a:t>['failures'] = </a:t>
            </a:r>
            <a:r>
              <a:rPr lang="en-GB" dirty="0" err="1">
                <a:latin typeface="Montserrat" panose="00000500000000000000" pitchFamily="2" charset="0"/>
              </a:rPr>
              <a:t>pd.</a:t>
            </a:r>
            <a:r>
              <a:rPr lang="en-GB" dirty="0" err="1">
                <a:solidFill>
                  <a:srgbClr val="0070C0"/>
                </a:solidFill>
                <a:latin typeface="Montserrat" panose="00000500000000000000" pitchFamily="2" charset="0"/>
              </a:rPr>
              <a:t>to_numeric</a:t>
            </a:r>
            <a:r>
              <a:rPr lang="en-GB" dirty="0">
                <a:latin typeface="Montserrat" panose="00000500000000000000" pitchFamily="2" charset="0"/>
              </a:rPr>
              <a:t>(</a:t>
            </a:r>
            <a:r>
              <a:rPr lang="en-GB" dirty="0" err="1">
                <a:latin typeface="Montserrat" panose="00000500000000000000" pitchFamily="2" charset="0"/>
              </a:rPr>
              <a:t>split_data</a:t>
            </a:r>
            <a:r>
              <a:rPr lang="en-GB" dirty="0">
                <a:latin typeface="Montserrat" panose="00000500000000000000" pitchFamily="2" charset="0"/>
              </a:rPr>
              <a:t>['failures'], errors='coerce')</a:t>
            </a:r>
          </a:p>
        </p:txBody>
      </p:sp>
      <p:pic>
        <p:nvPicPr>
          <p:cNvPr id="13" name="Picture Placeholder 12">
            <a:extLst>
              <a:ext uri="{FF2B5EF4-FFF2-40B4-BE49-F238E27FC236}">
                <a16:creationId xmlns:a16="http://schemas.microsoft.com/office/drawing/2014/main" id="{A0AD75F2-B9AE-5619-A67C-07E87D8BF050}"/>
              </a:ext>
            </a:extLst>
          </p:cNvPr>
          <p:cNvPicPr>
            <a:picLocks noGrp="1" noChangeAspect="1"/>
          </p:cNvPicPr>
          <p:nvPr>
            <p:ph type="pic" sz="quarter" idx="10"/>
          </p:nvPr>
        </p:nvPicPr>
        <p:blipFill>
          <a:blip r:embed="rId2"/>
          <a:srcRect t="210" b="210"/>
          <a:stretch>
            <a:fillRect/>
          </a:stretch>
        </p:blipFill>
        <p:spPr>
          <a:xfrm>
            <a:off x="6269038" y="868681"/>
            <a:ext cx="5632450" cy="5135880"/>
          </a:xfrm>
          <a:ln>
            <a:solidFill>
              <a:schemeClr val="accent1"/>
            </a:solidFill>
          </a:ln>
        </p:spPr>
      </p:pic>
    </p:spTree>
    <p:extLst>
      <p:ext uri="{BB962C8B-B14F-4D97-AF65-F5344CB8AC3E}">
        <p14:creationId xmlns:p14="http://schemas.microsoft.com/office/powerpoint/2010/main" val="208343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C0AE11C8-B204-4102-BFEA-E0875E4AD3C3}"/>
              </a:ext>
            </a:extLst>
          </p:cNvPr>
          <p:cNvPicPr>
            <a:picLocks noGrp="1" noChangeAspect="1"/>
          </p:cNvPicPr>
          <p:nvPr>
            <p:ph type="pic" sz="quarter" idx="10"/>
          </p:nvPr>
        </p:nvPicPr>
        <p:blipFill>
          <a:blip r:embed="rId2"/>
          <a:srcRect l="17178" t="-1641" r="17178" b="1641"/>
          <a:stretch>
            <a:fillRect/>
          </a:stretch>
        </p:blipFill>
        <p:spPr>
          <a:xfrm>
            <a:off x="1" y="1287379"/>
            <a:ext cx="5485112" cy="5570621"/>
          </a:xfrm>
        </p:spPr>
      </p:pic>
      <p:sp>
        <p:nvSpPr>
          <p:cNvPr id="22" name="Freeform: Shape 64">
            <a:extLst>
              <a:ext uri="{FF2B5EF4-FFF2-40B4-BE49-F238E27FC236}">
                <a16:creationId xmlns:a16="http://schemas.microsoft.com/office/drawing/2014/main" id="{803F8487-4191-724E-8036-93DC9B62A1C1}"/>
              </a:ext>
            </a:extLst>
          </p:cNvPr>
          <p:cNvSpPr/>
          <p:nvPr/>
        </p:nvSpPr>
        <p:spPr>
          <a:xfrm flipH="1">
            <a:off x="1" y="0"/>
            <a:ext cx="2964871" cy="2964871"/>
          </a:xfrm>
          <a:custGeom>
            <a:avLst/>
            <a:gdLst>
              <a:gd name="connsiteX0" fmla="*/ 0 w 5544458"/>
              <a:gd name="connsiteY0" fmla="*/ 0 h 5544457"/>
              <a:gd name="connsiteX1" fmla="*/ 5544458 w 5544458"/>
              <a:gd name="connsiteY1" fmla="*/ 0 h 5544457"/>
              <a:gd name="connsiteX2" fmla="*/ 5544458 w 5544458"/>
              <a:gd name="connsiteY2" fmla="*/ 5544457 h 5544457"/>
              <a:gd name="connsiteX3" fmla="*/ 5544457 w 5544458"/>
              <a:gd name="connsiteY3" fmla="*/ 5544457 h 5544457"/>
              <a:gd name="connsiteX4" fmla="*/ 0 w 5544458"/>
              <a:gd name="connsiteY4" fmla="*/ 0 h 5544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4458" h="5544457">
                <a:moveTo>
                  <a:pt x="0" y="0"/>
                </a:moveTo>
                <a:lnTo>
                  <a:pt x="5544458" y="0"/>
                </a:lnTo>
                <a:lnTo>
                  <a:pt x="5544458" y="5544457"/>
                </a:lnTo>
                <a:lnTo>
                  <a:pt x="5544457" y="5544457"/>
                </a:lnTo>
                <a:cubicBezTo>
                  <a:pt x="2482338" y="5544457"/>
                  <a:pt x="0" y="3062119"/>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Arc 16">
            <a:extLst>
              <a:ext uri="{FF2B5EF4-FFF2-40B4-BE49-F238E27FC236}">
                <a16:creationId xmlns:a16="http://schemas.microsoft.com/office/drawing/2014/main" id="{7E6B6EC9-28AE-604E-B2F7-BC81B04CA5D1}"/>
              </a:ext>
            </a:extLst>
          </p:cNvPr>
          <p:cNvSpPr>
            <a:spLocks noChangeAspect="1"/>
          </p:cNvSpPr>
          <p:nvPr/>
        </p:nvSpPr>
        <p:spPr>
          <a:xfrm flipH="1">
            <a:off x="-1431761" y="1082841"/>
            <a:ext cx="7139482" cy="7139482"/>
          </a:xfrm>
          <a:prstGeom prst="arc">
            <a:avLst>
              <a:gd name="adj1" fmla="val 9505943"/>
              <a:gd name="adj2" fmla="val 15233986"/>
            </a:avLst>
          </a:prstGeom>
          <a:noFill/>
          <a:ln w="4445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sp>
        <p:nvSpPr>
          <p:cNvPr id="20" name="Freeform: Shape 108">
            <a:extLst>
              <a:ext uri="{FF2B5EF4-FFF2-40B4-BE49-F238E27FC236}">
                <a16:creationId xmlns:a16="http://schemas.microsoft.com/office/drawing/2014/main" id="{47CF791E-E8FC-4D42-9E05-B758930293E4}"/>
              </a:ext>
            </a:extLst>
          </p:cNvPr>
          <p:cNvSpPr/>
          <p:nvPr/>
        </p:nvSpPr>
        <p:spPr>
          <a:xfrm rot="16200000" flipH="1" flipV="1">
            <a:off x="1" y="3"/>
            <a:ext cx="2079081" cy="2079082"/>
          </a:xfrm>
          <a:custGeom>
            <a:avLst/>
            <a:gdLst>
              <a:gd name="connsiteX0" fmla="*/ 0 w 4980822"/>
              <a:gd name="connsiteY0" fmla="*/ 0 h 4980823"/>
              <a:gd name="connsiteX1" fmla="*/ 0 w 4980822"/>
              <a:gd name="connsiteY1" fmla="*/ 4980823 h 4980823"/>
              <a:gd name="connsiteX2" fmla="*/ 4980822 w 4980822"/>
              <a:gd name="connsiteY2" fmla="*/ 4980823 h 4980823"/>
              <a:gd name="connsiteX3" fmla="*/ 4980822 w 4980822"/>
              <a:gd name="connsiteY3" fmla="*/ 4980822 h 4980823"/>
              <a:gd name="connsiteX4" fmla="*/ 0 w 4980822"/>
              <a:gd name="connsiteY4" fmla="*/ 0 h 4980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0822" h="4980823">
                <a:moveTo>
                  <a:pt x="0" y="0"/>
                </a:moveTo>
                <a:lnTo>
                  <a:pt x="0" y="4980823"/>
                </a:lnTo>
                <a:lnTo>
                  <a:pt x="4980822" y="4980823"/>
                </a:lnTo>
                <a:lnTo>
                  <a:pt x="4980822" y="4980822"/>
                </a:lnTo>
                <a:cubicBezTo>
                  <a:pt x="4980822" y="2229990"/>
                  <a:pt x="2750832" y="0"/>
                  <a:pt x="0" y="0"/>
                </a:cubicBezTo>
                <a:close/>
              </a:path>
            </a:pathLst>
          </a:custGeom>
          <a:solidFill>
            <a:schemeClr val="bg1"/>
          </a:solidFill>
          <a:ln>
            <a:noFill/>
          </a:ln>
          <a:effectLst>
            <a:outerShdw blurRad="1270000" dist="571500" dir="4200000" sx="76000" sy="76000" algn="tl" rotWithShape="0">
              <a:schemeClr val="tx1">
                <a:alpha val="16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55">
            <a:extLst>
              <a:ext uri="{FF2B5EF4-FFF2-40B4-BE49-F238E27FC236}">
                <a16:creationId xmlns:a16="http://schemas.microsoft.com/office/drawing/2014/main" id="{729D2404-E8B6-DB49-B015-1E7478B8C740}"/>
              </a:ext>
            </a:extLst>
          </p:cNvPr>
          <p:cNvSpPr/>
          <p:nvPr/>
        </p:nvSpPr>
        <p:spPr>
          <a:xfrm>
            <a:off x="3669631" y="0"/>
            <a:ext cx="1917032" cy="827321"/>
          </a:xfrm>
          <a:custGeom>
            <a:avLst/>
            <a:gdLst>
              <a:gd name="connsiteX0" fmla="*/ 0 w 2913361"/>
              <a:gd name="connsiteY0" fmla="*/ 0 h 1257301"/>
              <a:gd name="connsiteX1" fmla="*/ 467438 w 2913361"/>
              <a:gd name="connsiteY1" fmla="*/ 0 h 1257301"/>
              <a:gd name="connsiteX2" fmla="*/ 522538 w 2913361"/>
              <a:gd name="connsiteY2" fmla="*/ 177500 h 1257301"/>
              <a:gd name="connsiteX3" fmla="*/ 1456679 w 2913361"/>
              <a:gd name="connsiteY3" fmla="*/ 796691 h 1257301"/>
              <a:gd name="connsiteX4" fmla="*/ 2390821 w 2913361"/>
              <a:gd name="connsiteY4" fmla="*/ 177500 h 1257301"/>
              <a:gd name="connsiteX5" fmla="*/ 2445920 w 2913361"/>
              <a:gd name="connsiteY5" fmla="*/ 0 h 1257301"/>
              <a:gd name="connsiteX6" fmla="*/ 2913361 w 2913361"/>
              <a:gd name="connsiteY6" fmla="*/ 0 h 1257301"/>
              <a:gd name="connsiteX7" fmla="*/ 2901147 w 2913361"/>
              <a:gd name="connsiteY7" fmla="*/ 80027 h 1257301"/>
              <a:gd name="connsiteX8" fmla="*/ 1456680 w 2913361"/>
              <a:gd name="connsiteY8" fmla="*/ 1257301 h 1257301"/>
              <a:gd name="connsiteX9" fmla="*/ 12213 w 2913361"/>
              <a:gd name="connsiteY9" fmla="*/ 80027 h 125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13361" h="1257301">
                <a:moveTo>
                  <a:pt x="0" y="0"/>
                </a:moveTo>
                <a:lnTo>
                  <a:pt x="467438" y="0"/>
                </a:lnTo>
                <a:lnTo>
                  <a:pt x="522538" y="177500"/>
                </a:lnTo>
                <a:cubicBezTo>
                  <a:pt x="676443" y="541373"/>
                  <a:pt x="1036744" y="796691"/>
                  <a:pt x="1456679" y="796691"/>
                </a:cubicBezTo>
                <a:cubicBezTo>
                  <a:pt x="1876614" y="796691"/>
                  <a:pt x="2236916" y="541373"/>
                  <a:pt x="2390821" y="177500"/>
                </a:cubicBezTo>
                <a:lnTo>
                  <a:pt x="2445920" y="0"/>
                </a:lnTo>
                <a:lnTo>
                  <a:pt x="2913361" y="0"/>
                </a:lnTo>
                <a:lnTo>
                  <a:pt x="2901147" y="80027"/>
                </a:lnTo>
                <a:cubicBezTo>
                  <a:pt x="2763663" y="751896"/>
                  <a:pt x="2169194" y="1257301"/>
                  <a:pt x="1456680" y="1257301"/>
                </a:cubicBezTo>
                <a:cubicBezTo>
                  <a:pt x="744167" y="1257301"/>
                  <a:pt x="149697" y="751896"/>
                  <a:pt x="12213" y="8002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TextBox 17">
            <a:extLst>
              <a:ext uri="{FF2B5EF4-FFF2-40B4-BE49-F238E27FC236}">
                <a16:creationId xmlns:a16="http://schemas.microsoft.com/office/drawing/2014/main" id="{117D7CB4-2E07-BAF1-984A-3F2A2324D15A}"/>
              </a:ext>
            </a:extLst>
          </p:cNvPr>
          <p:cNvSpPr txBox="1"/>
          <p:nvPr/>
        </p:nvSpPr>
        <p:spPr>
          <a:xfrm>
            <a:off x="6096000" y="2079085"/>
            <a:ext cx="5178067" cy="1660647"/>
          </a:xfrm>
          <a:prstGeom prst="rect">
            <a:avLst/>
          </a:prstGeom>
          <a:noFill/>
        </p:spPr>
        <p:txBody>
          <a:bodyPr wrap="square">
            <a:spAutoFit/>
          </a:bodyPr>
          <a:lstStyle/>
          <a:p>
            <a:pPr marR="0" lvl="0" algn="ctr" defTabSz="914400" rtl="0" eaLnBrk="0" fontAlgn="base" latinLnBrk="0" hangingPunct="0">
              <a:lnSpc>
                <a:spcPct val="150000"/>
              </a:lnSpc>
              <a:spcBef>
                <a:spcPct val="0"/>
              </a:spcBef>
              <a:spcAft>
                <a:spcPct val="0"/>
              </a:spcAft>
              <a:buClrTx/>
              <a:buSzTx/>
              <a:tabLst/>
            </a:pPr>
            <a:r>
              <a:rPr kumimoji="0" lang="en-US" altLang="en-US" sz="3600" b="1" i="0" u="none" strike="noStrike" cap="none" normalizeH="0" baseline="0" dirty="0">
                <a:ln>
                  <a:noFill/>
                </a:ln>
                <a:solidFill>
                  <a:schemeClr val="accent1"/>
                </a:solidFill>
                <a:effectLst/>
                <a:latin typeface="Montserrat" panose="00000500000000000000" pitchFamily="2" charset="0"/>
              </a:rPr>
              <a:t>The End</a:t>
            </a:r>
          </a:p>
          <a:p>
            <a:pPr marR="0" lvl="0" algn="ctr" defTabSz="914400" rtl="0" eaLnBrk="0" fontAlgn="base" latinLnBrk="0" hangingPunct="0">
              <a:lnSpc>
                <a:spcPct val="150000"/>
              </a:lnSpc>
              <a:spcBef>
                <a:spcPct val="0"/>
              </a:spcBef>
              <a:spcAft>
                <a:spcPct val="0"/>
              </a:spcAft>
              <a:buClrTx/>
              <a:buSzTx/>
              <a:tabLst/>
            </a:pPr>
            <a:r>
              <a:rPr kumimoji="0" lang="en-US" altLang="en-US" sz="3600" b="1" i="0" u="none" strike="noStrike" cap="none" normalizeH="0" baseline="0" dirty="0">
                <a:ln>
                  <a:noFill/>
                </a:ln>
                <a:solidFill>
                  <a:schemeClr val="accent1"/>
                </a:solidFill>
                <a:effectLst/>
                <a:latin typeface="Montserrat" panose="00000500000000000000" pitchFamily="2" charset="0"/>
              </a:rPr>
              <a:t>Any Question?</a:t>
            </a:r>
          </a:p>
        </p:txBody>
      </p:sp>
    </p:spTree>
    <p:extLst>
      <p:ext uri="{BB962C8B-B14F-4D97-AF65-F5344CB8AC3E}">
        <p14:creationId xmlns:p14="http://schemas.microsoft.com/office/powerpoint/2010/main" val="2127081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C7559F4C-9467-7B4A-B63F-75BE6515B124}"/>
              </a:ext>
            </a:extLst>
          </p:cNvPr>
          <p:cNvGrpSpPr/>
          <p:nvPr/>
        </p:nvGrpSpPr>
        <p:grpSpPr>
          <a:xfrm>
            <a:off x="10007416" y="3948345"/>
            <a:ext cx="2295680" cy="2164805"/>
            <a:chOff x="9409820" y="4545815"/>
            <a:chExt cx="1538463" cy="1538462"/>
          </a:xfrm>
        </p:grpSpPr>
        <p:sp>
          <p:nvSpPr>
            <p:cNvPr id="23" name="Freeform: Shape 58">
              <a:extLst>
                <a:ext uri="{FF2B5EF4-FFF2-40B4-BE49-F238E27FC236}">
                  <a16:creationId xmlns:a16="http://schemas.microsoft.com/office/drawing/2014/main" id="{A2E09836-2017-9C47-B746-A7E99390ABFC}"/>
                </a:ext>
              </a:extLst>
            </p:cNvPr>
            <p:cNvSpPr/>
            <p:nvPr/>
          </p:nvSpPr>
          <p:spPr>
            <a:xfrm>
              <a:off x="9409820" y="4545815"/>
              <a:ext cx="1538463" cy="1538462"/>
            </a:xfrm>
            <a:custGeom>
              <a:avLst/>
              <a:gdLst>
                <a:gd name="connsiteX0" fmla="*/ 199005 w 1194010"/>
                <a:gd name="connsiteY0" fmla="*/ 0 h 1194009"/>
                <a:gd name="connsiteX1" fmla="*/ 995005 w 1194010"/>
                <a:gd name="connsiteY1" fmla="*/ 0 h 1194009"/>
                <a:gd name="connsiteX2" fmla="*/ 1194010 w 1194010"/>
                <a:gd name="connsiteY2" fmla="*/ 199005 h 1194009"/>
                <a:gd name="connsiteX3" fmla="*/ 1194010 w 1194010"/>
                <a:gd name="connsiteY3" fmla="*/ 995004 h 1194009"/>
                <a:gd name="connsiteX4" fmla="*/ 995005 w 1194010"/>
                <a:gd name="connsiteY4" fmla="*/ 1194009 h 1194009"/>
                <a:gd name="connsiteX5" fmla="*/ 199005 w 1194010"/>
                <a:gd name="connsiteY5" fmla="*/ 1194009 h 1194009"/>
                <a:gd name="connsiteX6" fmla="*/ 0 w 1194010"/>
                <a:gd name="connsiteY6" fmla="*/ 995004 h 1194009"/>
                <a:gd name="connsiteX7" fmla="*/ 0 w 1194010"/>
                <a:gd name="connsiteY7" fmla="*/ 199005 h 1194009"/>
                <a:gd name="connsiteX8" fmla="*/ 199005 w 1194010"/>
                <a:gd name="connsiteY8" fmla="*/ 0 h 119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4010" h="1194009">
                  <a:moveTo>
                    <a:pt x="199005" y="0"/>
                  </a:moveTo>
                  <a:lnTo>
                    <a:pt x="995005" y="0"/>
                  </a:lnTo>
                  <a:cubicBezTo>
                    <a:pt x="1104912" y="0"/>
                    <a:pt x="1194010" y="89098"/>
                    <a:pt x="1194010" y="199005"/>
                  </a:cubicBezTo>
                  <a:lnTo>
                    <a:pt x="1194010" y="995004"/>
                  </a:lnTo>
                  <a:cubicBezTo>
                    <a:pt x="1194010" y="1104911"/>
                    <a:pt x="1104912" y="1194009"/>
                    <a:pt x="995005" y="1194009"/>
                  </a:cubicBezTo>
                  <a:lnTo>
                    <a:pt x="199005" y="1194009"/>
                  </a:lnTo>
                  <a:cubicBezTo>
                    <a:pt x="89098" y="1194009"/>
                    <a:pt x="0" y="1104911"/>
                    <a:pt x="0" y="995004"/>
                  </a:cubicBezTo>
                  <a:lnTo>
                    <a:pt x="0" y="199005"/>
                  </a:lnTo>
                  <a:cubicBezTo>
                    <a:pt x="0" y="89098"/>
                    <a:pt x="89098" y="0"/>
                    <a:pt x="19900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Rounded Corners 39">
              <a:extLst>
                <a:ext uri="{FF2B5EF4-FFF2-40B4-BE49-F238E27FC236}">
                  <a16:creationId xmlns:a16="http://schemas.microsoft.com/office/drawing/2014/main" id="{859C1456-4EBC-4941-87C2-DB24EA5B35CE}"/>
                </a:ext>
              </a:extLst>
            </p:cNvPr>
            <p:cNvSpPr/>
            <p:nvPr/>
          </p:nvSpPr>
          <p:spPr>
            <a:xfrm>
              <a:off x="9687927" y="4883148"/>
              <a:ext cx="1155912" cy="115591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6">
              <a:extLst>
                <a:ext uri="{FF2B5EF4-FFF2-40B4-BE49-F238E27FC236}">
                  <a16:creationId xmlns:a16="http://schemas.microsoft.com/office/drawing/2014/main" id="{167BC535-F7A5-5545-B252-E00D8CFA54CD}"/>
                </a:ext>
              </a:extLst>
            </p:cNvPr>
            <p:cNvSpPr/>
            <p:nvPr/>
          </p:nvSpPr>
          <p:spPr>
            <a:xfrm>
              <a:off x="9518757" y="4669646"/>
              <a:ext cx="1172690" cy="1203616"/>
            </a:xfrm>
            <a:prstGeom prst="roundRect">
              <a:avLst>
                <a:gd name="adj" fmla="val 13998"/>
              </a:avLst>
            </a:prstGeom>
            <a:gradFill>
              <a:gsLst>
                <a:gs pos="100000">
                  <a:schemeClr val="accent1">
                    <a:lumMod val="75000"/>
                  </a:schemeClr>
                </a:gs>
                <a:gs pos="0">
                  <a:schemeClr val="accent1"/>
                </a:gs>
              </a:gsLst>
              <a:lin ang="0" scaled="0"/>
            </a:gradFill>
            <a:ln w="15875">
              <a:solidFill>
                <a:schemeClr val="bg1"/>
              </a:solid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FFFFFF"/>
                </a:solidFill>
                <a:latin typeface="Raleway" panose="020B0503030101060003" pitchFamily="34" charset="77"/>
                <a:cs typeface="Poppins" panose="00000500000000000000" pitchFamily="2" charset="0"/>
              </a:endParaRPr>
            </a:p>
          </p:txBody>
        </p:sp>
      </p:grpSp>
      <p:sp>
        <p:nvSpPr>
          <p:cNvPr id="79" name="Freeform: Shape 55">
            <a:extLst>
              <a:ext uri="{FF2B5EF4-FFF2-40B4-BE49-F238E27FC236}">
                <a16:creationId xmlns:a16="http://schemas.microsoft.com/office/drawing/2014/main" id="{782AC354-3CD8-E04E-BEEA-F77018B7588D}"/>
              </a:ext>
            </a:extLst>
          </p:cNvPr>
          <p:cNvSpPr/>
          <p:nvPr/>
        </p:nvSpPr>
        <p:spPr>
          <a:xfrm flipH="1">
            <a:off x="6876646" y="4321504"/>
            <a:ext cx="1117046" cy="1117046"/>
          </a:xfrm>
          <a:custGeom>
            <a:avLst/>
            <a:gdLst>
              <a:gd name="connsiteX0" fmla="*/ 499655 w 999310"/>
              <a:gd name="connsiteY0" fmla="*/ 0 h 999310"/>
              <a:gd name="connsiteX1" fmla="*/ 0 w 999310"/>
              <a:gd name="connsiteY1" fmla="*/ 499655 h 999310"/>
              <a:gd name="connsiteX2" fmla="*/ 499655 w 999310"/>
              <a:gd name="connsiteY2" fmla="*/ 999310 h 999310"/>
              <a:gd name="connsiteX3" fmla="*/ 999310 w 999310"/>
              <a:gd name="connsiteY3" fmla="*/ 499655 h 999310"/>
              <a:gd name="connsiteX4" fmla="*/ 499655 w 999310"/>
              <a:gd name="connsiteY4" fmla="*/ 0 h 999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310" h="999310">
                <a:moveTo>
                  <a:pt x="499655" y="0"/>
                </a:moveTo>
                <a:cubicBezTo>
                  <a:pt x="223703" y="0"/>
                  <a:pt x="0" y="223703"/>
                  <a:pt x="0" y="499655"/>
                </a:cubicBezTo>
                <a:cubicBezTo>
                  <a:pt x="0" y="775607"/>
                  <a:pt x="223703" y="999310"/>
                  <a:pt x="499655" y="999310"/>
                </a:cubicBezTo>
                <a:cubicBezTo>
                  <a:pt x="775607" y="999310"/>
                  <a:pt x="999310" y="775607"/>
                  <a:pt x="999310" y="499655"/>
                </a:cubicBezTo>
                <a:cubicBezTo>
                  <a:pt x="999310" y="223703"/>
                  <a:pt x="775607" y="0"/>
                  <a:pt x="499655" y="0"/>
                </a:cubicBezTo>
                <a:close/>
              </a:path>
            </a:pathLst>
          </a:custGeom>
          <a:solidFill>
            <a:schemeClr val="bg1"/>
          </a:solidFill>
          <a:ln w="388" cap="flat">
            <a:noFill/>
            <a:prstDash val="solid"/>
            <a:miter/>
          </a:ln>
          <a:effectLst>
            <a:outerShdw blurRad="177800" dist="63500" dir="5400000" algn="ctr" rotWithShape="0">
              <a:srgbClr val="000000">
                <a:alpha val="8000"/>
              </a:srgbClr>
            </a:outerShdw>
          </a:effectLst>
        </p:spPr>
        <p:txBody>
          <a:bodyPr wrap="square" rtlCol="0" anchor="ctr">
            <a:noAutofit/>
          </a:bodyPr>
          <a:lstStyle/>
          <a:p>
            <a:pPr algn="l"/>
            <a:endParaRPr lang="en-ID"/>
          </a:p>
        </p:txBody>
      </p:sp>
      <p:sp>
        <p:nvSpPr>
          <p:cNvPr id="19" name="Right Triangle 18">
            <a:extLst>
              <a:ext uri="{FF2B5EF4-FFF2-40B4-BE49-F238E27FC236}">
                <a16:creationId xmlns:a16="http://schemas.microsoft.com/office/drawing/2014/main" id="{834D14F2-2293-BE42-9EA2-7B2A64CCC209}"/>
              </a:ext>
            </a:extLst>
          </p:cNvPr>
          <p:cNvSpPr/>
          <p:nvPr/>
        </p:nvSpPr>
        <p:spPr>
          <a:xfrm flipH="1" flipV="1">
            <a:off x="9679596" y="0"/>
            <a:ext cx="2512404" cy="2512404"/>
          </a:xfrm>
          <a:prstGeom prst="rtTriangle">
            <a:avLst/>
          </a:prstGeom>
          <a:solidFill>
            <a:schemeClr val="bg2"/>
          </a:solidFill>
          <a:ln>
            <a:noFill/>
          </a:ln>
          <a:effectLst>
            <a:outerShdw blurRad="393700" dist="647700" dir="2700000" sx="76000" sy="76000" algn="tl" rotWithShape="0">
              <a:schemeClr val="tx1">
                <a:alpha val="1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 name="Group 1">
            <a:extLst>
              <a:ext uri="{FF2B5EF4-FFF2-40B4-BE49-F238E27FC236}">
                <a16:creationId xmlns:a16="http://schemas.microsoft.com/office/drawing/2014/main" id="{C9293642-6BD8-07CD-D593-BF66E17A622C}"/>
              </a:ext>
            </a:extLst>
          </p:cNvPr>
          <p:cNvGrpSpPr/>
          <p:nvPr/>
        </p:nvGrpSpPr>
        <p:grpSpPr>
          <a:xfrm>
            <a:off x="1117306" y="6113150"/>
            <a:ext cx="1120945" cy="321301"/>
            <a:chOff x="1117306" y="6113150"/>
            <a:chExt cx="1120945" cy="321301"/>
          </a:xfrm>
        </p:grpSpPr>
        <p:sp>
          <p:nvSpPr>
            <p:cNvPr id="4" name="Arc 3">
              <a:extLst>
                <a:ext uri="{FF2B5EF4-FFF2-40B4-BE49-F238E27FC236}">
                  <a16:creationId xmlns:a16="http://schemas.microsoft.com/office/drawing/2014/main" id="{1AEC61E4-A509-2264-5696-22F8161820CC}"/>
                </a:ext>
              </a:extLst>
            </p:cNvPr>
            <p:cNvSpPr>
              <a:spLocks noChangeAspect="1"/>
            </p:cNvSpPr>
            <p:nvPr/>
          </p:nvSpPr>
          <p:spPr>
            <a:xfrm>
              <a:off x="1117306"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5" name="Arc 4">
              <a:extLst>
                <a:ext uri="{FF2B5EF4-FFF2-40B4-BE49-F238E27FC236}">
                  <a16:creationId xmlns:a16="http://schemas.microsoft.com/office/drawing/2014/main" id="{D54117F6-00FB-6D30-820E-CB18B757C3E6}"/>
                </a:ext>
              </a:extLst>
            </p:cNvPr>
            <p:cNvSpPr>
              <a:spLocks noChangeAspect="1"/>
            </p:cNvSpPr>
            <p:nvPr/>
          </p:nvSpPr>
          <p:spPr>
            <a:xfrm>
              <a:off x="1517129" y="6113150"/>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 name="Arc 5">
              <a:extLst>
                <a:ext uri="{FF2B5EF4-FFF2-40B4-BE49-F238E27FC236}">
                  <a16:creationId xmlns:a16="http://schemas.microsoft.com/office/drawing/2014/main" id="{CCFBCB0F-AA13-854E-05B0-F75BFAE77925}"/>
                </a:ext>
              </a:extLst>
            </p:cNvPr>
            <p:cNvSpPr>
              <a:spLocks noChangeAspect="1"/>
            </p:cNvSpPr>
            <p:nvPr/>
          </p:nvSpPr>
          <p:spPr>
            <a:xfrm>
              <a:off x="1972713"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grpSp>
        <p:nvGrpSpPr>
          <p:cNvPr id="11" name="Group 10">
            <a:extLst>
              <a:ext uri="{FF2B5EF4-FFF2-40B4-BE49-F238E27FC236}">
                <a16:creationId xmlns:a16="http://schemas.microsoft.com/office/drawing/2014/main" id="{CE4ECBB7-28DC-E4B8-26E0-031051D6F51B}"/>
              </a:ext>
            </a:extLst>
          </p:cNvPr>
          <p:cNvGrpSpPr/>
          <p:nvPr/>
        </p:nvGrpSpPr>
        <p:grpSpPr>
          <a:xfrm>
            <a:off x="567047" y="1352041"/>
            <a:ext cx="6229350" cy="3794717"/>
            <a:chOff x="567047" y="1256202"/>
            <a:chExt cx="6229350" cy="3794717"/>
          </a:xfrm>
        </p:grpSpPr>
        <p:sp>
          <p:nvSpPr>
            <p:cNvPr id="8" name="TextBox 7">
              <a:extLst>
                <a:ext uri="{FF2B5EF4-FFF2-40B4-BE49-F238E27FC236}">
                  <a16:creationId xmlns:a16="http://schemas.microsoft.com/office/drawing/2014/main" id="{B4FD9509-6BF0-5DFB-8F08-3F22B3550BB0}"/>
                </a:ext>
              </a:extLst>
            </p:cNvPr>
            <p:cNvSpPr txBox="1"/>
            <p:nvPr/>
          </p:nvSpPr>
          <p:spPr>
            <a:xfrm>
              <a:off x="567047" y="1256202"/>
              <a:ext cx="6229350" cy="1077218"/>
            </a:xfrm>
            <a:prstGeom prst="rect">
              <a:avLst/>
            </a:prstGeom>
            <a:noFill/>
          </p:spPr>
          <p:txBody>
            <a:bodyPr wrap="square">
              <a:spAutoFit/>
            </a:bodyPr>
            <a:lstStyle/>
            <a:p>
              <a:r>
                <a:rPr lang="it-IT" sz="3200" b="1" dirty="0">
                  <a:solidFill>
                    <a:schemeClr val="accent1"/>
                  </a:solidFill>
                  <a:latin typeface="Montserrat" panose="00000500000000000000" pitchFamily="2" charset="0"/>
                </a:rPr>
                <a:t>Download UCI Student Performance Dataset</a:t>
              </a:r>
              <a:endParaRPr lang="en-GB" sz="3200" b="1" dirty="0">
                <a:solidFill>
                  <a:schemeClr val="accent1"/>
                </a:solidFill>
                <a:latin typeface="Montserrat" panose="00000500000000000000" pitchFamily="2" charset="0"/>
              </a:endParaRPr>
            </a:p>
          </p:txBody>
        </p:sp>
        <p:sp>
          <p:nvSpPr>
            <p:cNvPr id="10" name="TextBox 9">
              <a:extLst>
                <a:ext uri="{FF2B5EF4-FFF2-40B4-BE49-F238E27FC236}">
                  <a16:creationId xmlns:a16="http://schemas.microsoft.com/office/drawing/2014/main" id="{23493B5A-F532-7620-5D09-F07FDFE2D319}"/>
                </a:ext>
              </a:extLst>
            </p:cNvPr>
            <p:cNvSpPr txBox="1"/>
            <p:nvPr/>
          </p:nvSpPr>
          <p:spPr>
            <a:xfrm>
              <a:off x="567047" y="2512404"/>
              <a:ext cx="6229350" cy="2538515"/>
            </a:xfrm>
            <a:prstGeom prst="rect">
              <a:avLst/>
            </a:prstGeom>
            <a:noFill/>
          </p:spPr>
          <p:txBody>
            <a:bodyPr wrap="square">
              <a:spAutoFit/>
            </a:bodyPr>
            <a:lstStyle/>
            <a:p>
              <a:pPr marL="342900" indent="-342900">
                <a:lnSpc>
                  <a:spcPct val="150000"/>
                </a:lnSpc>
                <a:buFont typeface="+mj-lt"/>
                <a:buAutoNum type="arabicPeriod"/>
              </a:pPr>
              <a:r>
                <a:rPr lang="en-US" dirty="0">
                  <a:latin typeface="Montserrat" panose="00000500000000000000" pitchFamily="2" charset="0"/>
                </a:rPr>
                <a:t>Go to: </a:t>
              </a:r>
              <a:r>
                <a:rPr lang="en-US" dirty="0">
                  <a:latin typeface="Montserrat" panose="00000500000000000000" pitchFamily="2" charset="0"/>
                  <a:hlinkClick r:id="rId2"/>
                </a:rPr>
                <a:t>https://archive.ics.uci.edu/dataset/320/student+performance</a:t>
              </a:r>
              <a:endParaRPr lang="en-US" dirty="0">
                <a:latin typeface="Montserrat" panose="00000500000000000000" pitchFamily="2" charset="0"/>
              </a:endParaRPr>
            </a:p>
            <a:p>
              <a:pPr marL="342900" indent="-342900">
                <a:lnSpc>
                  <a:spcPct val="150000"/>
                </a:lnSpc>
                <a:buFont typeface="+mj-lt"/>
                <a:buAutoNum type="arabicPeriod"/>
              </a:pPr>
              <a:r>
                <a:rPr lang="en-US" dirty="0">
                  <a:latin typeface="Montserrat" panose="00000500000000000000" pitchFamily="2" charset="0"/>
                </a:rPr>
                <a:t>Download the database (zip).</a:t>
              </a:r>
            </a:p>
            <a:p>
              <a:pPr marL="342900" indent="-342900">
                <a:lnSpc>
                  <a:spcPct val="150000"/>
                </a:lnSpc>
                <a:buFont typeface="+mj-lt"/>
                <a:buAutoNum type="arabicPeriod"/>
              </a:pPr>
              <a:r>
                <a:rPr lang="en-US" dirty="0">
                  <a:latin typeface="Montserrat" panose="00000500000000000000" pitchFamily="2" charset="0"/>
                </a:rPr>
                <a:t>Extract files.</a:t>
              </a:r>
            </a:p>
            <a:p>
              <a:pPr marL="342900" indent="-342900">
                <a:lnSpc>
                  <a:spcPct val="150000"/>
                </a:lnSpc>
                <a:buFont typeface="+mj-lt"/>
                <a:buAutoNum type="arabicPeriod"/>
              </a:pPr>
              <a:r>
                <a:rPr lang="en-US" dirty="0">
                  <a:latin typeface="Montserrat" panose="00000500000000000000" pitchFamily="2" charset="0"/>
                </a:rPr>
                <a:t>Use the file student-mat.csv.</a:t>
              </a:r>
              <a:endParaRPr lang="en-GB" dirty="0">
                <a:latin typeface="Montserrat" panose="00000500000000000000" pitchFamily="2" charset="0"/>
              </a:endParaRPr>
            </a:p>
          </p:txBody>
        </p:sp>
      </p:grpSp>
      <p:pic>
        <p:nvPicPr>
          <p:cNvPr id="26" name="Picture Placeholder 25">
            <a:extLst>
              <a:ext uri="{FF2B5EF4-FFF2-40B4-BE49-F238E27FC236}">
                <a16:creationId xmlns:a16="http://schemas.microsoft.com/office/drawing/2014/main" id="{34D87EAB-E5D1-6F84-9F8E-09F425AC674A}"/>
              </a:ext>
            </a:extLst>
          </p:cNvPr>
          <p:cNvPicPr>
            <a:picLocks noGrp="1" noChangeAspect="1"/>
          </p:cNvPicPr>
          <p:nvPr>
            <p:ph type="pic" sz="quarter" idx="10"/>
          </p:nvPr>
        </p:nvPicPr>
        <p:blipFill>
          <a:blip r:embed="rId3"/>
          <a:srcRect l="27440" r="27440"/>
          <a:stretch>
            <a:fillRect/>
          </a:stretch>
        </p:blipFill>
        <p:spPr/>
      </p:pic>
    </p:spTree>
    <p:extLst>
      <p:ext uri="{BB962C8B-B14F-4D97-AF65-F5344CB8AC3E}">
        <p14:creationId xmlns:p14="http://schemas.microsoft.com/office/powerpoint/2010/main" val="36519939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637E8-2DD7-F23E-D155-57825ADCC6A2}"/>
            </a:ext>
          </a:extLst>
        </p:cNvPr>
        <p:cNvGrpSpPr/>
        <p:nvPr/>
      </p:nvGrpSpPr>
      <p:grpSpPr>
        <a:xfrm>
          <a:off x="0" y="0"/>
          <a:ext cx="0" cy="0"/>
          <a:chOff x="0" y="0"/>
          <a:chExt cx="0" cy="0"/>
        </a:xfrm>
      </p:grpSpPr>
      <p:sp>
        <p:nvSpPr>
          <p:cNvPr id="96" name="Arc 95">
            <a:extLst>
              <a:ext uri="{FF2B5EF4-FFF2-40B4-BE49-F238E27FC236}">
                <a16:creationId xmlns:a16="http://schemas.microsoft.com/office/drawing/2014/main" id="{0D17C707-BF40-42D1-165A-20A2D8DBA73F}"/>
              </a:ext>
            </a:extLst>
          </p:cNvPr>
          <p:cNvSpPr>
            <a:spLocks noChangeAspect="1"/>
          </p:cNvSpPr>
          <p:nvPr/>
        </p:nvSpPr>
        <p:spPr>
          <a:xfrm>
            <a:off x="5935349" y="423549"/>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97" name="Arc 96">
            <a:extLst>
              <a:ext uri="{FF2B5EF4-FFF2-40B4-BE49-F238E27FC236}">
                <a16:creationId xmlns:a16="http://schemas.microsoft.com/office/drawing/2014/main" id="{5B88C02D-385D-99A0-376C-485609143BC8}"/>
              </a:ext>
            </a:extLst>
          </p:cNvPr>
          <p:cNvSpPr>
            <a:spLocks noChangeAspect="1"/>
          </p:cNvSpPr>
          <p:nvPr/>
        </p:nvSpPr>
        <p:spPr>
          <a:xfrm>
            <a:off x="7551207"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nvGrpSpPr>
          <p:cNvPr id="2" name="Group 1">
            <a:extLst>
              <a:ext uri="{FF2B5EF4-FFF2-40B4-BE49-F238E27FC236}">
                <a16:creationId xmlns:a16="http://schemas.microsoft.com/office/drawing/2014/main" id="{F97CB299-4A36-59FD-3841-B9DDDD00C0E3}"/>
              </a:ext>
            </a:extLst>
          </p:cNvPr>
          <p:cNvGrpSpPr/>
          <p:nvPr/>
        </p:nvGrpSpPr>
        <p:grpSpPr>
          <a:xfrm>
            <a:off x="1117306" y="6113150"/>
            <a:ext cx="1120945" cy="321301"/>
            <a:chOff x="1117306" y="6113150"/>
            <a:chExt cx="1120945" cy="321301"/>
          </a:xfrm>
        </p:grpSpPr>
        <p:sp>
          <p:nvSpPr>
            <p:cNvPr id="4" name="Arc 3">
              <a:extLst>
                <a:ext uri="{FF2B5EF4-FFF2-40B4-BE49-F238E27FC236}">
                  <a16:creationId xmlns:a16="http://schemas.microsoft.com/office/drawing/2014/main" id="{8FB2A526-B27D-AC62-4076-C9D9EBBED6FA}"/>
                </a:ext>
              </a:extLst>
            </p:cNvPr>
            <p:cNvSpPr>
              <a:spLocks noChangeAspect="1"/>
            </p:cNvSpPr>
            <p:nvPr/>
          </p:nvSpPr>
          <p:spPr>
            <a:xfrm>
              <a:off x="1117306"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 name="Arc 5">
              <a:extLst>
                <a:ext uri="{FF2B5EF4-FFF2-40B4-BE49-F238E27FC236}">
                  <a16:creationId xmlns:a16="http://schemas.microsoft.com/office/drawing/2014/main" id="{28796F44-B269-5A8C-3237-347742860151}"/>
                </a:ext>
              </a:extLst>
            </p:cNvPr>
            <p:cNvSpPr>
              <a:spLocks noChangeAspect="1"/>
            </p:cNvSpPr>
            <p:nvPr/>
          </p:nvSpPr>
          <p:spPr>
            <a:xfrm>
              <a:off x="1517129" y="6113150"/>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 name="Arc 6">
              <a:extLst>
                <a:ext uri="{FF2B5EF4-FFF2-40B4-BE49-F238E27FC236}">
                  <a16:creationId xmlns:a16="http://schemas.microsoft.com/office/drawing/2014/main" id="{2D19689B-ED12-BF8D-1E1F-BEC0FD53BEB6}"/>
                </a:ext>
              </a:extLst>
            </p:cNvPr>
            <p:cNvSpPr>
              <a:spLocks noChangeAspect="1"/>
            </p:cNvSpPr>
            <p:nvPr/>
          </p:nvSpPr>
          <p:spPr>
            <a:xfrm>
              <a:off x="1972713" y="6141031"/>
              <a:ext cx="265538" cy="265538"/>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grpSp>
      <p:sp>
        <p:nvSpPr>
          <p:cNvPr id="9" name="TextBox 8">
            <a:extLst>
              <a:ext uri="{FF2B5EF4-FFF2-40B4-BE49-F238E27FC236}">
                <a16:creationId xmlns:a16="http://schemas.microsoft.com/office/drawing/2014/main" id="{F742B287-A6E7-6414-28B6-E9856590E061}"/>
              </a:ext>
            </a:extLst>
          </p:cNvPr>
          <p:cNvSpPr txBox="1"/>
          <p:nvPr/>
        </p:nvSpPr>
        <p:spPr>
          <a:xfrm>
            <a:off x="1382843" y="1570835"/>
            <a:ext cx="4713156" cy="584775"/>
          </a:xfrm>
          <a:prstGeom prst="rect">
            <a:avLst/>
          </a:prstGeom>
          <a:noFill/>
        </p:spPr>
        <p:txBody>
          <a:bodyPr wrap="square">
            <a:spAutoFit/>
          </a:bodyPr>
          <a:lstStyle/>
          <a:p>
            <a:r>
              <a:rPr lang="en-US" sz="3200" b="1" dirty="0">
                <a:solidFill>
                  <a:schemeClr val="accent1"/>
                </a:solidFill>
                <a:latin typeface="Montserrat" panose="00000500000000000000" pitchFamily="2" charset="0"/>
              </a:rPr>
              <a:t>Dataset Information</a:t>
            </a:r>
            <a:endParaRPr lang="en-GB" sz="3200" b="1" dirty="0">
              <a:solidFill>
                <a:schemeClr val="accent1"/>
              </a:solidFill>
              <a:latin typeface="Montserrat" panose="00000500000000000000" pitchFamily="2" charset="0"/>
            </a:endParaRPr>
          </a:p>
        </p:txBody>
      </p:sp>
      <p:sp>
        <p:nvSpPr>
          <p:cNvPr id="29" name="TextBox 28">
            <a:extLst>
              <a:ext uri="{FF2B5EF4-FFF2-40B4-BE49-F238E27FC236}">
                <a16:creationId xmlns:a16="http://schemas.microsoft.com/office/drawing/2014/main" id="{7CC91F44-3E02-80E5-3E23-B1F57125AF4E}"/>
              </a:ext>
            </a:extLst>
          </p:cNvPr>
          <p:cNvSpPr txBox="1"/>
          <p:nvPr/>
        </p:nvSpPr>
        <p:spPr>
          <a:xfrm>
            <a:off x="1382843" y="2314409"/>
            <a:ext cx="9836700" cy="2862322"/>
          </a:xfrm>
          <a:prstGeom prst="rect">
            <a:avLst/>
          </a:prstGeom>
          <a:noFill/>
        </p:spPr>
        <p:txBody>
          <a:bodyPr wrap="square">
            <a:spAutoFit/>
          </a:bodyPr>
          <a:lstStyle/>
          <a:p>
            <a:r>
              <a:rPr lang="en-US" dirty="0">
                <a:latin typeface="Montserrat" panose="00000500000000000000" pitchFamily="2" charset="0"/>
              </a:rPr>
              <a:t>This data approach student achievement in secondary education of two Portuguese schools. The data attributes include student grades, demographic, social and school related features) and it was collected by using school reports and questionnaires. Two datasets are provided regarding the performance in two distinct subjects: Mathematics (mat) and Portuguese language (</a:t>
            </a:r>
            <a:r>
              <a:rPr lang="en-US" dirty="0" err="1">
                <a:latin typeface="Montserrat" panose="00000500000000000000" pitchFamily="2" charset="0"/>
              </a:rPr>
              <a:t>por</a:t>
            </a:r>
            <a:r>
              <a:rPr lang="en-US" dirty="0">
                <a:latin typeface="Montserrat" panose="00000500000000000000" pitchFamily="2" charset="0"/>
              </a:rPr>
              <a:t>). In [Cortez and Silva, 2008], the two datasets were modeled under binary/five-level classification and regression tasks. Important note: the target attribute G3 has a strong correlation with attributes G2 and G1. This occurs because G3 is the final year grade (issued at the 3rd period), while G1 and G2 correspond to the 1st and 2nd period grades. It is more difficult to predict G3 without G2 and G1, but such prediction is much more useful.</a:t>
            </a:r>
          </a:p>
        </p:txBody>
      </p:sp>
    </p:spTree>
    <p:extLst>
      <p:ext uri="{BB962C8B-B14F-4D97-AF65-F5344CB8AC3E}">
        <p14:creationId xmlns:p14="http://schemas.microsoft.com/office/powerpoint/2010/main" val="22818750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rc 25">
            <a:extLst>
              <a:ext uri="{FF2B5EF4-FFF2-40B4-BE49-F238E27FC236}">
                <a16:creationId xmlns:a16="http://schemas.microsoft.com/office/drawing/2014/main" id="{DC501EAA-29CD-F948-90E0-A4337A65B17F}"/>
              </a:ext>
            </a:extLst>
          </p:cNvPr>
          <p:cNvSpPr>
            <a:spLocks noChangeAspect="1"/>
          </p:cNvSpPr>
          <p:nvPr/>
        </p:nvSpPr>
        <p:spPr>
          <a:xfrm flipH="1">
            <a:off x="-1639361" y="3800006"/>
            <a:ext cx="6115987" cy="6115987"/>
          </a:xfrm>
          <a:prstGeom prst="arc">
            <a:avLst>
              <a:gd name="adj1" fmla="val 12311756"/>
              <a:gd name="adj2" fmla="val 17885214"/>
            </a:avLst>
          </a:prstGeom>
          <a:noFill/>
          <a:ln w="5080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grpSp>
        <p:nvGrpSpPr>
          <p:cNvPr id="63" name="Graphic 57">
            <a:extLst>
              <a:ext uri="{FF2B5EF4-FFF2-40B4-BE49-F238E27FC236}">
                <a16:creationId xmlns:a16="http://schemas.microsoft.com/office/drawing/2014/main" id="{95FB1BD8-E401-064B-AC79-B07D82284469}"/>
              </a:ext>
            </a:extLst>
          </p:cNvPr>
          <p:cNvGrpSpPr/>
          <p:nvPr/>
        </p:nvGrpSpPr>
        <p:grpSpPr>
          <a:xfrm>
            <a:off x="2500999" y="3007894"/>
            <a:ext cx="941372" cy="667084"/>
            <a:chOff x="587375" y="4788172"/>
            <a:chExt cx="1611761" cy="1142142"/>
          </a:xfrm>
          <a:gradFill>
            <a:gsLst>
              <a:gs pos="100000">
                <a:schemeClr val="accent1">
                  <a:lumMod val="75000"/>
                </a:schemeClr>
              </a:gs>
              <a:gs pos="0">
                <a:schemeClr val="accent1"/>
              </a:gs>
            </a:gsLst>
            <a:lin ang="0" scaled="0"/>
          </a:gradFill>
        </p:grpSpPr>
        <p:sp>
          <p:nvSpPr>
            <p:cNvPr id="64" name="Freeform 63">
              <a:extLst>
                <a:ext uri="{FF2B5EF4-FFF2-40B4-BE49-F238E27FC236}">
                  <a16:creationId xmlns:a16="http://schemas.microsoft.com/office/drawing/2014/main" id="{35054B6E-31E8-EE43-A3AF-22034D367DD7}"/>
                </a:ext>
              </a:extLst>
            </p:cNvPr>
            <p:cNvSpPr/>
            <p:nvPr/>
          </p:nvSpPr>
          <p:spPr>
            <a:xfrm>
              <a:off x="1154451" y="4788172"/>
              <a:ext cx="1039371" cy="109061"/>
            </a:xfrm>
            <a:custGeom>
              <a:avLst/>
              <a:gdLst>
                <a:gd name="connsiteX0" fmla="*/ 930738 w 1039371"/>
                <a:gd name="connsiteY0" fmla="*/ 54483 h 109061"/>
                <a:gd name="connsiteX1" fmla="*/ 985102 w 1039371"/>
                <a:gd name="connsiteY1" fmla="*/ 0 h 109061"/>
                <a:gd name="connsiteX2" fmla="*/ 985102 w 1039371"/>
                <a:gd name="connsiteY2" fmla="*/ 0 h 109061"/>
                <a:gd name="connsiteX3" fmla="*/ 1039372 w 1039371"/>
                <a:gd name="connsiteY3" fmla="*/ 54483 h 109061"/>
                <a:gd name="connsiteX4" fmla="*/ 1039372 w 1039371"/>
                <a:gd name="connsiteY4" fmla="*/ 54483 h 109061"/>
                <a:gd name="connsiteX5" fmla="*/ 985102 w 1039371"/>
                <a:gd name="connsiteY5" fmla="*/ 109061 h 109061"/>
                <a:gd name="connsiteX6" fmla="*/ 985102 w 1039371"/>
                <a:gd name="connsiteY6" fmla="*/ 109061 h 109061"/>
                <a:gd name="connsiteX7" fmla="*/ 930738 w 1039371"/>
                <a:gd name="connsiteY7" fmla="*/ 54483 h 109061"/>
                <a:gd name="connsiteX8" fmla="*/ 465369 w 1039371"/>
                <a:gd name="connsiteY8" fmla="*/ 54483 h 109061"/>
                <a:gd name="connsiteX9" fmla="*/ 519733 w 1039371"/>
                <a:gd name="connsiteY9" fmla="*/ 0 h 109061"/>
                <a:gd name="connsiteX10" fmla="*/ 519733 w 1039371"/>
                <a:gd name="connsiteY10" fmla="*/ 0 h 109061"/>
                <a:gd name="connsiteX11" fmla="*/ 574003 w 1039371"/>
                <a:gd name="connsiteY11" fmla="*/ 54483 h 109061"/>
                <a:gd name="connsiteX12" fmla="*/ 574003 w 1039371"/>
                <a:gd name="connsiteY12" fmla="*/ 54483 h 109061"/>
                <a:gd name="connsiteX13" fmla="*/ 519828 w 1039371"/>
                <a:gd name="connsiteY13" fmla="*/ 109061 h 109061"/>
                <a:gd name="connsiteX14" fmla="*/ 519733 w 1039371"/>
                <a:gd name="connsiteY14" fmla="*/ 109061 h 109061"/>
                <a:gd name="connsiteX15" fmla="*/ 519733 w 1039371"/>
                <a:gd name="connsiteY15" fmla="*/ 109061 h 109061"/>
                <a:gd name="connsiteX16" fmla="*/ 465369 w 1039371"/>
                <a:gd name="connsiteY16" fmla="*/ 54483 h 109061"/>
                <a:gd name="connsiteX17" fmla="*/ 474 w 1039371"/>
                <a:gd name="connsiteY17" fmla="*/ 54483 h 109061"/>
                <a:gd name="connsiteX18" fmla="*/ 54269 w 1039371"/>
                <a:gd name="connsiteY18" fmla="*/ 0 h 109061"/>
                <a:gd name="connsiteX19" fmla="*/ 54269 w 1039371"/>
                <a:gd name="connsiteY19" fmla="*/ 0 h 109061"/>
                <a:gd name="connsiteX20" fmla="*/ 108634 w 1039371"/>
                <a:gd name="connsiteY20" fmla="*/ 54483 h 109061"/>
                <a:gd name="connsiteX21" fmla="*/ 108634 w 1039371"/>
                <a:gd name="connsiteY21" fmla="*/ 54483 h 109061"/>
                <a:gd name="connsiteX22" fmla="*/ 54269 w 1039371"/>
                <a:gd name="connsiteY22" fmla="*/ 109061 h 109061"/>
                <a:gd name="connsiteX23" fmla="*/ 54269 w 1039371"/>
                <a:gd name="connsiteY23" fmla="*/ 109061 h 109061"/>
                <a:gd name="connsiteX24" fmla="*/ 0 w 1039371"/>
                <a:gd name="connsiteY24" fmla="*/ 54483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39371" h="109061">
                  <a:moveTo>
                    <a:pt x="930738" y="54483"/>
                  </a:moveTo>
                  <a:cubicBezTo>
                    <a:pt x="930795" y="24377"/>
                    <a:pt x="955112" y="0"/>
                    <a:pt x="985102" y="0"/>
                  </a:cubicBezTo>
                  <a:lnTo>
                    <a:pt x="985102" y="0"/>
                  </a:lnTo>
                  <a:cubicBezTo>
                    <a:pt x="1015055" y="52"/>
                    <a:pt x="1039315" y="24415"/>
                    <a:pt x="1039372" y="54483"/>
                  </a:cubicBezTo>
                  <a:lnTo>
                    <a:pt x="1039372" y="54483"/>
                  </a:lnTo>
                  <a:cubicBezTo>
                    <a:pt x="1039372" y="84589"/>
                    <a:pt x="1015093" y="109009"/>
                    <a:pt x="985102" y="109061"/>
                  </a:cubicBezTo>
                  <a:lnTo>
                    <a:pt x="985102" y="109061"/>
                  </a:lnTo>
                  <a:cubicBezTo>
                    <a:pt x="955103" y="109009"/>
                    <a:pt x="930795" y="84604"/>
                    <a:pt x="930738" y="54483"/>
                  </a:cubicBezTo>
                  <a:close/>
                  <a:moveTo>
                    <a:pt x="465369" y="54483"/>
                  </a:moveTo>
                  <a:cubicBezTo>
                    <a:pt x="465426" y="24377"/>
                    <a:pt x="489743" y="0"/>
                    <a:pt x="519733" y="0"/>
                  </a:cubicBezTo>
                  <a:lnTo>
                    <a:pt x="519733" y="0"/>
                  </a:lnTo>
                  <a:cubicBezTo>
                    <a:pt x="549705" y="0"/>
                    <a:pt x="574003" y="24393"/>
                    <a:pt x="574003" y="54483"/>
                  </a:cubicBezTo>
                  <a:lnTo>
                    <a:pt x="574003" y="54483"/>
                  </a:lnTo>
                  <a:cubicBezTo>
                    <a:pt x="574060" y="84573"/>
                    <a:pt x="549800" y="109009"/>
                    <a:pt x="519828" y="109061"/>
                  </a:cubicBezTo>
                  <a:cubicBezTo>
                    <a:pt x="519800" y="109061"/>
                    <a:pt x="519762" y="109061"/>
                    <a:pt x="519733" y="109061"/>
                  </a:cubicBezTo>
                  <a:lnTo>
                    <a:pt x="519733" y="109061"/>
                  </a:lnTo>
                  <a:cubicBezTo>
                    <a:pt x="489733" y="109009"/>
                    <a:pt x="465426" y="84604"/>
                    <a:pt x="465369" y="54483"/>
                  </a:cubicBezTo>
                  <a:close/>
                  <a:moveTo>
                    <a:pt x="474" y="54483"/>
                  </a:moveTo>
                  <a:cubicBezTo>
                    <a:pt x="525" y="24599"/>
                    <a:pt x="24505" y="313"/>
                    <a:pt x="54269" y="0"/>
                  </a:cubicBezTo>
                  <a:lnTo>
                    <a:pt x="54269" y="0"/>
                  </a:lnTo>
                  <a:cubicBezTo>
                    <a:pt x="84257" y="0"/>
                    <a:pt x="108581" y="24377"/>
                    <a:pt x="108634" y="54483"/>
                  </a:cubicBezTo>
                  <a:lnTo>
                    <a:pt x="108634" y="54483"/>
                  </a:lnTo>
                  <a:cubicBezTo>
                    <a:pt x="108581" y="84604"/>
                    <a:pt x="84272" y="109009"/>
                    <a:pt x="54269" y="109061"/>
                  </a:cubicBezTo>
                  <a:lnTo>
                    <a:pt x="54269" y="109061"/>
                  </a:lnTo>
                  <a:cubicBezTo>
                    <a:pt x="24282" y="109009"/>
                    <a:pt x="0" y="84589"/>
                    <a:pt x="0" y="54483"/>
                  </a:cubicBezTo>
                  <a:close/>
                </a:path>
              </a:pathLst>
            </a:custGeom>
            <a:grpFill/>
            <a:ln w="9469" cap="flat">
              <a:noFill/>
              <a:prstDash val="solid"/>
              <a:miter/>
            </a:ln>
          </p:spPr>
          <p:txBody>
            <a:bodyPr rtlCol="0" anchor="ctr"/>
            <a:lstStyle/>
            <a:p>
              <a:endParaRPr lang="en-EG"/>
            </a:p>
          </p:txBody>
        </p:sp>
        <p:sp>
          <p:nvSpPr>
            <p:cNvPr id="65" name="Freeform 64">
              <a:extLst>
                <a:ext uri="{FF2B5EF4-FFF2-40B4-BE49-F238E27FC236}">
                  <a16:creationId xmlns:a16="http://schemas.microsoft.com/office/drawing/2014/main" id="{6DCC2EFC-A401-774D-97D7-907720E0564F}"/>
                </a:ext>
              </a:extLst>
            </p:cNvPr>
            <p:cNvSpPr/>
            <p:nvPr/>
          </p:nvSpPr>
          <p:spPr>
            <a:xfrm>
              <a:off x="1157108" y="5245373"/>
              <a:ext cx="1039371" cy="108965"/>
            </a:xfrm>
            <a:custGeom>
              <a:avLst/>
              <a:gdLst>
                <a:gd name="connsiteX0" fmla="*/ 930738 w 1039371"/>
                <a:gd name="connsiteY0" fmla="*/ 54864 h 108965"/>
                <a:gd name="connsiteX1" fmla="*/ 984818 w 1039371"/>
                <a:gd name="connsiteY1" fmla="*/ 1 h 108965"/>
                <a:gd name="connsiteX2" fmla="*/ 985102 w 1039371"/>
                <a:gd name="connsiteY2" fmla="*/ 0 h 108965"/>
                <a:gd name="connsiteX3" fmla="*/ 985102 w 1039371"/>
                <a:gd name="connsiteY3" fmla="*/ 0 h 108965"/>
                <a:gd name="connsiteX4" fmla="*/ 1039372 w 1039371"/>
                <a:gd name="connsiteY4" fmla="*/ 54483 h 108965"/>
                <a:gd name="connsiteX5" fmla="*/ 1039372 w 1039371"/>
                <a:gd name="connsiteY5" fmla="*/ 54483 h 108965"/>
                <a:gd name="connsiteX6" fmla="*/ 985102 w 1039371"/>
                <a:gd name="connsiteY6" fmla="*/ 108966 h 108965"/>
                <a:gd name="connsiteX7" fmla="*/ 985102 w 1039371"/>
                <a:gd name="connsiteY7" fmla="*/ 108966 h 108965"/>
                <a:gd name="connsiteX8" fmla="*/ 930738 w 1039371"/>
                <a:gd name="connsiteY8" fmla="*/ 54864 h 108965"/>
                <a:gd name="connsiteX9" fmla="*/ 465369 w 1039371"/>
                <a:gd name="connsiteY9" fmla="*/ 54864 h 108965"/>
                <a:gd name="connsiteX10" fmla="*/ 519449 w 1039371"/>
                <a:gd name="connsiteY10" fmla="*/ 1 h 108965"/>
                <a:gd name="connsiteX11" fmla="*/ 519638 w 1039371"/>
                <a:gd name="connsiteY11" fmla="*/ 0 h 108965"/>
                <a:gd name="connsiteX12" fmla="*/ 519638 w 1039371"/>
                <a:gd name="connsiteY12" fmla="*/ 0 h 108965"/>
                <a:gd name="connsiteX13" fmla="*/ 574003 w 1039371"/>
                <a:gd name="connsiteY13" fmla="*/ 54483 h 108965"/>
                <a:gd name="connsiteX14" fmla="*/ 574003 w 1039371"/>
                <a:gd name="connsiteY14" fmla="*/ 54483 h 108965"/>
                <a:gd name="connsiteX15" fmla="*/ 519638 w 1039371"/>
                <a:gd name="connsiteY15" fmla="*/ 108966 h 108965"/>
                <a:gd name="connsiteX16" fmla="*/ 519638 w 1039371"/>
                <a:gd name="connsiteY16" fmla="*/ 108966 h 108965"/>
                <a:gd name="connsiteX17" fmla="*/ 465369 w 1039371"/>
                <a:gd name="connsiteY17" fmla="*/ 54864 h 108965"/>
                <a:gd name="connsiteX18" fmla="*/ 474 w 1039371"/>
                <a:gd name="connsiteY18" fmla="*/ 54864 h 108965"/>
                <a:gd name="connsiteX19" fmla="*/ 54269 w 1039371"/>
                <a:gd name="connsiteY19" fmla="*/ 0 h 108965"/>
                <a:gd name="connsiteX20" fmla="*/ 54269 w 1039371"/>
                <a:gd name="connsiteY20" fmla="*/ 0 h 108965"/>
                <a:gd name="connsiteX21" fmla="*/ 108539 w 1039371"/>
                <a:gd name="connsiteY21" fmla="*/ 54483 h 108965"/>
                <a:gd name="connsiteX22" fmla="*/ 108539 w 1039371"/>
                <a:gd name="connsiteY22" fmla="*/ 54483 h 108965"/>
                <a:gd name="connsiteX23" fmla="*/ 54269 w 1039371"/>
                <a:gd name="connsiteY23" fmla="*/ 108966 h 108965"/>
                <a:gd name="connsiteX24" fmla="*/ 54269 w 1039371"/>
                <a:gd name="connsiteY24" fmla="*/ 108966 h 108965"/>
                <a:gd name="connsiteX25" fmla="*/ 0 w 1039371"/>
                <a:gd name="connsiteY25" fmla="*/ 54864 h 10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39371" h="108965">
                  <a:moveTo>
                    <a:pt x="930738" y="54864"/>
                  </a:moveTo>
                  <a:cubicBezTo>
                    <a:pt x="930577" y="24722"/>
                    <a:pt x="954789" y="158"/>
                    <a:pt x="984818" y="1"/>
                  </a:cubicBezTo>
                  <a:cubicBezTo>
                    <a:pt x="984913" y="0"/>
                    <a:pt x="985008" y="0"/>
                    <a:pt x="985102" y="0"/>
                  </a:cubicBezTo>
                  <a:lnTo>
                    <a:pt x="985102" y="0"/>
                  </a:lnTo>
                  <a:cubicBezTo>
                    <a:pt x="1015055" y="52"/>
                    <a:pt x="1039315" y="24414"/>
                    <a:pt x="1039372" y="54483"/>
                  </a:cubicBezTo>
                  <a:lnTo>
                    <a:pt x="1039372" y="54483"/>
                  </a:lnTo>
                  <a:cubicBezTo>
                    <a:pt x="1039315" y="84552"/>
                    <a:pt x="1015055" y="108914"/>
                    <a:pt x="985102" y="108966"/>
                  </a:cubicBezTo>
                  <a:lnTo>
                    <a:pt x="985102" y="108966"/>
                  </a:lnTo>
                  <a:cubicBezTo>
                    <a:pt x="955264" y="108967"/>
                    <a:pt x="930994" y="84820"/>
                    <a:pt x="930738" y="54864"/>
                  </a:cubicBezTo>
                  <a:close/>
                  <a:moveTo>
                    <a:pt x="465369" y="54864"/>
                  </a:moveTo>
                  <a:cubicBezTo>
                    <a:pt x="465208" y="24722"/>
                    <a:pt x="489420" y="158"/>
                    <a:pt x="519449" y="1"/>
                  </a:cubicBezTo>
                  <a:cubicBezTo>
                    <a:pt x="519515" y="0"/>
                    <a:pt x="519572" y="0"/>
                    <a:pt x="519638" y="0"/>
                  </a:cubicBezTo>
                  <a:lnTo>
                    <a:pt x="519638" y="0"/>
                  </a:lnTo>
                  <a:cubicBezTo>
                    <a:pt x="549629" y="0"/>
                    <a:pt x="573946" y="24377"/>
                    <a:pt x="574003" y="54483"/>
                  </a:cubicBezTo>
                  <a:lnTo>
                    <a:pt x="574003" y="54483"/>
                  </a:lnTo>
                  <a:cubicBezTo>
                    <a:pt x="573946" y="84589"/>
                    <a:pt x="549629" y="108966"/>
                    <a:pt x="519638" y="108966"/>
                  </a:cubicBezTo>
                  <a:lnTo>
                    <a:pt x="519638" y="108966"/>
                  </a:lnTo>
                  <a:cubicBezTo>
                    <a:pt x="489838" y="108915"/>
                    <a:pt x="465625" y="84784"/>
                    <a:pt x="465369" y="54864"/>
                  </a:cubicBezTo>
                  <a:close/>
                  <a:moveTo>
                    <a:pt x="474" y="54864"/>
                  </a:moveTo>
                  <a:cubicBezTo>
                    <a:pt x="316" y="24832"/>
                    <a:pt x="24356" y="314"/>
                    <a:pt x="54269" y="0"/>
                  </a:cubicBezTo>
                  <a:lnTo>
                    <a:pt x="54269" y="0"/>
                  </a:lnTo>
                  <a:cubicBezTo>
                    <a:pt x="84220" y="52"/>
                    <a:pt x="108486" y="24414"/>
                    <a:pt x="108539" y="54483"/>
                  </a:cubicBezTo>
                  <a:lnTo>
                    <a:pt x="108539" y="54483"/>
                  </a:lnTo>
                  <a:cubicBezTo>
                    <a:pt x="108539" y="84573"/>
                    <a:pt x="84242" y="108966"/>
                    <a:pt x="54269" y="108966"/>
                  </a:cubicBezTo>
                  <a:lnTo>
                    <a:pt x="54269" y="108966"/>
                  </a:lnTo>
                  <a:cubicBezTo>
                    <a:pt x="24466" y="108915"/>
                    <a:pt x="260" y="84784"/>
                    <a:pt x="0" y="54864"/>
                  </a:cubicBezTo>
                  <a:close/>
                </a:path>
              </a:pathLst>
            </a:custGeom>
            <a:grpFill/>
            <a:ln w="9469" cap="flat">
              <a:noFill/>
              <a:prstDash val="solid"/>
              <a:miter/>
            </a:ln>
          </p:spPr>
          <p:txBody>
            <a:bodyPr rtlCol="0" anchor="ctr"/>
            <a:lstStyle/>
            <a:p>
              <a:endParaRPr lang="en-EG"/>
            </a:p>
          </p:txBody>
        </p:sp>
        <p:sp>
          <p:nvSpPr>
            <p:cNvPr id="66" name="Freeform 65">
              <a:extLst>
                <a:ext uri="{FF2B5EF4-FFF2-40B4-BE49-F238E27FC236}">
                  <a16:creationId xmlns:a16="http://schemas.microsoft.com/office/drawing/2014/main" id="{11458F20-32EA-6248-95D4-8B4B99CB90A0}"/>
                </a:ext>
              </a:extLst>
            </p:cNvPr>
            <p:cNvSpPr/>
            <p:nvPr/>
          </p:nvSpPr>
          <p:spPr>
            <a:xfrm>
              <a:off x="1159764" y="5703335"/>
              <a:ext cx="1039371" cy="108968"/>
            </a:xfrm>
            <a:custGeom>
              <a:avLst/>
              <a:gdLst>
                <a:gd name="connsiteX0" fmla="*/ 930738 w 1039371"/>
                <a:gd name="connsiteY0" fmla="*/ 54483 h 108968"/>
                <a:gd name="connsiteX1" fmla="*/ 985007 w 1039371"/>
                <a:gd name="connsiteY1" fmla="*/ 0 h 108968"/>
                <a:gd name="connsiteX2" fmla="*/ 985007 w 1039371"/>
                <a:gd name="connsiteY2" fmla="*/ 0 h 108968"/>
                <a:gd name="connsiteX3" fmla="*/ 1039372 w 1039371"/>
                <a:gd name="connsiteY3" fmla="*/ 54483 h 108968"/>
                <a:gd name="connsiteX4" fmla="*/ 1039372 w 1039371"/>
                <a:gd name="connsiteY4" fmla="*/ 54483 h 108968"/>
                <a:gd name="connsiteX5" fmla="*/ 985102 w 1039371"/>
                <a:gd name="connsiteY5" fmla="*/ 108966 h 108968"/>
                <a:gd name="connsiteX6" fmla="*/ 985007 w 1039371"/>
                <a:gd name="connsiteY6" fmla="*/ 108966 h 108968"/>
                <a:gd name="connsiteX7" fmla="*/ 985007 w 1039371"/>
                <a:gd name="connsiteY7" fmla="*/ 108966 h 108968"/>
                <a:gd name="connsiteX8" fmla="*/ 930738 w 1039371"/>
                <a:gd name="connsiteY8" fmla="*/ 54483 h 108968"/>
                <a:gd name="connsiteX9" fmla="*/ 465369 w 1039371"/>
                <a:gd name="connsiteY9" fmla="*/ 54483 h 108968"/>
                <a:gd name="connsiteX10" fmla="*/ 519638 w 1039371"/>
                <a:gd name="connsiteY10" fmla="*/ 0 h 108968"/>
                <a:gd name="connsiteX11" fmla="*/ 519638 w 1039371"/>
                <a:gd name="connsiteY11" fmla="*/ 0 h 108968"/>
                <a:gd name="connsiteX12" fmla="*/ 573908 w 1039371"/>
                <a:gd name="connsiteY12" fmla="*/ 54483 h 108968"/>
                <a:gd name="connsiteX13" fmla="*/ 573908 w 1039371"/>
                <a:gd name="connsiteY13" fmla="*/ 54483 h 108968"/>
                <a:gd name="connsiteX14" fmla="*/ 519828 w 1039371"/>
                <a:gd name="connsiteY14" fmla="*/ 108966 h 108968"/>
                <a:gd name="connsiteX15" fmla="*/ 519638 w 1039371"/>
                <a:gd name="connsiteY15" fmla="*/ 108966 h 108968"/>
                <a:gd name="connsiteX16" fmla="*/ 519638 w 1039371"/>
                <a:gd name="connsiteY16" fmla="*/ 108966 h 108968"/>
                <a:gd name="connsiteX17" fmla="*/ 465369 w 1039371"/>
                <a:gd name="connsiteY17" fmla="*/ 54483 h 108968"/>
                <a:gd name="connsiteX18" fmla="*/ 474 w 1039371"/>
                <a:gd name="connsiteY18" fmla="*/ 54483 h 108968"/>
                <a:gd name="connsiteX19" fmla="*/ 54744 w 1039371"/>
                <a:gd name="connsiteY19" fmla="*/ 0 h 108968"/>
                <a:gd name="connsiteX20" fmla="*/ 54744 w 1039371"/>
                <a:gd name="connsiteY20" fmla="*/ 0 h 108968"/>
                <a:gd name="connsiteX21" fmla="*/ 109013 w 1039371"/>
                <a:gd name="connsiteY21" fmla="*/ 54483 h 108968"/>
                <a:gd name="connsiteX22" fmla="*/ 109013 w 1039371"/>
                <a:gd name="connsiteY22" fmla="*/ 54483 h 108968"/>
                <a:gd name="connsiteX23" fmla="*/ 54744 w 1039371"/>
                <a:gd name="connsiteY23" fmla="*/ 108966 h 108968"/>
                <a:gd name="connsiteX24" fmla="*/ 54744 w 1039371"/>
                <a:gd name="connsiteY24" fmla="*/ 108966 h 108968"/>
                <a:gd name="connsiteX25" fmla="*/ 3 w 1039371"/>
                <a:gd name="connsiteY25" fmla="*/ 55150 h 108968"/>
                <a:gd name="connsiteX26" fmla="*/ 0 w 1039371"/>
                <a:gd name="connsiteY26" fmla="*/ 54483 h 10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39371" h="108968">
                  <a:moveTo>
                    <a:pt x="930738" y="54483"/>
                  </a:moveTo>
                  <a:cubicBezTo>
                    <a:pt x="930795" y="24414"/>
                    <a:pt x="955055" y="52"/>
                    <a:pt x="985007" y="0"/>
                  </a:cubicBezTo>
                  <a:lnTo>
                    <a:pt x="985007" y="0"/>
                  </a:lnTo>
                  <a:cubicBezTo>
                    <a:pt x="1014998" y="0"/>
                    <a:pt x="1039315" y="24377"/>
                    <a:pt x="1039372" y="54483"/>
                  </a:cubicBezTo>
                  <a:lnTo>
                    <a:pt x="1039372" y="54483"/>
                  </a:lnTo>
                  <a:cubicBezTo>
                    <a:pt x="1039372" y="84572"/>
                    <a:pt x="1015074" y="108966"/>
                    <a:pt x="985102" y="108966"/>
                  </a:cubicBezTo>
                  <a:cubicBezTo>
                    <a:pt x="985074" y="108966"/>
                    <a:pt x="985036" y="108966"/>
                    <a:pt x="985007" y="108966"/>
                  </a:cubicBezTo>
                  <a:lnTo>
                    <a:pt x="985007" y="108966"/>
                  </a:lnTo>
                  <a:cubicBezTo>
                    <a:pt x="955036" y="108966"/>
                    <a:pt x="930738" y="84572"/>
                    <a:pt x="930738" y="54483"/>
                  </a:cubicBezTo>
                  <a:close/>
                  <a:moveTo>
                    <a:pt x="465369" y="54483"/>
                  </a:moveTo>
                  <a:cubicBezTo>
                    <a:pt x="465417" y="24414"/>
                    <a:pt x="489686" y="52"/>
                    <a:pt x="519638" y="0"/>
                  </a:cubicBezTo>
                  <a:lnTo>
                    <a:pt x="519638" y="0"/>
                  </a:lnTo>
                  <a:cubicBezTo>
                    <a:pt x="549610" y="0"/>
                    <a:pt x="573908" y="24393"/>
                    <a:pt x="573908" y="54483"/>
                  </a:cubicBezTo>
                  <a:lnTo>
                    <a:pt x="573908" y="54483"/>
                  </a:lnTo>
                  <a:cubicBezTo>
                    <a:pt x="573965" y="84525"/>
                    <a:pt x="549752" y="108909"/>
                    <a:pt x="519828" y="108966"/>
                  </a:cubicBezTo>
                  <a:cubicBezTo>
                    <a:pt x="519762" y="108966"/>
                    <a:pt x="519705" y="108966"/>
                    <a:pt x="519638" y="108966"/>
                  </a:cubicBezTo>
                  <a:lnTo>
                    <a:pt x="519638" y="108966"/>
                  </a:lnTo>
                  <a:cubicBezTo>
                    <a:pt x="489667" y="108966"/>
                    <a:pt x="465369" y="84572"/>
                    <a:pt x="465369" y="54483"/>
                  </a:cubicBezTo>
                  <a:close/>
                  <a:moveTo>
                    <a:pt x="474" y="54483"/>
                  </a:moveTo>
                  <a:cubicBezTo>
                    <a:pt x="474" y="24393"/>
                    <a:pt x="24771" y="0"/>
                    <a:pt x="54744" y="0"/>
                  </a:cubicBezTo>
                  <a:lnTo>
                    <a:pt x="54744" y="0"/>
                  </a:lnTo>
                  <a:cubicBezTo>
                    <a:pt x="84694" y="52"/>
                    <a:pt x="108961" y="24414"/>
                    <a:pt x="109013" y="54483"/>
                  </a:cubicBezTo>
                  <a:lnTo>
                    <a:pt x="109013" y="54483"/>
                  </a:lnTo>
                  <a:cubicBezTo>
                    <a:pt x="109013" y="84572"/>
                    <a:pt x="84716" y="108966"/>
                    <a:pt x="54744" y="108966"/>
                  </a:cubicBezTo>
                  <a:lnTo>
                    <a:pt x="54744" y="108966"/>
                  </a:lnTo>
                  <a:cubicBezTo>
                    <a:pt x="24825" y="109280"/>
                    <a:pt x="317" y="85192"/>
                    <a:pt x="3" y="55150"/>
                  </a:cubicBezTo>
                  <a:cubicBezTo>
                    <a:pt x="1" y="54931"/>
                    <a:pt x="0" y="54702"/>
                    <a:pt x="0" y="54483"/>
                  </a:cubicBezTo>
                  <a:close/>
                </a:path>
              </a:pathLst>
            </a:custGeom>
            <a:grpFill/>
            <a:ln w="9469" cap="flat">
              <a:noFill/>
              <a:prstDash val="solid"/>
              <a:miter/>
            </a:ln>
          </p:spPr>
          <p:txBody>
            <a:bodyPr rtlCol="0" anchor="ctr"/>
            <a:lstStyle/>
            <a:p>
              <a:endParaRPr lang="en-EG"/>
            </a:p>
          </p:txBody>
        </p:sp>
        <p:sp>
          <p:nvSpPr>
            <p:cNvPr id="67" name="Freeform 66">
              <a:extLst>
                <a:ext uri="{FF2B5EF4-FFF2-40B4-BE49-F238E27FC236}">
                  <a16:creationId xmlns:a16="http://schemas.microsoft.com/office/drawing/2014/main" id="{F403257B-3B76-5447-94D3-FD7EC47DC651}"/>
                </a:ext>
              </a:extLst>
            </p:cNvPr>
            <p:cNvSpPr/>
            <p:nvPr/>
          </p:nvSpPr>
          <p:spPr>
            <a:xfrm>
              <a:off x="587375" y="5016106"/>
              <a:ext cx="910624" cy="914209"/>
            </a:xfrm>
            <a:custGeom>
              <a:avLst/>
              <a:gdLst>
                <a:gd name="connsiteX0" fmla="*/ 910624 w 910624"/>
                <a:gd name="connsiteY0" fmla="*/ 457105 h 914209"/>
                <a:gd name="connsiteX1" fmla="*/ 455312 w 910624"/>
                <a:gd name="connsiteY1" fmla="*/ 914209 h 914209"/>
                <a:gd name="connsiteX2" fmla="*/ 0 w 910624"/>
                <a:gd name="connsiteY2" fmla="*/ 457105 h 914209"/>
                <a:gd name="connsiteX3" fmla="*/ 455312 w 910624"/>
                <a:gd name="connsiteY3" fmla="*/ 0 h 914209"/>
                <a:gd name="connsiteX4" fmla="*/ 910624 w 910624"/>
                <a:gd name="connsiteY4" fmla="*/ 457105 h 91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624" h="914209">
                  <a:moveTo>
                    <a:pt x="910624" y="457105"/>
                  </a:moveTo>
                  <a:cubicBezTo>
                    <a:pt x="910624" y="709557"/>
                    <a:pt x="706774" y="914209"/>
                    <a:pt x="455312" y="914209"/>
                  </a:cubicBezTo>
                  <a:cubicBezTo>
                    <a:pt x="203850" y="914209"/>
                    <a:pt x="0" y="709557"/>
                    <a:pt x="0" y="457105"/>
                  </a:cubicBezTo>
                  <a:cubicBezTo>
                    <a:pt x="0" y="204653"/>
                    <a:pt x="203850" y="0"/>
                    <a:pt x="455312" y="0"/>
                  </a:cubicBezTo>
                  <a:cubicBezTo>
                    <a:pt x="706774" y="0"/>
                    <a:pt x="910624" y="204653"/>
                    <a:pt x="910624" y="457105"/>
                  </a:cubicBezTo>
                  <a:close/>
                </a:path>
              </a:pathLst>
            </a:custGeom>
            <a:gradFill>
              <a:gsLst>
                <a:gs pos="100000">
                  <a:schemeClr val="accent1">
                    <a:lumMod val="75000"/>
                  </a:schemeClr>
                </a:gs>
                <a:gs pos="0">
                  <a:schemeClr val="accent1"/>
                </a:gs>
              </a:gsLst>
              <a:lin ang="0" scaled="0"/>
            </a:gradFill>
            <a:ln w="9469" cap="flat">
              <a:noFill/>
              <a:prstDash val="solid"/>
              <a:miter/>
            </a:ln>
          </p:spPr>
          <p:txBody>
            <a:bodyPr rtlCol="0" anchor="ctr"/>
            <a:lstStyle/>
            <a:p>
              <a:endParaRPr lang="en-EG"/>
            </a:p>
          </p:txBody>
        </p:sp>
      </p:grpSp>
      <p:sp>
        <p:nvSpPr>
          <p:cNvPr id="68" name="Arc 67">
            <a:extLst>
              <a:ext uri="{FF2B5EF4-FFF2-40B4-BE49-F238E27FC236}">
                <a16:creationId xmlns:a16="http://schemas.microsoft.com/office/drawing/2014/main" id="{E6250DE4-AC45-3147-8EC8-14ADF5EBD266}"/>
              </a:ext>
            </a:extLst>
          </p:cNvPr>
          <p:cNvSpPr>
            <a:spLocks noChangeAspect="1"/>
          </p:cNvSpPr>
          <p:nvPr/>
        </p:nvSpPr>
        <p:spPr>
          <a:xfrm>
            <a:off x="4158841" y="423549"/>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9" name="Arc 68">
            <a:extLst>
              <a:ext uri="{FF2B5EF4-FFF2-40B4-BE49-F238E27FC236}">
                <a16:creationId xmlns:a16="http://schemas.microsoft.com/office/drawing/2014/main" id="{FE387D0D-BD0E-8C4F-A4A1-D7D0C8C0289D}"/>
              </a:ext>
            </a:extLst>
          </p:cNvPr>
          <p:cNvSpPr>
            <a:spLocks noChangeAspect="1"/>
          </p:cNvSpPr>
          <p:nvPr/>
        </p:nvSpPr>
        <p:spPr>
          <a:xfrm>
            <a:off x="7783973"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1" name="Freeform 70">
            <a:extLst>
              <a:ext uri="{FF2B5EF4-FFF2-40B4-BE49-F238E27FC236}">
                <a16:creationId xmlns:a16="http://schemas.microsoft.com/office/drawing/2014/main" id="{EA4E16BF-B17B-A143-914C-2C475DA5DD9F}"/>
              </a:ext>
            </a:extLst>
          </p:cNvPr>
          <p:cNvSpPr/>
          <p:nvPr/>
        </p:nvSpPr>
        <p:spPr>
          <a:xfrm flipH="1">
            <a:off x="0"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a:extLst>
              <a:ext uri="{FF2B5EF4-FFF2-40B4-BE49-F238E27FC236}">
                <a16:creationId xmlns:a16="http://schemas.microsoft.com/office/drawing/2014/main" id="{E7106BD1-5649-4CBF-1DB3-19F328F8C3D1}"/>
              </a:ext>
            </a:extLst>
          </p:cNvPr>
          <p:cNvGrpSpPr/>
          <p:nvPr/>
        </p:nvGrpSpPr>
        <p:grpSpPr>
          <a:xfrm>
            <a:off x="4628050" y="856382"/>
            <a:ext cx="6659548" cy="5059498"/>
            <a:chOff x="4628050" y="856382"/>
            <a:chExt cx="6659548" cy="5059498"/>
          </a:xfrm>
        </p:grpSpPr>
        <p:sp>
          <p:nvSpPr>
            <p:cNvPr id="4" name="TextBox 3">
              <a:extLst>
                <a:ext uri="{FF2B5EF4-FFF2-40B4-BE49-F238E27FC236}">
                  <a16:creationId xmlns:a16="http://schemas.microsoft.com/office/drawing/2014/main" id="{F986ABC3-F352-8D41-76D1-F7C693CA2EED}"/>
                </a:ext>
              </a:extLst>
            </p:cNvPr>
            <p:cNvSpPr txBox="1"/>
            <p:nvPr/>
          </p:nvSpPr>
          <p:spPr>
            <a:xfrm>
              <a:off x="4628050" y="856382"/>
              <a:ext cx="6633146" cy="1077218"/>
            </a:xfrm>
            <a:prstGeom prst="rect">
              <a:avLst/>
            </a:prstGeom>
            <a:noFill/>
          </p:spPr>
          <p:txBody>
            <a:bodyPr wrap="square">
              <a:spAutoFit/>
            </a:bodyPr>
            <a:lstStyle/>
            <a:p>
              <a:r>
                <a:rPr lang="en-US" sz="3200" b="1" dirty="0">
                  <a:solidFill>
                    <a:schemeClr val="accent1"/>
                  </a:solidFill>
                  <a:latin typeface="Montserrat" panose="00000500000000000000" pitchFamily="2" charset="0"/>
                </a:rPr>
                <a:t>Explanation of the Attributes  and the target variable</a:t>
              </a:r>
              <a:endParaRPr lang="en-GB" sz="3200" b="1" dirty="0">
                <a:solidFill>
                  <a:schemeClr val="accent1"/>
                </a:solidFill>
                <a:latin typeface="Montserrat" panose="00000500000000000000" pitchFamily="2" charset="0"/>
              </a:endParaRPr>
            </a:p>
          </p:txBody>
        </p:sp>
        <p:sp>
          <p:nvSpPr>
            <p:cNvPr id="6" name="TextBox 5">
              <a:extLst>
                <a:ext uri="{FF2B5EF4-FFF2-40B4-BE49-F238E27FC236}">
                  <a16:creationId xmlns:a16="http://schemas.microsoft.com/office/drawing/2014/main" id="{66C19B2D-0FFD-0CD5-A03B-1B9EAC8E6E02}"/>
                </a:ext>
              </a:extLst>
            </p:cNvPr>
            <p:cNvSpPr txBox="1"/>
            <p:nvPr/>
          </p:nvSpPr>
          <p:spPr>
            <a:xfrm>
              <a:off x="4654452" y="2130869"/>
              <a:ext cx="6633146" cy="3785011"/>
            </a:xfrm>
            <a:prstGeom prst="rect">
              <a:avLst/>
            </a:prstGeom>
            <a:noFill/>
          </p:spPr>
          <p:txBody>
            <a:bodyPr wrap="square">
              <a:spAutoFit/>
            </a:bodyPr>
            <a:lstStyle/>
            <a:p>
              <a:pPr>
                <a:lnSpc>
                  <a:spcPct val="150000"/>
                </a:lnSpc>
              </a:pPr>
              <a:r>
                <a:rPr lang="en-US" dirty="0">
                  <a:latin typeface="Montserrat" panose="00000500000000000000" pitchFamily="2" charset="0"/>
                </a:rPr>
                <a:t>The target will add as name “pass”.</a:t>
              </a:r>
            </a:p>
            <a:p>
              <a:pPr marL="342900" indent="-342900">
                <a:lnSpc>
                  <a:spcPct val="150000"/>
                </a:lnSpc>
                <a:buFont typeface="+mj-lt"/>
                <a:buAutoNum type="arabicPeriod"/>
              </a:pPr>
              <a:r>
                <a:rPr lang="en-US" dirty="0">
                  <a:latin typeface="Montserrat" panose="00000500000000000000" pitchFamily="2" charset="0"/>
                </a:rPr>
                <a:t>school - student's school (binary: "GP" - Gabriel Pereira or "MS" - Mousinho da Silveira)</a:t>
              </a:r>
            </a:p>
            <a:p>
              <a:pPr marL="342900" indent="-342900">
                <a:lnSpc>
                  <a:spcPct val="150000"/>
                </a:lnSpc>
                <a:buFont typeface="+mj-lt"/>
                <a:buAutoNum type="arabicPeriod"/>
              </a:pPr>
              <a:r>
                <a:rPr lang="en-US" dirty="0">
                  <a:latin typeface="Montserrat" panose="00000500000000000000" pitchFamily="2" charset="0"/>
                </a:rPr>
                <a:t>sex - student's sex (binary: "F" - female or "M" - male)</a:t>
              </a:r>
            </a:p>
            <a:p>
              <a:pPr marL="342900" indent="-342900">
                <a:lnSpc>
                  <a:spcPct val="150000"/>
                </a:lnSpc>
                <a:buFont typeface="+mj-lt"/>
                <a:buAutoNum type="arabicPeriod"/>
              </a:pPr>
              <a:r>
                <a:rPr lang="en-US" dirty="0">
                  <a:latin typeface="Montserrat" panose="00000500000000000000" pitchFamily="2" charset="0"/>
                </a:rPr>
                <a:t> age - student's age (numeric: from 15 to 22)</a:t>
              </a:r>
            </a:p>
            <a:p>
              <a:pPr marL="342900" indent="-342900">
                <a:lnSpc>
                  <a:spcPct val="150000"/>
                </a:lnSpc>
                <a:buFont typeface="+mj-lt"/>
                <a:buAutoNum type="arabicPeriod"/>
              </a:pPr>
              <a:r>
                <a:rPr lang="en-US" dirty="0">
                  <a:latin typeface="Montserrat" panose="00000500000000000000" pitchFamily="2" charset="0"/>
                </a:rPr>
                <a:t>address - student's home address type (binary: "U" - urban or "R" - rural)</a:t>
              </a:r>
            </a:p>
            <a:p>
              <a:pPr marL="342900" indent="-342900">
                <a:lnSpc>
                  <a:spcPct val="150000"/>
                </a:lnSpc>
                <a:buFont typeface="+mj-lt"/>
                <a:buAutoNum type="arabicPeriod"/>
              </a:pPr>
              <a:r>
                <a:rPr lang="en-US" dirty="0" err="1">
                  <a:latin typeface="Montserrat" panose="00000500000000000000" pitchFamily="2" charset="0"/>
                </a:rPr>
                <a:t>famsize</a:t>
              </a:r>
              <a:r>
                <a:rPr lang="en-US" dirty="0">
                  <a:latin typeface="Montserrat" panose="00000500000000000000" pitchFamily="2" charset="0"/>
                </a:rPr>
                <a:t> - family size (binary: "LE3" - less or equal to 3 or "GT3" - greater than 3)</a:t>
              </a:r>
            </a:p>
          </p:txBody>
        </p:sp>
      </p:grpSp>
      <p:pic>
        <p:nvPicPr>
          <p:cNvPr id="20" name="Picture Placeholder 19" descr="A robot holding a sphere with blue cubes&#10;&#10;AI-generated content may be incorrect.">
            <a:extLst>
              <a:ext uri="{FF2B5EF4-FFF2-40B4-BE49-F238E27FC236}">
                <a16:creationId xmlns:a16="http://schemas.microsoft.com/office/drawing/2014/main" id="{C1B7BD1A-9033-BC69-3FBE-1D99AA175AEF}"/>
              </a:ext>
            </a:extLst>
          </p:cNvPr>
          <p:cNvPicPr>
            <a:picLocks noGrp="1" noChangeAspect="1"/>
          </p:cNvPicPr>
          <p:nvPr>
            <p:ph type="pic" sz="quarter" idx="11"/>
          </p:nvPr>
        </p:nvPicPr>
        <p:blipFill>
          <a:blip r:embed="rId2"/>
          <a:srcRect l="15461" r="15461"/>
          <a:stretch>
            <a:fillRect/>
          </a:stretch>
        </p:blipFill>
        <p:spPr/>
      </p:pic>
    </p:spTree>
    <p:extLst>
      <p:ext uri="{BB962C8B-B14F-4D97-AF65-F5344CB8AC3E}">
        <p14:creationId xmlns:p14="http://schemas.microsoft.com/office/powerpoint/2010/main" val="2855675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4EDD4-B685-8ACE-B808-225A588B2A14}"/>
            </a:ext>
          </a:extLst>
        </p:cNvPr>
        <p:cNvGrpSpPr/>
        <p:nvPr/>
      </p:nvGrpSpPr>
      <p:grpSpPr>
        <a:xfrm>
          <a:off x="0" y="0"/>
          <a:ext cx="0" cy="0"/>
          <a:chOff x="0" y="0"/>
          <a:chExt cx="0" cy="0"/>
        </a:xfrm>
      </p:grpSpPr>
      <p:sp>
        <p:nvSpPr>
          <p:cNvPr id="26" name="Arc 25">
            <a:extLst>
              <a:ext uri="{FF2B5EF4-FFF2-40B4-BE49-F238E27FC236}">
                <a16:creationId xmlns:a16="http://schemas.microsoft.com/office/drawing/2014/main" id="{30F9F488-ED72-BB0A-09B1-4E1DD71A43F0}"/>
              </a:ext>
            </a:extLst>
          </p:cNvPr>
          <p:cNvSpPr>
            <a:spLocks noChangeAspect="1"/>
          </p:cNvSpPr>
          <p:nvPr/>
        </p:nvSpPr>
        <p:spPr>
          <a:xfrm flipH="1">
            <a:off x="-1639361" y="3800006"/>
            <a:ext cx="6115987" cy="6115987"/>
          </a:xfrm>
          <a:prstGeom prst="arc">
            <a:avLst>
              <a:gd name="adj1" fmla="val 12311756"/>
              <a:gd name="adj2" fmla="val 17885214"/>
            </a:avLst>
          </a:prstGeom>
          <a:noFill/>
          <a:ln w="5080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grpSp>
        <p:nvGrpSpPr>
          <p:cNvPr id="63" name="Graphic 57">
            <a:extLst>
              <a:ext uri="{FF2B5EF4-FFF2-40B4-BE49-F238E27FC236}">
                <a16:creationId xmlns:a16="http://schemas.microsoft.com/office/drawing/2014/main" id="{DA91F32B-DF54-CC90-600A-A53B2C5C1B28}"/>
              </a:ext>
            </a:extLst>
          </p:cNvPr>
          <p:cNvGrpSpPr/>
          <p:nvPr/>
        </p:nvGrpSpPr>
        <p:grpSpPr>
          <a:xfrm>
            <a:off x="2500999" y="3007894"/>
            <a:ext cx="941372" cy="667084"/>
            <a:chOff x="587375" y="4788172"/>
            <a:chExt cx="1611761" cy="1142142"/>
          </a:xfrm>
          <a:gradFill>
            <a:gsLst>
              <a:gs pos="100000">
                <a:schemeClr val="accent1">
                  <a:lumMod val="75000"/>
                </a:schemeClr>
              </a:gs>
              <a:gs pos="0">
                <a:schemeClr val="accent1"/>
              </a:gs>
            </a:gsLst>
            <a:lin ang="0" scaled="0"/>
          </a:gradFill>
        </p:grpSpPr>
        <p:sp>
          <p:nvSpPr>
            <p:cNvPr id="64" name="Freeform 63">
              <a:extLst>
                <a:ext uri="{FF2B5EF4-FFF2-40B4-BE49-F238E27FC236}">
                  <a16:creationId xmlns:a16="http://schemas.microsoft.com/office/drawing/2014/main" id="{121BC31D-1568-CAE8-6F3F-D2FAA459DD73}"/>
                </a:ext>
              </a:extLst>
            </p:cNvPr>
            <p:cNvSpPr/>
            <p:nvPr/>
          </p:nvSpPr>
          <p:spPr>
            <a:xfrm>
              <a:off x="1154451" y="4788172"/>
              <a:ext cx="1039371" cy="109061"/>
            </a:xfrm>
            <a:custGeom>
              <a:avLst/>
              <a:gdLst>
                <a:gd name="connsiteX0" fmla="*/ 930738 w 1039371"/>
                <a:gd name="connsiteY0" fmla="*/ 54483 h 109061"/>
                <a:gd name="connsiteX1" fmla="*/ 985102 w 1039371"/>
                <a:gd name="connsiteY1" fmla="*/ 0 h 109061"/>
                <a:gd name="connsiteX2" fmla="*/ 985102 w 1039371"/>
                <a:gd name="connsiteY2" fmla="*/ 0 h 109061"/>
                <a:gd name="connsiteX3" fmla="*/ 1039372 w 1039371"/>
                <a:gd name="connsiteY3" fmla="*/ 54483 h 109061"/>
                <a:gd name="connsiteX4" fmla="*/ 1039372 w 1039371"/>
                <a:gd name="connsiteY4" fmla="*/ 54483 h 109061"/>
                <a:gd name="connsiteX5" fmla="*/ 985102 w 1039371"/>
                <a:gd name="connsiteY5" fmla="*/ 109061 h 109061"/>
                <a:gd name="connsiteX6" fmla="*/ 985102 w 1039371"/>
                <a:gd name="connsiteY6" fmla="*/ 109061 h 109061"/>
                <a:gd name="connsiteX7" fmla="*/ 930738 w 1039371"/>
                <a:gd name="connsiteY7" fmla="*/ 54483 h 109061"/>
                <a:gd name="connsiteX8" fmla="*/ 465369 w 1039371"/>
                <a:gd name="connsiteY8" fmla="*/ 54483 h 109061"/>
                <a:gd name="connsiteX9" fmla="*/ 519733 w 1039371"/>
                <a:gd name="connsiteY9" fmla="*/ 0 h 109061"/>
                <a:gd name="connsiteX10" fmla="*/ 519733 w 1039371"/>
                <a:gd name="connsiteY10" fmla="*/ 0 h 109061"/>
                <a:gd name="connsiteX11" fmla="*/ 574003 w 1039371"/>
                <a:gd name="connsiteY11" fmla="*/ 54483 h 109061"/>
                <a:gd name="connsiteX12" fmla="*/ 574003 w 1039371"/>
                <a:gd name="connsiteY12" fmla="*/ 54483 h 109061"/>
                <a:gd name="connsiteX13" fmla="*/ 519828 w 1039371"/>
                <a:gd name="connsiteY13" fmla="*/ 109061 h 109061"/>
                <a:gd name="connsiteX14" fmla="*/ 519733 w 1039371"/>
                <a:gd name="connsiteY14" fmla="*/ 109061 h 109061"/>
                <a:gd name="connsiteX15" fmla="*/ 519733 w 1039371"/>
                <a:gd name="connsiteY15" fmla="*/ 109061 h 109061"/>
                <a:gd name="connsiteX16" fmla="*/ 465369 w 1039371"/>
                <a:gd name="connsiteY16" fmla="*/ 54483 h 109061"/>
                <a:gd name="connsiteX17" fmla="*/ 474 w 1039371"/>
                <a:gd name="connsiteY17" fmla="*/ 54483 h 109061"/>
                <a:gd name="connsiteX18" fmla="*/ 54269 w 1039371"/>
                <a:gd name="connsiteY18" fmla="*/ 0 h 109061"/>
                <a:gd name="connsiteX19" fmla="*/ 54269 w 1039371"/>
                <a:gd name="connsiteY19" fmla="*/ 0 h 109061"/>
                <a:gd name="connsiteX20" fmla="*/ 108634 w 1039371"/>
                <a:gd name="connsiteY20" fmla="*/ 54483 h 109061"/>
                <a:gd name="connsiteX21" fmla="*/ 108634 w 1039371"/>
                <a:gd name="connsiteY21" fmla="*/ 54483 h 109061"/>
                <a:gd name="connsiteX22" fmla="*/ 54269 w 1039371"/>
                <a:gd name="connsiteY22" fmla="*/ 109061 h 109061"/>
                <a:gd name="connsiteX23" fmla="*/ 54269 w 1039371"/>
                <a:gd name="connsiteY23" fmla="*/ 109061 h 109061"/>
                <a:gd name="connsiteX24" fmla="*/ 0 w 1039371"/>
                <a:gd name="connsiteY24" fmla="*/ 54483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39371" h="109061">
                  <a:moveTo>
                    <a:pt x="930738" y="54483"/>
                  </a:moveTo>
                  <a:cubicBezTo>
                    <a:pt x="930795" y="24377"/>
                    <a:pt x="955112" y="0"/>
                    <a:pt x="985102" y="0"/>
                  </a:cubicBezTo>
                  <a:lnTo>
                    <a:pt x="985102" y="0"/>
                  </a:lnTo>
                  <a:cubicBezTo>
                    <a:pt x="1015055" y="52"/>
                    <a:pt x="1039315" y="24415"/>
                    <a:pt x="1039372" y="54483"/>
                  </a:cubicBezTo>
                  <a:lnTo>
                    <a:pt x="1039372" y="54483"/>
                  </a:lnTo>
                  <a:cubicBezTo>
                    <a:pt x="1039372" y="84589"/>
                    <a:pt x="1015093" y="109009"/>
                    <a:pt x="985102" y="109061"/>
                  </a:cubicBezTo>
                  <a:lnTo>
                    <a:pt x="985102" y="109061"/>
                  </a:lnTo>
                  <a:cubicBezTo>
                    <a:pt x="955103" y="109009"/>
                    <a:pt x="930795" y="84604"/>
                    <a:pt x="930738" y="54483"/>
                  </a:cubicBezTo>
                  <a:close/>
                  <a:moveTo>
                    <a:pt x="465369" y="54483"/>
                  </a:moveTo>
                  <a:cubicBezTo>
                    <a:pt x="465426" y="24377"/>
                    <a:pt x="489743" y="0"/>
                    <a:pt x="519733" y="0"/>
                  </a:cubicBezTo>
                  <a:lnTo>
                    <a:pt x="519733" y="0"/>
                  </a:lnTo>
                  <a:cubicBezTo>
                    <a:pt x="549705" y="0"/>
                    <a:pt x="574003" y="24393"/>
                    <a:pt x="574003" y="54483"/>
                  </a:cubicBezTo>
                  <a:lnTo>
                    <a:pt x="574003" y="54483"/>
                  </a:lnTo>
                  <a:cubicBezTo>
                    <a:pt x="574060" y="84573"/>
                    <a:pt x="549800" y="109009"/>
                    <a:pt x="519828" y="109061"/>
                  </a:cubicBezTo>
                  <a:cubicBezTo>
                    <a:pt x="519800" y="109061"/>
                    <a:pt x="519762" y="109061"/>
                    <a:pt x="519733" y="109061"/>
                  </a:cubicBezTo>
                  <a:lnTo>
                    <a:pt x="519733" y="109061"/>
                  </a:lnTo>
                  <a:cubicBezTo>
                    <a:pt x="489733" y="109009"/>
                    <a:pt x="465426" y="84604"/>
                    <a:pt x="465369" y="54483"/>
                  </a:cubicBezTo>
                  <a:close/>
                  <a:moveTo>
                    <a:pt x="474" y="54483"/>
                  </a:moveTo>
                  <a:cubicBezTo>
                    <a:pt x="525" y="24599"/>
                    <a:pt x="24505" y="313"/>
                    <a:pt x="54269" y="0"/>
                  </a:cubicBezTo>
                  <a:lnTo>
                    <a:pt x="54269" y="0"/>
                  </a:lnTo>
                  <a:cubicBezTo>
                    <a:pt x="84257" y="0"/>
                    <a:pt x="108581" y="24377"/>
                    <a:pt x="108634" y="54483"/>
                  </a:cubicBezTo>
                  <a:lnTo>
                    <a:pt x="108634" y="54483"/>
                  </a:lnTo>
                  <a:cubicBezTo>
                    <a:pt x="108581" y="84604"/>
                    <a:pt x="84272" y="109009"/>
                    <a:pt x="54269" y="109061"/>
                  </a:cubicBezTo>
                  <a:lnTo>
                    <a:pt x="54269" y="109061"/>
                  </a:lnTo>
                  <a:cubicBezTo>
                    <a:pt x="24282" y="109009"/>
                    <a:pt x="0" y="84589"/>
                    <a:pt x="0" y="54483"/>
                  </a:cubicBezTo>
                  <a:close/>
                </a:path>
              </a:pathLst>
            </a:custGeom>
            <a:grpFill/>
            <a:ln w="9469" cap="flat">
              <a:noFill/>
              <a:prstDash val="solid"/>
              <a:miter/>
            </a:ln>
          </p:spPr>
          <p:txBody>
            <a:bodyPr rtlCol="0" anchor="ctr"/>
            <a:lstStyle/>
            <a:p>
              <a:endParaRPr lang="en-EG"/>
            </a:p>
          </p:txBody>
        </p:sp>
        <p:sp>
          <p:nvSpPr>
            <p:cNvPr id="65" name="Freeform 64">
              <a:extLst>
                <a:ext uri="{FF2B5EF4-FFF2-40B4-BE49-F238E27FC236}">
                  <a16:creationId xmlns:a16="http://schemas.microsoft.com/office/drawing/2014/main" id="{9CCDEAFA-0C57-D1F0-737E-C5B2DC9C8E30}"/>
                </a:ext>
              </a:extLst>
            </p:cNvPr>
            <p:cNvSpPr/>
            <p:nvPr/>
          </p:nvSpPr>
          <p:spPr>
            <a:xfrm>
              <a:off x="1157108" y="5245373"/>
              <a:ext cx="1039371" cy="108965"/>
            </a:xfrm>
            <a:custGeom>
              <a:avLst/>
              <a:gdLst>
                <a:gd name="connsiteX0" fmla="*/ 930738 w 1039371"/>
                <a:gd name="connsiteY0" fmla="*/ 54864 h 108965"/>
                <a:gd name="connsiteX1" fmla="*/ 984818 w 1039371"/>
                <a:gd name="connsiteY1" fmla="*/ 1 h 108965"/>
                <a:gd name="connsiteX2" fmla="*/ 985102 w 1039371"/>
                <a:gd name="connsiteY2" fmla="*/ 0 h 108965"/>
                <a:gd name="connsiteX3" fmla="*/ 985102 w 1039371"/>
                <a:gd name="connsiteY3" fmla="*/ 0 h 108965"/>
                <a:gd name="connsiteX4" fmla="*/ 1039372 w 1039371"/>
                <a:gd name="connsiteY4" fmla="*/ 54483 h 108965"/>
                <a:gd name="connsiteX5" fmla="*/ 1039372 w 1039371"/>
                <a:gd name="connsiteY5" fmla="*/ 54483 h 108965"/>
                <a:gd name="connsiteX6" fmla="*/ 985102 w 1039371"/>
                <a:gd name="connsiteY6" fmla="*/ 108966 h 108965"/>
                <a:gd name="connsiteX7" fmla="*/ 985102 w 1039371"/>
                <a:gd name="connsiteY7" fmla="*/ 108966 h 108965"/>
                <a:gd name="connsiteX8" fmla="*/ 930738 w 1039371"/>
                <a:gd name="connsiteY8" fmla="*/ 54864 h 108965"/>
                <a:gd name="connsiteX9" fmla="*/ 465369 w 1039371"/>
                <a:gd name="connsiteY9" fmla="*/ 54864 h 108965"/>
                <a:gd name="connsiteX10" fmla="*/ 519449 w 1039371"/>
                <a:gd name="connsiteY10" fmla="*/ 1 h 108965"/>
                <a:gd name="connsiteX11" fmla="*/ 519638 w 1039371"/>
                <a:gd name="connsiteY11" fmla="*/ 0 h 108965"/>
                <a:gd name="connsiteX12" fmla="*/ 519638 w 1039371"/>
                <a:gd name="connsiteY12" fmla="*/ 0 h 108965"/>
                <a:gd name="connsiteX13" fmla="*/ 574003 w 1039371"/>
                <a:gd name="connsiteY13" fmla="*/ 54483 h 108965"/>
                <a:gd name="connsiteX14" fmla="*/ 574003 w 1039371"/>
                <a:gd name="connsiteY14" fmla="*/ 54483 h 108965"/>
                <a:gd name="connsiteX15" fmla="*/ 519638 w 1039371"/>
                <a:gd name="connsiteY15" fmla="*/ 108966 h 108965"/>
                <a:gd name="connsiteX16" fmla="*/ 519638 w 1039371"/>
                <a:gd name="connsiteY16" fmla="*/ 108966 h 108965"/>
                <a:gd name="connsiteX17" fmla="*/ 465369 w 1039371"/>
                <a:gd name="connsiteY17" fmla="*/ 54864 h 108965"/>
                <a:gd name="connsiteX18" fmla="*/ 474 w 1039371"/>
                <a:gd name="connsiteY18" fmla="*/ 54864 h 108965"/>
                <a:gd name="connsiteX19" fmla="*/ 54269 w 1039371"/>
                <a:gd name="connsiteY19" fmla="*/ 0 h 108965"/>
                <a:gd name="connsiteX20" fmla="*/ 54269 w 1039371"/>
                <a:gd name="connsiteY20" fmla="*/ 0 h 108965"/>
                <a:gd name="connsiteX21" fmla="*/ 108539 w 1039371"/>
                <a:gd name="connsiteY21" fmla="*/ 54483 h 108965"/>
                <a:gd name="connsiteX22" fmla="*/ 108539 w 1039371"/>
                <a:gd name="connsiteY22" fmla="*/ 54483 h 108965"/>
                <a:gd name="connsiteX23" fmla="*/ 54269 w 1039371"/>
                <a:gd name="connsiteY23" fmla="*/ 108966 h 108965"/>
                <a:gd name="connsiteX24" fmla="*/ 54269 w 1039371"/>
                <a:gd name="connsiteY24" fmla="*/ 108966 h 108965"/>
                <a:gd name="connsiteX25" fmla="*/ 0 w 1039371"/>
                <a:gd name="connsiteY25" fmla="*/ 54864 h 10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39371" h="108965">
                  <a:moveTo>
                    <a:pt x="930738" y="54864"/>
                  </a:moveTo>
                  <a:cubicBezTo>
                    <a:pt x="930577" y="24722"/>
                    <a:pt x="954789" y="158"/>
                    <a:pt x="984818" y="1"/>
                  </a:cubicBezTo>
                  <a:cubicBezTo>
                    <a:pt x="984913" y="0"/>
                    <a:pt x="985008" y="0"/>
                    <a:pt x="985102" y="0"/>
                  </a:cubicBezTo>
                  <a:lnTo>
                    <a:pt x="985102" y="0"/>
                  </a:lnTo>
                  <a:cubicBezTo>
                    <a:pt x="1015055" y="52"/>
                    <a:pt x="1039315" y="24414"/>
                    <a:pt x="1039372" y="54483"/>
                  </a:cubicBezTo>
                  <a:lnTo>
                    <a:pt x="1039372" y="54483"/>
                  </a:lnTo>
                  <a:cubicBezTo>
                    <a:pt x="1039315" y="84552"/>
                    <a:pt x="1015055" y="108914"/>
                    <a:pt x="985102" y="108966"/>
                  </a:cubicBezTo>
                  <a:lnTo>
                    <a:pt x="985102" y="108966"/>
                  </a:lnTo>
                  <a:cubicBezTo>
                    <a:pt x="955264" y="108967"/>
                    <a:pt x="930994" y="84820"/>
                    <a:pt x="930738" y="54864"/>
                  </a:cubicBezTo>
                  <a:close/>
                  <a:moveTo>
                    <a:pt x="465369" y="54864"/>
                  </a:moveTo>
                  <a:cubicBezTo>
                    <a:pt x="465208" y="24722"/>
                    <a:pt x="489420" y="158"/>
                    <a:pt x="519449" y="1"/>
                  </a:cubicBezTo>
                  <a:cubicBezTo>
                    <a:pt x="519515" y="0"/>
                    <a:pt x="519572" y="0"/>
                    <a:pt x="519638" y="0"/>
                  </a:cubicBezTo>
                  <a:lnTo>
                    <a:pt x="519638" y="0"/>
                  </a:lnTo>
                  <a:cubicBezTo>
                    <a:pt x="549629" y="0"/>
                    <a:pt x="573946" y="24377"/>
                    <a:pt x="574003" y="54483"/>
                  </a:cubicBezTo>
                  <a:lnTo>
                    <a:pt x="574003" y="54483"/>
                  </a:lnTo>
                  <a:cubicBezTo>
                    <a:pt x="573946" y="84589"/>
                    <a:pt x="549629" y="108966"/>
                    <a:pt x="519638" y="108966"/>
                  </a:cubicBezTo>
                  <a:lnTo>
                    <a:pt x="519638" y="108966"/>
                  </a:lnTo>
                  <a:cubicBezTo>
                    <a:pt x="489838" y="108915"/>
                    <a:pt x="465625" y="84784"/>
                    <a:pt x="465369" y="54864"/>
                  </a:cubicBezTo>
                  <a:close/>
                  <a:moveTo>
                    <a:pt x="474" y="54864"/>
                  </a:moveTo>
                  <a:cubicBezTo>
                    <a:pt x="316" y="24832"/>
                    <a:pt x="24356" y="314"/>
                    <a:pt x="54269" y="0"/>
                  </a:cubicBezTo>
                  <a:lnTo>
                    <a:pt x="54269" y="0"/>
                  </a:lnTo>
                  <a:cubicBezTo>
                    <a:pt x="84220" y="52"/>
                    <a:pt x="108486" y="24414"/>
                    <a:pt x="108539" y="54483"/>
                  </a:cubicBezTo>
                  <a:lnTo>
                    <a:pt x="108539" y="54483"/>
                  </a:lnTo>
                  <a:cubicBezTo>
                    <a:pt x="108539" y="84573"/>
                    <a:pt x="84242" y="108966"/>
                    <a:pt x="54269" y="108966"/>
                  </a:cubicBezTo>
                  <a:lnTo>
                    <a:pt x="54269" y="108966"/>
                  </a:lnTo>
                  <a:cubicBezTo>
                    <a:pt x="24466" y="108915"/>
                    <a:pt x="260" y="84784"/>
                    <a:pt x="0" y="54864"/>
                  </a:cubicBezTo>
                  <a:close/>
                </a:path>
              </a:pathLst>
            </a:custGeom>
            <a:grpFill/>
            <a:ln w="9469" cap="flat">
              <a:noFill/>
              <a:prstDash val="solid"/>
              <a:miter/>
            </a:ln>
          </p:spPr>
          <p:txBody>
            <a:bodyPr rtlCol="0" anchor="ctr"/>
            <a:lstStyle/>
            <a:p>
              <a:endParaRPr lang="en-EG"/>
            </a:p>
          </p:txBody>
        </p:sp>
        <p:sp>
          <p:nvSpPr>
            <p:cNvPr id="66" name="Freeform 65">
              <a:extLst>
                <a:ext uri="{FF2B5EF4-FFF2-40B4-BE49-F238E27FC236}">
                  <a16:creationId xmlns:a16="http://schemas.microsoft.com/office/drawing/2014/main" id="{B7FD0523-849C-0653-9F49-B1534F663A4F}"/>
                </a:ext>
              </a:extLst>
            </p:cNvPr>
            <p:cNvSpPr/>
            <p:nvPr/>
          </p:nvSpPr>
          <p:spPr>
            <a:xfrm>
              <a:off x="1159764" y="5703335"/>
              <a:ext cx="1039371" cy="108968"/>
            </a:xfrm>
            <a:custGeom>
              <a:avLst/>
              <a:gdLst>
                <a:gd name="connsiteX0" fmla="*/ 930738 w 1039371"/>
                <a:gd name="connsiteY0" fmla="*/ 54483 h 108968"/>
                <a:gd name="connsiteX1" fmla="*/ 985007 w 1039371"/>
                <a:gd name="connsiteY1" fmla="*/ 0 h 108968"/>
                <a:gd name="connsiteX2" fmla="*/ 985007 w 1039371"/>
                <a:gd name="connsiteY2" fmla="*/ 0 h 108968"/>
                <a:gd name="connsiteX3" fmla="*/ 1039372 w 1039371"/>
                <a:gd name="connsiteY3" fmla="*/ 54483 h 108968"/>
                <a:gd name="connsiteX4" fmla="*/ 1039372 w 1039371"/>
                <a:gd name="connsiteY4" fmla="*/ 54483 h 108968"/>
                <a:gd name="connsiteX5" fmla="*/ 985102 w 1039371"/>
                <a:gd name="connsiteY5" fmla="*/ 108966 h 108968"/>
                <a:gd name="connsiteX6" fmla="*/ 985007 w 1039371"/>
                <a:gd name="connsiteY6" fmla="*/ 108966 h 108968"/>
                <a:gd name="connsiteX7" fmla="*/ 985007 w 1039371"/>
                <a:gd name="connsiteY7" fmla="*/ 108966 h 108968"/>
                <a:gd name="connsiteX8" fmla="*/ 930738 w 1039371"/>
                <a:gd name="connsiteY8" fmla="*/ 54483 h 108968"/>
                <a:gd name="connsiteX9" fmla="*/ 465369 w 1039371"/>
                <a:gd name="connsiteY9" fmla="*/ 54483 h 108968"/>
                <a:gd name="connsiteX10" fmla="*/ 519638 w 1039371"/>
                <a:gd name="connsiteY10" fmla="*/ 0 h 108968"/>
                <a:gd name="connsiteX11" fmla="*/ 519638 w 1039371"/>
                <a:gd name="connsiteY11" fmla="*/ 0 h 108968"/>
                <a:gd name="connsiteX12" fmla="*/ 573908 w 1039371"/>
                <a:gd name="connsiteY12" fmla="*/ 54483 h 108968"/>
                <a:gd name="connsiteX13" fmla="*/ 573908 w 1039371"/>
                <a:gd name="connsiteY13" fmla="*/ 54483 h 108968"/>
                <a:gd name="connsiteX14" fmla="*/ 519828 w 1039371"/>
                <a:gd name="connsiteY14" fmla="*/ 108966 h 108968"/>
                <a:gd name="connsiteX15" fmla="*/ 519638 w 1039371"/>
                <a:gd name="connsiteY15" fmla="*/ 108966 h 108968"/>
                <a:gd name="connsiteX16" fmla="*/ 519638 w 1039371"/>
                <a:gd name="connsiteY16" fmla="*/ 108966 h 108968"/>
                <a:gd name="connsiteX17" fmla="*/ 465369 w 1039371"/>
                <a:gd name="connsiteY17" fmla="*/ 54483 h 108968"/>
                <a:gd name="connsiteX18" fmla="*/ 474 w 1039371"/>
                <a:gd name="connsiteY18" fmla="*/ 54483 h 108968"/>
                <a:gd name="connsiteX19" fmla="*/ 54744 w 1039371"/>
                <a:gd name="connsiteY19" fmla="*/ 0 h 108968"/>
                <a:gd name="connsiteX20" fmla="*/ 54744 w 1039371"/>
                <a:gd name="connsiteY20" fmla="*/ 0 h 108968"/>
                <a:gd name="connsiteX21" fmla="*/ 109013 w 1039371"/>
                <a:gd name="connsiteY21" fmla="*/ 54483 h 108968"/>
                <a:gd name="connsiteX22" fmla="*/ 109013 w 1039371"/>
                <a:gd name="connsiteY22" fmla="*/ 54483 h 108968"/>
                <a:gd name="connsiteX23" fmla="*/ 54744 w 1039371"/>
                <a:gd name="connsiteY23" fmla="*/ 108966 h 108968"/>
                <a:gd name="connsiteX24" fmla="*/ 54744 w 1039371"/>
                <a:gd name="connsiteY24" fmla="*/ 108966 h 108968"/>
                <a:gd name="connsiteX25" fmla="*/ 3 w 1039371"/>
                <a:gd name="connsiteY25" fmla="*/ 55150 h 108968"/>
                <a:gd name="connsiteX26" fmla="*/ 0 w 1039371"/>
                <a:gd name="connsiteY26" fmla="*/ 54483 h 10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39371" h="108968">
                  <a:moveTo>
                    <a:pt x="930738" y="54483"/>
                  </a:moveTo>
                  <a:cubicBezTo>
                    <a:pt x="930795" y="24414"/>
                    <a:pt x="955055" y="52"/>
                    <a:pt x="985007" y="0"/>
                  </a:cubicBezTo>
                  <a:lnTo>
                    <a:pt x="985007" y="0"/>
                  </a:lnTo>
                  <a:cubicBezTo>
                    <a:pt x="1014998" y="0"/>
                    <a:pt x="1039315" y="24377"/>
                    <a:pt x="1039372" y="54483"/>
                  </a:cubicBezTo>
                  <a:lnTo>
                    <a:pt x="1039372" y="54483"/>
                  </a:lnTo>
                  <a:cubicBezTo>
                    <a:pt x="1039372" y="84572"/>
                    <a:pt x="1015074" y="108966"/>
                    <a:pt x="985102" y="108966"/>
                  </a:cubicBezTo>
                  <a:cubicBezTo>
                    <a:pt x="985074" y="108966"/>
                    <a:pt x="985036" y="108966"/>
                    <a:pt x="985007" y="108966"/>
                  </a:cubicBezTo>
                  <a:lnTo>
                    <a:pt x="985007" y="108966"/>
                  </a:lnTo>
                  <a:cubicBezTo>
                    <a:pt x="955036" y="108966"/>
                    <a:pt x="930738" y="84572"/>
                    <a:pt x="930738" y="54483"/>
                  </a:cubicBezTo>
                  <a:close/>
                  <a:moveTo>
                    <a:pt x="465369" y="54483"/>
                  </a:moveTo>
                  <a:cubicBezTo>
                    <a:pt x="465417" y="24414"/>
                    <a:pt x="489686" y="52"/>
                    <a:pt x="519638" y="0"/>
                  </a:cubicBezTo>
                  <a:lnTo>
                    <a:pt x="519638" y="0"/>
                  </a:lnTo>
                  <a:cubicBezTo>
                    <a:pt x="549610" y="0"/>
                    <a:pt x="573908" y="24393"/>
                    <a:pt x="573908" y="54483"/>
                  </a:cubicBezTo>
                  <a:lnTo>
                    <a:pt x="573908" y="54483"/>
                  </a:lnTo>
                  <a:cubicBezTo>
                    <a:pt x="573965" y="84525"/>
                    <a:pt x="549752" y="108909"/>
                    <a:pt x="519828" y="108966"/>
                  </a:cubicBezTo>
                  <a:cubicBezTo>
                    <a:pt x="519762" y="108966"/>
                    <a:pt x="519705" y="108966"/>
                    <a:pt x="519638" y="108966"/>
                  </a:cubicBezTo>
                  <a:lnTo>
                    <a:pt x="519638" y="108966"/>
                  </a:lnTo>
                  <a:cubicBezTo>
                    <a:pt x="489667" y="108966"/>
                    <a:pt x="465369" y="84572"/>
                    <a:pt x="465369" y="54483"/>
                  </a:cubicBezTo>
                  <a:close/>
                  <a:moveTo>
                    <a:pt x="474" y="54483"/>
                  </a:moveTo>
                  <a:cubicBezTo>
                    <a:pt x="474" y="24393"/>
                    <a:pt x="24771" y="0"/>
                    <a:pt x="54744" y="0"/>
                  </a:cubicBezTo>
                  <a:lnTo>
                    <a:pt x="54744" y="0"/>
                  </a:lnTo>
                  <a:cubicBezTo>
                    <a:pt x="84694" y="52"/>
                    <a:pt x="108961" y="24414"/>
                    <a:pt x="109013" y="54483"/>
                  </a:cubicBezTo>
                  <a:lnTo>
                    <a:pt x="109013" y="54483"/>
                  </a:lnTo>
                  <a:cubicBezTo>
                    <a:pt x="109013" y="84572"/>
                    <a:pt x="84716" y="108966"/>
                    <a:pt x="54744" y="108966"/>
                  </a:cubicBezTo>
                  <a:lnTo>
                    <a:pt x="54744" y="108966"/>
                  </a:lnTo>
                  <a:cubicBezTo>
                    <a:pt x="24825" y="109280"/>
                    <a:pt x="317" y="85192"/>
                    <a:pt x="3" y="55150"/>
                  </a:cubicBezTo>
                  <a:cubicBezTo>
                    <a:pt x="1" y="54931"/>
                    <a:pt x="0" y="54702"/>
                    <a:pt x="0" y="54483"/>
                  </a:cubicBezTo>
                  <a:close/>
                </a:path>
              </a:pathLst>
            </a:custGeom>
            <a:grpFill/>
            <a:ln w="9469" cap="flat">
              <a:noFill/>
              <a:prstDash val="solid"/>
              <a:miter/>
            </a:ln>
          </p:spPr>
          <p:txBody>
            <a:bodyPr rtlCol="0" anchor="ctr"/>
            <a:lstStyle/>
            <a:p>
              <a:endParaRPr lang="en-EG"/>
            </a:p>
          </p:txBody>
        </p:sp>
        <p:sp>
          <p:nvSpPr>
            <p:cNvPr id="67" name="Freeform 66">
              <a:extLst>
                <a:ext uri="{FF2B5EF4-FFF2-40B4-BE49-F238E27FC236}">
                  <a16:creationId xmlns:a16="http://schemas.microsoft.com/office/drawing/2014/main" id="{2F2AB70F-C9DC-ECC3-9583-AEB3206CBB07}"/>
                </a:ext>
              </a:extLst>
            </p:cNvPr>
            <p:cNvSpPr/>
            <p:nvPr/>
          </p:nvSpPr>
          <p:spPr>
            <a:xfrm>
              <a:off x="587375" y="5016106"/>
              <a:ext cx="910624" cy="914209"/>
            </a:xfrm>
            <a:custGeom>
              <a:avLst/>
              <a:gdLst>
                <a:gd name="connsiteX0" fmla="*/ 910624 w 910624"/>
                <a:gd name="connsiteY0" fmla="*/ 457105 h 914209"/>
                <a:gd name="connsiteX1" fmla="*/ 455312 w 910624"/>
                <a:gd name="connsiteY1" fmla="*/ 914209 h 914209"/>
                <a:gd name="connsiteX2" fmla="*/ 0 w 910624"/>
                <a:gd name="connsiteY2" fmla="*/ 457105 h 914209"/>
                <a:gd name="connsiteX3" fmla="*/ 455312 w 910624"/>
                <a:gd name="connsiteY3" fmla="*/ 0 h 914209"/>
                <a:gd name="connsiteX4" fmla="*/ 910624 w 910624"/>
                <a:gd name="connsiteY4" fmla="*/ 457105 h 91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624" h="914209">
                  <a:moveTo>
                    <a:pt x="910624" y="457105"/>
                  </a:moveTo>
                  <a:cubicBezTo>
                    <a:pt x="910624" y="709557"/>
                    <a:pt x="706774" y="914209"/>
                    <a:pt x="455312" y="914209"/>
                  </a:cubicBezTo>
                  <a:cubicBezTo>
                    <a:pt x="203850" y="914209"/>
                    <a:pt x="0" y="709557"/>
                    <a:pt x="0" y="457105"/>
                  </a:cubicBezTo>
                  <a:cubicBezTo>
                    <a:pt x="0" y="204653"/>
                    <a:pt x="203850" y="0"/>
                    <a:pt x="455312" y="0"/>
                  </a:cubicBezTo>
                  <a:cubicBezTo>
                    <a:pt x="706774" y="0"/>
                    <a:pt x="910624" y="204653"/>
                    <a:pt x="910624" y="457105"/>
                  </a:cubicBezTo>
                  <a:close/>
                </a:path>
              </a:pathLst>
            </a:custGeom>
            <a:gradFill>
              <a:gsLst>
                <a:gs pos="100000">
                  <a:schemeClr val="accent1">
                    <a:lumMod val="75000"/>
                  </a:schemeClr>
                </a:gs>
                <a:gs pos="0">
                  <a:schemeClr val="accent1"/>
                </a:gs>
              </a:gsLst>
              <a:lin ang="0" scaled="0"/>
            </a:gradFill>
            <a:ln w="9469" cap="flat">
              <a:noFill/>
              <a:prstDash val="solid"/>
              <a:miter/>
            </a:ln>
          </p:spPr>
          <p:txBody>
            <a:bodyPr rtlCol="0" anchor="ctr"/>
            <a:lstStyle/>
            <a:p>
              <a:endParaRPr lang="en-EG"/>
            </a:p>
          </p:txBody>
        </p:sp>
      </p:grpSp>
      <p:sp>
        <p:nvSpPr>
          <p:cNvPr id="68" name="Arc 67">
            <a:extLst>
              <a:ext uri="{FF2B5EF4-FFF2-40B4-BE49-F238E27FC236}">
                <a16:creationId xmlns:a16="http://schemas.microsoft.com/office/drawing/2014/main" id="{AD950D4A-EA13-48CE-C729-686290B9D001}"/>
              </a:ext>
            </a:extLst>
          </p:cNvPr>
          <p:cNvSpPr>
            <a:spLocks noChangeAspect="1"/>
          </p:cNvSpPr>
          <p:nvPr/>
        </p:nvSpPr>
        <p:spPr>
          <a:xfrm>
            <a:off x="4158841" y="423549"/>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9" name="Arc 68">
            <a:extLst>
              <a:ext uri="{FF2B5EF4-FFF2-40B4-BE49-F238E27FC236}">
                <a16:creationId xmlns:a16="http://schemas.microsoft.com/office/drawing/2014/main" id="{2665F0B6-8DF8-8838-EF42-3C8EF164F736}"/>
              </a:ext>
            </a:extLst>
          </p:cNvPr>
          <p:cNvSpPr>
            <a:spLocks noChangeAspect="1"/>
          </p:cNvSpPr>
          <p:nvPr/>
        </p:nvSpPr>
        <p:spPr>
          <a:xfrm>
            <a:off x="7783973"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1" name="Freeform 70">
            <a:extLst>
              <a:ext uri="{FF2B5EF4-FFF2-40B4-BE49-F238E27FC236}">
                <a16:creationId xmlns:a16="http://schemas.microsoft.com/office/drawing/2014/main" id="{8560F49E-13BF-B1FB-895F-9D9A37EB8FE3}"/>
              </a:ext>
            </a:extLst>
          </p:cNvPr>
          <p:cNvSpPr/>
          <p:nvPr/>
        </p:nvSpPr>
        <p:spPr>
          <a:xfrm flipH="1">
            <a:off x="0"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a:extLst>
              <a:ext uri="{FF2B5EF4-FFF2-40B4-BE49-F238E27FC236}">
                <a16:creationId xmlns:a16="http://schemas.microsoft.com/office/drawing/2014/main" id="{A4562F4F-D255-5FF1-C21A-F023D1347786}"/>
              </a:ext>
            </a:extLst>
          </p:cNvPr>
          <p:cNvGrpSpPr/>
          <p:nvPr/>
        </p:nvGrpSpPr>
        <p:grpSpPr>
          <a:xfrm>
            <a:off x="4566679" y="856382"/>
            <a:ext cx="6694517" cy="4628380"/>
            <a:chOff x="4566679" y="856382"/>
            <a:chExt cx="6694517" cy="4628380"/>
          </a:xfrm>
        </p:grpSpPr>
        <p:sp>
          <p:nvSpPr>
            <p:cNvPr id="4" name="TextBox 3">
              <a:extLst>
                <a:ext uri="{FF2B5EF4-FFF2-40B4-BE49-F238E27FC236}">
                  <a16:creationId xmlns:a16="http://schemas.microsoft.com/office/drawing/2014/main" id="{51CE61DF-97D4-96A6-BD8C-1F37298C01C1}"/>
                </a:ext>
              </a:extLst>
            </p:cNvPr>
            <p:cNvSpPr txBox="1"/>
            <p:nvPr/>
          </p:nvSpPr>
          <p:spPr>
            <a:xfrm>
              <a:off x="4628050" y="856382"/>
              <a:ext cx="6633146" cy="1077218"/>
            </a:xfrm>
            <a:prstGeom prst="rect">
              <a:avLst/>
            </a:prstGeom>
            <a:noFill/>
          </p:spPr>
          <p:txBody>
            <a:bodyPr wrap="square">
              <a:spAutoFit/>
            </a:bodyPr>
            <a:lstStyle/>
            <a:p>
              <a:r>
                <a:rPr lang="en-US" sz="3200" b="1" dirty="0">
                  <a:solidFill>
                    <a:schemeClr val="accent1"/>
                  </a:solidFill>
                  <a:latin typeface="Montserrat" panose="00000500000000000000" pitchFamily="2" charset="0"/>
                </a:rPr>
                <a:t>Explanation of the Attributes  and the target variable</a:t>
              </a:r>
              <a:endParaRPr lang="en-GB" sz="3200" b="1" dirty="0">
                <a:solidFill>
                  <a:schemeClr val="accent1"/>
                </a:solidFill>
                <a:latin typeface="Montserrat" panose="00000500000000000000" pitchFamily="2" charset="0"/>
              </a:endParaRPr>
            </a:p>
          </p:txBody>
        </p:sp>
        <p:sp>
          <p:nvSpPr>
            <p:cNvPr id="6" name="TextBox 5">
              <a:extLst>
                <a:ext uri="{FF2B5EF4-FFF2-40B4-BE49-F238E27FC236}">
                  <a16:creationId xmlns:a16="http://schemas.microsoft.com/office/drawing/2014/main" id="{91FF7DF9-91EA-D9E0-DC88-FC1628FBF678}"/>
                </a:ext>
              </a:extLst>
            </p:cNvPr>
            <p:cNvSpPr txBox="1"/>
            <p:nvPr/>
          </p:nvSpPr>
          <p:spPr>
            <a:xfrm>
              <a:off x="4566679" y="2115250"/>
              <a:ext cx="6633146" cy="3369512"/>
            </a:xfrm>
            <a:prstGeom prst="rect">
              <a:avLst/>
            </a:prstGeom>
            <a:noFill/>
          </p:spPr>
          <p:txBody>
            <a:bodyPr wrap="square">
              <a:spAutoFit/>
            </a:bodyPr>
            <a:lstStyle/>
            <a:p>
              <a:pPr marL="342900" indent="-342900">
                <a:lnSpc>
                  <a:spcPct val="150000"/>
                </a:lnSpc>
                <a:buFont typeface="+mj-lt"/>
                <a:buAutoNum type="arabicPeriod" startAt="6"/>
              </a:pPr>
              <a:r>
                <a:rPr lang="en-US" dirty="0" err="1">
                  <a:latin typeface="Montserrat" panose="00000500000000000000" pitchFamily="2" charset="0"/>
                </a:rPr>
                <a:t>Pstatus</a:t>
              </a:r>
              <a:r>
                <a:rPr lang="en-US" dirty="0">
                  <a:latin typeface="Montserrat" panose="00000500000000000000" pitchFamily="2" charset="0"/>
                </a:rPr>
                <a:t> - parent's cohabitation status (binary: "T" - living together or "A" - apart)</a:t>
              </a:r>
            </a:p>
            <a:p>
              <a:pPr marL="342900" indent="-342900">
                <a:lnSpc>
                  <a:spcPct val="150000"/>
                </a:lnSpc>
                <a:buFont typeface="+mj-lt"/>
                <a:buAutoNum type="arabicPeriod" startAt="6"/>
              </a:pPr>
              <a:r>
                <a:rPr lang="en-US" dirty="0" err="1">
                  <a:latin typeface="Montserrat" panose="00000500000000000000" pitchFamily="2" charset="0"/>
                </a:rPr>
                <a:t>Medu</a:t>
              </a:r>
              <a:r>
                <a:rPr lang="en-US" dirty="0">
                  <a:latin typeface="Montserrat" panose="00000500000000000000" pitchFamily="2" charset="0"/>
                </a:rPr>
                <a:t> - mother's education (numeric: 0 - none,  1 - primary education (4th grade), 2 – 5th to 9th grade, 3 – secondary education or 4 – higher education)</a:t>
              </a:r>
            </a:p>
            <a:p>
              <a:pPr marL="342900" indent="-342900">
                <a:lnSpc>
                  <a:spcPct val="150000"/>
                </a:lnSpc>
                <a:buFont typeface="+mj-lt"/>
                <a:buAutoNum type="arabicPeriod" startAt="6"/>
              </a:pPr>
              <a:r>
                <a:rPr lang="en-US" dirty="0" err="1">
                  <a:latin typeface="Montserrat" panose="00000500000000000000" pitchFamily="2" charset="0"/>
                </a:rPr>
                <a:t>Fedu</a:t>
              </a:r>
              <a:r>
                <a:rPr lang="en-US" dirty="0">
                  <a:latin typeface="Montserrat" panose="00000500000000000000" pitchFamily="2" charset="0"/>
                </a:rPr>
                <a:t> - father's education (numeric: 0 - none,  1 - primary education (4th grade), 2 – 5th to 9th grade, 3 – secondary education or 4 – higher education)</a:t>
              </a:r>
            </a:p>
          </p:txBody>
        </p:sp>
      </p:grpSp>
      <p:pic>
        <p:nvPicPr>
          <p:cNvPr id="20" name="Picture Placeholder 19" descr="A robot holding a sphere with blue cubes&#10;&#10;AI-generated content may be incorrect.">
            <a:extLst>
              <a:ext uri="{FF2B5EF4-FFF2-40B4-BE49-F238E27FC236}">
                <a16:creationId xmlns:a16="http://schemas.microsoft.com/office/drawing/2014/main" id="{9DDA7B9A-1079-2751-998C-7230617DA0C0}"/>
              </a:ext>
            </a:extLst>
          </p:cNvPr>
          <p:cNvPicPr>
            <a:picLocks noGrp="1" noChangeAspect="1"/>
          </p:cNvPicPr>
          <p:nvPr>
            <p:ph type="pic" sz="quarter" idx="11"/>
          </p:nvPr>
        </p:nvPicPr>
        <p:blipFill>
          <a:blip r:embed="rId2"/>
          <a:srcRect l="15461" r="15461"/>
          <a:stretch>
            <a:fillRect/>
          </a:stretch>
        </p:blipFill>
        <p:spPr/>
      </p:pic>
    </p:spTree>
    <p:extLst>
      <p:ext uri="{BB962C8B-B14F-4D97-AF65-F5344CB8AC3E}">
        <p14:creationId xmlns:p14="http://schemas.microsoft.com/office/powerpoint/2010/main" val="1690510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5DBA7-CEDF-0403-93DE-3F6AE7ADB79A}"/>
            </a:ext>
          </a:extLst>
        </p:cNvPr>
        <p:cNvGrpSpPr/>
        <p:nvPr/>
      </p:nvGrpSpPr>
      <p:grpSpPr>
        <a:xfrm>
          <a:off x="0" y="0"/>
          <a:ext cx="0" cy="0"/>
          <a:chOff x="0" y="0"/>
          <a:chExt cx="0" cy="0"/>
        </a:xfrm>
      </p:grpSpPr>
      <p:sp>
        <p:nvSpPr>
          <p:cNvPr id="26" name="Arc 25">
            <a:extLst>
              <a:ext uri="{FF2B5EF4-FFF2-40B4-BE49-F238E27FC236}">
                <a16:creationId xmlns:a16="http://schemas.microsoft.com/office/drawing/2014/main" id="{999F915E-3A4B-0D1A-E68D-60A35EF1A4D2}"/>
              </a:ext>
            </a:extLst>
          </p:cNvPr>
          <p:cNvSpPr>
            <a:spLocks noChangeAspect="1"/>
          </p:cNvSpPr>
          <p:nvPr/>
        </p:nvSpPr>
        <p:spPr>
          <a:xfrm flipH="1">
            <a:off x="-1639361" y="3800006"/>
            <a:ext cx="6115987" cy="6115987"/>
          </a:xfrm>
          <a:prstGeom prst="arc">
            <a:avLst>
              <a:gd name="adj1" fmla="val 12311756"/>
              <a:gd name="adj2" fmla="val 17885214"/>
            </a:avLst>
          </a:prstGeom>
          <a:noFill/>
          <a:ln w="5080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grpSp>
        <p:nvGrpSpPr>
          <p:cNvPr id="63" name="Graphic 57">
            <a:extLst>
              <a:ext uri="{FF2B5EF4-FFF2-40B4-BE49-F238E27FC236}">
                <a16:creationId xmlns:a16="http://schemas.microsoft.com/office/drawing/2014/main" id="{E1D960B7-0D7C-C6C1-E9DB-C476B1B5AC46}"/>
              </a:ext>
            </a:extLst>
          </p:cNvPr>
          <p:cNvGrpSpPr/>
          <p:nvPr/>
        </p:nvGrpSpPr>
        <p:grpSpPr>
          <a:xfrm>
            <a:off x="2500999" y="3007894"/>
            <a:ext cx="941372" cy="667084"/>
            <a:chOff x="587375" y="4788172"/>
            <a:chExt cx="1611761" cy="1142142"/>
          </a:xfrm>
          <a:gradFill>
            <a:gsLst>
              <a:gs pos="100000">
                <a:schemeClr val="accent1">
                  <a:lumMod val="75000"/>
                </a:schemeClr>
              </a:gs>
              <a:gs pos="0">
                <a:schemeClr val="accent1"/>
              </a:gs>
            </a:gsLst>
            <a:lin ang="0" scaled="0"/>
          </a:gradFill>
        </p:grpSpPr>
        <p:sp>
          <p:nvSpPr>
            <p:cNvPr id="64" name="Freeform 63">
              <a:extLst>
                <a:ext uri="{FF2B5EF4-FFF2-40B4-BE49-F238E27FC236}">
                  <a16:creationId xmlns:a16="http://schemas.microsoft.com/office/drawing/2014/main" id="{76DE8C88-4EBD-73D3-FD81-014316BFB80D}"/>
                </a:ext>
              </a:extLst>
            </p:cNvPr>
            <p:cNvSpPr/>
            <p:nvPr/>
          </p:nvSpPr>
          <p:spPr>
            <a:xfrm>
              <a:off x="1154451" y="4788172"/>
              <a:ext cx="1039371" cy="109061"/>
            </a:xfrm>
            <a:custGeom>
              <a:avLst/>
              <a:gdLst>
                <a:gd name="connsiteX0" fmla="*/ 930738 w 1039371"/>
                <a:gd name="connsiteY0" fmla="*/ 54483 h 109061"/>
                <a:gd name="connsiteX1" fmla="*/ 985102 w 1039371"/>
                <a:gd name="connsiteY1" fmla="*/ 0 h 109061"/>
                <a:gd name="connsiteX2" fmla="*/ 985102 w 1039371"/>
                <a:gd name="connsiteY2" fmla="*/ 0 h 109061"/>
                <a:gd name="connsiteX3" fmla="*/ 1039372 w 1039371"/>
                <a:gd name="connsiteY3" fmla="*/ 54483 h 109061"/>
                <a:gd name="connsiteX4" fmla="*/ 1039372 w 1039371"/>
                <a:gd name="connsiteY4" fmla="*/ 54483 h 109061"/>
                <a:gd name="connsiteX5" fmla="*/ 985102 w 1039371"/>
                <a:gd name="connsiteY5" fmla="*/ 109061 h 109061"/>
                <a:gd name="connsiteX6" fmla="*/ 985102 w 1039371"/>
                <a:gd name="connsiteY6" fmla="*/ 109061 h 109061"/>
                <a:gd name="connsiteX7" fmla="*/ 930738 w 1039371"/>
                <a:gd name="connsiteY7" fmla="*/ 54483 h 109061"/>
                <a:gd name="connsiteX8" fmla="*/ 465369 w 1039371"/>
                <a:gd name="connsiteY8" fmla="*/ 54483 h 109061"/>
                <a:gd name="connsiteX9" fmla="*/ 519733 w 1039371"/>
                <a:gd name="connsiteY9" fmla="*/ 0 h 109061"/>
                <a:gd name="connsiteX10" fmla="*/ 519733 w 1039371"/>
                <a:gd name="connsiteY10" fmla="*/ 0 h 109061"/>
                <a:gd name="connsiteX11" fmla="*/ 574003 w 1039371"/>
                <a:gd name="connsiteY11" fmla="*/ 54483 h 109061"/>
                <a:gd name="connsiteX12" fmla="*/ 574003 w 1039371"/>
                <a:gd name="connsiteY12" fmla="*/ 54483 h 109061"/>
                <a:gd name="connsiteX13" fmla="*/ 519828 w 1039371"/>
                <a:gd name="connsiteY13" fmla="*/ 109061 h 109061"/>
                <a:gd name="connsiteX14" fmla="*/ 519733 w 1039371"/>
                <a:gd name="connsiteY14" fmla="*/ 109061 h 109061"/>
                <a:gd name="connsiteX15" fmla="*/ 519733 w 1039371"/>
                <a:gd name="connsiteY15" fmla="*/ 109061 h 109061"/>
                <a:gd name="connsiteX16" fmla="*/ 465369 w 1039371"/>
                <a:gd name="connsiteY16" fmla="*/ 54483 h 109061"/>
                <a:gd name="connsiteX17" fmla="*/ 474 w 1039371"/>
                <a:gd name="connsiteY17" fmla="*/ 54483 h 109061"/>
                <a:gd name="connsiteX18" fmla="*/ 54269 w 1039371"/>
                <a:gd name="connsiteY18" fmla="*/ 0 h 109061"/>
                <a:gd name="connsiteX19" fmla="*/ 54269 w 1039371"/>
                <a:gd name="connsiteY19" fmla="*/ 0 h 109061"/>
                <a:gd name="connsiteX20" fmla="*/ 108634 w 1039371"/>
                <a:gd name="connsiteY20" fmla="*/ 54483 h 109061"/>
                <a:gd name="connsiteX21" fmla="*/ 108634 w 1039371"/>
                <a:gd name="connsiteY21" fmla="*/ 54483 h 109061"/>
                <a:gd name="connsiteX22" fmla="*/ 54269 w 1039371"/>
                <a:gd name="connsiteY22" fmla="*/ 109061 h 109061"/>
                <a:gd name="connsiteX23" fmla="*/ 54269 w 1039371"/>
                <a:gd name="connsiteY23" fmla="*/ 109061 h 109061"/>
                <a:gd name="connsiteX24" fmla="*/ 0 w 1039371"/>
                <a:gd name="connsiteY24" fmla="*/ 54483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39371" h="109061">
                  <a:moveTo>
                    <a:pt x="930738" y="54483"/>
                  </a:moveTo>
                  <a:cubicBezTo>
                    <a:pt x="930795" y="24377"/>
                    <a:pt x="955112" y="0"/>
                    <a:pt x="985102" y="0"/>
                  </a:cubicBezTo>
                  <a:lnTo>
                    <a:pt x="985102" y="0"/>
                  </a:lnTo>
                  <a:cubicBezTo>
                    <a:pt x="1015055" y="52"/>
                    <a:pt x="1039315" y="24415"/>
                    <a:pt x="1039372" y="54483"/>
                  </a:cubicBezTo>
                  <a:lnTo>
                    <a:pt x="1039372" y="54483"/>
                  </a:lnTo>
                  <a:cubicBezTo>
                    <a:pt x="1039372" y="84589"/>
                    <a:pt x="1015093" y="109009"/>
                    <a:pt x="985102" y="109061"/>
                  </a:cubicBezTo>
                  <a:lnTo>
                    <a:pt x="985102" y="109061"/>
                  </a:lnTo>
                  <a:cubicBezTo>
                    <a:pt x="955103" y="109009"/>
                    <a:pt x="930795" y="84604"/>
                    <a:pt x="930738" y="54483"/>
                  </a:cubicBezTo>
                  <a:close/>
                  <a:moveTo>
                    <a:pt x="465369" y="54483"/>
                  </a:moveTo>
                  <a:cubicBezTo>
                    <a:pt x="465426" y="24377"/>
                    <a:pt x="489743" y="0"/>
                    <a:pt x="519733" y="0"/>
                  </a:cubicBezTo>
                  <a:lnTo>
                    <a:pt x="519733" y="0"/>
                  </a:lnTo>
                  <a:cubicBezTo>
                    <a:pt x="549705" y="0"/>
                    <a:pt x="574003" y="24393"/>
                    <a:pt x="574003" y="54483"/>
                  </a:cubicBezTo>
                  <a:lnTo>
                    <a:pt x="574003" y="54483"/>
                  </a:lnTo>
                  <a:cubicBezTo>
                    <a:pt x="574060" y="84573"/>
                    <a:pt x="549800" y="109009"/>
                    <a:pt x="519828" y="109061"/>
                  </a:cubicBezTo>
                  <a:cubicBezTo>
                    <a:pt x="519800" y="109061"/>
                    <a:pt x="519762" y="109061"/>
                    <a:pt x="519733" y="109061"/>
                  </a:cubicBezTo>
                  <a:lnTo>
                    <a:pt x="519733" y="109061"/>
                  </a:lnTo>
                  <a:cubicBezTo>
                    <a:pt x="489733" y="109009"/>
                    <a:pt x="465426" y="84604"/>
                    <a:pt x="465369" y="54483"/>
                  </a:cubicBezTo>
                  <a:close/>
                  <a:moveTo>
                    <a:pt x="474" y="54483"/>
                  </a:moveTo>
                  <a:cubicBezTo>
                    <a:pt x="525" y="24599"/>
                    <a:pt x="24505" y="313"/>
                    <a:pt x="54269" y="0"/>
                  </a:cubicBezTo>
                  <a:lnTo>
                    <a:pt x="54269" y="0"/>
                  </a:lnTo>
                  <a:cubicBezTo>
                    <a:pt x="84257" y="0"/>
                    <a:pt x="108581" y="24377"/>
                    <a:pt x="108634" y="54483"/>
                  </a:cubicBezTo>
                  <a:lnTo>
                    <a:pt x="108634" y="54483"/>
                  </a:lnTo>
                  <a:cubicBezTo>
                    <a:pt x="108581" y="84604"/>
                    <a:pt x="84272" y="109009"/>
                    <a:pt x="54269" y="109061"/>
                  </a:cubicBezTo>
                  <a:lnTo>
                    <a:pt x="54269" y="109061"/>
                  </a:lnTo>
                  <a:cubicBezTo>
                    <a:pt x="24282" y="109009"/>
                    <a:pt x="0" y="84589"/>
                    <a:pt x="0" y="54483"/>
                  </a:cubicBezTo>
                  <a:close/>
                </a:path>
              </a:pathLst>
            </a:custGeom>
            <a:grpFill/>
            <a:ln w="9469" cap="flat">
              <a:noFill/>
              <a:prstDash val="solid"/>
              <a:miter/>
            </a:ln>
          </p:spPr>
          <p:txBody>
            <a:bodyPr rtlCol="0" anchor="ctr"/>
            <a:lstStyle/>
            <a:p>
              <a:endParaRPr lang="en-EG"/>
            </a:p>
          </p:txBody>
        </p:sp>
        <p:sp>
          <p:nvSpPr>
            <p:cNvPr id="65" name="Freeform 64">
              <a:extLst>
                <a:ext uri="{FF2B5EF4-FFF2-40B4-BE49-F238E27FC236}">
                  <a16:creationId xmlns:a16="http://schemas.microsoft.com/office/drawing/2014/main" id="{C1EAF756-2974-597B-31C1-D3FF83EE399F}"/>
                </a:ext>
              </a:extLst>
            </p:cNvPr>
            <p:cNvSpPr/>
            <p:nvPr/>
          </p:nvSpPr>
          <p:spPr>
            <a:xfrm>
              <a:off x="1157108" y="5245373"/>
              <a:ext cx="1039371" cy="108965"/>
            </a:xfrm>
            <a:custGeom>
              <a:avLst/>
              <a:gdLst>
                <a:gd name="connsiteX0" fmla="*/ 930738 w 1039371"/>
                <a:gd name="connsiteY0" fmla="*/ 54864 h 108965"/>
                <a:gd name="connsiteX1" fmla="*/ 984818 w 1039371"/>
                <a:gd name="connsiteY1" fmla="*/ 1 h 108965"/>
                <a:gd name="connsiteX2" fmla="*/ 985102 w 1039371"/>
                <a:gd name="connsiteY2" fmla="*/ 0 h 108965"/>
                <a:gd name="connsiteX3" fmla="*/ 985102 w 1039371"/>
                <a:gd name="connsiteY3" fmla="*/ 0 h 108965"/>
                <a:gd name="connsiteX4" fmla="*/ 1039372 w 1039371"/>
                <a:gd name="connsiteY4" fmla="*/ 54483 h 108965"/>
                <a:gd name="connsiteX5" fmla="*/ 1039372 w 1039371"/>
                <a:gd name="connsiteY5" fmla="*/ 54483 h 108965"/>
                <a:gd name="connsiteX6" fmla="*/ 985102 w 1039371"/>
                <a:gd name="connsiteY6" fmla="*/ 108966 h 108965"/>
                <a:gd name="connsiteX7" fmla="*/ 985102 w 1039371"/>
                <a:gd name="connsiteY7" fmla="*/ 108966 h 108965"/>
                <a:gd name="connsiteX8" fmla="*/ 930738 w 1039371"/>
                <a:gd name="connsiteY8" fmla="*/ 54864 h 108965"/>
                <a:gd name="connsiteX9" fmla="*/ 465369 w 1039371"/>
                <a:gd name="connsiteY9" fmla="*/ 54864 h 108965"/>
                <a:gd name="connsiteX10" fmla="*/ 519449 w 1039371"/>
                <a:gd name="connsiteY10" fmla="*/ 1 h 108965"/>
                <a:gd name="connsiteX11" fmla="*/ 519638 w 1039371"/>
                <a:gd name="connsiteY11" fmla="*/ 0 h 108965"/>
                <a:gd name="connsiteX12" fmla="*/ 519638 w 1039371"/>
                <a:gd name="connsiteY12" fmla="*/ 0 h 108965"/>
                <a:gd name="connsiteX13" fmla="*/ 574003 w 1039371"/>
                <a:gd name="connsiteY13" fmla="*/ 54483 h 108965"/>
                <a:gd name="connsiteX14" fmla="*/ 574003 w 1039371"/>
                <a:gd name="connsiteY14" fmla="*/ 54483 h 108965"/>
                <a:gd name="connsiteX15" fmla="*/ 519638 w 1039371"/>
                <a:gd name="connsiteY15" fmla="*/ 108966 h 108965"/>
                <a:gd name="connsiteX16" fmla="*/ 519638 w 1039371"/>
                <a:gd name="connsiteY16" fmla="*/ 108966 h 108965"/>
                <a:gd name="connsiteX17" fmla="*/ 465369 w 1039371"/>
                <a:gd name="connsiteY17" fmla="*/ 54864 h 108965"/>
                <a:gd name="connsiteX18" fmla="*/ 474 w 1039371"/>
                <a:gd name="connsiteY18" fmla="*/ 54864 h 108965"/>
                <a:gd name="connsiteX19" fmla="*/ 54269 w 1039371"/>
                <a:gd name="connsiteY19" fmla="*/ 0 h 108965"/>
                <a:gd name="connsiteX20" fmla="*/ 54269 w 1039371"/>
                <a:gd name="connsiteY20" fmla="*/ 0 h 108965"/>
                <a:gd name="connsiteX21" fmla="*/ 108539 w 1039371"/>
                <a:gd name="connsiteY21" fmla="*/ 54483 h 108965"/>
                <a:gd name="connsiteX22" fmla="*/ 108539 w 1039371"/>
                <a:gd name="connsiteY22" fmla="*/ 54483 h 108965"/>
                <a:gd name="connsiteX23" fmla="*/ 54269 w 1039371"/>
                <a:gd name="connsiteY23" fmla="*/ 108966 h 108965"/>
                <a:gd name="connsiteX24" fmla="*/ 54269 w 1039371"/>
                <a:gd name="connsiteY24" fmla="*/ 108966 h 108965"/>
                <a:gd name="connsiteX25" fmla="*/ 0 w 1039371"/>
                <a:gd name="connsiteY25" fmla="*/ 54864 h 10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39371" h="108965">
                  <a:moveTo>
                    <a:pt x="930738" y="54864"/>
                  </a:moveTo>
                  <a:cubicBezTo>
                    <a:pt x="930577" y="24722"/>
                    <a:pt x="954789" y="158"/>
                    <a:pt x="984818" y="1"/>
                  </a:cubicBezTo>
                  <a:cubicBezTo>
                    <a:pt x="984913" y="0"/>
                    <a:pt x="985008" y="0"/>
                    <a:pt x="985102" y="0"/>
                  </a:cubicBezTo>
                  <a:lnTo>
                    <a:pt x="985102" y="0"/>
                  </a:lnTo>
                  <a:cubicBezTo>
                    <a:pt x="1015055" y="52"/>
                    <a:pt x="1039315" y="24414"/>
                    <a:pt x="1039372" y="54483"/>
                  </a:cubicBezTo>
                  <a:lnTo>
                    <a:pt x="1039372" y="54483"/>
                  </a:lnTo>
                  <a:cubicBezTo>
                    <a:pt x="1039315" y="84552"/>
                    <a:pt x="1015055" y="108914"/>
                    <a:pt x="985102" y="108966"/>
                  </a:cubicBezTo>
                  <a:lnTo>
                    <a:pt x="985102" y="108966"/>
                  </a:lnTo>
                  <a:cubicBezTo>
                    <a:pt x="955264" y="108967"/>
                    <a:pt x="930994" y="84820"/>
                    <a:pt x="930738" y="54864"/>
                  </a:cubicBezTo>
                  <a:close/>
                  <a:moveTo>
                    <a:pt x="465369" y="54864"/>
                  </a:moveTo>
                  <a:cubicBezTo>
                    <a:pt x="465208" y="24722"/>
                    <a:pt x="489420" y="158"/>
                    <a:pt x="519449" y="1"/>
                  </a:cubicBezTo>
                  <a:cubicBezTo>
                    <a:pt x="519515" y="0"/>
                    <a:pt x="519572" y="0"/>
                    <a:pt x="519638" y="0"/>
                  </a:cubicBezTo>
                  <a:lnTo>
                    <a:pt x="519638" y="0"/>
                  </a:lnTo>
                  <a:cubicBezTo>
                    <a:pt x="549629" y="0"/>
                    <a:pt x="573946" y="24377"/>
                    <a:pt x="574003" y="54483"/>
                  </a:cubicBezTo>
                  <a:lnTo>
                    <a:pt x="574003" y="54483"/>
                  </a:lnTo>
                  <a:cubicBezTo>
                    <a:pt x="573946" y="84589"/>
                    <a:pt x="549629" y="108966"/>
                    <a:pt x="519638" y="108966"/>
                  </a:cubicBezTo>
                  <a:lnTo>
                    <a:pt x="519638" y="108966"/>
                  </a:lnTo>
                  <a:cubicBezTo>
                    <a:pt x="489838" y="108915"/>
                    <a:pt x="465625" y="84784"/>
                    <a:pt x="465369" y="54864"/>
                  </a:cubicBezTo>
                  <a:close/>
                  <a:moveTo>
                    <a:pt x="474" y="54864"/>
                  </a:moveTo>
                  <a:cubicBezTo>
                    <a:pt x="316" y="24832"/>
                    <a:pt x="24356" y="314"/>
                    <a:pt x="54269" y="0"/>
                  </a:cubicBezTo>
                  <a:lnTo>
                    <a:pt x="54269" y="0"/>
                  </a:lnTo>
                  <a:cubicBezTo>
                    <a:pt x="84220" y="52"/>
                    <a:pt x="108486" y="24414"/>
                    <a:pt x="108539" y="54483"/>
                  </a:cubicBezTo>
                  <a:lnTo>
                    <a:pt x="108539" y="54483"/>
                  </a:lnTo>
                  <a:cubicBezTo>
                    <a:pt x="108539" y="84573"/>
                    <a:pt x="84242" y="108966"/>
                    <a:pt x="54269" y="108966"/>
                  </a:cubicBezTo>
                  <a:lnTo>
                    <a:pt x="54269" y="108966"/>
                  </a:lnTo>
                  <a:cubicBezTo>
                    <a:pt x="24466" y="108915"/>
                    <a:pt x="260" y="84784"/>
                    <a:pt x="0" y="54864"/>
                  </a:cubicBezTo>
                  <a:close/>
                </a:path>
              </a:pathLst>
            </a:custGeom>
            <a:grpFill/>
            <a:ln w="9469" cap="flat">
              <a:noFill/>
              <a:prstDash val="solid"/>
              <a:miter/>
            </a:ln>
          </p:spPr>
          <p:txBody>
            <a:bodyPr rtlCol="0" anchor="ctr"/>
            <a:lstStyle/>
            <a:p>
              <a:endParaRPr lang="en-EG"/>
            </a:p>
          </p:txBody>
        </p:sp>
        <p:sp>
          <p:nvSpPr>
            <p:cNvPr id="66" name="Freeform 65">
              <a:extLst>
                <a:ext uri="{FF2B5EF4-FFF2-40B4-BE49-F238E27FC236}">
                  <a16:creationId xmlns:a16="http://schemas.microsoft.com/office/drawing/2014/main" id="{E54A7746-462A-14A7-4332-4074549397CE}"/>
                </a:ext>
              </a:extLst>
            </p:cNvPr>
            <p:cNvSpPr/>
            <p:nvPr/>
          </p:nvSpPr>
          <p:spPr>
            <a:xfrm>
              <a:off x="1159764" y="5703335"/>
              <a:ext cx="1039371" cy="108968"/>
            </a:xfrm>
            <a:custGeom>
              <a:avLst/>
              <a:gdLst>
                <a:gd name="connsiteX0" fmla="*/ 930738 w 1039371"/>
                <a:gd name="connsiteY0" fmla="*/ 54483 h 108968"/>
                <a:gd name="connsiteX1" fmla="*/ 985007 w 1039371"/>
                <a:gd name="connsiteY1" fmla="*/ 0 h 108968"/>
                <a:gd name="connsiteX2" fmla="*/ 985007 w 1039371"/>
                <a:gd name="connsiteY2" fmla="*/ 0 h 108968"/>
                <a:gd name="connsiteX3" fmla="*/ 1039372 w 1039371"/>
                <a:gd name="connsiteY3" fmla="*/ 54483 h 108968"/>
                <a:gd name="connsiteX4" fmla="*/ 1039372 w 1039371"/>
                <a:gd name="connsiteY4" fmla="*/ 54483 h 108968"/>
                <a:gd name="connsiteX5" fmla="*/ 985102 w 1039371"/>
                <a:gd name="connsiteY5" fmla="*/ 108966 h 108968"/>
                <a:gd name="connsiteX6" fmla="*/ 985007 w 1039371"/>
                <a:gd name="connsiteY6" fmla="*/ 108966 h 108968"/>
                <a:gd name="connsiteX7" fmla="*/ 985007 w 1039371"/>
                <a:gd name="connsiteY7" fmla="*/ 108966 h 108968"/>
                <a:gd name="connsiteX8" fmla="*/ 930738 w 1039371"/>
                <a:gd name="connsiteY8" fmla="*/ 54483 h 108968"/>
                <a:gd name="connsiteX9" fmla="*/ 465369 w 1039371"/>
                <a:gd name="connsiteY9" fmla="*/ 54483 h 108968"/>
                <a:gd name="connsiteX10" fmla="*/ 519638 w 1039371"/>
                <a:gd name="connsiteY10" fmla="*/ 0 h 108968"/>
                <a:gd name="connsiteX11" fmla="*/ 519638 w 1039371"/>
                <a:gd name="connsiteY11" fmla="*/ 0 h 108968"/>
                <a:gd name="connsiteX12" fmla="*/ 573908 w 1039371"/>
                <a:gd name="connsiteY12" fmla="*/ 54483 h 108968"/>
                <a:gd name="connsiteX13" fmla="*/ 573908 w 1039371"/>
                <a:gd name="connsiteY13" fmla="*/ 54483 h 108968"/>
                <a:gd name="connsiteX14" fmla="*/ 519828 w 1039371"/>
                <a:gd name="connsiteY14" fmla="*/ 108966 h 108968"/>
                <a:gd name="connsiteX15" fmla="*/ 519638 w 1039371"/>
                <a:gd name="connsiteY15" fmla="*/ 108966 h 108968"/>
                <a:gd name="connsiteX16" fmla="*/ 519638 w 1039371"/>
                <a:gd name="connsiteY16" fmla="*/ 108966 h 108968"/>
                <a:gd name="connsiteX17" fmla="*/ 465369 w 1039371"/>
                <a:gd name="connsiteY17" fmla="*/ 54483 h 108968"/>
                <a:gd name="connsiteX18" fmla="*/ 474 w 1039371"/>
                <a:gd name="connsiteY18" fmla="*/ 54483 h 108968"/>
                <a:gd name="connsiteX19" fmla="*/ 54744 w 1039371"/>
                <a:gd name="connsiteY19" fmla="*/ 0 h 108968"/>
                <a:gd name="connsiteX20" fmla="*/ 54744 w 1039371"/>
                <a:gd name="connsiteY20" fmla="*/ 0 h 108968"/>
                <a:gd name="connsiteX21" fmla="*/ 109013 w 1039371"/>
                <a:gd name="connsiteY21" fmla="*/ 54483 h 108968"/>
                <a:gd name="connsiteX22" fmla="*/ 109013 w 1039371"/>
                <a:gd name="connsiteY22" fmla="*/ 54483 h 108968"/>
                <a:gd name="connsiteX23" fmla="*/ 54744 w 1039371"/>
                <a:gd name="connsiteY23" fmla="*/ 108966 h 108968"/>
                <a:gd name="connsiteX24" fmla="*/ 54744 w 1039371"/>
                <a:gd name="connsiteY24" fmla="*/ 108966 h 108968"/>
                <a:gd name="connsiteX25" fmla="*/ 3 w 1039371"/>
                <a:gd name="connsiteY25" fmla="*/ 55150 h 108968"/>
                <a:gd name="connsiteX26" fmla="*/ 0 w 1039371"/>
                <a:gd name="connsiteY26" fmla="*/ 54483 h 10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39371" h="108968">
                  <a:moveTo>
                    <a:pt x="930738" y="54483"/>
                  </a:moveTo>
                  <a:cubicBezTo>
                    <a:pt x="930795" y="24414"/>
                    <a:pt x="955055" y="52"/>
                    <a:pt x="985007" y="0"/>
                  </a:cubicBezTo>
                  <a:lnTo>
                    <a:pt x="985007" y="0"/>
                  </a:lnTo>
                  <a:cubicBezTo>
                    <a:pt x="1014998" y="0"/>
                    <a:pt x="1039315" y="24377"/>
                    <a:pt x="1039372" y="54483"/>
                  </a:cubicBezTo>
                  <a:lnTo>
                    <a:pt x="1039372" y="54483"/>
                  </a:lnTo>
                  <a:cubicBezTo>
                    <a:pt x="1039372" y="84572"/>
                    <a:pt x="1015074" y="108966"/>
                    <a:pt x="985102" y="108966"/>
                  </a:cubicBezTo>
                  <a:cubicBezTo>
                    <a:pt x="985074" y="108966"/>
                    <a:pt x="985036" y="108966"/>
                    <a:pt x="985007" y="108966"/>
                  </a:cubicBezTo>
                  <a:lnTo>
                    <a:pt x="985007" y="108966"/>
                  </a:lnTo>
                  <a:cubicBezTo>
                    <a:pt x="955036" y="108966"/>
                    <a:pt x="930738" y="84572"/>
                    <a:pt x="930738" y="54483"/>
                  </a:cubicBezTo>
                  <a:close/>
                  <a:moveTo>
                    <a:pt x="465369" y="54483"/>
                  </a:moveTo>
                  <a:cubicBezTo>
                    <a:pt x="465417" y="24414"/>
                    <a:pt x="489686" y="52"/>
                    <a:pt x="519638" y="0"/>
                  </a:cubicBezTo>
                  <a:lnTo>
                    <a:pt x="519638" y="0"/>
                  </a:lnTo>
                  <a:cubicBezTo>
                    <a:pt x="549610" y="0"/>
                    <a:pt x="573908" y="24393"/>
                    <a:pt x="573908" y="54483"/>
                  </a:cubicBezTo>
                  <a:lnTo>
                    <a:pt x="573908" y="54483"/>
                  </a:lnTo>
                  <a:cubicBezTo>
                    <a:pt x="573965" y="84525"/>
                    <a:pt x="549752" y="108909"/>
                    <a:pt x="519828" y="108966"/>
                  </a:cubicBezTo>
                  <a:cubicBezTo>
                    <a:pt x="519762" y="108966"/>
                    <a:pt x="519705" y="108966"/>
                    <a:pt x="519638" y="108966"/>
                  </a:cubicBezTo>
                  <a:lnTo>
                    <a:pt x="519638" y="108966"/>
                  </a:lnTo>
                  <a:cubicBezTo>
                    <a:pt x="489667" y="108966"/>
                    <a:pt x="465369" y="84572"/>
                    <a:pt x="465369" y="54483"/>
                  </a:cubicBezTo>
                  <a:close/>
                  <a:moveTo>
                    <a:pt x="474" y="54483"/>
                  </a:moveTo>
                  <a:cubicBezTo>
                    <a:pt x="474" y="24393"/>
                    <a:pt x="24771" y="0"/>
                    <a:pt x="54744" y="0"/>
                  </a:cubicBezTo>
                  <a:lnTo>
                    <a:pt x="54744" y="0"/>
                  </a:lnTo>
                  <a:cubicBezTo>
                    <a:pt x="84694" y="52"/>
                    <a:pt x="108961" y="24414"/>
                    <a:pt x="109013" y="54483"/>
                  </a:cubicBezTo>
                  <a:lnTo>
                    <a:pt x="109013" y="54483"/>
                  </a:lnTo>
                  <a:cubicBezTo>
                    <a:pt x="109013" y="84572"/>
                    <a:pt x="84716" y="108966"/>
                    <a:pt x="54744" y="108966"/>
                  </a:cubicBezTo>
                  <a:lnTo>
                    <a:pt x="54744" y="108966"/>
                  </a:lnTo>
                  <a:cubicBezTo>
                    <a:pt x="24825" y="109280"/>
                    <a:pt x="317" y="85192"/>
                    <a:pt x="3" y="55150"/>
                  </a:cubicBezTo>
                  <a:cubicBezTo>
                    <a:pt x="1" y="54931"/>
                    <a:pt x="0" y="54702"/>
                    <a:pt x="0" y="54483"/>
                  </a:cubicBezTo>
                  <a:close/>
                </a:path>
              </a:pathLst>
            </a:custGeom>
            <a:grpFill/>
            <a:ln w="9469" cap="flat">
              <a:noFill/>
              <a:prstDash val="solid"/>
              <a:miter/>
            </a:ln>
          </p:spPr>
          <p:txBody>
            <a:bodyPr rtlCol="0" anchor="ctr"/>
            <a:lstStyle/>
            <a:p>
              <a:endParaRPr lang="en-EG"/>
            </a:p>
          </p:txBody>
        </p:sp>
        <p:sp>
          <p:nvSpPr>
            <p:cNvPr id="67" name="Freeform 66">
              <a:extLst>
                <a:ext uri="{FF2B5EF4-FFF2-40B4-BE49-F238E27FC236}">
                  <a16:creationId xmlns:a16="http://schemas.microsoft.com/office/drawing/2014/main" id="{1DBB2620-71FA-0343-51F1-B9BD26AEFA5B}"/>
                </a:ext>
              </a:extLst>
            </p:cNvPr>
            <p:cNvSpPr/>
            <p:nvPr/>
          </p:nvSpPr>
          <p:spPr>
            <a:xfrm>
              <a:off x="587375" y="5016106"/>
              <a:ext cx="910624" cy="914209"/>
            </a:xfrm>
            <a:custGeom>
              <a:avLst/>
              <a:gdLst>
                <a:gd name="connsiteX0" fmla="*/ 910624 w 910624"/>
                <a:gd name="connsiteY0" fmla="*/ 457105 h 914209"/>
                <a:gd name="connsiteX1" fmla="*/ 455312 w 910624"/>
                <a:gd name="connsiteY1" fmla="*/ 914209 h 914209"/>
                <a:gd name="connsiteX2" fmla="*/ 0 w 910624"/>
                <a:gd name="connsiteY2" fmla="*/ 457105 h 914209"/>
                <a:gd name="connsiteX3" fmla="*/ 455312 w 910624"/>
                <a:gd name="connsiteY3" fmla="*/ 0 h 914209"/>
                <a:gd name="connsiteX4" fmla="*/ 910624 w 910624"/>
                <a:gd name="connsiteY4" fmla="*/ 457105 h 91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624" h="914209">
                  <a:moveTo>
                    <a:pt x="910624" y="457105"/>
                  </a:moveTo>
                  <a:cubicBezTo>
                    <a:pt x="910624" y="709557"/>
                    <a:pt x="706774" y="914209"/>
                    <a:pt x="455312" y="914209"/>
                  </a:cubicBezTo>
                  <a:cubicBezTo>
                    <a:pt x="203850" y="914209"/>
                    <a:pt x="0" y="709557"/>
                    <a:pt x="0" y="457105"/>
                  </a:cubicBezTo>
                  <a:cubicBezTo>
                    <a:pt x="0" y="204653"/>
                    <a:pt x="203850" y="0"/>
                    <a:pt x="455312" y="0"/>
                  </a:cubicBezTo>
                  <a:cubicBezTo>
                    <a:pt x="706774" y="0"/>
                    <a:pt x="910624" y="204653"/>
                    <a:pt x="910624" y="457105"/>
                  </a:cubicBezTo>
                  <a:close/>
                </a:path>
              </a:pathLst>
            </a:custGeom>
            <a:gradFill>
              <a:gsLst>
                <a:gs pos="100000">
                  <a:schemeClr val="accent1">
                    <a:lumMod val="75000"/>
                  </a:schemeClr>
                </a:gs>
                <a:gs pos="0">
                  <a:schemeClr val="accent1"/>
                </a:gs>
              </a:gsLst>
              <a:lin ang="0" scaled="0"/>
            </a:gradFill>
            <a:ln w="9469" cap="flat">
              <a:noFill/>
              <a:prstDash val="solid"/>
              <a:miter/>
            </a:ln>
          </p:spPr>
          <p:txBody>
            <a:bodyPr rtlCol="0" anchor="ctr"/>
            <a:lstStyle/>
            <a:p>
              <a:endParaRPr lang="en-EG"/>
            </a:p>
          </p:txBody>
        </p:sp>
      </p:grpSp>
      <p:sp>
        <p:nvSpPr>
          <p:cNvPr id="68" name="Arc 67">
            <a:extLst>
              <a:ext uri="{FF2B5EF4-FFF2-40B4-BE49-F238E27FC236}">
                <a16:creationId xmlns:a16="http://schemas.microsoft.com/office/drawing/2014/main" id="{3658EF89-1C02-BA45-6B50-B5547259B91C}"/>
              </a:ext>
            </a:extLst>
          </p:cNvPr>
          <p:cNvSpPr>
            <a:spLocks noChangeAspect="1"/>
          </p:cNvSpPr>
          <p:nvPr/>
        </p:nvSpPr>
        <p:spPr>
          <a:xfrm>
            <a:off x="4158841" y="423549"/>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9" name="Arc 68">
            <a:extLst>
              <a:ext uri="{FF2B5EF4-FFF2-40B4-BE49-F238E27FC236}">
                <a16:creationId xmlns:a16="http://schemas.microsoft.com/office/drawing/2014/main" id="{69CB7F63-E08B-0219-BEEB-7878B8D71ED1}"/>
              </a:ext>
            </a:extLst>
          </p:cNvPr>
          <p:cNvSpPr>
            <a:spLocks noChangeAspect="1"/>
          </p:cNvSpPr>
          <p:nvPr/>
        </p:nvSpPr>
        <p:spPr>
          <a:xfrm>
            <a:off x="7783973"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1" name="Freeform 70">
            <a:extLst>
              <a:ext uri="{FF2B5EF4-FFF2-40B4-BE49-F238E27FC236}">
                <a16:creationId xmlns:a16="http://schemas.microsoft.com/office/drawing/2014/main" id="{3C6AAD90-3B7E-9E6D-284C-CE9D660E7EB3}"/>
              </a:ext>
            </a:extLst>
          </p:cNvPr>
          <p:cNvSpPr/>
          <p:nvPr/>
        </p:nvSpPr>
        <p:spPr>
          <a:xfrm flipH="1">
            <a:off x="0"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a:extLst>
              <a:ext uri="{FF2B5EF4-FFF2-40B4-BE49-F238E27FC236}">
                <a16:creationId xmlns:a16="http://schemas.microsoft.com/office/drawing/2014/main" id="{B4096476-A546-3CB4-E34D-CAA20D0F7523}"/>
              </a:ext>
            </a:extLst>
          </p:cNvPr>
          <p:cNvGrpSpPr/>
          <p:nvPr/>
        </p:nvGrpSpPr>
        <p:grpSpPr>
          <a:xfrm>
            <a:off x="4628050" y="467359"/>
            <a:ext cx="6633146" cy="4862229"/>
            <a:chOff x="4628050" y="856382"/>
            <a:chExt cx="6633146" cy="4862229"/>
          </a:xfrm>
        </p:grpSpPr>
        <p:sp>
          <p:nvSpPr>
            <p:cNvPr id="4" name="TextBox 3">
              <a:extLst>
                <a:ext uri="{FF2B5EF4-FFF2-40B4-BE49-F238E27FC236}">
                  <a16:creationId xmlns:a16="http://schemas.microsoft.com/office/drawing/2014/main" id="{B7896FF6-51D4-55D1-91C9-FF7BFB526816}"/>
                </a:ext>
              </a:extLst>
            </p:cNvPr>
            <p:cNvSpPr txBox="1"/>
            <p:nvPr/>
          </p:nvSpPr>
          <p:spPr>
            <a:xfrm>
              <a:off x="4628050" y="856382"/>
              <a:ext cx="6633146" cy="1077218"/>
            </a:xfrm>
            <a:prstGeom prst="rect">
              <a:avLst/>
            </a:prstGeom>
            <a:noFill/>
          </p:spPr>
          <p:txBody>
            <a:bodyPr wrap="square">
              <a:spAutoFit/>
            </a:bodyPr>
            <a:lstStyle/>
            <a:p>
              <a:r>
                <a:rPr lang="en-US" sz="3200" b="1" dirty="0">
                  <a:solidFill>
                    <a:schemeClr val="accent1"/>
                  </a:solidFill>
                  <a:latin typeface="Montserrat" panose="00000500000000000000" pitchFamily="2" charset="0"/>
                </a:rPr>
                <a:t>Explanation of the Attributes  and the target variable</a:t>
              </a:r>
              <a:endParaRPr lang="en-GB" sz="3200" b="1" dirty="0">
                <a:solidFill>
                  <a:schemeClr val="accent1"/>
                </a:solidFill>
                <a:latin typeface="Montserrat" panose="00000500000000000000" pitchFamily="2" charset="0"/>
              </a:endParaRPr>
            </a:p>
          </p:txBody>
        </p:sp>
        <p:sp>
          <p:nvSpPr>
            <p:cNvPr id="6" name="TextBox 5">
              <a:extLst>
                <a:ext uri="{FF2B5EF4-FFF2-40B4-BE49-F238E27FC236}">
                  <a16:creationId xmlns:a16="http://schemas.microsoft.com/office/drawing/2014/main" id="{D15B3C7D-81D3-D9C0-C73F-BBF6C2CAB2C9}"/>
                </a:ext>
              </a:extLst>
            </p:cNvPr>
            <p:cNvSpPr txBox="1"/>
            <p:nvPr/>
          </p:nvSpPr>
          <p:spPr>
            <a:xfrm>
              <a:off x="4628050" y="1933600"/>
              <a:ext cx="6633146" cy="3785011"/>
            </a:xfrm>
            <a:prstGeom prst="rect">
              <a:avLst/>
            </a:prstGeom>
            <a:noFill/>
          </p:spPr>
          <p:txBody>
            <a:bodyPr wrap="square">
              <a:spAutoFit/>
            </a:bodyPr>
            <a:lstStyle/>
            <a:p>
              <a:pPr marL="342900" indent="-342900">
                <a:lnSpc>
                  <a:spcPct val="150000"/>
                </a:lnSpc>
                <a:buFont typeface="+mj-lt"/>
                <a:buAutoNum type="arabicPeriod" startAt="9"/>
              </a:pPr>
              <a:r>
                <a:rPr lang="en-US" dirty="0" err="1">
                  <a:latin typeface="Montserrat" panose="00000500000000000000" pitchFamily="2" charset="0"/>
                </a:rPr>
                <a:t>Mjob</a:t>
              </a:r>
              <a:r>
                <a:rPr lang="en-US" dirty="0">
                  <a:latin typeface="Montserrat" panose="00000500000000000000" pitchFamily="2" charset="0"/>
                </a:rPr>
                <a:t> - mother's job (nominal: "teacher", "health" care related, civil "services" (e.g. administrative or police), "</a:t>
              </a:r>
              <a:r>
                <a:rPr lang="en-US" dirty="0" err="1">
                  <a:latin typeface="Montserrat" panose="00000500000000000000" pitchFamily="2" charset="0"/>
                </a:rPr>
                <a:t>at_home</a:t>
              </a:r>
              <a:r>
                <a:rPr lang="en-US" dirty="0">
                  <a:latin typeface="Montserrat" panose="00000500000000000000" pitchFamily="2" charset="0"/>
                </a:rPr>
                <a:t>" or "other")</a:t>
              </a:r>
            </a:p>
            <a:p>
              <a:pPr marL="342900" indent="-342900">
                <a:lnSpc>
                  <a:spcPct val="150000"/>
                </a:lnSpc>
                <a:buFont typeface="+mj-lt"/>
                <a:buAutoNum type="arabicPeriod" startAt="9"/>
              </a:pPr>
              <a:r>
                <a:rPr lang="en-US" dirty="0" err="1">
                  <a:latin typeface="Montserrat" panose="00000500000000000000" pitchFamily="2" charset="0"/>
                </a:rPr>
                <a:t>Fjob</a:t>
              </a:r>
              <a:r>
                <a:rPr lang="en-US" dirty="0">
                  <a:latin typeface="Montserrat" panose="00000500000000000000" pitchFamily="2" charset="0"/>
                </a:rPr>
                <a:t> - father's job (nominal: "teacher", "health" care related, civil "services" (e.g. administrative or police), "</a:t>
              </a:r>
              <a:r>
                <a:rPr lang="en-US" dirty="0" err="1">
                  <a:latin typeface="Montserrat" panose="00000500000000000000" pitchFamily="2" charset="0"/>
                </a:rPr>
                <a:t>at_home</a:t>
              </a:r>
              <a:r>
                <a:rPr lang="en-US" dirty="0">
                  <a:latin typeface="Montserrat" panose="00000500000000000000" pitchFamily="2" charset="0"/>
                </a:rPr>
                <a:t>" or "other")</a:t>
              </a:r>
            </a:p>
            <a:p>
              <a:pPr marL="342900" indent="-342900">
                <a:lnSpc>
                  <a:spcPct val="150000"/>
                </a:lnSpc>
                <a:buFont typeface="+mj-lt"/>
                <a:buAutoNum type="arabicPeriod" startAt="9"/>
              </a:pPr>
              <a:r>
                <a:rPr lang="en-US" dirty="0">
                  <a:latin typeface="Montserrat" panose="00000500000000000000" pitchFamily="2" charset="0"/>
                </a:rPr>
                <a:t>reason - reason to choose this school (nominal: close to "home", school "reputation", "course" preference or "other")</a:t>
              </a:r>
            </a:p>
          </p:txBody>
        </p:sp>
      </p:grpSp>
      <p:pic>
        <p:nvPicPr>
          <p:cNvPr id="20" name="Picture Placeholder 19" descr="A robot holding a sphere with blue cubes&#10;&#10;AI-generated content may be incorrect.">
            <a:extLst>
              <a:ext uri="{FF2B5EF4-FFF2-40B4-BE49-F238E27FC236}">
                <a16:creationId xmlns:a16="http://schemas.microsoft.com/office/drawing/2014/main" id="{353609E0-B89C-25D8-1482-D8CEAE4A3252}"/>
              </a:ext>
            </a:extLst>
          </p:cNvPr>
          <p:cNvPicPr>
            <a:picLocks noGrp="1" noChangeAspect="1"/>
          </p:cNvPicPr>
          <p:nvPr>
            <p:ph type="pic" sz="quarter" idx="11"/>
          </p:nvPr>
        </p:nvPicPr>
        <p:blipFill>
          <a:blip r:embed="rId2"/>
          <a:srcRect l="15461" r="15461"/>
          <a:stretch>
            <a:fillRect/>
          </a:stretch>
        </p:blipFill>
        <p:spPr/>
      </p:pic>
    </p:spTree>
    <p:extLst>
      <p:ext uri="{BB962C8B-B14F-4D97-AF65-F5344CB8AC3E}">
        <p14:creationId xmlns:p14="http://schemas.microsoft.com/office/powerpoint/2010/main" val="1688733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0B9E3-8851-6D36-F2F6-3A7C87204A7F}"/>
            </a:ext>
          </a:extLst>
        </p:cNvPr>
        <p:cNvGrpSpPr/>
        <p:nvPr/>
      </p:nvGrpSpPr>
      <p:grpSpPr>
        <a:xfrm>
          <a:off x="0" y="0"/>
          <a:ext cx="0" cy="0"/>
          <a:chOff x="0" y="0"/>
          <a:chExt cx="0" cy="0"/>
        </a:xfrm>
      </p:grpSpPr>
      <p:sp>
        <p:nvSpPr>
          <p:cNvPr id="26" name="Arc 25">
            <a:extLst>
              <a:ext uri="{FF2B5EF4-FFF2-40B4-BE49-F238E27FC236}">
                <a16:creationId xmlns:a16="http://schemas.microsoft.com/office/drawing/2014/main" id="{DE903312-0014-78ED-90C6-3790B8BD142A}"/>
              </a:ext>
            </a:extLst>
          </p:cNvPr>
          <p:cNvSpPr>
            <a:spLocks noChangeAspect="1"/>
          </p:cNvSpPr>
          <p:nvPr/>
        </p:nvSpPr>
        <p:spPr>
          <a:xfrm flipH="1">
            <a:off x="-1639361" y="3800006"/>
            <a:ext cx="6115987" cy="6115987"/>
          </a:xfrm>
          <a:prstGeom prst="arc">
            <a:avLst>
              <a:gd name="adj1" fmla="val 12311756"/>
              <a:gd name="adj2" fmla="val 17885214"/>
            </a:avLst>
          </a:prstGeom>
          <a:noFill/>
          <a:ln w="5080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grpSp>
        <p:nvGrpSpPr>
          <p:cNvPr id="63" name="Graphic 57">
            <a:extLst>
              <a:ext uri="{FF2B5EF4-FFF2-40B4-BE49-F238E27FC236}">
                <a16:creationId xmlns:a16="http://schemas.microsoft.com/office/drawing/2014/main" id="{F7408E77-772B-87AF-A6E4-B961EA3A4B2C}"/>
              </a:ext>
            </a:extLst>
          </p:cNvPr>
          <p:cNvGrpSpPr/>
          <p:nvPr/>
        </p:nvGrpSpPr>
        <p:grpSpPr>
          <a:xfrm>
            <a:off x="2500999" y="3007894"/>
            <a:ext cx="941372" cy="667084"/>
            <a:chOff x="587375" y="4788172"/>
            <a:chExt cx="1611761" cy="1142142"/>
          </a:xfrm>
          <a:gradFill>
            <a:gsLst>
              <a:gs pos="100000">
                <a:schemeClr val="accent1">
                  <a:lumMod val="75000"/>
                </a:schemeClr>
              </a:gs>
              <a:gs pos="0">
                <a:schemeClr val="accent1"/>
              </a:gs>
            </a:gsLst>
            <a:lin ang="0" scaled="0"/>
          </a:gradFill>
        </p:grpSpPr>
        <p:sp>
          <p:nvSpPr>
            <p:cNvPr id="64" name="Freeform 63">
              <a:extLst>
                <a:ext uri="{FF2B5EF4-FFF2-40B4-BE49-F238E27FC236}">
                  <a16:creationId xmlns:a16="http://schemas.microsoft.com/office/drawing/2014/main" id="{88B00CFF-AB9E-DF33-91A6-EACD4BA2D3E0}"/>
                </a:ext>
              </a:extLst>
            </p:cNvPr>
            <p:cNvSpPr/>
            <p:nvPr/>
          </p:nvSpPr>
          <p:spPr>
            <a:xfrm>
              <a:off x="1154451" y="4788172"/>
              <a:ext cx="1039371" cy="109061"/>
            </a:xfrm>
            <a:custGeom>
              <a:avLst/>
              <a:gdLst>
                <a:gd name="connsiteX0" fmla="*/ 930738 w 1039371"/>
                <a:gd name="connsiteY0" fmla="*/ 54483 h 109061"/>
                <a:gd name="connsiteX1" fmla="*/ 985102 w 1039371"/>
                <a:gd name="connsiteY1" fmla="*/ 0 h 109061"/>
                <a:gd name="connsiteX2" fmla="*/ 985102 w 1039371"/>
                <a:gd name="connsiteY2" fmla="*/ 0 h 109061"/>
                <a:gd name="connsiteX3" fmla="*/ 1039372 w 1039371"/>
                <a:gd name="connsiteY3" fmla="*/ 54483 h 109061"/>
                <a:gd name="connsiteX4" fmla="*/ 1039372 w 1039371"/>
                <a:gd name="connsiteY4" fmla="*/ 54483 h 109061"/>
                <a:gd name="connsiteX5" fmla="*/ 985102 w 1039371"/>
                <a:gd name="connsiteY5" fmla="*/ 109061 h 109061"/>
                <a:gd name="connsiteX6" fmla="*/ 985102 w 1039371"/>
                <a:gd name="connsiteY6" fmla="*/ 109061 h 109061"/>
                <a:gd name="connsiteX7" fmla="*/ 930738 w 1039371"/>
                <a:gd name="connsiteY7" fmla="*/ 54483 h 109061"/>
                <a:gd name="connsiteX8" fmla="*/ 465369 w 1039371"/>
                <a:gd name="connsiteY8" fmla="*/ 54483 h 109061"/>
                <a:gd name="connsiteX9" fmla="*/ 519733 w 1039371"/>
                <a:gd name="connsiteY9" fmla="*/ 0 h 109061"/>
                <a:gd name="connsiteX10" fmla="*/ 519733 w 1039371"/>
                <a:gd name="connsiteY10" fmla="*/ 0 h 109061"/>
                <a:gd name="connsiteX11" fmla="*/ 574003 w 1039371"/>
                <a:gd name="connsiteY11" fmla="*/ 54483 h 109061"/>
                <a:gd name="connsiteX12" fmla="*/ 574003 w 1039371"/>
                <a:gd name="connsiteY12" fmla="*/ 54483 h 109061"/>
                <a:gd name="connsiteX13" fmla="*/ 519828 w 1039371"/>
                <a:gd name="connsiteY13" fmla="*/ 109061 h 109061"/>
                <a:gd name="connsiteX14" fmla="*/ 519733 w 1039371"/>
                <a:gd name="connsiteY14" fmla="*/ 109061 h 109061"/>
                <a:gd name="connsiteX15" fmla="*/ 519733 w 1039371"/>
                <a:gd name="connsiteY15" fmla="*/ 109061 h 109061"/>
                <a:gd name="connsiteX16" fmla="*/ 465369 w 1039371"/>
                <a:gd name="connsiteY16" fmla="*/ 54483 h 109061"/>
                <a:gd name="connsiteX17" fmla="*/ 474 w 1039371"/>
                <a:gd name="connsiteY17" fmla="*/ 54483 h 109061"/>
                <a:gd name="connsiteX18" fmla="*/ 54269 w 1039371"/>
                <a:gd name="connsiteY18" fmla="*/ 0 h 109061"/>
                <a:gd name="connsiteX19" fmla="*/ 54269 w 1039371"/>
                <a:gd name="connsiteY19" fmla="*/ 0 h 109061"/>
                <a:gd name="connsiteX20" fmla="*/ 108634 w 1039371"/>
                <a:gd name="connsiteY20" fmla="*/ 54483 h 109061"/>
                <a:gd name="connsiteX21" fmla="*/ 108634 w 1039371"/>
                <a:gd name="connsiteY21" fmla="*/ 54483 h 109061"/>
                <a:gd name="connsiteX22" fmla="*/ 54269 w 1039371"/>
                <a:gd name="connsiteY22" fmla="*/ 109061 h 109061"/>
                <a:gd name="connsiteX23" fmla="*/ 54269 w 1039371"/>
                <a:gd name="connsiteY23" fmla="*/ 109061 h 109061"/>
                <a:gd name="connsiteX24" fmla="*/ 0 w 1039371"/>
                <a:gd name="connsiteY24" fmla="*/ 54483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39371" h="109061">
                  <a:moveTo>
                    <a:pt x="930738" y="54483"/>
                  </a:moveTo>
                  <a:cubicBezTo>
                    <a:pt x="930795" y="24377"/>
                    <a:pt x="955112" y="0"/>
                    <a:pt x="985102" y="0"/>
                  </a:cubicBezTo>
                  <a:lnTo>
                    <a:pt x="985102" y="0"/>
                  </a:lnTo>
                  <a:cubicBezTo>
                    <a:pt x="1015055" y="52"/>
                    <a:pt x="1039315" y="24415"/>
                    <a:pt x="1039372" y="54483"/>
                  </a:cubicBezTo>
                  <a:lnTo>
                    <a:pt x="1039372" y="54483"/>
                  </a:lnTo>
                  <a:cubicBezTo>
                    <a:pt x="1039372" y="84589"/>
                    <a:pt x="1015093" y="109009"/>
                    <a:pt x="985102" y="109061"/>
                  </a:cubicBezTo>
                  <a:lnTo>
                    <a:pt x="985102" y="109061"/>
                  </a:lnTo>
                  <a:cubicBezTo>
                    <a:pt x="955103" y="109009"/>
                    <a:pt x="930795" y="84604"/>
                    <a:pt x="930738" y="54483"/>
                  </a:cubicBezTo>
                  <a:close/>
                  <a:moveTo>
                    <a:pt x="465369" y="54483"/>
                  </a:moveTo>
                  <a:cubicBezTo>
                    <a:pt x="465426" y="24377"/>
                    <a:pt x="489743" y="0"/>
                    <a:pt x="519733" y="0"/>
                  </a:cubicBezTo>
                  <a:lnTo>
                    <a:pt x="519733" y="0"/>
                  </a:lnTo>
                  <a:cubicBezTo>
                    <a:pt x="549705" y="0"/>
                    <a:pt x="574003" y="24393"/>
                    <a:pt x="574003" y="54483"/>
                  </a:cubicBezTo>
                  <a:lnTo>
                    <a:pt x="574003" y="54483"/>
                  </a:lnTo>
                  <a:cubicBezTo>
                    <a:pt x="574060" y="84573"/>
                    <a:pt x="549800" y="109009"/>
                    <a:pt x="519828" y="109061"/>
                  </a:cubicBezTo>
                  <a:cubicBezTo>
                    <a:pt x="519800" y="109061"/>
                    <a:pt x="519762" y="109061"/>
                    <a:pt x="519733" y="109061"/>
                  </a:cubicBezTo>
                  <a:lnTo>
                    <a:pt x="519733" y="109061"/>
                  </a:lnTo>
                  <a:cubicBezTo>
                    <a:pt x="489733" y="109009"/>
                    <a:pt x="465426" y="84604"/>
                    <a:pt x="465369" y="54483"/>
                  </a:cubicBezTo>
                  <a:close/>
                  <a:moveTo>
                    <a:pt x="474" y="54483"/>
                  </a:moveTo>
                  <a:cubicBezTo>
                    <a:pt x="525" y="24599"/>
                    <a:pt x="24505" y="313"/>
                    <a:pt x="54269" y="0"/>
                  </a:cubicBezTo>
                  <a:lnTo>
                    <a:pt x="54269" y="0"/>
                  </a:lnTo>
                  <a:cubicBezTo>
                    <a:pt x="84257" y="0"/>
                    <a:pt x="108581" y="24377"/>
                    <a:pt x="108634" y="54483"/>
                  </a:cubicBezTo>
                  <a:lnTo>
                    <a:pt x="108634" y="54483"/>
                  </a:lnTo>
                  <a:cubicBezTo>
                    <a:pt x="108581" y="84604"/>
                    <a:pt x="84272" y="109009"/>
                    <a:pt x="54269" y="109061"/>
                  </a:cubicBezTo>
                  <a:lnTo>
                    <a:pt x="54269" y="109061"/>
                  </a:lnTo>
                  <a:cubicBezTo>
                    <a:pt x="24282" y="109009"/>
                    <a:pt x="0" y="84589"/>
                    <a:pt x="0" y="54483"/>
                  </a:cubicBezTo>
                  <a:close/>
                </a:path>
              </a:pathLst>
            </a:custGeom>
            <a:grpFill/>
            <a:ln w="9469" cap="flat">
              <a:noFill/>
              <a:prstDash val="solid"/>
              <a:miter/>
            </a:ln>
          </p:spPr>
          <p:txBody>
            <a:bodyPr rtlCol="0" anchor="ctr"/>
            <a:lstStyle/>
            <a:p>
              <a:endParaRPr lang="en-EG"/>
            </a:p>
          </p:txBody>
        </p:sp>
        <p:sp>
          <p:nvSpPr>
            <p:cNvPr id="65" name="Freeform 64">
              <a:extLst>
                <a:ext uri="{FF2B5EF4-FFF2-40B4-BE49-F238E27FC236}">
                  <a16:creationId xmlns:a16="http://schemas.microsoft.com/office/drawing/2014/main" id="{441E08F6-FBA6-3F81-0397-60C07438F725}"/>
                </a:ext>
              </a:extLst>
            </p:cNvPr>
            <p:cNvSpPr/>
            <p:nvPr/>
          </p:nvSpPr>
          <p:spPr>
            <a:xfrm>
              <a:off x="1157108" y="5245373"/>
              <a:ext cx="1039371" cy="108965"/>
            </a:xfrm>
            <a:custGeom>
              <a:avLst/>
              <a:gdLst>
                <a:gd name="connsiteX0" fmla="*/ 930738 w 1039371"/>
                <a:gd name="connsiteY0" fmla="*/ 54864 h 108965"/>
                <a:gd name="connsiteX1" fmla="*/ 984818 w 1039371"/>
                <a:gd name="connsiteY1" fmla="*/ 1 h 108965"/>
                <a:gd name="connsiteX2" fmla="*/ 985102 w 1039371"/>
                <a:gd name="connsiteY2" fmla="*/ 0 h 108965"/>
                <a:gd name="connsiteX3" fmla="*/ 985102 w 1039371"/>
                <a:gd name="connsiteY3" fmla="*/ 0 h 108965"/>
                <a:gd name="connsiteX4" fmla="*/ 1039372 w 1039371"/>
                <a:gd name="connsiteY4" fmla="*/ 54483 h 108965"/>
                <a:gd name="connsiteX5" fmla="*/ 1039372 w 1039371"/>
                <a:gd name="connsiteY5" fmla="*/ 54483 h 108965"/>
                <a:gd name="connsiteX6" fmla="*/ 985102 w 1039371"/>
                <a:gd name="connsiteY6" fmla="*/ 108966 h 108965"/>
                <a:gd name="connsiteX7" fmla="*/ 985102 w 1039371"/>
                <a:gd name="connsiteY7" fmla="*/ 108966 h 108965"/>
                <a:gd name="connsiteX8" fmla="*/ 930738 w 1039371"/>
                <a:gd name="connsiteY8" fmla="*/ 54864 h 108965"/>
                <a:gd name="connsiteX9" fmla="*/ 465369 w 1039371"/>
                <a:gd name="connsiteY9" fmla="*/ 54864 h 108965"/>
                <a:gd name="connsiteX10" fmla="*/ 519449 w 1039371"/>
                <a:gd name="connsiteY10" fmla="*/ 1 h 108965"/>
                <a:gd name="connsiteX11" fmla="*/ 519638 w 1039371"/>
                <a:gd name="connsiteY11" fmla="*/ 0 h 108965"/>
                <a:gd name="connsiteX12" fmla="*/ 519638 w 1039371"/>
                <a:gd name="connsiteY12" fmla="*/ 0 h 108965"/>
                <a:gd name="connsiteX13" fmla="*/ 574003 w 1039371"/>
                <a:gd name="connsiteY13" fmla="*/ 54483 h 108965"/>
                <a:gd name="connsiteX14" fmla="*/ 574003 w 1039371"/>
                <a:gd name="connsiteY14" fmla="*/ 54483 h 108965"/>
                <a:gd name="connsiteX15" fmla="*/ 519638 w 1039371"/>
                <a:gd name="connsiteY15" fmla="*/ 108966 h 108965"/>
                <a:gd name="connsiteX16" fmla="*/ 519638 w 1039371"/>
                <a:gd name="connsiteY16" fmla="*/ 108966 h 108965"/>
                <a:gd name="connsiteX17" fmla="*/ 465369 w 1039371"/>
                <a:gd name="connsiteY17" fmla="*/ 54864 h 108965"/>
                <a:gd name="connsiteX18" fmla="*/ 474 w 1039371"/>
                <a:gd name="connsiteY18" fmla="*/ 54864 h 108965"/>
                <a:gd name="connsiteX19" fmla="*/ 54269 w 1039371"/>
                <a:gd name="connsiteY19" fmla="*/ 0 h 108965"/>
                <a:gd name="connsiteX20" fmla="*/ 54269 w 1039371"/>
                <a:gd name="connsiteY20" fmla="*/ 0 h 108965"/>
                <a:gd name="connsiteX21" fmla="*/ 108539 w 1039371"/>
                <a:gd name="connsiteY21" fmla="*/ 54483 h 108965"/>
                <a:gd name="connsiteX22" fmla="*/ 108539 w 1039371"/>
                <a:gd name="connsiteY22" fmla="*/ 54483 h 108965"/>
                <a:gd name="connsiteX23" fmla="*/ 54269 w 1039371"/>
                <a:gd name="connsiteY23" fmla="*/ 108966 h 108965"/>
                <a:gd name="connsiteX24" fmla="*/ 54269 w 1039371"/>
                <a:gd name="connsiteY24" fmla="*/ 108966 h 108965"/>
                <a:gd name="connsiteX25" fmla="*/ 0 w 1039371"/>
                <a:gd name="connsiteY25" fmla="*/ 54864 h 10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39371" h="108965">
                  <a:moveTo>
                    <a:pt x="930738" y="54864"/>
                  </a:moveTo>
                  <a:cubicBezTo>
                    <a:pt x="930577" y="24722"/>
                    <a:pt x="954789" y="158"/>
                    <a:pt x="984818" y="1"/>
                  </a:cubicBezTo>
                  <a:cubicBezTo>
                    <a:pt x="984913" y="0"/>
                    <a:pt x="985008" y="0"/>
                    <a:pt x="985102" y="0"/>
                  </a:cubicBezTo>
                  <a:lnTo>
                    <a:pt x="985102" y="0"/>
                  </a:lnTo>
                  <a:cubicBezTo>
                    <a:pt x="1015055" y="52"/>
                    <a:pt x="1039315" y="24414"/>
                    <a:pt x="1039372" y="54483"/>
                  </a:cubicBezTo>
                  <a:lnTo>
                    <a:pt x="1039372" y="54483"/>
                  </a:lnTo>
                  <a:cubicBezTo>
                    <a:pt x="1039315" y="84552"/>
                    <a:pt x="1015055" y="108914"/>
                    <a:pt x="985102" y="108966"/>
                  </a:cubicBezTo>
                  <a:lnTo>
                    <a:pt x="985102" y="108966"/>
                  </a:lnTo>
                  <a:cubicBezTo>
                    <a:pt x="955264" y="108967"/>
                    <a:pt x="930994" y="84820"/>
                    <a:pt x="930738" y="54864"/>
                  </a:cubicBezTo>
                  <a:close/>
                  <a:moveTo>
                    <a:pt x="465369" y="54864"/>
                  </a:moveTo>
                  <a:cubicBezTo>
                    <a:pt x="465208" y="24722"/>
                    <a:pt x="489420" y="158"/>
                    <a:pt x="519449" y="1"/>
                  </a:cubicBezTo>
                  <a:cubicBezTo>
                    <a:pt x="519515" y="0"/>
                    <a:pt x="519572" y="0"/>
                    <a:pt x="519638" y="0"/>
                  </a:cubicBezTo>
                  <a:lnTo>
                    <a:pt x="519638" y="0"/>
                  </a:lnTo>
                  <a:cubicBezTo>
                    <a:pt x="549629" y="0"/>
                    <a:pt x="573946" y="24377"/>
                    <a:pt x="574003" y="54483"/>
                  </a:cubicBezTo>
                  <a:lnTo>
                    <a:pt x="574003" y="54483"/>
                  </a:lnTo>
                  <a:cubicBezTo>
                    <a:pt x="573946" y="84589"/>
                    <a:pt x="549629" y="108966"/>
                    <a:pt x="519638" y="108966"/>
                  </a:cubicBezTo>
                  <a:lnTo>
                    <a:pt x="519638" y="108966"/>
                  </a:lnTo>
                  <a:cubicBezTo>
                    <a:pt x="489838" y="108915"/>
                    <a:pt x="465625" y="84784"/>
                    <a:pt x="465369" y="54864"/>
                  </a:cubicBezTo>
                  <a:close/>
                  <a:moveTo>
                    <a:pt x="474" y="54864"/>
                  </a:moveTo>
                  <a:cubicBezTo>
                    <a:pt x="316" y="24832"/>
                    <a:pt x="24356" y="314"/>
                    <a:pt x="54269" y="0"/>
                  </a:cubicBezTo>
                  <a:lnTo>
                    <a:pt x="54269" y="0"/>
                  </a:lnTo>
                  <a:cubicBezTo>
                    <a:pt x="84220" y="52"/>
                    <a:pt x="108486" y="24414"/>
                    <a:pt x="108539" y="54483"/>
                  </a:cubicBezTo>
                  <a:lnTo>
                    <a:pt x="108539" y="54483"/>
                  </a:lnTo>
                  <a:cubicBezTo>
                    <a:pt x="108539" y="84573"/>
                    <a:pt x="84242" y="108966"/>
                    <a:pt x="54269" y="108966"/>
                  </a:cubicBezTo>
                  <a:lnTo>
                    <a:pt x="54269" y="108966"/>
                  </a:lnTo>
                  <a:cubicBezTo>
                    <a:pt x="24466" y="108915"/>
                    <a:pt x="260" y="84784"/>
                    <a:pt x="0" y="54864"/>
                  </a:cubicBezTo>
                  <a:close/>
                </a:path>
              </a:pathLst>
            </a:custGeom>
            <a:grpFill/>
            <a:ln w="9469" cap="flat">
              <a:noFill/>
              <a:prstDash val="solid"/>
              <a:miter/>
            </a:ln>
          </p:spPr>
          <p:txBody>
            <a:bodyPr rtlCol="0" anchor="ctr"/>
            <a:lstStyle/>
            <a:p>
              <a:endParaRPr lang="en-EG"/>
            </a:p>
          </p:txBody>
        </p:sp>
        <p:sp>
          <p:nvSpPr>
            <p:cNvPr id="66" name="Freeform 65">
              <a:extLst>
                <a:ext uri="{FF2B5EF4-FFF2-40B4-BE49-F238E27FC236}">
                  <a16:creationId xmlns:a16="http://schemas.microsoft.com/office/drawing/2014/main" id="{390FBDDE-B786-D103-9370-638D4B0F5B24}"/>
                </a:ext>
              </a:extLst>
            </p:cNvPr>
            <p:cNvSpPr/>
            <p:nvPr/>
          </p:nvSpPr>
          <p:spPr>
            <a:xfrm>
              <a:off x="1159764" y="5703335"/>
              <a:ext cx="1039371" cy="108968"/>
            </a:xfrm>
            <a:custGeom>
              <a:avLst/>
              <a:gdLst>
                <a:gd name="connsiteX0" fmla="*/ 930738 w 1039371"/>
                <a:gd name="connsiteY0" fmla="*/ 54483 h 108968"/>
                <a:gd name="connsiteX1" fmla="*/ 985007 w 1039371"/>
                <a:gd name="connsiteY1" fmla="*/ 0 h 108968"/>
                <a:gd name="connsiteX2" fmla="*/ 985007 w 1039371"/>
                <a:gd name="connsiteY2" fmla="*/ 0 h 108968"/>
                <a:gd name="connsiteX3" fmla="*/ 1039372 w 1039371"/>
                <a:gd name="connsiteY3" fmla="*/ 54483 h 108968"/>
                <a:gd name="connsiteX4" fmla="*/ 1039372 w 1039371"/>
                <a:gd name="connsiteY4" fmla="*/ 54483 h 108968"/>
                <a:gd name="connsiteX5" fmla="*/ 985102 w 1039371"/>
                <a:gd name="connsiteY5" fmla="*/ 108966 h 108968"/>
                <a:gd name="connsiteX6" fmla="*/ 985007 w 1039371"/>
                <a:gd name="connsiteY6" fmla="*/ 108966 h 108968"/>
                <a:gd name="connsiteX7" fmla="*/ 985007 w 1039371"/>
                <a:gd name="connsiteY7" fmla="*/ 108966 h 108968"/>
                <a:gd name="connsiteX8" fmla="*/ 930738 w 1039371"/>
                <a:gd name="connsiteY8" fmla="*/ 54483 h 108968"/>
                <a:gd name="connsiteX9" fmla="*/ 465369 w 1039371"/>
                <a:gd name="connsiteY9" fmla="*/ 54483 h 108968"/>
                <a:gd name="connsiteX10" fmla="*/ 519638 w 1039371"/>
                <a:gd name="connsiteY10" fmla="*/ 0 h 108968"/>
                <a:gd name="connsiteX11" fmla="*/ 519638 w 1039371"/>
                <a:gd name="connsiteY11" fmla="*/ 0 h 108968"/>
                <a:gd name="connsiteX12" fmla="*/ 573908 w 1039371"/>
                <a:gd name="connsiteY12" fmla="*/ 54483 h 108968"/>
                <a:gd name="connsiteX13" fmla="*/ 573908 w 1039371"/>
                <a:gd name="connsiteY13" fmla="*/ 54483 h 108968"/>
                <a:gd name="connsiteX14" fmla="*/ 519828 w 1039371"/>
                <a:gd name="connsiteY14" fmla="*/ 108966 h 108968"/>
                <a:gd name="connsiteX15" fmla="*/ 519638 w 1039371"/>
                <a:gd name="connsiteY15" fmla="*/ 108966 h 108968"/>
                <a:gd name="connsiteX16" fmla="*/ 519638 w 1039371"/>
                <a:gd name="connsiteY16" fmla="*/ 108966 h 108968"/>
                <a:gd name="connsiteX17" fmla="*/ 465369 w 1039371"/>
                <a:gd name="connsiteY17" fmla="*/ 54483 h 108968"/>
                <a:gd name="connsiteX18" fmla="*/ 474 w 1039371"/>
                <a:gd name="connsiteY18" fmla="*/ 54483 h 108968"/>
                <a:gd name="connsiteX19" fmla="*/ 54744 w 1039371"/>
                <a:gd name="connsiteY19" fmla="*/ 0 h 108968"/>
                <a:gd name="connsiteX20" fmla="*/ 54744 w 1039371"/>
                <a:gd name="connsiteY20" fmla="*/ 0 h 108968"/>
                <a:gd name="connsiteX21" fmla="*/ 109013 w 1039371"/>
                <a:gd name="connsiteY21" fmla="*/ 54483 h 108968"/>
                <a:gd name="connsiteX22" fmla="*/ 109013 w 1039371"/>
                <a:gd name="connsiteY22" fmla="*/ 54483 h 108968"/>
                <a:gd name="connsiteX23" fmla="*/ 54744 w 1039371"/>
                <a:gd name="connsiteY23" fmla="*/ 108966 h 108968"/>
                <a:gd name="connsiteX24" fmla="*/ 54744 w 1039371"/>
                <a:gd name="connsiteY24" fmla="*/ 108966 h 108968"/>
                <a:gd name="connsiteX25" fmla="*/ 3 w 1039371"/>
                <a:gd name="connsiteY25" fmla="*/ 55150 h 108968"/>
                <a:gd name="connsiteX26" fmla="*/ 0 w 1039371"/>
                <a:gd name="connsiteY26" fmla="*/ 54483 h 10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39371" h="108968">
                  <a:moveTo>
                    <a:pt x="930738" y="54483"/>
                  </a:moveTo>
                  <a:cubicBezTo>
                    <a:pt x="930795" y="24414"/>
                    <a:pt x="955055" y="52"/>
                    <a:pt x="985007" y="0"/>
                  </a:cubicBezTo>
                  <a:lnTo>
                    <a:pt x="985007" y="0"/>
                  </a:lnTo>
                  <a:cubicBezTo>
                    <a:pt x="1014998" y="0"/>
                    <a:pt x="1039315" y="24377"/>
                    <a:pt x="1039372" y="54483"/>
                  </a:cubicBezTo>
                  <a:lnTo>
                    <a:pt x="1039372" y="54483"/>
                  </a:lnTo>
                  <a:cubicBezTo>
                    <a:pt x="1039372" y="84572"/>
                    <a:pt x="1015074" y="108966"/>
                    <a:pt x="985102" y="108966"/>
                  </a:cubicBezTo>
                  <a:cubicBezTo>
                    <a:pt x="985074" y="108966"/>
                    <a:pt x="985036" y="108966"/>
                    <a:pt x="985007" y="108966"/>
                  </a:cubicBezTo>
                  <a:lnTo>
                    <a:pt x="985007" y="108966"/>
                  </a:lnTo>
                  <a:cubicBezTo>
                    <a:pt x="955036" y="108966"/>
                    <a:pt x="930738" y="84572"/>
                    <a:pt x="930738" y="54483"/>
                  </a:cubicBezTo>
                  <a:close/>
                  <a:moveTo>
                    <a:pt x="465369" y="54483"/>
                  </a:moveTo>
                  <a:cubicBezTo>
                    <a:pt x="465417" y="24414"/>
                    <a:pt x="489686" y="52"/>
                    <a:pt x="519638" y="0"/>
                  </a:cubicBezTo>
                  <a:lnTo>
                    <a:pt x="519638" y="0"/>
                  </a:lnTo>
                  <a:cubicBezTo>
                    <a:pt x="549610" y="0"/>
                    <a:pt x="573908" y="24393"/>
                    <a:pt x="573908" y="54483"/>
                  </a:cubicBezTo>
                  <a:lnTo>
                    <a:pt x="573908" y="54483"/>
                  </a:lnTo>
                  <a:cubicBezTo>
                    <a:pt x="573965" y="84525"/>
                    <a:pt x="549752" y="108909"/>
                    <a:pt x="519828" y="108966"/>
                  </a:cubicBezTo>
                  <a:cubicBezTo>
                    <a:pt x="519762" y="108966"/>
                    <a:pt x="519705" y="108966"/>
                    <a:pt x="519638" y="108966"/>
                  </a:cubicBezTo>
                  <a:lnTo>
                    <a:pt x="519638" y="108966"/>
                  </a:lnTo>
                  <a:cubicBezTo>
                    <a:pt x="489667" y="108966"/>
                    <a:pt x="465369" y="84572"/>
                    <a:pt x="465369" y="54483"/>
                  </a:cubicBezTo>
                  <a:close/>
                  <a:moveTo>
                    <a:pt x="474" y="54483"/>
                  </a:moveTo>
                  <a:cubicBezTo>
                    <a:pt x="474" y="24393"/>
                    <a:pt x="24771" y="0"/>
                    <a:pt x="54744" y="0"/>
                  </a:cubicBezTo>
                  <a:lnTo>
                    <a:pt x="54744" y="0"/>
                  </a:lnTo>
                  <a:cubicBezTo>
                    <a:pt x="84694" y="52"/>
                    <a:pt x="108961" y="24414"/>
                    <a:pt x="109013" y="54483"/>
                  </a:cubicBezTo>
                  <a:lnTo>
                    <a:pt x="109013" y="54483"/>
                  </a:lnTo>
                  <a:cubicBezTo>
                    <a:pt x="109013" y="84572"/>
                    <a:pt x="84716" y="108966"/>
                    <a:pt x="54744" y="108966"/>
                  </a:cubicBezTo>
                  <a:lnTo>
                    <a:pt x="54744" y="108966"/>
                  </a:lnTo>
                  <a:cubicBezTo>
                    <a:pt x="24825" y="109280"/>
                    <a:pt x="317" y="85192"/>
                    <a:pt x="3" y="55150"/>
                  </a:cubicBezTo>
                  <a:cubicBezTo>
                    <a:pt x="1" y="54931"/>
                    <a:pt x="0" y="54702"/>
                    <a:pt x="0" y="54483"/>
                  </a:cubicBezTo>
                  <a:close/>
                </a:path>
              </a:pathLst>
            </a:custGeom>
            <a:grpFill/>
            <a:ln w="9469" cap="flat">
              <a:noFill/>
              <a:prstDash val="solid"/>
              <a:miter/>
            </a:ln>
          </p:spPr>
          <p:txBody>
            <a:bodyPr rtlCol="0" anchor="ctr"/>
            <a:lstStyle/>
            <a:p>
              <a:endParaRPr lang="en-EG"/>
            </a:p>
          </p:txBody>
        </p:sp>
        <p:sp>
          <p:nvSpPr>
            <p:cNvPr id="67" name="Freeform 66">
              <a:extLst>
                <a:ext uri="{FF2B5EF4-FFF2-40B4-BE49-F238E27FC236}">
                  <a16:creationId xmlns:a16="http://schemas.microsoft.com/office/drawing/2014/main" id="{1DDD8218-4C97-DF09-EFB6-45AA210A700F}"/>
                </a:ext>
              </a:extLst>
            </p:cNvPr>
            <p:cNvSpPr/>
            <p:nvPr/>
          </p:nvSpPr>
          <p:spPr>
            <a:xfrm>
              <a:off x="587375" y="5016106"/>
              <a:ext cx="910624" cy="914209"/>
            </a:xfrm>
            <a:custGeom>
              <a:avLst/>
              <a:gdLst>
                <a:gd name="connsiteX0" fmla="*/ 910624 w 910624"/>
                <a:gd name="connsiteY0" fmla="*/ 457105 h 914209"/>
                <a:gd name="connsiteX1" fmla="*/ 455312 w 910624"/>
                <a:gd name="connsiteY1" fmla="*/ 914209 h 914209"/>
                <a:gd name="connsiteX2" fmla="*/ 0 w 910624"/>
                <a:gd name="connsiteY2" fmla="*/ 457105 h 914209"/>
                <a:gd name="connsiteX3" fmla="*/ 455312 w 910624"/>
                <a:gd name="connsiteY3" fmla="*/ 0 h 914209"/>
                <a:gd name="connsiteX4" fmla="*/ 910624 w 910624"/>
                <a:gd name="connsiteY4" fmla="*/ 457105 h 91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624" h="914209">
                  <a:moveTo>
                    <a:pt x="910624" y="457105"/>
                  </a:moveTo>
                  <a:cubicBezTo>
                    <a:pt x="910624" y="709557"/>
                    <a:pt x="706774" y="914209"/>
                    <a:pt x="455312" y="914209"/>
                  </a:cubicBezTo>
                  <a:cubicBezTo>
                    <a:pt x="203850" y="914209"/>
                    <a:pt x="0" y="709557"/>
                    <a:pt x="0" y="457105"/>
                  </a:cubicBezTo>
                  <a:cubicBezTo>
                    <a:pt x="0" y="204653"/>
                    <a:pt x="203850" y="0"/>
                    <a:pt x="455312" y="0"/>
                  </a:cubicBezTo>
                  <a:cubicBezTo>
                    <a:pt x="706774" y="0"/>
                    <a:pt x="910624" y="204653"/>
                    <a:pt x="910624" y="457105"/>
                  </a:cubicBezTo>
                  <a:close/>
                </a:path>
              </a:pathLst>
            </a:custGeom>
            <a:gradFill>
              <a:gsLst>
                <a:gs pos="100000">
                  <a:schemeClr val="accent1">
                    <a:lumMod val="75000"/>
                  </a:schemeClr>
                </a:gs>
                <a:gs pos="0">
                  <a:schemeClr val="accent1"/>
                </a:gs>
              </a:gsLst>
              <a:lin ang="0" scaled="0"/>
            </a:gradFill>
            <a:ln w="9469" cap="flat">
              <a:noFill/>
              <a:prstDash val="solid"/>
              <a:miter/>
            </a:ln>
          </p:spPr>
          <p:txBody>
            <a:bodyPr rtlCol="0" anchor="ctr"/>
            <a:lstStyle/>
            <a:p>
              <a:endParaRPr lang="en-EG"/>
            </a:p>
          </p:txBody>
        </p:sp>
      </p:grpSp>
      <p:sp>
        <p:nvSpPr>
          <p:cNvPr id="68" name="Arc 67">
            <a:extLst>
              <a:ext uri="{FF2B5EF4-FFF2-40B4-BE49-F238E27FC236}">
                <a16:creationId xmlns:a16="http://schemas.microsoft.com/office/drawing/2014/main" id="{7CF2EB13-490C-402F-DD81-CA2E022AA2C1}"/>
              </a:ext>
            </a:extLst>
          </p:cNvPr>
          <p:cNvSpPr>
            <a:spLocks noChangeAspect="1"/>
          </p:cNvSpPr>
          <p:nvPr/>
        </p:nvSpPr>
        <p:spPr>
          <a:xfrm>
            <a:off x="4158841" y="423549"/>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9" name="Arc 68">
            <a:extLst>
              <a:ext uri="{FF2B5EF4-FFF2-40B4-BE49-F238E27FC236}">
                <a16:creationId xmlns:a16="http://schemas.microsoft.com/office/drawing/2014/main" id="{962E9ABE-6B93-6A1C-150B-13007DBAA47A}"/>
              </a:ext>
            </a:extLst>
          </p:cNvPr>
          <p:cNvSpPr>
            <a:spLocks noChangeAspect="1"/>
          </p:cNvSpPr>
          <p:nvPr/>
        </p:nvSpPr>
        <p:spPr>
          <a:xfrm>
            <a:off x="7783973"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1" name="Freeform 70">
            <a:extLst>
              <a:ext uri="{FF2B5EF4-FFF2-40B4-BE49-F238E27FC236}">
                <a16:creationId xmlns:a16="http://schemas.microsoft.com/office/drawing/2014/main" id="{4D0E979B-039F-19BE-83D6-CCFCD6438BA7}"/>
              </a:ext>
            </a:extLst>
          </p:cNvPr>
          <p:cNvSpPr/>
          <p:nvPr/>
        </p:nvSpPr>
        <p:spPr>
          <a:xfrm flipH="1">
            <a:off x="0"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a:extLst>
              <a:ext uri="{FF2B5EF4-FFF2-40B4-BE49-F238E27FC236}">
                <a16:creationId xmlns:a16="http://schemas.microsoft.com/office/drawing/2014/main" id="{0B5434A9-D64A-78E9-3FF1-730A6A1EED88}"/>
              </a:ext>
            </a:extLst>
          </p:cNvPr>
          <p:cNvGrpSpPr/>
          <p:nvPr/>
        </p:nvGrpSpPr>
        <p:grpSpPr>
          <a:xfrm>
            <a:off x="4628050" y="467359"/>
            <a:ext cx="6916250" cy="5277727"/>
            <a:chOff x="4628050" y="856382"/>
            <a:chExt cx="6916250" cy="5277727"/>
          </a:xfrm>
        </p:grpSpPr>
        <p:sp>
          <p:nvSpPr>
            <p:cNvPr id="4" name="TextBox 3">
              <a:extLst>
                <a:ext uri="{FF2B5EF4-FFF2-40B4-BE49-F238E27FC236}">
                  <a16:creationId xmlns:a16="http://schemas.microsoft.com/office/drawing/2014/main" id="{4B3938E0-9E71-9421-3528-273E5FE06D73}"/>
                </a:ext>
              </a:extLst>
            </p:cNvPr>
            <p:cNvSpPr txBox="1"/>
            <p:nvPr/>
          </p:nvSpPr>
          <p:spPr>
            <a:xfrm>
              <a:off x="4628050" y="856382"/>
              <a:ext cx="6633146" cy="1077218"/>
            </a:xfrm>
            <a:prstGeom prst="rect">
              <a:avLst/>
            </a:prstGeom>
            <a:noFill/>
          </p:spPr>
          <p:txBody>
            <a:bodyPr wrap="square">
              <a:spAutoFit/>
            </a:bodyPr>
            <a:lstStyle/>
            <a:p>
              <a:r>
                <a:rPr lang="en-US" sz="3200" b="1" dirty="0">
                  <a:solidFill>
                    <a:schemeClr val="accent1"/>
                  </a:solidFill>
                  <a:latin typeface="Montserrat" panose="00000500000000000000" pitchFamily="2" charset="0"/>
                </a:rPr>
                <a:t>Explanation of the Attributes  and the target variable</a:t>
              </a:r>
              <a:endParaRPr lang="en-GB" sz="3200" b="1" dirty="0">
                <a:solidFill>
                  <a:schemeClr val="accent1"/>
                </a:solidFill>
                <a:latin typeface="Montserrat" panose="00000500000000000000" pitchFamily="2" charset="0"/>
              </a:endParaRPr>
            </a:p>
          </p:txBody>
        </p:sp>
        <p:sp>
          <p:nvSpPr>
            <p:cNvPr id="6" name="TextBox 5">
              <a:extLst>
                <a:ext uri="{FF2B5EF4-FFF2-40B4-BE49-F238E27FC236}">
                  <a16:creationId xmlns:a16="http://schemas.microsoft.com/office/drawing/2014/main" id="{8161DA05-C2AF-294B-7F29-7743437EF26E}"/>
                </a:ext>
              </a:extLst>
            </p:cNvPr>
            <p:cNvSpPr txBox="1"/>
            <p:nvPr/>
          </p:nvSpPr>
          <p:spPr>
            <a:xfrm>
              <a:off x="4628050" y="1933600"/>
              <a:ext cx="6916250" cy="4200509"/>
            </a:xfrm>
            <a:prstGeom prst="rect">
              <a:avLst/>
            </a:prstGeom>
            <a:noFill/>
          </p:spPr>
          <p:txBody>
            <a:bodyPr wrap="square">
              <a:spAutoFit/>
            </a:bodyPr>
            <a:lstStyle/>
            <a:p>
              <a:pPr marL="342900" indent="-342900">
                <a:lnSpc>
                  <a:spcPct val="150000"/>
                </a:lnSpc>
                <a:buFont typeface="+mj-lt"/>
                <a:buAutoNum type="arabicPeriod" startAt="12"/>
              </a:pPr>
              <a:r>
                <a:rPr lang="en-US" dirty="0">
                  <a:latin typeface="Montserrat" panose="00000500000000000000" pitchFamily="2" charset="0"/>
                </a:rPr>
                <a:t>guardian - student's guardian (nominal: "mother", "father" or "other")</a:t>
              </a:r>
            </a:p>
            <a:p>
              <a:pPr marL="342900" indent="-342900">
                <a:lnSpc>
                  <a:spcPct val="150000"/>
                </a:lnSpc>
                <a:buFont typeface="+mj-lt"/>
                <a:buAutoNum type="arabicPeriod" startAt="12"/>
              </a:pPr>
              <a:r>
                <a:rPr lang="en-US" dirty="0" err="1">
                  <a:latin typeface="Montserrat" panose="00000500000000000000" pitchFamily="2" charset="0"/>
                </a:rPr>
                <a:t>traveltime</a:t>
              </a:r>
              <a:r>
                <a:rPr lang="en-US" dirty="0">
                  <a:latin typeface="Montserrat" panose="00000500000000000000" pitchFamily="2" charset="0"/>
                </a:rPr>
                <a:t> - home to school travel time (numeric: 1 - &lt;15 min., 2 - 15 to 30 min., 3 - 30 min. to 1 hour, or 4 - &gt;1 hour)</a:t>
              </a:r>
            </a:p>
            <a:p>
              <a:pPr marL="342900" indent="-342900">
                <a:lnSpc>
                  <a:spcPct val="150000"/>
                </a:lnSpc>
                <a:buFont typeface="+mj-lt"/>
                <a:buAutoNum type="arabicPeriod" startAt="12"/>
              </a:pPr>
              <a:r>
                <a:rPr lang="en-US" dirty="0" err="1">
                  <a:latin typeface="Montserrat" panose="00000500000000000000" pitchFamily="2" charset="0"/>
                </a:rPr>
                <a:t>studytime</a:t>
              </a:r>
              <a:r>
                <a:rPr lang="en-US" dirty="0">
                  <a:latin typeface="Montserrat" panose="00000500000000000000" pitchFamily="2" charset="0"/>
                </a:rPr>
                <a:t> - weekly study time (numeric: 1 - &lt;2 hours, 2 - 2 to 5 hours, 3 - 5 to 10 hours, or 4 - &gt;10 hours)</a:t>
              </a:r>
            </a:p>
            <a:p>
              <a:pPr marL="342900" indent="-342900">
                <a:lnSpc>
                  <a:spcPct val="150000"/>
                </a:lnSpc>
                <a:buFont typeface="+mj-lt"/>
                <a:buAutoNum type="arabicPeriod" startAt="12"/>
              </a:pPr>
              <a:r>
                <a:rPr lang="en-US" dirty="0">
                  <a:latin typeface="Montserrat" panose="00000500000000000000" pitchFamily="2" charset="0"/>
                </a:rPr>
                <a:t>failures - number of past class failures (numeric: n if 1&lt;=n&lt;3, else 4)</a:t>
              </a:r>
            </a:p>
            <a:p>
              <a:pPr marL="342900" indent="-342900">
                <a:lnSpc>
                  <a:spcPct val="150000"/>
                </a:lnSpc>
                <a:buFont typeface="+mj-lt"/>
                <a:buAutoNum type="arabicPeriod" startAt="12"/>
              </a:pPr>
              <a:r>
                <a:rPr lang="en-US" dirty="0" err="1">
                  <a:latin typeface="Montserrat" panose="00000500000000000000" pitchFamily="2" charset="0"/>
                </a:rPr>
                <a:t>schoolsup</a:t>
              </a:r>
              <a:r>
                <a:rPr lang="en-US" dirty="0">
                  <a:latin typeface="Montserrat" panose="00000500000000000000" pitchFamily="2" charset="0"/>
                </a:rPr>
                <a:t> - extra educational support (binary: yes or no)</a:t>
              </a:r>
            </a:p>
          </p:txBody>
        </p:sp>
      </p:grpSp>
      <p:pic>
        <p:nvPicPr>
          <p:cNvPr id="20" name="Picture Placeholder 19" descr="A robot holding a sphere with blue cubes&#10;&#10;AI-generated content may be incorrect.">
            <a:extLst>
              <a:ext uri="{FF2B5EF4-FFF2-40B4-BE49-F238E27FC236}">
                <a16:creationId xmlns:a16="http://schemas.microsoft.com/office/drawing/2014/main" id="{A72ACE9C-ACFA-7A9B-05E2-079C018AACB3}"/>
              </a:ext>
            </a:extLst>
          </p:cNvPr>
          <p:cNvPicPr>
            <a:picLocks noGrp="1" noChangeAspect="1"/>
          </p:cNvPicPr>
          <p:nvPr>
            <p:ph type="pic" sz="quarter" idx="11"/>
          </p:nvPr>
        </p:nvPicPr>
        <p:blipFill>
          <a:blip r:embed="rId2"/>
          <a:srcRect l="15461" r="15461"/>
          <a:stretch>
            <a:fillRect/>
          </a:stretch>
        </p:blipFill>
        <p:spPr/>
      </p:pic>
    </p:spTree>
    <p:extLst>
      <p:ext uri="{BB962C8B-B14F-4D97-AF65-F5344CB8AC3E}">
        <p14:creationId xmlns:p14="http://schemas.microsoft.com/office/powerpoint/2010/main" val="2025600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01D56-4B29-8F6C-97B6-445BCF1CCE4C}"/>
            </a:ext>
          </a:extLst>
        </p:cNvPr>
        <p:cNvGrpSpPr/>
        <p:nvPr/>
      </p:nvGrpSpPr>
      <p:grpSpPr>
        <a:xfrm>
          <a:off x="0" y="0"/>
          <a:ext cx="0" cy="0"/>
          <a:chOff x="0" y="0"/>
          <a:chExt cx="0" cy="0"/>
        </a:xfrm>
      </p:grpSpPr>
      <p:sp>
        <p:nvSpPr>
          <p:cNvPr id="26" name="Arc 25">
            <a:extLst>
              <a:ext uri="{FF2B5EF4-FFF2-40B4-BE49-F238E27FC236}">
                <a16:creationId xmlns:a16="http://schemas.microsoft.com/office/drawing/2014/main" id="{9CDEE4DC-87DE-CC28-29AE-8C04F9A2A53B}"/>
              </a:ext>
            </a:extLst>
          </p:cNvPr>
          <p:cNvSpPr>
            <a:spLocks noChangeAspect="1"/>
          </p:cNvSpPr>
          <p:nvPr/>
        </p:nvSpPr>
        <p:spPr>
          <a:xfrm flipH="1">
            <a:off x="-1639361" y="3800006"/>
            <a:ext cx="6115987" cy="6115987"/>
          </a:xfrm>
          <a:prstGeom prst="arc">
            <a:avLst>
              <a:gd name="adj1" fmla="val 12311756"/>
              <a:gd name="adj2" fmla="val 17885214"/>
            </a:avLst>
          </a:prstGeom>
          <a:noFill/>
          <a:ln w="5080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grpSp>
        <p:nvGrpSpPr>
          <p:cNvPr id="63" name="Graphic 57">
            <a:extLst>
              <a:ext uri="{FF2B5EF4-FFF2-40B4-BE49-F238E27FC236}">
                <a16:creationId xmlns:a16="http://schemas.microsoft.com/office/drawing/2014/main" id="{5AA92FC0-8960-E851-FC18-3824A571B34B}"/>
              </a:ext>
            </a:extLst>
          </p:cNvPr>
          <p:cNvGrpSpPr/>
          <p:nvPr/>
        </p:nvGrpSpPr>
        <p:grpSpPr>
          <a:xfrm>
            <a:off x="2500999" y="3007894"/>
            <a:ext cx="941372" cy="667084"/>
            <a:chOff x="587375" y="4788172"/>
            <a:chExt cx="1611761" cy="1142142"/>
          </a:xfrm>
          <a:gradFill>
            <a:gsLst>
              <a:gs pos="100000">
                <a:schemeClr val="accent1">
                  <a:lumMod val="75000"/>
                </a:schemeClr>
              </a:gs>
              <a:gs pos="0">
                <a:schemeClr val="accent1"/>
              </a:gs>
            </a:gsLst>
            <a:lin ang="0" scaled="0"/>
          </a:gradFill>
        </p:grpSpPr>
        <p:sp>
          <p:nvSpPr>
            <p:cNvPr id="64" name="Freeform 63">
              <a:extLst>
                <a:ext uri="{FF2B5EF4-FFF2-40B4-BE49-F238E27FC236}">
                  <a16:creationId xmlns:a16="http://schemas.microsoft.com/office/drawing/2014/main" id="{AF13B538-DF15-298D-2C6B-4185968DE4D3}"/>
                </a:ext>
              </a:extLst>
            </p:cNvPr>
            <p:cNvSpPr/>
            <p:nvPr/>
          </p:nvSpPr>
          <p:spPr>
            <a:xfrm>
              <a:off x="1154451" y="4788172"/>
              <a:ext cx="1039371" cy="109061"/>
            </a:xfrm>
            <a:custGeom>
              <a:avLst/>
              <a:gdLst>
                <a:gd name="connsiteX0" fmla="*/ 930738 w 1039371"/>
                <a:gd name="connsiteY0" fmla="*/ 54483 h 109061"/>
                <a:gd name="connsiteX1" fmla="*/ 985102 w 1039371"/>
                <a:gd name="connsiteY1" fmla="*/ 0 h 109061"/>
                <a:gd name="connsiteX2" fmla="*/ 985102 w 1039371"/>
                <a:gd name="connsiteY2" fmla="*/ 0 h 109061"/>
                <a:gd name="connsiteX3" fmla="*/ 1039372 w 1039371"/>
                <a:gd name="connsiteY3" fmla="*/ 54483 h 109061"/>
                <a:gd name="connsiteX4" fmla="*/ 1039372 w 1039371"/>
                <a:gd name="connsiteY4" fmla="*/ 54483 h 109061"/>
                <a:gd name="connsiteX5" fmla="*/ 985102 w 1039371"/>
                <a:gd name="connsiteY5" fmla="*/ 109061 h 109061"/>
                <a:gd name="connsiteX6" fmla="*/ 985102 w 1039371"/>
                <a:gd name="connsiteY6" fmla="*/ 109061 h 109061"/>
                <a:gd name="connsiteX7" fmla="*/ 930738 w 1039371"/>
                <a:gd name="connsiteY7" fmla="*/ 54483 h 109061"/>
                <a:gd name="connsiteX8" fmla="*/ 465369 w 1039371"/>
                <a:gd name="connsiteY8" fmla="*/ 54483 h 109061"/>
                <a:gd name="connsiteX9" fmla="*/ 519733 w 1039371"/>
                <a:gd name="connsiteY9" fmla="*/ 0 h 109061"/>
                <a:gd name="connsiteX10" fmla="*/ 519733 w 1039371"/>
                <a:gd name="connsiteY10" fmla="*/ 0 h 109061"/>
                <a:gd name="connsiteX11" fmla="*/ 574003 w 1039371"/>
                <a:gd name="connsiteY11" fmla="*/ 54483 h 109061"/>
                <a:gd name="connsiteX12" fmla="*/ 574003 w 1039371"/>
                <a:gd name="connsiteY12" fmla="*/ 54483 h 109061"/>
                <a:gd name="connsiteX13" fmla="*/ 519828 w 1039371"/>
                <a:gd name="connsiteY13" fmla="*/ 109061 h 109061"/>
                <a:gd name="connsiteX14" fmla="*/ 519733 w 1039371"/>
                <a:gd name="connsiteY14" fmla="*/ 109061 h 109061"/>
                <a:gd name="connsiteX15" fmla="*/ 519733 w 1039371"/>
                <a:gd name="connsiteY15" fmla="*/ 109061 h 109061"/>
                <a:gd name="connsiteX16" fmla="*/ 465369 w 1039371"/>
                <a:gd name="connsiteY16" fmla="*/ 54483 h 109061"/>
                <a:gd name="connsiteX17" fmla="*/ 474 w 1039371"/>
                <a:gd name="connsiteY17" fmla="*/ 54483 h 109061"/>
                <a:gd name="connsiteX18" fmla="*/ 54269 w 1039371"/>
                <a:gd name="connsiteY18" fmla="*/ 0 h 109061"/>
                <a:gd name="connsiteX19" fmla="*/ 54269 w 1039371"/>
                <a:gd name="connsiteY19" fmla="*/ 0 h 109061"/>
                <a:gd name="connsiteX20" fmla="*/ 108634 w 1039371"/>
                <a:gd name="connsiteY20" fmla="*/ 54483 h 109061"/>
                <a:gd name="connsiteX21" fmla="*/ 108634 w 1039371"/>
                <a:gd name="connsiteY21" fmla="*/ 54483 h 109061"/>
                <a:gd name="connsiteX22" fmla="*/ 54269 w 1039371"/>
                <a:gd name="connsiteY22" fmla="*/ 109061 h 109061"/>
                <a:gd name="connsiteX23" fmla="*/ 54269 w 1039371"/>
                <a:gd name="connsiteY23" fmla="*/ 109061 h 109061"/>
                <a:gd name="connsiteX24" fmla="*/ 0 w 1039371"/>
                <a:gd name="connsiteY24" fmla="*/ 54483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39371" h="109061">
                  <a:moveTo>
                    <a:pt x="930738" y="54483"/>
                  </a:moveTo>
                  <a:cubicBezTo>
                    <a:pt x="930795" y="24377"/>
                    <a:pt x="955112" y="0"/>
                    <a:pt x="985102" y="0"/>
                  </a:cubicBezTo>
                  <a:lnTo>
                    <a:pt x="985102" y="0"/>
                  </a:lnTo>
                  <a:cubicBezTo>
                    <a:pt x="1015055" y="52"/>
                    <a:pt x="1039315" y="24415"/>
                    <a:pt x="1039372" y="54483"/>
                  </a:cubicBezTo>
                  <a:lnTo>
                    <a:pt x="1039372" y="54483"/>
                  </a:lnTo>
                  <a:cubicBezTo>
                    <a:pt x="1039372" y="84589"/>
                    <a:pt x="1015093" y="109009"/>
                    <a:pt x="985102" y="109061"/>
                  </a:cubicBezTo>
                  <a:lnTo>
                    <a:pt x="985102" y="109061"/>
                  </a:lnTo>
                  <a:cubicBezTo>
                    <a:pt x="955103" y="109009"/>
                    <a:pt x="930795" y="84604"/>
                    <a:pt x="930738" y="54483"/>
                  </a:cubicBezTo>
                  <a:close/>
                  <a:moveTo>
                    <a:pt x="465369" y="54483"/>
                  </a:moveTo>
                  <a:cubicBezTo>
                    <a:pt x="465426" y="24377"/>
                    <a:pt x="489743" y="0"/>
                    <a:pt x="519733" y="0"/>
                  </a:cubicBezTo>
                  <a:lnTo>
                    <a:pt x="519733" y="0"/>
                  </a:lnTo>
                  <a:cubicBezTo>
                    <a:pt x="549705" y="0"/>
                    <a:pt x="574003" y="24393"/>
                    <a:pt x="574003" y="54483"/>
                  </a:cubicBezTo>
                  <a:lnTo>
                    <a:pt x="574003" y="54483"/>
                  </a:lnTo>
                  <a:cubicBezTo>
                    <a:pt x="574060" y="84573"/>
                    <a:pt x="549800" y="109009"/>
                    <a:pt x="519828" y="109061"/>
                  </a:cubicBezTo>
                  <a:cubicBezTo>
                    <a:pt x="519800" y="109061"/>
                    <a:pt x="519762" y="109061"/>
                    <a:pt x="519733" y="109061"/>
                  </a:cubicBezTo>
                  <a:lnTo>
                    <a:pt x="519733" y="109061"/>
                  </a:lnTo>
                  <a:cubicBezTo>
                    <a:pt x="489733" y="109009"/>
                    <a:pt x="465426" y="84604"/>
                    <a:pt x="465369" y="54483"/>
                  </a:cubicBezTo>
                  <a:close/>
                  <a:moveTo>
                    <a:pt x="474" y="54483"/>
                  </a:moveTo>
                  <a:cubicBezTo>
                    <a:pt x="525" y="24599"/>
                    <a:pt x="24505" y="313"/>
                    <a:pt x="54269" y="0"/>
                  </a:cubicBezTo>
                  <a:lnTo>
                    <a:pt x="54269" y="0"/>
                  </a:lnTo>
                  <a:cubicBezTo>
                    <a:pt x="84257" y="0"/>
                    <a:pt x="108581" y="24377"/>
                    <a:pt x="108634" y="54483"/>
                  </a:cubicBezTo>
                  <a:lnTo>
                    <a:pt x="108634" y="54483"/>
                  </a:lnTo>
                  <a:cubicBezTo>
                    <a:pt x="108581" y="84604"/>
                    <a:pt x="84272" y="109009"/>
                    <a:pt x="54269" y="109061"/>
                  </a:cubicBezTo>
                  <a:lnTo>
                    <a:pt x="54269" y="109061"/>
                  </a:lnTo>
                  <a:cubicBezTo>
                    <a:pt x="24282" y="109009"/>
                    <a:pt x="0" y="84589"/>
                    <a:pt x="0" y="54483"/>
                  </a:cubicBezTo>
                  <a:close/>
                </a:path>
              </a:pathLst>
            </a:custGeom>
            <a:grpFill/>
            <a:ln w="9469" cap="flat">
              <a:noFill/>
              <a:prstDash val="solid"/>
              <a:miter/>
            </a:ln>
          </p:spPr>
          <p:txBody>
            <a:bodyPr rtlCol="0" anchor="ctr"/>
            <a:lstStyle/>
            <a:p>
              <a:endParaRPr lang="en-EG"/>
            </a:p>
          </p:txBody>
        </p:sp>
        <p:sp>
          <p:nvSpPr>
            <p:cNvPr id="65" name="Freeform 64">
              <a:extLst>
                <a:ext uri="{FF2B5EF4-FFF2-40B4-BE49-F238E27FC236}">
                  <a16:creationId xmlns:a16="http://schemas.microsoft.com/office/drawing/2014/main" id="{049EF9AE-FAA5-6544-503D-97F954ED696E}"/>
                </a:ext>
              </a:extLst>
            </p:cNvPr>
            <p:cNvSpPr/>
            <p:nvPr/>
          </p:nvSpPr>
          <p:spPr>
            <a:xfrm>
              <a:off x="1157108" y="5245373"/>
              <a:ext cx="1039371" cy="108965"/>
            </a:xfrm>
            <a:custGeom>
              <a:avLst/>
              <a:gdLst>
                <a:gd name="connsiteX0" fmla="*/ 930738 w 1039371"/>
                <a:gd name="connsiteY0" fmla="*/ 54864 h 108965"/>
                <a:gd name="connsiteX1" fmla="*/ 984818 w 1039371"/>
                <a:gd name="connsiteY1" fmla="*/ 1 h 108965"/>
                <a:gd name="connsiteX2" fmla="*/ 985102 w 1039371"/>
                <a:gd name="connsiteY2" fmla="*/ 0 h 108965"/>
                <a:gd name="connsiteX3" fmla="*/ 985102 w 1039371"/>
                <a:gd name="connsiteY3" fmla="*/ 0 h 108965"/>
                <a:gd name="connsiteX4" fmla="*/ 1039372 w 1039371"/>
                <a:gd name="connsiteY4" fmla="*/ 54483 h 108965"/>
                <a:gd name="connsiteX5" fmla="*/ 1039372 w 1039371"/>
                <a:gd name="connsiteY5" fmla="*/ 54483 h 108965"/>
                <a:gd name="connsiteX6" fmla="*/ 985102 w 1039371"/>
                <a:gd name="connsiteY6" fmla="*/ 108966 h 108965"/>
                <a:gd name="connsiteX7" fmla="*/ 985102 w 1039371"/>
                <a:gd name="connsiteY7" fmla="*/ 108966 h 108965"/>
                <a:gd name="connsiteX8" fmla="*/ 930738 w 1039371"/>
                <a:gd name="connsiteY8" fmla="*/ 54864 h 108965"/>
                <a:gd name="connsiteX9" fmla="*/ 465369 w 1039371"/>
                <a:gd name="connsiteY9" fmla="*/ 54864 h 108965"/>
                <a:gd name="connsiteX10" fmla="*/ 519449 w 1039371"/>
                <a:gd name="connsiteY10" fmla="*/ 1 h 108965"/>
                <a:gd name="connsiteX11" fmla="*/ 519638 w 1039371"/>
                <a:gd name="connsiteY11" fmla="*/ 0 h 108965"/>
                <a:gd name="connsiteX12" fmla="*/ 519638 w 1039371"/>
                <a:gd name="connsiteY12" fmla="*/ 0 h 108965"/>
                <a:gd name="connsiteX13" fmla="*/ 574003 w 1039371"/>
                <a:gd name="connsiteY13" fmla="*/ 54483 h 108965"/>
                <a:gd name="connsiteX14" fmla="*/ 574003 w 1039371"/>
                <a:gd name="connsiteY14" fmla="*/ 54483 h 108965"/>
                <a:gd name="connsiteX15" fmla="*/ 519638 w 1039371"/>
                <a:gd name="connsiteY15" fmla="*/ 108966 h 108965"/>
                <a:gd name="connsiteX16" fmla="*/ 519638 w 1039371"/>
                <a:gd name="connsiteY16" fmla="*/ 108966 h 108965"/>
                <a:gd name="connsiteX17" fmla="*/ 465369 w 1039371"/>
                <a:gd name="connsiteY17" fmla="*/ 54864 h 108965"/>
                <a:gd name="connsiteX18" fmla="*/ 474 w 1039371"/>
                <a:gd name="connsiteY18" fmla="*/ 54864 h 108965"/>
                <a:gd name="connsiteX19" fmla="*/ 54269 w 1039371"/>
                <a:gd name="connsiteY19" fmla="*/ 0 h 108965"/>
                <a:gd name="connsiteX20" fmla="*/ 54269 w 1039371"/>
                <a:gd name="connsiteY20" fmla="*/ 0 h 108965"/>
                <a:gd name="connsiteX21" fmla="*/ 108539 w 1039371"/>
                <a:gd name="connsiteY21" fmla="*/ 54483 h 108965"/>
                <a:gd name="connsiteX22" fmla="*/ 108539 w 1039371"/>
                <a:gd name="connsiteY22" fmla="*/ 54483 h 108965"/>
                <a:gd name="connsiteX23" fmla="*/ 54269 w 1039371"/>
                <a:gd name="connsiteY23" fmla="*/ 108966 h 108965"/>
                <a:gd name="connsiteX24" fmla="*/ 54269 w 1039371"/>
                <a:gd name="connsiteY24" fmla="*/ 108966 h 108965"/>
                <a:gd name="connsiteX25" fmla="*/ 0 w 1039371"/>
                <a:gd name="connsiteY25" fmla="*/ 54864 h 10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39371" h="108965">
                  <a:moveTo>
                    <a:pt x="930738" y="54864"/>
                  </a:moveTo>
                  <a:cubicBezTo>
                    <a:pt x="930577" y="24722"/>
                    <a:pt x="954789" y="158"/>
                    <a:pt x="984818" y="1"/>
                  </a:cubicBezTo>
                  <a:cubicBezTo>
                    <a:pt x="984913" y="0"/>
                    <a:pt x="985008" y="0"/>
                    <a:pt x="985102" y="0"/>
                  </a:cubicBezTo>
                  <a:lnTo>
                    <a:pt x="985102" y="0"/>
                  </a:lnTo>
                  <a:cubicBezTo>
                    <a:pt x="1015055" y="52"/>
                    <a:pt x="1039315" y="24414"/>
                    <a:pt x="1039372" y="54483"/>
                  </a:cubicBezTo>
                  <a:lnTo>
                    <a:pt x="1039372" y="54483"/>
                  </a:lnTo>
                  <a:cubicBezTo>
                    <a:pt x="1039315" y="84552"/>
                    <a:pt x="1015055" y="108914"/>
                    <a:pt x="985102" y="108966"/>
                  </a:cubicBezTo>
                  <a:lnTo>
                    <a:pt x="985102" y="108966"/>
                  </a:lnTo>
                  <a:cubicBezTo>
                    <a:pt x="955264" y="108967"/>
                    <a:pt x="930994" y="84820"/>
                    <a:pt x="930738" y="54864"/>
                  </a:cubicBezTo>
                  <a:close/>
                  <a:moveTo>
                    <a:pt x="465369" y="54864"/>
                  </a:moveTo>
                  <a:cubicBezTo>
                    <a:pt x="465208" y="24722"/>
                    <a:pt x="489420" y="158"/>
                    <a:pt x="519449" y="1"/>
                  </a:cubicBezTo>
                  <a:cubicBezTo>
                    <a:pt x="519515" y="0"/>
                    <a:pt x="519572" y="0"/>
                    <a:pt x="519638" y="0"/>
                  </a:cubicBezTo>
                  <a:lnTo>
                    <a:pt x="519638" y="0"/>
                  </a:lnTo>
                  <a:cubicBezTo>
                    <a:pt x="549629" y="0"/>
                    <a:pt x="573946" y="24377"/>
                    <a:pt x="574003" y="54483"/>
                  </a:cubicBezTo>
                  <a:lnTo>
                    <a:pt x="574003" y="54483"/>
                  </a:lnTo>
                  <a:cubicBezTo>
                    <a:pt x="573946" y="84589"/>
                    <a:pt x="549629" y="108966"/>
                    <a:pt x="519638" y="108966"/>
                  </a:cubicBezTo>
                  <a:lnTo>
                    <a:pt x="519638" y="108966"/>
                  </a:lnTo>
                  <a:cubicBezTo>
                    <a:pt x="489838" y="108915"/>
                    <a:pt x="465625" y="84784"/>
                    <a:pt x="465369" y="54864"/>
                  </a:cubicBezTo>
                  <a:close/>
                  <a:moveTo>
                    <a:pt x="474" y="54864"/>
                  </a:moveTo>
                  <a:cubicBezTo>
                    <a:pt x="316" y="24832"/>
                    <a:pt x="24356" y="314"/>
                    <a:pt x="54269" y="0"/>
                  </a:cubicBezTo>
                  <a:lnTo>
                    <a:pt x="54269" y="0"/>
                  </a:lnTo>
                  <a:cubicBezTo>
                    <a:pt x="84220" y="52"/>
                    <a:pt x="108486" y="24414"/>
                    <a:pt x="108539" y="54483"/>
                  </a:cubicBezTo>
                  <a:lnTo>
                    <a:pt x="108539" y="54483"/>
                  </a:lnTo>
                  <a:cubicBezTo>
                    <a:pt x="108539" y="84573"/>
                    <a:pt x="84242" y="108966"/>
                    <a:pt x="54269" y="108966"/>
                  </a:cubicBezTo>
                  <a:lnTo>
                    <a:pt x="54269" y="108966"/>
                  </a:lnTo>
                  <a:cubicBezTo>
                    <a:pt x="24466" y="108915"/>
                    <a:pt x="260" y="84784"/>
                    <a:pt x="0" y="54864"/>
                  </a:cubicBezTo>
                  <a:close/>
                </a:path>
              </a:pathLst>
            </a:custGeom>
            <a:grpFill/>
            <a:ln w="9469" cap="flat">
              <a:noFill/>
              <a:prstDash val="solid"/>
              <a:miter/>
            </a:ln>
          </p:spPr>
          <p:txBody>
            <a:bodyPr rtlCol="0" anchor="ctr"/>
            <a:lstStyle/>
            <a:p>
              <a:endParaRPr lang="en-EG"/>
            </a:p>
          </p:txBody>
        </p:sp>
        <p:sp>
          <p:nvSpPr>
            <p:cNvPr id="66" name="Freeform 65">
              <a:extLst>
                <a:ext uri="{FF2B5EF4-FFF2-40B4-BE49-F238E27FC236}">
                  <a16:creationId xmlns:a16="http://schemas.microsoft.com/office/drawing/2014/main" id="{B913AE23-130A-A2C1-67E0-0E7CCE59C69E}"/>
                </a:ext>
              </a:extLst>
            </p:cNvPr>
            <p:cNvSpPr/>
            <p:nvPr/>
          </p:nvSpPr>
          <p:spPr>
            <a:xfrm>
              <a:off x="1159764" y="5703335"/>
              <a:ext cx="1039371" cy="108968"/>
            </a:xfrm>
            <a:custGeom>
              <a:avLst/>
              <a:gdLst>
                <a:gd name="connsiteX0" fmla="*/ 930738 w 1039371"/>
                <a:gd name="connsiteY0" fmla="*/ 54483 h 108968"/>
                <a:gd name="connsiteX1" fmla="*/ 985007 w 1039371"/>
                <a:gd name="connsiteY1" fmla="*/ 0 h 108968"/>
                <a:gd name="connsiteX2" fmla="*/ 985007 w 1039371"/>
                <a:gd name="connsiteY2" fmla="*/ 0 h 108968"/>
                <a:gd name="connsiteX3" fmla="*/ 1039372 w 1039371"/>
                <a:gd name="connsiteY3" fmla="*/ 54483 h 108968"/>
                <a:gd name="connsiteX4" fmla="*/ 1039372 w 1039371"/>
                <a:gd name="connsiteY4" fmla="*/ 54483 h 108968"/>
                <a:gd name="connsiteX5" fmla="*/ 985102 w 1039371"/>
                <a:gd name="connsiteY5" fmla="*/ 108966 h 108968"/>
                <a:gd name="connsiteX6" fmla="*/ 985007 w 1039371"/>
                <a:gd name="connsiteY6" fmla="*/ 108966 h 108968"/>
                <a:gd name="connsiteX7" fmla="*/ 985007 w 1039371"/>
                <a:gd name="connsiteY7" fmla="*/ 108966 h 108968"/>
                <a:gd name="connsiteX8" fmla="*/ 930738 w 1039371"/>
                <a:gd name="connsiteY8" fmla="*/ 54483 h 108968"/>
                <a:gd name="connsiteX9" fmla="*/ 465369 w 1039371"/>
                <a:gd name="connsiteY9" fmla="*/ 54483 h 108968"/>
                <a:gd name="connsiteX10" fmla="*/ 519638 w 1039371"/>
                <a:gd name="connsiteY10" fmla="*/ 0 h 108968"/>
                <a:gd name="connsiteX11" fmla="*/ 519638 w 1039371"/>
                <a:gd name="connsiteY11" fmla="*/ 0 h 108968"/>
                <a:gd name="connsiteX12" fmla="*/ 573908 w 1039371"/>
                <a:gd name="connsiteY12" fmla="*/ 54483 h 108968"/>
                <a:gd name="connsiteX13" fmla="*/ 573908 w 1039371"/>
                <a:gd name="connsiteY13" fmla="*/ 54483 h 108968"/>
                <a:gd name="connsiteX14" fmla="*/ 519828 w 1039371"/>
                <a:gd name="connsiteY14" fmla="*/ 108966 h 108968"/>
                <a:gd name="connsiteX15" fmla="*/ 519638 w 1039371"/>
                <a:gd name="connsiteY15" fmla="*/ 108966 h 108968"/>
                <a:gd name="connsiteX16" fmla="*/ 519638 w 1039371"/>
                <a:gd name="connsiteY16" fmla="*/ 108966 h 108968"/>
                <a:gd name="connsiteX17" fmla="*/ 465369 w 1039371"/>
                <a:gd name="connsiteY17" fmla="*/ 54483 h 108968"/>
                <a:gd name="connsiteX18" fmla="*/ 474 w 1039371"/>
                <a:gd name="connsiteY18" fmla="*/ 54483 h 108968"/>
                <a:gd name="connsiteX19" fmla="*/ 54744 w 1039371"/>
                <a:gd name="connsiteY19" fmla="*/ 0 h 108968"/>
                <a:gd name="connsiteX20" fmla="*/ 54744 w 1039371"/>
                <a:gd name="connsiteY20" fmla="*/ 0 h 108968"/>
                <a:gd name="connsiteX21" fmla="*/ 109013 w 1039371"/>
                <a:gd name="connsiteY21" fmla="*/ 54483 h 108968"/>
                <a:gd name="connsiteX22" fmla="*/ 109013 w 1039371"/>
                <a:gd name="connsiteY22" fmla="*/ 54483 h 108968"/>
                <a:gd name="connsiteX23" fmla="*/ 54744 w 1039371"/>
                <a:gd name="connsiteY23" fmla="*/ 108966 h 108968"/>
                <a:gd name="connsiteX24" fmla="*/ 54744 w 1039371"/>
                <a:gd name="connsiteY24" fmla="*/ 108966 h 108968"/>
                <a:gd name="connsiteX25" fmla="*/ 3 w 1039371"/>
                <a:gd name="connsiteY25" fmla="*/ 55150 h 108968"/>
                <a:gd name="connsiteX26" fmla="*/ 0 w 1039371"/>
                <a:gd name="connsiteY26" fmla="*/ 54483 h 10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39371" h="108968">
                  <a:moveTo>
                    <a:pt x="930738" y="54483"/>
                  </a:moveTo>
                  <a:cubicBezTo>
                    <a:pt x="930795" y="24414"/>
                    <a:pt x="955055" y="52"/>
                    <a:pt x="985007" y="0"/>
                  </a:cubicBezTo>
                  <a:lnTo>
                    <a:pt x="985007" y="0"/>
                  </a:lnTo>
                  <a:cubicBezTo>
                    <a:pt x="1014998" y="0"/>
                    <a:pt x="1039315" y="24377"/>
                    <a:pt x="1039372" y="54483"/>
                  </a:cubicBezTo>
                  <a:lnTo>
                    <a:pt x="1039372" y="54483"/>
                  </a:lnTo>
                  <a:cubicBezTo>
                    <a:pt x="1039372" y="84572"/>
                    <a:pt x="1015074" y="108966"/>
                    <a:pt x="985102" y="108966"/>
                  </a:cubicBezTo>
                  <a:cubicBezTo>
                    <a:pt x="985074" y="108966"/>
                    <a:pt x="985036" y="108966"/>
                    <a:pt x="985007" y="108966"/>
                  </a:cubicBezTo>
                  <a:lnTo>
                    <a:pt x="985007" y="108966"/>
                  </a:lnTo>
                  <a:cubicBezTo>
                    <a:pt x="955036" y="108966"/>
                    <a:pt x="930738" y="84572"/>
                    <a:pt x="930738" y="54483"/>
                  </a:cubicBezTo>
                  <a:close/>
                  <a:moveTo>
                    <a:pt x="465369" y="54483"/>
                  </a:moveTo>
                  <a:cubicBezTo>
                    <a:pt x="465417" y="24414"/>
                    <a:pt x="489686" y="52"/>
                    <a:pt x="519638" y="0"/>
                  </a:cubicBezTo>
                  <a:lnTo>
                    <a:pt x="519638" y="0"/>
                  </a:lnTo>
                  <a:cubicBezTo>
                    <a:pt x="549610" y="0"/>
                    <a:pt x="573908" y="24393"/>
                    <a:pt x="573908" y="54483"/>
                  </a:cubicBezTo>
                  <a:lnTo>
                    <a:pt x="573908" y="54483"/>
                  </a:lnTo>
                  <a:cubicBezTo>
                    <a:pt x="573965" y="84525"/>
                    <a:pt x="549752" y="108909"/>
                    <a:pt x="519828" y="108966"/>
                  </a:cubicBezTo>
                  <a:cubicBezTo>
                    <a:pt x="519762" y="108966"/>
                    <a:pt x="519705" y="108966"/>
                    <a:pt x="519638" y="108966"/>
                  </a:cubicBezTo>
                  <a:lnTo>
                    <a:pt x="519638" y="108966"/>
                  </a:lnTo>
                  <a:cubicBezTo>
                    <a:pt x="489667" y="108966"/>
                    <a:pt x="465369" y="84572"/>
                    <a:pt x="465369" y="54483"/>
                  </a:cubicBezTo>
                  <a:close/>
                  <a:moveTo>
                    <a:pt x="474" y="54483"/>
                  </a:moveTo>
                  <a:cubicBezTo>
                    <a:pt x="474" y="24393"/>
                    <a:pt x="24771" y="0"/>
                    <a:pt x="54744" y="0"/>
                  </a:cubicBezTo>
                  <a:lnTo>
                    <a:pt x="54744" y="0"/>
                  </a:lnTo>
                  <a:cubicBezTo>
                    <a:pt x="84694" y="52"/>
                    <a:pt x="108961" y="24414"/>
                    <a:pt x="109013" y="54483"/>
                  </a:cubicBezTo>
                  <a:lnTo>
                    <a:pt x="109013" y="54483"/>
                  </a:lnTo>
                  <a:cubicBezTo>
                    <a:pt x="109013" y="84572"/>
                    <a:pt x="84716" y="108966"/>
                    <a:pt x="54744" y="108966"/>
                  </a:cubicBezTo>
                  <a:lnTo>
                    <a:pt x="54744" y="108966"/>
                  </a:lnTo>
                  <a:cubicBezTo>
                    <a:pt x="24825" y="109280"/>
                    <a:pt x="317" y="85192"/>
                    <a:pt x="3" y="55150"/>
                  </a:cubicBezTo>
                  <a:cubicBezTo>
                    <a:pt x="1" y="54931"/>
                    <a:pt x="0" y="54702"/>
                    <a:pt x="0" y="54483"/>
                  </a:cubicBezTo>
                  <a:close/>
                </a:path>
              </a:pathLst>
            </a:custGeom>
            <a:grpFill/>
            <a:ln w="9469" cap="flat">
              <a:noFill/>
              <a:prstDash val="solid"/>
              <a:miter/>
            </a:ln>
          </p:spPr>
          <p:txBody>
            <a:bodyPr rtlCol="0" anchor="ctr"/>
            <a:lstStyle/>
            <a:p>
              <a:endParaRPr lang="en-EG"/>
            </a:p>
          </p:txBody>
        </p:sp>
        <p:sp>
          <p:nvSpPr>
            <p:cNvPr id="67" name="Freeform 66">
              <a:extLst>
                <a:ext uri="{FF2B5EF4-FFF2-40B4-BE49-F238E27FC236}">
                  <a16:creationId xmlns:a16="http://schemas.microsoft.com/office/drawing/2014/main" id="{799CF647-530E-87A6-B3D9-D5F47ED7ED75}"/>
                </a:ext>
              </a:extLst>
            </p:cNvPr>
            <p:cNvSpPr/>
            <p:nvPr/>
          </p:nvSpPr>
          <p:spPr>
            <a:xfrm>
              <a:off x="587375" y="5016106"/>
              <a:ext cx="910624" cy="914209"/>
            </a:xfrm>
            <a:custGeom>
              <a:avLst/>
              <a:gdLst>
                <a:gd name="connsiteX0" fmla="*/ 910624 w 910624"/>
                <a:gd name="connsiteY0" fmla="*/ 457105 h 914209"/>
                <a:gd name="connsiteX1" fmla="*/ 455312 w 910624"/>
                <a:gd name="connsiteY1" fmla="*/ 914209 h 914209"/>
                <a:gd name="connsiteX2" fmla="*/ 0 w 910624"/>
                <a:gd name="connsiteY2" fmla="*/ 457105 h 914209"/>
                <a:gd name="connsiteX3" fmla="*/ 455312 w 910624"/>
                <a:gd name="connsiteY3" fmla="*/ 0 h 914209"/>
                <a:gd name="connsiteX4" fmla="*/ 910624 w 910624"/>
                <a:gd name="connsiteY4" fmla="*/ 457105 h 91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624" h="914209">
                  <a:moveTo>
                    <a:pt x="910624" y="457105"/>
                  </a:moveTo>
                  <a:cubicBezTo>
                    <a:pt x="910624" y="709557"/>
                    <a:pt x="706774" y="914209"/>
                    <a:pt x="455312" y="914209"/>
                  </a:cubicBezTo>
                  <a:cubicBezTo>
                    <a:pt x="203850" y="914209"/>
                    <a:pt x="0" y="709557"/>
                    <a:pt x="0" y="457105"/>
                  </a:cubicBezTo>
                  <a:cubicBezTo>
                    <a:pt x="0" y="204653"/>
                    <a:pt x="203850" y="0"/>
                    <a:pt x="455312" y="0"/>
                  </a:cubicBezTo>
                  <a:cubicBezTo>
                    <a:pt x="706774" y="0"/>
                    <a:pt x="910624" y="204653"/>
                    <a:pt x="910624" y="457105"/>
                  </a:cubicBezTo>
                  <a:close/>
                </a:path>
              </a:pathLst>
            </a:custGeom>
            <a:gradFill>
              <a:gsLst>
                <a:gs pos="100000">
                  <a:schemeClr val="accent1">
                    <a:lumMod val="75000"/>
                  </a:schemeClr>
                </a:gs>
                <a:gs pos="0">
                  <a:schemeClr val="accent1"/>
                </a:gs>
              </a:gsLst>
              <a:lin ang="0" scaled="0"/>
            </a:gradFill>
            <a:ln w="9469" cap="flat">
              <a:noFill/>
              <a:prstDash val="solid"/>
              <a:miter/>
            </a:ln>
          </p:spPr>
          <p:txBody>
            <a:bodyPr rtlCol="0" anchor="ctr"/>
            <a:lstStyle/>
            <a:p>
              <a:endParaRPr lang="en-EG"/>
            </a:p>
          </p:txBody>
        </p:sp>
      </p:grpSp>
      <p:sp>
        <p:nvSpPr>
          <p:cNvPr id="68" name="Arc 67">
            <a:extLst>
              <a:ext uri="{FF2B5EF4-FFF2-40B4-BE49-F238E27FC236}">
                <a16:creationId xmlns:a16="http://schemas.microsoft.com/office/drawing/2014/main" id="{E127C9E7-C0BB-D3A0-D571-90BAB70AD7EC}"/>
              </a:ext>
            </a:extLst>
          </p:cNvPr>
          <p:cNvSpPr>
            <a:spLocks noChangeAspect="1"/>
          </p:cNvSpPr>
          <p:nvPr/>
        </p:nvSpPr>
        <p:spPr>
          <a:xfrm>
            <a:off x="4158841" y="423549"/>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9" name="Arc 68">
            <a:extLst>
              <a:ext uri="{FF2B5EF4-FFF2-40B4-BE49-F238E27FC236}">
                <a16:creationId xmlns:a16="http://schemas.microsoft.com/office/drawing/2014/main" id="{84090D90-596B-BD63-D41E-D641C878CCA0}"/>
              </a:ext>
            </a:extLst>
          </p:cNvPr>
          <p:cNvSpPr>
            <a:spLocks noChangeAspect="1"/>
          </p:cNvSpPr>
          <p:nvPr/>
        </p:nvSpPr>
        <p:spPr>
          <a:xfrm>
            <a:off x="7783973"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1" name="Freeform 70">
            <a:extLst>
              <a:ext uri="{FF2B5EF4-FFF2-40B4-BE49-F238E27FC236}">
                <a16:creationId xmlns:a16="http://schemas.microsoft.com/office/drawing/2014/main" id="{D6EE7C85-BBA0-452C-0FC0-D3D6BB8DB226}"/>
              </a:ext>
            </a:extLst>
          </p:cNvPr>
          <p:cNvSpPr/>
          <p:nvPr/>
        </p:nvSpPr>
        <p:spPr>
          <a:xfrm flipH="1">
            <a:off x="0"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a:extLst>
              <a:ext uri="{FF2B5EF4-FFF2-40B4-BE49-F238E27FC236}">
                <a16:creationId xmlns:a16="http://schemas.microsoft.com/office/drawing/2014/main" id="{E9D972FF-6296-EA16-BFE2-65B34F74A5AF}"/>
              </a:ext>
            </a:extLst>
          </p:cNvPr>
          <p:cNvGrpSpPr/>
          <p:nvPr/>
        </p:nvGrpSpPr>
        <p:grpSpPr>
          <a:xfrm>
            <a:off x="4628050" y="467359"/>
            <a:ext cx="6633146" cy="5277727"/>
            <a:chOff x="4628050" y="856382"/>
            <a:chExt cx="6633146" cy="5277727"/>
          </a:xfrm>
        </p:grpSpPr>
        <p:sp>
          <p:nvSpPr>
            <p:cNvPr id="4" name="TextBox 3">
              <a:extLst>
                <a:ext uri="{FF2B5EF4-FFF2-40B4-BE49-F238E27FC236}">
                  <a16:creationId xmlns:a16="http://schemas.microsoft.com/office/drawing/2014/main" id="{835A2559-04B3-1EF5-BA12-4F7698D7EA5B}"/>
                </a:ext>
              </a:extLst>
            </p:cNvPr>
            <p:cNvSpPr txBox="1"/>
            <p:nvPr/>
          </p:nvSpPr>
          <p:spPr>
            <a:xfrm>
              <a:off x="4628050" y="856382"/>
              <a:ext cx="6633146" cy="1077218"/>
            </a:xfrm>
            <a:prstGeom prst="rect">
              <a:avLst/>
            </a:prstGeom>
            <a:noFill/>
          </p:spPr>
          <p:txBody>
            <a:bodyPr wrap="square">
              <a:spAutoFit/>
            </a:bodyPr>
            <a:lstStyle/>
            <a:p>
              <a:r>
                <a:rPr lang="en-US" sz="3200" b="1" dirty="0">
                  <a:solidFill>
                    <a:schemeClr val="accent1"/>
                  </a:solidFill>
                  <a:latin typeface="Montserrat" panose="00000500000000000000" pitchFamily="2" charset="0"/>
                </a:rPr>
                <a:t>Explanation of the Attributes  and the target variable</a:t>
              </a:r>
              <a:endParaRPr lang="en-GB" sz="3200" b="1" dirty="0">
                <a:solidFill>
                  <a:schemeClr val="accent1"/>
                </a:solidFill>
                <a:latin typeface="Montserrat" panose="00000500000000000000" pitchFamily="2" charset="0"/>
              </a:endParaRPr>
            </a:p>
          </p:txBody>
        </p:sp>
        <p:sp>
          <p:nvSpPr>
            <p:cNvPr id="6" name="TextBox 5">
              <a:extLst>
                <a:ext uri="{FF2B5EF4-FFF2-40B4-BE49-F238E27FC236}">
                  <a16:creationId xmlns:a16="http://schemas.microsoft.com/office/drawing/2014/main" id="{B402F94D-6221-1CDF-CA90-B37F0D764CED}"/>
                </a:ext>
              </a:extLst>
            </p:cNvPr>
            <p:cNvSpPr txBox="1"/>
            <p:nvPr/>
          </p:nvSpPr>
          <p:spPr>
            <a:xfrm>
              <a:off x="4628050" y="1933600"/>
              <a:ext cx="6633146" cy="4200509"/>
            </a:xfrm>
            <a:prstGeom prst="rect">
              <a:avLst/>
            </a:prstGeom>
            <a:noFill/>
          </p:spPr>
          <p:txBody>
            <a:bodyPr wrap="square">
              <a:spAutoFit/>
            </a:bodyPr>
            <a:lstStyle/>
            <a:p>
              <a:pPr marL="342900" indent="-342900">
                <a:lnSpc>
                  <a:spcPct val="150000"/>
                </a:lnSpc>
                <a:buFont typeface="+mj-lt"/>
                <a:buAutoNum type="arabicPeriod" startAt="17"/>
              </a:pPr>
              <a:r>
                <a:rPr lang="en-US" dirty="0" err="1">
                  <a:latin typeface="Montserrat" panose="00000500000000000000" pitchFamily="2" charset="0"/>
                </a:rPr>
                <a:t>famsup</a:t>
              </a:r>
              <a:r>
                <a:rPr lang="en-US" dirty="0">
                  <a:latin typeface="Montserrat" panose="00000500000000000000" pitchFamily="2" charset="0"/>
                </a:rPr>
                <a:t> - family educational support (binary: yes or no)</a:t>
              </a:r>
            </a:p>
            <a:p>
              <a:pPr marL="342900" indent="-342900">
                <a:lnSpc>
                  <a:spcPct val="150000"/>
                </a:lnSpc>
                <a:buFont typeface="+mj-lt"/>
                <a:buAutoNum type="arabicPeriod" startAt="17"/>
              </a:pPr>
              <a:r>
                <a:rPr lang="en-US" dirty="0">
                  <a:latin typeface="Montserrat" panose="00000500000000000000" pitchFamily="2" charset="0"/>
                </a:rPr>
                <a:t>paid - extra paid classes within the course subject (Math or Portuguese) (binary: yes or no)</a:t>
              </a:r>
            </a:p>
            <a:p>
              <a:pPr marL="342900" indent="-342900">
                <a:lnSpc>
                  <a:spcPct val="150000"/>
                </a:lnSpc>
                <a:buFont typeface="+mj-lt"/>
                <a:buAutoNum type="arabicPeriod" startAt="17"/>
              </a:pPr>
              <a:r>
                <a:rPr lang="en-US" dirty="0">
                  <a:latin typeface="Montserrat" panose="00000500000000000000" pitchFamily="2" charset="0"/>
                </a:rPr>
                <a:t>activities - extra-curricular activities (binary: yes or no)</a:t>
              </a:r>
            </a:p>
            <a:p>
              <a:pPr marL="342900" indent="-342900">
                <a:lnSpc>
                  <a:spcPct val="150000"/>
                </a:lnSpc>
                <a:buFont typeface="+mj-lt"/>
                <a:buAutoNum type="arabicPeriod" startAt="17"/>
              </a:pPr>
              <a:r>
                <a:rPr lang="en-US" dirty="0">
                  <a:latin typeface="Montserrat" panose="00000500000000000000" pitchFamily="2" charset="0"/>
                </a:rPr>
                <a:t>nursery - attended nursery school (binary: yes or no)</a:t>
              </a:r>
            </a:p>
            <a:p>
              <a:pPr marL="342900" indent="-342900">
                <a:lnSpc>
                  <a:spcPct val="150000"/>
                </a:lnSpc>
                <a:buFont typeface="+mj-lt"/>
                <a:buAutoNum type="arabicPeriod" startAt="17"/>
              </a:pPr>
              <a:r>
                <a:rPr lang="en-US" dirty="0">
                  <a:latin typeface="Montserrat" panose="00000500000000000000" pitchFamily="2" charset="0"/>
                </a:rPr>
                <a:t>higher - wants to take higher education (binary: yes or no)</a:t>
              </a:r>
            </a:p>
            <a:p>
              <a:pPr marL="342900" indent="-342900">
                <a:lnSpc>
                  <a:spcPct val="150000"/>
                </a:lnSpc>
                <a:buFont typeface="+mj-lt"/>
                <a:buAutoNum type="arabicPeriod" startAt="17"/>
              </a:pPr>
              <a:r>
                <a:rPr lang="en-US" dirty="0">
                  <a:latin typeface="Montserrat" panose="00000500000000000000" pitchFamily="2" charset="0"/>
                </a:rPr>
                <a:t>internet - Internet access at home (binary: yes or no)</a:t>
              </a:r>
            </a:p>
          </p:txBody>
        </p:sp>
      </p:grpSp>
      <p:pic>
        <p:nvPicPr>
          <p:cNvPr id="20" name="Picture Placeholder 19" descr="A robot holding a sphere with blue cubes&#10;&#10;AI-generated content may be incorrect.">
            <a:extLst>
              <a:ext uri="{FF2B5EF4-FFF2-40B4-BE49-F238E27FC236}">
                <a16:creationId xmlns:a16="http://schemas.microsoft.com/office/drawing/2014/main" id="{8E9DFD88-1408-3788-DF72-18631BD7A9B8}"/>
              </a:ext>
            </a:extLst>
          </p:cNvPr>
          <p:cNvPicPr>
            <a:picLocks noGrp="1" noChangeAspect="1"/>
          </p:cNvPicPr>
          <p:nvPr>
            <p:ph type="pic" sz="quarter" idx="11"/>
          </p:nvPr>
        </p:nvPicPr>
        <p:blipFill>
          <a:blip r:embed="rId2"/>
          <a:srcRect l="15461" r="15461"/>
          <a:stretch>
            <a:fillRect/>
          </a:stretch>
        </p:blipFill>
        <p:spPr/>
      </p:pic>
    </p:spTree>
    <p:extLst>
      <p:ext uri="{BB962C8B-B14F-4D97-AF65-F5344CB8AC3E}">
        <p14:creationId xmlns:p14="http://schemas.microsoft.com/office/powerpoint/2010/main" val="633941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E0EF4-29BD-2F9B-37AA-BE15984E0CD3}"/>
            </a:ext>
          </a:extLst>
        </p:cNvPr>
        <p:cNvGrpSpPr/>
        <p:nvPr/>
      </p:nvGrpSpPr>
      <p:grpSpPr>
        <a:xfrm>
          <a:off x="0" y="0"/>
          <a:ext cx="0" cy="0"/>
          <a:chOff x="0" y="0"/>
          <a:chExt cx="0" cy="0"/>
        </a:xfrm>
      </p:grpSpPr>
      <p:sp>
        <p:nvSpPr>
          <p:cNvPr id="26" name="Arc 25">
            <a:extLst>
              <a:ext uri="{FF2B5EF4-FFF2-40B4-BE49-F238E27FC236}">
                <a16:creationId xmlns:a16="http://schemas.microsoft.com/office/drawing/2014/main" id="{F485EAE8-DB8D-F55A-7648-C32E56B58039}"/>
              </a:ext>
            </a:extLst>
          </p:cNvPr>
          <p:cNvSpPr>
            <a:spLocks noChangeAspect="1"/>
          </p:cNvSpPr>
          <p:nvPr/>
        </p:nvSpPr>
        <p:spPr>
          <a:xfrm flipH="1">
            <a:off x="-1639361" y="3800006"/>
            <a:ext cx="6115987" cy="6115987"/>
          </a:xfrm>
          <a:prstGeom prst="arc">
            <a:avLst>
              <a:gd name="adj1" fmla="val 12311756"/>
              <a:gd name="adj2" fmla="val 17885214"/>
            </a:avLst>
          </a:prstGeom>
          <a:noFill/>
          <a:ln w="50800" cap="rnd">
            <a:solidFill>
              <a:schemeClr val="accent1"/>
            </a:solidFill>
            <a:head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EG" dirty="0"/>
          </a:p>
        </p:txBody>
      </p:sp>
      <p:grpSp>
        <p:nvGrpSpPr>
          <p:cNvPr id="63" name="Graphic 57">
            <a:extLst>
              <a:ext uri="{FF2B5EF4-FFF2-40B4-BE49-F238E27FC236}">
                <a16:creationId xmlns:a16="http://schemas.microsoft.com/office/drawing/2014/main" id="{F8C31259-05A7-FF7E-9E8D-85B26C38D5D5}"/>
              </a:ext>
            </a:extLst>
          </p:cNvPr>
          <p:cNvGrpSpPr/>
          <p:nvPr/>
        </p:nvGrpSpPr>
        <p:grpSpPr>
          <a:xfrm>
            <a:off x="2500999" y="3007894"/>
            <a:ext cx="941372" cy="667084"/>
            <a:chOff x="587375" y="4788172"/>
            <a:chExt cx="1611761" cy="1142142"/>
          </a:xfrm>
          <a:gradFill>
            <a:gsLst>
              <a:gs pos="100000">
                <a:schemeClr val="accent1">
                  <a:lumMod val="75000"/>
                </a:schemeClr>
              </a:gs>
              <a:gs pos="0">
                <a:schemeClr val="accent1"/>
              </a:gs>
            </a:gsLst>
            <a:lin ang="0" scaled="0"/>
          </a:gradFill>
        </p:grpSpPr>
        <p:sp>
          <p:nvSpPr>
            <p:cNvPr id="64" name="Freeform 63">
              <a:extLst>
                <a:ext uri="{FF2B5EF4-FFF2-40B4-BE49-F238E27FC236}">
                  <a16:creationId xmlns:a16="http://schemas.microsoft.com/office/drawing/2014/main" id="{70F685A1-60FE-5107-19CE-30D26DAAFB75}"/>
                </a:ext>
              </a:extLst>
            </p:cNvPr>
            <p:cNvSpPr/>
            <p:nvPr/>
          </p:nvSpPr>
          <p:spPr>
            <a:xfrm>
              <a:off x="1154451" y="4788172"/>
              <a:ext cx="1039371" cy="109061"/>
            </a:xfrm>
            <a:custGeom>
              <a:avLst/>
              <a:gdLst>
                <a:gd name="connsiteX0" fmla="*/ 930738 w 1039371"/>
                <a:gd name="connsiteY0" fmla="*/ 54483 h 109061"/>
                <a:gd name="connsiteX1" fmla="*/ 985102 w 1039371"/>
                <a:gd name="connsiteY1" fmla="*/ 0 h 109061"/>
                <a:gd name="connsiteX2" fmla="*/ 985102 w 1039371"/>
                <a:gd name="connsiteY2" fmla="*/ 0 h 109061"/>
                <a:gd name="connsiteX3" fmla="*/ 1039372 w 1039371"/>
                <a:gd name="connsiteY3" fmla="*/ 54483 h 109061"/>
                <a:gd name="connsiteX4" fmla="*/ 1039372 w 1039371"/>
                <a:gd name="connsiteY4" fmla="*/ 54483 h 109061"/>
                <a:gd name="connsiteX5" fmla="*/ 985102 w 1039371"/>
                <a:gd name="connsiteY5" fmla="*/ 109061 h 109061"/>
                <a:gd name="connsiteX6" fmla="*/ 985102 w 1039371"/>
                <a:gd name="connsiteY6" fmla="*/ 109061 h 109061"/>
                <a:gd name="connsiteX7" fmla="*/ 930738 w 1039371"/>
                <a:gd name="connsiteY7" fmla="*/ 54483 h 109061"/>
                <a:gd name="connsiteX8" fmla="*/ 465369 w 1039371"/>
                <a:gd name="connsiteY8" fmla="*/ 54483 h 109061"/>
                <a:gd name="connsiteX9" fmla="*/ 519733 w 1039371"/>
                <a:gd name="connsiteY9" fmla="*/ 0 h 109061"/>
                <a:gd name="connsiteX10" fmla="*/ 519733 w 1039371"/>
                <a:gd name="connsiteY10" fmla="*/ 0 h 109061"/>
                <a:gd name="connsiteX11" fmla="*/ 574003 w 1039371"/>
                <a:gd name="connsiteY11" fmla="*/ 54483 h 109061"/>
                <a:gd name="connsiteX12" fmla="*/ 574003 w 1039371"/>
                <a:gd name="connsiteY12" fmla="*/ 54483 h 109061"/>
                <a:gd name="connsiteX13" fmla="*/ 519828 w 1039371"/>
                <a:gd name="connsiteY13" fmla="*/ 109061 h 109061"/>
                <a:gd name="connsiteX14" fmla="*/ 519733 w 1039371"/>
                <a:gd name="connsiteY14" fmla="*/ 109061 h 109061"/>
                <a:gd name="connsiteX15" fmla="*/ 519733 w 1039371"/>
                <a:gd name="connsiteY15" fmla="*/ 109061 h 109061"/>
                <a:gd name="connsiteX16" fmla="*/ 465369 w 1039371"/>
                <a:gd name="connsiteY16" fmla="*/ 54483 h 109061"/>
                <a:gd name="connsiteX17" fmla="*/ 474 w 1039371"/>
                <a:gd name="connsiteY17" fmla="*/ 54483 h 109061"/>
                <a:gd name="connsiteX18" fmla="*/ 54269 w 1039371"/>
                <a:gd name="connsiteY18" fmla="*/ 0 h 109061"/>
                <a:gd name="connsiteX19" fmla="*/ 54269 w 1039371"/>
                <a:gd name="connsiteY19" fmla="*/ 0 h 109061"/>
                <a:gd name="connsiteX20" fmla="*/ 108634 w 1039371"/>
                <a:gd name="connsiteY20" fmla="*/ 54483 h 109061"/>
                <a:gd name="connsiteX21" fmla="*/ 108634 w 1039371"/>
                <a:gd name="connsiteY21" fmla="*/ 54483 h 109061"/>
                <a:gd name="connsiteX22" fmla="*/ 54269 w 1039371"/>
                <a:gd name="connsiteY22" fmla="*/ 109061 h 109061"/>
                <a:gd name="connsiteX23" fmla="*/ 54269 w 1039371"/>
                <a:gd name="connsiteY23" fmla="*/ 109061 h 109061"/>
                <a:gd name="connsiteX24" fmla="*/ 0 w 1039371"/>
                <a:gd name="connsiteY24" fmla="*/ 54483 h 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39371" h="109061">
                  <a:moveTo>
                    <a:pt x="930738" y="54483"/>
                  </a:moveTo>
                  <a:cubicBezTo>
                    <a:pt x="930795" y="24377"/>
                    <a:pt x="955112" y="0"/>
                    <a:pt x="985102" y="0"/>
                  </a:cubicBezTo>
                  <a:lnTo>
                    <a:pt x="985102" y="0"/>
                  </a:lnTo>
                  <a:cubicBezTo>
                    <a:pt x="1015055" y="52"/>
                    <a:pt x="1039315" y="24415"/>
                    <a:pt x="1039372" y="54483"/>
                  </a:cubicBezTo>
                  <a:lnTo>
                    <a:pt x="1039372" y="54483"/>
                  </a:lnTo>
                  <a:cubicBezTo>
                    <a:pt x="1039372" y="84589"/>
                    <a:pt x="1015093" y="109009"/>
                    <a:pt x="985102" y="109061"/>
                  </a:cubicBezTo>
                  <a:lnTo>
                    <a:pt x="985102" y="109061"/>
                  </a:lnTo>
                  <a:cubicBezTo>
                    <a:pt x="955103" y="109009"/>
                    <a:pt x="930795" y="84604"/>
                    <a:pt x="930738" y="54483"/>
                  </a:cubicBezTo>
                  <a:close/>
                  <a:moveTo>
                    <a:pt x="465369" y="54483"/>
                  </a:moveTo>
                  <a:cubicBezTo>
                    <a:pt x="465426" y="24377"/>
                    <a:pt x="489743" y="0"/>
                    <a:pt x="519733" y="0"/>
                  </a:cubicBezTo>
                  <a:lnTo>
                    <a:pt x="519733" y="0"/>
                  </a:lnTo>
                  <a:cubicBezTo>
                    <a:pt x="549705" y="0"/>
                    <a:pt x="574003" y="24393"/>
                    <a:pt x="574003" y="54483"/>
                  </a:cubicBezTo>
                  <a:lnTo>
                    <a:pt x="574003" y="54483"/>
                  </a:lnTo>
                  <a:cubicBezTo>
                    <a:pt x="574060" y="84573"/>
                    <a:pt x="549800" y="109009"/>
                    <a:pt x="519828" y="109061"/>
                  </a:cubicBezTo>
                  <a:cubicBezTo>
                    <a:pt x="519800" y="109061"/>
                    <a:pt x="519762" y="109061"/>
                    <a:pt x="519733" y="109061"/>
                  </a:cubicBezTo>
                  <a:lnTo>
                    <a:pt x="519733" y="109061"/>
                  </a:lnTo>
                  <a:cubicBezTo>
                    <a:pt x="489733" y="109009"/>
                    <a:pt x="465426" y="84604"/>
                    <a:pt x="465369" y="54483"/>
                  </a:cubicBezTo>
                  <a:close/>
                  <a:moveTo>
                    <a:pt x="474" y="54483"/>
                  </a:moveTo>
                  <a:cubicBezTo>
                    <a:pt x="525" y="24599"/>
                    <a:pt x="24505" y="313"/>
                    <a:pt x="54269" y="0"/>
                  </a:cubicBezTo>
                  <a:lnTo>
                    <a:pt x="54269" y="0"/>
                  </a:lnTo>
                  <a:cubicBezTo>
                    <a:pt x="84257" y="0"/>
                    <a:pt x="108581" y="24377"/>
                    <a:pt x="108634" y="54483"/>
                  </a:cubicBezTo>
                  <a:lnTo>
                    <a:pt x="108634" y="54483"/>
                  </a:lnTo>
                  <a:cubicBezTo>
                    <a:pt x="108581" y="84604"/>
                    <a:pt x="84272" y="109009"/>
                    <a:pt x="54269" y="109061"/>
                  </a:cubicBezTo>
                  <a:lnTo>
                    <a:pt x="54269" y="109061"/>
                  </a:lnTo>
                  <a:cubicBezTo>
                    <a:pt x="24282" y="109009"/>
                    <a:pt x="0" y="84589"/>
                    <a:pt x="0" y="54483"/>
                  </a:cubicBezTo>
                  <a:close/>
                </a:path>
              </a:pathLst>
            </a:custGeom>
            <a:grpFill/>
            <a:ln w="9469" cap="flat">
              <a:noFill/>
              <a:prstDash val="solid"/>
              <a:miter/>
            </a:ln>
          </p:spPr>
          <p:txBody>
            <a:bodyPr rtlCol="0" anchor="ctr"/>
            <a:lstStyle/>
            <a:p>
              <a:endParaRPr lang="en-EG"/>
            </a:p>
          </p:txBody>
        </p:sp>
        <p:sp>
          <p:nvSpPr>
            <p:cNvPr id="65" name="Freeform 64">
              <a:extLst>
                <a:ext uri="{FF2B5EF4-FFF2-40B4-BE49-F238E27FC236}">
                  <a16:creationId xmlns:a16="http://schemas.microsoft.com/office/drawing/2014/main" id="{EB7EC9D7-C783-D04E-E325-62221AD83ECB}"/>
                </a:ext>
              </a:extLst>
            </p:cNvPr>
            <p:cNvSpPr/>
            <p:nvPr/>
          </p:nvSpPr>
          <p:spPr>
            <a:xfrm>
              <a:off x="1157108" y="5245373"/>
              <a:ext cx="1039371" cy="108965"/>
            </a:xfrm>
            <a:custGeom>
              <a:avLst/>
              <a:gdLst>
                <a:gd name="connsiteX0" fmla="*/ 930738 w 1039371"/>
                <a:gd name="connsiteY0" fmla="*/ 54864 h 108965"/>
                <a:gd name="connsiteX1" fmla="*/ 984818 w 1039371"/>
                <a:gd name="connsiteY1" fmla="*/ 1 h 108965"/>
                <a:gd name="connsiteX2" fmla="*/ 985102 w 1039371"/>
                <a:gd name="connsiteY2" fmla="*/ 0 h 108965"/>
                <a:gd name="connsiteX3" fmla="*/ 985102 w 1039371"/>
                <a:gd name="connsiteY3" fmla="*/ 0 h 108965"/>
                <a:gd name="connsiteX4" fmla="*/ 1039372 w 1039371"/>
                <a:gd name="connsiteY4" fmla="*/ 54483 h 108965"/>
                <a:gd name="connsiteX5" fmla="*/ 1039372 w 1039371"/>
                <a:gd name="connsiteY5" fmla="*/ 54483 h 108965"/>
                <a:gd name="connsiteX6" fmla="*/ 985102 w 1039371"/>
                <a:gd name="connsiteY6" fmla="*/ 108966 h 108965"/>
                <a:gd name="connsiteX7" fmla="*/ 985102 w 1039371"/>
                <a:gd name="connsiteY7" fmla="*/ 108966 h 108965"/>
                <a:gd name="connsiteX8" fmla="*/ 930738 w 1039371"/>
                <a:gd name="connsiteY8" fmla="*/ 54864 h 108965"/>
                <a:gd name="connsiteX9" fmla="*/ 465369 w 1039371"/>
                <a:gd name="connsiteY9" fmla="*/ 54864 h 108965"/>
                <a:gd name="connsiteX10" fmla="*/ 519449 w 1039371"/>
                <a:gd name="connsiteY10" fmla="*/ 1 h 108965"/>
                <a:gd name="connsiteX11" fmla="*/ 519638 w 1039371"/>
                <a:gd name="connsiteY11" fmla="*/ 0 h 108965"/>
                <a:gd name="connsiteX12" fmla="*/ 519638 w 1039371"/>
                <a:gd name="connsiteY12" fmla="*/ 0 h 108965"/>
                <a:gd name="connsiteX13" fmla="*/ 574003 w 1039371"/>
                <a:gd name="connsiteY13" fmla="*/ 54483 h 108965"/>
                <a:gd name="connsiteX14" fmla="*/ 574003 w 1039371"/>
                <a:gd name="connsiteY14" fmla="*/ 54483 h 108965"/>
                <a:gd name="connsiteX15" fmla="*/ 519638 w 1039371"/>
                <a:gd name="connsiteY15" fmla="*/ 108966 h 108965"/>
                <a:gd name="connsiteX16" fmla="*/ 519638 w 1039371"/>
                <a:gd name="connsiteY16" fmla="*/ 108966 h 108965"/>
                <a:gd name="connsiteX17" fmla="*/ 465369 w 1039371"/>
                <a:gd name="connsiteY17" fmla="*/ 54864 h 108965"/>
                <a:gd name="connsiteX18" fmla="*/ 474 w 1039371"/>
                <a:gd name="connsiteY18" fmla="*/ 54864 h 108965"/>
                <a:gd name="connsiteX19" fmla="*/ 54269 w 1039371"/>
                <a:gd name="connsiteY19" fmla="*/ 0 h 108965"/>
                <a:gd name="connsiteX20" fmla="*/ 54269 w 1039371"/>
                <a:gd name="connsiteY20" fmla="*/ 0 h 108965"/>
                <a:gd name="connsiteX21" fmla="*/ 108539 w 1039371"/>
                <a:gd name="connsiteY21" fmla="*/ 54483 h 108965"/>
                <a:gd name="connsiteX22" fmla="*/ 108539 w 1039371"/>
                <a:gd name="connsiteY22" fmla="*/ 54483 h 108965"/>
                <a:gd name="connsiteX23" fmla="*/ 54269 w 1039371"/>
                <a:gd name="connsiteY23" fmla="*/ 108966 h 108965"/>
                <a:gd name="connsiteX24" fmla="*/ 54269 w 1039371"/>
                <a:gd name="connsiteY24" fmla="*/ 108966 h 108965"/>
                <a:gd name="connsiteX25" fmla="*/ 0 w 1039371"/>
                <a:gd name="connsiteY25" fmla="*/ 54864 h 10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039371" h="108965">
                  <a:moveTo>
                    <a:pt x="930738" y="54864"/>
                  </a:moveTo>
                  <a:cubicBezTo>
                    <a:pt x="930577" y="24722"/>
                    <a:pt x="954789" y="158"/>
                    <a:pt x="984818" y="1"/>
                  </a:cubicBezTo>
                  <a:cubicBezTo>
                    <a:pt x="984913" y="0"/>
                    <a:pt x="985008" y="0"/>
                    <a:pt x="985102" y="0"/>
                  </a:cubicBezTo>
                  <a:lnTo>
                    <a:pt x="985102" y="0"/>
                  </a:lnTo>
                  <a:cubicBezTo>
                    <a:pt x="1015055" y="52"/>
                    <a:pt x="1039315" y="24414"/>
                    <a:pt x="1039372" y="54483"/>
                  </a:cubicBezTo>
                  <a:lnTo>
                    <a:pt x="1039372" y="54483"/>
                  </a:lnTo>
                  <a:cubicBezTo>
                    <a:pt x="1039315" y="84552"/>
                    <a:pt x="1015055" y="108914"/>
                    <a:pt x="985102" y="108966"/>
                  </a:cubicBezTo>
                  <a:lnTo>
                    <a:pt x="985102" y="108966"/>
                  </a:lnTo>
                  <a:cubicBezTo>
                    <a:pt x="955264" y="108967"/>
                    <a:pt x="930994" y="84820"/>
                    <a:pt x="930738" y="54864"/>
                  </a:cubicBezTo>
                  <a:close/>
                  <a:moveTo>
                    <a:pt x="465369" y="54864"/>
                  </a:moveTo>
                  <a:cubicBezTo>
                    <a:pt x="465208" y="24722"/>
                    <a:pt x="489420" y="158"/>
                    <a:pt x="519449" y="1"/>
                  </a:cubicBezTo>
                  <a:cubicBezTo>
                    <a:pt x="519515" y="0"/>
                    <a:pt x="519572" y="0"/>
                    <a:pt x="519638" y="0"/>
                  </a:cubicBezTo>
                  <a:lnTo>
                    <a:pt x="519638" y="0"/>
                  </a:lnTo>
                  <a:cubicBezTo>
                    <a:pt x="549629" y="0"/>
                    <a:pt x="573946" y="24377"/>
                    <a:pt x="574003" y="54483"/>
                  </a:cubicBezTo>
                  <a:lnTo>
                    <a:pt x="574003" y="54483"/>
                  </a:lnTo>
                  <a:cubicBezTo>
                    <a:pt x="573946" y="84589"/>
                    <a:pt x="549629" y="108966"/>
                    <a:pt x="519638" y="108966"/>
                  </a:cubicBezTo>
                  <a:lnTo>
                    <a:pt x="519638" y="108966"/>
                  </a:lnTo>
                  <a:cubicBezTo>
                    <a:pt x="489838" y="108915"/>
                    <a:pt x="465625" y="84784"/>
                    <a:pt x="465369" y="54864"/>
                  </a:cubicBezTo>
                  <a:close/>
                  <a:moveTo>
                    <a:pt x="474" y="54864"/>
                  </a:moveTo>
                  <a:cubicBezTo>
                    <a:pt x="316" y="24832"/>
                    <a:pt x="24356" y="314"/>
                    <a:pt x="54269" y="0"/>
                  </a:cubicBezTo>
                  <a:lnTo>
                    <a:pt x="54269" y="0"/>
                  </a:lnTo>
                  <a:cubicBezTo>
                    <a:pt x="84220" y="52"/>
                    <a:pt x="108486" y="24414"/>
                    <a:pt x="108539" y="54483"/>
                  </a:cubicBezTo>
                  <a:lnTo>
                    <a:pt x="108539" y="54483"/>
                  </a:lnTo>
                  <a:cubicBezTo>
                    <a:pt x="108539" y="84573"/>
                    <a:pt x="84242" y="108966"/>
                    <a:pt x="54269" y="108966"/>
                  </a:cubicBezTo>
                  <a:lnTo>
                    <a:pt x="54269" y="108966"/>
                  </a:lnTo>
                  <a:cubicBezTo>
                    <a:pt x="24466" y="108915"/>
                    <a:pt x="260" y="84784"/>
                    <a:pt x="0" y="54864"/>
                  </a:cubicBezTo>
                  <a:close/>
                </a:path>
              </a:pathLst>
            </a:custGeom>
            <a:grpFill/>
            <a:ln w="9469" cap="flat">
              <a:noFill/>
              <a:prstDash val="solid"/>
              <a:miter/>
            </a:ln>
          </p:spPr>
          <p:txBody>
            <a:bodyPr rtlCol="0" anchor="ctr"/>
            <a:lstStyle/>
            <a:p>
              <a:endParaRPr lang="en-EG"/>
            </a:p>
          </p:txBody>
        </p:sp>
        <p:sp>
          <p:nvSpPr>
            <p:cNvPr id="66" name="Freeform 65">
              <a:extLst>
                <a:ext uri="{FF2B5EF4-FFF2-40B4-BE49-F238E27FC236}">
                  <a16:creationId xmlns:a16="http://schemas.microsoft.com/office/drawing/2014/main" id="{AF1102E5-2883-5A1A-53FA-D43A7339DCE2}"/>
                </a:ext>
              </a:extLst>
            </p:cNvPr>
            <p:cNvSpPr/>
            <p:nvPr/>
          </p:nvSpPr>
          <p:spPr>
            <a:xfrm>
              <a:off x="1159764" y="5703335"/>
              <a:ext cx="1039371" cy="108968"/>
            </a:xfrm>
            <a:custGeom>
              <a:avLst/>
              <a:gdLst>
                <a:gd name="connsiteX0" fmla="*/ 930738 w 1039371"/>
                <a:gd name="connsiteY0" fmla="*/ 54483 h 108968"/>
                <a:gd name="connsiteX1" fmla="*/ 985007 w 1039371"/>
                <a:gd name="connsiteY1" fmla="*/ 0 h 108968"/>
                <a:gd name="connsiteX2" fmla="*/ 985007 w 1039371"/>
                <a:gd name="connsiteY2" fmla="*/ 0 h 108968"/>
                <a:gd name="connsiteX3" fmla="*/ 1039372 w 1039371"/>
                <a:gd name="connsiteY3" fmla="*/ 54483 h 108968"/>
                <a:gd name="connsiteX4" fmla="*/ 1039372 w 1039371"/>
                <a:gd name="connsiteY4" fmla="*/ 54483 h 108968"/>
                <a:gd name="connsiteX5" fmla="*/ 985102 w 1039371"/>
                <a:gd name="connsiteY5" fmla="*/ 108966 h 108968"/>
                <a:gd name="connsiteX6" fmla="*/ 985007 w 1039371"/>
                <a:gd name="connsiteY6" fmla="*/ 108966 h 108968"/>
                <a:gd name="connsiteX7" fmla="*/ 985007 w 1039371"/>
                <a:gd name="connsiteY7" fmla="*/ 108966 h 108968"/>
                <a:gd name="connsiteX8" fmla="*/ 930738 w 1039371"/>
                <a:gd name="connsiteY8" fmla="*/ 54483 h 108968"/>
                <a:gd name="connsiteX9" fmla="*/ 465369 w 1039371"/>
                <a:gd name="connsiteY9" fmla="*/ 54483 h 108968"/>
                <a:gd name="connsiteX10" fmla="*/ 519638 w 1039371"/>
                <a:gd name="connsiteY10" fmla="*/ 0 h 108968"/>
                <a:gd name="connsiteX11" fmla="*/ 519638 w 1039371"/>
                <a:gd name="connsiteY11" fmla="*/ 0 h 108968"/>
                <a:gd name="connsiteX12" fmla="*/ 573908 w 1039371"/>
                <a:gd name="connsiteY12" fmla="*/ 54483 h 108968"/>
                <a:gd name="connsiteX13" fmla="*/ 573908 w 1039371"/>
                <a:gd name="connsiteY13" fmla="*/ 54483 h 108968"/>
                <a:gd name="connsiteX14" fmla="*/ 519828 w 1039371"/>
                <a:gd name="connsiteY14" fmla="*/ 108966 h 108968"/>
                <a:gd name="connsiteX15" fmla="*/ 519638 w 1039371"/>
                <a:gd name="connsiteY15" fmla="*/ 108966 h 108968"/>
                <a:gd name="connsiteX16" fmla="*/ 519638 w 1039371"/>
                <a:gd name="connsiteY16" fmla="*/ 108966 h 108968"/>
                <a:gd name="connsiteX17" fmla="*/ 465369 w 1039371"/>
                <a:gd name="connsiteY17" fmla="*/ 54483 h 108968"/>
                <a:gd name="connsiteX18" fmla="*/ 474 w 1039371"/>
                <a:gd name="connsiteY18" fmla="*/ 54483 h 108968"/>
                <a:gd name="connsiteX19" fmla="*/ 54744 w 1039371"/>
                <a:gd name="connsiteY19" fmla="*/ 0 h 108968"/>
                <a:gd name="connsiteX20" fmla="*/ 54744 w 1039371"/>
                <a:gd name="connsiteY20" fmla="*/ 0 h 108968"/>
                <a:gd name="connsiteX21" fmla="*/ 109013 w 1039371"/>
                <a:gd name="connsiteY21" fmla="*/ 54483 h 108968"/>
                <a:gd name="connsiteX22" fmla="*/ 109013 w 1039371"/>
                <a:gd name="connsiteY22" fmla="*/ 54483 h 108968"/>
                <a:gd name="connsiteX23" fmla="*/ 54744 w 1039371"/>
                <a:gd name="connsiteY23" fmla="*/ 108966 h 108968"/>
                <a:gd name="connsiteX24" fmla="*/ 54744 w 1039371"/>
                <a:gd name="connsiteY24" fmla="*/ 108966 h 108968"/>
                <a:gd name="connsiteX25" fmla="*/ 3 w 1039371"/>
                <a:gd name="connsiteY25" fmla="*/ 55150 h 108968"/>
                <a:gd name="connsiteX26" fmla="*/ 0 w 1039371"/>
                <a:gd name="connsiteY26" fmla="*/ 54483 h 10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39371" h="108968">
                  <a:moveTo>
                    <a:pt x="930738" y="54483"/>
                  </a:moveTo>
                  <a:cubicBezTo>
                    <a:pt x="930795" y="24414"/>
                    <a:pt x="955055" y="52"/>
                    <a:pt x="985007" y="0"/>
                  </a:cubicBezTo>
                  <a:lnTo>
                    <a:pt x="985007" y="0"/>
                  </a:lnTo>
                  <a:cubicBezTo>
                    <a:pt x="1014998" y="0"/>
                    <a:pt x="1039315" y="24377"/>
                    <a:pt x="1039372" y="54483"/>
                  </a:cubicBezTo>
                  <a:lnTo>
                    <a:pt x="1039372" y="54483"/>
                  </a:lnTo>
                  <a:cubicBezTo>
                    <a:pt x="1039372" y="84572"/>
                    <a:pt x="1015074" y="108966"/>
                    <a:pt x="985102" y="108966"/>
                  </a:cubicBezTo>
                  <a:cubicBezTo>
                    <a:pt x="985074" y="108966"/>
                    <a:pt x="985036" y="108966"/>
                    <a:pt x="985007" y="108966"/>
                  </a:cubicBezTo>
                  <a:lnTo>
                    <a:pt x="985007" y="108966"/>
                  </a:lnTo>
                  <a:cubicBezTo>
                    <a:pt x="955036" y="108966"/>
                    <a:pt x="930738" y="84572"/>
                    <a:pt x="930738" y="54483"/>
                  </a:cubicBezTo>
                  <a:close/>
                  <a:moveTo>
                    <a:pt x="465369" y="54483"/>
                  </a:moveTo>
                  <a:cubicBezTo>
                    <a:pt x="465417" y="24414"/>
                    <a:pt x="489686" y="52"/>
                    <a:pt x="519638" y="0"/>
                  </a:cubicBezTo>
                  <a:lnTo>
                    <a:pt x="519638" y="0"/>
                  </a:lnTo>
                  <a:cubicBezTo>
                    <a:pt x="549610" y="0"/>
                    <a:pt x="573908" y="24393"/>
                    <a:pt x="573908" y="54483"/>
                  </a:cubicBezTo>
                  <a:lnTo>
                    <a:pt x="573908" y="54483"/>
                  </a:lnTo>
                  <a:cubicBezTo>
                    <a:pt x="573965" y="84525"/>
                    <a:pt x="549752" y="108909"/>
                    <a:pt x="519828" y="108966"/>
                  </a:cubicBezTo>
                  <a:cubicBezTo>
                    <a:pt x="519762" y="108966"/>
                    <a:pt x="519705" y="108966"/>
                    <a:pt x="519638" y="108966"/>
                  </a:cubicBezTo>
                  <a:lnTo>
                    <a:pt x="519638" y="108966"/>
                  </a:lnTo>
                  <a:cubicBezTo>
                    <a:pt x="489667" y="108966"/>
                    <a:pt x="465369" y="84572"/>
                    <a:pt x="465369" y="54483"/>
                  </a:cubicBezTo>
                  <a:close/>
                  <a:moveTo>
                    <a:pt x="474" y="54483"/>
                  </a:moveTo>
                  <a:cubicBezTo>
                    <a:pt x="474" y="24393"/>
                    <a:pt x="24771" y="0"/>
                    <a:pt x="54744" y="0"/>
                  </a:cubicBezTo>
                  <a:lnTo>
                    <a:pt x="54744" y="0"/>
                  </a:lnTo>
                  <a:cubicBezTo>
                    <a:pt x="84694" y="52"/>
                    <a:pt x="108961" y="24414"/>
                    <a:pt x="109013" y="54483"/>
                  </a:cubicBezTo>
                  <a:lnTo>
                    <a:pt x="109013" y="54483"/>
                  </a:lnTo>
                  <a:cubicBezTo>
                    <a:pt x="109013" y="84572"/>
                    <a:pt x="84716" y="108966"/>
                    <a:pt x="54744" y="108966"/>
                  </a:cubicBezTo>
                  <a:lnTo>
                    <a:pt x="54744" y="108966"/>
                  </a:lnTo>
                  <a:cubicBezTo>
                    <a:pt x="24825" y="109280"/>
                    <a:pt x="317" y="85192"/>
                    <a:pt x="3" y="55150"/>
                  </a:cubicBezTo>
                  <a:cubicBezTo>
                    <a:pt x="1" y="54931"/>
                    <a:pt x="0" y="54702"/>
                    <a:pt x="0" y="54483"/>
                  </a:cubicBezTo>
                  <a:close/>
                </a:path>
              </a:pathLst>
            </a:custGeom>
            <a:grpFill/>
            <a:ln w="9469" cap="flat">
              <a:noFill/>
              <a:prstDash val="solid"/>
              <a:miter/>
            </a:ln>
          </p:spPr>
          <p:txBody>
            <a:bodyPr rtlCol="0" anchor="ctr"/>
            <a:lstStyle/>
            <a:p>
              <a:endParaRPr lang="en-EG"/>
            </a:p>
          </p:txBody>
        </p:sp>
        <p:sp>
          <p:nvSpPr>
            <p:cNvPr id="67" name="Freeform 66">
              <a:extLst>
                <a:ext uri="{FF2B5EF4-FFF2-40B4-BE49-F238E27FC236}">
                  <a16:creationId xmlns:a16="http://schemas.microsoft.com/office/drawing/2014/main" id="{6E6765C8-A162-EBE5-45AB-3269943FCCE3}"/>
                </a:ext>
              </a:extLst>
            </p:cNvPr>
            <p:cNvSpPr/>
            <p:nvPr/>
          </p:nvSpPr>
          <p:spPr>
            <a:xfrm>
              <a:off x="587375" y="5016106"/>
              <a:ext cx="910624" cy="914209"/>
            </a:xfrm>
            <a:custGeom>
              <a:avLst/>
              <a:gdLst>
                <a:gd name="connsiteX0" fmla="*/ 910624 w 910624"/>
                <a:gd name="connsiteY0" fmla="*/ 457105 h 914209"/>
                <a:gd name="connsiteX1" fmla="*/ 455312 w 910624"/>
                <a:gd name="connsiteY1" fmla="*/ 914209 h 914209"/>
                <a:gd name="connsiteX2" fmla="*/ 0 w 910624"/>
                <a:gd name="connsiteY2" fmla="*/ 457105 h 914209"/>
                <a:gd name="connsiteX3" fmla="*/ 455312 w 910624"/>
                <a:gd name="connsiteY3" fmla="*/ 0 h 914209"/>
                <a:gd name="connsiteX4" fmla="*/ 910624 w 910624"/>
                <a:gd name="connsiteY4" fmla="*/ 457105 h 91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0624" h="914209">
                  <a:moveTo>
                    <a:pt x="910624" y="457105"/>
                  </a:moveTo>
                  <a:cubicBezTo>
                    <a:pt x="910624" y="709557"/>
                    <a:pt x="706774" y="914209"/>
                    <a:pt x="455312" y="914209"/>
                  </a:cubicBezTo>
                  <a:cubicBezTo>
                    <a:pt x="203850" y="914209"/>
                    <a:pt x="0" y="709557"/>
                    <a:pt x="0" y="457105"/>
                  </a:cubicBezTo>
                  <a:cubicBezTo>
                    <a:pt x="0" y="204653"/>
                    <a:pt x="203850" y="0"/>
                    <a:pt x="455312" y="0"/>
                  </a:cubicBezTo>
                  <a:cubicBezTo>
                    <a:pt x="706774" y="0"/>
                    <a:pt x="910624" y="204653"/>
                    <a:pt x="910624" y="457105"/>
                  </a:cubicBezTo>
                  <a:close/>
                </a:path>
              </a:pathLst>
            </a:custGeom>
            <a:gradFill>
              <a:gsLst>
                <a:gs pos="100000">
                  <a:schemeClr val="accent1">
                    <a:lumMod val="75000"/>
                  </a:schemeClr>
                </a:gs>
                <a:gs pos="0">
                  <a:schemeClr val="accent1"/>
                </a:gs>
              </a:gsLst>
              <a:lin ang="0" scaled="0"/>
            </a:gradFill>
            <a:ln w="9469" cap="flat">
              <a:noFill/>
              <a:prstDash val="solid"/>
              <a:miter/>
            </a:ln>
          </p:spPr>
          <p:txBody>
            <a:bodyPr rtlCol="0" anchor="ctr"/>
            <a:lstStyle/>
            <a:p>
              <a:endParaRPr lang="en-EG"/>
            </a:p>
          </p:txBody>
        </p:sp>
      </p:grpSp>
      <p:sp>
        <p:nvSpPr>
          <p:cNvPr id="68" name="Arc 67">
            <a:extLst>
              <a:ext uri="{FF2B5EF4-FFF2-40B4-BE49-F238E27FC236}">
                <a16:creationId xmlns:a16="http://schemas.microsoft.com/office/drawing/2014/main" id="{CBE92999-B150-0197-C7D1-56BB9BA74B02}"/>
              </a:ext>
            </a:extLst>
          </p:cNvPr>
          <p:cNvSpPr>
            <a:spLocks noChangeAspect="1"/>
          </p:cNvSpPr>
          <p:nvPr/>
        </p:nvSpPr>
        <p:spPr>
          <a:xfrm>
            <a:off x="4158841" y="423549"/>
            <a:ext cx="321301" cy="321301"/>
          </a:xfrm>
          <a:prstGeom prst="arc">
            <a:avLst>
              <a:gd name="adj1" fmla="val 16200000"/>
              <a:gd name="adj2" fmla="val 15979394"/>
            </a:avLst>
          </a:prstGeom>
          <a:noFill/>
          <a:ln w="3810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69" name="Arc 68">
            <a:extLst>
              <a:ext uri="{FF2B5EF4-FFF2-40B4-BE49-F238E27FC236}">
                <a16:creationId xmlns:a16="http://schemas.microsoft.com/office/drawing/2014/main" id="{79E1AD6E-0FE5-1418-F180-600B320B1082}"/>
              </a:ext>
            </a:extLst>
          </p:cNvPr>
          <p:cNvSpPr>
            <a:spLocks noChangeAspect="1"/>
          </p:cNvSpPr>
          <p:nvPr/>
        </p:nvSpPr>
        <p:spPr>
          <a:xfrm>
            <a:off x="7783973" y="6113149"/>
            <a:ext cx="321301" cy="321301"/>
          </a:xfrm>
          <a:prstGeom prst="arc">
            <a:avLst>
              <a:gd name="adj1" fmla="val 16200000"/>
              <a:gd name="adj2" fmla="val 15979394"/>
            </a:avLst>
          </a:prstGeom>
          <a:noFill/>
          <a:ln w="38100" cap="rnd">
            <a:solidFill>
              <a:schemeClr val="tx2">
                <a:lumMod val="20000"/>
                <a:lumOff val="8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 </a:t>
            </a:r>
            <a:endParaRPr lang="en-US" dirty="0">
              <a:solidFill>
                <a:schemeClr val="tx1"/>
              </a:solidFill>
            </a:endParaRPr>
          </a:p>
        </p:txBody>
      </p:sp>
      <p:sp>
        <p:nvSpPr>
          <p:cNvPr id="71" name="Freeform 70">
            <a:extLst>
              <a:ext uri="{FF2B5EF4-FFF2-40B4-BE49-F238E27FC236}">
                <a16:creationId xmlns:a16="http://schemas.microsoft.com/office/drawing/2014/main" id="{294260CB-78D2-D36C-A775-FAB3864AD996}"/>
              </a:ext>
            </a:extLst>
          </p:cNvPr>
          <p:cNvSpPr/>
          <p:nvPr/>
        </p:nvSpPr>
        <p:spPr>
          <a:xfrm flipH="1">
            <a:off x="0" y="0"/>
            <a:ext cx="1696453" cy="1684421"/>
          </a:xfrm>
          <a:custGeom>
            <a:avLst/>
            <a:gdLst>
              <a:gd name="connsiteX0" fmla="*/ 0 w 2430314"/>
              <a:gd name="connsiteY0" fmla="*/ 0 h 2470723"/>
              <a:gd name="connsiteX1" fmla="*/ 668615 w 2430314"/>
              <a:gd name="connsiteY1" fmla="*/ 0 h 2470723"/>
              <a:gd name="connsiteX2" fmla="*/ 2288397 w 2430314"/>
              <a:gd name="connsiteY2" fmla="*/ 1794942 h 2470723"/>
              <a:gd name="connsiteX3" fmla="*/ 2430314 w 2430314"/>
              <a:gd name="connsiteY3" fmla="*/ 1802108 h 2470723"/>
              <a:gd name="connsiteX4" fmla="*/ 2430314 w 2430314"/>
              <a:gd name="connsiteY4" fmla="*/ 2470723 h 2470723"/>
              <a:gd name="connsiteX5" fmla="*/ 2220035 w 2430314"/>
              <a:gd name="connsiteY5" fmla="*/ 2460105 h 2470723"/>
              <a:gd name="connsiteX6" fmla="*/ 0 w 2430314"/>
              <a:gd name="connsiteY6" fmla="*/ 0 h 24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0314" h="2470723">
                <a:moveTo>
                  <a:pt x="0" y="0"/>
                </a:moveTo>
                <a:lnTo>
                  <a:pt x="668615" y="0"/>
                </a:lnTo>
                <a:cubicBezTo>
                  <a:pt x="668615" y="934185"/>
                  <a:pt x="1378589" y="1702546"/>
                  <a:pt x="2288397" y="1794942"/>
                </a:cubicBezTo>
                <a:lnTo>
                  <a:pt x="2430314" y="1802108"/>
                </a:lnTo>
                <a:lnTo>
                  <a:pt x="2430314" y="2470723"/>
                </a:lnTo>
                <a:lnTo>
                  <a:pt x="2220035" y="2460105"/>
                </a:lnTo>
                <a:cubicBezTo>
                  <a:pt x="973075" y="2333469"/>
                  <a:pt x="0" y="1280371"/>
                  <a:pt x="0" y="0"/>
                </a:cubicBezTo>
                <a:close/>
              </a:path>
            </a:pathLst>
          </a:custGeom>
          <a:gradFill>
            <a:gsLst>
              <a:gs pos="100000">
                <a:schemeClr val="accent1">
                  <a:lumMod val="75000"/>
                </a:schemeClr>
              </a:gs>
              <a:gs pos="0">
                <a:schemeClr val="accent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a:extLst>
              <a:ext uri="{FF2B5EF4-FFF2-40B4-BE49-F238E27FC236}">
                <a16:creationId xmlns:a16="http://schemas.microsoft.com/office/drawing/2014/main" id="{7E80408A-4182-DF7D-C2F2-AC0BC98B358D}"/>
              </a:ext>
            </a:extLst>
          </p:cNvPr>
          <p:cNvGrpSpPr/>
          <p:nvPr/>
        </p:nvGrpSpPr>
        <p:grpSpPr>
          <a:xfrm>
            <a:off x="4628050" y="467359"/>
            <a:ext cx="6821000" cy="5277727"/>
            <a:chOff x="4628050" y="856382"/>
            <a:chExt cx="6821000" cy="5277727"/>
          </a:xfrm>
        </p:grpSpPr>
        <p:sp>
          <p:nvSpPr>
            <p:cNvPr id="4" name="TextBox 3">
              <a:extLst>
                <a:ext uri="{FF2B5EF4-FFF2-40B4-BE49-F238E27FC236}">
                  <a16:creationId xmlns:a16="http://schemas.microsoft.com/office/drawing/2014/main" id="{E8707506-6BAD-F2AF-0BB7-3135DFAE6D61}"/>
                </a:ext>
              </a:extLst>
            </p:cNvPr>
            <p:cNvSpPr txBox="1"/>
            <p:nvPr/>
          </p:nvSpPr>
          <p:spPr>
            <a:xfrm>
              <a:off x="4628050" y="856382"/>
              <a:ext cx="6633146" cy="1077218"/>
            </a:xfrm>
            <a:prstGeom prst="rect">
              <a:avLst/>
            </a:prstGeom>
            <a:noFill/>
          </p:spPr>
          <p:txBody>
            <a:bodyPr wrap="square">
              <a:spAutoFit/>
            </a:bodyPr>
            <a:lstStyle/>
            <a:p>
              <a:r>
                <a:rPr lang="en-US" sz="3200" b="1" dirty="0">
                  <a:solidFill>
                    <a:schemeClr val="accent1"/>
                  </a:solidFill>
                  <a:latin typeface="Montserrat" panose="00000500000000000000" pitchFamily="2" charset="0"/>
                </a:rPr>
                <a:t>Explanation of the Attributes  and the target variable</a:t>
              </a:r>
              <a:endParaRPr lang="en-GB" sz="3200" b="1" dirty="0">
                <a:solidFill>
                  <a:schemeClr val="accent1"/>
                </a:solidFill>
                <a:latin typeface="Montserrat" panose="00000500000000000000" pitchFamily="2" charset="0"/>
              </a:endParaRPr>
            </a:p>
          </p:txBody>
        </p:sp>
        <p:sp>
          <p:nvSpPr>
            <p:cNvPr id="6" name="TextBox 5">
              <a:extLst>
                <a:ext uri="{FF2B5EF4-FFF2-40B4-BE49-F238E27FC236}">
                  <a16:creationId xmlns:a16="http://schemas.microsoft.com/office/drawing/2014/main" id="{28644FD0-1C72-A62C-90AF-0DE8E5B40D2A}"/>
                </a:ext>
              </a:extLst>
            </p:cNvPr>
            <p:cNvSpPr txBox="1"/>
            <p:nvPr/>
          </p:nvSpPr>
          <p:spPr>
            <a:xfrm>
              <a:off x="4628050" y="1933600"/>
              <a:ext cx="6821000" cy="4200509"/>
            </a:xfrm>
            <a:prstGeom prst="rect">
              <a:avLst/>
            </a:prstGeom>
            <a:noFill/>
          </p:spPr>
          <p:txBody>
            <a:bodyPr wrap="square">
              <a:spAutoFit/>
            </a:bodyPr>
            <a:lstStyle/>
            <a:p>
              <a:pPr marL="342900" indent="-342900">
                <a:lnSpc>
                  <a:spcPct val="150000"/>
                </a:lnSpc>
                <a:buFont typeface="+mj-lt"/>
                <a:buAutoNum type="arabicPeriod" startAt="23"/>
              </a:pPr>
              <a:r>
                <a:rPr lang="en-US" dirty="0">
                  <a:latin typeface="Montserrat" panose="00000500000000000000" pitchFamily="2" charset="0"/>
                </a:rPr>
                <a:t>romantic - with a romantic relationship (binary: yes or no)</a:t>
              </a:r>
            </a:p>
            <a:p>
              <a:pPr marL="342900" indent="-342900">
                <a:lnSpc>
                  <a:spcPct val="150000"/>
                </a:lnSpc>
                <a:buFont typeface="+mj-lt"/>
                <a:buAutoNum type="arabicPeriod" startAt="23"/>
              </a:pPr>
              <a:r>
                <a:rPr lang="en-US" dirty="0" err="1">
                  <a:latin typeface="Montserrat" panose="00000500000000000000" pitchFamily="2" charset="0"/>
                </a:rPr>
                <a:t>famrel</a:t>
              </a:r>
              <a:r>
                <a:rPr lang="en-US" dirty="0">
                  <a:latin typeface="Montserrat" panose="00000500000000000000" pitchFamily="2" charset="0"/>
                </a:rPr>
                <a:t> - quality of family relationships (numeric: from 1 - very bad to 5 - excellent)</a:t>
              </a:r>
            </a:p>
            <a:p>
              <a:pPr marL="342900" indent="-342900">
                <a:lnSpc>
                  <a:spcPct val="150000"/>
                </a:lnSpc>
                <a:buFont typeface="+mj-lt"/>
                <a:buAutoNum type="arabicPeriod" startAt="23"/>
              </a:pPr>
              <a:r>
                <a:rPr lang="en-US" dirty="0" err="1">
                  <a:latin typeface="Montserrat" panose="00000500000000000000" pitchFamily="2" charset="0"/>
                </a:rPr>
                <a:t>freetime</a:t>
              </a:r>
              <a:r>
                <a:rPr lang="en-US" dirty="0">
                  <a:latin typeface="Montserrat" panose="00000500000000000000" pitchFamily="2" charset="0"/>
                </a:rPr>
                <a:t> - free time after school (numeric: from 1 - very low to 5 - very high)</a:t>
              </a:r>
            </a:p>
            <a:p>
              <a:pPr marL="342900" indent="-342900">
                <a:lnSpc>
                  <a:spcPct val="150000"/>
                </a:lnSpc>
                <a:buFont typeface="+mj-lt"/>
                <a:buAutoNum type="arabicPeriod" startAt="23"/>
              </a:pPr>
              <a:r>
                <a:rPr lang="en-US" dirty="0" err="1">
                  <a:latin typeface="Montserrat" panose="00000500000000000000" pitchFamily="2" charset="0"/>
                </a:rPr>
                <a:t>goout</a:t>
              </a:r>
              <a:r>
                <a:rPr lang="en-US" dirty="0">
                  <a:latin typeface="Montserrat" panose="00000500000000000000" pitchFamily="2" charset="0"/>
                </a:rPr>
                <a:t> - going out with friends (numeric: from 1 - very low to 5 - very high)</a:t>
              </a:r>
            </a:p>
            <a:p>
              <a:pPr marL="342900" indent="-342900">
                <a:lnSpc>
                  <a:spcPct val="150000"/>
                </a:lnSpc>
                <a:buFont typeface="+mj-lt"/>
                <a:buAutoNum type="arabicPeriod" startAt="23"/>
              </a:pPr>
              <a:r>
                <a:rPr lang="en-US" dirty="0" err="1">
                  <a:latin typeface="Montserrat" panose="00000500000000000000" pitchFamily="2" charset="0"/>
                </a:rPr>
                <a:t>Dalc</a:t>
              </a:r>
              <a:r>
                <a:rPr lang="en-US" dirty="0">
                  <a:latin typeface="Montserrat" panose="00000500000000000000" pitchFamily="2" charset="0"/>
                </a:rPr>
                <a:t> - workday alcohol consumption (numeric: from 1 - very low to 5 - very high)</a:t>
              </a:r>
            </a:p>
          </p:txBody>
        </p:sp>
      </p:grpSp>
      <p:pic>
        <p:nvPicPr>
          <p:cNvPr id="20" name="Picture Placeholder 19" descr="A robot holding a sphere with blue cubes&#10;&#10;AI-generated content may be incorrect.">
            <a:extLst>
              <a:ext uri="{FF2B5EF4-FFF2-40B4-BE49-F238E27FC236}">
                <a16:creationId xmlns:a16="http://schemas.microsoft.com/office/drawing/2014/main" id="{E0EF7A07-ACA1-38EE-3390-7CE0F514CE1E}"/>
              </a:ext>
            </a:extLst>
          </p:cNvPr>
          <p:cNvPicPr>
            <a:picLocks noGrp="1" noChangeAspect="1"/>
          </p:cNvPicPr>
          <p:nvPr>
            <p:ph type="pic" sz="quarter" idx="11"/>
          </p:nvPr>
        </p:nvPicPr>
        <p:blipFill>
          <a:blip r:embed="rId2"/>
          <a:srcRect l="15461" r="15461"/>
          <a:stretch>
            <a:fillRect/>
          </a:stretch>
        </p:blipFill>
        <p:spPr/>
      </p:pic>
    </p:spTree>
    <p:extLst>
      <p:ext uri="{BB962C8B-B14F-4D97-AF65-F5344CB8AC3E}">
        <p14:creationId xmlns:p14="http://schemas.microsoft.com/office/powerpoint/2010/main" val="2403562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74">
      <a:dk1>
        <a:srgbClr val="181717"/>
      </a:dk1>
      <a:lt1>
        <a:srgbClr val="FFFFFF"/>
      </a:lt1>
      <a:dk2>
        <a:srgbClr val="181717"/>
      </a:dk2>
      <a:lt2>
        <a:srgbClr val="FFFFFF"/>
      </a:lt2>
      <a:accent1>
        <a:srgbClr val="8F50D9"/>
      </a:accent1>
      <a:accent2>
        <a:srgbClr val="A04BC3"/>
      </a:accent2>
      <a:accent3>
        <a:srgbClr val="CD5FC3"/>
      </a:accent3>
      <a:accent4>
        <a:srgbClr val="E6619E"/>
      </a:accent4>
      <a:accent5>
        <a:srgbClr val="F46494"/>
      </a:accent5>
      <a:accent6>
        <a:srgbClr val="CF5EC4"/>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97F0CF7-DA30-B84E-8138-CF3918E639DE}">
  <we:reference id="wa200001396" version="2.1.6.0" store="en-US" storeType="OMEX"/>
  <we:alternateReferences>
    <we:reference id="WA200001396" version="2.1.6.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103472</TotalTime>
  <Words>1337</Words>
  <Application>Microsoft Office PowerPoint</Application>
  <PresentationFormat>Widescreen</PresentationFormat>
  <Paragraphs>144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Montserrat</vt:lpstr>
      <vt:lpstr>Raleway</vt:lpstr>
      <vt:lpstr>Raleway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plan</dc:title>
  <dc:subject/>
  <dc:creator>momen elshamy</dc:creator>
  <cp:keywords/>
  <dc:description/>
  <cp:lastModifiedBy>Bitar</cp:lastModifiedBy>
  <cp:revision>2167</cp:revision>
  <cp:lastPrinted>2020-06-21T20:57:56Z</cp:lastPrinted>
  <dcterms:created xsi:type="dcterms:W3CDTF">2019-01-30T07:02:36Z</dcterms:created>
  <dcterms:modified xsi:type="dcterms:W3CDTF">2025-09-22T00:40:35Z</dcterms:modified>
  <cp:category/>
</cp:coreProperties>
</file>