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1121" r:id="rId2"/>
    <p:sldId id="1124" r:id="rId3"/>
    <p:sldId id="1130" r:id="rId4"/>
    <p:sldId id="1145" r:id="rId5"/>
    <p:sldId id="1176" r:id="rId6"/>
    <p:sldId id="1125" r:id="rId7"/>
    <p:sldId id="113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FB6E1D4-BADC-7266-DEB5-8507FFF63628}" name="Bitar" initials="B" userId="Bitar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ozza magdy" initials="pm" lastIdx="1" clrIdx="0">
    <p:extLst>
      <p:ext uri="{19B8F6BF-5375-455C-9EA6-DF929625EA0E}">
        <p15:presenceInfo xmlns:p15="http://schemas.microsoft.com/office/powerpoint/2012/main" userId="ac1ce3788096011b" providerId="Windows Live"/>
      </p:ext>
    </p:extLst>
  </p:cmAuthor>
  <p:cmAuthor id="2" name="momen elshamy" initials="me" lastIdx="5" clrIdx="1">
    <p:extLst>
      <p:ext uri="{19B8F6BF-5375-455C-9EA6-DF929625EA0E}">
        <p15:presenceInfo xmlns:p15="http://schemas.microsoft.com/office/powerpoint/2012/main" userId="ad31ee44aa240ec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F2F2F2"/>
    <a:srgbClr val="FFFFFF"/>
    <a:srgbClr val="242222"/>
    <a:srgbClr val="302E2E"/>
    <a:srgbClr val="2C343C"/>
    <a:srgbClr val="4B4B4B"/>
    <a:srgbClr val="7F8FA1"/>
    <a:srgbClr val="131F27"/>
    <a:srgbClr val="362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471" autoAdjust="0"/>
    <p:restoredTop sz="96707"/>
  </p:normalViewPr>
  <p:slideViewPr>
    <p:cSldViewPr snapToGrid="0" snapToObjects="1">
      <p:cViewPr varScale="1">
        <p:scale>
          <a:sx n="70" d="100"/>
          <a:sy n="70" d="100"/>
        </p:scale>
        <p:origin x="474" y="60"/>
      </p:cViewPr>
      <p:guideLst/>
    </p:cSldViewPr>
  </p:slideViewPr>
  <p:outlineViewPr>
    <p:cViewPr>
      <p:scale>
        <a:sx n="33" d="100"/>
        <a:sy n="33" d="100"/>
      </p:scale>
      <p:origin x="0" y="-12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E95ED-00FE-AF46-85DE-8E5B7C8DA4E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B16A9-594D-E044-BF05-932AC9E199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764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800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750150D-FF2E-1544-8E85-877CF4A5EC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" y="4092534"/>
            <a:ext cx="4233917" cy="2765466"/>
          </a:xfrm>
          <a:custGeom>
            <a:avLst/>
            <a:gdLst>
              <a:gd name="connsiteX0" fmla="*/ 1418633 w 4233917"/>
              <a:gd name="connsiteY0" fmla="*/ 0 h 2765466"/>
              <a:gd name="connsiteX1" fmla="*/ 4222018 w 4233917"/>
              <a:gd name="connsiteY1" fmla="*/ 2529816 h 2765466"/>
              <a:gd name="connsiteX2" fmla="*/ 4233917 w 4233917"/>
              <a:gd name="connsiteY2" fmla="*/ 2765466 h 2765466"/>
              <a:gd name="connsiteX3" fmla="*/ 0 w 4233917"/>
              <a:gd name="connsiteY3" fmla="*/ 2765466 h 2765466"/>
              <a:gd name="connsiteX4" fmla="*/ 0 w 4233917"/>
              <a:gd name="connsiteY4" fmla="*/ 385940 h 2765466"/>
              <a:gd name="connsiteX5" fmla="*/ 75439 w 4233917"/>
              <a:gd name="connsiteY5" fmla="*/ 340110 h 2765466"/>
              <a:gd name="connsiteX6" fmla="*/ 1418633 w 4233917"/>
              <a:gd name="connsiteY6" fmla="*/ 0 h 2765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3917" h="2765466">
                <a:moveTo>
                  <a:pt x="1418633" y="0"/>
                </a:moveTo>
                <a:cubicBezTo>
                  <a:pt x="2877665" y="0"/>
                  <a:pt x="4077711" y="1108857"/>
                  <a:pt x="4222018" y="2529816"/>
                </a:cubicBezTo>
                <a:lnTo>
                  <a:pt x="4233917" y="2765466"/>
                </a:lnTo>
                <a:lnTo>
                  <a:pt x="0" y="2765466"/>
                </a:lnTo>
                <a:lnTo>
                  <a:pt x="0" y="385940"/>
                </a:lnTo>
                <a:lnTo>
                  <a:pt x="75439" y="340110"/>
                </a:lnTo>
                <a:cubicBezTo>
                  <a:pt x="474721" y="123207"/>
                  <a:pt x="932289" y="0"/>
                  <a:pt x="1418633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5" name="Freeform: Shape 64">
            <a:extLst>
              <a:ext uri="{FF2B5EF4-FFF2-40B4-BE49-F238E27FC236}">
                <a16:creationId xmlns:a16="http://schemas.microsoft.com/office/drawing/2014/main" id="{6D8DB83D-5CD7-DA43-ADAB-6DB52C562C45}"/>
              </a:ext>
            </a:extLst>
          </p:cNvPr>
          <p:cNvSpPr/>
          <p:nvPr userDrawn="1"/>
        </p:nvSpPr>
        <p:spPr>
          <a:xfrm flipH="1">
            <a:off x="1" y="0"/>
            <a:ext cx="2964871" cy="2964871"/>
          </a:xfrm>
          <a:custGeom>
            <a:avLst/>
            <a:gdLst>
              <a:gd name="connsiteX0" fmla="*/ 0 w 5544458"/>
              <a:gd name="connsiteY0" fmla="*/ 0 h 5544457"/>
              <a:gd name="connsiteX1" fmla="*/ 5544458 w 5544458"/>
              <a:gd name="connsiteY1" fmla="*/ 0 h 5544457"/>
              <a:gd name="connsiteX2" fmla="*/ 5544458 w 5544458"/>
              <a:gd name="connsiteY2" fmla="*/ 5544457 h 5544457"/>
              <a:gd name="connsiteX3" fmla="*/ 5544457 w 5544458"/>
              <a:gd name="connsiteY3" fmla="*/ 5544457 h 5544457"/>
              <a:gd name="connsiteX4" fmla="*/ 0 w 5544458"/>
              <a:gd name="connsiteY4" fmla="*/ 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458" h="5544457">
                <a:moveTo>
                  <a:pt x="0" y="0"/>
                </a:moveTo>
                <a:lnTo>
                  <a:pt x="5544458" y="0"/>
                </a:lnTo>
                <a:lnTo>
                  <a:pt x="5544458" y="5544457"/>
                </a:lnTo>
                <a:lnTo>
                  <a:pt x="5544457" y="5544457"/>
                </a:lnTo>
                <a:cubicBezTo>
                  <a:pt x="2482338" y="5544457"/>
                  <a:pt x="0" y="306211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108">
            <a:extLst>
              <a:ext uri="{FF2B5EF4-FFF2-40B4-BE49-F238E27FC236}">
                <a16:creationId xmlns:a16="http://schemas.microsoft.com/office/drawing/2014/main" id="{C947339E-A0D1-CF45-97BA-1B7C114381FD}"/>
              </a:ext>
            </a:extLst>
          </p:cNvPr>
          <p:cNvSpPr/>
          <p:nvPr userDrawn="1"/>
        </p:nvSpPr>
        <p:spPr>
          <a:xfrm rot="16200000" flipH="1" flipV="1">
            <a:off x="1" y="3"/>
            <a:ext cx="2079081" cy="2079082"/>
          </a:xfrm>
          <a:custGeom>
            <a:avLst/>
            <a:gdLst>
              <a:gd name="connsiteX0" fmla="*/ 0 w 4980822"/>
              <a:gd name="connsiteY0" fmla="*/ 0 h 4980823"/>
              <a:gd name="connsiteX1" fmla="*/ 0 w 4980822"/>
              <a:gd name="connsiteY1" fmla="*/ 4980823 h 4980823"/>
              <a:gd name="connsiteX2" fmla="*/ 4980822 w 4980822"/>
              <a:gd name="connsiteY2" fmla="*/ 4980823 h 4980823"/>
              <a:gd name="connsiteX3" fmla="*/ 4980822 w 4980822"/>
              <a:gd name="connsiteY3" fmla="*/ 4980822 h 4980823"/>
              <a:gd name="connsiteX4" fmla="*/ 0 w 4980822"/>
              <a:gd name="connsiteY4" fmla="*/ 0 h 49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822" h="4980823">
                <a:moveTo>
                  <a:pt x="0" y="0"/>
                </a:moveTo>
                <a:lnTo>
                  <a:pt x="0" y="4980823"/>
                </a:lnTo>
                <a:lnTo>
                  <a:pt x="4980822" y="4980823"/>
                </a:lnTo>
                <a:lnTo>
                  <a:pt x="4980822" y="4980822"/>
                </a:lnTo>
                <a:cubicBezTo>
                  <a:pt x="4980822" y="2229990"/>
                  <a:pt x="2750832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0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E3035A5-D285-2C49-B779-45E8FD2E28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35516" y="926432"/>
            <a:ext cx="3700798" cy="2502568"/>
          </a:xfrm>
          <a:custGeom>
            <a:avLst/>
            <a:gdLst>
              <a:gd name="connsiteX0" fmla="*/ 124002 w 3700798"/>
              <a:gd name="connsiteY0" fmla="*/ 0 h 2502568"/>
              <a:gd name="connsiteX1" fmla="*/ 3576796 w 3700798"/>
              <a:gd name="connsiteY1" fmla="*/ 0 h 2502568"/>
              <a:gd name="connsiteX2" fmla="*/ 3700798 w 3700798"/>
              <a:gd name="connsiteY2" fmla="*/ 124002 h 2502568"/>
              <a:gd name="connsiteX3" fmla="*/ 3700798 w 3700798"/>
              <a:gd name="connsiteY3" fmla="*/ 2378566 h 2502568"/>
              <a:gd name="connsiteX4" fmla="*/ 3576796 w 3700798"/>
              <a:gd name="connsiteY4" fmla="*/ 2502568 h 2502568"/>
              <a:gd name="connsiteX5" fmla="*/ 124002 w 3700798"/>
              <a:gd name="connsiteY5" fmla="*/ 2502568 h 2502568"/>
              <a:gd name="connsiteX6" fmla="*/ 0 w 3700798"/>
              <a:gd name="connsiteY6" fmla="*/ 2378566 h 2502568"/>
              <a:gd name="connsiteX7" fmla="*/ 0 w 3700798"/>
              <a:gd name="connsiteY7" fmla="*/ 124002 h 2502568"/>
              <a:gd name="connsiteX8" fmla="*/ 124002 w 3700798"/>
              <a:gd name="connsiteY8" fmla="*/ 0 h 2502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00798" h="2502568">
                <a:moveTo>
                  <a:pt x="124002" y="0"/>
                </a:moveTo>
                <a:lnTo>
                  <a:pt x="3576796" y="0"/>
                </a:lnTo>
                <a:cubicBezTo>
                  <a:pt x="3645280" y="0"/>
                  <a:pt x="3700798" y="55518"/>
                  <a:pt x="3700798" y="124002"/>
                </a:cubicBezTo>
                <a:lnTo>
                  <a:pt x="3700798" y="2378566"/>
                </a:lnTo>
                <a:cubicBezTo>
                  <a:pt x="3700798" y="2447050"/>
                  <a:pt x="3645280" y="2502568"/>
                  <a:pt x="3576796" y="2502568"/>
                </a:cubicBezTo>
                <a:lnTo>
                  <a:pt x="124002" y="2502568"/>
                </a:lnTo>
                <a:cubicBezTo>
                  <a:pt x="55518" y="2502568"/>
                  <a:pt x="0" y="2447050"/>
                  <a:pt x="0" y="2378566"/>
                </a:cubicBezTo>
                <a:lnTo>
                  <a:pt x="0" y="124002"/>
                </a:lnTo>
                <a:cubicBezTo>
                  <a:pt x="0" y="55518"/>
                  <a:pt x="55518" y="0"/>
                  <a:pt x="1240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25377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3D3ACAB-29E3-D444-A2FA-5D7F06FBD6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287379"/>
            <a:ext cx="5485112" cy="5570621"/>
          </a:xfrm>
          <a:custGeom>
            <a:avLst/>
            <a:gdLst>
              <a:gd name="connsiteX0" fmla="*/ 2155179 w 5485112"/>
              <a:gd name="connsiteY0" fmla="*/ 0 h 5570621"/>
              <a:gd name="connsiteX1" fmla="*/ 5485112 w 5485112"/>
              <a:gd name="connsiteY1" fmla="*/ 3329933 h 5570621"/>
              <a:gd name="connsiteX2" fmla="*/ 4724717 w 5485112"/>
              <a:gd name="connsiteY2" fmla="*/ 5448079 h 5570621"/>
              <a:gd name="connsiteX3" fmla="*/ 4613343 w 5485112"/>
              <a:gd name="connsiteY3" fmla="*/ 5570621 h 5570621"/>
              <a:gd name="connsiteX4" fmla="*/ 0 w 5485112"/>
              <a:gd name="connsiteY4" fmla="*/ 5570621 h 5570621"/>
              <a:gd name="connsiteX5" fmla="*/ 0 w 5485112"/>
              <a:gd name="connsiteY5" fmla="*/ 794052 h 5570621"/>
              <a:gd name="connsiteX6" fmla="*/ 37033 w 5485112"/>
              <a:gd name="connsiteY6" fmla="*/ 760395 h 5570621"/>
              <a:gd name="connsiteX7" fmla="*/ 2155179 w 5485112"/>
              <a:gd name="connsiteY7" fmla="*/ 0 h 5570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5112" h="5570621">
                <a:moveTo>
                  <a:pt x="2155179" y="0"/>
                </a:moveTo>
                <a:cubicBezTo>
                  <a:pt x="3994250" y="0"/>
                  <a:pt x="5485112" y="1490862"/>
                  <a:pt x="5485112" y="3329933"/>
                </a:cubicBezTo>
                <a:cubicBezTo>
                  <a:pt x="5485112" y="4134526"/>
                  <a:pt x="5199752" y="4872470"/>
                  <a:pt x="4724717" y="5448079"/>
                </a:cubicBezTo>
                <a:lnTo>
                  <a:pt x="4613343" y="5570621"/>
                </a:lnTo>
                <a:lnTo>
                  <a:pt x="0" y="5570621"/>
                </a:lnTo>
                <a:lnTo>
                  <a:pt x="0" y="794052"/>
                </a:lnTo>
                <a:lnTo>
                  <a:pt x="37033" y="760395"/>
                </a:lnTo>
                <a:cubicBezTo>
                  <a:pt x="612642" y="285361"/>
                  <a:pt x="1350586" y="0"/>
                  <a:pt x="215517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1927435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6D4FED9-071D-F344-BF06-C512078D07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34123" y="2"/>
            <a:ext cx="4148708" cy="5955630"/>
          </a:xfrm>
          <a:custGeom>
            <a:avLst/>
            <a:gdLst>
              <a:gd name="connsiteX0" fmla="*/ 270777 w 4148708"/>
              <a:gd name="connsiteY0" fmla="*/ 0 h 5955630"/>
              <a:gd name="connsiteX1" fmla="*/ 4148708 w 4148708"/>
              <a:gd name="connsiteY1" fmla="*/ 0 h 5955630"/>
              <a:gd name="connsiteX2" fmla="*/ 4148708 w 4148708"/>
              <a:gd name="connsiteY2" fmla="*/ 5955630 h 5955630"/>
              <a:gd name="connsiteX3" fmla="*/ 4148677 w 4148708"/>
              <a:gd name="connsiteY3" fmla="*/ 5955630 h 5955630"/>
              <a:gd name="connsiteX4" fmla="*/ 3935215 w 4148708"/>
              <a:gd name="connsiteY4" fmla="*/ 5949914 h 5955630"/>
              <a:gd name="connsiteX5" fmla="*/ 0 w 4148708"/>
              <a:gd name="connsiteY5" fmla="*/ 1561856 h 5955630"/>
              <a:gd name="connsiteX6" fmla="*/ 251742 w 4148708"/>
              <a:gd name="connsiteY6" fmla="*/ 51129 h 5955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48708" h="5955630">
                <a:moveTo>
                  <a:pt x="270777" y="0"/>
                </a:moveTo>
                <a:lnTo>
                  <a:pt x="4148708" y="0"/>
                </a:lnTo>
                <a:lnTo>
                  <a:pt x="4148708" y="5955630"/>
                </a:lnTo>
                <a:lnTo>
                  <a:pt x="4148677" y="5955630"/>
                </a:lnTo>
                <a:lnTo>
                  <a:pt x="3935215" y="5949914"/>
                </a:lnTo>
                <a:cubicBezTo>
                  <a:pt x="1743163" y="5832236"/>
                  <a:pt x="0" y="3912640"/>
                  <a:pt x="0" y="1561856"/>
                </a:cubicBezTo>
                <a:cubicBezTo>
                  <a:pt x="0" y="1031034"/>
                  <a:pt x="88881" y="522198"/>
                  <a:pt x="251742" y="51129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428453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64">
            <a:extLst>
              <a:ext uri="{FF2B5EF4-FFF2-40B4-BE49-F238E27FC236}">
                <a16:creationId xmlns:a16="http://schemas.microsoft.com/office/drawing/2014/main" id="{6F26A3D6-13ED-D94C-B961-75CC7816D9F9}"/>
              </a:ext>
            </a:extLst>
          </p:cNvPr>
          <p:cNvSpPr/>
          <p:nvPr userDrawn="1"/>
        </p:nvSpPr>
        <p:spPr>
          <a:xfrm flipH="1">
            <a:off x="1" y="0"/>
            <a:ext cx="2964871" cy="2964871"/>
          </a:xfrm>
          <a:custGeom>
            <a:avLst/>
            <a:gdLst>
              <a:gd name="connsiteX0" fmla="*/ 0 w 5544458"/>
              <a:gd name="connsiteY0" fmla="*/ 0 h 5544457"/>
              <a:gd name="connsiteX1" fmla="*/ 5544458 w 5544458"/>
              <a:gd name="connsiteY1" fmla="*/ 0 h 5544457"/>
              <a:gd name="connsiteX2" fmla="*/ 5544458 w 5544458"/>
              <a:gd name="connsiteY2" fmla="*/ 5544457 h 5544457"/>
              <a:gd name="connsiteX3" fmla="*/ 5544457 w 5544458"/>
              <a:gd name="connsiteY3" fmla="*/ 5544457 h 5544457"/>
              <a:gd name="connsiteX4" fmla="*/ 0 w 5544458"/>
              <a:gd name="connsiteY4" fmla="*/ 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458" h="5544457">
                <a:moveTo>
                  <a:pt x="0" y="0"/>
                </a:moveTo>
                <a:lnTo>
                  <a:pt x="5544458" y="0"/>
                </a:lnTo>
                <a:lnTo>
                  <a:pt x="5544458" y="5544457"/>
                </a:lnTo>
                <a:lnTo>
                  <a:pt x="5544457" y="5544457"/>
                </a:lnTo>
                <a:cubicBezTo>
                  <a:pt x="2482338" y="5544457"/>
                  <a:pt x="0" y="306211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: Shape 108">
            <a:extLst>
              <a:ext uri="{FF2B5EF4-FFF2-40B4-BE49-F238E27FC236}">
                <a16:creationId xmlns:a16="http://schemas.microsoft.com/office/drawing/2014/main" id="{B8BCF153-393B-4748-9CB8-A02C6274644A}"/>
              </a:ext>
            </a:extLst>
          </p:cNvPr>
          <p:cNvSpPr/>
          <p:nvPr userDrawn="1"/>
        </p:nvSpPr>
        <p:spPr>
          <a:xfrm rot="16200000" flipH="1" flipV="1">
            <a:off x="1" y="3"/>
            <a:ext cx="2079081" cy="2079082"/>
          </a:xfrm>
          <a:custGeom>
            <a:avLst/>
            <a:gdLst>
              <a:gd name="connsiteX0" fmla="*/ 0 w 4980822"/>
              <a:gd name="connsiteY0" fmla="*/ 0 h 4980823"/>
              <a:gd name="connsiteX1" fmla="*/ 0 w 4980822"/>
              <a:gd name="connsiteY1" fmla="*/ 4980823 h 4980823"/>
              <a:gd name="connsiteX2" fmla="*/ 4980822 w 4980822"/>
              <a:gd name="connsiteY2" fmla="*/ 4980823 h 4980823"/>
              <a:gd name="connsiteX3" fmla="*/ 4980822 w 4980822"/>
              <a:gd name="connsiteY3" fmla="*/ 4980822 h 4980823"/>
              <a:gd name="connsiteX4" fmla="*/ 0 w 4980822"/>
              <a:gd name="connsiteY4" fmla="*/ 0 h 49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822" h="4980823">
                <a:moveTo>
                  <a:pt x="0" y="0"/>
                </a:moveTo>
                <a:lnTo>
                  <a:pt x="0" y="4980823"/>
                </a:lnTo>
                <a:lnTo>
                  <a:pt x="4980822" y="4980823"/>
                </a:lnTo>
                <a:lnTo>
                  <a:pt x="4980822" y="4980822"/>
                </a:lnTo>
                <a:cubicBezTo>
                  <a:pt x="4980822" y="2229990"/>
                  <a:pt x="2750832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A1005B4-1BF9-2C47-96EA-35AE74CCB80D}"/>
              </a:ext>
            </a:extLst>
          </p:cNvPr>
          <p:cNvSpPr/>
          <p:nvPr userDrawn="1"/>
        </p:nvSpPr>
        <p:spPr>
          <a:xfrm>
            <a:off x="587375" y="3303712"/>
            <a:ext cx="2970088" cy="2970088"/>
          </a:xfrm>
          <a:prstGeom prst="ellipse">
            <a:avLst/>
          </a:prstGeom>
          <a:gradFill>
            <a:gsLst>
              <a:gs pos="88000">
                <a:schemeClr val="bg2"/>
              </a:gs>
              <a:gs pos="0">
                <a:schemeClr val="tx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5CADD9-6C9F-7B41-BEDE-11AE9B40A85A}"/>
              </a:ext>
            </a:extLst>
          </p:cNvPr>
          <p:cNvSpPr/>
          <p:nvPr userDrawn="1"/>
        </p:nvSpPr>
        <p:spPr>
          <a:xfrm>
            <a:off x="1055688" y="584200"/>
            <a:ext cx="2454618" cy="2454618"/>
          </a:xfrm>
          <a:prstGeom prst="ellipse">
            <a:avLst/>
          </a:prstGeom>
          <a:gradFill>
            <a:gsLst>
              <a:gs pos="88000">
                <a:schemeClr val="bg2"/>
              </a:gs>
              <a:gs pos="0">
                <a:schemeClr val="tx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26F66F-0BAE-6240-A748-B07E83B88753}"/>
              </a:ext>
            </a:extLst>
          </p:cNvPr>
          <p:cNvSpPr/>
          <p:nvPr userDrawn="1"/>
        </p:nvSpPr>
        <p:spPr>
          <a:xfrm>
            <a:off x="6473460" y="3819182"/>
            <a:ext cx="2454618" cy="2454618"/>
          </a:xfrm>
          <a:prstGeom prst="ellipse">
            <a:avLst/>
          </a:prstGeom>
          <a:gradFill>
            <a:gsLst>
              <a:gs pos="88000">
                <a:schemeClr val="bg2"/>
              </a:gs>
              <a:gs pos="0">
                <a:schemeClr val="tx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EDA4634-76E6-504B-8E54-A799E35FC62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5873" y="724385"/>
            <a:ext cx="2174250" cy="2174248"/>
          </a:xfrm>
          <a:custGeom>
            <a:avLst/>
            <a:gdLst>
              <a:gd name="connsiteX0" fmla="*/ 1087125 w 2174250"/>
              <a:gd name="connsiteY0" fmla="*/ 0 h 2174248"/>
              <a:gd name="connsiteX1" fmla="*/ 2174250 w 2174250"/>
              <a:gd name="connsiteY1" fmla="*/ 1087124 h 2174248"/>
              <a:gd name="connsiteX2" fmla="*/ 1087125 w 2174250"/>
              <a:gd name="connsiteY2" fmla="*/ 2174248 h 2174248"/>
              <a:gd name="connsiteX3" fmla="*/ 0 w 2174250"/>
              <a:gd name="connsiteY3" fmla="*/ 1087124 h 2174248"/>
              <a:gd name="connsiteX4" fmla="*/ 1087125 w 2174250"/>
              <a:gd name="connsiteY4" fmla="*/ 0 h 217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250" h="2174248">
                <a:moveTo>
                  <a:pt x="1087125" y="0"/>
                </a:moveTo>
                <a:cubicBezTo>
                  <a:pt x="1687528" y="0"/>
                  <a:pt x="2174250" y="486722"/>
                  <a:pt x="2174250" y="1087124"/>
                </a:cubicBezTo>
                <a:cubicBezTo>
                  <a:pt x="2174250" y="1687526"/>
                  <a:pt x="1687528" y="2174248"/>
                  <a:pt x="1087125" y="2174248"/>
                </a:cubicBezTo>
                <a:cubicBezTo>
                  <a:pt x="486722" y="2174248"/>
                  <a:pt x="0" y="1687526"/>
                  <a:pt x="0" y="1087124"/>
                </a:cubicBezTo>
                <a:cubicBezTo>
                  <a:pt x="0" y="486722"/>
                  <a:pt x="486722" y="0"/>
                  <a:pt x="10871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C1D67A-733A-2E42-88AF-EC1D4BAF0A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6999" y="3473336"/>
            <a:ext cx="2630842" cy="2630840"/>
          </a:xfrm>
          <a:custGeom>
            <a:avLst/>
            <a:gdLst>
              <a:gd name="connsiteX0" fmla="*/ 1315421 w 2630842"/>
              <a:gd name="connsiteY0" fmla="*/ 0 h 2630840"/>
              <a:gd name="connsiteX1" fmla="*/ 2630842 w 2630842"/>
              <a:gd name="connsiteY1" fmla="*/ 1315420 h 2630840"/>
              <a:gd name="connsiteX2" fmla="*/ 1315421 w 2630842"/>
              <a:gd name="connsiteY2" fmla="*/ 2630840 h 2630840"/>
              <a:gd name="connsiteX3" fmla="*/ 0 w 2630842"/>
              <a:gd name="connsiteY3" fmla="*/ 1315420 h 2630840"/>
              <a:gd name="connsiteX4" fmla="*/ 1315421 w 2630842"/>
              <a:gd name="connsiteY4" fmla="*/ 0 h 263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0842" h="2630840">
                <a:moveTo>
                  <a:pt x="1315421" y="0"/>
                </a:moveTo>
                <a:cubicBezTo>
                  <a:pt x="2041908" y="0"/>
                  <a:pt x="2630842" y="588934"/>
                  <a:pt x="2630842" y="1315420"/>
                </a:cubicBezTo>
                <a:cubicBezTo>
                  <a:pt x="2630842" y="2041906"/>
                  <a:pt x="2041908" y="2630840"/>
                  <a:pt x="1315421" y="2630840"/>
                </a:cubicBezTo>
                <a:cubicBezTo>
                  <a:pt x="588934" y="2630840"/>
                  <a:pt x="0" y="2041906"/>
                  <a:pt x="0" y="1315420"/>
                </a:cubicBezTo>
                <a:cubicBezTo>
                  <a:pt x="0" y="588934"/>
                  <a:pt x="588934" y="0"/>
                  <a:pt x="1315421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DD1E6BF6-D910-D042-A4BB-DECB830EA9F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13645" y="3959367"/>
            <a:ext cx="2174250" cy="2174248"/>
          </a:xfrm>
          <a:custGeom>
            <a:avLst/>
            <a:gdLst>
              <a:gd name="connsiteX0" fmla="*/ 1087125 w 2174250"/>
              <a:gd name="connsiteY0" fmla="*/ 0 h 2174248"/>
              <a:gd name="connsiteX1" fmla="*/ 2174250 w 2174250"/>
              <a:gd name="connsiteY1" fmla="*/ 1087124 h 2174248"/>
              <a:gd name="connsiteX2" fmla="*/ 1087125 w 2174250"/>
              <a:gd name="connsiteY2" fmla="*/ 2174248 h 2174248"/>
              <a:gd name="connsiteX3" fmla="*/ 0 w 2174250"/>
              <a:gd name="connsiteY3" fmla="*/ 1087124 h 2174248"/>
              <a:gd name="connsiteX4" fmla="*/ 1087125 w 2174250"/>
              <a:gd name="connsiteY4" fmla="*/ 0 h 217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250" h="2174248">
                <a:moveTo>
                  <a:pt x="1087125" y="0"/>
                </a:moveTo>
                <a:cubicBezTo>
                  <a:pt x="1687528" y="0"/>
                  <a:pt x="2174250" y="486722"/>
                  <a:pt x="2174250" y="1087124"/>
                </a:cubicBezTo>
                <a:cubicBezTo>
                  <a:pt x="2174250" y="1687526"/>
                  <a:pt x="1687528" y="2174248"/>
                  <a:pt x="1087125" y="2174248"/>
                </a:cubicBezTo>
                <a:cubicBezTo>
                  <a:pt x="486722" y="2174248"/>
                  <a:pt x="0" y="1687526"/>
                  <a:pt x="0" y="1087124"/>
                </a:cubicBezTo>
                <a:cubicBezTo>
                  <a:pt x="0" y="486722"/>
                  <a:pt x="486722" y="0"/>
                  <a:pt x="10871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9235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0D49C122-FF28-9A49-8862-20C78118AB12}"/>
              </a:ext>
            </a:extLst>
          </p:cNvPr>
          <p:cNvSpPr/>
          <p:nvPr userDrawn="1"/>
        </p:nvSpPr>
        <p:spPr>
          <a:xfrm flipH="1" flipV="1">
            <a:off x="7146758" y="0"/>
            <a:ext cx="5045242" cy="5045242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47700" dir="2700000" sx="76000" sy="76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6A07709-F068-0147-BB94-9DC330694386}"/>
              </a:ext>
            </a:extLst>
          </p:cNvPr>
          <p:cNvSpPr/>
          <p:nvPr userDrawn="1"/>
        </p:nvSpPr>
        <p:spPr>
          <a:xfrm>
            <a:off x="6872394" y="1340768"/>
            <a:ext cx="3880274" cy="4530945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88900" dist="38100" dir="5400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F3E0A54-09DB-294B-ACA0-837DB542E8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55921" y="1467311"/>
            <a:ext cx="3513221" cy="3441030"/>
          </a:xfrm>
          <a:custGeom>
            <a:avLst/>
            <a:gdLst>
              <a:gd name="connsiteX0" fmla="*/ 149306 w 3513221"/>
              <a:gd name="connsiteY0" fmla="*/ 0 h 3441030"/>
              <a:gd name="connsiteX1" fmla="*/ 3363915 w 3513221"/>
              <a:gd name="connsiteY1" fmla="*/ 0 h 3441030"/>
              <a:gd name="connsiteX2" fmla="*/ 3513221 w 3513221"/>
              <a:gd name="connsiteY2" fmla="*/ 149306 h 3441030"/>
              <a:gd name="connsiteX3" fmla="*/ 3513221 w 3513221"/>
              <a:gd name="connsiteY3" fmla="*/ 3291724 h 3441030"/>
              <a:gd name="connsiteX4" fmla="*/ 3363915 w 3513221"/>
              <a:gd name="connsiteY4" fmla="*/ 3441030 h 3441030"/>
              <a:gd name="connsiteX5" fmla="*/ 149306 w 3513221"/>
              <a:gd name="connsiteY5" fmla="*/ 3441030 h 3441030"/>
              <a:gd name="connsiteX6" fmla="*/ 0 w 3513221"/>
              <a:gd name="connsiteY6" fmla="*/ 3291724 h 3441030"/>
              <a:gd name="connsiteX7" fmla="*/ 0 w 3513221"/>
              <a:gd name="connsiteY7" fmla="*/ 149306 h 3441030"/>
              <a:gd name="connsiteX8" fmla="*/ 149306 w 3513221"/>
              <a:gd name="connsiteY8" fmla="*/ 0 h 344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3221" h="3441030">
                <a:moveTo>
                  <a:pt x="149306" y="0"/>
                </a:moveTo>
                <a:lnTo>
                  <a:pt x="3363915" y="0"/>
                </a:lnTo>
                <a:cubicBezTo>
                  <a:pt x="3446374" y="0"/>
                  <a:pt x="3513221" y="66847"/>
                  <a:pt x="3513221" y="149306"/>
                </a:cubicBezTo>
                <a:lnTo>
                  <a:pt x="3513221" y="3291724"/>
                </a:lnTo>
                <a:cubicBezTo>
                  <a:pt x="3513221" y="3374183"/>
                  <a:pt x="3446374" y="3441030"/>
                  <a:pt x="3363915" y="3441030"/>
                </a:cubicBezTo>
                <a:lnTo>
                  <a:pt x="149306" y="3441030"/>
                </a:lnTo>
                <a:cubicBezTo>
                  <a:pt x="66847" y="3441030"/>
                  <a:pt x="0" y="3374183"/>
                  <a:pt x="0" y="3291724"/>
                </a:cubicBezTo>
                <a:lnTo>
                  <a:pt x="0" y="149306"/>
                </a:lnTo>
                <a:cubicBezTo>
                  <a:pt x="0" y="66847"/>
                  <a:pt x="66847" y="0"/>
                  <a:pt x="14930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52401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51F03671-ADCB-144A-B742-62CAF5C0413F}"/>
              </a:ext>
            </a:extLst>
          </p:cNvPr>
          <p:cNvSpPr>
            <a:spLocks noChangeAspect="1"/>
          </p:cNvSpPr>
          <p:nvPr userDrawn="1"/>
        </p:nvSpPr>
        <p:spPr>
          <a:xfrm>
            <a:off x="1445061" y="2637152"/>
            <a:ext cx="2445876" cy="244587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ie 3">
            <a:extLst>
              <a:ext uri="{FF2B5EF4-FFF2-40B4-BE49-F238E27FC236}">
                <a16:creationId xmlns:a16="http://schemas.microsoft.com/office/drawing/2014/main" id="{6BCB5A04-414C-4548-8015-D743F9B3530C}"/>
              </a:ext>
            </a:extLst>
          </p:cNvPr>
          <p:cNvSpPr>
            <a:spLocks noChangeAspect="1"/>
          </p:cNvSpPr>
          <p:nvPr userDrawn="1"/>
        </p:nvSpPr>
        <p:spPr>
          <a:xfrm>
            <a:off x="1445061" y="2637152"/>
            <a:ext cx="2445876" cy="2445874"/>
          </a:xfrm>
          <a:prstGeom prst="pie">
            <a:avLst>
              <a:gd name="adj1" fmla="val 7489361"/>
              <a:gd name="adj2" fmla="val 167575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65B1F2-06D8-C34B-8EC7-B795CB7D76E7}"/>
              </a:ext>
            </a:extLst>
          </p:cNvPr>
          <p:cNvSpPr>
            <a:spLocks noChangeAspect="1"/>
          </p:cNvSpPr>
          <p:nvPr userDrawn="1"/>
        </p:nvSpPr>
        <p:spPr>
          <a:xfrm>
            <a:off x="4958601" y="2637152"/>
            <a:ext cx="2445876" cy="244587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ie 6">
            <a:extLst>
              <a:ext uri="{FF2B5EF4-FFF2-40B4-BE49-F238E27FC236}">
                <a16:creationId xmlns:a16="http://schemas.microsoft.com/office/drawing/2014/main" id="{69CEB28D-FA7A-3344-B8F3-D64335D0C688}"/>
              </a:ext>
            </a:extLst>
          </p:cNvPr>
          <p:cNvSpPr>
            <a:spLocks noChangeAspect="1"/>
          </p:cNvSpPr>
          <p:nvPr userDrawn="1"/>
        </p:nvSpPr>
        <p:spPr>
          <a:xfrm>
            <a:off x="4958601" y="2637152"/>
            <a:ext cx="2445876" cy="2445874"/>
          </a:xfrm>
          <a:prstGeom prst="pie">
            <a:avLst>
              <a:gd name="adj1" fmla="val 6194339"/>
              <a:gd name="adj2" fmla="val 19516485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FAF7ED-A197-EF48-A567-630228642754}"/>
              </a:ext>
            </a:extLst>
          </p:cNvPr>
          <p:cNvSpPr>
            <a:spLocks noChangeAspect="1"/>
          </p:cNvSpPr>
          <p:nvPr userDrawn="1"/>
        </p:nvSpPr>
        <p:spPr>
          <a:xfrm>
            <a:off x="8472141" y="2637152"/>
            <a:ext cx="2445876" cy="244587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F9822910-B1EC-7442-A7B5-A6BD55A78B27}"/>
              </a:ext>
            </a:extLst>
          </p:cNvPr>
          <p:cNvSpPr>
            <a:spLocks noChangeAspect="1"/>
          </p:cNvSpPr>
          <p:nvPr userDrawn="1"/>
        </p:nvSpPr>
        <p:spPr>
          <a:xfrm>
            <a:off x="8472141" y="2637152"/>
            <a:ext cx="2445876" cy="2445874"/>
          </a:xfrm>
          <a:prstGeom prst="pie">
            <a:avLst>
              <a:gd name="adj1" fmla="val 2816396"/>
              <a:gd name="adj2" fmla="val 18483045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FAE8E3C-640D-5543-A64E-CF4BC4502D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80874" y="2772964"/>
            <a:ext cx="2174250" cy="2174248"/>
          </a:xfrm>
          <a:custGeom>
            <a:avLst/>
            <a:gdLst>
              <a:gd name="connsiteX0" fmla="*/ 1087125 w 2174250"/>
              <a:gd name="connsiteY0" fmla="*/ 0 h 2174248"/>
              <a:gd name="connsiteX1" fmla="*/ 2174250 w 2174250"/>
              <a:gd name="connsiteY1" fmla="*/ 1087124 h 2174248"/>
              <a:gd name="connsiteX2" fmla="*/ 1087125 w 2174250"/>
              <a:gd name="connsiteY2" fmla="*/ 2174248 h 2174248"/>
              <a:gd name="connsiteX3" fmla="*/ 0 w 2174250"/>
              <a:gd name="connsiteY3" fmla="*/ 1087124 h 2174248"/>
              <a:gd name="connsiteX4" fmla="*/ 1087125 w 2174250"/>
              <a:gd name="connsiteY4" fmla="*/ 0 h 217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250" h="2174248">
                <a:moveTo>
                  <a:pt x="1087125" y="0"/>
                </a:moveTo>
                <a:cubicBezTo>
                  <a:pt x="1687528" y="0"/>
                  <a:pt x="2174250" y="486722"/>
                  <a:pt x="2174250" y="1087124"/>
                </a:cubicBezTo>
                <a:cubicBezTo>
                  <a:pt x="2174250" y="1687526"/>
                  <a:pt x="1687528" y="2174248"/>
                  <a:pt x="1087125" y="2174248"/>
                </a:cubicBezTo>
                <a:cubicBezTo>
                  <a:pt x="486722" y="2174248"/>
                  <a:pt x="0" y="1687526"/>
                  <a:pt x="0" y="1087124"/>
                </a:cubicBezTo>
                <a:cubicBezTo>
                  <a:pt x="0" y="486722"/>
                  <a:pt x="486722" y="0"/>
                  <a:pt x="10871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309D816-DC21-A149-B6EF-FFC4F83EBAD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94414" y="2772964"/>
            <a:ext cx="2174250" cy="2174248"/>
          </a:xfrm>
          <a:custGeom>
            <a:avLst/>
            <a:gdLst>
              <a:gd name="connsiteX0" fmla="*/ 1087125 w 2174250"/>
              <a:gd name="connsiteY0" fmla="*/ 0 h 2174248"/>
              <a:gd name="connsiteX1" fmla="*/ 2174250 w 2174250"/>
              <a:gd name="connsiteY1" fmla="*/ 1087124 h 2174248"/>
              <a:gd name="connsiteX2" fmla="*/ 1087125 w 2174250"/>
              <a:gd name="connsiteY2" fmla="*/ 2174248 h 2174248"/>
              <a:gd name="connsiteX3" fmla="*/ 0 w 2174250"/>
              <a:gd name="connsiteY3" fmla="*/ 1087124 h 2174248"/>
              <a:gd name="connsiteX4" fmla="*/ 1087125 w 2174250"/>
              <a:gd name="connsiteY4" fmla="*/ 0 h 217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250" h="2174248">
                <a:moveTo>
                  <a:pt x="1087125" y="0"/>
                </a:moveTo>
                <a:cubicBezTo>
                  <a:pt x="1687528" y="0"/>
                  <a:pt x="2174250" y="486722"/>
                  <a:pt x="2174250" y="1087124"/>
                </a:cubicBezTo>
                <a:cubicBezTo>
                  <a:pt x="2174250" y="1687526"/>
                  <a:pt x="1687528" y="2174248"/>
                  <a:pt x="1087125" y="2174248"/>
                </a:cubicBezTo>
                <a:cubicBezTo>
                  <a:pt x="486722" y="2174248"/>
                  <a:pt x="0" y="1687526"/>
                  <a:pt x="0" y="1087124"/>
                </a:cubicBezTo>
                <a:cubicBezTo>
                  <a:pt x="0" y="486722"/>
                  <a:pt x="486722" y="0"/>
                  <a:pt x="10871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8A0758F-CCA3-EC4F-BC32-570B7040556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07954" y="2772964"/>
            <a:ext cx="2174250" cy="2174248"/>
          </a:xfrm>
          <a:custGeom>
            <a:avLst/>
            <a:gdLst>
              <a:gd name="connsiteX0" fmla="*/ 1087125 w 2174250"/>
              <a:gd name="connsiteY0" fmla="*/ 0 h 2174248"/>
              <a:gd name="connsiteX1" fmla="*/ 2174250 w 2174250"/>
              <a:gd name="connsiteY1" fmla="*/ 1087124 h 2174248"/>
              <a:gd name="connsiteX2" fmla="*/ 1087125 w 2174250"/>
              <a:gd name="connsiteY2" fmla="*/ 2174248 h 2174248"/>
              <a:gd name="connsiteX3" fmla="*/ 0 w 2174250"/>
              <a:gd name="connsiteY3" fmla="*/ 1087124 h 2174248"/>
              <a:gd name="connsiteX4" fmla="*/ 1087125 w 2174250"/>
              <a:gd name="connsiteY4" fmla="*/ 0 h 2174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74250" h="2174248">
                <a:moveTo>
                  <a:pt x="1087125" y="0"/>
                </a:moveTo>
                <a:cubicBezTo>
                  <a:pt x="1687528" y="0"/>
                  <a:pt x="2174250" y="486722"/>
                  <a:pt x="2174250" y="1087124"/>
                </a:cubicBezTo>
                <a:cubicBezTo>
                  <a:pt x="2174250" y="1687526"/>
                  <a:pt x="1687528" y="2174248"/>
                  <a:pt x="1087125" y="2174248"/>
                </a:cubicBezTo>
                <a:cubicBezTo>
                  <a:pt x="486722" y="2174248"/>
                  <a:pt x="0" y="1687526"/>
                  <a:pt x="0" y="1087124"/>
                </a:cubicBezTo>
                <a:cubicBezTo>
                  <a:pt x="0" y="486722"/>
                  <a:pt x="486722" y="0"/>
                  <a:pt x="10871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431074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8D10510-729D-3641-A4B5-EF9EE5F74F12}"/>
              </a:ext>
            </a:extLst>
          </p:cNvPr>
          <p:cNvSpPr>
            <a:spLocks noChangeAspect="1"/>
          </p:cNvSpPr>
          <p:nvPr/>
        </p:nvSpPr>
        <p:spPr>
          <a:xfrm>
            <a:off x="1306341" y="2515903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e 4">
            <a:extLst>
              <a:ext uri="{FF2B5EF4-FFF2-40B4-BE49-F238E27FC236}">
                <a16:creationId xmlns:a16="http://schemas.microsoft.com/office/drawing/2014/main" id="{B7DB624A-D339-CA4D-9983-5E540432A676}"/>
              </a:ext>
            </a:extLst>
          </p:cNvPr>
          <p:cNvSpPr>
            <a:spLocks noChangeAspect="1"/>
          </p:cNvSpPr>
          <p:nvPr/>
        </p:nvSpPr>
        <p:spPr>
          <a:xfrm>
            <a:off x="1306341" y="2515903"/>
            <a:ext cx="2021385" cy="2021384"/>
          </a:xfrm>
          <a:prstGeom prst="pie">
            <a:avLst>
              <a:gd name="adj1" fmla="val 9288258"/>
              <a:gd name="adj2" fmla="val 2297846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6A42D2-23D2-B845-8CEB-48299AB7067E}"/>
              </a:ext>
            </a:extLst>
          </p:cNvPr>
          <p:cNvSpPr>
            <a:spLocks noChangeAspect="1"/>
          </p:cNvSpPr>
          <p:nvPr/>
        </p:nvSpPr>
        <p:spPr>
          <a:xfrm>
            <a:off x="3909203" y="3294379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e 9">
            <a:extLst>
              <a:ext uri="{FF2B5EF4-FFF2-40B4-BE49-F238E27FC236}">
                <a16:creationId xmlns:a16="http://schemas.microsoft.com/office/drawing/2014/main" id="{1848F922-53F9-B548-A23A-C2833C516C2C}"/>
              </a:ext>
            </a:extLst>
          </p:cNvPr>
          <p:cNvSpPr>
            <a:spLocks noChangeAspect="1"/>
          </p:cNvSpPr>
          <p:nvPr/>
        </p:nvSpPr>
        <p:spPr>
          <a:xfrm>
            <a:off x="3909203" y="3294379"/>
            <a:ext cx="2021385" cy="2021384"/>
          </a:xfrm>
          <a:prstGeom prst="pie">
            <a:avLst>
              <a:gd name="adj1" fmla="val 5452882"/>
              <a:gd name="adj2" fmla="val 18540436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D0AEC9D-73C8-FF48-B31D-6A3FB1ACEA55}"/>
              </a:ext>
            </a:extLst>
          </p:cNvPr>
          <p:cNvSpPr>
            <a:spLocks noChangeAspect="1"/>
          </p:cNvSpPr>
          <p:nvPr/>
        </p:nvSpPr>
        <p:spPr>
          <a:xfrm>
            <a:off x="6512065" y="2515903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e 14">
            <a:extLst>
              <a:ext uri="{FF2B5EF4-FFF2-40B4-BE49-F238E27FC236}">
                <a16:creationId xmlns:a16="http://schemas.microsoft.com/office/drawing/2014/main" id="{C1E43703-525A-EF4A-9572-0F9A858FA877}"/>
              </a:ext>
            </a:extLst>
          </p:cNvPr>
          <p:cNvSpPr>
            <a:spLocks noChangeAspect="1"/>
          </p:cNvSpPr>
          <p:nvPr/>
        </p:nvSpPr>
        <p:spPr>
          <a:xfrm>
            <a:off x="6512065" y="2515903"/>
            <a:ext cx="2021385" cy="2021384"/>
          </a:xfrm>
          <a:prstGeom prst="pie">
            <a:avLst>
              <a:gd name="adj1" fmla="val 6702871"/>
              <a:gd name="adj2" fmla="val 20362323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353EB6-8FA4-D44E-8BA9-357DE712C265}"/>
              </a:ext>
            </a:extLst>
          </p:cNvPr>
          <p:cNvSpPr>
            <a:spLocks noChangeAspect="1"/>
          </p:cNvSpPr>
          <p:nvPr/>
        </p:nvSpPr>
        <p:spPr>
          <a:xfrm>
            <a:off x="9114928" y="3294379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e 19">
            <a:extLst>
              <a:ext uri="{FF2B5EF4-FFF2-40B4-BE49-F238E27FC236}">
                <a16:creationId xmlns:a16="http://schemas.microsoft.com/office/drawing/2014/main" id="{C6620453-B3B3-1142-8D1C-210639F9586F}"/>
              </a:ext>
            </a:extLst>
          </p:cNvPr>
          <p:cNvSpPr>
            <a:spLocks noChangeAspect="1"/>
          </p:cNvSpPr>
          <p:nvPr/>
        </p:nvSpPr>
        <p:spPr>
          <a:xfrm>
            <a:off x="9114928" y="3294379"/>
            <a:ext cx="2021385" cy="2021384"/>
          </a:xfrm>
          <a:prstGeom prst="pie">
            <a:avLst>
              <a:gd name="adj1" fmla="val 3368644"/>
              <a:gd name="adj2" fmla="val 17248885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CBBB19B8-8F57-124E-94E4-A2A4B3826CB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01084" y="3386260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630F743-62F3-714D-AF74-049D3F06519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98222" y="2607784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4EB56616-F480-A946-8DC2-60FD131A7E3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3946" y="2607784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6B00D20F-D4BE-2744-BF44-0C725A75CF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06809" y="3386260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893083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64">
            <a:extLst>
              <a:ext uri="{FF2B5EF4-FFF2-40B4-BE49-F238E27FC236}">
                <a16:creationId xmlns:a16="http://schemas.microsoft.com/office/drawing/2014/main" id="{A65EE35B-0E1E-CC4A-BFA1-08B7F65D1333}"/>
              </a:ext>
            </a:extLst>
          </p:cNvPr>
          <p:cNvSpPr/>
          <p:nvPr userDrawn="1"/>
        </p:nvSpPr>
        <p:spPr>
          <a:xfrm flipH="1" flipV="1">
            <a:off x="1" y="3893129"/>
            <a:ext cx="2964871" cy="2964871"/>
          </a:xfrm>
          <a:custGeom>
            <a:avLst/>
            <a:gdLst>
              <a:gd name="connsiteX0" fmla="*/ 0 w 5544458"/>
              <a:gd name="connsiteY0" fmla="*/ 0 h 5544457"/>
              <a:gd name="connsiteX1" fmla="*/ 5544458 w 5544458"/>
              <a:gd name="connsiteY1" fmla="*/ 0 h 5544457"/>
              <a:gd name="connsiteX2" fmla="*/ 5544458 w 5544458"/>
              <a:gd name="connsiteY2" fmla="*/ 5544457 h 5544457"/>
              <a:gd name="connsiteX3" fmla="*/ 5544457 w 5544458"/>
              <a:gd name="connsiteY3" fmla="*/ 5544457 h 5544457"/>
              <a:gd name="connsiteX4" fmla="*/ 0 w 5544458"/>
              <a:gd name="connsiteY4" fmla="*/ 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458" h="5544457">
                <a:moveTo>
                  <a:pt x="0" y="0"/>
                </a:moveTo>
                <a:lnTo>
                  <a:pt x="5544458" y="0"/>
                </a:lnTo>
                <a:lnTo>
                  <a:pt x="5544458" y="5544457"/>
                </a:lnTo>
                <a:lnTo>
                  <a:pt x="5544457" y="5544457"/>
                </a:lnTo>
                <a:cubicBezTo>
                  <a:pt x="2482338" y="5544457"/>
                  <a:pt x="0" y="306211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A99FBC2B-D4C2-1C45-9C7C-86F7058F59F4}"/>
              </a:ext>
            </a:extLst>
          </p:cNvPr>
          <p:cNvSpPr>
            <a:spLocks noChangeAspect="1"/>
          </p:cNvSpPr>
          <p:nvPr userDrawn="1"/>
        </p:nvSpPr>
        <p:spPr>
          <a:xfrm>
            <a:off x="1" y="0"/>
            <a:ext cx="4781662" cy="4856205"/>
          </a:xfrm>
          <a:custGeom>
            <a:avLst/>
            <a:gdLst>
              <a:gd name="connsiteX0" fmla="*/ 4583961 w 5450178"/>
              <a:gd name="connsiteY0" fmla="*/ 0 h 5535143"/>
              <a:gd name="connsiteX1" fmla="*/ 0 w 5450178"/>
              <a:gd name="connsiteY1" fmla="*/ 0 h 5535143"/>
              <a:gd name="connsiteX2" fmla="*/ 0 w 5450178"/>
              <a:gd name="connsiteY2" fmla="*/ 4746148 h 5535143"/>
              <a:gd name="connsiteX3" fmla="*/ 36797 w 5450178"/>
              <a:gd name="connsiteY3" fmla="*/ 4779591 h 5535143"/>
              <a:gd name="connsiteX4" fmla="*/ 2141453 w 5450178"/>
              <a:gd name="connsiteY4" fmla="*/ 5535143 h 5535143"/>
              <a:gd name="connsiteX5" fmla="*/ 5450178 w 5450178"/>
              <a:gd name="connsiteY5" fmla="*/ 2226418 h 5535143"/>
              <a:gd name="connsiteX6" fmla="*/ 4694626 w 5450178"/>
              <a:gd name="connsiteY6" fmla="*/ 121762 h 5535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0178" h="5535143">
                <a:moveTo>
                  <a:pt x="4583961" y="0"/>
                </a:moveTo>
                <a:lnTo>
                  <a:pt x="0" y="0"/>
                </a:lnTo>
                <a:lnTo>
                  <a:pt x="0" y="4746148"/>
                </a:lnTo>
                <a:lnTo>
                  <a:pt x="36797" y="4779591"/>
                </a:lnTo>
                <a:cubicBezTo>
                  <a:pt x="608740" y="5251600"/>
                  <a:pt x="1341984" y="5535143"/>
                  <a:pt x="2141453" y="5535143"/>
                </a:cubicBezTo>
                <a:cubicBezTo>
                  <a:pt x="3968811" y="5535143"/>
                  <a:pt x="5450178" y="4053776"/>
                  <a:pt x="5450178" y="2226418"/>
                </a:cubicBezTo>
                <a:cubicBezTo>
                  <a:pt x="5450178" y="1426949"/>
                  <a:pt x="5166635" y="693705"/>
                  <a:pt x="4694626" y="121762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bg2">
                  <a:alpha val="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algn="ctr" defTabSz="914400" rtl="0" eaLnBrk="1" latinLnBrk="0" hangingPunct="1"/>
            <a:endParaRPr lang="en-EG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D341A4BA-8303-F544-AF9A-49D074D5781D}"/>
              </a:ext>
            </a:extLst>
          </p:cNvPr>
          <p:cNvSpPr>
            <a:spLocks noChangeAspect="1"/>
          </p:cNvSpPr>
          <p:nvPr userDrawn="1"/>
        </p:nvSpPr>
        <p:spPr>
          <a:xfrm>
            <a:off x="-1083210" y="-1000897"/>
            <a:ext cx="6042454" cy="6042454"/>
          </a:xfrm>
          <a:prstGeom prst="arc">
            <a:avLst>
              <a:gd name="adj1" fmla="val 20514360"/>
              <a:gd name="adj2" fmla="val 6741664"/>
            </a:avLst>
          </a:prstGeom>
          <a:noFill/>
          <a:ln w="4445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BFD968D-5EC4-8444-9A9C-4FAF054C05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1"/>
            <a:ext cx="4526153" cy="4596713"/>
          </a:xfrm>
          <a:custGeom>
            <a:avLst/>
            <a:gdLst>
              <a:gd name="connsiteX0" fmla="*/ 0 w 5390016"/>
              <a:gd name="connsiteY0" fmla="*/ 0 h 5474043"/>
              <a:gd name="connsiteX1" fmla="*/ 4533361 w 5390016"/>
              <a:gd name="connsiteY1" fmla="*/ 0 h 5474043"/>
              <a:gd name="connsiteX2" fmla="*/ 4642804 w 5390016"/>
              <a:gd name="connsiteY2" fmla="*/ 120418 h 5474043"/>
              <a:gd name="connsiteX3" fmla="*/ 5390016 w 5390016"/>
              <a:gd name="connsiteY3" fmla="*/ 2201842 h 5474043"/>
              <a:gd name="connsiteX4" fmla="*/ 2117815 w 5390016"/>
              <a:gd name="connsiteY4" fmla="*/ 5474043 h 5474043"/>
              <a:gd name="connsiteX5" fmla="*/ 36391 w 5390016"/>
              <a:gd name="connsiteY5" fmla="*/ 4726831 h 5474043"/>
              <a:gd name="connsiteX6" fmla="*/ 0 w 5390016"/>
              <a:gd name="connsiteY6" fmla="*/ 4693758 h 5474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90016" h="5474043">
                <a:moveTo>
                  <a:pt x="0" y="0"/>
                </a:moveTo>
                <a:lnTo>
                  <a:pt x="4533361" y="0"/>
                </a:lnTo>
                <a:lnTo>
                  <a:pt x="4642804" y="120418"/>
                </a:lnTo>
                <a:cubicBezTo>
                  <a:pt x="5109603" y="686048"/>
                  <a:pt x="5390016" y="1411198"/>
                  <a:pt x="5390016" y="2201842"/>
                </a:cubicBezTo>
                <a:cubicBezTo>
                  <a:pt x="5390016" y="4009028"/>
                  <a:pt x="3925001" y="5474043"/>
                  <a:pt x="2117815" y="5474043"/>
                </a:cubicBezTo>
                <a:cubicBezTo>
                  <a:pt x="1327171" y="5474043"/>
                  <a:pt x="602021" y="5193630"/>
                  <a:pt x="36391" y="4726831"/>
                </a:cubicBezTo>
                <a:lnTo>
                  <a:pt x="0" y="4693758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73679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FF2B5EF4-FFF2-40B4-BE49-F238E27FC236}">
                <a16:creationId xmlns:a16="http://schemas.microsoft.com/office/drawing/2014/main" id="{57700BCD-2784-7C4C-9A44-CF19447DA4B6}"/>
              </a:ext>
            </a:extLst>
          </p:cNvPr>
          <p:cNvSpPr/>
          <p:nvPr userDrawn="1"/>
        </p:nvSpPr>
        <p:spPr>
          <a:xfrm>
            <a:off x="7940768" y="0"/>
            <a:ext cx="4251232" cy="3888515"/>
          </a:xfrm>
          <a:custGeom>
            <a:avLst/>
            <a:gdLst>
              <a:gd name="connsiteX0" fmla="*/ 335545 w 4251232"/>
              <a:gd name="connsiteY0" fmla="*/ 0 h 3888515"/>
              <a:gd name="connsiteX1" fmla="*/ 4251232 w 4251232"/>
              <a:gd name="connsiteY1" fmla="*/ 0 h 3888515"/>
              <a:gd name="connsiteX2" fmla="*/ 4251232 w 4251232"/>
              <a:gd name="connsiteY2" fmla="*/ 3307200 h 3888515"/>
              <a:gd name="connsiteX3" fmla="*/ 4070054 w 4251232"/>
              <a:gd name="connsiteY3" fmla="*/ 3442683 h 3888515"/>
              <a:gd name="connsiteX4" fmla="*/ 2610499 w 4251232"/>
              <a:gd name="connsiteY4" fmla="*/ 3888515 h 3888515"/>
              <a:gd name="connsiteX5" fmla="*/ 0 w 4251232"/>
              <a:gd name="connsiteY5" fmla="*/ 1278016 h 3888515"/>
              <a:gd name="connsiteX6" fmla="*/ 315073 w 4251232"/>
              <a:gd name="connsiteY6" fmla="*/ 33697 h 3888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1232" h="3888515">
                <a:moveTo>
                  <a:pt x="335545" y="0"/>
                </a:moveTo>
                <a:lnTo>
                  <a:pt x="4251232" y="0"/>
                </a:lnTo>
                <a:lnTo>
                  <a:pt x="4251232" y="3307200"/>
                </a:lnTo>
                <a:lnTo>
                  <a:pt x="4070054" y="3442683"/>
                </a:lnTo>
                <a:cubicBezTo>
                  <a:pt x="3653416" y="3724158"/>
                  <a:pt x="3151151" y="3888515"/>
                  <a:pt x="2610499" y="3888515"/>
                </a:cubicBezTo>
                <a:cubicBezTo>
                  <a:pt x="1168760" y="3888515"/>
                  <a:pt x="0" y="2719755"/>
                  <a:pt x="0" y="1278016"/>
                </a:cubicBezTo>
                <a:cubicBezTo>
                  <a:pt x="0" y="827473"/>
                  <a:pt x="114137" y="403587"/>
                  <a:pt x="315073" y="33697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bg2">
                  <a:alpha val="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EG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D0502B45-A809-3B41-B2D2-6F26190996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178086" y="0"/>
            <a:ext cx="4013914" cy="3651197"/>
          </a:xfrm>
          <a:custGeom>
            <a:avLst/>
            <a:gdLst>
              <a:gd name="connsiteX0" fmla="*/ 375624 w 4013914"/>
              <a:gd name="connsiteY0" fmla="*/ 0 h 3651197"/>
              <a:gd name="connsiteX1" fmla="*/ 4013914 w 4013914"/>
              <a:gd name="connsiteY1" fmla="*/ 0 h 3651197"/>
              <a:gd name="connsiteX2" fmla="*/ 4013914 w 4013914"/>
              <a:gd name="connsiteY2" fmla="*/ 2990063 h 3651197"/>
              <a:gd name="connsiteX3" fmla="*/ 3882745 w 4013914"/>
              <a:gd name="connsiteY3" fmla="*/ 3109278 h 3651197"/>
              <a:gd name="connsiteX4" fmla="*/ 2373181 w 4013914"/>
              <a:gd name="connsiteY4" fmla="*/ 3651197 h 3651197"/>
              <a:gd name="connsiteX5" fmla="*/ 0 w 4013914"/>
              <a:gd name="connsiteY5" fmla="*/ 1278016 h 3651197"/>
              <a:gd name="connsiteX6" fmla="*/ 286430 w 4013914"/>
              <a:gd name="connsiteY6" fmla="*/ 146817 h 3651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13914" h="3651197">
                <a:moveTo>
                  <a:pt x="375624" y="0"/>
                </a:moveTo>
                <a:lnTo>
                  <a:pt x="4013914" y="0"/>
                </a:lnTo>
                <a:lnTo>
                  <a:pt x="4013914" y="2990063"/>
                </a:lnTo>
                <a:lnTo>
                  <a:pt x="3882745" y="3109278"/>
                </a:lnTo>
                <a:cubicBezTo>
                  <a:pt x="3472519" y="3447826"/>
                  <a:pt x="2946600" y="3651197"/>
                  <a:pt x="2373181" y="3651197"/>
                </a:cubicBezTo>
                <a:cubicBezTo>
                  <a:pt x="1062509" y="3651197"/>
                  <a:pt x="0" y="2588688"/>
                  <a:pt x="0" y="1278016"/>
                </a:cubicBezTo>
                <a:cubicBezTo>
                  <a:pt x="0" y="868431"/>
                  <a:pt x="103761" y="483081"/>
                  <a:pt x="286430" y="146817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2468FB6-8534-CD48-9A83-2E37EA14E505}"/>
              </a:ext>
            </a:extLst>
          </p:cNvPr>
          <p:cNvGrpSpPr/>
          <p:nvPr userDrawn="1"/>
        </p:nvGrpSpPr>
        <p:grpSpPr>
          <a:xfrm flipH="1" flipV="1">
            <a:off x="9626599" y="4292600"/>
            <a:ext cx="2565400" cy="2565400"/>
            <a:chOff x="1" y="0"/>
            <a:chExt cx="2964871" cy="2964871"/>
          </a:xfrm>
        </p:grpSpPr>
        <p:sp>
          <p:nvSpPr>
            <p:cNvPr id="4" name="Freeform: Shape 64">
              <a:extLst>
                <a:ext uri="{FF2B5EF4-FFF2-40B4-BE49-F238E27FC236}">
                  <a16:creationId xmlns:a16="http://schemas.microsoft.com/office/drawing/2014/main" id="{FE135B3D-5B81-E349-91FE-B94B5B8E9C0A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08">
              <a:extLst>
                <a:ext uri="{FF2B5EF4-FFF2-40B4-BE49-F238E27FC236}">
                  <a16:creationId xmlns:a16="http://schemas.microsoft.com/office/drawing/2014/main" id="{A42191B9-E3A1-FA4C-B104-16911D23D9BB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47448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5EA27C6-F96D-BA4C-B4B4-43A24E99BE95}"/>
              </a:ext>
            </a:extLst>
          </p:cNvPr>
          <p:cNvGrpSpPr/>
          <p:nvPr userDrawn="1"/>
        </p:nvGrpSpPr>
        <p:grpSpPr>
          <a:xfrm>
            <a:off x="-869469" y="-186580"/>
            <a:ext cx="6709139" cy="5877516"/>
            <a:chOff x="-592743" y="-102358"/>
            <a:chExt cx="6433127" cy="5635717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EBF98FB7-2B56-8343-8C62-3DDB30B702F6}"/>
                </a:ext>
              </a:extLst>
            </p:cNvPr>
            <p:cNvSpPr/>
            <p:nvPr/>
          </p:nvSpPr>
          <p:spPr>
            <a:xfrm flipH="1">
              <a:off x="238064" y="76919"/>
              <a:ext cx="5602320" cy="5249306"/>
            </a:xfrm>
            <a:custGeom>
              <a:avLst/>
              <a:gdLst>
                <a:gd name="connsiteX0" fmla="*/ 5084171 w 5602320"/>
                <a:gd name="connsiteY0" fmla="*/ 0 h 5249306"/>
                <a:gd name="connsiteX1" fmla="*/ 530728 w 5602320"/>
                <a:gd name="connsiteY1" fmla="*/ 1 h 5249306"/>
                <a:gd name="connsiteX2" fmla="*/ 471272 w 5602320"/>
                <a:gd name="connsiteY2" fmla="*/ 80140 h 5249306"/>
                <a:gd name="connsiteX3" fmla="*/ 1092628 w 5602320"/>
                <a:gd name="connsiteY3" fmla="*/ 4156677 h 5249306"/>
                <a:gd name="connsiteX4" fmla="*/ 5506906 w 5602320"/>
                <a:gd name="connsiteY4" fmla="*/ 4495055 h 5249306"/>
                <a:gd name="connsiteX5" fmla="*/ 5602320 w 5602320"/>
                <a:gd name="connsiteY5" fmla="*/ 4393843 h 5249306"/>
                <a:gd name="connsiteX6" fmla="*/ 5602320 w 5602320"/>
                <a:gd name="connsiteY6" fmla="*/ 1152795 h 5249306"/>
                <a:gd name="connsiteX7" fmla="*/ 5602320 w 5602320"/>
                <a:gd name="connsiteY7" fmla="*/ 1 h 5249306"/>
                <a:gd name="connsiteX8" fmla="*/ 5084172 w 5602320"/>
                <a:gd name="connsiteY8" fmla="*/ 1 h 5249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02320" h="5249306">
                  <a:moveTo>
                    <a:pt x="5084171" y="0"/>
                  </a:moveTo>
                  <a:lnTo>
                    <a:pt x="530728" y="1"/>
                  </a:lnTo>
                  <a:lnTo>
                    <a:pt x="471272" y="80140"/>
                  </a:lnTo>
                  <a:cubicBezTo>
                    <a:pt x="-332669" y="1232657"/>
                    <a:pt x="-96743" y="2967306"/>
                    <a:pt x="1092628" y="4156677"/>
                  </a:cubicBezTo>
                  <a:cubicBezTo>
                    <a:pt x="2405038" y="5469087"/>
                    <a:pt x="4381377" y="5620583"/>
                    <a:pt x="5506906" y="4495055"/>
                  </a:cubicBezTo>
                  <a:lnTo>
                    <a:pt x="5602320" y="4393843"/>
                  </a:lnTo>
                  <a:lnTo>
                    <a:pt x="5602320" y="1152795"/>
                  </a:lnTo>
                  <a:lnTo>
                    <a:pt x="5602320" y="1"/>
                  </a:lnTo>
                  <a:lnTo>
                    <a:pt x="50841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BB0B3A9-9D82-E44E-970B-D378CD5E0021}"/>
                </a:ext>
              </a:extLst>
            </p:cNvPr>
            <p:cNvSpPr/>
            <p:nvPr/>
          </p:nvSpPr>
          <p:spPr>
            <a:xfrm rot="8959401">
              <a:off x="-592743" y="-102358"/>
              <a:ext cx="6073227" cy="5635717"/>
            </a:xfrm>
            <a:custGeom>
              <a:avLst/>
              <a:gdLst>
                <a:gd name="connsiteX0" fmla="*/ 2686718 w 6073227"/>
                <a:gd name="connsiteY0" fmla="*/ 4783570 h 5635717"/>
                <a:gd name="connsiteX1" fmla="*/ 2762187 w 6073227"/>
                <a:gd name="connsiteY1" fmla="*/ 4780310 h 5635717"/>
                <a:gd name="connsiteX2" fmla="*/ 5154697 w 6073227"/>
                <a:gd name="connsiteY2" fmla="*/ 2512133 h 5635717"/>
                <a:gd name="connsiteX3" fmla="*/ 2762188 w 6073227"/>
                <a:gd name="connsiteY3" fmla="*/ 243956 h 5635717"/>
                <a:gd name="connsiteX4" fmla="*/ 2493096 w 6073227"/>
                <a:gd name="connsiteY4" fmla="*/ 232332 h 5635717"/>
                <a:gd name="connsiteX5" fmla="*/ 2202701 w 6073227"/>
                <a:gd name="connsiteY5" fmla="*/ 267393 h 5635717"/>
                <a:gd name="connsiteX6" fmla="*/ 1878303 w 6073227"/>
                <a:gd name="connsiteY6" fmla="*/ 335457 h 5635717"/>
                <a:gd name="connsiteX7" fmla="*/ 1560982 w 6073227"/>
                <a:gd name="connsiteY7" fmla="*/ 431244 h 5635717"/>
                <a:gd name="connsiteX8" fmla="*/ 1342595 w 6073227"/>
                <a:gd name="connsiteY8" fmla="*/ 518425 h 5635717"/>
                <a:gd name="connsiteX9" fmla="*/ 1421638 w 6073227"/>
                <a:gd name="connsiteY9" fmla="*/ 468357 h 5635717"/>
                <a:gd name="connsiteX10" fmla="*/ 2306025 w 6073227"/>
                <a:gd name="connsiteY10" fmla="*/ 111393 h 5635717"/>
                <a:gd name="connsiteX11" fmla="*/ 4688554 w 6073227"/>
                <a:gd name="connsiteY11" fmla="*/ 357494 h 5635717"/>
                <a:gd name="connsiteX12" fmla="*/ 6045059 w 6073227"/>
                <a:gd name="connsiteY12" fmla="*/ 1923799 h 5635717"/>
                <a:gd name="connsiteX13" fmla="*/ 6073227 w 6073227"/>
                <a:gd name="connsiteY13" fmla="*/ 2022346 h 5635717"/>
                <a:gd name="connsiteX14" fmla="*/ 5759490 w 6073227"/>
                <a:gd name="connsiteY14" fmla="*/ 2551232 h 5635717"/>
                <a:gd name="connsiteX15" fmla="*/ 5753477 w 6073227"/>
                <a:gd name="connsiteY15" fmla="*/ 2480148 h 5635717"/>
                <a:gd name="connsiteX16" fmla="*/ 5701968 w 6073227"/>
                <a:gd name="connsiteY16" fmla="*/ 2218945 h 5635717"/>
                <a:gd name="connsiteX17" fmla="*/ 4782748 w 6073227"/>
                <a:gd name="connsiteY17" fmla="*/ 854716 h 5635717"/>
                <a:gd name="connsiteX18" fmla="*/ 4672947 w 6073227"/>
                <a:gd name="connsiteY18" fmla="*/ 779193 h 5635717"/>
                <a:gd name="connsiteX19" fmla="*/ 4725678 w 6073227"/>
                <a:gd name="connsiteY19" fmla="*/ 821811 h 5635717"/>
                <a:gd name="connsiteX20" fmla="*/ 5491707 w 6073227"/>
                <a:gd name="connsiteY20" fmla="*/ 2466351 h 5635717"/>
                <a:gd name="connsiteX21" fmla="*/ 2876318 w 6073227"/>
                <a:gd name="connsiteY21" fmla="*/ 4792084 h 5635717"/>
                <a:gd name="connsiteX22" fmla="*/ 974886 w 6073227"/>
                <a:gd name="connsiteY22" fmla="*/ 4097033 h 5635717"/>
                <a:gd name="connsiteX23" fmla="*/ 40703 w 6073227"/>
                <a:gd name="connsiteY23" fmla="*/ 2868356 h 5635717"/>
                <a:gd name="connsiteX24" fmla="*/ 1794480 w 6073227"/>
                <a:gd name="connsiteY24" fmla="*/ 461981 h 5635717"/>
                <a:gd name="connsiteX25" fmla="*/ 1953643 w 6073227"/>
                <a:gd name="connsiteY25" fmla="*/ 434777 h 5635717"/>
                <a:gd name="connsiteX26" fmla="*/ 1891492 w 6073227"/>
                <a:gd name="connsiteY26" fmla="*/ 451133 h 5635717"/>
                <a:gd name="connsiteX27" fmla="*/ 312597 w 6073227"/>
                <a:gd name="connsiteY27" fmla="*/ 2769361 h 5635717"/>
                <a:gd name="connsiteX28" fmla="*/ 2940360 w 6073227"/>
                <a:gd name="connsiteY28" fmla="*/ 4182930 h 5635717"/>
                <a:gd name="connsiteX29" fmla="*/ 3164757 w 6073227"/>
                <a:gd name="connsiteY29" fmla="*/ 4123878 h 5635717"/>
                <a:gd name="connsiteX30" fmla="*/ 3319725 w 6073227"/>
                <a:gd name="connsiteY30" fmla="*/ 4068364 h 5635717"/>
                <a:gd name="connsiteX31" fmla="*/ 3263172 w 6073227"/>
                <a:gd name="connsiteY31" fmla="*/ 4101409 h 5635717"/>
                <a:gd name="connsiteX32" fmla="*/ 2635509 w 6073227"/>
                <a:gd name="connsiteY32" fmla="*/ 4328957 h 5635717"/>
                <a:gd name="connsiteX33" fmla="*/ 974886 w 6073227"/>
                <a:gd name="connsiteY33" fmla="*/ 4097033 h 5635717"/>
                <a:gd name="connsiteX34" fmla="*/ 3478736 w 6073227"/>
                <a:gd name="connsiteY34" fmla="*/ 5635717 h 5635717"/>
                <a:gd name="connsiteX35" fmla="*/ 3566625 w 6073227"/>
                <a:gd name="connsiteY35" fmla="*/ 5609187 h 5635717"/>
                <a:gd name="connsiteX36" fmla="*/ 3849498 w 6073227"/>
                <a:gd name="connsiteY36" fmla="*/ 5497143 h 5635717"/>
                <a:gd name="connsiteX37" fmla="*/ 4079196 w 6073227"/>
                <a:gd name="connsiteY37" fmla="*/ 5383796 h 5635717"/>
                <a:gd name="connsiteX38" fmla="*/ 4013238 w 6073227"/>
                <a:gd name="connsiteY38" fmla="*/ 5494986 h 5635717"/>
                <a:gd name="connsiteX39" fmla="*/ 3704560 w 6073227"/>
                <a:gd name="connsiteY39" fmla="*/ 5588736 h 563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73227" h="5635717">
                  <a:moveTo>
                    <a:pt x="2686718" y="4783570"/>
                  </a:moveTo>
                  <a:lnTo>
                    <a:pt x="2762187" y="4780310"/>
                  </a:lnTo>
                  <a:cubicBezTo>
                    <a:pt x="4106024" y="4663553"/>
                    <a:pt x="5154697" y="3692614"/>
                    <a:pt x="5154697" y="2512133"/>
                  </a:cubicBezTo>
                  <a:cubicBezTo>
                    <a:pt x="5154697" y="1331651"/>
                    <a:pt x="4106024" y="360712"/>
                    <a:pt x="2762188" y="243956"/>
                  </a:cubicBezTo>
                  <a:lnTo>
                    <a:pt x="2493096" y="232332"/>
                  </a:lnTo>
                  <a:lnTo>
                    <a:pt x="2202701" y="267393"/>
                  </a:lnTo>
                  <a:cubicBezTo>
                    <a:pt x="2094865" y="285164"/>
                    <a:pt x="1986625" y="307799"/>
                    <a:pt x="1878303" y="335457"/>
                  </a:cubicBezTo>
                  <a:cubicBezTo>
                    <a:pt x="1769979" y="363116"/>
                    <a:pt x="1664137" y="395142"/>
                    <a:pt x="1560982" y="431244"/>
                  </a:cubicBezTo>
                  <a:lnTo>
                    <a:pt x="1342595" y="518425"/>
                  </a:lnTo>
                  <a:lnTo>
                    <a:pt x="1421638" y="468357"/>
                  </a:lnTo>
                  <a:cubicBezTo>
                    <a:pt x="1690515" y="314469"/>
                    <a:pt x="1987106" y="192823"/>
                    <a:pt x="2306025" y="111393"/>
                  </a:cubicBezTo>
                  <a:cubicBezTo>
                    <a:pt x="3156478" y="-105754"/>
                    <a:pt x="4004685" y="4194"/>
                    <a:pt x="4688554" y="357494"/>
                  </a:cubicBezTo>
                  <a:cubicBezTo>
                    <a:pt x="5329681" y="688711"/>
                    <a:pt x="5826369" y="1233813"/>
                    <a:pt x="6045059" y="1923799"/>
                  </a:cubicBezTo>
                  <a:lnTo>
                    <a:pt x="6073227" y="2022346"/>
                  </a:lnTo>
                  <a:lnTo>
                    <a:pt x="5759490" y="2551232"/>
                  </a:lnTo>
                  <a:lnTo>
                    <a:pt x="5753477" y="2480148"/>
                  </a:lnTo>
                  <a:cubicBezTo>
                    <a:pt x="5741265" y="2392973"/>
                    <a:pt x="5724152" y="2305826"/>
                    <a:pt x="5701968" y="2218945"/>
                  </a:cubicBezTo>
                  <a:cubicBezTo>
                    <a:pt x="5559996" y="1662914"/>
                    <a:pt x="5230525" y="1196810"/>
                    <a:pt x="4782748" y="854716"/>
                  </a:cubicBezTo>
                  <a:lnTo>
                    <a:pt x="4672947" y="779193"/>
                  </a:lnTo>
                  <a:lnTo>
                    <a:pt x="4725678" y="821811"/>
                  </a:lnTo>
                  <a:cubicBezTo>
                    <a:pt x="5198970" y="1242686"/>
                    <a:pt x="5491707" y="1824118"/>
                    <a:pt x="5491707" y="2466351"/>
                  </a:cubicBezTo>
                  <a:cubicBezTo>
                    <a:pt x="5491707" y="3750818"/>
                    <a:pt x="4320758" y="4792084"/>
                    <a:pt x="2876318" y="4792084"/>
                  </a:cubicBezTo>
                  <a:close/>
                  <a:moveTo>
                    <a:pt x="974886" y="4097033"/>
                  </a:moveTo>
                  <a:cubicBezTo>
                    <a:pt x="505318" y="3832716"/>
                    <a:pt x="156824" y="3402274"/>
                    <a:pt x="40703" y="2868356"/>
                  </a:cubicBezTo>
                  <a:cubicBezTo>
                    <a:pt x="-191542" y="1800520"/>
                    <a:pt x="593652" y="723149"/>
                    <a:pt x="1794480" y="461981"/>
                  </a:cubicBezTo>
                  <a:lnTo>
                    <a:pt x="1953643" y="434777"/>
                  </a:lnTo>
                  <a:lnTo>
                    <a:pt x="1891492" y="451133"/>
                  </a:lnTo>
                  <a:cubicBezTo>
                    <a:pt x="795409" y="791177"/>
                    <a:pt x="99154" y="1787973"/>
                    <a:pt x="312597" y="2769361"/>
                  </a:cubicBezTo>
                  <a:cubicBezTo>
                    <a:pt x="540268" y="3816175"/>
                    <a:pt x="1716759" y="4449052"/>
                    <a:pt x="2940360" y="4182930"/>
                  </a:cubicBezTo>
                  <a:cubicBezTo>
                    <a:pt x="3016836" y="4166298"/>
                    <a:pt x="3091685" y="4146547"/>
                    <a:pt x="3164757" y="4123878"/>
                  </a:cubicBezTo>
                  <a:lnTo>
                    <a:pt x="3319725" y="4068364"/>
                  </a:lnTo>
                  <a:lnTo>
                    <a:pt x="3263172" y="4101409"/>
                  </a:lnTo>
                  <a:cubicBezTo>
                    <a:pt x="3071208" y="4202323"/>
                    <a:pt x="2860665" y="4279987"/>
                    <a:pt x="2635509" y="4328957"/>
                  </a:cubicBezTo>
                  <a:cubicBezTo>
                    <a:pt x="2035095" y="4459541"/>
                    <a:pt x="1444455" y="4361349"/>
                    <a:pt x="974886" y="4097033"/>
                  </a:cubicBezTo>
                  <a:close/>
                  <a:moveTo>
                    <a:pt x="3478736" y="5635717"/>
                  </a:moveTo>
                  <a:lnTo>
                    <a:pt x="3566625" y="5609187"/>
                  </a:lnTo>
                  <a:cubicBezTo>
                    <a:pt x="3663332" y="5575341"/>
                    <a:pt x="3757680" y="5537912"/>
                    <a:pt x="3849498" y="5497143"/>
                  </a:cubicBezTo>
                  <a:lnTo>
                    <a:pt x="4079196" y="5383796"/>
                  </a:lnTo>
                  <a:lnTo>
                    <a:pt x="4013238" y="5494986"/>
                  </a:lnTo>
                  <a:lnTo>
                    <a:pt x="3704560" y="558873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228600" dist="508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F84F909-4FE3-D442-96FC-9B8896A76B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404" y="730075"/>
            <a:ext cx="4579555" cy="4503704"/>
          </a:xfrm>
          <a:custGeom>
            <a:avLst/>
            <a:gdLst>
              <a:gd name="connsiteX0" fmla="*/ 2600428 w 4607093"/>
              <a:gd name="connsiteY0" fmla="*/ 275 h 4530786"/>
              <a:gd name="connsiteX1" fmla="*/ 4128662 w 4607093"/>
              <a:gd name="connsiteY1" fmla="*/ 688582 h 4530786"/>
              <a:gd name="connsiteX2" fmla="*/ 3708808 w 4607093"/>
              <a:gd name="connsiteY2" fmla="*/ 3891943 h 4530786"/>
              <a:gd name="connsiteX3" fmla="*/ 478432 w 4607093"/>
              <a:gd name="connsiteY3" fmla="*/ 3842205 h 4530786"/>
              <a:gd name="connsiteX4" fmla="*/ 898286 w 4607093"/>
              <a:gd name="connsiteY4" fmla="*/ 638843 h 4530786"/>
              <a:gd name="connsiteX5" fmla="*/ 2600428 w 4607093"/>
              <a:gd name="connsiteY5" fmla="*/ 275 h 453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093" h="4530786">
                <a:moveTo>
                  <a:pt x="2600428" y="275"/>
                </a:moveTo>
                <a:cubicBezTo>
                  <a:pt x="3185012" y="9276"/>
                  <a:pt x="3740610" y="239422"/>
                  <a:pt x="4128662" y="688582"/>
                </a:cubicBezTo>
                <a:cubicBezTo>
                  <a:pt x="4904766" y="1586901"/>
                  <a:pt x="4716791" y="3021095"/>
                  <a:pt x="3708808" y="3891943"/>
                </a:cubicBezTo>
                <a:cubicBezTo>
                  <a:pt x="2700825" y="4762792"/>
                  <a:pt x="1254537" y="4740523"/>
                  <a:pt x="478432" y="3842205"/>
                </a:cubicBezTo>
                <a:cubicBezTo>
                  <a:pt x="-297672" y="2943886"/>
                  <a:pt x="-109697" y="1509692"/>
                  <a:pt x="898286" y="638843"/>
                </a:cubicBezTo>
                <a:cubicBezTo>
                  <a:pt x="1402277" y="203418"/>
                  <a:pt x="2015845" y="-8726"/>
                  <a:pt x="2600428" y="275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4F253532-88A6-1346-97EC-BC4C3E4BDA7A}"/>
              </a:ext>
            </a:extLst>
          </p:cNvPr>
          <p:cNvSpPr/>
          <p:nvPr userDrawn="1"/>
        </p:nvSpPr>
        <p:spPr>
          <a:xfrm flipH="1">
            <a:off x="2712606" y="0"/>
            <a:ext cx="6766787" cy="6857999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809842" dist="927100" dir="13500000" sx="74000" sy="74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B1A54AC-1C06-EA46-8F75-2CC5B96A7F05}"/>
              </a:ext>
            </a:extLst>
          </p:cNvPr>
          <p:cNvSpPr/>
          <p:nvPr userDrawn="1"/>
        </p:nvSpPr>
        <p:spPr>
          <a:xfrm flipH="1">
            <a:off x="5425213" y="0"/>
            <a:ext cx="6766787" cy="6857999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809842" dist="927100" dir="13500000" sx="74000" sy="74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04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916604E5-5667-294C-8910-E4A9F25619A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3230" y="1095036"/>
            <a:ext cx="1633547" cy="1633545"/>
          </a:xfrm>
          <a:custGeom>
            <a:avLst/>
            <a:gdLst>
              <a:gd name="connsiteX0" fmla="*/ 816774 w 1633547"/>
              <a:gd name="connsiteY0" fmla="*/ 0 h 1633545"/>
              <a:gd name="connsiteX1" fmla="*/ 1633547 w 1633547"/>
              <a:gd name="connsiteY1" fmla="*/ 816773 h 1633545"/>
              <a:gd name="connsiteX2" fmla="*/ 816774 w 1633547"/>
              <a:gd name="connsiteY2" fmla="*/ 1633545 h 1633545"/>
              <a:gd name="connsiteX3" fmla="*/ 0 w 1633547"/>
              <a:gd name="connsiteY3" fmla="*/ 816773 h 1633545"/>
              <a:gd name="connsiteX4" fmla="*/ 816774 w 1633547"/>
              <a:gd name="connsiteY4" fmla="*/ 0 h 163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547" h="1633545">
                <a:moveTo>
                  <a:pt x="816774" y="0"/>
                </a:moveTo>
                <a:cubicBezTo>
                  <a:pt x="1267866" y="0"/>
                  <a:pt x="1633547" y="365682"/>
                  <a:pt x="1633547" y="816773"/>
                </a:cubicBezTo>
                <a:cubicBezTo>
                  <a:pt x="1633547" y="1267863"/>
                  <a:pt x="1267866" y="1633545"/>
                  <a:pt x="816774" y="1633545"/>
                </a:cubicBezTo>
                <a:cubicBezTo>
                  <a:pt x="365682" y="1633545"/>
                  <a:pt x="0" y="1267863"/>
                  <a:pt x="0" y="816773"/>
                </a:cubicBezTo>
                <a:cubicBezTo>
                  <a:pt x="0" y="365682"/>
                  <a:pt x="365682" y="0"/>
                  <a:pt x="8167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CE16B145-C039-8442-AADF-D76259DBB69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192798" y="1095036"/>
            <a:ext cx="1633547" cy="1633545"/>
          </a:xfrm>
          <a:custGeom>
            <a:avLst/>
            <a:gdLst>
              <a:gd name="connsiteX0" fmla="*/ 816774 w 1633547"/>
              <a:gd name="connsiteY0" fmla="*/ 0 h 1633545"/>
              <a:gd name="connsiteX1" fmla="*/ 1633547 w 1633547"/>
              <a:gd name="connsiteY1" fmla="*/ 816773 h 1633545"/>
              <a:gd name="connsiteX2" fmla="*/ 816774 w 1633547"/>
              <a:gd name="connsiteY2" fmla="*/ 1633545 h 1633545"/>
              <a:gd name="connsiteX3" fmla="*/ 0 w 1633547"/>
              <a:gd name="connsiteY3" fmla="*/ 816773 h 1633545"/>
              <a:gd name="connsiteX4" fmla="*/ 816774 w 1633547"/>
              <a:gd name="connsiteY4" fmla="*/ 0 h 163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547" h="1633545">
                <a:moveTo>
                  <a:pt x="816774" y="0"/>
                </a:moveTo>
                <a:cubicBezTo>
                  <a:pt x="1267866" y="0"/>
                  <a:pt x="1633547" y="365682"/>
                  <a:pt x="1633547" y="816773"/>
                </a:cubicBezTo>
                <a:cubicBezTo>
                  <a:pt x="1633547" y="1267863"/>
                  <a:pt x="1267866" y="1633545"/>
                  <a:pt x="816774" y="1633545"/>
                </a:cubicBezTo>
                <a:cubicBezTo>
                  <a:pt x="365682" y="1633545"/>
                  <a:pt x="0" y="1267863"/>
                  <a:pt x="0" y="816773"/>
                </a:cubicBezTo>
                <a:cubicBezTo>
                  <a:pt x="0" y="365682"/>
                  <a:pt x="365682" y="0"/>
                  <a:pt x="8167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E3576F50-3A9B-DC4F-8B0E-72942B0A20B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3230" y="3788809"/>
            <a:ext cx="1633547" cy="1633545"/>
          </a:xfrm>
          <a:custGeom>
            <a:avLst/>
            <a:gdLst>
              <a:gd name="connsiteX0" fmla="*/ 816774 w 1633547"/>
              <a:gd name="connsiteY0" fmla="*/ 0 h 1633545"/>
              <a:gd name="connsiteX1" fmla="*/ 1633547 w 1633547"/>
              <a:gd name="connsiteY1" fmla="*/ 816773 h 1633545"/>
              <a:gd name="connsiteX2" fmla="*/ 816774 w 1633547"/>
              <a:gd name="connsiteY2" fmla="*/ 1633545 h 1633545"/>
              <a:gd name="connsiteX3" fmla="*/ 0 w 1633547"/>
              <a:gd name="connsiteY3" fmla="*/ 816773 h 1633545"/>
              <a:gd name="connsiteX4" fmla="*/ 816774 w 1633547"/>
              <a:gd name="connsiteY4" fmla="*/ 0 h 163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547" h="1633545">
                <a:moveTo>
                  <a:pt x="816774" y="0"/>
                </a:moveTo>
                <a:cubicBezTo>
                  <a:pt x="1267866" y="0"/>
                  <a:pt x="1633547" y="365682"/>
                  <a:pt x="1633547" y="816773"/>
                </a:cubicBezTo>
                <a:cubicBezTo>
                  <a:pt x="1633547" y="1267863"/>
                  <a:pt x="1267866" y="1633545"/>
                  <a:pt x="816774" y="1633545"/>
                </a:cubicBezTo>
                <a:cubicBezTo>
                  <a:pt x="365682" y="1633545"/>
                  <a:pt x="0" y="1267863"/>
                  <a:pt x="0" y="816773"/>
                </a:cubicBezTo>
                <a:cubicBezTo>
                  <a:pt x="0" y="365682"/>
                  <a:pt x="365682" y="0"/>
                  <a:pt x="8167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4108F08B-337E-B04B-A5C7-F0B9E79AD2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92798" y="3788809"/>
            <a:ext cx="1633547" cy="1633545"/>
          </a:xfrm>
          <a:custGeom>
            <a:avLst/>
            <a:gdLst>
              <a:gd name="connsiteX0" fmla="*/ 816774 w 1633547"/>
              <a:gd name="connsiteY0" fmla="*/ 0 h 1633545"/>
              <a:gd name="connsiteX1" fmla="*/ 1633547 w 1633547"/>
              <a:gd name="connsiteY1" fmla="*/ 816773 h 1633545"/>
              <a:gd name="connsiteX2" fmla="*/ 816774 w 1633547"/>
              <a:gd name="connsiteY2" fmla="*/ 1633545 h 1633545"/>
              <a:gd name="connsiteX3" fmla="*/ 0 w 1633547"/>
              <a:gd name="connsiteY3" fmla="*/ 816773 h 1633545"/>
              <a:gd name="connsiteX4" fmla="*/ 816774 w 1633547"/>
              <a:gd name="connsiteY4" fmla="*/ 0 h 1633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3547" h="1633545">
                <a:moveTo>
                  <a:pt x="816774" y="0"/>
                </a:moveTo>
                <a:cubicBezTo>
                  <a:pt x="1267866" y="0"/>
                  <a:pt x="1633547" y="365682"/>
                  <a:pt x="1633547" y="816773"/>
                </a:cubicBezTo>
                <a:cubicBezTo>
                  <a:pt x="1633547" y="1267863"/>
                  <a:pt x="1267866" y="1633545"/>
                  <a:pt x="816774" y="1633545"/>
                </a:cubicBezTo>
                <a:cubicBezTo>
                  <a:pt x="365682" y="1633545"/>
                  <a:pt x="0" y="1267863"/>
                  <a:pt x="0" y="816773"/>
                </a:cubicBezTo>
                <a:cubicBezTo>
                  <a:pt x="0" y="365682"/>
                  <a:pt x="365682" y="0"/>
                  <a:pt x="8167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2BE33880-A562-284D-B6A0-3BC7CBC9AAB5}"/>
              </a:ext>
            </a:extLst>
          </p:cNvPr>
          <p:cNvSpPr/>
          <p:nvPr userDrawn="1"/>
        </p:nvSpPr>
        <p:spPr>
          <a:xfrm flipV="1">
            <a:off x="0" y="0"/>
            <a:ext cx="4547286" cy="4547286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60400" dir="2700000" sx="76000" sy="76000" algn="tl" rotWithShape="0">
              <a:schemeClr val="tx1">
                <a:alpha val="21405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AE993A30-29CF-8745-87C9-526F946B1CD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55687" y="871211"/>
            <a:ext cx="4554280" cy="2557789"/>
          </a:xfrm>
          <a:custGeom>
            <a:avLst/>
            <a:gdLst>
              <a:gd name="connsiteX0" fmla="*/ 130371 w 4554280"/>
              <a:gd name="connsiteY0" fmla="*/ 0 h 2557789"/>
              <a:gd name="connsiteX1" fmla="*/ 4423909 w 4554280"/>
              <a:gd name="connsiteY1" fmla="*/ 0 h 2557789"/>
              <a:gd name="connsiteX2" fmla="*/ 4554280 w 4554280"/>
              <a:gd name="connsiteY2" fmla="*/ 130371 h 2557789"/>
              <a:gd name="connsiteX3" fmla="*/ 4554280 w 4554280"/>
              <a:gd name="connsiteY3" fmla="*/ 2427418 h 2557789"/>
              <a:gd name="connsiteX4" fmla="*/ 4423909 w 4554280"/>
              <a:gd name="connsiteY4" fmla="*/ 2557789 h 2557789"/>
              <a:gd name="connsiteX5" fmla="*/ 130371 w 4554280"/>
              <a:gd name="connsiteY5" fmla="*/ 2557789 h 2557789"/>
              <a:gd name="connsiteX6" fmla="*/ 0 w 4554280"/>
              <a:gd name="connsiteY6" fmla="*/ 2427418 h 2557789"/>
              <a:gd name="connsiteX7" fmla="*/ 0 w 4554280"/>
              <a:gd name="connsiteY7" fmla="*/ 130371 h 2557789"/>
              <a:gd name="connsiteX8" fmla="*/ 130371 w 4554280"/>
              <a:gd name="connsiteY8" fmla="*/ 0 h 2557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54280" h="2557789">
                <a:moveTo>
                  <a:pt x="130371" y="0"/>
                </a:moveTo>
                <a:lnTo>
                  <a:pt x="4423909" y="0"/>
                </a:lnTo>
                <a:cubicBezTo>
                  <a:pt x="4495911" y="0"/>
                  <a:pt x="4554280" y="58369"/>
                  <a:pt x="4554280" y="130371"/>
                </a:cubicBezTo>
                <a:lnTo>
                  <a:pt x="4554280" y="2427418"/>
                </a:lnTo>
                <a:cubicBezTo>
                  <a:pt x="4554280" y="2499420"/>
                  <a:pt x="4495911" y="2557789"/>
                  <a:pt x="4423909" y="2557789"/>
                </a:cubicBezTo>
                <a:lnTo>
                  <a:pt x="130371" y="2557789"/>
                </a:lnTo>
                <a:cubicBezTo>
                  <a:pt x="58369" y="2557789"/>
                  <a:pt x="0" y="2499420"/>
                  <a:pt x="0" y="2427418"/>
                </a:cubicBezTo>
                <a:lnTo>
                  <a:pt x="0" y="130371"/>
                </a:lnTo>
                <a:cubicBezTo>
                  <a:pt x="0" y="58369"/>
                  <a:pt x="58369" y="0"/>
                  <a:pt x="130371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312688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55A2B90-CC36-0A40-A779-D025D8E1699B}"/>
              </a:ext>
            </a:extLst>
          </p:cNvPr>
          <p:cNvGrpSpPr/>
          <p:nvPr userDrawn="1"/>
        </p:nvGrpSpPr>
        <p:grpSpPr>
          <a:xfrm flipH="1">
            <a:off x="9498227" y="0"/>
            <a:ext cx="2693772" cy="2693772"/>
            <a:chOff x="1" y="0"/>
            <a:chExt cx="2964871" cy="2964871"/>
          </a:xfrm>
        </p:grpSpPr>
        <p:sp>
          <p:nvSpPr>
            <p:cNvPr id="4" name="Freeform: Shape 64">
              <a:extLst>
                <a:ext uri="{FF2B5EF4-FFF2-40B4-BE49-F238E27FC236}">
                  <a16:creationId xmlns:a16="http://schemas.microsoft.com/office/drawing/2014/main" id="{7C729A01-4FF9-FE41-9221-6EE56240ECE7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: Shape 108">
              <a:extLst>
                <a:ext uri="{FF2B5EF4-FFF2-40B4-BE49-F238E27FC236}">
                  <a16:creationId xmlns:a16="http://schemas.microsoft.com/office/drawing/2014/main" id="{E4359DAE-86E3-694B-AA09-C6E18BC4CC28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8AAC84A-6FE0-4348-9EA3-DE11D496159C}"/>
              </a:ext>
            </a:extLst>
          </p:cNvPr>
          <p:cNvGrpSpPr/>
          <p:nvPr userDrawn="1"/>
        </p:nvGrpSpPr>
        <p:grpSpPr>
          <a:xfrm flipH="1" flipV="1">
            <a:off x="10134599" y="4800600"/>
            <a:ext cx="2057400" cy="2057400"/>
            <a:chOff x="1" y="0"/>
            <a:chExt cx="2964871" cy="2964871"/>
          </a:xfrm>
        </p:grpSpPr>
        <p:sp>
          <p:nvSpPr>
            <p:cNvPr id="7" name="Freeform: Shape 64">
              <a:extLst>
                <a:ext uri="{FF2B5EF4-FFF2-40B4-BE49-F238E27FC236}">
                  <a16:creationId xmlns:a16="http://schemas.microsoft.com/office/drawing/2014/main" id="{60D0C89A-7AFC-8B4A-89C3-7DEC355081F5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108">
              <a:extLst>
                <a:ext uri="{FF2B5EF4-FFF2-40B4-BE49-F238E27FC236}">
                  <a16:creationId xmlns:a16="http://schemas.microsoft.com/office/drawing/2014/main" id="{CCFD374D-8E40-3F49-BF43-8B6FBDA99B66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668E60-B03B-4946-8991-D1DF919DD57C}"/>
              </a:ext>
            </a:extLst>
          </p:cNvPr>
          <p:cNvSpPr/>
          <p:nvPr userDrawn="1"/>
        </p:nvSpPr>
        <p:spPr>
          <a:xfrm>
            <a:off x="1055688" y="2328159"/>
            <a:ext cx="2915307" cy="336144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489473" dist="381000" dir="5400000" sx="87000" sy="8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495DF1-F139-A44B-B768-863B57217FC4}"/>
              </a:ext>
            </a:extLst>
          </p:cNvPr>
          <p:cNvSpPr/>
          <p:nvPr userDrawn="1"/>
        </p:nvSpPr>
        <p:spPr>
          <a:xfrm>
            <a:off x="1055688" y="2331669"/>
            <a:ext cx="2915307" cy="335442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38100" dist="12700" dir="162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406D184-622B-524E-B23C-FCD037B67FC8}"/>
              </a:ext>
            </a:extLst>
          </p:cNvPr>
          <p:cNvSpPr/>
          <p:nvPr userDrawn="1"/>
        </p:nvSpPr>
        <p:spPr>
          <a:xfrm>
            <a:off x="1193574" y="4999439"/>
            <a:ext cx="2639535" cy="567069"/>
          </a:xfrm>
          <a:prstGeom prst="roundRect">
            <a:avLst>
              <a:gd name="adj" fmla="val 12576"/>
            </a:avLst>
          </a:prstGeom>
          <a:solidFill>
            <a:schemeClr val="bg2"/>
          </a:solidFill>
          <a:ln>
            <a:noFill/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57D771-5E65-A845-A4F3-0CB7DDE1AAD2}"/>
              </a:ext>
            </a:extLst>
          </p:cNvPr>
          <p:cNvCxnSpPr>
            <a:cxnSpLocks/>
          </p:cNvCxnSpPr>
          <p:nvPr userDrawn="1"/>
        </p:nvCxnSpPr>
        <p:spPr>
          <a:xfrm>
            <a:off x="1318768" y="4836392"/>
            <a:ext cx="2389146" cy="0"/>
          </a:xfrm>
          <a:prstGeom prst="line">
            <a:avLst/>
          </a:prstGeom>
          <a:ln w="25400" cap="rnd"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D8698404-F5AF-634A-86F2-DA9D164B21F5}"/>
              </a:ext>
            </a:extLst>
          </p:cNvPr>
          <p:cNvSpPr/>
          <p:nvPr userDrawn="1"/>
        </p:nvSpPr>
        <p:spPr>
          <a:xfrm>
            <a:off x="8221006" y="2328159"/>
            <a:ext cx="2915307" cy="336144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489473" dist="381000" dir="5400000" sx="87000" sy="8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81724E9-BDB0-2D4C-854D-4A8C5A669971}"/>
              </a:ext>
            </a:extLst>
          </p:cNvPr>
          <p:cNvSpPr/>
          <p:nvPr userDrawn="1"/>
        </p:nvSpPr>
        <p:spPr>
          <a:xfrm>
            <a:off x="8221006" y="2331669"/>
            <a:ext cx="2915307" cy="335442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38100" dist="12700" dir="162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205E0D1-AAD1-C14F-ABCA-AB1B3E8B7038}"/>
              </a:ext>
            </a:extLst>
          </p:cNvPr>
          <p:cNvSpPr/>
          <p:nvPr userDrawn="1"/>
        </p:nvSpPr>
        <p:spPr>
          <a:xfrm>
            <a:off x="8358892" y="4999439"/>
            <a:ext cx="2639535" cy="567069"/>
          </a:xfrm>
          <a:prstGeom prst="roundRect">
            <a:avLst>
              <a:gd name="adj" fmla="val 12576"/>
            </a:avLst>
          </a:prstGeom>
          <a:solidFill>
            <a:schemeClr val="bg2"/>
          </a:solidFill>
          <a:ln>
            <a:noFill/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415CC4-8099-984A-9B15-FDACF0FAD373}"/>
              </a:ext>
            </a:extLst>
          </p:cNvPr>
          <p:cNvCxnSpPr>
            <a:cxnSpLocks/>
          </p:cNvCxnSpPr>
          <p:nvPr userDrawn="1"/>
        </p:nvCxnSpPr>
        <p:spPr>
          <a:xfrm>
            <a:off x="8484086" y="4836392"/>
            <a:ext cx="2389146" cy="0"/>
          </a:xfrm>
          <a:prstGeom prst="line">
            <a:avLst/>
          </a:prstGeom>
          <a:ln w="25400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83D236F-BAD2-754E-8D85-B794CE54333F}"/>
              </a:ext>
            </a:extLst>
          </p:cNvPr>
          <p:cNvSpPr/>
          <p:nvPr userDrawn="1"/>
        </p:nvSpPr>
        <p:spPr>
          <a:xfrm>
            <a:off x="4638347" y="2328159"/>
            <a:ext cx="2915307" cy="336144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489473" dist="381000" dir="5400000" sx="87000" sy="87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33FBE3D-33C9-B84F-A900-21569257B2C4}"/>
              </a:ext>
            </a:extLst>
          </p:cNvPr>
          <p:cNvSpPr/>
          <p:nvPr userDrawn="1"/>
        </p:nvSpPr>
        <p:spPr>
          <a:xfrm>
            <a:off x="4638347" y="2331669"/>
            <a:ext cx="2915307" cy="3354420"/>
          </a:xfrm>
          <a:prstGeom prst="roundRect">
            <a:avLst>
              <a:gd name="adj" fmla="val 5097"/>
            </a:avLst>
          </a:prstGeom>
          <a:solidFill>
            <a:schemeClr val="bg2"/>
          </a:solidFill>
          <a:ln>
            <a:noFill/>
          </a:ln>
          <a:effectLst>
            <a:outerShdw blurRad="38100" dist="12700" dir="16200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5BA3876-F089-AD48-A480-F2D05961F3E7}"/>
              </a:ext>
            </a:extLst>
          </p:cNvPr>
          <p:cNvSpPr/>
          <p:nvPr userDrawn="1"/>
        </p:nvSpPr>
        <p:spPr>
          <a:xfrm>
            <a:off x="4776233" y="4999439"/>
            <a:ext cx="2639535" cy="567069"/>
          </a:xfrm>
          <a:prstGeom prst="roundRect">
            <a:avLst>
              <a:gd name="adj" fmla="val 12576"/>
            </a:avLst>
          </a:prstGeom>
          <a:solidFill>
            <a:schemeClr val="bg2"/>
          </a:solidFill>
          <a:ln>
            <a:noFill/>
          </a:ln>
          <a:effectLst>
            <a:outerShdw blurRad="50800" dist="127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ED3D63-C84B-354E-B3D9-CD3B5F86BE92}"/>
              </a:ext>
            </a:extLst>
          </p:cNvPr>
          <p:cNvCxnSpPr>
            <a:cxnSpLocks/>
          </p:cNvCxnSpPr>
          <p:nvPr userDrawn="1"/>
        </p:nvCxnSpPr>
        <p:spPr>
          <a:xfrm>
            <a:off x="4901427" y="4836392"/>
            <a:ext cx="2389146" cy="0"/>
          </a:xfrm>
          <a:prstGeom prst="line">
            <a:avLst/>
          </a:prstGeom>
          <a:ln w="25400" cap="rnd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B3B7CF2-79F3-B04F-8B24-5067BBA3F33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3574" y="2422728"/>
            <a:ext cx="2639535" cy="2322116"/>
          </a:xfrm>
          <a:custGeom>
            <a:avLst/>
            <a:gdLst>
              <a:gd name="connsiteX0" fmla="*/ 134102 w 2639535"/>
              <a:gd name="connsiteY0" fmla="*/ 0 h 2322116"/>
              <a:gd name="connsiteX1" fmla="*/ 2505433 w 2639535"/>
              <a:gd name="connsiteY1" fmla="*/ 0 h 2322116"/>
              <a:gd name="connsiteX2" fmla="*/ 2639535 w 2639535"/>
              <a:gd name="connsiteY2" fmla="*/ 134102 h 2322116"/>
              <a:gd name="connsiteX3" fmla="*/ 2639535 w 2639535"/>
              <a:gd name="connsiteY3" fmla="*/ 2322116 h 2322116"/>
              <a:gd name="connsiteX4" fmla="*/ 0 w 2639535"/>
              <a:gd name="connsiteY4" fmla="*/ 2322116 h 2322116"/>
              <a:gd name="connsiteX5" fmla="*/ 0 w 2639535"/>
              <a:gd name="connsiteY5" fmla="*/ 134102 h 2322116"/>
              <a:gd name="connsiteX6" fmla="*/ 134102 w 2639535"/>
              <a:gd name="connsiteY6" fmla="*/ 0 h 23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535" h="2322116">
                <a:moveTo>
                  <a:pt x="134102" y="0"/>
                </a:moveTo>
                <a:lnTo>
                  <a:pt x="2505433" y="0"/>
                </a:lnTo>
                <a:cubicBezTo>
                  <a:pt x="2579495" y="0"/>
                  <a:pt x="2639535" y="60040"/>
                  <a:pt x="2639535" y="134102"/>
                </a:cubicBezTo>
                <a:lnTo>
                  <a:pt x="2639535" y="2322116"/>
                </a:lnTo>
                <a:lnTo>
                  <a:pt x="0" y="2322116"/>
                </a:lnTo>
                <a:lnTo>
                  <a:pt x="0" y="134102"/>
                </a:lnTo>
                <a:cubicBezTo>
                  <a:pt x="0" y="60040"/>
                  <a:pt x="60040" y="0"/>
                  <a:pt x="1341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B38123F3-202C-1744-9A82-84107CFBB79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76233" y="2422728"/>
            <a:ext cx="2639535" cy="2322116"/>
          </a:xfrm>
          <a:custGeom>
            <a:avLst/>
            <a:gdLst>
              <a:gd name="connsiteX0" fmla="*/ 134102 w 2639535"/>
              <a:gd name="connsiteY0" fmla="*/ 0 h 2322116"/>
              <a:gd name="connsiteX1" fmla="*/ 2505433 w 2639535"/>
              <a:gd name="connsiteY1" fmla="*/ 0 h 2322116"/>
              <a:gd name="connsiteX2" fmla="*/ 2639535 w 2639535"/>
              <a:gd name="connsiteY2" fmla="*/ 134102 h 2322116"/>
              <a:gd name="connsiteX3" fmla="*/ 2639535 w 2639535"/>
              <a:gd name="connsiteY3" fmla="*/ 2322116 h 2322116"/>
              <a:gd name="connsiteX4" fmla="*/ 0 w 2639535"/>
              <a:gd name="connsiteY4" fmla="*/ 2322116 h 2322116"/>
              <a:gd name="connsiteX5" fmla="*/ 0 w 2639535"/>
              <a:gd name="connsiteY5" fmla="*/ 134102 h 2322116"/>
              <a:gd name="connsiteX6" fmla="*/ 134102 w 2639535"/>
              <a:gd name="connsiteY6" fmla="*/ 0 h 23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535" h="2322116">
                <a:moveTo>
                  <a:pt x="134102" y="0"/>
                </a:moveTo>
                <a:lnTo>
                  <a:pt x="2505433" y="0"/>
                </a:lnTo>
                <a:cubicBezTo>
                  <a:pt x="2579495" y="0"/>
                  <a:pt x="2639535" y="60040"/>
                  <a:pt x="2639535" y="134102"/>
                </a:cubicBezTo>
                <a:lnTo>
                  <a:pt x="2639535" y="2322116"/>
                </a:lnTo>
                <a:lnTo>
                  <a:pt x="0" y="2322116"/>
                </a:lnTo>
                <a:lnTo>
                  <a:pt x="0" y="134102"/>
                </a:lnTo>
                <a:cubicBezTo>
                  <a:pt x="0" y="60040"/>
                  <a:pt x="60040" y="0"/>
                  <a:pt x="1341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3B83A47-990C-964E-B3B9-D32D821859E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58892" y="2422728"/>
            <a:ext cx="2639535" cy="2322116"/>
          </a:xfrm>
          <a:custGeom>
            <a:avLst/>
            <a:gdLst>
              <a:gd name="connsiteX0" fmla="*/ 134102 w 2639535"/>
              <a:gd name="connsiteY0" fmla="*/ 0 h 2322116"/>
              <a:gd name="connsiteX1" fmla="*/ 2505433 w 2639535"/>
              <a:gd name="connsiteY1" fmla="*/ 0 h 2322116"/>
              <a:gd name="connsiteX2" fmla="*/ 2639535 w 2639535"/>
              <a:gd name="connsiteY2" fmla="*/ 134102 h 2322116"/>
              <a:gd name="connsiteX3" fmla="*/ 2639535 w 2639535"/>
              <a:gd name="connsiteY3" fmla="*/ 2322116 h 2322116"/>
              <a:gd name="connsiteX4" fmla="*/ 0 w 2639535"/>
              <a:gd name="connsiteY4" fmla="*/ 2322116 h 2322116"/>
              <a:gd name="connsiteX5" fmla="*/ 0 w 2639535"/>
              <a:gd name="connsiteY5" fmla="*/ 134102 h 2322116"/>
              <a:gd name="connsiteX6" fmla="*/ 134102 w 2639535"/>
              <a:gd name="connsiteY6" fmla="*/ 0 h 2322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39535" h="2322116">
                <a:moveTo>
                  <a:pt x="134102" y="0"/>
                </a:moveTo>
                <a:lnTo>
                  <a:pt x="2505433" y="0"/>
                </a:lnTo>
                <a:cubicBezTo>
                  <a:pt x="2579495" y="0"/>
                  <a:pt x="2639535" y="60040"/>
                  <a:pt x="2639535" y="134102"/>
                </a:cubicBezTo>
                <a:lnTo>
                  <a:pt x="2639535" y="2322116"/>
                </a:lnTo>
                <a:lnTo>
                  <a:pt x="0" y="2322116"/>
                </a:lnTo>
                <a:lnTo>
                  <a:pt x="0" y="134102"/>
                </a:lnTo>
                <a:cubicBezTo>
                  <a:pt x="0" y="60040"/>
                  <a:pt x="60040" y="0"/>
                  <a:pt x="1341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535112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ABD4DFB-434C-1347-9DFA-09A41109E094}"/>
              </a:ext>
            </a:extLst>
          </p:cNvPr>
          <p:cNvGrpSpPr/>
          <p:nvPr userDrawn="1"/>
        </p:nvGrpSpPr>
        <p:grpSpPr>
          <a:xfrm>
            <a:off x="-869469" y="-186580"/>
            <a:ext cx="6709139" cy="5877516"/>
            <a:chOff x="-592743" y="-102358"/>
            <a:chExt cx="6433127" cy="5635717"/>
          </a:xfrm>
          <a:solidFill>
            <a:schemeClr val="bg1"/>
          </a:solidFill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3894E17-5328-2544-A7FD-3FEE70478FDD}"/>
                </a:ext>
              </a:extLst>
            </p:cNvPr>
            <p:cNvSpPr/>
            <p:nvPr/>
          </p:nvSpPr>
          <p:spPr>
            <a:xfrm flipH="1">
              <a:off x="238064" y="76919"/>
              <a:ext cx="5602320" cy="5249306"/>
            </a:xfrm>
            <a:custGeom>
              <a:avLst/>
              <a:gdLst>
                <a:gd name="connsiteX0" fmla="*/ 5084171 w 5602320"/>
                <a:gd name="connsiteY0" fmla="*/ 0 h 5249306"/>
                <a:gd name="connsiteX1" fmla="*/ 530728 w 5602320"/>
                <a:gd name="connsiteY1" fmla="*/ 1 h 5249306"/>
                <a:gd name="connsiteX2" fmla="*/ 471272 w 5602320"/>
                <a:gd name="connsiteY2" fmla="*/ 80140 h 5249306"/>
                <a:gd name="connsiteX3" fmla="*/ 1092628 w 5602320"/>
                <a:gd name="connsiteY3" fmla="*/ 4156677 h 5249306"/>
                <a:gd name="connsiteX4" fmla="*/ 5506906 w 5602320"/>
                <a:gd name="connsiteY4" fmla="*/ 4495055 h 5249306"/>
                <a:gd name="connsiteX5" fmla="*/ 5602320 w 5602320"/>
                <a:gd name="connsiteY5" fmla="*/ 4393843 h 5249306"/>
                <a:gd name="connsiteX6" fmla="*/ 5602320 w 5602320"/>
                <a:gd name="connsiteY6" fmla="*/ 1152795 h 5249306"/>
                <a:gd name="connsiteX7" fmla="*/ 5602320 w 5602320"/>
                <a:gd name="connsiteY7" fmla="*/ 1 h 5249306"/>
                <a:gd name="connsiteX8" fmla="*/ 5084172 w 5602320"/>
                <a:gd name="connsiteY8" fmla="*/ 1 h 52493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602320" h="5249306">
                  <a:moveTo>
                    <a:pt x="5084171" y="0"/>
                  </a:moveTo>
                  <a:lnTo>
                    <a:pt x="530728" y="1"/>
                  </a:lnTo>
                  <a:lnTo>
                    <a:pt x="471272" y="80140"/>
                  </a:lnTo>
                  <a:cubicBezTo>
                    <a:pt x="-332669" y="1232657"/>
                    <a:pt x="-96743" y="2967306"/>
                    <a:pt x="1092628" y="4156677"/>
                  </a:cubicBezTo>
                  <a:cubicBezTo>
                    <a:pt x="2405038" y="5469087"/>
                    <a:pt x="4381377" y="5620583"/>
                    <a:pt x="5506906" y="4495055"/>
                  </a:cubicBezTo>
                  <a:lnTo>
                    <a:pt x="5602320" y="4393843"/>
                  </a:lnTo>
                  <a:lnTo>
                    <a:pt x="5602320" y="1152795"/>
                  </a:lnTo>
                  <a:lnTo>
                    <a:pt x="5602320" y="1"/>
                  </a:lnTo>
                  <a:lnTo>
                    <a:pt x="5084172" y="1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2EC5502-99C3-7149-BC56-9AB534939891}"/>
                </a:ext>
              </a:extLst>
            </p:cNvPr>
            <p:cNvSpPr/>
            <p:nvPr/>
          </p:nvSpPr>
          <p:spPr>
            <a:xfrm rot="8959401">
              <a:off x="-592743" y="-102358"/>
              <a:ext cx="6073227" cy="5635717"/>
            </a:xfrm>
            <a:custGeom>
              <a:avLst/>
              <a:gdLst>
                <a:gd name="connsiteX0" fmla="*/ 2686718 w 6073227"/>
                <a:gd name="connsiteY0" fmla="*/ 4783570 h 5635717"/>
                <a:gd name="connsiteX1" fmla="*/ 2762187 w 6073227"/>
                <a:gd name="connsiteY1" fmla="*/ 4780310 h 5635717"/>
                <a:gd name="connsiteX2" fmla="*/ 5154697 w 6073227"/>
                <a:gd name="connsiteY2" fmla="*/ 2512133 h 5635717"/>
                <a:gd name="connsiteX3" fmla="*/ 2762188 w 6073227"/>
                <a:gd name="connsiteY3" fmla="*/ 243956 h 5635717"/>
                <a:gd name="connsiteX4" fmla="*/ 2493096 w 6073227"/>
                <a:gd name="connsiteY4" fmla="*/ 232332 h 5635717"/>
                <a:gd name="connsiteX5" fmla="*/ 2202701 w 6073227"/>
                <a:gd name="connsiteY5" fmla="*/ 267393 h 5635717"/>
                <a:gd name="connsiteX6" fmla="*/ 1878303 w 6073227"/>
                <a:gd name="connsiteY6" fmla="*/ 335457 h 5635717"/>
                <a:gd name="connsiteX7" fmla="*/ 1560982 w 6073227"/>
                <a:gd name="connsiteY7" fmla="*/ 431244 h 5635717"/>
                <a:gd name="connsiteX8" fmla="*/ 1342595 w 6073227"/>
                <a:gd name="connsiteY8" fmla="*/ 518425 h 5635717"/>
                <a:gd name="connsiteX9" fmla="*/ 1421638 w 6073227"/>
                <a:gd name="connsiteY9" fmla="*/ 468357 h 5635717"/>
                <a:gd name="connsiteX10" fmla="*/ 2306025 w 6073227"/>
                <a:gd name="connsiteY10" fmla="*/ 111393 h 5635717"/>
                <a:gd name="connsiteX11" fmla="*/ 4688554 w 6073227"/>
                <a:gd name="connsiteY11" fmla="*/ 357494 h 5635717"/>
                <a:gd name="connsiteX12" fmla="*/ 6045059 w 6073227"/>
                <a:gd name="connsiteY12" fmla="*/ 1923799 h 5635717"/>
                <a:gd name="connsiteX13" fmla="*/ 6073227 w 6073227"/>
                <a:gd name="connsiteY13" fmla="*/ 2022346 h 5635717"/>
                <a:gd name="connsiteX14" fmla="*/ 5759490 w 6073227"/>
                <a:gd name="connsiteY14" fmla="*/ 2551232 h 5635717"/>
                <a:gd name="connsiteX15" fmla="*/ 5753477 w 6073227"/>
                <a:gd name="connsiteY15" fmla="*/ 2480148 h 5635717"/>
                <a:gd name="connsiteX16" fmla="*/ 5701968 w 6073227"/>
                <a:gd name="connsiteY16" fmla="*/ 2218945 h 5635717"/>
                <a:gd name="connsiteX17" fmla="*/ 4782748 w 6073227"/>
                <a:gd name="connsiteY17" fmla="*/ 854716 h 5635717"/>
                <a:gd name="connsiteX18" fmla="*/ 4672947 w 6073227"/>
                <a:gd name="connsiteY18" fmla="*/ 779193 h 5635717"/>
                <a:gd name="connsiteX19" fmla="*/ 4725678 w 6073227"/>
                <a:gd name="connsiteY19" fmla="*/ 821811 h 5635717"/>
                <a:gd name="connsiteX20" fmla="*/ 5491707 w 6073227"/>
                <a:gd name="connsiteY20" fmla="*/ 2466351 h 5635717"/>
                <a:gd name="connsiteX21" fmla="*/ 2876318 w 6073227"/>
                <a:gd name="connsiteY21" fmla="*/ 4792084 h 5635717"/>
                <a:gd name="connsiteX22" fmla="*/ 974886 w 6073227"/>
                <a:gd name="connsiteY22" fmla="*/ 4097033 h 5635717"/>
                <a:gd name="connsiteX23" fmla="*/ 40703 w 6073227"/>
                <a:gd name="connsiteY23" fmla="*/ 2868356 h 5635717"/>
                <a:gd name="connsiteX24" fmla="*/ 1794480 w 6073227"/>
                <a:gd name="connsiteY24" fmla="*/ 461981 h 5635717"/>
                <a:gd name="connsiteX25" fmla="*/ 1953643 w 6073227"/>
                <a:gd name="connsiteY25" fmla="*/ 434777 h 5635717"/>
                <a:gd name="connsiteX26" fmla="*/ 1891492 w 6073227"/>
                <a:gd name="connsiteY26" fmla="*/ 451133 h 5635717"/>
                <a:gd name="connsiteX27" fmla="*/ 312597 w 6073227"/>
                <a:gd name="connsiteY27" fmla="*/ 2769361 h 5635717"/>
                <a:gd name="connsiteX28" fmla="*/ 2940360 w 6073227"/>
                <a:gd name="connsiteY28" fmla="*/ 4182930 h 5635717"/>
                <a:gd name="connsiteX29" fmla="*/ 3164757 w 6073227"/>
                <a:gd name="connsiteY29" fmla="*/ 4123878 h 5635717"/>
                <a:gd name="connsiteX30" fmla="*/ 3319725 w 6073227"/>
                <a:gd name="connsiteY30" fmla="*/ 4068364 h 5635717"/>
                <a:gd name="connsiteX31" fmla="*/ 3263172 w 6073227"/>
                <a:gd name="connsiteY31" fmla="*/ 4101409 h 5635717"/>
                <a:gd name="connsiteX32" fmla="*/ 2635509 w 6073227"/>
                <a:gd name="connsiteY32" fmla="*/ 4328957 h 5635717"/>
                <a:gd name="connsiteX33" fmla="*/ 974886 w 6073227"/>
                <a:gd name="connsiteY33" fmla="*/ 4097033 h 5635717"/>
                <a:gd name="connsiteX34" fmla="*/ 3478736 w 6073227"/>
                <a:gd name="connsiteY34" fmla="*/ 5635717 h 5635717"/>
                <a:gd name="connsiteX35" fmla="*/ 3566625 w 6073227"/>
                <a:gd name="connsiteY35" fmla="*/ 5609187 h 5635717"/>
                <a:gd name="connsiteX36" fmla="*/ 3849498 w 6073227"/>
                <a:gd name="connsiteY36" fmla="*/ 5497143 h 5635717"/>
                <a:gd name="connsiteX37" fmla="*/ 4079196 w 6073227"/>
                <a:gd name="connsiteY37" fmla="*/ 5383796 h 5635717"/>
                <a:gd name="connsiteX38" fmla="*/ 4013238 w 6073227"/>
                <a:gd name="connsiteY38" fmla="*/ 5494986 h 5635717"/>
                <a:gd name="connsiteX39" fmla="*/ 3704560 w 6073227"/>
                <a:gd name="connsiteY39" fmla="*/ 5588736 h 5635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73227" h="5635717">
                  <a:moveTo>
                    <a:pt x="2686718" y="4783570"/>
                  </a:moveTo>
                  <a:lnTo>
                    <a:pt x="2762187" y="4780310"/>
                  </a:lnTo>
                  <a:cubicBezTo>
                    <a:pt x="4106024" y="4663553"/>
                    <a:pt x="5154697" y="3692614"/>
                    <a:pt x="5154697" y="2512133"/>
                  </a:cubicBezTo>
                  <a:cubicBezTo>
                    <a:pt x="5154697" y="1331651"/>
                    <a:pt x="4106024" y="360712"/>
                    <a:pt x="2762188" y="243956"/>
                  </a:cubicBezTo>
                  <a:lnTo>
                    <a:pt x="2493096" y="232332"/>
                  </a:lnTo>
                  <a:lnTo>
                    <a:pt x="2202701" y="267393"/>
                  </a:lnTo>
                  <a:cubicBezTo>
                    <a:pt x="2094865" y="285164"/>
                    <a:pt x="1986625" y="307799"/>
                    <a:pt x="1878303" y="335457"/>
                  </a:cubicBezTo>
                  <a:cubicBezTo>
                    <a:pt x="1769979" y="363116"/>
                    <a:pt x="1664137" y="395142"/>
                    <a:pt x="1560982" y="431244"/>
                  </a:cubicBezTo>
                  <a:lnTo>
                    <a:pt x="1342595" y="518425"/>
                  </a:lnTo>
                  <a:lnTo>
                    <a:pt x="1421638" y="468357"/>
                  </a:lnTo>
                  <a:cubicBezTo>
                    <a:pt x="1690515" y="314469"/>
                    <a:pt x="1987106" y="192823"/>
                    <a:pt x="2306025" y="111393"/>
                  </a:cubicBezTo>
                  <a:cubicBezTo>
                    <a:pt x="3156478" y="-105754"/>
                    <a:pt x="4004685" y="4194"/>
                    <a:pt x="4688554" y="357494"/>
                  </a:cubicBezTo>
                  <a:cubicBezTo>
                    <a:pt x="5329681" y="688711"/>
                    <a:pt x="5826369" y="1233813"/>
                    <a:pt x="6045059" y="1923799"/>
                  </a:cubicBezTo>
                  <a:lnTo>
                    <a:pt x="6073227" y="2022346"/>
                  </a:lnTo>
                  <a:lnTo>
                    <a:pt x="5759490" y="2551232"/>
                  </a:lnTo>
                  <a:lnTo>
                    <a:pt x="5753477" y="2480148"/>
                  </a:lnTo>
                  <a:cubicBezTo>
                    <a:pt x="5741265" y="2392973"/>
                    <a:pt x="5724152" y="2305826"/>
                    <a:pt x="5701968" y="2218945"/>
                  </a:cubicBezTo>
                  <a:cubicBezTo>
                    <a:pt x="5559996" y="1662914"/>
                    <a:pt x="5230525" y="1196810"/>
                    <a:pt x="4782748" y="854716"/>
                  </a:cubicBezTo>
                  <a:lnTo>
                    <a:pt x="4672947" y="779193"/>
                  </a:lnTo>
                  <a:lnTo>
                    <a:pt x="4725678" y="821811"/>
                  </a:lnTo>
                  <a:cubicBezTo>
                    <a:pt x="5198970" y="1242686"/>
                    <a:pt x="5491707" y="1824118"/>
                    <a:pt x="5491707" y="2466351"/>
                  </a:cubicBezTo>
                  <a:cubicBezTo>
                    <a:pt x="5491707" y="3750818"/>
                    <a:pt x="4320758" y="4792084"/>
                    <a:pt x="2876318" y="4792084"/>
                  </a:cubicBezTo>
                  <a:close/>
                  <a:moveTo>
                    <a:pt x="974886" y="4097033"/>
                  </a:moveTo>
                  <a:cubicBezTo>
                    <a:pt x="505318" y="3832716"/>
                    <a:pt x="156824" y="3402274"/>
                    <a:pt x="40703" y="2868356"/>
                  </a:cubicBezTo>
                  <a:cubicBezTo>
                    <a:pt x="-191542" y="1800520"/>
                    <a:pt x="593652" y="723149"/>
                    <a:pt x="1794480" y="461981"/>
                  </a:cubicBezTo>
                  <a:lnTo>
                    <a:pt x="1953643" y="434777"/>
                  </a:lnTo>
                  <a:lnTo>
                    <a:pt x="1891492" y="451133"/>
                  </a:lnTo>
                  <a:cubicBezTo>
                    <a:pt x="795409" y="791177"/>
                    <a:pt x="99154" y="1787973"/>
                    <a:pt x="312597" y="2769361"/>
                  </a:cubicBezTo>
                  <a:cubicBezTo>
                    <a:pt x="540268" y="3816175"/>
                    <a:pt x="1716759" y="4449052"/>
                    <a:pt x="2940360" y="4182930"/>
                  </a:cubicBezTo>
                  <a:cubicBezTo>
                    <a:pt x="3016836" y="4166298"/>
                    <a:pt x="3091685" y="4146547"/>
                    <a:pt x="3164757" y="4123878"/>
                  </a:cubicBezTo>
                  <a:lnTo>
                    <a:pt x="3319725" y="4068364"/>
                  </a:lnTo>
                  <a:lnTo>
                    <a:pt x="3263172" y="4101409"/>
                  </a:lnTo>
                  <a:cubicBezTo>
                    <a:pt x="3071208" y="4202323"/>
                    <a:pt x="2860665" y="4279987"/>
                    <a:pt x="2635509" y="4328957"/>
                  </a:cubicBezTo>
                  <a:cubicBezTo>
                    <a:pt x="2035095" y="4459541"/>
                    <a:pt x="1444455" y="4361349"/>
                    <a:pt x="974886" y="4097033"/>
                  </a:cubicBezTo>
                  <a:close/>
                  <a:moveTo>
                    <a:pt x="3478736" y="5635717"/>
                  </a:moveTo>
                  <a:lnTo>
                    <a:pt x="3566625" y="5609187"/>
                  </a:lnTo>
                  <a:cubicBezTo>
                    <a:pt x="3663332" y="5575341"/>
                    <a:pt x="3757680" y="5537912"/>
                    <a:pt x="3849498" y="5497143"/>
                  </a:cubicBezTo>
                  <a:lnTo>
                    <a:pt x="4079196" y="5383796"/>
                  </a:lnTo>
                  <a:lnTo>
                    <a:pt x="4013238" y="5494986"/>
                  </a:lnTo>
                  <a:lnTo>
                    <a:pt x="3704560" y="5588736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228600" dist="508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Picture Placeholder 20">
            <a:extLst>
              <a:ext uri="{FF2B5EF4-FFF2-40B4-BE49-F238E27FC236}">
                <a16:creationId xmlns:a16="http://schemas.microsoft.com/office/drawing/2014/main" id="{5972E2D9-A6EF-434B-AB28-1274C6C126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38404" y="730075"/>
            <a:ext cx="4579555" cy="4503704"/>
          </a:xfrm>
          <a:custGeom>
            <a:avLst/>
            <a:gdLst>
              <a:gd name="connsiteX0" fmla="*/ 2600428 w 4607093"/>
              <a:gd name="connsiteY0" fmla="*/ 275 h 4530786"/>
              <a:gd name="connsiteX1" fmla="*/ 4128662 w 4607093"/>
              <a:gd name="connsiteY1" fmla="*/ 688582 h 4530786"/>
              <a:gd name="connsiteX2" fmla="*/ 3708808 w 4607093"/>
              <a:gd name="connsiteY2" fmla="*/ 3891943 h 4530786"/>
              <a:gd name="connsiteX3" fmla="*/ 478432 w 4607093"/>
              <a:gd name="connsiteY3" fmla="*/ 3842205 h 4530786"/>
              <a:gd name="connsiteX4" fmla="*/ 898286 w 4607093"/>
              <a:gd name="connsiteY4" fmla="*/ 638843 h 4530786"/>
              <a:gd name="connsiteX5" fmla="*/ 2600428 w 4607093"/>
              <a:gd name="connsiteY5" fmla="*/ 275 h 453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07093" h="4530786">
                <a:moveTo>
                  <a:pt x="2600428" y="275"/>
                </a:moveTo>
                <a:cubicBezTo>
                  <a:pt x="3185012" y="9276"/>
                  <a:pt x="3740610" y="239422"/>
                  <a:pt x="4128662" y="688582"/>
                </a:cubicBezTo>
                <a:cubicBezTo>
                  <a:pt x="4904766" y="1586901"/>
                  <a:pt x="4716791" y="3021095"/>
                  <a:pt x="3708808" y="3891943"/>
                </a:cubicBezTo>
                <a:cubicBezTo>
                  <a:pt x="2700825" y="4762792"/>
                  <a:pt x="1254537" y="4740523"/>
                  <a:pt x="478432" y="3842205"/>
                </a:cubicBezTo>
                <a:cubicBezTo>
                  <a:pt x="-297672" y="2943886"/>
                  <a:pt x="-109697" y="1509692"/>
                  <a:pt x="898286" y="638843"/>
                </a:cubicBezTo>
                <a:cubicBezTo>
                  <a:pt x="1402277" y="203418"/>
                  <a:pt x="2015845" y="-8726"/>
                  <a:pt x="2600428" y="275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5585887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9">
            <a:extLst>
              <a:ext uri="{FF2B5EF4-FFF2-40B4-BE49-F238E27FC236}">
                <a16:creationId xmlns:a16="http://schemas.microsoft.com/office/drawing/2014/main" id="{65F2B956-DEFF-C142-B89F-0BC6FCF4E4E4}"/>
              </a:ext>
            </a:extLst>
          </p:cNvPr>
          <p:cNvSpPr/>
          <p:nvPr/>
        </p:nvSpPr>
        <p:spPr>
          <a:xfrm flipH="1">
            <a:off x="0" y="0"/>
            <a:ext cx="7315200" cy="6578598"/>
          </a:xfrm>
          <a:custGeom>
            <a:avLst/>
            <a:gdLst>
              <a:gd name="connsiteX0" fmla="*/ 774215 w 7315200"/>
              <a:gd name="connsiteY0" fmla="*/ 0 h 6578598"/>
              <a:gd name="connsiteX1" fmla="*/ 7315200 w 7315200"/>
              <a:gd name="connsiteY1" fmla="*/ 0 h 6578598"/>
              <a:gd name="connsiteX2" fmla="*/ 7315200 w 7315200"/>
              <a:gd name="connsiteY2" fmla="*/ 5133983 h 6578598"/>
              <a:gd name="connsiteX3" fmla="*/ 7111124 w 7315200"/>
              <a:gd name="connsiteY3" fmla="*/ 5358523 h 6578598"/>
              <a:gd name="connsiteX4" fmla="*/ 4165600 w 7315200"/>
              <a:gd name="connsiteY4" fmla="*/ 6578598 h 6578598"/>
              <a:gd name="connsiteX5" fmla="*/ 0 w 7315200"/>
              <a:gd name="connsiteY5" fmla="*/ 2413000 h 6578598"/>
              <a:gd name="connsiteX6" fmla="*/ 711419 w 7315200"/>
              <a:gd name="connsiteY6" fmla="*/ 83975 h 6578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15200" h="6578598">
                <a:moveTo>
                  <a:pt x="774215" y="0"/>
                </a:moveTo>
                <a:lnTo>
                  <a:pt x="7315200" y="0"/>
                </a:lnTo>
                <a:lnTo>
                  <a:pt x="7315200" y="5133983"/>
                </a:lnTo>
                <a:lnTo>
                  <a:pt x="7111124" y="5358523"/>
                </a:lnTo>
                <a:cubicBezTo>
                  <a:pt x="6357299" y="6112348"/>
                  <a:pt x="5315898" y="6578598"/>
                  <a:pt x="4165600" y="6578598"/>
                </a:cubicBezTo>
                <a:cubicBezTo>
                  <a:pt x="1865003" y="6578598"/>
                  <a:pt x="0" y="4713596"/>
                  <a:pt x="0" y="2413000"/>
                </a:cubicBezTo>
                <a:cubicBezTo>
                  <a:pt x="0" y="1550277"/>
                  <a:pt x="262266" y="748809"/>
                  <a:pt x="711419" y="83975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3000000" scaled="0"/>
          </a:gradFill>
          <a:ln>
            <a:noFill/>
          </a:ln>
          <a:effectLst>
            <a:innerShdw blurRad="190500">
              <a:prstClr val="black">
                <a:alpha val="21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22">
            <a:extLst>
              <a:ext uri="{FF2B5EF4-FFF2-40B4-BE49-F238E27FC236}">
                <a16:creationId xmlns:a16="http://schemas.microsoft.com/office/drawing/2014/main" id="{0D28121F-0865-A644-813B-8D6824A1C265}"/>
              </a:ext>
            </a:extLst>
          </p:cNvPr>
          <p:cNvSpPr/>
          <p:nvPr/>
        </p:nvSpPr>
        <p:spPr>
          <a:xfrm flipH="1">
            <a:off x="815820" y="0"/>
            <a:ext cx="6893906" cy="5827589"/>
          </a:xfrm>
          <a:custGeom>
            <a:avLst/>
            <a:gdLst>
              <a:gd name="connsiteX0" fmla="*/ 868270 w 6893906"/>
              <a:gd name="connsiteY0" fmla="*/ 0 h 5827589"/>
              <a:gd name="connsiteX1" fmla="*/ 6025636 w 6893906"/>
              <a:gd name="connsiteY1" fmla="*/ 0 h 5827589"/>
              <a:gd name="connsiteX2" fmla="*/ 6106790 w 6893906"/>
              <a:gd name="connsiteY2" fmla="*/ 90831 h 5827589"/>
              <a:gd name="connsiteX3" fmla="*/ 6893906 w 6893906"/>
              <a:gd name="connsiteY3" fmla="*/ 2321212 h 5827589"/>
              <a:gd name="connsiteX4" fmla="*/ 3446953 w 6893906"/>
              <a:gd name="connsiteY4" fmla="*/ 5827589 h 5827589"/>
              <a:gd name="connsiteX5" fmla="*/ 0 w 6893906"/>
              <a:gd name="connsiteY5" fmla="*/ 2321212 h 5827589"/>
              <a:gd name="connsiteX6" fmla="*/ 787117 w 6893906"/>
              <a:gd name="connsiteY6" fmla="*/ 90831 h 5827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93906" h="5827589">
                <a:moveTo>
                  <a:pt x="868270" y="0"/>
                </a:moveTo>
                <a:lnTo>
                  <a:pt x="6025636" y="0"/>
                </a:lnTo>
                <a:lnTo>
                  <a:pt x="6106790" y="90831"/>
                </a:lnTo>
                <a:cubicBezTo>
                  <a:pt x="6598518" y="696939"/>
                  <a:pt x="6893906" y="1473985"/>
                  <a:pt x="6893906" y="2321212"/>
                </a:cubicBezTo>
                <a:cubicBezTo>
                  <a:pt x="6893906" y="4257731"/>
                  <a:pt x="5350653" y="5827589"/>
                  <a:pt x="3446953" y="5827589"/>
                </a:cubicBezTo>
                <a:cubicBezTo>
                  <a:pt x="1543253" y="5827589"/>
                  <a:pt x="0" y="4257731"/>
                  <a:pt x="0" y="2321212"/>
                </a:cubicBezTo>
                <a:cubicBezTo>
                  <a:pt x="0" y="1473985"/>
                  <a:pt x="295389" y="696939"/>
                  <a:pt x="787117" y="9083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317500" dist="177647" dir="5400000" sx="90000" sy="90000" algn="tr" rotWithShape="0">
              <a:prstClr val="black">
                <a:alpha val="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707EA4-861E-9F4D-83D7-9CE9B00FBF5B}"/>
              </a:ext>
            </a:extLst>
          </p:cNvPr>
          <p:cNvSpPr/>
          <p:nvPr/>
        </p:nvSpPr>
        <p:spPr>
          <a:xfrm flipH="1">
            <a:off x="734364" y="378658"/>
            <a:ext cx="5523931" cy="5523931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3000000" scaled="0"/>
          </a:gradFill>
          <a:ln>
            <a:noFill/>
          </a:ln>
          <a:effectLst>
            <a:innerShdw blurRad="190500">
              <a:prstClr val="black">
                <a:alpha val="14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88B1AAC-92D9-A24C-94C3-C20839F953F3}"/>
              </a:ext>
            </a:extLst>
          </p:cNvPr>
          <p:cNvSpPr/>
          <p:nvPr/>
        </p:nvSpPr>
        <p:spPr>
          <a:xfrm flipH="1">
            <a:off x="5844394" y="4707166"/>
            <a:ext cx="896740" cy="896738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3000000" scaled="0"/>
          </a:gradFill>
          <a:ln>
            <a:noFill/>
          </a:ln>
          <a:effectLst>
            <a:innerShdw blurRad="190500">
              <a:prstClr val="black">
                <a:alpha val="21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145DDC0-1723-D344-BD00-2E53F184A666}"/>
              </a:ext>
            </a:extLst>
          </p:cNvPr>
          <p:cNvGrpSpPr/>
          <p:nvPr userDrawn="1"/>
        </p:nvGrpSpPr>
        <p:grpSpPr>
          <a:xfrm flipH="1">
            <a:off x="9498227" y="0"/>
            <a:ext cx="2693772" cy="2693772"/>
            <a:chOff x="1" y="0"/>
            <a:chExt cx="2964871" cy="2964871"/>
          </a:xfrm>
        </p:grpSpPr>
        <p:sp>
          <p:nvSpPr>
            <p:cNvPr id="10" name="Freeform: Shape 64">
              <a:extLst>
                <a:ext uri="{FF2B5EF4-FFF2-40B4-BE49-F238E27FC236}">
                  <a16:creationId xmlns:a16="http://schemas.microsoft.com/office/drawing/2014/main" id="{C819E71C-C79F-D942-89E8-6753A110EFC2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Freeform: Shape 108">
              <a:extLst>
                <a:ext uri="{FF2B5EF4-FFF2-40B4-BE49-F238E27FC236}">
                  <a16:creationId xmlns:a16="http://schemas.microsoft.com/office/drawing/2014/main" id="{1BA9702C-122C-A446-B7C0-8B67FB0EC010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C4635D-4E12-5B4E-BE82-77BC481AD99A}"/>
              </a:ext>
            </a:extLst>
          </p:cNvPr>
          <p:cNvGrpSpPr/>
          <p:nvPr userDrawn="1"/>
        </p:nvGrpSpPr>
        <p:grpSpPr>
          <a:xfrm flipH="1" flipV="1">
            <a:off x="9498227" y="4164228"/>
            <a:ext cx="2693772" cy="2693772"/>
            <a:chOff x="1" y="0"/>
            <a:chExt cx="2964871" cy="2964871"/>
          </a:xfrm>
        </p:grpSpPr>
        <p:sp>
          <p:nvSpPr>
            <p:cNvPr id="13" name="Freeform: Shape 64">
              <a:extLst>
                <a:ext uri="{FF2B5EF4-FFF2-40B4-BE49-F238E27FC236}">
                  <a16:creationId xmlns:a16="http://schemas.microsoft.com/office/drawing/2014/main" id="{68499B38-C4D2-1849-BBFC-50E016D44C63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08">
              <a:extLst>
                <a:ext uri="{FF2B5EF4-FFF2-40B4-BE49-F238E27FC236}">
                  <a16:creationId xmlns:a16="http://schemas.microsoft.com/office/drawing/2014/main" id="{F0DCD388-A03C-DF46-ABD6-E9B2FD69435C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" name="Arc 14">
            <a:extLst>
              <a:ext uri="{FF2B5EF4-FFF2-40B4-BE49-F238E27FC236}">
                <a16:creationId xmlns:a16="http://schemas.microsoft.com/office/drawing/2014/main" id="{CFC3E66A-D514-244E-9751-CDBFC1C91724}"/>
              </a:ext>
            </a:extLst>
          </p:cNvPr>
          <p:cNvSpPr>
            <a:spLocks noChangeAspect="1"/>
          </p:cNvSpPr>
          <p:nvPr userDrawn="1"/>
        </p:nvSpPr>
        <p:spPr>
          <a:xfrm>
            <a:off x="9842500" y="-2438067"/>
            <a:ext cx="4862226" cy="4862226"/>
          </a:xfrm>
          <a:prstGeom prst="arc">
            <a:avLst>
              <a:gd name="adj1" fmla="val 7536403"/>
              <a:gd name="adj2" fmla="val 10794607"/>
            </a:avLst>
          </a:prstGeom>
          <a:noFill/>
          <a:ln w="4445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 dirty="0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03609E24-1594-AC43-BC07-4A1BA237CBAE}"/>
              </a:ext>
            </a:extLst>
          </p:cNvPr>
          <p:cNvSpPr>
            <a:spLocks noChangeAspect="1"/>
          </p:cNvSpPr>
          <p:nvPr userDrawn="1"/>
        </p:nvSpPr>
        <p:spPr>
          <a:xfrm flipV="1">
            <a:off x="9842500" y="4426887"/>
            <a:ext cx="4862226" cy="4862226"/>
          </a:xfrm>
          <a:prstGeom prst="arc">
            <a:avLst>
              <a:gd name="adj1" fmla="val 7536403"/>
              <a:gd name="adj2" fmla="val 10794607"/>
            </a:avLst>
          </a:prstGeom>
          <a:noFill/>
          <a:ln w="4445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 dirty="0"/>
          </a:p>
        </p:txBody>
      </p:sp>
      <p:grpSp>
        <p:nvGrpSpPr>
          <p:cNvPr id="17" name="Graphic 57">
            <a:extLst>
              <a:ext uri="{FF2B5EF4-FFF2-40B4-BE49-F238E27FC236}">
                <a16:creationId xmlns:a16="http://schemas.microsoft.com/office/drawing/2014/main" id="{269CB14B-9C9A-E643-BC21-9EF60DB7393E}"/>
              </a:ext>
            </a:extLst>
          </p:cNvPr>
          <p:cNvGrpSpPr/>
          <p:nvPr userDrawn="1"/>
        </p:nvGrpSpPr>
        <p:grpSpPr>
          <a:xfrm>
            <a:off x="6096000" y="584200"/>
            <a:ext cx="941372" cy="667084"/>
            <a:chOff x="587375" y="4788172"/>
            <a:chExt cx="1611761" cy="1142142"/>
          </a:xfr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A0ADB95-71CE-F64E-A259-E4EFEFB8558C}"/>
                </a:ext>
              </a:extLst>
            </p:cNvPr>
            <p:cNvSpPr/>
            <p:nvPr/>
          </p:nvSpPr>
          <p:spPr>
            <a:xfrm>
              <a:off x="1154451" y="4788172"/>
              <a:ext cx="1039371" cy="109061"/>
            </a:xfrm>
            <a:custGeom>
              <a:avLst/>
              <a:gdLst>
                <a:gd name="connsiteX0" fmla="*/ 930738 w 1039371"/>
                <a:gd name="connsiteY0" fmla="*/ 54483 h 109061"/>
                <a:gd name="connsiteX1" fmla="*/ 985102 w 1039371"/>
                <a:gd name="connsiteY1" fmla="*/ 0 h 109061"/>
                <a:gd name="connsiteX2" fmla="*/ 985102 w 1039371"/>
                <a:gd name="connsiteY2" fmla="*/ 0 h 109061"/>
                <a:gd name="connsiteX3" fmla="*/ 1039372 w 1039371"/>
                <a:gd name="connsiteY3" fmla="*/ 54483 h 109061"/>
                <a:gd name="connsiteX4" fmla="*/ 1039372 w 1039371"/>
                <a:gd name="connsiteY4" fmla="*/ 54483 h 109061"/>
                <a:gd name="connsiteX5" fmla="*/ 985102 w 1039371"/>
                <a:gd name="connsiteY5" fmla="*/ 109061 h 109061"/>
                <a:gd name="connsiteX6" fmla="*/ 985102 w 1039371"/>
                <a:gd name="connsiteY6" fmla="*/ 109061 h 109061"/>
                <a:gd name="connsiteX7" fmla="*/ 930738 w 1039371"/>
                <a:gd name="connsiteY7" fmla="*/ 54483 h 109061"/>
                <a:gd name="connsiteX8" fmla="*/ 465369 w 1039371"/>
                <a:gd name="connsiteY8" fmla="*/ 54483 h 109061"/>
                <a:gd name="connsiteX9" fmla="*/ 519733 w 1039371"/>
                <a:gd name="connsiteY9" fmla="*/ 0 h 109061"/>
                <a:gd name="connsiteX10" fmla="*/ 519733 w 1039371"/>
                <a:gd name="connsiteY10" fmla="*/ 0 h 109061"/>
                <a:gd name="connsiteX11" fmla="*/ 574003 w 1039371"/>
                <a:gd name="connsiteY11" fmla="*/ 54483 h 109061"/>
                <a:gd name="connsiteX12" fmla="*/ 574003 w 1039371"/>
                <a:gd name="connsiteY12" fmla="*/ 54483 h 109061"/>
                <a:gd name="connsiteX13" fmla="*/ 519828 w 1039371"/>
                <a:gd name="connsiteY13" fmla="*/ 109061 h 109061"/>
                <a:gd name="connsiteX14" fmla="*/ 519733 w 1039371"/>
                <a:gd name="connsiteY14" fmla="*/ 109061 h 109061"/>
                <a:gd name="connsiteX15" fmla="*/ 519733 w 1039371"/>
                <a:gd name="connsiteY15" fmla="*/ 109061 h 109061"/>
                <a:gd name="connsiteX16" fmla="*/ 465369 w 1039371"/>
                <a:gd name="connsiteY16" fmla="*/ 54483 h 109061"/>
                <a:gd name="connsiteX17" fmla="*/ 474 w 1039371"/>
                <a:gd name="connsiteY17" fmla="*/ 54483 h 109061"/>
                <a:gd name="connsiteX18" fmla="*/ 54269 w 1039371"/>
                <a:gd name="connsiteY18" fmla="*/ 0 h 109061"/>
                <a:gd name="connsiteX19" fmla="*/ 54269 w 1039371"/>
                <a:gd name="connsiteY19" fmla="*/ 0 h 109061"/>
                <a:gd name="connsiteX20" fmla="*/ 108634 w 1039371"/>
                <a:gd name="connsiteY20" fmla="*/ 54483 h 109061"/>
                <a:gd name="connsiteX21" fmla="*/ 108634 w 1039371"/>
                <a:gd name="connsiteY21" fmla="*/ 54483 h 109061"/>
                <a:gd name="connsiteX22" fmla="*/ 54269 w 1039371"/>
                <a:gd name="connsiteY22" fmla="*/ 109061 h 109061"/>
                <a:gd name="connsiteX23" fmla="*/ 54269 w 1039371"/>
                <a:gd name="connsiteY23" fmla="*/ 109061 h 109061"/>
                <a:gd name="connsiteX24" fmla="*/ 0 w 1039371"/>
                <a:gd name="connsiteY24" fmla="*/ 54483 h 10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9371" h="109061">
                  <a:moveTo>
                    <a:pt x="930738" y="54483"/>
                  </a:moveTo>
                  <a:cubicBezTo>
                    <a:pt x="930795" y="24377"/>
                    <a:pt x="955112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5"/>
                    <a:pt x="1039372" y="54483"/>
                  </a:cubicBezTo>
                  <a:lnTo>
                    <a:pt x="1039372" y="54483"/>
                  </a:lnTo>
                  <a:cubicBezTo>
                    <a:pt x="1039372" y="84589"/>
                    <a:pt x="1015093" y="109009"/>
                    <a:pt x="985102" y="109061"/>
                  </a:cubicBezTo>
                  <a:lnTo>
                    <a:pt x="985102" y="109061"/>
                  </a:lnTo>
                  <a:cubicBezTo>
                    <a:pt x="955103" y="109009"/>
                    <a:pt x="930795" y="84604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26" y="24377"/>
                    <a:pt x="489743" y="0"/>
                    <a:pt x="519733" y="0"/>
                  </a:cubicBezTo>
                  <a:lnTo>
                    <a:pt x="519733" y="0"/>
                  </a:lnTo>
                  <a:cubicBezTo>
                    <a:pt x="549705" y="0"/>
                    <a:pt x="574003" y="24393"/>
                    <a:pt x="574003" y="54483"/>
                  </a:cubicBezTo>
                  <a:lnTo>
                    <a:pt x="574003" y="54483"/>
                  </a:lnTo>
                  <a:cubicBezTo>
                    <a:pt x="574060" y="84573"/>
                    <a:pt x="549800" y="109009"/>
                    <a:pt x="519828" y="109061"/>
                  </a:cubicBezTo>
                  <a:cubicBezTo>
                    <a:pt x="519800" y="109061"/>
                    <a:pt x="519762" y="109061"/>
                    <a:pt x="519733" y="109061"/>
                  </a:cubicBezTo>
                  <a:lnTo>
                    <a:pt x="519733" y="109061"/>
                  </a:lnTo>
                  <a:cubicBezTo>
                    <a:pt x="489733" y="109009"/>
                    <a:pt x="465426" y="84604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525" y="24599"/>
                    <a:pt x="24505" y="313"/>
                    <a:pt x="54269" y="0"/>
                  </a:cubicBezTo>
                  <a:lnTo>
                    <a:pt x="54269" y="0"/>
                  </a:lnTo>
                  <a:cubicBezTo>
                    <a:pt x="84257" y="0"/>
                    <a:pt x="108581" y="24377"/>
                    <a:pt x="108634" y="54483"/>
                  </a:cubicBezTo>
                  <a:lnTo>
                    <a:pt x="108634" y="54483"/>
                  </a:lnTo>
                  <a:cubicBezTo>
                    <a:pt x="108581" y="84604"/>
                    <a:pt x="84272" y="109009"/>
                    <a:pt x="54269" y="109061"/>
                  </a:cubicBezTo>
                  <a:lnTo>
                    <a:pt x="54269" y="109061"/>
                  </a:lnTo>
                  <a:cubicBezTo>
                    <a:pt x="24282" y="109009"/>
                    <a:pt x="0" y="84589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E8329C8-6524-D649-B311-D07E7187DBE4}"/>
                </a:ext>
              </a:extLst>
            </p:cNvPr>
            <p:cNvSpPr/>
            <p:nvPr/>
          </p:nvSpPr>
          <p:spPr>
            <a:xfrm>
              <a:off x="1157108" y="5245373"/>
              <a:ext cx="1039371" cy="108965"/>
            </a:xfrm>
            <a:custGeom>
              <a:avLst/>
              <a:gdLst>
                <a:gd name="connsiteX0" fmla="*/ 930738 w 1039371"/>
                <a:gd name="connsiteY0" fmla="*/ 54864 h 108965"/>
                <a:gd name="connsiteX1" fmla="*/ 984818 w 1039371"/>
                <a:gd name="connsiteY1" fmla="*/ 1 h 108965"/>
                <a:gd name="connsiteX2" fmla="*/ 985102 w 1039371"/>
                <a:gd name="connsiteY2" fmla="*/ 0 h 108965"/>
                <a:gd name="connsiteX3" fmla="*/ 985102 w 1039371"/>
                <a:gd name="connsiteY3" fmla="*/ 0 h 108965"/>
                <a:gd name="connsiteX4" fmla="*/ 1039372 w 1039371"/>
                <a:gd name="connsiteY4" fmla="*/ 54483 h 108965"/>
                <a:gd name="connsiteX5" fmla="*/ 1039372 w 1039371"/>
                <a:gd name="connsiteY5" fmla="*/ 54483 h 108965"/>
                <a:gd name="connsiteX6" fmla="*/ 985102 w 1039371"/>
                <a:gd name="connsiteY6" fmla="*/ 108966 h 108965"/>
                <a:gd name="connsiteX7" fmla="*/ 985102 w 1039371"/>
                <a:gd name="connsiteY7" fmla="*/ 108966 h 108965"/>
                <a:gd name="connsiteX8" fmla="*/ 930738 w 1039371"/>
                <a:gd name="connsiteY8" fmla="*/ 54864 h 108965"/>
                <a:gd name="connsiteX9" fmla="*/ 465369 w 1039371"/>
                <a:gd name="connsiteY9" fmla="*/ 54864 h 108965"/>
                <a:gd name="connsiteX10" fmla="*/ 519449 w 1039371"/>
                <a:gd name="connsiteY10" fmla="*/ 1 h 108965"/>
                <a:gd name="connsiteX11" fmla="*/ 519638 w 1039371"/>
                <a:gd name="connsiteY11" fmla="*/ 0 h 108965"/>
                <a:gd name="connsiteX12" fmla="*/ 519638 w 1039371"/>
                <a:gd name="connsiteY12" fmla="*/ 0 h 108965"/>
                <a:gd name="connsiteX13" fmla="*/ 574003 w 1039371"/>
                <a:gd name="connsiteY13" fmla="*/ 54483 h 108965"/>
                <a:gd name="connsiteX14" fmla="*/ 574003 w 1039371"/>
                <a:gd name="connsiteY14" fmla="*/ 54483 h 108965"/>
                <a:gd name="connsiteX15" fmla="*/ 519638 w 1039371"/>
                <a:gd name="connsiteY15" fmla="*/ 108966 h 108965"/>
                <a:gd name="connsiteX16" fmla="*/ 519638 w 1039371"/>
                <a:gd name="connsiteY16" fmla="*/ 108966 h 108965"/>
                <a:gd name="connsiteX17" fmla="*/ 465369 w 1039371"/>
                <a:gd name="connsiteY17" fmla="*/ 54864 h 108965"/>
                <a:gd name="connsiteX18" fmla="*/ 474 w 1039371"/>
                <a:gd name="connsiteY18" fmla="*/ 54864 h 108965"/>
                <a:gd name="connsiteX19" fmla="*/ 54269 w 1039371"/>
                <a:gd name="connsiteY19" fmla="*/ 0 h 108965"/>
                <a:gd name="connsiteX20" fmla="*/ 54269 w 1039371"/>
                <a:gd name="connsiteY20" fmla="*/ 0 h 108965"/>
                <a:gd name="connsiteX21" fmla="*/ 108539 w 1039371"/>
                <a:gd name="connsiteY21" fmla="*/ 54483 h 108965"/>
                <a:gd name="connsiteX22" fmla="*/ 108539 w 1039371"/>
                <a:gd name="connsiteY22" fmla="*/ 54483 h 108965"/>
                <a:gd name="connsiteX23" fmla="*/ 54269 w 1039371"/>
                <a:gd name="connsiteY23" fmla="*/ 108966 h 108965"/>
                <a:gd name="connsiteX24" fmla="*/ 54269 w 1039371"/>
                <a:gd name="connsiteY24" fmla="*/ 108966 h 108965"/>
                <a:gd name="connsiteX25" fmla="*/ 0 w 1039371"/>
                <a:gd name="connsiteY25" fmla="*/ 54864 h 10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9371" h="108965">
                  <a:moveTo>
                    <a:pt x="930738" y="54864"/>
                  </a:moveTo>
                  <a:cubicBezTo>
                    <a:pt x="930577" y="24722"/>
                    <a:pt x="954789" y="158"/>
                    <a:pt x="984818" y="1"/>
                  </a:cubicBezTo>
                  <a:cubicBezTo>
                    <a:pt x="984913" y="0"/>
                    <a:pt x="985008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4"/>
                    <a:pt x="1039372" y="54483"/>
                  </a:cubicBezTo>
                  <a:lnTo>
                    <a:pt x="1039372" y="54483"/>
                  </a:lnTo>
                  <a:cubicBezTo>
                    <a:pt x="1039315" y="84552"/>
                    <a:pt x="1015055" y="108914"/>
                    <a:pt x="985102" y="108966"/>
                  </a:cubicBezTo>
                  <a:lnTo>
                    <a:pt x="985102" y="108966"/>
                  </a:lnTo>
                  <a:cubicBezTo>
                    <a:pt x="955264" y="108967"/>
                    <a:pt x="930994" y="84820"/>
                    <a:pt x="930738" y="54864"/>
                  </a:cubicBezTo>
                  <a:close/>
                  <a:moveTo>
                    <a:pt x="465369" y="54864"/>
                  </a:moveTo>
                  <a:cubicBezTo>
                    <a:pt x="465208" y="24722"/>
                    <a:pt x="489420" y="158"/>
                    <a:pt x="519449" y="1"/>
                  </a:cubicBezTo>
                  <a:cubicBezTo>
                    <a:pt x="519515" y="0"/>
                    <a:pt x="519572" y="0"/>
                    <a:pt x="519638" y="0"/>
                  </a:cubicBezTo>
                  <a:lnTo>
                    <a:pt x="519638" y="0"/>
                  </a:lnTo>
                  <a:cubicBezTo>
                    <a:pt x="549629" y="0"/>
                    <a:pt x="573946" y="24377"/>
                    <a:pt x="574003" y="54483"/>
                  </a:cubicBezTo>
                  <a:lnTo>
                    <a:pt x="574003" y="54483"/>
                  </a:lnTo>
                  <a:cubicBezTo>
                    <a:pt x="573946" y="84589"/>
                    <a:pt x="549629" y="108966"/>
                    <a:pt x="519638" y="108966"/>
                  </a:cubicBezTo>
                  <a:lnTo>
                    <a:pt x="519638" y="108966"/>
                  </a:lnTo>
                  <a:cubicBezTo>
                    <a:pt x="489838" y="108915"/>
                    <a:pt x="465625" y="84784"/>
                    <a:pt x="465369" y="54864"/>
                  </a:cubicBezTo>
                  <a:close/>
                  <a:moveTo>
                    <a:pt x="474" y="54864"/>
                  </a:moveTo>
                  <a:cubicBezTo>
                    <a:pt x="316" y="24832"/>
                    <a:pt x="24356" y="314"/>
                    <a:pt x="54269" y="0"/>
                  </a:cubicBezTo>
                  <a:lnTo>
                    <a:pt x="54269" y="0"/>
                  </a:lnTo>
                  <a:cubicBezTo>
                    <a:pt x="84220" y="52"/>
                    <a:pt x="108486" y="24414"/>
                    <a:pt x="108539" y="54483"/>
                  </a:cubicBezTo>
                  <a:lnTo>
                    <a:pt x="108539" y="54483"/>
                  </a:lnTo>
                  <a:cubicBezTo>
                    <a:pt x="108539" y="84573"/>
                    <a:pt x="84242" y="108966"/>
                    <a:pt x="54269" y="108966"/>
                  </a:cubicBezTo>
                  <a:lnTo>
                    <a:pt x="54269" y="108966"/>
                  </a:lnTo>
                  <a:cubicBezTo>
                    <a:pt x="24466" y="108915"/>
                    <a:pt x="260" y="84784"/>
                    <a:pt x="0" y="54864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304712C-DD44-454F-8037-817B2AAC99FB}"/>
                </a:ext>
              </a:extLst>
            </p:cNvPr>
            <p:cNvSpPr/>
            <p:nvPr/>
          </p:nvSpPr>
          <p:spPr>
            <a:xfrm>
              <a:off x="1159764" y="5703335"/>
              <a:ext cx="1039371" cy="108968"/>
            </a:xfrm>
            <a:custGeom>
              <a:avLst/>
              <a:gdLst>
                <a:gd name="connsiteX0" fmla="*/ 930738 w 1039371"/>
                <a:gd name="connsiteY0" fmla="*/ 54483 h 108968"/>
                <a:gd name="connsiteX1" fmla="*/ 985007 w 1039371"/>
                <a:gd name="connsiteY1" fmla="*/ 0 h 108968"/>
                <a:gd name="connsiteX2" fmla="*/ 985007 w 1039371"/>
                <a:gd name="connsiteY2" fmla="*/ 0 h 108968"/>
                <a:gd name="connsiteX3" fmla="*/ 1039372 w 1039371"/>
                <a:gd name="connsiteY3" fmla="*/ 54483 h 108968"/>
                <a:gd name="connsiteX4" fmla="*/ 1039372 w 1039371"/>
                <a:gd name="connsiteY4" fmla="*/ 54483 h 108968"/>
                <a:gd name="connsiteX5" fmla="*/ 985102 w 1039371"/>
                <a:gd name="connsiteY5" fmla="*/ 108966 h 108968"/>
                <a:gd name="connsiteX6" fmla="*/ 985007 w 1039371"/>
                <a:gd name="connsiteY6" fmla="*/ 108966 h 108968"/>
                <a:gd name="connsiteX7" fmla="*/ 985007 w 1039371"/>
                <a:gd name="connsiteY7" fmla="*/ 108966 h 108968"/>
                <a:gd name="connsiteX8" fmla="*/ 930738 w 1039371"/>
                <a:gd name="connsiteY8" fmla="*/ 54483 h 108968"/>
                <a:gd name="connsiteX9" fmla="*/ 465369 w 1039371"/>
                <a:gd name="connsiteY9" fmla="*/ 54483 h 108968"/>
                <a:gd name="connsiteX10" fmla="*/ 519638 w 1039371"/>
                <a:gd name="connsiteY10" fmla="*/ 0 h 108968"/>
                <a:gd name="connsiteX11" fmla="*/ 519638 w 1039371"/>
                <a:gd name="connsiteY11" fmla="*/ 0 h 108968"/>
                <a:gd name="connsiteX12" fmla="*/ 573908 w 1039371"/>
                <a:gd name="connsiteY12" fmla="*/ 54483 h 108968"/>
                <a:gd name="connsiteX13" fmla="*/ 573908 w 1039371"/>
                <a:gd name="connsiteY13" fmla="*/ 54483 h 108968"/>
                <a:gd name="connsiteX14" fmla="*/ 519828 w 1039371"/>
                <a:gd name="connsiteY14" fmla="*/ 108966 h 108968"/>
                <a:gd name="connsiteX15" fmla="*/ 519638 w 1039371"/>
                <a:gd name="connsiteY15" fmla="*/ 108966 h 108968"/>
                <a:gd name="connsiteX16" fmla="*/ 519638 w 1039371"/>
                <a:gd name="connsiteY16" fmla="*/ 108966 h 108968"/>
                <a:gd name="connsiteX17" fmla="*/ 465369 w 1039371"/>
                <a:gd name="connsiteY17" fmla="*/ 54483 h 108968"/>
                <a:gd name="connsiteX18" fmla="*/ 474 w 1039371"/>
                <a:gd name="connsiteY18" fmla="*/ 54483 h 108968"/>
                <a:gd name="connsiteX19" fmla="*/ 54744 w 1039371"/>
                <a:gd name="connsiteY19" fmla="*/ 0 h 108968"/>
                <a:gd name="connsiteX20" fmla="*/ 54744 w 1039371"/>
                <a:gd name="connsiteY20" fmla="*/ 0 h 108968"/>
                <a:gd name="connsiteX21" fmla="*/ 109013 w 1039371"/>
                <a:gd name="connsiteY21" fmla="*/ 54483 h 108968"/>
                <a:gd name="connsiteX22" fmla="*/ 109013 w 1039371"/>
                <a:gd name="connsiteY22" fmla="*/ 54483 h 108968"/>
                <a:gd name="connsiteX23" fmla="*/ 54744 w 1039371"/>
                <a:gd name="connsiteY23" fmla="*/ 108966 h 108968"/>
                <a:gd name="connsiteX24" fmla="*/ 54744 w 1039371"/>
                <a:gd name="connsiteY24" fmla="*/ 108966 h 108968"/>
                <a:gd name="connsiteX25" fmla="*/ 3 w 1039371"/>
                <a:gd name="connsiteY25" fmla="*/ 55150 h 108968"/>
                <a:gd name="connsiteX26" fmla="*/ 0 w 1039371"/>
                <a:gd name="connsiteY26" fmla="*/ 54483 h 10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39371" h="108968">
                  <a:moveTo>
                    <a:pt x="930738" y="54483"/>
                  </a:moveTo>
                  <a:cubicBezTo>
                    <a:pt x="930795" y="24414"/>
                    <a:pt x="955055" y="52"/>
                    <a:pt x="985007" y="0"/>
                  </a:cubicBezTo>
                  <a:lnTo>
                    <a:pt x="985007" y="0"/>
                  </a:lnTo>
                  <a:cubicBezTo>
                    <a:pt x="1014998" y="0"/>
                    <a:pt x="1039315" y="24377"/>
                    <a:pt x="1039372" y="54483"/>
                  </a:cubicBezTo>
                  <a:lnTo>
                    <a:pt x="1039372" y="54483"/>
                  </a:lnTo>
                  <a:cubicBezTo>
                    <a:pt x="1039372" y="84572"/>
                    <a:pt x="1015074" y="108966"/>
                    <a:pt x="985102" y="108966"/>
                  </a:cubicBezTo>
                  <a:cubicBezTo>
                    <a:pt x="985074" y="108966"/>
                    <a:pt x="985036" y="108966"/>
                    <a:pt x="985007" y="108966"/>
                  </a:cubicBezTo>
                  <a:lnTo>
                    <a:pt x="985007" y="108966"/>
                  </a:lnTo>
                  <a:cubicBezTo>
                    <a:pt x="955036" y="108966"/>
                    <a:pt x="930738" y="84572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17" y="24414"/>
                    <a:pt x="489686" y="52"/>
                    <a:pt x="519638" y="0"/>
                  </a:cubicBezTo>
                  <a:lnTo>
                    <a:pt x="519638" y="0"/>
                  </a:lnTo>
                  <a:cubicBezTo>
                    <a:pt x="549610" y="0"/>
                    <a:pt x="573908" y="24393"/>
                    <a:pt x="573908" y="54483"/>
                  </a:cubicBezTo>
                  <a:lnTo>
                    <a:pt x="573908" y="54483"/>
                  </a:lnTo>
                  <a:cubicBezTo>
                    <a:pt x="573965" y="84525"/>
                    <a:pt x="549752" y="108909"/>
                    <a:pt x="519828" y="108966"/>
                  </a:cubicBezTo>
                  <a:cubicBezTo>
                    <a:pt x="519762" y="108966"/>
                    <a:pt x="519705" y="108966"/>
                    <a:pt x="519638" y="108966"/>
                  </a:cubicBezTo>
                  <a:lnTo>
                    <a:pt x="519638" y="108966"/>
                  </a:lnTo>
                  <a:cubicBezTo>
                    <a:pt x="489667" y="108966"/>
                    <a:pt x="465369" y="84572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474" y="24393"/>
                    <a:pt x="24771" y="0"/>
                    <a:pt x="54744" y="0"/>
                  </a:cubicBezTo>
                  <a:lnTo>
                    <a:pt x="54744" y="0"/>
                  </a:lnTo>
                  <a:cubicBezTo>
                    <a:pt x="84694" y="52"/>
                    <a:pt x="108961" y="24414"/>
                    <a:pt x="109013" y="54483"/>
                  </a:cubicBezTo>
                  <a:lnTo>
                    <a:pt x="109013" y="54483"/>
                  </a:lnTo>
                  <a:cubicBezTo>
                    <a:pt x="109013" y="84572"/>
                    <a:pt x="84716" y="108966"/>
                    <a:pt x="54744" y="108966"/>
                  </a:cubicBezTo>
                  <a:lnTo>
                    <a:pt x="54744" y="108966"/>
                  </a:lnTo>
                  <a:cubicBezTo>
                    <a:pt x="24825" y="109280"/>
                    <a:pt x="317" y="85192"/>
                    <a:pt x="3" y="55150"/>
                  </a:cubicBezTo>
                  <a:cubicBezTo>
                    <a:pt x="1" y="54931"/>
                    <a:pt x="0" y="54702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31FB890-0807-E948-9D8F-1E752F095299}"/>
                </a:ext>
              </a:extLst>
            </p:cNvPr>
            <p:cNvSpPr/>
            <p:nvPr/>
          </p:nvSpPr>
          <p:spPr>
            <a:xfrm>
              <a:off x="587375" y="5016106"/>
              <a:ext cx="910624" cy="914209"/>
            </a:xfrm>
            <a:custGeom>
              <a:avLst/>
              <a:gdLst>
                <a:gd name="connsiteX0" fmla="*/ 910624 w 910624"/>
                <a:gd name="connsiteY0" fmla="*/ 457105 h 914209"/>
                <a:gd name="connsiteX1" fmla="*/ 455312 w 910624"/>
                <a:gd name="connsiteY1" fmla="*/ 914209 h 914209"/>
                <a:gd name="connsiteX2" fmla="*/ 0 w 910624"/>
                <a:gd name="connsiteY2" fmla="*/ 457105 h 914209"/>
                <a:gd name="connsiteX3" fmla="*/ 455312 w 910624"/>
                <a:gd name="connsiteY3" fmla="*/ 0 h 914209"/>
                <a:gd name="connsiteX4" fmla="*/ 910624 w 910624"/>
                <a:gd name="connsiteY4" fmla="*/ 457105 h 91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624" h="914209">
                  <a:moveTo>
                    <a:pt x="910624" y="457105"/>
                  </a:moveTo>
                  <a:cubicBezTo>
                    <a:pt x="910624" y="709557"/>
                    <a:pt x="706774" y="914209"/>
                    <a:pt x="455312" y="914209"/>
                  </a:cubicBezTo>
                  <a:cubicBezTo>
                    <a:pt x="203850" y="914209"/>
                    <a:pt x="0" y="709557"/>
                    <a:pt x="0" y="457105"/>
                  </a:cubicBezTo>
                  <a:cubicBezTo>
                    <a:pt x="0" y="204653"/>
                    <a:pt x="203850" y="0"/>
                    <a:pt x="455312" y="0"/>
                  </a:cubicBezTo>
                  <a:cubicBezTo>
                    <a:pt x="706774" y="0"/>
                    <a:pt x="910624" y="204653"/>
                    <a:pt x="910624" y="45710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0" scaled="0"/>
            </a:gra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0DC91A7B-8402-7C49-A7B3-66D0C4884B7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85451" y="629746"/>
            <a:ext cx="5021756" cy="5021756"/>
          </a:xfrm>
          <a:custGeom>
            <a:avLst/>
            <a:gdLst>
              <a:gd name="connsiteX0" fmla="*/ 2510878 w 5021756"/>
              <a:gd name="connsiteY0" fmla="*/ 0 h 5021756"/>
              <a:gd name="connsiteX1" fmla="*/ 5021756 w 5021756"/>
              <a:gd name="connsiteY1" fmla="*/ 2510878 h 5021756"/>
              <a:gd name="connsiteX2" fmla="*/ 2510878 w 5021756"/>
              <a:gd name="connsiteY2" fmla="*/ 5021756 h 5021756"/>
              <a:gd name="connsiteX3" fmla="*/ 0 w 5021756"/>
              <a:gd name="connsiteY3" fmla="*/ 2510878 h 5021756"/>
              <a:gd name="connsiteX4" fmla="*/ 2510878 w 5021756"/>
              <a:gd name="connsiteY4" fmla="*/ 0 h 5021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21756" h="5021756">
                <a:moveTo>
                  <a:pt x="2510878" y="0"/>
                </a:moveTo>
                <a:cubicBezTo>
                  <a:pt x="3897598" y="0"/>
                  <a:pt x="5021756" y="1124158"/>
                  <a:pt x="5021756" y="2510878"/>
                </a:cubicBezTo>
                <a:cubicBezTo>
                  <a:pt x="5021756" y="3897598"/>
                  <a:pt x="3897598" y="5021756"/>
                  <a:pt x="2510878" y="5021756"/>
                </a:cubicBezTo>
                <a:cubicBezTo>
                  <a:pt x="1124158" y="5021756"/>
                  <a:pt x="0" y="3897598"/>
                  <a:pt x="0" y="2510878"/>
                </a:cubicBezTo>
                <a:cubicBezTo>
                  <a:pt x="0" y="1124158"/>
                  <a:pt x="1124158" y="0"/>
                  <a:pt x="251087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en-E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768983-D7BA-0B49-90C2-AB994C2C4DAB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5885155" y="4747927"/>
            <a:ext cx="815218" cy="815216"/>
          </a:xfrm>
          <a:prstGeom prst="ellipse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9000000" scaled="0"/>
          </a:gradFill>
          <a:ln>
            <a:noFill/>
          </a:ln>
          <a:effectLst>
            <a:innerShdw blurRad="190500">
              <a:prstClr val="black">
                <a:alpha val="21000"/>
              </a:prst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227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1285E80-E86D-D241-96B0-97185F545D17}"/>
              </a:ext>
            </a:extLst>
          </p:cNvPr>
          <p:cNvSpPr>
            <a:spLocks noChangeAspect="1"/>
          </p:cNvSpPr>
          <p:nvPr userDrawn="1"/>
        </p:nvSpPr>
        <p:spPr>
          <a:xfrm>
            <a:off x="4873062" y="2746008"/>
            <a:ext cx="2445876" cy="244587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ie 5">
            <a:extLst>
              <a:ext uri="{FF2B5EF4-FFF2-40B4-BE49-F238E27FC236}">
                <a16:creationId xmlns:a16="http://schemas.microsoft.com/office/drawing/2014/main" id="{0F3A1EFC-C467-5F4A-BA69-77298D1F0A66}"/>
              </a:ext>
            </a:extLst>
          </p:cNvPr>
          <p:cNvSpPr>
            <a:spLocks noChangeAspect="1"/>
          </p:cNvSpPr>
          <p:nvPr userDrawn="1"/>
        </p:nvSpPr>
        <p:spPr>
          <a:xfrm>
            <a:off x="4873062" y="2746008"/>
            <a:ext cx="2445876" cy="2445874"/>
          </a:xfrm>
          <a:prstGeom prst="pie">
            <a:avLst>
              <a:gd name="adj1" fmla="val 11345124"/>
              <a:gd name="adj2" fmla="val 18524113"/>
            </a:avLst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7205ED-DF2F-AC46-B96D-AFB9252C59A7}"/>
              </a:ext>
            </a:extLst>
          </p:cNvPr>
          <p:cNvSpPr>
            <a:spLocks noChangeAspect="1"/>
          </p:cNvSpPr>
          <p:nvPr userDrawn="1"/>
        </p:nvSpPr>
        <p:spPr>
          <a:xfrm>
            <a:off x="1568330" y="2005731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e 7">
            <a:extLst>
              <a:ext uri="{FF2B5EF4-FFF2-40B4-BE49-F238E27FC236}">
                <a16:creationId xmlns:a16="http://schemas.microsoft.com/office/drawing/2014/main" id="{342018BA-6980-AC43-AACC-318E05D1BBA8}"/>
              </a:ext>
            </a:extLst>
          </p:cNvPr>
          <p:cNvSpPr>
            <a:spLocks noChangeAspect="1"/>
          </p:cNvSpPr>
          <p:nvPr userDrawn="1"/>
        </p:nvSpPr>
        <p:spPr>
          <a:xfrm>
            <a:off x="1568330" y="2005731"/>
            <a:ext cx="2021385" cy="2021384"/>
          </a:xfrm>
          <a:prstGeom prst="pie">
            <a:avLst>
              <a:gd name="adj1" fmla="val 15092577"/>
              <a:gd name="adj2" fmla="val 3833437"/>
            </a:avLst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31D236-CE1C-1F44-A3E8-08BC1CE12790}"/>
              </a:ext>
            </a:extLst>
          </p:cNvPr>
          <p:cNvSpPr>
            <a:spLocks noChangeAspect="1"/>
          </p:cNvSpPr>
          <p:nvPr userDrawn="1"/>
        </p:nvSpPr>
        <p:spPr>
          <a:xfrm>
            <a:off x="8602286" y="2005731"/>
            <a:ext cx="2021385" cy="2021384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63500" cap="rnd">
            <a:noFill/>
            <a:round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ie 12">
            <a:extLst>
              <a:ext uri="{FF2B5EF4-FFF2-40B4-BE49-F238E27FC236}">
                <a16:creationId xmlns:a16="http://schemas.microsoft.com/office/drawing/2014/main" id="{2D9E987E-18BF-8C42-B5C2-024D18EA2B12}"/>
              </a:ext>
            </a:extLst>
          </p:cNvPr>
          <p:cNvSpPr>
            <a:spLocks noChangeAspect="1"/>
          </p:cNvSpPr>
          <p:nvPr userDrawn="1"/>
        </p:nvSpPr>
        <p:spPr>
          <a:xfrm>
            <a:off x="8602286" y="2005731"/>
            <a:ext cx="2021385" cy="2021384"/>
          </a:xfrm>
          <a:prstGeom prst="pie">
            <a:avLst>
              <a:gd name="adj1" fmla="val 7489361"/>
              <a:gd name="adj2" fmla="val 17914660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4200000" scaled="0"/>
          </a:gradFill>
          <a:ln w="63500" cap="rnd">
            <a:noFill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A3C75FD-675D-FA43-9FD7-3B1746C7C4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60211" y="2097612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E3FEC9C-5C37-4941-B6D2-A1663EC0271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694167" y="2097612"/>
            <a:ext cx="1837624" cy="1837622"/>
          </a:xfrm>
          <a:custGeom>
            <a:avLst/>
            <a:gdLst>
              <a:gd name="connsiteX0" fmla="*/ 918812 w 1837624"/>
              <a:gd name="connsiteY0" fmla="*/ 0 h 1837622"/>
              <a:gd name="connsiteX1" fmla="*/ 1837624 w 1837624"/>
              <a:gd name="connsiteY1" fmla="*/ 918811 h 1837622"/>
              <a:gd name="connsiteX2" fmla="*/ 918812 w 1837624"/>
              <a:gd name="connsiteY2" fmla="*/ 1837622 h 1837622"/>
              <a:gd name="connsiteX3" fmla="*/ 0 w 1837624"/>
              <a:gd name="connsiteY3" fmla="*/ 918811 h 1837622"/>
              <a:gd name="connsiteX4" fmla="*/ 918812 w 1837624"/>
              <a:gd name="connsiteY4" fmla="*/ 0 h 1837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7624" h="1837622">
                <a:moveTo>
                  <a:pt x="918812" y="0"/>
                </a:moveTo>
                <a:cubicBezTo>
                  <a:pt x="1426258" y="0"/>
                  <a:pt x="1837624" y="411366"/>
                  <a:pt x="1837624" y="918811"/>
                </a:cubicBezTo>
                <a:cubicBezTo>
                  <a:pt x="1837624" y="1426256"/>
                  <a:pt x="1426258" y="1837622"/>
                  <a:pt x="918812" y="1837622"/>
                </a:cubicBezTo>
                <a:cubicBezTo>
                  <a:pt x="411366" y="1837622"/>
                  <a:pt x="0" y="1426256"/>
                  <a:pt x="0" y="918811"/>
                </a:cubicBezTo>
                <a:cubicBezTo>
                  <a:pt x="0" y="411366"/>
                  <a:pt x="411366" y="0"/>
                  <a:pt x="91881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4776A8FA-1C77-9C4C-A37B-59E41687B90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84238" y="2857184"/>
            <a:ext cx="2223524" cy="2223522"/>
          </a:xfrm>
          <a:custGeom>
            <a:avLst/>
            <a:gdLst>
              <a:gd name="connsiteX0" fmla="*/ 1111762 w 2223524"/>
              <a:gd name="connsiteY0" fmla="*/ 0 h 2223522"/>
              <a:gd name="connsiteX1" fmla="*/ 2223524 w 2223524"/>
              <a:gd name="connsiteY1" fmla="*/ 1111761 h 2223522"/>
              <a:gd name="connsiteX2" fmla="*/ 1111762 w 2223524"/>
              <a:gd name="connsiteY2" fmla="*/ 2223522 h 2223522"/>
              <a:gd name="connsiteX3" fmla="*/ 0 w 2223524"/>
              <a:gd name="connsiteY3" fmla="*/ 1111761 h 2223522"/>
              <a:gd name="connsiteX4" fmla="*/ 1111762 w 2223524"/>
              <a:gd name="connsiteY4" fmla="*/ 0 h 2223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3524" h="2223522">
                <a:moveTo>
                  <a:pt x="1111762" y="0"/>
                </a:moveTo>
                <a:cubicBezTo>
                  <a:pt x="1725771" y="0"/>
                  <a:pt x="2223524" y="497752"/>
                  <a:pt x="2223524" y="1111761"/>
                </a:cubicBezTo>
                <a:cubicBezTo>
                  <a:pt x="2223524" y="1725770"/>
                  <a:pt x="1725771" y="2223522"/>
                  <a:pt x="1111762" y="2223522"/>
                </a:cubicBezTo>
                <a:cubicBezTo>
                  <a:pt x="497753" y="2223522"/>
                  <a:pt x="0" y="1725770"/>
                  <a:pt x="0" y="1111761"/>
                </a:cubicBezTo>
                <a:cubicBezTo>
                  <a:pt x="0" y="497752"/>
                  <a:pt x="497753" y="0"/>
                  <a:pt x="111176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7267194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1095DCC-571E-8547-AE7A-2BA624813B7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7252" y="1492513"/>
            <a:ext cx="1889256" cy="1936487"/>
          </a:xfrm>
          <a:custGeom>
            <a:avLst/>
            <a:gdLst>
              <a:gd name="connsiteX0" fmla="*/ 88172 w 1889256"/>
              <a:gd name="connsiteY0" fmla="*/ 0 h 1936487"/>
              <a:gd name="connsiteX1" fmla="*/ 1801084 w 1889256"/>
              <a:gd name="connsiteY1" fmla="*/ 0 h 1936487"/>
              <a:gd name="connsiteX2" fmla="*/ 1889256 w 1889256"/>
              <a:gd name="connsiteY2" fmla="*/ 88172 h 1936487"/>
              <a:gd name="connsiteX3" fmla="*/ 1889256 w 1889256"/>
              <a:gd name="connsiteY3" fmla="*/ 1848315 h 1936487"/>
              <a:gd name="connsiteX4" fmla="*/ 1801084 w 1889256"/>
              <a:gd name="connsiteY4" fmla="*/ 1936487 h 1936487"/>
              <a:gd name="connsiteX5" fmla="*/ 88172 w 1889256"/>
              <a:gd name="connsiteY5" fmla="*/ 1936487 h 1936487"/>
              <a:gd name="connsiteX6" fmla="*/ 0 w 1889256"/>
              <a:gd name="connsiteY6" fmla="*/ 1848315 h 1936487"/>
              <a:gd name="connsiteX7" fmla="*/ 0 w 1889256"/>
              <a:gd name="connsiteY7" fmla="*/ 88172 h 1936487"/>
              <a:gd name="connsiteX8" fmla="*/ 88172 w 1889256"/>
              <a:gd name="connsiteY8" fmla="*/ 0 h 193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9256" h="1936487">
                <a:moveTo>
                  <a:pt x="88172" y="0"/>
                </a:moveTo>
                <a:lnTo>
                  <a:pt x="1801084" y="0"/>
                </a:lnTo>
                <a:cubicBezTo>
                  <a:pt x="1849780" y="0"/>
                  <a:pt x="1889256" y="39476"/>
                  <a:pt x="1889256" y="88172"/>
                </a:cubicBezTo>
                <a:lnTo>
                  <a:pt x="1889256" y="1848315"/>
                </a:lnTo>
                <a:cubicBezTo>
                  <a:pt x="1889256" y="1897011"/>
                  <a:pt x="1849780" y="1936487"/>
                  <a:pt x="1801084" y="1936487"/>
                </a:cubicBezTo>
                <a:lnTo>
                  <a:pt x="88172" y="1936487"/>
                </a:lnTo>
                <a:cubicBezTo>
                  <a:pt x="39476" y="1936487"/>
                  <a:pt x="0" y="1897011"/>
                  <a:pt x="0" y="1848315"/>
                </a:cubicBezTo>
                <a:lnTo>
                  <a:pt x="0" y="88172"/>
                </a:lnTo>
                <a:cubicBezTo>
                  <a:pt x="0" y="39476"/>
                  <a:pt x="39476" y="0"/>
                  <a:pt x="8817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en-EG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63C3D36-B62A-0840-A80B-04301CA9D12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77252" y="3680460"/>
            <a:ext cx="2286000" cy="2343150"/>
          </a:xfrm>
          <a:custGeom>
            <a:avLst/>
            <a:gdLst>
              <a:gd name="connsiteX0" fmla="*/ 106688 w 2286000"/>
              <a:gd name="connsiteY0" fmla="*/ 0 h 2343150"/>
              <a:gd name="connsiteX1" fmla="*/ 2179312 w 2286000"/>
              <a:gd name="connsiteY1" fmla="*/ 0 h 2343150"/>
              <a:gd name="connsiteX2" fmla="*/ 2286000 w 2286000"/>
              <a:gd name="connsiteY2" fmla="*/ 106688 h 2343150"/>
              <a:gd name="connsiteX3" fmla="*/ 2286000 w 2286000"/>
              <a:gd name="connsiteY3" fmla="*/ 2236462 h 2343150"/>
              <a:gd name="connsiteX4" fmla="*/ 2179312 w 2286000"/>
              <a:gd name="connsiteY4" fmla="*/ 2343150 h 2343150"/>
              <a:gd name="connsiteX5" fmla="*/ 106688 w 2286000"/>
              <a:gd name="connsiteY5" fmla="*/ 2343150 h 2343150"/>
              <a:gd name="connsiteX6" fmla="*/ 0 w 2286000"/>
              <a:gd name="connsiteY6" fmla="*/ 2236462 h 2343150"/>
              <a:gd name="connsiteX7" fmla="*/ 0 w 2286000"/>
              <a:gd name="connsiteY7" fmla="*/ 106688 h 2343150"/>
              <a:gd name="connsiteX8" fmla="*/ 106688 w 2286000"/>
              <a:gd name="connsiteY8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6000" h="2343150">
                <a:moveTo>
                  <a:pt x="106688" y="0"/>
                </a:moveTo>
                <a:lnTo>
                  <a:pt x="2179312" y="0"/>
                </a:lnTo>
                <a:cubicBezTo>
                  <a:pt x="2238234" y="0"/>
                  <a:pt x="2286000" y="47766"/>
                  <a:pt x="2286000" y="106688"/>
                </a:cubicBezTo>
                <a:lnTo>
                  <a:pt x="2286000" y="2236462"/>
                </a:lnTo>
                <a:cubicBezTo>
                  <a:pt x="2286000" y="2295384"/>
                  <a:pt x="2238234" y="2343150"/>
                  <a:pt x="2179312" y="2343150"/>
                </a:cubicBezTo>
                <a:lnTo>
                  <a:pt x="106688" y="2343150"/>
                </a:lnTo>
                <a:cubicBezTo>
                  <a:pt x="47766" y="2343150"/>
                  <a:pt x="0" y="2295384"/>
                  <a:pt x="0" y="2236462"/>
                </a:cubicBezTo>
                <a:lnTo>
                  <a:pt x="0" y="106688"/>
                </a:lnTo>
                <a:cubicBezTo>
                  <a:pt x="0" y="47766"/>
                  <a:pt x="47766" y="0"/>
                  <a:pt x="10668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en-EG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B43FD296-6FAC-DA49-8C75-D60739F4AE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57814" y="3680460"/>
            <a:ext cx="1889256" cy="1936487"/>
          </a:xfrm>
          <a:custGeom>
            <a:avLst/>
            <a:gdLst>
              <a:gd name="connsiteX0" fmla="*/ 88172 w 1889256"/>
              <a:gd name="connsiteY0" fmla="*/ 0 h 1936487"/>
              <a:gd name="connsiteX1" fmla="*/ 1801084 w 1889256"/>
              <a:gd name="connsiteY1" fmla="*/ 0 h 1936487"/>
              <a:gd name="connsiteX2" fmla="*/ 1889256 w 1889256"/>
              <a:gd name="connsiteY2" fmla="*/ 88172 h 1936487"/>
              <a:gd name="connsiteX3" fmla="*/ 1889256 w 1889256"/>
              <a:gd name="connsiteY3" fmla="*/ 1848315 h 1936487"/>
              <a:gd name="connsiteX4" fmla="*/ 1801084 w 1889256"/>
              <a:gd name="connsiteY4" fmla="*/ 1936487 h 1936487"/>
              <a:gd name="connsiteX5" fmla="*/ 88172 w 1889256"/>
              <a:gd name="connsiteY5" fmla="*/ 1936487 h 1936487"/>
              <a:gd name="connsiteX6" fmla="*/ 0 w 1889256"/>
              <a:gd name="connsiteY6" fmla="*/ 1848315 h 1936487"/>
              <a:gd name="connsiteX7" fmla="*/ 0 w 1889256"/>
              <a:gd name="connsiteY7" fmla="*/ 88172 h 1936487"/>
              <a:gd name="connsiteX8" fmla="*/ 88172 w 1889256"/>
              <a:gd name="connsiteY8" fmla="*/ 0 h 1936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89256" h="1936487">
                <a:moveTo>
                  <a:pt x="88172" y="0"/>
                </a:moveTo>
                <a:lnTo>
                  <a:pt x="1801084" y="0"/>
                </a:lnTo>
                <a:cubicBezTo>
                  <a:pt x="1849780" y="0"/>
                  <a:pt x="1889256" y="39476"/>
                  <a:pt x="1889256" y="88172"/>
                </a:cubicBezTo>
                <a:lnTo>
                  <a:pt x="1889256" y="1848315"/>
                </a:lnTo>
                <a:cubicBezTo>
                  <a:pt x="1889256" y="1897011"/>
                  <a:pt x="1849780" y="1936487"/>
                  <a:pt x="1801084" y="1936487"/>
                </a:cubicBezTo>
                <a:lnTo>
                  <a:pt x="88172" y="1936487"/>
                </a:lnTo>
                <a:cubicBezTo>
                  <a:pt x="39476" y="1936487"/>
                  <a:pt x="0" y="1897011"/>
                  <a:pt x="0" y="1848315"/>
                </a:cubicBezTo>
                <a:lnTo>
                  <a:pt x="0" y="88172"/>
                </a:lnTo>
                <a:cubicBezTo>
                  <a:pt x="0" y="39476"/>
                  <a:pt x="39476" y="0"/>
                  <a:pt x="8817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en-EG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AAE50C-68BC-6745-BE93-F80E8B889A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561070" y="1085850"/>
            <a:ext cx="2286000" cy="2343150"/>
          </a:xfrm>
          <a:custGeom>
            <a:avLst/>
            <a:gdLst>
              <a:gd name="connsiteX0" fmla="*/ 106688 w 2286000"/>
              <a:gd name="connsiteY0" fmla="*/ 0 h 2343150"/>
              <a:gd name="connsiteX1" fmla="*/ 2179312 w 2286000"/>
              <a:gd name="connsiteY1" fmla="*/ 0 h 2343150"/>
              <a:gd name="connsiteX2" fmla="*/ 2286000 w 2286000"/>
              <a:gd name="connsiteY2" fmla="*/ 106688 h 2343150"/>
              <a:gd name="connsiteX3" fmla="*/ 2286000 w 2286000"/>
              <a:gd name="connsiteY3" fmla="*/ 2236462 h 2343150"/>
              <a:gd name="connsiteX4" fmla="*/ 2179312 w 2286000"/>
              <a:gd name="connsiteY4" fmla="*/ 2343150 h 2343150"/>
              <a:gd name="connsiteX5" fmla="*/ 106688 w 2286000"/>
              <a:gd name="connsiteY5" fmla="*/ 2343150 h 2343150"/>
              <a:gd name="connsiteX6" fmla="*/ 0 w 2286000"/>
              <a:gd name="connsiteY6" fmla="*/ 2236462 h 2343150"/>
              <a:gd name="connsiteX7" fmla="*/ 0 w 2286000"/>
              <a:gd name="connsiteY7" fmla="*/ 106688 h 2343150"/>
              <a:gd name="connsiteX8" fmla="*/ 106688 w 2286000"/>
              <a:gd name="connsiteY8" fmla="*/ 0 h 2343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86000" h="2343150">
                <a:moveTo>
                  <a:pt x="106688" y="0"/>
                </a:moveTo>
                <a:lnTo>
                  <a:pt x="2179312" y="0"/>
                </a:lnTo>
                <a:cubicBezTo>
                  <a:pt x="2238234" y="0"/>
                  <a:pt x="2286000" y="47766"/>
                  <a:pt x="2286000" y="106688"/>
                </a:cubicBezTo>
                <a:lnTo>
                  <a:pt x="2286000" y="2236462"/>
                </a:lnTo>
                <a:cubicBezTo>
                  <a:pt x="2286000" y="2295384"/>
                  <a:pt x="2238234" y="2343150"/>
                  <a:pt x="2179312" y="2343150"/>
                </a:cubicBezTo>
                <a:lnTo>
                  <a:pt x="106688" y="2343150"/>
                </a:lnTo>
                <a:cubicBezTo>
                  <a:pt x="47766" y="2343150"/>
                  <a:pt x="0" y="2295384"/>
                  <a:pt x="0" y="2236462"/>
                </a:cubicBezTo>
                <a:lnTo>
                  <a:pt x="0" y="106688"/>
                </a:lnTo>
                <a:cubicBezTo>
                  <a:pt x="0" y="47766"/>
                  <a:pt x="47766" y="0"/>
                  <a:pt x="106688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/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7168996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881E74-EC1C-D646-B8A0-CAFD0A4ABE3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5688" y="3429000"/>
            <a:ext cx="5040312" cy="2467610"/>
          </a:xfrm>
          <a:custGeom>
            <a:avLst/>
            <a:gdLst>
              <a:gd name="connsiteX0" fmla="*/ 125774 w 5040312"/>
              <a:gd name="connsiteY0" fmla="*/ 0 h 2467610"/>
              <a:gd name="connsiteX1" fmla="*/ 4914538 w 5040312"/>
              <a:gd name="connsiteY1" fmla="*/ 0 h 2467610"/>
              <a:gd name="connsiteX2" fmla="*/ 5040312 w 5040312"/>
              <a:gd name="connsiteY2" fmla="*/ 125774 h 2467610"/>
              <a:gd name="connsiteX3" fmla="*/ 5040312 w 5040312"/>
              <a:gd name="connsiteY3" fmla="*/ 2341836 h 2467610"/>
              <a:gd name="connsiteX4" fmla="*/ 4914538 w 5040312"/>
              <a:gd name="connsiteY4" fmla="*/ 2467610 h 2467610"/>
              <a:gd name="connsiteX5" fmla="*/ 125774 w 5040312"/>
              <a:gd name="connsiteY5" fmla="*/ 2467610 h 2467610"/>
              <a:gd name="connsiteX6" fmla="*/ 0 w 5040312"/>
              <a:gd name="connsiteY6" fmla="*/ 2341836 h 2467610"/>
              <a:gd name="connsiteX7" fmla="*/ 0 w 5040312"/>
              <a:gd name="connsiteY7" fmla="*/ 125774 h 2467610"/>
              <a:gd name="connsiteX8" fmla="*/ 125774 w 5040312"/>
              <a:gd name="connsiteY8" fmla="*/ 0 h 2467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40312" h="2467610">
                <a:moveTo>
                  <a:pt x="125774" y="0"/>
                </a:moveTo>
                <a:lnTo>
                  <a:pt x="4914538" y="0"/>
                </a:lnTo>
                <a:cubicBezTo>
                  <a:pt x="4984001" y="0"/>
                  <a:pt x="5040312" y="56311"/>
                  <a:pt x="5040312" y="125774"/>
                </a:cubicBezTo>
                <a:lnTo>
                  <a:pt x="5040312" y="2341836"/>
                </a:lnTo>
                <a:cubicBezTo>
                  <a:pt x="5040312" y="2411299"/>
                  <a:pt x="4984001" y="2467610"/>
                  <a:pt x="4914538" y="2467610"/>
                </a:cubicBezTo>
                <a:lnTo>
                  <a:pt x="125774" y="2467610"/>
                </a:lnTo>
                <a:cubicBezTo>
                  <a:pt x="56311" y="2467610"/>
                  <a:pt x="0" y="2411299"/>
                  <a:pt x="0" y="2341836"/>
                </a:cubicBezTo>
                <a:lnTo>
                  <a:pt x="0" y="125774"/>
                </a:lnTo>
                <a:cubicBezTo>
                  <a:pt x="0" y="56311"/>
                  <a:pt x="56311" y="0"/>
                  <a:pt x="1257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/>
          </a:p>
        </p:txBody>
      </p:sp>
      <p:sp>
        <p:nvSpPr>
          <p:cNvPr id="3" name="Right Triangle 2">
            <a:extLst>
              <a:ext uri="{FF2B5EF4-FFF2-40B4-BE49-F238E27FC236}">
                <a16:creationId xmlns:a16="http://schemas.microsoft.com/office/drawing/2014/main" id="{CC82EE04-81EB-6B42-8C2A-6E9463C04AAE}"/>
              </a:ext>
            </a:extLst>
          </p:cNvPr>
          <p:cNvSpPr/>
          <p:nvPr userDrawn="1"/>
        </p:nvSpPr>
        <p:spPr>
          <a:xfrm flipH="1" flipV="1">
            <a:off x="7146758" y="0"/>
            <a:ext cx="5045242" cy="5045242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47700" dir="2700000" sx="76000" sy="76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CEFD1B-051E-AD43-B9EF-746B1B6315F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40830" y="936394"/>
            <a:ext cx="4495483" cy="3199130"/>
          </a:xfrm>
          <a:custGeom>
            <a:avLst/>
            <a:gdLst>
              <a:gd name="connsiteX0" fmla="*/ 163060 w 4495483"/>
              <a:gd name="connsiteY0" fmla="*/ 0 h 3199130"/>
              <a:gd name="connsiteX1" fmla="*/ 4332423 w 4495483"/>
              <a:gd name="connsiteY1" fmla="*/ 0 h 3199130"/>
              <a:gd name="connsiteX2" fmla="*/ 4495483 w 4495483"/>
              <a:gd name="connsiteY2" fmla="*/ 163060 h 3199130"/>
              <a:gd name="connsiteX3" fmla="*/ 4495483 w 4495483"/>
              <a:gd name="connsiteY3" fmla="*/ 3036070 h 3199130"/>
              <a:gd name="connsiteX4" fmla="*/ 4332423 w 4495483"/>
              <a:gd name="connsiteY4" fmla="*/ 3199130 h 3199130"/>
              <a:gd name="connsiteX5" fmla="*/ 163060 w 4495483"/>
              <a:gd name="connsiteY5" fmla="*/ 3199130 h 3199130"/>
              <a:gd name="connsiteX6" fmla="*/ 0 w 4495483"/>
              <a:gd name="connsiteY6" fmla="*/ 3036070 h 3199130"/>
              <a:gd name="connsiteX7" fmla="*/ 0 w 4495483"/>
              <a:gd name="connsiteY7" fmla="*/ 163060 h 3199130"/>
              <a:gd name="connsiteX8" fmla="*/ 163060 w 4495483"/>
              <a:gd name="connsiteY8" fmla="*/ 0 h 3199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5483" h="3199130">
                <a:moveTo>
                  <a:pt x="163060" y="0"/>
                </a:moveTo>
                <a:lnTo>
                  <a:pt x="4332423" y="0"/>
                </a:lnTo>
                <a:cubicBezTo>
                  <a:pt x="4422479" y="0"/>
                  <a:pt x="4495483" y="73004"/>
                  <a:pt x="4495483" y="163060"/>
                </a:cubicBezTo>
                <a:lnTo>
                  <a:pt x="4495483" y="3036070"/>
                </a:lnTo>
                <a:cubicBezTo>
                  <a:pt x="4495483" y="3126126"/>
                  <a:pt x="4422479" y="3199130"/>
                  <a:pt x="4332423" y="3199130"/>
                </a:cubicBezTo>
                <a:lnTo>
                  <a:pt x="163060" y="3199130"/>
                </a:lnTo>
                <a:cubicBezTo>
                  <a:pt x="73004" y="3199130"/>
                  <a:pt x="0" y="3126126"/>
                  <a:pt x="0" y="3036070"/>
                </a:cubicBezTo>
                <a:lnTo>
                  <a:pt x="0" y="163060"/>
                </a:lnTo>
                <a:cubicBezTo>
                  <a:pt x="0" y="73004"/>
                  <a:pt x="73004" y="0"/>
                  <a:pt x="16306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320783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C394EF1-7066-1347-AFB9-DC3398355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55688" y="980493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/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5D32C2D-3DDB-1647-95A8-CA148E95265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665634" y="584201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D2E648E-105D-A043-9EE7-CA000E71019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5580" y="584201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2AA5286-C665-9943-8847-B58A7AABEA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65634" y="4234454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B5A124AF-E9C4-244D-9536-C3F5E0DE40B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75580" y="4234454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D5ADC5C-C50D-6649-AE5A-4B9A680D003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55688" y="3855842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54117DD9-C79A-D84F-9CCD-CDED0FBABD8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85527" y="980493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9FF6731-A123-3D43-AD16-048F146B477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885527" y="3855842"/>
            <a:ext cx="2250786" cy="2039347"/>
          </a:xfrm>
          <a:custGeom>
            <a:avLst/>
            <a:gdLst>
              <a:gd name="connsiteX0" fmla="*/ 103946 w 2250786"/>
              <a:gd name="connsiteY0" fmla="*/ 0 h 2039347"/>
              <a:gd name="connsiteX1" fmla="*/ 2146840 w 2250786"/>
              <a:gd name="connsiteY1" fmla="*/ 0 h 2039347"/>
              <a:gd name="connsiteX2" fmla="*/ 2250786 w 2250786"/>
              <a:gd name="connsiteY2" fmla="*/ 103946 h 2039347"/>
              <a:gd name="connsiteX3" fmla="*/ 2250786 w 2250786"/>
              <a:gd name="connsiteY3" fmla="*/ 1935401 h 2039347"/>
              <a:gd name="connsiteX4" fmla="*/ 2146840 w 2250786"/>
              <a:gd name="connsiteY4" fmla="*/ 2039347 h 2039347"/>
              <a:gd name="connsiteX5" fmla="*/ 103946 w 2250786"/>
              <a:gd name="connsiteY5" fmla="*/ 2039347 h 2039347"/>
              <a:gd name="connsiteX6" fmla="*/ 0 w 2250786"/>
              <a:gd name="connsiteY6" fmla="*/ 1935401 h 2039347"/>
              <a:gd name="connsiteX7" fmla="*/ 0 w 2250786"/>
              <a:gd name="connsiteY7" fmla="*/ 103946 h 2039347"/>
              <a:gd name="connsiteX8" fmla="*/ 103946 w 2250786"/>
              <a:gd name="connsiteY8" fmla="*/ 0 h 2039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250786" h="2039347">
                <a:moveTo>
                  <a:pt x="103946" y="0"/>
                </a:moveTo>
                <a:lnTo>
                  <a:pt x="2146840" y="0"/>
                </a:lnTo>
                <a:cubicBezTo>
                  <a:pt x="2204248" y="0"/>
                  <a:pt x="2250786" y="46538"/>
                  <a:pt x="2250786" y="103946"/>
                </a:cubicBezTo>
                <a:lnTo>
                  <a:pt x="2250786" y="1935401"/>
                </a:lnTo>
                <a:cubicBezTo>
                  <a:pt x="2250786" y="1992809"/>
                  <a:pt x="2204248" y="2039347"/>
                  <a:pt x="2146840" y="2039347"/>
                </a:cubicBezTo>
                <a:lnTo>
                  <a:pt x="103946" y="2039347"/>
                </a:lnTo>
                <a:cubicBezTo>
                  <a:pt x="46538" y="2039347"/>
                  <a:pt x="0" y="1992809"/>
                  <a:pt x="0" y="1935401"/>
                </a:cubicBezTo>
                <a:lnTo>
                  <a:pt x="0" y="103946"/>
                </a:lnTo>
                <a:cubicBezTo>
                  <a:pt x="0" y="46538"/>
                  <a:pt x="46538" y="0"/>
                  <a:pt x="103946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EG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DBB4CD-A776-074E-A189-038A0482416B}"/>
              </a:ext>
            </a:extLst>
          </p:cNvPr>
          <p:cNvGrpSpPr/>
          <p:nvPr userDrawn="1"/>
        </p:nvGrpSpPr>
        <p:grpSpPr>
          <a:xfrm>
            <a:off x="-1599091" y="1738468"/>
            <a:ext cx="3198184" cy="3198184"/>
            <a:chOff x="-1599091" y="1738468"/>
            <a:chExt cx="3198184" cy="3198184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461D064-3EFF-BD41-9547-D51A7935FBFD}"/>
                </a:ext>
              </a:extLst>
            </p:cNvPr>
            <p:cNvSpPr/>
            <p:nvPr/>
          </p:nvSpPr>
          <p:spPr>
            <a:xfrm rot="18900000" flipH="1">
              <a:off x="-1599091" y="1738468"/>
              <a:ext cx="3198184" cy="3198184"/>
            </a:xfrm>
            <a:custGeom>
              <a:avLst/>
              <a:gdLst>
                <a:gd name="connsiteX0" fmla="*/ 0 w 3198184"/>
                <a:gd name="connsiteY0" fmla="*/ 0 h 3198184"/>
                <a:gd name="connsiteX1" fmla="*/ 3198183 w 3198184"/>
                <a:gd name="connsiteY1" fmla="*/ 3198184 h 3198184"/>
                <a:gd name="connsiteX2" fmla="*/ 3198184 w 3198184"/>
                <a:gd name="connsiteY2" fmla="*/ 3198184 h 3198184"/>
                <a:gd name="connsiteX3" fmla="*/ 3198184 w 3198184"/>
                <a:gd name="connsiteY3" fmla="*/ 3198183 h 3198184"/>
                <a:gd name="connsiteX4" fmla="*/ 1 w 3198184"/>
                <a:gd name="connsiteY4" fmla="*/ 0 h 3198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98184" h="3198184">
                  <a:moveTo>
                    <a:pt x="0" y="0"/>
                  </a:moveTo>
                  <a:cubicBezTo>
                    <a:pt x="0" y="1766308"/>
                    <a:pt x="1431876" y="3198184"/>
                    <a:pt x="3198183" y="3198184"/>
                  </a:cubicBezTo>
                  <a:lnTo>
                    <a:pt x="3198184" y="3198184"/>
                  </a:lnTo>
                  <a:lnTo>
                    <a:pt x="3198184" y="31981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dist="469900" dir="1800000" sx="89000" sy="89000" algn="tl" rotWithShape="0">
                <a:schemeClr val="tx1">
                  <a:alpha val="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59C567AC-A621-7644-913A-36EEAEEF333F}"/>
                </a:ext>
              </a:extLst>
            </p:cNvPr>
            <p:cNvSpPr/>
            <p:nvPr/>
          </p:nvSpPr>
          <p:spPr>
            <a:xfrm rot="13500000" flipH="1" flipV="1">
              <a:off x="-921496" y="2507505"/>
              <a:ext cx="1842991" cy="1842991"/>
            </a:xfrm>
            <a:custGeom>
              <a:avLst/>
              <a:gdLst>
                <a:gd name="connsiteX0" fmla="*/ 0 w 1842991"/>
                <a:gd name="connsiteY0" fmla="*/ 0 h 1842991"/>
                <a:gd name="connsiteX1" fmla="*/ 99286 w 1842991"/>
                <a:gd name="connsiteY1" fmla="*/ 25529 h 1842991"/>
                <a:gd name="connsiteX2" fmla="*/ 1817462 w 1842991"/>
                <a:gd name="connsiteY2" fmla="*/ 1743705 h 1842991"/>
                <a:gd name="connsiteX3" fmla="*/ 1842991 w 1842991"/>
                <a:gd name="connsiteY3" fmla="*/ 1842991 h 1842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42991" h="1842991">
                  <a:moveTo>
                    <a:pt x="0" y="0"/>
                  </a:moveTo>
                  <a:lnTo>
                    <a:pt x="99286" y="25529"/>
                  </a:lnTo>
                  <a:cubicBezTo>
                    <a:pt x="917340" y="279971"/>
                    <a:pt x="1563021" y="925651"/>
                    <a:pt x="1817462" y="1743705"/>
                  </a:cubicBezTo>
                  <a:lnTo>
                    <a:pt x="1842991" y="184299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73100" dist="469900" dir="1800000" sx="89000" sy="89000" algn="tl" rotWithShape="0">
                <a:schemeClr val="tx1">
                  <a:alpha val="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97435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EFB2292-2099-244A-A03C-CE04F1294EE1}"/>
              </a:ext>
            </a:extLst>
          </p:cNvPr>
          <p:cNvSpPr/>
          <p:nvPr userDrawn="1"/>
        </p:nvSpPr>
        <p:spPr>
          <a:xfrm>
            <a:off x="1055688" y="834390"/>
            <a:ext cx="4705032" cy="5077922"/>
          </a:xfrm>
          <a:prstGeom prst="roundRect">
            <a:avLst>
              <a:gd name="adj" fmla="val 5874"/>
            </a:avLst>
          </a:prstGeom>
          <a:solidFill>
            <a:schemeClr val="bg2"/>
          </a:solidFill>
          <a:ln>
            <a:noFill/>
          </a:ln>
          <a:effectLst>
            <a:outerShdw blurRad="88900" dist="38100" dir="5400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F5AB0F-BDB1-C249-990F-54018CF1D3B4}"/>
              </a:ext>
            </a:extLst>
          </p:cNvPr>
          <p:cNvGrpSpPr/>
          <p:nvPr userDrawn="1"/>
        </p:nvGrpSpPr>
        <p:grpSpPr>
          <a:xfrm flipH="1">
            <a:off x="9540239" y="0"/>
            <a:ext cx="2651760" cy="2651760"/>
            <a:chOff x="1" y="0"/>
            <a:chExt cx="2964871" cy="2964871"/>
          </a:xfrm>
        </p:grpSpPr>
        <p:sp>
          <p:nvSpPr>
            <p:cNvPr id="7" name="Freeform: Shape 64">
              <a:extLst>
                <a:ext uri="{FF2B5EF4-FFF2-40B4-BE49-F238E27FC236}">
                  <a16:creationId xmlns:a16="http://schemas.microsoft.com/office/drawing/2014/main" id="{2C367C06-8F7A-2943-96AB-CDB9947287E6}"/>
                </a:ext>
              </a:extLst>
            </p:cNvPr>
            <p:cNvSpPr/>
            <p:nvPr/>
          </p:nvSpPr>
          <p:spPr>
            <a:xfrm flipH="1">
              <a:off x="1" y="0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: Shape 108">
              <a:extLst>
                <a:ext uri="{FF2B5EF4-FFF2-40B4-BE49-F238E27FC236}">
                  <a16:creationId xmlns:a16="http://schemas.microsoft.com/office/drawing/2014/main" id="{B776E1C3-E5F2-6D49-9550-657DAD9C014E}"/>
                </a:ext>
              </a:extLst>
            </p:cNvPr>
            <p:cNvSpPr/>
            <p:nvPr/>
          </p:nvSpPr>
          <p:spPr>
            <a:xfrm rot="16200000" flipH="1" flipV="1">
              <a:off x="1" y="3"/>
              <a:ext cx="2079081" cy="2079082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2BFAE15-A9E2-B34F-B9D2-82830D6312C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421786" y="1116489"/>
            <a:ext cx="2018982" cy="2018982"/>
          </a:xfrm>
          <a:custGeom>
            <a:avLst/>
            <a:gdLst>
              <a:gd name="connsiteX0" fmla="*/ 136645 w 2018982"/>
              <a:gd name="connsiteY0" fmla="*/ 0 h 2018982"/>
              <a:gd name="connsiteX1" fmla="*/ 1882337 w 2018982"/>
              <a:gd name="connsiteY1" fmla="*/ 0 h 2018982"/>
              <a:gd name="connsiteX2" fmla="*/ 2018982 w 2018982"/>
              <a:gd name="connsiteY2" fmla="*/ 136645 h 2018982"/>
              <a:gd name="connsiteX3" fmla="*/ 2018982 w 2018982"/>
              <a:gd name="connsiteY3" fmla="*/ 1882337 h 2018982"/>
              <a:gd name="connsiteX4" fmla="*/ 1882337 w 2018982"/>
              <a:gd name="connsiteY4" fmla="*/ 2018982 h 2018982"/>
              <a:gd name="connsiteX5" fmla="*/ 136645 w 2018982"/>
              <a:gd name="connsiteY5" fmla="*/ 2018982 h 2018982"/>
              <a:gd name="connsiteX6" fmla="*/ 0 w 2018982"/>
              <a:gd name="connsiteY6" fmla="*/ 1882337 h 2018982"/>
              <a:gd name="connsiteX7" fmla="*/ 0 w 2018982"/>
              <a:gd name="connsiteY7" fmla="*/ 136645 h 2018982"/>
              <a:gd name="connsiteX8" fmla="*/ 136645 w 2018982"/>
              <a:gd name="connsiteY8" fmla="*/ 0 h 201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8982" h="2018982">
                <a:moveTo>
                  <a:pt x="136645" y="0"/>
                </a:moveTo>
                <a:lnTo>
                  <a:pt x="1882337" y="0"/>
                </a:lnTo>
                <a:cubicBezTo>
                  <a:pt x="1957804" y="0"/>
                  <a:pt x="2018982" y="61178"/>
                  <a:pt x="2018982" y="136645"/>
                </a:cubicBezTo>
                <a:lnTo>
                  <a:pt x="2018982" y="1882337"/>
                </a:lnTo>
                <a:cubicBezTo>
                  <a:pt x="2018982" y="1957804"/>
                  <a:pt x="1957804" y="2018982"/>
                  <a:pt x="1882337" y="2018982"/>
                </a:cubicBezTo>
                <a:lnTo>
                  <a:pt x="136645" y="2018982"/>
                </a:lnTo>
                <a:cubicBezTo>
                  <a:pt x="61178" y="2018982"/>
                  <a:pt x="0" y="1957804"/>
                  <a:pt x="0" y="1882337"/>
                </a:cubicBezTo>
                <a:lnTo>
                  <a:pt x="0" y="136645"/>
                </a:lnTo>
                <a:cubicBezTo>
                  <a:pt x="0" y="61178"/>
                  <a:pt x="61178" y="0"/>
                  <a:pt x="13664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l">
              <a:buNone/>
              <a:defRPr lang="en-EG" sz="1100">
                <a:solidFill>
                  <a:schemeClr val="tx2"/>
                </a:solidFill>
              </a:defRPr>
            </a:lvl1pPr>
          </a:lstStyle>
          <a:p>
            <a:pPr marL="0" lvl="0" algn="ctr"/>
            <a:endParaRPr lang="en-EG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98EF979-051A-6E4F-9737-E0FBF42589B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75641" y="3516789"/>
            <a:ext cx="2018982" cy="2018982"/>
          </a:xfrm>
          <a:custGeom>
            <a:avLst/>
            <a:gdLst>
              <a:gd name="connsiteX0" fmla="*/ 136645 w 2018982"/>
              <a:gd name="connsiteY0" fmla="*/ 0 h 2018982"/>
              <a:gd name="connsiteX1" fmla="*/ 1882337 w 2018982"/>
              <a:gd name="connsiteY1" fmla="*/ 0 h 2018982"/>
              <a:gd name="connsiteX2" fmla="*/ 2018982 w 2018982"/>
              <a:gd name="connsiteY2" fmla="*/ 136645 h 2018982"/>
              <a:gd name="connsiteX3" fmla="*/ 2018982 w 2018982"/>
              <a:gd name="connsiteY3" fmla="*/ 1882337 h 2018982"/>
              <a:gd name="connsiteX4" fmla="*/ 1882337 w 2018982"/>
              <a:gd name="connsiteY4" fmla="*/ 2018982 h 2018982"/>
              <a:gd name="connsiteX5" fmla="*/ 136645 w 2018982"/>
              <a:gd name="connsiteY5" fmla="*/ 2018982 h 2018982"/>
              <a:gd name="connsiteX6" fmla="*/ 0 w 2018982"/>
              <a:gd name="connsiteY6" fmla="*/ 1882337 h 2018982"/>
              <a:gd name="connsiteX7" fmla="*/ 0 w 2018982"/>
              <a:gd name="connsiteY7" fmla="*/ 136645 h 2018982"/>
              <a:gd name="connsiteX8" fmla="*/ 136645 w 2018982"/>
              <a:gd name="connsiteY8" fmla="*/ 0 h 2018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18982" h="2018982">
                <a:moveTo>
                  <a:pt x="136645" y="0"/>
                </a:moveTo>
                <a:lnTo>
                  <a:pt x="1882337" y="0"/>
                </a:lnTo>
                <a:cubicBezTo>
                  <a:pt x="1957804" y="0"/>
                  <a:pt x="2018982" y="61178"/>
                  <a:pt x="2018982" y="136645"/>
                </a:cubicBezTo>
                <a:lnTo>
                  <a:pt x="2018982" y="1882337"/>
                </a:lnTo>
                <a:cubicBezTo>
                  <a:pt x="2018982" y="1957804"/>
                  <a:pt x="1957804" y="2018982"/>
                  <a:pt x="1882337" y="2018982"/>
                </a:cubicBezTo>
                <a:lnTo>
                  <a:pt x="136645" y="2018982"/>
                </a:lnTo>
                <a:cubicBezTo>
                  <a:pt x="61178" y="2018982"/>
                  <a:pt x="0" y="1957804"/>
                  <a:pt x="0" y="1882337"/>
                </a:cubicBezTo>
                <a:lnTo>
                  <a:pt x="0" y="136645"/>
                </a:lnTo>
                <a:cubicBezTo>
                  <a:pt x="0" y="61178"/>
                  <a:pt x="61178" y="0"/>
                  <a:pt x="13664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l">
              <a:buNone/>
              <a:defRPr lang="en-EG" sz="1100">
                <a:solidFill>
                  <a:schemeClr val="tx2"/>
                </a:solidFill>
              </a:defRPr>
            </a:lvl1pPr>
          </a:lstStyle>
          <a:p>
            <a:pPr marL="0" lvl="0" algn="ctr"/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92169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A39A389-B8A7-6F4E-AE61-8D0FD57B7DE8}"/>
              </a:ext>
            </a:extLst>
          </p:cNvPr>
          <p:cNvSpPr/>
          <p:nvPr userDrawn="1"/>
        </p:nvSpPr>
        <p:spPr>
          <a:xfrm>
            <a:off x="4389120" y="584200"/>
            <a:ext cx="7802880" cy="5347970"/>
          </a:xfrm>
          <a:custGeom>
            <a:avLst/>
            <a:gdLst>
              <a:gd name="connsiteX0" fmla="*/ 194131 w 7802880"/>
              <a:gd name="connsiteY0" fmla="*/ 0 h 5347970"/>
              <a:gd name="connsiteX1" fmla="*/ 5092033 w 7802880"/>
              <a:gd name="connsiteY1" fmla="*/ 0 h 5347970"/>
              <a:gd name="connsiteX2" fmla="*/ 5153899 w 7802880"/>
              <a:gd name="connsiteY2" fmla="*/ 240608 h 5347970"/>
              <a:gd name="connsiteX3" fmla="*/ 7802880 w 7802880"/>
              <a:gd name="connsiteY3" fmla="*/ 2189480 h 5347970"/>
              <a:gd name="connsiteX4" fmla="*/ 7802880 w 7802880"/>
              <a:gd name="connsiteY4" fmla="*/ 2389325 h 5347970"/>
              <a:gd name="connsiteX5" fmla="*/ 7795226 w 7802880"/>
              <a:gd name="connsiteY5" fmla="*/ 2388938 h 5347970"/>
              <a:gd name="connsiteX6" fmla="*/ 4458321 w 7802880"/>
              <a:gd name="connsiteY6" fmla="*/ 5108595 h 5347970"/>
              <a:gd name="connsiteX7" fmla="*/ 4421788 w 7802880"/>
              <a:gd name="connsiteY7" fmla="*/ 5347970 h 5347970"/>
              <a:gd name="connsiteX8" fmla="*/ 194131 w 7802880"/>
              <a:gd name="connsiteY8" fmla="*/ 5347970 h 5347970"/>
              <a:gd name="connsiteX9" fmla="*/ 0 w 7802880"/>
              <a:gd name="connsiteY9" fmla="*/ 5153839 h 5347970"/>
              <a:gd name="connsiteX10" fmla="*/ 0 w 7802880"/>
              <a:gd name="connsiteY10" fmla="*/ 194131 h 5347970"/>
              <a:gd name="connsiteX11" fmla="*/ 194131 w 7802880"/>
              <a:gd name="connsiteY11" fmla="*/ 0 h 534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802880" h="5347970">
                <a:moveTo>
                  <a:pt x="194131" y="0"/>
                </a:moveTo>
                <a:lnTo>
                  <a:pt x="5092033" y="0"/>
                </a:lnTo>
                <a:lnTo>
                  <a:pt x="5153899" y="240608"/>
                </a:lnTo>
                <a:cubicBezTo>
                  <a:pt x="5505079" y="1369686"/>
                  <a:pt x="6558243" y="2189480"/>
                  <a:pt x="7802880" y="2189480"/>
                </a:cubicBezTo>
                <a:lnTo>
                  <a:pt x="7802880" y="2389325"/>
                </a:lnTo>
                <a:lnTo>
                  <a:pt x="7795226" y="2388938"/>
                </a:lnTo>
                <a:cubicBezTo>
                  <a:pt x="6149229" y="2388938"/>
                  <a:pt x="4775927" y="3556489"/>
                  <a:pt x="4458321" y="5108595"/>
                </a:cubicBezTo>
                <a:lnTo>
                  <a:pt x="4421788" y="5347970"/>
                </a:lnTo>
                <a:lnTo>
                  <a:pt x="194131" y="5347970"/>
                </a:lnTo>
                <a:cubicBezTo>
                  <a:pt x="86915" y="5347970"/>
                  <a:pt x="0" y="5261055"/>
                  <a:pt x="0" y="5153839"/>
                </a:cubicBezTo>
                <a:lnTo>
                  <a:pt x="0" y="194131"/>
                </a:lnTo>
                <a:cubicBezTo>
                  <a:pt x="0" y="86915"/>
                  <a:pt x="86915" y="0"/>
                  <a:pt x="194131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127000" dist="50800" dir="3600000" sx="99000" sy="99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G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3D7D36B-4E9C-BF4D-8E40-2DF0D2A6BD2B}"/>
              </a:ext>
            </a:extLst>
          </p:cNvPr>
          <p:cNvSpPr/>
          <p:nvPr userDrawn="1"/>
        </p:nvSpPr>
        <p:spPr>
          <a:xfrm>
            <a:off x="8849976" y="3054772"/>
            <a:ext cx="3342025" cy="3803229"/>
          </a:xfrm>
          <a:custGeom>
            <a:avLst/>
            <a:gdLst>
              <a:gd name="connsiteX0" fmla="*/ 3334531 w 3342025"/>
              <a:gd name="connsiteY0" fmla="*/ 0 h 3803229"/>
              <a:gd name="connsiteX1" fmla="*/ 3342025 w 3342025"/>
              <a:gd name="connsiteY1" fmla="*/ 379 h 3803229"/>
              <a:gd name="connsiteX2" fmla="*/ 3342025 w 3342025"/>
              <a:gd name="connsiteY2" fmla="*/ 3803229 h 3803229"/>
              <a:gd name="connsiteX3" fmla="*/ 33451 w 3342025"/>
              <a:gd name="connsiteY3" fmla="*/ 3803229 h 3803229"/>
              <a:gd name="connsiteX4" fmla="*/ 17216 w 3342025"/>
              <a:gd name="connsiteY4" fmla="*/ 3675468 h 3803229"/>
              <a:gd name="connsiteX5" fmla="*/ 0 w 3342025"/>
              <a:gd name="connsiteY5" fmla="*/ 3334531 h 3803229"/>
              <a:gd name="connsiteX6" fmla="*/ 3334531 w 3342025"/>
              <a:gd name="connsiteY6" fmla="*/ 0 h 380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42025" h="3803229">
                <a:moveTo>
                  <a:pt x="3334531" y="0"/>
                </a:moveTo>
                <a:lnTo>
                  <a:pt x="3342025" y="379"/>
                </a:lnTo>
                <a:lnTo>
                  <a:pt x="3342025" y="3803229"/>
                </a:lnTo>
                <a:lnTo>
                  <a:pt x="33451" y="3803229"/>
                </a:lnTo>
                <a:lnTo>
                  <a:pt x="17216" y="3675468"/>
                </a:lnTo>
                <a:cubicBezTo>
                  <a:pt x="5832" y="3563371"/>
                  <a:pt x="0" y="3449632"/>
                  <a:pt x="0" y="3334531"/>
                </a:cubicBezTo>
                <a:cubicBezTo>
                  <a:pt x="0" y="1492920"/>
                  <a:pt x="1492920" y="0"/>
                  <a:pt x="3334531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bg2">
                  <a:alpha val="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F3971AE-5354-4347-8387-D21B763C5AE7}"/>
              </a:ext>
            </a:extLst>
          </p:cNvPr>
          <p:cNvSpPr/>
          <p:nvPr userDrawn="1"/>
        </p:nvSpPr>
        <p:spPr>
          <a:xfrm>
            <a:off x="-1" y="1"/>
            <a:ext cx="4042492" cy="6029697"/>
          </a:xfrm>
          <a:custGeom>
            <a:avLst/>
            <a:gdLst>
              <a:gd name="connsiteX0" fmla="*/ 0 w 3370302"/>
              <a:gd name="connsiteY0" fmla="*/ 0 h 5027073"/>
              <a:gd name="connsiteX1" fmla="*/ 2932976 w 3370302"/>
              <a:gd name="connsiteY1" fmla="*/ 0 h 5027073"/>
              <a:gd name="connsiteX2" fmla="*/ 2963525 w 3370302"/>
              <a:gd name="connsiteY2" fmla="*/ 50285 h 5027073"/>
              <a:gd name="connsiteX3" fmla="*/ 3370302 w 3370302"/>
              <a:gd name="connsiteY3" fmla="*/ 1656771 h 5027073"/>
              <a:gd name="connsiteX4" fmla="*/ 0 w 3370302"/>
              <a:gd name="connsiteY4" fmla="*/ 5027073 h 5027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70302" h="5027073">
                <a:moveTo>
                  <a:pt x="0" y="0"/>
                </a:moveTo>
                <a:lnTo>
                  <a:pt x="2932976" y="0"/>
                </a:lnTo>
                <a:lnTo>
                  <a:pt x="2963525" y="50285"/>
                </a:lnTo>
                <a:cubicBezTo>
                  <a:pt x="3222945" y="527834"/>
                  <a:pt x="3370302" y="1075094"/>
                  <a:pt x="3370302" y="1656771"/>
                </a:cubicBezTo>
                <a:cubicBezTo>
                  <a:pt x="3370302" y="3518137"/>
                  <a:pt x="1861366" y="5027073"/>
                  <a:pt x="0" y="5027073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bg2">
                  <a:alpha val="0"/>
                </a:scheme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2488C325-61C7-2A47-8BB5-6737F59E0399}"/>
              </a:ext>
            </a:extLst>
          </p:cNvPr>
          <p:cNvSpPr/>
          <p:nvPr userDrawn="1"/>
        </p:nvSpPr>
        <p:spPr>
          <a:xfrm rot="10800000" flipH="1" flipV="1">
            <a:off x="-4409047" y="-2446284"/>
            <a:ext cx="8672437" cy="8672437"/>
          </a:xfrm>
          <a:prstGeom prst="arc">
            <a:avLst>
              <a:gd name="adj1" fmla="val 1440354"/>
              <a:gd name="adj2" fmla="val 5323700"/>
            </a:avLst>
          </a:prstGeom>
          <a:ln w="63500" cap="rnd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64">
            <a:extLst>
              <a:ext uri="{FF2B5EF4-FFF2-40B4-BE49-F238E27FC236}">
                <a16:creationId xmlns:a16="http://schemas.microsoft.com/office/drawing/2014/main" id="{0C0ED5EF-F431-7D41-9CCA-5C446D7502C7}"/>
              </a:ext>
            </a:extLst>
          </p:cNvPr>
          <p:cNvSpPr/>
          <p:nvPr userDrawn="1"/>
        </p:nvSpPr>
        <p:spPr>
          <a:xfrm>
            <a:off x="9540239" y="0"/>
            <a:ext cx="2651760" cy="2651760"/>
          </a:xfrm>
          <a:custGeom>
            <a:avLst/>
            <a:gdLst>
              <a:gd name="connsiteX0" fmla="*/ 0 w 5544458"/>
              <a:gd name="connsiteY0" fmla="*/ 0 h 5544457"/>
              <a:gd name="connsiteX1" fmla="*/ 5544458 w 5544458"/>
              <a:gd name="connsiteY1" fmla="*/ 0 h 5544457"/>
              <a:gd name="connsiteX2" fmla="*/ 5544458 w 5544458"/>
              <a:gd name="connsiteY2" fmla="*/ 5544457 h 5544457"/>
              <a:gd name="connsiteX3" fmla="*/ 5544457 w 5544458"/>
              <a:gd name="connsiteY3" fmla="*/ 5544457 h 5544457"/>
              <a:gd name="connsiteX4" fmla="*/ 0 w 5544458"/>
              <a:gd name="connsiteY4" fmla="*/ 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458" h="5544457">
                <a:moveTo>
                  <a:pt x="0" y="0"/>
                </a:moveTo>
                <a:lnTo>
                  <a:pt x="5544458" y="0"/>
                </a:lnTo>
                <a:lnTo>
                  <a:pt x="5544458" y="5544457"/>
                </a:lnTo>
                <a:lnTo>
                  <a:pt x="5544457" y="5544457"/>
                </a:lnTo>
                <a:cubicBezTo>
                  <a:pt x="2482338" y="5544457"/>
                  <a:pt x="0" y="306211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15197" dist="215900" dir="3600000" sx="87000" sy="87000" algn="tl" rotWithShape="0">
              <a:schemeClr val="tx1"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08">
            <a:extLst>
              <a:ext uri="{FF2B5EF4-FFF2-40B4-BE49-F238E27FC236}">
                <a16:creationId xmlns:a16="http://schemas.microsoft.com/office/drawing/2014/main" id="{7914949A-7572-4D48-9173-F35AF48F740C}"/>
              </a:ext>
            </a:extLst>
          </p:cNvPr>
          <p:cNvSpPr/>
          <p:nvPr userDrawn="1"/>
        </p:nvSpPr>
        <p:spPr>
          <a:xfrm rot="5400000" flipV="1">
            <a:off x="10332483" y="3"/>
            <a:ext cx="1859516" cy="1859516"/>
          </a:xfrm>
          <a:custGeom>
            <a:avLst/>
            <a:gdLst>
              <a:gd name="connsiteX0" fmla="*/ 0 w 4980822"/>
              <a:gd name="connsiteY0" fmla="*/ 0 h 4980823"/>
              <a:gd name="connsiteX1" fmla="*/ 0 w 4980822"/>
              <a:gd name="connsiteY1" fmla="*/ 4980823 h 4980823"/>
              <a:gd name="connsiteX2" fmla="*/ 4980822 w 4980822"/>
              <a:gd name="connsiteY2" fmla="*/ 4980823 h 4980823"/>
              <a:gd name="connsiteX3" fmla="*/ 4980822 w 4980822"/>
              <a:gd name="connsiteY3" fmla="*/ 4980822 h 4980823"/>
              <a:gd name="connsiteX4" fmla="*/ 0 w 4980822"/>
              <a:gd name="connsiteY4" fmla="*/ 0 h 49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822" h="4980823">
                <a:moveTo>
                  <a:pt x="0" y="0"/>
                </a:moveTo>
                <a:lnTo>
                  <a:pt x="0" y="4980823"/>
                </a:lnTo>
                <a:lnTo>
                  <a:pt x="4980822" y="4980823"/>
                </a:lnTo>
                <a:lnTo>
                  <a:pt x="4980822" y="4980822"/>
                </a:lnTo>
                <a:cubicBezTo>
                  <a:pt x="4980822" y="2229990"/>
                  <a:pt x="2750832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715197" dist="215900" dir="3600000" sx="87000" sy="87000" algn="tl" rotWithShape="0">
              <a:schemeClr val="tx1">
                <a:alpha val="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ED4673-AF65-8C42-93D0-8E90637D0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3869824" cy="5772149"/>
          </a:xfrm>
          <a:custGeom>
            <a:avLst/>
            <a:gdLst>
              <a:gd name="connsiteX0" fmla="*/ 0 w 3869824"/>
              <a:gd name="connsiteY0" fmla="*/ 0 h 5772149"/>
              <a:gd name="connsiteX1" fmla="*/ 3367681 w 3869824"/>
              <a:gd name="connsiteY1" fmla="*/ 0 h 5772149"/>
              <a:gd name="connsiteX2" fmla="*/ 3402758 w 3869824"/>
              <a:gd name="connsiteY2" fmla="*/ 57738 h 5772149"/>
              <a:gd name="connsiteX3" fmla="*/ 3869824 w 3869824"/>
              <a:gd name="connsiteY3" fmla="*/ 1902326 h 5772149"/>
              <a:gd name="connsiteX4" fmla="*/ 0 w 3869824"/>
              <a:gd name="connsiteY4" fmla="*/ 5772149 h 57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9824" h="5772149">
                <a:moveTo>
                  <a:pt x="0" y="0"/>
                </a:moveTo>
                <a:lnTo>
                  <a:pt x="3367681" y="0"/>
                </a:lnTo>
                <a:lnTo>
                  <a:pt x="3402758" y="57738"/>
                </a:lnTo>
                <a:cubicBezTo>
                  <a:pt x="3700627" y="606066"/>
                  <a:pt x="3869824" y="1234437"/>
                  <a:pt x="3869824" y="1902326"/>
                </a:cubicBezTo>
                <a:cubicBezTo>
                  <a:pt x="3869824" y="4039570"/>
                  <a:pt x="2137244" y="5772149"/>
                  <a:pt x="0" y="5772149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7435CD5-0AC0-0B42-9426-A2FD824DA6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967900" y="3188970"/>
            <a:ext cx="3224101" cy="3669031"/>
          </a:xfrm>
          <a:custGeom>
            <a:avLst/>
            <a:gdLst>
              <a:gd name="connsiteX0" fmla="*/ 3216871 w 3224101"/>
              <a:gd name="connsiteY0" fmla="*/ 0 h 3669031"/>
              <a:gd name="connsiteX1" fmla="*/ 3224101 w 3224101"/>
              <a:gd name="connsiteY1" fmla="*/ 366 h 3669031"/>
              <a:gd name="connsiteX2" fmla="*/ 3224101 w 3224101"/>
              <a:gd name="connsiteY2" fmla="*/ 3669031 h 3669031"/>
              <a:gd name="connsiteX3" fmla="*/ 32271 w 3224101"/>
              <a:gd name="connsiteY3" fmla="*/ 3669031 h 3669031"/>
              <a:gd name="connsiteX4" fmla="*/ 16609 w 3224101"/>
              <a:gd name="connsiteY4" fmla="*/ 3545778 h 3669031"/>
              <a:gd name="connsiteX5" fmla="*/ 0 w 3224101"/>
              <a:gd name="connsiteY5" fmla="*/ 3216871 h 3669031"/>
              <a:gd name="connsiteX6" fmla="*/ 3216871 w 3224101"/>
              <a:gd name="connsiteY6" fmla="*/ 0 h 3669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24101" h="3669031">
                <a:moveTo>
                  <a:pt x="3216871" y="0"/>
                </a:moveTo>
                <a:lnTo>
                  <a:pt x="3224101" y="366"/>
                </a:lnTo>
                <a:lnTo>
                  <a:pt x="3224101" y="3669031"/>
                </a:lnTo>
                <a:lnTo>
                  <a:pt x="32271" y="3669031"/>
                </a:lnTo>
                <a:lnTo>
                  <a:pt x="16609" y="3545778"/>
                </a:lnTo>
                <a:cubicBezTo>
                  <a:pt x="5626" y="3437637"/>
                  <a:pt x="0" y="3327911"/>
                  <a:pt x="0" y="3216871"/>
                </a:cubicBezTo>
                <a:cubicBezTo>
                  <a:pt x="0" y="1440242"/>
                  <a:pt x="1440242" y="0"/>
                  <a:pt x="3216871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0010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C2A4875B-A9A0-C94A-A601-C37B54501F45}"/>
              </a:ext>
            </a:extLst>
          </p:cNvPr>
          <p:cNvSpPr/>
          <p:nvPr userDrawn="1"/>
        </p:nvSpPr>
        <p:spPr>
          <a:xfrm>
            <a:off x="587375" y="631658"/>
            <a:ext cx="5354071" cy="5426241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34316" dist="438131" dir="12600000" sx="85000" sy="85000" algn="b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2603F3D-90E1-D84C-9980-7FFA2D7F1F49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79939" y="1019675"/>
            <a:ext cx="4168943" cy="41689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EG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8B7F8A63-8C68-5C41-B377-6A9C91722DD9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1179939" y="1019675"/>
            <a:ext cx="4168943" cy="4168943"/>
          </a:xfrm>
          <a:prstGeom prst="arc">
            <a:avLst>
              <a:gd name="adj1" fmla="val 19586233"/>
              <a:gd name="adj2" fmla="val 6741664"/>
            </a:avLst>
          </a:prstGeom>
          <a:noFill/>
          <a:ln w="4445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EG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8E9052D-307B-E44A-81FF-D3E0AD63755C}"/>
              </a:ext>
            </a:extLst>
          </p:cNvPr>
          <p:cNvSpPr/>
          <p:nvPr userDrawn="1"/>
        </p:nvSpPr>
        <p:spPr>
          <a:xfrm flipH="1">
            <a:off x="-1" y="0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395BC81-DF78-E14C-8B0E-49EEC12714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69437" y="1209172"/>
            <a:ext cx="3789948" cy="3789948"/>
          </a:xfrm>
          <a:custGeom>
            <a:avLst/>
            <a:gdLst>
              <a:gd name="connsiteX0" fmla="*/ 1894974 w 3789948"/>
              <a:gd name="connsiteY0" fmla="*/ 0 h 3789948"/>
              <a:gd name="connsiteX1" fmla="*/ 3789948 w 3789948"/>
              <a:gd name="connsiteY1" fmla="*/ 1894974 h 3789948"/>
              <a:gd name="connsiteX2" fmla="*/ 1894974 w 3789948"/>
              <a:gd name="connsiteY2" fmla="*/ 3789948 h 3789948"/>
              <a:gd name="connsiteX3" fmla="*/ 0 w 3789948"/>
              <a:gd name="connsiteY3" fmla="*/ 1894974 h 3789948"/>
              <a:gd name="connsiteX4" fmla="*/ 1894974 w 3789948"/>
              <a:gd name="connsiteY4" fmla="*/ 0 h 378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9948" h="3789948">
                <a:moveTo>
                  <a:pt x="1894974" y="0"/>
                </a:moveTo>
                <a:cubicBezTo>
                  <a:pt x="2941539" y="0"/>
                  <a:pt x="3789948" y="848409"/>
                  <a:pt x="3789948" y="1894974"/>
                </a:cubicBezTo>
                <a:cubicBezTo>
                  <a:pt x="3789948" y="2941539"/>
                  <a:pt x="2941539" y="3789948"/>
                  <a:pt x="1894974" y="3789948"/>
                </a:cubicBezTo>
                <a:cubicBezTo>
                  <a:pt x="848409" y="3789948"/>
                  <a:pt x="0" y="2941539"/>
                  <a:pt x="0" y="1894974"/>
                </a:cubicBezTo>
                <a:cubicBezTo>
                  <a:pt x="0" y="848409"/>
                  <a:pt x="848409" y="0"/>
                  <a:pt x="1894974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4809158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5">
            <a:extLst>
              <a:ext uri="{FF2B5EF4-FFF2-40B4-BE49-F238E27FC236}">
                <a16:creationId xmlns:a16="http://schemas.microsoft.com/office/drawing/2014/main" id="{3124F2F9-AE5B-F444-96F4-F60FEF1CD9DA}"/>
              </a:ext>
            </a:extLst>
          </p:cNvPr>
          <p:cNvSpPr>
            <a:spLocks/>
          </p:cNvSpPr>
          <p:nvPr userDrawn="1"/>
        </p:nvSpPr>
        <p:spPr bwMode="auto">
          <a:xfrm rot="10800000" flipV="1">
            <a:off x="1017318" y="1259582"/>
            <a:ext cx="10157362" cy="4338838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  <a:effectLst>
            <a:outerShdw blurRad="266700" dist="114300" dir="3000000" sx="98000" sy="98000" algn="ctr" rotWithShape="0">
              <a:prstClr val="black">
                <a:alpha val="10000"/>
              </a:prstClr>
            </a:outerShdw>
          </a:effectLst>
        </p:spPr>
        <p:txBody>
          <a:bodyPr vert="horz" wrap="square" lIns="146078" tIns="73039" rIns="146078" bIns="73039" numCol="1" anchor="t" anchorCtr="0" compatLnSpc="1">
            <a:prstTxWarp prst="textNoShape">
              <a:avLst/>
            </a:prstTxWarp>
          </a:bodyPr>
          <a:lstStyle/>
          <a:p>
            <a:endParaRPr lang="en-US" sz="2876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8C7E8AEE-6067-0447-B9AB-6E84E3280DD5}"/>
              </a:ext>
            </a:extLst>
          </p:cNvPr>
          <p:cNvSpPr/>
          <p:nvPr userDrawn="1"/>
        </p:nvSpPr>
        <p:spPr>
          <a:xfrm flipH="1" flipV="1">
            <a:off x="0" y="5173579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1DDC84-0132-5B4B-8F64-D3121EB37F53}"/>
              </a:ext>
            </a:extLst>
          </p:cNvPr>
          <p:cNvGrpSpPr/>
          <p:nvPr userDrawn="1"/>
        </p:nvGrpSpPr>
        <p:grpSpPr>
          <a:xfrm flipV="1">
            <a:off x="1" y="0"/>
            <a:ext cx="2202874" cy="2202873"/>
            <a:chOff x="0" y="3893129"/>
            <a:chExt cx="2964872" cy="2964871"/>
          </a:xfrm>
        </p:grpSpPr>
        <p:sp>
          <p:nvSpPr>
            <p:cNvPr id="7" name="Freeform: Shape 64">
              <a:extLst>
                <a:ext uri="{FF2B5EF4-FFF2-40B4-BE49-F238E27FC236}">
                  <a16:creationId xmlns:a16="http://schemas.microsoft.com/office/drawing/2014/main" id="{437A1903-482B-C946-A51B-679696CA9F15}"/>
                </a:ext>
              </a:extLst>
            </p:cNvPr>
            <p:cNvSpPr/>
            <p:nvPr/>
          </p:nvSpPr>
          <p:spPr>
            <a:xfrm flipH="1" flipV="1">
              <a:off x="1" y="3893129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2794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Freeform: Shape 108">
              <a:extLst>
                <a:ext uri="{FF2B5EF4-FFF2-40B4-BE49-F238E27FC236}">
                  <a16:creationId xmlns:a16="http://schemas.microsoft.com/office/drawing/2014/main" id="{2B741CAE-0655-AB42-841E-950BF7D6E4E7}"/>
                </a:ext>
              </a:extLst>
            </p:cNvPr>
            <p:cNvSpPr/>
            <p:nvPr/>
          </p:nvSpPr>
          <p:spPr>
            <a:xfrm rot="5400000" flipH="1">
              <a:off x="1" y="4436074"/>
              <a:ext cx="2421922" cy="2421923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2794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35CD52C-BA1C-A34D-A194-5F1C84501C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06827" y="1161536"/>
            <a:ext cx="2162432" cy="4485502"/>
          </a:xfrm>
          <a:custGeom>
            <a:avLst/>
            <a:gdLst>
              <a:gd name="connsiteX0" fmla="*/ 280100 w 2162432"/>
              <a:gd name="connsiteY0" fmla="*/ 0 h 4485502"/>
              <a:gd name="connsiteX1" fmla="*/ 1882332 w 2162432"/>
              <a:gd name="connsiteY1" fmla="*/ 0 h 4485502"/>
              <a:gd name="connsiteX2" fmla="*/ 2162432 w 2162432"/>
              <a:gd name="connsiteY2" fmla="*/ 280100 h 4485502"/>
              <a:gd name="connsiteX3" fmla="*/ 2162432 w 2162432"/>
              <a:gd name="connsiteY3" fmla="*/ 4205402 h 4485502"/>
              <a:gd name="connsiteX4" fmla="*/ 1882332 w 2162432"/>
              <a:gd name="connsiteY4" fmla="*/ 4485502 h 4485502"/>
              <a:gd name="connsiteX5" fmla="*/ 280100 w 2162432"/>
              <a:gd name="connsiteY5" fmla="*/ 4485502 h 4485502"/>
              <a:gd name="connsiteX6" fmla="*/ 0 w 2162432"/>
              <a:gd name="connsiteY6" fmla="*/ 4205402 h 4485502"/>
              <a:gd name="connsiteX7" fmla="*/ 0 w 2162432"/>
              <a:gd name="connsiteY7" fmla="*/ 280100 h 4485502"/>
              <a:gd name="connsiteX8" fmla="*/ 280100 w 2162432"/>
              <a:gd name="connsiteY8" fmla="*/ 0 h 4485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62432" h="4485502">
                <a:moveTo>
                  <a:pt x="280100" y="0"/>
                </a:moveTo>
                <a:lnTo>
                  <a:pt x="1882332" y="0"/>
                </a:lnTo>
                <a:cubicBezTo>
                  <a:pt x="2037027" y="0"/>
                  <a:pt x="2162432" y="125405"/>
                  <a:pt x="2162432" y="280100"/>
                </a:cubicBezTo>
                <a:lnTo>
                  <a:pt x="2162432" y="4205402"/>
                </a:lnTo>
                <a:cubicBezTo>
                  <a:pt x="2162432" y="4360097"/>
                  <a:pt x="2037027" y="4485502"/>
                  <a:pt x="1882332" y="4485502"/>
                </a:cubicBezTo>
                <a:lnTo>
                  <a:pt x="280100" y="4485502"/>
                </a:lnTo>
                <a:cubicBezTo>
                  <a:pt x="125405" y="4485502"/>
                  <a:pt x="0" y="4360097"/>
                  <a:pt x="0" y="4205402"/>
                </a:cubicBezTo>
                <a:lnTo>
                  <a:pt x="0" y="280100"/>
                </a:lnTo>
                <a:cubicBezTo>
                  <a:pt x="0" y="125405"/>
                  <a:pt x="125405" y="0"/>
                  <a:pt x="28010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405065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09C59944-E195-2243-914E-89B2D23A4493}"/>
              </a:ext>
            </a:extLst>
          </p:cNvPr>
          <p:cNvSpPr/>
          <p:nvPr userDrawn="1"/>
        </p:nvSpPr>
        <p:spPr>
          <a:xfrm flipH="1" flipV="1">
            <a:off x="8562109" y="-1"/>
            <a:ext cx="3629891" cy="3629891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47700" dir="2700000" sx="76000" sy="76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B620F8F-2A8D-F64C-9315-ED8FD87DC1F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88765" y="1742661"/>
            <a:ext cx="2093844" cy="4426226"/>
          </a:xfrm>
          <a:custGeom>
            <a:avLst/>
            <a:gdLst>
              <a:gd name="connsiteX0" fmla="*/ 264180 w 2093844"/>
              <a:gd name="connsiteY0" fmla="*/ 0 h 4426226"/>
              <a:gd name="connsiteX1" fmla="*/ 1829664 w 2093844"/>
              <a:gd name="connsiteY1" fmla="*/ 0 h 4426226"/>
              <a:gd name="connsiteX2" fmla="*/ 2093844 w 2093844"/>
              <a:gd name="connsiteY2" fmla="*/ 264180 h 4426226"/>
              <a:gd name="connsiteX3" fmla="*/ 2093844 w 2093844"/>
              <a:gd name="connsiteY3" fmla="*/ 4162046 h 4426226"/>
              <a:gd name="connsiteX4" fmla="*/ 1829664 w 2093844"/>
              <a:gd name="connsiteY4" fmla="*/ 4426226 h 4426226"/>
              <a:gd name="connsiteX5" fmla="*/ 264180 w 2093844"/>
              <a:gd name="connsiteY5" fmla="*/ 4426226 h 4426226"/>
              <a:gd name="connsiteX6" fmla="*/ 0 w 2093844"/>
              <a:gd name="connsiteY6" fmla="*/ 4162046 h 4426226"/>
              <a:gd name="connsiteX7" fmla="*/ 0 w 2093844"/>
              <a:gd name="connsiteY7" fmla="*/ 264180 h 4426226"/>
              <a:gd name="connsiteX8" fmla="*/ 264180 w 2093844"/>
              <a:gd name="connsiteY8" fmla="*/ 0 h 442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844" h="4426226">
                <a:moveTo>
                  <a:pt x="264180" y="0"/>
                </a:moveTo>
                <a:lnTo>
                  <a:pt x="1829664" y="0"/>
                </a:lnTo>
                <a:cubicBezTo>
                  <a:pt x="1975567" y="0"/>
                  <a:pt x="2093844" y="118277"/>
                  <a:pt x="2093844" y="264180"/>
                </a:cubicBezTo>
                <a:lnTo>
                  <a:pt x="2093844" y="4162046"/>
                </a:lnTo>
                <a:cubicBezTo>
                  <a:pt x="2093844" y="4307949"/>
                  <a:pt x="1975567" y="4426226"/>
                  <a:pt x="1829664" y="4426226"/>
                </a:cubicBezTo>
                <a:lnTo>
                  <a:pt x="264180" y="4426226"/>
                </a:lnTo>
                <a:cubicBezTo>
                  <a:pt x="118277" y="4426226"/>
                  <a:pt x="0" y="4307949"/>
                  <a:pt x="0" y="4162046"/>
                </a:cubicBezTo>
                <a:lnTo>
                  <a:pt x="0" y="264180"/>
                </a:lnTo>
                <a:cubicBezTo>
                  <a:pt x="0" y="118277"/>
                  <a:pt x="118277" y="0"/>
                  <a:pt x="26418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152B0F6-A857-5C4B-9CEE-7D3BA1257C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9411094" y="677682"/>
            <a:ext cx="2093844" cy="4426226"/>
          </a:xfrm>
          <a:custGeom>
            <a:avLst/>
            <a:gdLst>
              <a:gd name="connsiteX0" fmla="*/ 264180 w 2093844"/>
              <a:gd name="connsiteY0" fmla="*/ 0 h 4426226"/>
              <a:gd name="connsiteX1" fmla="*/ 1829664 w 2093844"/>
              <a:gd name="connsiteY1" fmla="*/ 0 h 4426226"/>
              <a:gd name="connsiteX2" fmla="*/ 2093844 w 2093844"/>
              <a:gd name="connsiteY2" fmla="*/ 264180 h 4426226"/>
              <a:gd name="connsiteX3" fmla="*/ 2093844 w 2093844"/>
              <a:gd name="connsiteY3" fmla="*/ 4162046 h 4426226"/>
              <a:gd name="connsiteX4" fmla="*/ 1829664 w 2093844"/>
              <a:gd name="connsiteY4" fmla="*/ 4426226 h 4426226"/>
              <a:gd name="connsiteX5" fmla="*/ 264180 w 2093844"/>
              <a:gd name="connsiteY5" fmla="*/ 4426226 h 4426226"/>
              <a:gd name="connsiteX6" fmla="*/ 0 w 2093844"/>
              <a:gd name="connsiteY6" fmla="*/ 4162046 h 4426226"/>
              <a:gd name="connsiteX7" fmla="*/ 0 w 2093844"/>
              <a:gd name="connsiteY7" fmla="*/ 264180 h 4426226"/>
              <a:gd name="connsiteX8" fmla="*/ 264180 w 2093844"/>
              <a:gd name="connsiteY8" fmla="*/ 0 h 4426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93844" h="4426226">
                <a:moveTo>
                  <a:pt x="264180" y="0"/>
                </a:moveTo>
                <a:lnTo>
                  <a:pt x="1829664" y="0"/>
                </a:lnTo>
                <a:cubicBezTo>
                  <a:pt x="1975567" y="0"/>
                  <a:pt x="2093844" y="118277"/>
                  <a:pt x="2093844" y="264180"/>
                </a:cubicBezTo>
                <a:lnTo>
                  <a:pt x="2093844" y="4162046"/>
                </a:lnTo>
                <a:cubicBezTo>
                  <a:pt x="2093844" y="4307949"/>
                  <a:pt x="1975567" y="4426226"/>
                  <a:pt x="1829664" y="4426226"/>
                </a:cubicBezTo>
                <a:lnTo>
                  <a:pt x="264180" y="4426226"/>
                </a:lnTo>
                <a:cubicBezTo>
                  <a:pt x="118277" y="4426226"/>
                  <a:pt x="0" y="4307949"/>
                  <a:pt x="0" y="4162046"/>
                </a:cubicBezTo>
                <a:lnTo>
                  <a:pt x="0" y="264180"/>
                </a:lnTo>
                <a:cubicBezTo>
                  <a:pt x="0" y="118277"/>
                  <a:pt x="118277" y="0"/>
                  <a:pt x="26418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6256190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5E1B690B-A5E8-314A-861E-A413D995BF94}"/>
              </a:ext>
            </a:extLst>
          </p:cNvPr>
          <p:cNvGrpSpPr/>
          <p:nvPr userDrawn="1"/>
        </p:nvGrpSpPr>
        <p:grpSpPr>
          <a:xfrm>
            <a:off x="0" y="4114800"/>
            <a:ext cx="2743201" cy="2743200"/>
            <a:chOff x="0" y="3893129"/>
            <a:chExt cx="2964872" cy="2964871"/>
          </a:xfrm>
        </p:grpSpPr>
        <p:sp>
          <p:nvSpPr>
            <p:cNvPr id="4" name="Freeform: Shape 64">
              <a:extLst>
                <a:ext uri="{FF2B5EF4-FFF2-40B4-BE49-F238E27FC236}">
                  <a16:creationId xmlns:a16="http://schemas.microsoft.com/office/drawing/2014/main" id="{2032ED8C-E786-1340-8C04-0BE8207A5BD4}"/>
                </a:ext>
              </a:extLst>
            </p:cNvPr>
            <p:cNvSpPr/>
            <p:nvPr/>
          </p:nvSpPr>
          <p:spPr>
            <a:xfrm flipH="1" flipV="1">
              <a:off x="1" y="3893129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108">
              <a:extLst>
                <a:ext uri="{FF2B5EF4-FFF2-40B4-BE49-F238E27FC236}">
                  <a16:creationId xmlns:a16="http://schemas.microsoft.com/office/drawing/2014/main" id="{F272711E-C071-314A-92FF-AABAA1B423EC}"/>
                </a:ext>
              </a:extLst>
            </p:cNvPr>
            <p:cNvSpPr/>
            <p:nvPr/>
          </p:nvSpPr>
          <p:spPr>
            <a:xfrm rot="5400000" flipH="1">
              <a:off x="1" y="4436074"/>
              <a:ext cx="2421922" cy="2421923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ACA4BD8C-04A1-474E-ADF6-36988D5FFD7D}"/>
              </a:ext>
            </a:extLst>
          </p:cNvPr>
          <p:cNvSpPr/>
          <p:nvPr userDrawn="1"/>
        </p:nvSpPr>
        <p:spPr>
          <a:xfrm flipH="1">
            <a:off x="0" y="0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5D88828-97CC-3445-BDD4-18B1CD32B9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8549" y="1624989"/>
            <a:ext cx="4092767" cy="2642212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152751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7E01757-8A72-F94A-B26C-48B31269FFF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838864" y="1580516"/>
            <a:ext cx="3730909" cy="2847272"/>
          </a:xfrm>
          <a:custGeom>
            <a:avLst/>
            <a:gdLst>
              <a:gd name="connsiteX0" fmla="*/ 0 w 4104000"/>
              <a:gd name="connsiteY0" fmla="*/ 0 h 3131999"/>
              <a:gd name="connsiteX1" fmla="*/ 4104000 w 4104000"/>
              <a:gd name="connsiteY1" fmla="*/ 0 h 3131999"/>
              <a:gd name="connsiteX2" fmla="*/ 4104000 w 4104000"/>
              <a:gd name="connsiteY2" fmla="*/ 3131999 h 3131999"/>
              <a:gd name="connsiteX3" fmla="*/ 0 w 4104000"/>
              <a:gd name="connsiteY3" fmla="*/ 3131999 h 3131999"/>
              <a:gd name="connsiteX4" fmla="*/ 0 w 4104000"/>
              <a:gd name="connsiteY4" fmla="*/ 0 h 3131999"/>
              <a:gd name="connsiteX0" fmla="*/ 0 w 4104000"/>
              <a:gd name="connsiteY0" fmla="*/ 0 h 3131999"/>
              <a:gd name="connsiteX1" fmla="*/ 4034632 w 4104000"/>
              <a:gd name="connsiteY1" fmla="*/ 12612 h 3131999"/>
              <a:gd name="connsiteX2" fmla="*/ 4104000 w 4104000"/>
              <a:gd name="connsiteY2" fmla="*/ 3131999 h 3131999"/>
              <a:gd name="connsiteX3" fmla="*/ 0 w 4104000"/>
              <a:gd name="connsiteY3" fmla="*/ 3131999 h 3131999"/>
              <a:gd name="connsiteX4" fmla="*/ 0 w 4104000"/>
              <a:gd name="connsiteY4" fmla="*/ 0 h 3131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04000" h="3131999">
                <a:moveTo>
                  <a:pt x="0" y="0"/>
                </a:moveTo>
                <a:lnTo>
                  <a:pt x="4034632" y="12612"/>
                </a:lnTo>
                <a:lnTo>
                  <a:pt x="4104000" y="3131999"/>
                </a:lnTo>
                <a:lnTo>
                  <a:pt x="0" y="31319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scene3d>
            <a:camera prst="isometricTopUp">
              <a:rot lat="20328694" lon="20040036" rev="1041859"/>
            </a:camera>
            <a:lightRig rig="threePt" dir="t"/>
          </a:scene3d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A7F4888-8B27-0E47-B10A-1B1E6A02F0CA}"/>
              </a:ext>
            </a:extLst>
          </p:cNvPr>
          <p:cNvGrpSpPr/>
          <p:nvPr userDrawn="1"/>
        </p:nvGrpSpPr>
        <p:grpSpPr>
          <a:xfrm>
            <a:off x="0" y="4114800"/>
            <a:ext cx="2743201" cy="2743200"/>
            <a:chOff x="0" y="3893129"/>
            <a:chExt cx="2964872" cy="2964871"/>
          </a:xfrm>
        </p:grpSpPr>
        <p:sp>
          <p:nvSpPr>
            <p:cNvPr id="4" name="Freeform: Shape 64">
              <a:extLst>
                <a:ext uri="{FF2B5EF4-FFF2-40B4-BE49-F238E27FC236}">
                  <a16:creationId xmlns:a16="http://schemas.microsoft.com/office/drawing/2014/main" id="{79C9F742-A91D-CC44-A1CC-9BE98A6DC991}"/>
                </a:ext>
              </a:extLst>
            </p:cNvPr>
            <p:cNvSpPr/>
            <p:nvPr/>
          </p:nvSpPr>
          <p:spPr>
            <a:xfrm flipH="1" flipV="1">
              <a:off x="1" y="3893129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108">
              <a:extLst>
                <a:ext uri="{FF2B5EF4-FFF2-40B4-BE49-F238E27FC236}">
                  <a16:creationId xmlns:a16="http://schemas.microsoft.com/office/drawing/2014/main" id="{94D3D9B0-8C4A-034D-907C-39909C206586}"/>
                </a:ext>
              </a:extLst>
            </p:cNvPr>
            <p:cNvSpPr/>
            <p:nvPr/>
          </p:nvSpPr>
          <p:spPr>
            <a:xfrm rot="5400000" flipH="1">
              <a:off x="1" y="4436074"/>
              <a:ext cx="2421922" cy="2421923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7" name="Freeform 6">
            <a:extLst>
              <a:ext uri="{FF2B5EF4-FFF2-40B4-BE49-F238E27FC236}">
                <a16:creationId xmlns:a16="http://schemas.microsoft.com/office/drawing/2014/main" id="{F8065475-BE6A-7249-B476-A7EB0425AA06}"/>
              </a:ext>
            </a:extLst>
          </p:cNvPr>
          <p:cNvSpPr/>
          <p:nvPr userDrawn="1"/>
        </p:nvSpPr>
        <p:spPr>
          <a:xfrm flipH="1">
            <a:off x="0" y="0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2886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31761C1-3466-5644-BA2A-E9E36D6725A4}"/>
              </a:ext>
            </a:extLst>
          </p:cNvPr>
          <p:cNvGrpSpPr/>
          <p:nvPr userDrawn="1"/>
        </p:nvGrpSpPr>
        <p:grpSpPr>
          <a:xfrm>
            <a:off x="9702799" y="0"/>
            <a:ext cx="2489200" cy="2489200"/>
            <a:chOff x="9540239" y="0"/>
            <a:chExt cx="2651760" cy="2651760"/>
          </a:xfrm>
        </p:grpSpPr>
        <p:sp>
          <p:nvSpPr>
            <p:cNvPr id="6" name="Freeform: Shape 64">
              <a:extLst>
                <a:ext uri="{FF2B5EF4-FFF2-40B4-BE49-F238E27FC236}">
                  <a16:creationId xmlns:a16="http://schemas.microsoft.com/office/drawing/2014/main" id="{D201B127-7F91-1C49-BBE1-8A9B8E967E85}"/>
                </a:ext>
              </a:extLst>
            </p:cNvPr>
            <p:cNvSpPr/>
            <p:nvPr userDrawn="1"/>
          </p:nvSpPr>
          <p:spPr>
            <a:xfrm>
              <a:off x="9540239" y="0"/>
              <a:ext cx="2651760" cy="2651760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: Shape 108">
              <a:extLst>
                <a:ext uri="{FF2B5EF4-FFF2-40B4-BE49-F238E27FC236}">
                  <a16:creationId xmlns:a16="http://schemas.microsoft.com/office/drawing/2014/main" id="{950D8204-CE6C-FD43-B906-1F2A926DB68B}"/>
                </a:ext>
              </a:extLst>
            </p:cNvPr>
            <p:cNvSpPr/>
            <p:nvPr userDrawn="1"/>
          </p:nvSpPr>
          <p:spPr>
            <a:xfrm rot="5400000" flipV="1">
              <a:off x="10332483" y="3"/>
              <a:ext cx="1859516" cy="1859516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715197" dist="215900" dir="3600000" sx="87000" sy="87000" algn="tl" rotWithShape="0">
                <a:schemeClr val="tx1">
                  <a:alpha val="9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4" name="Picture Placeholder 15">
            <a:extLst>
              <a:ext uri="{FF2B5EF4-FFF2-40B4-BE49-F238E27FC236}">
                <a16:creationId xmlns:a16="http://schemas.microsoft.com/office/drawing/2014/main" id="{B93F36D7-3B5A-2F48-B71E-D26EAE6966C3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6727583" y="2457083"/>
            <a:ext cx="1341817" cy="1669090"/>
          </a:xfrm>
          <a:custGeom>
            <a:avLst/>
            <a:gdLst>
              <a:gd name="connsiteX0" fmla="*/ 204333 w 1225973"/>
              <a:gd name="connsiteY0" fmla="*/ 0 h 1727200"/>
              <a:gd name="connsiteX1" fmla="*/ 1021640 w 1225973"/>
              <a:gd name="connsiteY1" fmla="*/ 0 h 1727200"/>
              <a:gd name="connsiteX2" fmla="*/ 1225973 w 1225973"/>
              <a:gd name="connsiteY2" fmla="*/ 204333 h 1727200"/>
              <a:gd name="connsiteX3" fmla="*/ 1225973 w 1225973"/>
              <a:gd name="connsiteY3" fmla="*/ 1522867 h 1727200"/>
              <a:gd name="connsiteX4" fmla="*/ 1021640 w 1225973"/>
              <a:gd name="connsiteY4" fmla="*/ 1727200 h 1727200"/>
              <a:gd name="connsiteX5" fmla="*/ 204333 w 1225973"/>
              <a:gd name="connsiteY5" fmla="*/ 1727200 h 1727200"/>
              <a:gd name="connsiteX6" fmla="*/ 0 w 1225973"/>
              <a:gd name="connsiteY6" fmla="*/ 1522867 h 1727200"/>
              <a:gd name="connsiteX7" fmla="*/ 0 w 1225973"/>
              <a:gd name="connsiteY7" fmla="*/ 204333 h 1727200"/>
              <a:gd name="connsiteX8" fmla="*/ 204333 w 1225973"/>
              <a:gd name="connsiteY8" fmla="*/ 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5973" h="1727200">
                <a:moveTo>
                  <a:pt x="204333" y="0"/>
                </a:moveTo>
                <a:lnTo>
                  <a:pt x="1021640" y="0"/>
                </a:lnTo>
                <a:cubicBezTo>
                  <a:pt x="1134490" y="0"/>
                  <a:pt x="1225973" y="91483"/>
                  <a:pt x="1225973" y="204333"/>
                </a:cubicBezTo>
                <a:lnTo>
                  <a:pt x="1225973" y="1522867"/>
                </a:lnTo>
                <a:cubicBezTo>
                  <a:pt x="1225973" y="1635717"/>
                  <a:pt x="1134490" y="1727200"/>
                  <a:pt x="1021640" y="1727200"/>
                </a:cubicBezTo>
                <a:lnTo>
                  <a:pt x="204333" y="1727200"/>
                </a:lnTo>
                <a:cubicBezTo>
                  <a:pt x="91483" y="1727200"/>
                  <a:pt x="0" y="1635717"/>
                  <a:pt x="0" y="1522867"/>
                </a:cubicBezTo>
                <a:lnTo>
                  <a:pt x="0" y="204333"/>
                </a:lnTo>
                <a:cubicBezTo>
                  <a:pt x="0" y="91483"/>
                  <a:pt x="91483" y="0"/>
                  <a:pt x="204333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scene3d>
            <a:camera prst="perspectiveContrastingLeftFacing" fov="3900000">
              <a:rot lat="21308187" lon="2391138" rev="21180000"/>
            </a:camera>
            <a:lightRig rig="threePt" dir="t"/>
          </a:scene3d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8455C18-9156-7A44-A6FD-9E8F2FDFF51A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8338962" y="2279557"/>
            <a:ext cx="1834636" cy="2024143"/>
          </a:xfrm>
          <a:custGeom>
            <a:avLst/>
            <a:gdLst>
              <a:gd name="connsiteX0" fmla="*/ 0 w 1980000"/>
              <a:gd name="connsiteY0" fmla="*/ 0 h 2232000"/>
              <a:gd name="connsiteX1" fmla="*/ 1980000 w 1980000"/>
              <a:gd name="connsiteY1" fmla="*/ 0 h 2232000"/>
              <a:gd name="connsiteX2" fmla="*/ 1980000 w 1980000"/>
              <a:gd name="connsiteY2" fmla="*/ 2232000 h 2232000"/>
              <a:gd name="connsiteX3" fmla="*/ 0 w 1980000"/>
              <a:gd name="connsiteY3" fmla="*/ 2232000 h 2232000"/>
              <a:gd name="connsiteX4" fmla="*/ 0 w 1980000"/>
              <a:gd name="connsiteY4" fmla="*/ 0 h 2232000"/>
              <a:gd name="connsiteX0" fmla="*/ 38100 w 2018100"/>
              <a:gd name="connsiteY0" fmla="*/ 0 h 2232000"/>
              <a:gd name="connsiteX1" fmla="*/ 2018100 w 2018100"/>
              <a:gd name="connsiteY1" fmla="*/ 0 h 2232000"/>
              <a:gd name="connsiteX2" fmla="*/ 2018100 w 2018100"/>
              <a:gd name="connsiteY2" fmla="*/ 2232000 h 2232000"/>
              <a:gd name="connsiteX3" fmla="*/ 0 w 2018100"/>
              <a:gd name="connsiteY3" fmla="*/ 2226557 h 2232000"/>
              <a:gd name="connsiteX4" fmla="*/ 38100 w 2018100"/>
              <a:gd name="connsiteY4" fmla="*/ 0 h 2232000"/>
              <a:gd name="connsiteX0" fmla="*/ 38100 w 2018100"/>
              <a:gd name="connsiteY0" fmla="*/ 0 h 2226557"/>
              <a:gd name="connsiteX1" fmla="*/ 2018100 w 2018100"/>
              <a:gd name="connsiteY1" fmla="*/ 0 h 2226557"/>
              <a:gd name="connsiteX2" fmla="*/ 1969115 w 2018100"/>
              <a:gd name="connsiteY2" fmla="*/ 2215671 h 2226557"/>
              <a:gd name="connsiteX3" fmla="*/ 0 w 2018100"/>
              <a:gd name="connsiteY3" fmla="*/ 2226557 h 2226557"/>
              <a:gd name="connsiteX4" fmla="*/ 38100 w 2018100"/>
              <a:gd name="connsiteY4" fmla="*/ 0 h 2226557"/>
              <a:gd name="connsiteX0" fmla="*/ 87085 w 2018100"/>
              <a:gd name="connsiteY0" fmla="*/ 21771 h 2226557"/>
              <a:gd name="connsiteX1" fmla="*/ 2018100 w 2018100"/>
              <a:gd name="connsiteY1" fmla="*/ 0 h 2226557"/>
              <a:gd name="connsiteX2" fmla="*/ 1969115 w 2018100"/>
              <a:gd name="connsiteY2" fmla="*/ 2215671 h 2226557"/>
              <a:gd name="connsiteX3" fmla="*/ 0 w 2018100"/>
              <a:gd name="connsiteY3" fmla="*/ 2226557 h 2226557"/>
              <a:gd name="connsiteX4" fmla="*/ 87085 w 2018100"/>
              <a:gd name="connsiteY4" fmla="*/ 21771 h 2226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8100" h="2226557">
                <a:moveTo>
                  <a:pt x="87085" y="21771"/>
                </a:moveTo>
                <a:lnTo>
                  <a:pt x="2018100" y="0"/>
                </a:lnTo>
                <a:lnTo>
                  <a:pt x="1969115" y="2215671"/>
                </a:lnTo>
                <a:lnTo>
                  <a:pt x="0" y="2226557"/>
                </a:lnTo>
                <a:lnTo>
                  <a:pt x="87085" y="2177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scene3d>
            <a:camera prst="perspectiveHeroicExtremeLeftFacing" fov="4500000">
              <a:rot lat="21488111" lon="2097952" rev="21427127"/>
            </a:camera>
            <a:lightRig rig="threePt" dir="t"/>
          </a:scene3d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9C04A52-67AD-7749-B171-FA5B0603E224}"/>
              </a:ext>
            </a:extLst>
          </p:cNvPr>
          <p:cNvSpPr/>
          <p:nvPr userDrawn="1"/>
        </p:nvSpPr>
        <p:spPr>
          <a:xfrm flipV="1">
            <a:off x="10495547" y="5173579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92208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: Rounded Corners 7">
            <a:extLst>
              <a:ext uri="{FF2B5EF4-FFF2-40B4-BE49-F238E27FC236}">
                <a16:creationId xmlns:a16="http://schemas.microsoft.com/office/drawing/2014/main" id="{72DB24CF-A9DB-3740-A53E-64CCBEBE6C5D}"/>
              </a:ext>
            </a:extLst>
          </p:cNvPr>
          <p:cNvSpPr/>
          <p:nvPr userDrawn="1"/>
        </p:nvSpPr>
        <p:spPr>
          <a:xfrm>
            <a:off x="4701132" y="3023868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Rectangle: Rounded Corners 7">
            <a:extLst>
              <a:ext uri="{FF2B5EF4-FFF2-40B4-BE49-F238E27FC236}">
                <a16:creationId xmlns:a16="http://schemas.microsoft.com/office/drawing/2014/main" id="{BFC7E7A9-DB9C-B446-B982-1C976024ACAD}"/>
              </a:ext>
            </a:extLst>
          </p:cNvPr>
          <p:cNvSpPr/>
          <p:nvPr userDrawn="1"/>
        </p:nvSpPr>
        <p:spPr>
          <a:xfrm>
            <a:off x="8346577" y="3023868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Rectangle: Rounded Corners 7">
            <a:extLst>
              <a:ext uri="{FF2B5EF4-FFF2-40B4-BE49-F238E27FC236}">
                <a16:creationId xmlns:a16="http://schemas.microsoft.com/office/drawing/2014/main" id="{20ECA6AE-9FAB-3846-9CA4-96AE4A86F337}"/>
              </a:ext>
            </a:extLst>
          </p:cNvPr>
          <p:cNvSpPr/>
          <p:nvPr userDrawn="1"/>
        </p:nvSpPr>
        <p:spPr>
          <a:xfrm>
            <a:off x="1055688" y="4542737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4" name="Rectangle: Rounded Corners 7">
            <a:extLst>
              <a:ext uri="{FF2B5EF4-FFF2-40B4-BE49-F238E27FC236}">
                <a16:creationId xmlns:a16="http://schemas.microsoft.com/office/drawing/2014/main" id="{2AECDD43-4795-1B4E-8459-69CC470FD944}"/>
              </a:ext>
            </a:extLst>
          </p:cNvPr>
          <p:cNvSpPr/>
          <p:nvPr userDrawn="1"/>
        </p:nvSpPr>
        <p:spPr>
          <a:xfrm>
            <a:off x="4701132" y="4542737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Rectangle: Rounded Corners 7">
            <a:extLst>
              <a:ext uri="{FF2B5EF4-FFF2-40B4-BE49-F238E27FC236}">
                <a16:creationId xmlns:a16="http://schemas.microsoft.com/office/drawing/2014/main" id="{3DE936B9-8400-CA48-9E2A-BE89FA31A324}"/>
              </a:ext>
            </a:extLst>
          </p:cNvPr>
          <p:cNvSpPr/>
          <p:nvPr userDrawn="1"/>
        </p:nvSpPr>
        <p:spPr>
          <a:xfrm>
            <a:off x="8346577" y="4542737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Rectangle: Rounded Corners 7">
            <a:extLst>
              <a:ext uri="{FF2B5EF4-FFF2-40B4-BE49-F238E27FC236}">
                <a16:creationId xmlns:a16="http://schemas.microsoft.com/office/drawing/2014/main" id="{2AD3C6C9-B4F3-E848-BAE2-5DBBAEE9BEE0}"/>
              </a:ext>
            </a:extLst>
          </p:cNvPr>
          <p:cNvSpPr/>
          <p:nvPr userDrawn="1"/>
        </p:nvSpPr>
        <p:spPr>
          <a:xfrm>
            <a:off x="1055688" y="3023868"/>
            <a:ext cx="2789736" cy="11924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69927" dist="190500" dir="5400000" sx="90000" sy="90000" algn="t" rotWithShape="0">
              <a:schemeClr val="tx1">
                <a:alpha val="1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8AD52DA3-4999-1540-84A5-2E04FC2C5C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88910" y="3161033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 dirty="0"/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66DF20FC-3FBA-904D-8CFF-EAA9C509606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34354" y="3161033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D64502ED-7B8E-7D46-AF61-BEB755D38F8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79799" y="3161033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 dirty="0"/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71286C51-0681-AA46-BFD6-EFF739F5B1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88910" y="4679902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/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38C00B9F-53EF-E54D-9BC8-C4CA879961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34354" y="4679902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/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6E0FCAE0-CED7-F340-8ADE-E042E875963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79799" y="4679902"/>
            <a:ext cx="839604" cy="839604"/>
          </a:xfrm>
          <a:custGeom>
            <a:avLst/>
            <a:gdLst>
              <a:gd name="connsiteX0" fmla="*/ 419802 w 839604"/>
              <a:gd name="connsiteY0" fmla="*/ 0 h 839604"/>
              <a:gd name="connsiteX1" fmla="*/ 839604 w 839604"/>
              <a:gd name="connsiteY1" fmla="*/ 419802 h 839604"/>
              <a:gd name="connsiteX2" fmla="*/ 419802 w 839604"/>
              <a:gd name="connsiteY2" fmla="*/ 839604 h 839604"/>
              <a:gd name="connsiteX3" fmla="*/ 0 w 839604"/>
              <a:gd name="connsiteY3" fmla="*/ 419802 h 839604"/>
              <a:gd name="connsiteX4" fmla="*/ 419802 w 839604"/>
              <a:gd name="connsiteY4" fmla="*/ 0 h 839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39604" h="839604">
                <a:moveTo>
                  <a:pt x="419802" y="0"/>
                </a:moveTo>
                <a:cubicBezTo>
                  <a:pt x="651652" y="0"/>
                  <a:pt x="839604" y="187952"/>
                  <a:pt x="839604" y="419802"/>
                </a:cubicBezTo>
                <a:cubicBezTo>
                  <a:pt x="839604" y="651652"/>
                  <a:pt x="651652" y="839604"/>
                  <a:pt x="419802" y="839604"/>
                </a:cubicBezTo>
                <a:cubicBezTo>
                  <a:pt x="187952" y="839604"/>
                  <a:pt x="0" y="651652"/>
                  <a:pt x="0" y="419802"/>
                </a:cubicBezTo>
                <a:cubicBezTo>
                  <a:pt x="0" y="187952"/>
                  <a:pt x="187952" y="0"/>
                  <a:pt x="419802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0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5117554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28020AE0-2C09-BF4A-9005-FF5C5723216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0659" y="1133541"/>
            <a:ext cx="9293461" cy="4096352"/>
          </a:xfrm>
          <a:custGeom>
            <a:avLst/>
            <a:gdLst>
              <a:gd name="connsiteX0" fmla="*/ 8700178 w 9293461"/>
              <a:gd name="connsiteY0" fmla="*/ 1454893 h 4096352"/>
              <a:gd name="connsiteX1" fmla="*/ 9293461 w 9293461"/>
              <a:gd name="connsiteY1" fmla="*/ 2048176 h 4096352"/>
              <a:gd name="connsiteX2" fmla="*/ 8700178 w 9293461"/>
              <a:gd name="connsiteY2" fmla="*/ 2641459 h 4096352"/>
              <a:gd name="connsiteX3" fmla="*/ 8106895 w 9293461"/>
              <a:gd name="connsiteY3" fmla="*/ 2048176 h 4096352"/>
              <a:gd name="connsiteX4" fmla="*/ 8700178 w 9293461"/>
              <a:gd name="connsiteY4" fmla="*/ 1454893 h 4096352"/>
              <a:gd name="connsiteX5" fmla="*/ 2587491 w 9293461"/>
              <a:gd name="connsiteY5" fmla="*/ 1454893 h 4096352"/>
              <a:gd name="connsiteX6" fmla="*/ 3180773 w 9293461"/>
              <a:gd name="connsiteY6" fmla="*/ 2048176 h 4096352"/>
              <a:gd name="connsiteX7" fmla="*/ 2587491 w 9293461"/>
              <a:gd name="connsiteY7" fmla="*/ 2641459 h 4096352"/>
              <a:gd name="connsiteX8" fmla="*/ 1994208 w 9293461"/>
              <a:gd name="connsiteY8" fmla="*/ 2048176 h 4096352"/>
              <a:gd name="connsiteX9" fmla="*/ 2587491 w 9293461"/>
              <a:gd name="connsiteY9" fmla="*/ 1454893 h 4096352"/>
              <a:gd name="connsiteX10" fmla="*/ 789661 w 9293461"/>
              <a:gd name="connsiteY10" fmla="*/ 1258515 h 4096352"/>
              <a:gd name="connsiteX11" fmla="*/ 1579322 w 9293461"/>
              <a:gd name="connsiteY11" fmla="*/ 2048175 h 4096352"/>
              <a:gd name="connsiteX12" fmla="*/ 789661 w 9293461"/>
              <a:gd name="connsiteY12" fmla="*/ 2837835 h 4096352"/>
              <a:gd name="connsiteX13" fmla="*/ 0 w 9293461"/>
              <a:gd name="connsiteY13" fmla="*/ 2048175 h 4096352"/>
              <a:gd name="connsiteX14" fmla="*/ 789661 w 9293461"/>
              <a:gd name="connsiteY14" fmla="*/ 1258515 h 4096352"/>
              <a:gd name="connsiteX15" fmla="*/ 5643835 w 9293461"/>
              <a:gd name="connsiteY15" fmla="*/ 0 h 4096352"/>
              <a:gd name="connsiteX16" fmla="*/ 7692011 w 9293461"/>
              <a:gd name="connsiteY16" fmla="*/ 2048176 h 4096352"/>
              <a:gd name="connsiteX17" fmla="*/ 5643835 w 9293461"/>
              <a:gd name="connsiteY17" fmla="*/ 4096352 h 4096352"/>
              <a:gd name="connsiteX18" fmla="*/ 3595659 w 9293461"/>
              <a:gd name="connsiteY18" fmla="*/ 2048176 h 4096352"/>
              <a:gd name="connsiteX19" fmla="*/ 5643835 w 9293461"/>
              <a:gd name="connsiteY19" fmla="*/ 0 h 4096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93461" h="4096352">
                <a:moveTo>
                  <a:pt x="8700178" y="1454893"/>
                </a:moveTo>
                <a:cubicBezTo>
                  <a:pt x="9027839" y="1454893"/>
                  <a:pt x="9293461" y="1720515"/>
                  <a:pt x="9293461" y="2048176"/>
                </a:cubicBezTo>
                <a:cubicBezTo>
                  <a:pt x="9293461" y="2375837"/>
                  <a:pt x="9027839" y="2641459"/>
                  <a:pt x="8700178" y="2641459"/>
                </a:cubicBezTo>
                <a:cubicBezTo>
                  <a:pt x="8372517" y="2641459"/>
                  <a:pt x="8106895" y="2375837"/>
                  <a:pt x="8106895" y="2048176"/>
                </a:cubicBezTo>
                <a:cubicBezTo>
                  <a:pt x="8106895" y="1720515"/>
                  <a:pt x="8372517" y="1454893"/>
                  <a:pt x="8700178" y="1454893"/>
                </a:cubicBezTo>
                <a:close/>
                <a:moveTo>
                  <a:pt x="2587491" y="1454893"/>
                </a:moveTo>
                <a:cubicBezTo>
                  <a:pt x="2915151" y="1454893"/>
                  <a:pt x="3180773" y="1720515"/>
                  <a:pt x="3180773" y="2048176"/>
                </a:cubicBezTo>
                <a:cubicBezTo>
                  <a:pt x="3180773" y="2375837"/>
                  <a:pt x="2915151" y="2641459"/>
                  <a:pt x="2587491" y="2641459"/>
                </a:cubicBezTo>
                <a:cubicBezTo>
                  <a:pt x="2259829" y="2641459"/>
                  <a:pt x="1994208" y="2375837"/>
                  <a:pt x="1994208" y="2048176"/>
                </a:cubicBezTo>
                <a:cubicBezTo>
                  <a:pt x="1994208" y="1720515"/>
                  <a:pt x="2259829" y="1454893"/>
                  <a:pt x="2587491" y="1454893"/>
                </a:cubicBezTo>
                <a:close/>
                <a:moveTo>
                  <a:pt x="789661" y="1258515"/>
                </a:moveTo>
                <a:cubicBezTo>
                  <a:pt x="1225779" y="1258515"/>
                  <a:pt x="1579322" y="1612058"/>
                  <a:pt x="1579322" y="2048175"/>
                </a:cubicBezTo>
                <a:cubicBezTo>
                  <a:pt x="1579322" y="2484292"/>
                  <a:pt x="1225779" y="2837835"/>
                  <a:pt x="789661" y="2837835"/>
                </a:cubicBezTo>
                <a:cubicBezTo>
                  <a:pt x="353543" y="2837835"/>
                  <a:pt x="0" y="2484292"/>
                  <a:pt x="0" y="2048175"/>
                </a:cubicBezTo>
                <a:cubicBezTo>
                  <a:pt x="0" y="1612058"/>
                  <a:pt x="353543" y="1258515"/>
                  <a:pt x="789661" y="1258515"/>
                </a:cubicBezTo>
                <a:close/>
                <a:moveTo>
                  <a:pt x="5643835" y="0"/>
                </a:moveTo>
                <a:cubicBezTo>
                  <a:pt x="6775011" y="0"/>
                  <a:pt x="7692011" y="917000"/>
                  <a:pt x="7692011" y="2048176"/>
                </a:cubicBezTo>
                <a:cubicBezTo>
                  <a:pt x="7692011" y="3179352"/>
                  <a:pt x="6775011" y="4096352"/>
                  <a:pt x="5643835" y="4096352"/>
                </a:cubicBezTo>
                <a:cubicBezTo>
                  <a:pt x="4512659" y="4096352"/>
                  <a:pt x="3595659" y="3179352"/>
                  <a:pt x="3595659" y="2048176"/>
                </a:cubicBezTo>
                <a:cubicBezTo>
                  <a:pt x="3595659" y="917000"/>
                  <a:pt x="4512659" y="0"/>
                  <a:pt x="564383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 algn="ctr">
              <a:buNone/>
              <a:defRPr sz="1100"/>
            </a:lvl1pPr>
          </a:lstStyle>
          <a:p>
            <a:endParaRPr lang="en-EG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4BF95F-9D78-B940-92F2-5641E62FB3EC}"/>
              </a:ext>
            </a:extLst>
          </p:cNvPr>
          <p:cNvGrpSpPr/>
          <p:nvPr userDrawn="1"/>
        </p:nvGrpSpPr>
        <p:grpSpPr>
          <a:xfrm>
            <a:off x="0" y="4114800"/>
            <a:ext cx="2743201" cy="2743200"/>
            <a:chOff x="0" y="3893129"/>
            <a:chExt cx="2964872" cy="2964871"/>
          </a:xfrm>
        </p:grpSpPr>
        <p:sp>
          <p:nvSpPr>
            <p:cNvPr id="4" name="Freeform: Shape 64">
              <a:extLst>
                <a:ext uri="{FF2B5EF4-FFF2-40B4-BE49-F238E27FC236}">
                  <a16:creationId xmlns:a16="http://schemas.microsoft.com/office/drawing/2014/main" id="{49448FB5-5641-ED4C-B101-A17402849E37}"/>
                </a:ext>
              </a:extLst>
            </p:cNvPr>
            <p:cNvSpPr/>
            <p:nvPr/>
          </p:nvSpPr>
          <p:spPr>
            <a:xfrm flipH="1" flipV="1">
              <a:off x="1" y="3893129"/>
              <a:ext cx="2964871" cy="2964871"/>
            </a:xfrm>
            <a:custGeom>
              <a:avLst/>
              <a:gdLst>
                <a:gd name="connsiteX0" fmla="*/ 0 w 5544458"/>
                <a:gd name="connsiteY0" fmla="*/ 0 h 5544457"/>
                <a:gd name="connsiteX1" fmla="*/ 5544458 w 5544458"/>
                <a:gd name="connsiteY1" fmla="*/ 0 h 5544457"/>
                <a:gd name="connsiteX2" fmla="*/ 5544458 w 5544458"/>
                <a:gd name="connsiteY2" fmla="*/ 5544457 h 5544457"/>
                <a:gd name="connsiteX3" fmla="*/ 5544457 w 5544458"/>
                <a:gd name="connsiteY3" fmla="*/ 5544457 h 5544457"/>
                <a:gd name="connsiteX4" fmla="*/ 0 w 5544458"/>
                <a:gd name="connsiteY4" fmla="*/ 0 h 5544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4458" h="5544457">
                  <a:moveTo>
                    <a:pt x="0" y="0"/>
                  </a:moveTo>
                  <a:lnTo>
                    <a:pt x="5544458" y="0"/>
                  </a:lnTo>
                  <a:lnTo>
                    <a:pt x="5544458" y="5544457"/>
                  </a:lnTo>
                  <a:lnTo>
                    <a:pt x="5544457" y="5544457"/>
                  </a:lnTo>
                  <a:cubicBezTo>
                    <a:pt x="2482338" y="5544457"/>
                    <a:pt x="0" y="3062119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Freeform: Shape 108">
              <a:extLst>
                <a:ext uri="{FF2B5EF4-FFF2-40B4-BE49-F238E27FC236}">
                  <a16:creationId xmlns:a16="http://schemas.microsoft.com/office/drawing/2014/main" id="{48756123-2BB9-C842-9AC8-B9F113EDA291}"/>
                </a:ext>
              </a:extLst>
            </p:cNvPr>
            <p:cNvSpPr/>
            <p:nvPr/>
          </p:nvSpPr>
          <p:spPr>
            <a:xfrm rot="5400000" flipH="1">
              <a:off x="1" y="4436074"/>
              <a:ext cx="2421922" cy="2421923"/>
            </a:xfrm>
            <a:custGeom>
              <a:avLst/>
              <a:gdLst>
                <a:gd name="connsiteX0" fmla="*/ 0 w 4980822"/>
                <a:gd name="connsiteY0" fmla="*/ 0 h 4980823"/>
                <a:gd name="connsiteX1" fmla="*/ 0 w 4980822"/>
                <a:gd name="connsiteY1" fmla="*/ 4980823 h 4980823"/>
                <a:gd name="connsiteX2" fmla="*/ 4980822 w 4980822"/>
                <a:gd name="connsiteY2" fmla="*/ 4980823 h 4980823"/>
                <a:gd name="connsiteX3" fmla="*/ 4980822 w 4980822"/>
                <a:gd name="connsiteY3" fmla="*/ 4980822 h 4980823"/>
                <a:gd name="connsiteX4" fmla="*/ 0 w 4980822"/>
                <a:gd name="connsiteY4" fmla="*/ 0 h 4980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80822" h="4980823">
                  <a:moveTo>
                    <a:pt x="0" y="0"/>
                  </a:moveTo>
                  <a:lnTo>
                    <a:pt x="0" y="4980823"/>
                  </a:lnTo>
                  <a:lnTo>
                    <a:pt x="4980822" y="4980823"/>
                  </a:lnTo>
                  <a:lnTo>
                    <a:pt x="4980822" y="4980822"/>
                  </a:lnTo>
                  <a:cubicBezTo>
                    <a:pt x="4980822" y="2229990"/>
                    <a:pt x="2750832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0" dist="571500" dir="4200000" sx="76000" sy="76000" algn="tl" rotWithShape="0">
                <a:schemeClr val="tx1">
                  <a:alpha val="16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629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00E80AC2-BC84-2441-8460-E3AF3D828937}"/>
              </a:ext>
            </a:extLst>
          </p:cNvPr>
          <p:cNvSpPr/>
          <p:nvPr userDrawn="1"/>
        </p:nvSpPr>
        <p:spPr>
          <a:xfrm flipH="1" flipV="1">
            <a:off x="8712200" y="0"/>
            <a:ext cx="3479800" cy="3479800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47700" dir="2700000" sx="76000" sy="76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808CBAA-201A-E048-9051-4BAA20DA5D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93911" y="977900"/>
            <a:ext cx="4127500" cy="4127500"/>
          </a:xfrm>
          <a:custGeom>
            <a:avLst/>
            <a:gdLst>
              <a:gd name="connsiteX0" fmla="*/ 357730 w 4127500"/>
              <a:gd name="connsiteY0" fmla="*/ 0 h 4127500"/>
              <a:gd name="connsiteX1" fmla="*/ 3769770 w 4127500"/>
              <a:gd name="connsiteY1" fmla="*/ 0 h 4127500"/>
              <a:gd name="connsiteX2" fmla="*/ 4127500 w 4127500"/>
              <a:gd name="connsiteY2" fmla="*/ 357730 h 4127500"/>
              <a:gd name="connsiteX3" fmla="*/ 4127500 w 4127500"/>
              <a:gd name="connsiteY3" fmla="*/ 3769770 h 4127500"/>
              <a:gd name="connsiteX4" fmla="*/ 3769770 w 4127500"/>
              <a:gd name="connsiteY4" fmla="*/ 4127500 h 4127500"/>
              <a:gd name="connsiteX5" fmla="*/ 357730 w 4127500"/>
              <a:gd name="connsiteY5" fmla="*/ 4127500 h 4127500"/>
              <a:gd name="connsiteX6" fmla="*/ 0 w 4127500"/>
              <a:gd name="connsiteY6" fmla="*/ 3769770 h 4127500"/>
              <a:gd name="connsiteX7" fmla="*/ 0 w 4127500"/>
              <a:gd name="connsiteY7" fmla="*/ 357730 h 4127500"/>
              <a:gd name="connsiteX8" fmla="*/ 357730 w 4127500"/>
              <a:gd name="connsiteY8" fmla="*/ 0 h 412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7500" h="4127500">
                <a:moveTo>
                  <a:pt x="357730" y="0"/>
                </a:moveTo>
                <a:lnTo>
                  <a:pt x="3769770" y="0"/>
                </a:lnTo>
                <a:cubicBezTo>
                  <a:pt x="3967339" y="0"/>
                  <a:pt x="4127500" y="160161"/>
                  <a:pt x="4127500" y="357730"/>
                </a:cubicBezTo>
                <a:lnTo>
                  <a:pt x="4127500" y="3769770"/>
                </a:lnTo>
                <a:cubicBezTo>
                  <a:pt x="4127500" y="3967339"/>
                  <a:pt x="3967339" y="4127500"/>
                  <a:pt x="3769770" y="4127500"/>
                </a:cubicBezTo>
                <a:lnTo>
                  <a:pt x="357730" y="4127500"/>
                </a:lnTo>
                <a:cubicBezTo>
                  <a:pt x="160161" y="4127500"/>
                  <a:pt x="0" y="3967339"/>
                  <a:pt x="0" y="3769770"/>
                </a:cubicBezTo>
                <a:lnTo>
                  <a:pt x="0" y="357730"/>
                </a:lnTo>
                <a:cubicBezTo>
                  <a:pt x="0" y="160161"/>
                  <a:pt x="160161" y="0"/>
                  <a:pt x="35773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09650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0B2E38B-C6F6-9E4A-BAAD-0D28307F536D}"/>
              </a:ext>
            </a:extLst>
          </p:cNvPr>
          <p:cNvSpPr/>
          <p:nvPr userDrawn="1"/>
        </p:nvSpPr>
        <p:spPr>
          <a:xfrm>
            <a:off x="2517730" y="1152394"/>
            <a:ext cx="2993721" cy="2879397"/>
          </a:xfrm>
          <a:prstGeom prst="roundRect">
            <a:avLst>
              <a:gd name="adj" fmla="val 7044"/>
            </a:avLst>
          </a:prstGeom>
          <a:solidFill>
            <a:schemeClr val="bg2"/>
          </a:solidFill>
          <a:ln>
            <a:noFill/>
          </a:ln>
          <a:effectLst>
            <a:outerShdw blurRad="592931" dist="526349" dir="2700000" sx="80000" sy="80000" algn="tl" rotWithShape="0">
              <a:prstClr val="black">
                <a:alpha val="5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EG"/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D8A0B9D-44F0-A14D-958A-392118A7FBAD}"/>
              </a:ext>
            </a:extLst>
          </p:cNvPr>
          <p:cNvSpPr/>
          <p:nvPr userDrawn="1"/>
        </p:nvSpPr>
        <p:spPr>
          <a:xfrm flipV="1">
            <a:off x="1055688" y="0"/>
            <a:ext cx="4208745" cy="4208745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47700" dir="2700000" sx="76000" sy="76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409C634-51AD-0741-8E19-FBD3D244C8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317315" y="977030"/>
            <a:ext cx="2993721" cy="2879397"/>
          </a:xfrm>
          <a:custGeom>
            <a:avLst/>
            <a:gdLst>
              <a:gd name="connsiteX0" fmla="*/ 202825 w 2993721"/>
              <a:gd name="connsiteY0" fmla="*/ 0 h 2879397"/>
              <a:gd name="connsiteX1" fmla="*/ 2790896 w 2993721"/>
              <a:gd name="connsiteY1" fmla="*/ 0 h 2879397"/>
              <a:gd name="connsiteX2" fmla="*/ 2993721 w 2993721"/>
              <a:gd name="connsiteY2" fmla="*/ 202825 h 2879397"/>
              <a:gd name="connsiteX3" fmla="*/ 2993721 w 2993721"/>
              <a:gd name="connsiteY3" fmla="*/ 2676572 h 2879397"/>
              <a:gd name="connsiteX4" fmla="*/ 2790896 w 2993721"/>
              <a:gd name="connsiteY4" fmla="*/ 2879397 h 2879397"/>
              <a:gd name="connsiteX5" fmla="*/ 202825 w 2993721"/>
              <a:gd name="connsiteY5" fmla="*/ 2879397 h 2879397"/>
              <a:gd name="connsiteX6" fmla="*/ 0 w 2993721"/>
              <a:gd name="connsiteY6" fmla="*/ 2676572 h 2879397"/>
              <a:gd name="connsiteX7" fmla="*/ 0 w 2993721"/>
              <a:gd name="connsiteY7" fmla="*/ 202825 h 2879397"/>
              <a:gd name="connsiteX8" fmla="*/ 202825 w 2993721"/>
              <a:gd name="connsiteY8" fmla="*/ 0 h 2879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93721" h="2879397">
                <a:moveTo>
                  <a:pt x="202825" y="0"/>
                </a:moveTo>
                <a:lnTo>
                  <a:pt x="2790896" y="0"/>
                </a:lnTo>
                <a:cubicBezTo>
                  <a:pt x="2902913" y="0"/>
                  <a:pt x="2993721" y="90808"/>
                  <a:pt x="2993721" y="202825"/>
                </a:cubicBezTo>
                <a:lnTo>
                  <a:pt x="2993721" y="2676572"/>
                </a:lnTo>
                <a:cubicBezTo>
                  <a:pt x="2993721" y="2788589"/>
                  <a:pt x="2902913" y="2879397"/>
                  <a:pt x="2790896" y="2879397"/>
                </a:cubicBezTo>
                <a:lnTo>
                  <a:pt x="202825" y="2879397"/>
                </a:lnTo>
                <a:cubicBezTo>
                  <a:pt x="90808" y="2879397"/>
                  <a:pt x="0" y="2788589"/>
                  <a:pt x="0" y="2676572"/>
                </a:cubicBezTo>
                <a:lnTo>
                  <a:pt x="0" y="202825"/>
                </a:lnTo>
                <a:cubicBezTo>
                  <a:pt x="0" y="90808"/>
                  <a:pt x="90808" y="0"/>
                  <a:pt x="202825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95A333AB-75F8-F542-8984-FF93CFD15F6B}"/>
              </a:ext>
            </a:extLst>
          </p:cNvPr>
          <p:cNvSpPr/>
          <p:nvPr userDrawn="1"/>
        </p:nvSpPr>
        <p:spPr>
          <a:xfrm>
            <a:off x="10495547" y="0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66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AB4D135-E5CF-F049-9735-F28A8AD44FA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33320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BDBC6C7-9C8A-0C47-A409-988E9A9518D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055690" y="4425025"/>
            <a:ext cx="1618249" cy="1319344"/>
          </a:xfrm>
          <a:custGeom>
            <a:avLst/>
            <a:gdLst>
              <a:gd name="connsiteX0" fmla="*/ 123847 w 1618249"/>
              <a:gd name="connsiteY0" fmla="*/ 0 h 1319344"/>
              <a:gd name="connsiteX1" fmla="*/ 1494402 w 1618249"/>
              <a:gd name="connsiteY1" fmla="*/ 0 h 1319344"/>
              <a:gd name="connsiteX2" fmla="*/ 1618249 w 1618249"/>
              <a:gd name="connsiteY2" fmla="*/ 123847 h 1319344"/>
              <a:gd name="connsiteX3" fmla="*/ 1618249 w 1618249"/>
              <a:gd name="connsiteY3" fmla="*/ 1195497 h 1319344"/>
              <a:gd name="connsiteX4" fmla="*/ 1494402 w 1618249"/>
              <a:gd name="connsiteY4" fmla="*/ 1319344 h 1319344"/>
              <a:gd name="connsiteX5" fmla="*/ 123847 w 1618249"/>
              <a:gd name="connsiteY5" fmla="*/ 1319344 h 1319344"/>
              <a:gd name="connsiteX6" fmla="*/ 0 w 1618249"/>
              <a:gd name="connsiteY6" fmla="*/ 1195497 h 1319344"/>
              <a:gd name="connsiteX7" fmla="*/ 0 w 1618249"/>
              <a:gd name="connsiteY7" fmla="*/ 123847 h 1319344"/>
              <a:gd name="connsiteX8" fmla="*/ 123847 w 1618249"/>
              <a:gd name="connsiteY8" fmla="*/ 0 h 1319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18249" h="1319344">
                <a:moveTo>
                  <a:pt x="123847" y="0"/>
                </a:moveTo>
                <a:lnTo>
                  <a:pt x="1494402" y="0"/>
                </a:lnTo>
                <a:cubicBezTo>
                  <a:pt x="1562801" y="0"/>
                  <a:pt x="1618249" y="55448"/>
                  <a:pt x="1618249" y="123847"/>
                </a:cubicBezTo>
                <a:lnTo>
                  <a:pt x="1618249" y="1195497"/>
                </a:lnTo>
                <a:cubicBezTo>
                  <a:pt x="1618249" y="1263896"/>
                  <a:pt x="1562801" y="1319344"/>
                  <a:pt x="1494402" y="1319344"/>
                </a:cubicBezTo>
                <a:lnTo>
                  <a:pt x="123847" y="1319344"/>
                </a:lnTo>
                <a:cubicBezTo>
                  <a:pt x="55448" y="1319344"/>
                  <a:pt x="0" y="1263896"/>
                  <a:pt x="0" y="1195497"/>
                </a:cubicBezTo>
                <a:lnTo>
                  <a:pt x="0" y="123847"/>
                </a:lnTo>
                <a:cubicBezTo>
                  <a:pt x="0" y="55448"/>
                  <a:pt x="55448" y="0"/>
                  <a:pt x="123847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A86C694-49A7-2548-8903-D4FDECDC8D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51614" y="1602482"/>
            <a:ext cx="2972084" cy="3679697"/>
          </a:xfrm>
          <a:custGeom>
            <a:avLst/>
            <a:gdLst>
              <a:gd name="connsiteX0" fmla="*/ 278990 w 2972084"/>
              <a:gd name="connsiteY0" fmla="*/ 0 h 3679697"/>
              <a:gd name="connsiteX1" fmla="*/ 2693094 w 2972084"/>
              <a:gd name="connsiteY1" fmla="*/ 0 h 3679697"/>
              <a:gd name="connsiteX2" fmla="*/ 2972084 w 2972084"/>
              <a:gd name="connsiteY2" fmla="*/ 278990 h 3679697"/>
              <a:gd name="connsiteX3" fmla="*/ 2972084 w 2972084"/>
              <a:gd name="connsiteY3" fmla="*/ 3400707 h 3679697"/>
              <a:gd name="connsiteX4" fmla="*/ 2693094 w 2972084"/>
              <a:gd name="connsiteY4" fmla="*/ 3679697 h 3679697"/>
              <a:gd name="connsiteX5" fmla="*/ 278990 w 2972084"/>
              <a:gd name="connsiteY5" fmla="*/ 3679697 h 3679697"/>
              <a:gd name="connsiteX6" fmla="*/ 0 w 2972084"/>
              <a:gd name="connsiteY6" fmla="*/ 3400707 h 3679697"/>
              <a:gd name="connsiteX7" fmla="*/ 0 w 2972084"/>
              <a:gd name="connsiteY7" fmla="*/ 278990 h 3679697"/>
              <a:gd name="connsiteX8" fmla="*/ 278990 w 2972084"/>
              <a:gd name="connsiteY8" fmla="*/ 0 h 3679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2084" h="3679697">
                <a:moveTo>
                  <a:pt x="278990" y="0"/>
                </a:moveTo>
                <a:lnTo>
                  <a:pt x="2693094" y="0"/>
                </a:lnTo>
                <a:cubicBezTo>
                  <a:pt x="2847176" y="0"/>
                  <a:pt x="2972084" y="124908"/>
                  <a:pt x="2972084" y="278990"/>
                </a:cubicBezTo>
                <a:lnTo>
                  <a:pt x="2972084" y="3400707"/>
                </a:lnTo>
                <a:cubicBezTo>
                  <a:pt x="2972084" y="3554789"/>
                  <a:pt x="2847176" y="3679697"/>
                  <a:pt x="2693094" y="3679697"/>
                </a:cubicBezTo>
                <a:lnTo>
                  <a:pt x="278990" y="3679697"/>
                </a:lnTo>
                <a:cubicBezTo>
                  <a:pt x="124908" y="3679697"/>
                  <a:pt x="0" y="3554789"/>
                  <a:pt x="0" y="3400707"/>
                </a:cubicBezTo>
                <a:lnTo>
                  <a:pt x="0" y="278990"/>
                </a:lnTo>
                <a:cubicBezTo>
                  <a:pt x="0" y="124908"/>
                  <a:pt x="124908" y="0"/>
                  <a:pt x="278990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992010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ED41B40-7757-3847-A6E0-3CCFB0C69D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41822" y="0"/>
            <a:ext cx="5450178" cy="5523112"/>
          </a:xfrm>
          <a:custGeom>
            <a:avLst/>
            <a:gdLst>
              <a:gd name="connsiteX0" fmla="*/ 855283 w 5450178"/>
              <a:gd name="connsiteY0" fmla="*/ 0 h 5523112"/>
              <a:gd name="connsiteX1" fmla="*/ 5450178 w 5450178"/>
              <a:gd name="connsiteY1" fmla="*/ 0 h 5523112"/>
              <a:gd name="connsiteX2" fmla="*/ 5450178 w 5450178"/>
              <a:gd name="connsiteY2" fmla="*/ 4734117 h 5523112"/>
              <a:gd name="connsiteX3" fmla="*/ 5413381 w 5450178"/>
              <a:gd name="connsiteY3" fmla="*/ 4767560 h 5523112"/>
              <a:gd name="connsiteX4" fmla="*/ 3308725 w 5450178"/>
              <a:gd name="connsiteY4" fmla="*/ 5523112 h 5523112"/>
              <a:gd name="connsiteX5" fmla="*/ 0 w 5450178"/>
              <a:gd name="connsiteY5" fmla="*/ 2214387 h 5523112"/>
              <a:gd name="connsiteX6" fmla="*/ 755552 w 5450178"/>
              <a:gd name="connsiteY6" fmla="*/ 109731 h 5523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0178" h="5523112">
                <a:moveTo>
                  <a:pt x="855283" y="0"/>
                </a:moveTo>
                <a:lnTo>
                  <a:pt x="5450178" y="0"/>
                </a:lnTo>
                <a:lnTo>
                  <a:pt x="5450178" y="4734117"/>
                </a:lnTo>
                <a:lnTo>
                  <a:pt x="5413381" y="4767560"/>
                </a:lnTo>
                <a:cubicBezTo>
                  <a:pt x="4841438" y="5239569"/>
                  <a:pt x="4108194" y="5523112"/>
                  <a:pt x="3308725" y="5523112"/>
                </a:cubicBezTo>
                <a:cubicBezTo>
                  <a:pt x="1481367" y="5523112"/>
                  <a:pt x="0" y="4041745"/>
                  <a:pt x="0" y="2214387"/>
                </a:cubicBezTo>
                <a:cubicBezTo>
                  <a:pt x="0" y="1414918"/>
                  <a:pt x="283543" y="681674"/>
                  <a:pt x="755552" y="109731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075125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F24C06B6-48AF-AA4C-87F2-CC76E01E60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1999" cy="3429000"/>
          </a:xfrm>
          <a:custGeom>
            <a:avLst/>
            <a:gdLst>
              <a:gd name="connsiteX0" fmla="*/ 0 w 11710737"/>
              <a:gd name="connsiteY0" fmla="*/ 0 h 3429000"/>
              <a:gd name="connsiteX1" fmla="*/ 11710737 w 11710737"/>
              <a:gd name="connsiteY1" fmla="*/ 0 h 3429000"/>
              <a:gd name="connsiteX2" fmla="*/ 11710737 w 11710737"/>
              <a:gd name="connsiteY2" fmla="*/ 2996025 h 3429000"/>
              <a:gd name="connsiteX3" fmla="*/ 11573506 w 11710737"/>
              <a:gd name="connsiteY3" fmla="*/ 3018639 h 3429000"/>
              <a:gd name="connsiteX4" fmla="*/ 5855369 w 11710737"/>
              <a:gd name="connsiteY4" fmla="*/ 3429000 h 3429000"/>
              <a:gd name="connsiteX5" fmla="*/ 137232 w 11710737"/>
              <a:gd name="connsiteY5" fmla="*/ 3018639 h 3429000"/>
              <a:gd name="connsiteX6" fmla="*/ 0 w 11710737"/>
              <a:gd name="connsiteY6" fmla="*/ 2996025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710737" h="3429000">
                <a:moveTo>
                  <a:pt x="0" y="0"/>
                </a:moveTo>
                <a:lnTo>
                  <a:pt x="11710737" y="0"/>
                </a:lnTo>
                <a:lnTo>
                  <a:pt x="11710737" y="2996025"/>
                </a:lnTo>
                <a:lnTo>
                  <a:pt x="11573506" y="3018639"/>
                </a:lnTo>
                <a:cubicBezTo>
                  <a:pt x="9906188" y="3279044"/>
                  <a:pt x="7948908" y="3429000"/>
                  <a:pt x="5855369" y="3429000"/>
                </a:cubicBezTo>
                <a:cubicBezTo>
                  <a:pt x="3761830" y="3429000"/>
                  <a:pt x="1804550" y="3279044"/>
                  <a:pt x="137232" y="3018639"/>
                </a:cubicBezTo>
                <a:lnTo>
                  <a:pt x="0" y="299602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100"/>
            </a:lvl1pPr>
          </a:lstStyle>
          <a:p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77596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7AF38-8476-564C-9FD7-B237493A5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B97BA-9B38-DF4E-9F2E-D71BB9330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1">
            <a:extLst>
              <a:ext uri="{FF2B5EF4-FFF2-40B4-BE49-F238E27FC236}">
                <a16:creationId xmlns:a16="http://schemas.microsoft.com/office/drawing/2014/main" id="{6EF23592-D260-344C-AF17-A5317BCDB7B0}"/>
              </a:ext>
            </a:extLst>
          </p:cNvPr>
          <p:cNvSpPr txBox="1">
            <a:spLocks/>
          </p:cNvSpPr>
          <p:nvPr userDrawn="1"/>
        </p:nvSpPr>
        <p:spPr>
          <a:xfrm>
            <a:off x="5398996" y="6386907"/>
            <a:ext cx="253274" cy="215444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BA69586-E6B3-B646-96E5-E7A8350A3CCE}" type="slidenum">
              <a:rPr lang="en-US" sz="1400" smtClean="0">
                <a:solidFill>
                  <a:schemeClr val="tx2"/>
                </a:solidFill>
                <a:latin typeface="Raleway Medium" panose="020B0503030101060003" pitchFamily="34" charset="77"/>
              </a:rPr>
              <a:pPr algn="ctr"/>
              <a:t>‹#›</a:t>
            </a:fld>
            <a:endParaRPr lang="en-US" sz="1400" dirty="0">
              <a:solidFill>
                <a:schemeClr val="tx2"/>
              </a:solidFill>
              <a:latin typeface="Raleway Medium" panose="020B0503030101060003" pitchFamily="34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84DB8D-EAD6-6440-B12B-801F39F026A2}"/>
              </a:ext>
            </a:extLst>
          </p:cNvPr>
          <p:cNvSpPr txBox="1"/>
          <p:nvPr userDrawn="1"/>
        </p:nvSpPr>
        <p:spPr>
          <a:xfrm>
            <a:off x="6623109" y="6386907"/>
            <a:ext cx="192360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latin typeface="Montserrat" panose="00000500000000000000" pitchFamily="2" charset="0"/>
              </a:rPr>
              <a:t>10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0A2E564-7FF0-3443-96AC-3803A8CEF9C8}"/>
              </a:ext>
            </a:extLst>
          </p:cNvPr>
          <p:cNvGrpSpPr/>
          <p:nvPr userDrawn="1"/>
        </p:nvGrpSpPr>
        <p:grpSpPr>
          <a:xfrm>
            <a:off x="5688736" y="6519681"/>
            <a:ext cx="844186" cy="0"/>
            <a:chOff x="3890820" y="2590800"/>
            <a:chExt cx="1021465" cy="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E73E7AB-268D-FE4F-BABD-CEDAD77EB537}"/>
                </a:ext>
              </a:extLst>
            </p:cNvPr>
            <p:cNvCxnSpPr>
              <a:cxnSpLocks/>
            </p:cNvCxnSpPr>
            <p:nvPr/>
          </p:nvCxnSpPr>
          <p:spPr>
            <a:xfrm>
              <a:off x="3890820" y="2590800"/>
              <a:ext cx="1021465" cy="0"/>
            </a:xfrm>
            <a:prstGeom prst="line">
              <a:avLst/>
            </a:prstGeom>
            <a:ln w="12700" cap="rnd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A821886-7D29-FC4F-86A4-6B7CDB11362C}"/>
                </a:ext>
              </a:extLst>
            </p:cNvPr>
            <p:cNvCxnSpPr>
              <a:cxnSpLocks/>
            </p:cNvCxnSpPr>
            <p:nvPr/>
          </p:nvCxnSpPr>
          <p:spPr>
            <a:xfrm>
              <a:off x="4184951" y="2590800"/>
              <a:ext cx="433202" cy="0"/>
            </a:xfrm>
            <a:prstGeom prst="line">
              <a:avLst/>
            </a:prstGeom>
            <a:ln w="50800" cap="rnd">
              <a:solidFill>
                <a:schemeClr val="accent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0598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745" r:id="rId2"/>
    <p:sldLayoutId id="2147483748" r:id="rId3"/>
    <p:sldLayoutId id="2147483747" r:id="rId4"/>
    <p:sldLayoutId id="2147483750" r:id="rId5"/>
    <p:sldLayoutId id="2147483705" r:id="rId6"/>
    <p:sldLayoutId id="2147483753" r:id="rId7"/>
    <p:sldLayoutId id="2147483754" r:id="rId8"/>
    <p:sldLayoutId id="2147483756" r:id="rId9"/>
    <p:sldLayoutId id="2147483758" r:id="rId10"/>
    <p:sldLayoutId id="2147483760" r:id="rId11"/>
    <p:sldLayoutId id="2147483761" r:id="rId12"/>
    <p:sldLayoutId id="2147483763" r:id="rId13"/>
    <p:sldLayoutId id="2147483765" r:id="rId14"/>
    <p:sldLayoutId id="2147483769" r:id="rId15"/>
    <p:sldLayoutId id="2147483770" r:id="rId16"/>
    <p:sldLayoutId id="2147483771" r:id="rId17"/>
    <p:sldLayoutId id="2147483777" r:id="rId18"/>
    <p:sldLayoutId id="2147483818" r:id="rId19"/>
    <p:sldLayoutId id="2147483780" r:id="rId20"/>
    <p:sldLayoutId id="2147483782" r:id="rId21"/>
    <p:sldLayoutId id="2147483784" r:id="rId22"/>
    <p:sldLayoutId id="2147483785" r:id="rId23"/>
    <p:sldLayoutId id="2147483790" r:id="rId24"/>
    <p:sldLayoutId id="2147483791" r:id="rId25"/>
    <p:sldLayoutId id="2147483793" r:id="rId26"/>
    <p:sldLayoutId id="2147483794" r:id="rId27"/>
    <p:sldLayoutId id="2147483797" r:id="rId28"/>
    <p:sldLayoutId id="2147483798" r:id="rId29"/>
    <p:sldLayoutId id="2147483804" r:id="rId30"/>
    <p:sldLayoutId id="2147483806" r:id="rId31"/>
    <p:sldLayoutId id="2147483807" r:id="rId32"/>
    <p:sldLayoutId id="2147483809" r:id="rId33"/>
    <p:sldLayoutId id="2147483812" r:id="rId34"/>
    <p:sldLayoutId id="2147483814" r:id="rId35"/>
    <p:sldLayoutId id="2147483817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70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orient="horz" pos="368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  <p15:guide id="7" pos="665" userDrawn="1">
          <p15:clr>
            <a:srgbClr val="F26B43"/>
          </p15:clr>
        </p15:guide>
        <p15:guide id="8" pos="701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 32">
            <a:extLst>
              <a:ext uri="{FF2B5EF4-FFF2-40B4-BE49-F238E27FC236}">
                <a16:creationId xmlns:a16="http://schemas.microsoft.com/office/drawing/2014/main" id="{2332A415-EE8C-8B48-B40F-F614BD3397DD}"/>
              </a:ext>
            </a:extLst>
          </p:cNvPr>
          <p:cNvSpPr/>
          <p:nvPr/>
        </p:nvSpPr>
        <p:spPr>
          <a:xfrm>
            <a:off x="10274968" y="1"/>
            <a:ext cx="1917032" cy="827321"/>
          </a:xfrm>
          <a:custGeom>
            <a:avLst/>
            <a:gdLst>
              <a:gd name="connsiteX0" fmla="*/ 0 w 2913361"/>
              <a:gd name="connsiteY0" fmla="*/ 0 h 1257301"/>
              <a:gd name="connsiteX1" fmla="*/ 467438 w 2913361"/>
              <a:gd name="connsiteY1" fmla="*/ 0 h 1257301"/>
              <a:gd name="connsiteX2" fmla="*/ 522538 w 2913361"/>
              <a:gd name="connsiteY2" fmla="*/ 177500 h 1257301"/>
              <a:gd name="connsiteX3" fmla="*/ 1456679 w 2913361"/>
              <a:gd name="connsiteY3" fmla="*/ 796691 h 1257301"/>
              <a:gd name="connsiteX4" fmla="*/ 2390821 w 2913361"/>
              <a:gd name="connsiteY4" fmla="*/ 177500 h 1257301"/>
              <a:gd name="connsiteX5" fmla="*/ 2445920 w 2913361"/>
              <a:gd name="connsiteY5" fmla="*/ 0 h 1257301"/>
              <a:gd name="connsiteX6" fmla="*/ 2913361 w 2913361"/>
              <a:gd name="connsiteY6" fmla="*/ 0 h 1257301"/>
              <a:gd name="connsiteX7" fmla="*/ 2901147 w 2913361"/>
              <a:gd name="connsiteY7" fmla="*/ 80027 h 1257301"/>
              <a:gd name="connsiteX8" fmla="*/ 1456680 w 2913361"/>
              <a:gd name="connsiteY8" fmla="*/ 1257301 h 1257301"/>
              <a:gd name="connsiteX9" fmla="*/ 12213 w 2913361"/>
              <a:gd name="connsiteY9" fmla="*/ 80027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3361" h="1257301">
                <a:moveTo>
                  <a:pt x="0" y="0"/>
                </a:moveTo>
                <a:lnTo>
                  <a:pt x="467438" y="0"/>
                </a:lnTo>
                <a:lnTo>
                  <a:pt x="522538" y="177500"/>
                </a:lnTo>
                <a:cubicBezTo>
                  <a:pt x="676443" y="541373"/>
                  <a:pt x="1036744" y="796691"/>
                  <a:pt x="1456679" y="796691"/>
                </a:cubicBezTo>
                <a:cubicBezTo>
                  <a:pt x="1876614" y="796691"/>
                  <a:pt x="2236916" y="541373"/>
                  <a:pt x="2390821" y="177500"/>
                </a:cubicBezTo>
                <a:lnTo>
                  <a:pt x="2445920" y="0"/>
                </a:lnTo>
                <a:lnTo>
                  <a:pt x="2913361" y="0"/>
                </a:lnTo>
                <a:lnTo>
                  <a:pt x="2901147" y="80027"/>
                </a:lnTo>
                <a:cubicBezTo>
                  <a:pt x="2763663" y="751896"/>
                  <a:pt x="2169194" y="1257301"/>
                  <a:pt x="1456680" y="1257301"/>
                </a:cubicBezTo>
                <a:cubicBezTo>
                  <a:pt x="744167" y="1257301"/>
                  <a:pt x="149697" y="751896"/>
                  <a:pt x="12213" y="80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Donut 33">
            <a:extLst>
              <a:ext uri="{FF2B5EF4-FFF2-40B4-BE49-F238E27FC236}">
                <a16:creationId xmlns:a16="http://schemas.microsoft.com/office/drawing/2014/main" id="{714168AB-5990-384F-BFE3-1C5E6871FAA6}"/>
              </a:ext>
            </a:extLst>
          </p:cNvPr>
          <p:cNvSpPr/>
          <p:nvPr/>
        </p:nvSpPr>
        <p:spPr>
          <a:xfrm>
            <a:off x="3320534" y="5803384"/>
            <a:ext cx="470416" cy="470416"/>
          </a:xfrm>
          <a:prstGeom prst="donut">
            <a:avLst>
              <a:gd name="adj" fmla="val 15620"/>
            </a:avLst>
          </a:prstGeom>
          <a:solidFill>
            <a:schemeClr val="tx2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Donut 34">
            <a:extLst>
              <a:ext uri="{FF2B5EF4-FFF2-40B4-BE49-F238E27FC236}">
                <a16:creationId xmlns:a16="http://schemas.microsoft.com/office/drawing/2014/main" id="{F43E329D-253A-934E-AEF9-C6883990AD74}"/>
              </a:ext>
            </a:extLst>
          </p:cNvPr>
          <p:cNvSpPr/>
          <p:nvPr/>
        </p:nvSpPr>
        <p:spPr>
          <a:xfrm>
            <a:off x="5860792" y="3193792"/>
            <a:ext cx="470416" cy="470416"/>
          </a:xfrm>
          <a:prstGeom prst="donut">
            <a:avLst>
              <a:gd name="adj" fmla="val 104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E731FB-1D98-157F-BDD6-3A6BCB67ECE1}"/>
              </a:ext>
            </a:extLst>
          </p:cNvPr>
          <p:cNvSpPr txBox="1"/>
          <p:nvPr/>
        </p:nvSpPr>
        <p:spPr>
          <a:xfrm>
            <a:off x="6632455" y="1099291"/>
            <a:ext cx="364251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1"/>
                </a:solidFill>
                <a:latin typeface="Montserrat" panose="00000500000000000000" pitchFamily="2" charset="0"/>
              </a:rPr>
              <a:t>Lesson 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2FC541C-E68D-7AA5-1086-10F67227A0F0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6" name="Arc 5">
              <a:extLst>
                <a:ext uri="{FF2B5EF4-FFF2-40B4-BE49-F238E27FC236}">
                  <a16:creationId xmlns:a16="http://schemas.microsoft.com/office/drawing/2014/main" id="{72C005F3-BEC7-AE90-8B85-98F3ED0580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062E4093-397E-526B-EAF0-586AB77BF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A274BE50-E29D-98AC-08D8-93DCDC76AA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F760E0B-7E33-D135-B45C-A581EEA43CFE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2"/>
          <a:srcRect l="6955" r="25298"/>
          <a:stretch>
            <a:fillRect/>
          </a:stretch>
        </p:blipFill>
        <p:spPr bwMode="auto">
          <a:xfrm>
            <a:off x="738404" y="584200"/>
            <a:ext cx="4727887" cy="4649579"/>
          </a:xfrm>
          <a:custGeom>
            <a:avLst/>
            <a:gdLst>
              <a:gd name="connsiteX0" fmla="*/ 2423885 w 4847770"/>
              <a:gd name="connsiteY0" fmla="*/ 0 h 4847770"/>
              <a:gd name="connsiteX1" fmla="*/ 4847770 w 4847770"/>
              <a:gd name="connsiteY1" fmla="*/ 2423885 h 4847770"/>
              <a:gd name="connsiteX2" fmla="*/ 2423885 w 4847770"/>
              <a:gd name="connsiteY2" fmla="*/ 4847770 h 4847770"/>
              <a:gd name="connsiteX3" fmla="*/ 0 w 4847770"/>
              <a:gd name="connsiteY3" fmla="*/ 2423885 h 4847770"/>
              <a:gd name="connsiteX4" fmla="*/ 2423885 w 4847770"/>
              <a:gd name="connsiteY4" fmla="*/ 0 h 4847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7770" h="4847770">
                <a:moveTo>
                  <a:pt x="2423885" y="0"/>
                </a:moveTo>
                <a:cubicBezTo>
                  <a:pt x="3762560" y="0"/>
                  <a:pt x="4847770" y="1085210"/>
                  <a:pt x="4847770" y="2423885"/>
                </a:cubicBezTo>
                <a:cubicBezTo>
                  <a:pt x="4847770" y="3762560"/>
                  <a:pt x="3762560" y="4847770"/>
                  <a:pt x="2423885" y="4847770"/>
                </a:cubicBezTo>
                <a:cubicBezTo>
                  <a:pt x="1085210" y="4847770"/>
                  <a:pt x="0" y="3762560"/>
                  <a:pt x="0" y="2423885"/>
                </a:cubicBezTo>
                <a:cubicBezTo>
                  <a:pt x="0" y="1085210"/>
                  <a:pt x="1085210" y="0"/>
                  <a:pt x="2423885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5FFA47-FAA0-B660-ABEE-C8952F41F480}"/>
              </a:ext>
            </a:extLst>
          </p:cNvPr>
          <p:cNvSpPr txBox="1"/>
          <p:nvPr/>
        </p:nvSpPr>
        <p:spPr>
          <a:xfrm>
            <a:off x="6570562" y="1829352"/>
            <a:ext cx="52667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b="1" dirty="0">
                <a:latin typeface="Montserrat" panose="00000500000000000000" pitchFamily="2" charset="0"/>
              </a:rPr>
              <a:t>Build a simple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F65462-C633-6A2F-061F-78347C01ED92}"/>
              </a:ext>
            </a:extLst>
          </p:cNvPr>
          <p:cNvSpPr txBox="1"/>
          <p:nvPr/>
        </p:nvSpPr>
        <p:spPr>
          <a:xfrm>
            <a:off x="5911122" y="3931920"/>
            <a:ext cx="6280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chemeClr val="accent1"/>
                </a:solidFill>
                <a:latin typeface="Montserrat" panose="00000500000000000000" pitchFamily="2" charset="0"/>
              </a:rPr>
              <a:t>Prepared by: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4F411-30CD-F74F-46AC-1D9FA292E3DD}"/>
              </a:ext>
            </a:extLst>
          </p:cNvPr>
          <p:cNvSpPr txBox="1"/>
          <p:nvPr/>
        </p:nvSpPr>
        <p:spPr>
          <a:xfrm>
            <a:off x="6063522" y="4854714"/>
            <a:ext cx="62808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1" dirty="0">
                <a:solidFill>
                  <a:srgbClr val="242222"/>
                </a:solidFill>
                <a:latin typeface="Montserrat" panose="00000500000000000000" pitchFamily="2" charset="0"/>
              </a:rPr>
              <a:t>ENG. Khadija Bitar</a:t>
            </a:r>
          </a:p>
        </p:txBody>
      </p:sp>
    </p:spTree>
    <p:extLst>
      <p:ext uri="{BB962C8B-B14F-4D97-AF65-F5344CB8AC3E}">
        <p14:creationId xmlns:p14="http://schemas.microsoft.com/office/powerpoint/2010/main" val="308499188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Donut 85">
            <a:extLst>
              <a:ext uri="{FF2B5EF4-FFF2-40B4-BE49-F238E27FC236}">
                <a16:creationId xmlns:a16="http://schemas.microsoft.com/office/drawing/2014/main" id="{2484E57A-BC26-3F4E-8F46-49D424B7F051}"/>
              </a:ext>
            </a:extLst>
          </p:cNvPr>
          <p:cNvSpPr/>
          <p:nvPr/>
        </p:nvSpPr>
        <p:spPr>
          <a:xfrm>
            <a:off x="820480" y="4989192"/>
            <a:ext cx="470416" cy="470416"/>
          </a:xfrm>
          <a:prstGeom prst="donut">
            <a:avLst>
              <a:gd name="adj" fmla="val 1043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6730D11C-E5E0-7942-B112-CDCAF0F9F30A}"/>
              </a:ext>
            </a:extLst>
          </p:cNvPr>
          <p:cNvSpPr/>
          <p:nvPr/>
        </p:nvSpPr>
        <p:spPr>
          <a:xfrm>
            <a:off x="5860792" y="348992"/>
            <a:ext cx="470416" cy="470416"/>
          </a:xfrm>
          <a:prstGeom prst="donut">
            <a:avLst>
              <a:gd name="adj" fmla="val 10431"/>
            </a:avLst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3D1ADD-F4CC-FB97-92B7-9DF9DA88A38B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963F08AA-2F1B-C3BF-37A1-FA88FC09D3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FFD8DD72-5112-8DCB-2428-C6F134D61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A47BFB5D-249C-2A74-114C-5DDF7536E0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4CB3C7C-7DBA-17C4-D392-3B0638D645E1}"/>
              </a:ext>
            </a:extLst>
          </p:cNvPr>
          <p:cNvGrpSpPr/>
          <p:nvPr/>
        </p:nvGrpSpPr>
        <p:grpSpPr>
          <a:xfrm>
            <a:off x="6095999" y="1584253"/>
            <a:ext cx="5834743" cy="3689494"/>
            <a:chOff x="6095999" y="2364200"/>
            <a:chExt cx="5834743" cy="368949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E265F6-FD74-71D1-0717-298E91639BC6}"/>
                </a:ext>
              </a:extLst>
            </p:cNvPr>
            <p:cNvSpPr txBox="1"/>
            <p:nvPr/>
          </p:nvSpPr>
          <p:spPr>
            <a:xfrm>
              <a:off x="6096000" y="3099680"/>
              <a:ext cx="5834742" cy="29540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from</a:t>
              </a:r>
              <a:r>
                <a:rPr lang="en-US" dirty="0">
                  <a:latin typeface="Montserrat" panose="00000500000000000000" pitchFamily="2" charset="0"/>
                </a:rPr>
                <a:t> </a:t>
              </a:r>
              <a:r>
                <a:rPr lang="en-US" dirty="0" err="1">
                  <a:latin typeface="Montserrat" panose="00000500000000000000" pitchFamily="2" charset="0"/>
                </a:rPr>
                <a:t>sklearn.model_selection</a:t>
              </a:r>
              <a:r>
                <a:rPr lang="en-US" dirty="0">
                  <a:latin typeface="Montserrat" panose="00000500000000000000" pitchFamily="2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import</a:t>
              </a:r>
              <a:r>
                <a:rPr lang="en-US" dirty="0">
                  <a:latin typeface="Montserrat" panose="00000500000000000000" pitchFamily="2" charset="0"/>
                </a:rPr>
                <a:t> </a:t>
              </a:r>
              <a:r>
                <a:rPr lang="en-US" dirty="0" err="1">
                  <a:latin typeface="Montserrat" panose="00000500000000000000" pitchFamily="2" charset="0"/>
                </a:rPr>
                <a:t>train_test_split</a:t>
              </a:r>
              <a:endParaRPr lang="en-US" dirty="0"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from</a:t>
              </a:r>
              <a:r>
                <a:rPr lang="en-US" dirty="0">
                  <a:latin typeface="Montserrat" panose="00000500000000000000" pitchFamily="2" charset="0"/>
                </a:rPr>
                <a:t> </a:t>
              </a:r>
              <a:r>
                <a:rPr lang="en-US" dirty="0" err="1">
                  <a:latin typeface="Montserrat" panose="00000500000000000000" pitchFamily="2" charset="0"/>
                </a:rPr>
                <a:t>sklearn.linear_model</a:t>
              </a:r>
              <a:r>
                <a:rPr lang="en-US" dirty="0">
                  <a:latin typeface="Montserrat" panose="00000500000000000000" pitchFamily="2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import</a:t>
              </a:r>
              <a:r>
                <a:rPr lang="en-US" dirty="0">
                  <a:latin typeface="Montserrat" panose="00000500000000000000" pitchFamily="2" charset="0"/>
                </a:rPr>
                <a:t> LogisticRegression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from</a:t>
              </a:r>
              <a:r>
                <a:rPr lang="en-US" dirty="0">
                  <a:latin typeface="Montserrat" panose="00000500000000000000" pitchFamily="2" charset="0"/>
                </a:rPr>
                <a:t> </a:t>
              </a:r>
              <a:r>
                <a:rPr lang="en-US" dirty="0" err="1">
                  <a:latin typeface="Montserrat" panose="00000500000000000000" pitchFamily="2" charset="0"/>
                </a:rPr>
                <a:t>sklearn.metrics</a:t>
              </a:r>
              <a:r>
                <a:rPr lang="en-US" dirty="0">
                  <a:latin typeface="Montserrat" panose="00000500000000000000" pitchFamily="2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import</a:t>
              </a:r>
              <a:r>
                <a:rPr lang="en-US" dirty="0">
                  <a:latin typeface="Montserrat" panose="00000500000000000000" pitchFamily="2" charset="0"/>
                </a:rPr>
                <a:t> </a:t>
              </a:r>
              <a:r>
                <a:rPr lang="en-US" dirty="0" err="1">
                  <a:latin typeface="Montserrat" panose="00000500000000000000" pitchFamily="2" charset="0"/>
                </a:rPr>
                <a:t>accuracy_score</a:t>
              </a:r>
              <a:r>
                <a:rPr lang="en-US" dirty="0">
                  <a:latin typeface="Montserrat" panose="00000500000000000000" pitchFamily="2" charset="0"/>
                </a:rPr>
                <a:t>, </a:t>
              </a:r>
              <a:r>
                <a:rPr lang="en-US" dirty="0" err="1">
                  <a:latin typeface="Montserrat" panose="00000500000000000000" pitchFamily="2" charset="0"/>
                </a:rPr>
                <a:t>classification_report</a:t>
              </a:r>
              <a:r>
                <a:rPr lang="en-US" dirty="0">
                  <a:latin typeface="Montserrat" panose="00000500000000000000" pitchFamily="2" charset="0"/>
                </a:rPr>
                <a:t>, </a:t>
              </a:r>
              <a:r>
                <a:rPr lang="en-US" dirty="0" err="1">
                  <a:latin typeface="Montserrat" panose="00000500000000000000" pitchFamily="2" charset="0"/>
                </a:rPr>
                <a:t>confusion_matrix</a:t>
              </a:r>
              <a:endParaRPr lang="en-US" dirty="0">
                <a:latin typeface="Montserrat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import</a:t>
              </a:r>
              <a:r>
                <a:rPr lang="en-US" dirty="0">
                  <a:latin typeface="Montserrat" panose="00000500000000000000" pitchFamily="2" charset="0"/>
                </a:rPr>
                <a:t> </a:t>
              </a:r>
              <a:r>
                <a:rPr lang="en-US" dirty="0" err="1">
                  <a:latin typeface="Montserrat" panose="00000500000000000000" pitchFamily="2" charset="0"/>
                </a:rPr>
                <a:t>numpy</a:t>
              </a:r>
              <a:r>
                <a:rPr lang="en-US" dirty="0">
                  <a:latin typeface="Montserrat" panose="00000500000000000000" pitchFamily="2" charset="0"/>
                </a:rPr>
                <a:t> </a:t>
              </a:r>
              <a:r>
                <a:rPr lang="en-US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as</a:t>
              </a:r>
              <a:r>
                <a:rPr lang="en-US" dirty="0">
                  <a:latin typeface="Montserrat" panose="00000500000000000000" pitchFamily="2" charset="0"/>
                </a:rPr>
                <a:t> np</a:t>
              </a:r>
              <a:endParaRPr lang="en-GB" dirty="0">
                <a:latin typeface="Montserrat" panose="00000500000000000000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D169A8-8865-DD7C-180D-8FB9D2F835C1}"/>
                </a:ext>
              </a:extLst>
            </p:cNvPr>
            <p:cNvSpPr txBox="1"/>
            <p:nvPr/>
          </p:nvSpPr>
          <p:spPr>
            <a:xfrm>
              <a:off x="6095999" y="2364200"/>
              <a:ext cx="583474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Import necessary libraries</a:t>
              </a:r>
            </a:p>
          </p:txBody>
        </p:sp>
      </p:grpSp>
      <p:grpSp>
        <p:nvGrpSpPr>
          <p:cNvPr id="22" name="Graphic 57">
            <a:extLst>
              <a:ext uri="{FF2B5EF4-FFF2-40B4-BE49-F238E27FC236}">
                <a16:creationId xmlns:a16="http://schemas.microsoft.com/office/drawing/2014/main" id="{326A0029-FB38-5C42-081D-D2D9575106A8}"/>
              </a:ext>
            </a:extLst>
          </p:cNvPr>
          <p:cNvGrpSpPr/>
          <p:nvPr/>
        </p:nvGrpSpPr>
        <p:grpSpPr>
          <a:xfrm>
            <a:off x="10372791" y="5940258"/>
            <a:ext cx="941372" cy="667084"/>
            <a:chOff x="587375" y="4788172"/>
            <a:chExt cx="1611761" cy="1142142"/>
          </a:xfr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</p:grpSpPr>
        <p:sp>
          <p:nvSpPr>
            <p:cNvPr id="25" name="Freeform 80">
              <a:extLst>
                <a:ext uri="{FF2B5EF4-FFF2-40B4-BE49-F238E27FC236}">
                  <a16:creationId xmlns:a16="http://schemas.microsoft.com/office/drawing/2014/main" id="{C733D034-C37A-80DE-24FC-EDE850700CB9}"/>
                </a:ext>
              </a:extLst>
            </p:cNvPr>
            <p:cNvSpPr/>
            <p:nvPr/>
          </p:nvSpPr>
          <p:spPr>
            <a:xfrm>
              <a:off x="1154451" y="4788172"/>
              <a:ext cx="1039371" cy="109061"/>
            </a:xfrm>
            <a:custGeom>
              <a:avLst/>
              <a:gdLst>
                <a:gd name="connsiteX0" fmla="*/ 930738 w 1039371"/>
                <a:gd name="connsiteY0" fmla="*/ 54483 h 109061"/>
                <a:gd name="connsiteX1" fmla="*/ 985102 w 1039371"/>
                <a:gd name="connsiteY1" fmla="*/ 0 h 109061"/>
                <a:gd name="connsiteX2" fmla="*/ 985102 w 1039371"/>
                <a:gd name="connsiteY2" fmla="*/ 0 h 109061"/>
                <a:gd name="connsiteX3" fmla="*/ 1039372 w 1039371"/>
                <a:gd name="connsiteY3" fmla="*/ 54483 h 109061"/>
                <a:gd name="connsiteX4" fmla="*/ 1039372 w 1039371"/>
                <a:gd name="connsiteY4" fmla="*/ 54483 h 109061"/>
                <a:gd name="connsiteX5" fmla="*/ 985102 w 1039371"/>
                <a:gd name="connsiteY5" fmla="*/ 109061 h 109061"/>
                <a:gd name="connsiteX6" fmla="*/ 985102 w 1039371"/>
                <a:gd name="connsiteY6" fmla="*/ 109061 h 109061"/>
                <a:gd name="connsiteX7" fmla="*/ 930738 w 1039371"/>
                <a:gd name="connsiteY7" fmla="*/ 54483 h 109061"/>
                <a:gd name="connsiteX8" fmla="*/ 465369 w 1039371"/>
                <a:gd name="connsiteY8" fmla="*/ 54483 h 109061"/>
                <a:gd name="connsiteX9" fmla="*/ 519733 w 1039371"/>
                <a:gd name="connsiteY9" fmla="*/ 0 h 109061"/>
                <a:gd name="connsiteX10" fmla="*/ 519733 w 1039371"/>
                <a:gd name="connsiteY10" fmla="*/ 0 h 109061"/>
                <a:gd name="connsiteX11" fmla="*/ 574003 w 1039371"/>
                <a:gd name="connsiteY11" fmla="*/ 54483 h 109061"/>
                <a:gd name="connsiteX12" fmla="*/ 574003 w 1039371"/>
                <a:gd name="connsiteY12" fmla="*/ 54483 h 109061"/>
                <a:gd name="connsiteX13" fmla="*/ 519828 w 1039371"/>
                <a:gd name="connsiteY13" fmla="*/ 109061 h 109061"/>
                <a:gd name="connsiteX14" fmla="*/ 519733 w 1039371"/>
                <a:gd name="connsiteY14" fmla="*/ 109061 h 109061"/>
                <a:gd name="connsiteX15" fmla="*/ 519733 w 1039371"/>
                <a:gd name="connsiteY15" fmla="*/ 109061 h 109061"/>
                <a:gd name="connsiteX16" fmla="*/ 465369 w 1039371"/>
                <a:gd name="connsiteY16" fmla="*/ 54483 h 109061"/>
                <a:gd name="connsiteX17" fmla="*/ 474 w 1039371"/>
                <a:gd name="connsiteY17" fmla="*/ 54483 h 109061"/>
                <a:gd name="connsiteX18" fmla="*/ 54269 w 1039371"/>
                <a:gd name="connsiteY18" fmla="*/ 0 h 109061"/>
                <a:gd name="connsiteX19" fmla="*/ 54269 w 1039371"/>
                <a:gd name="connsiteY19" fmla="*/ 0 h 109061"/>
                <a:gd name="connsiteX20" fmla="*/ 108634 w 1039371"/>
                <a:gd name="connsiteY20" fmla="*/ 54483 h 109061"/>
                <a:gd name="connsiteX21" fmla="*/ 108634 w 1039371"/>
                <a:gd name="connsiteY21" fmla="*/ 54483 h 109061"/>
                <a:gd name="connsiteX22" fmla="*/ 54269 w 1039371"/>
                <a:gd name="connsiteY22" fmla="*/ 109061 h 109061"/>
                <a:gd name="connsiteX23" fmla="*/ 54269 w 1039371"/>
                <a:gd name="connsiteY23" fmla="*/ 109061 h 109061"/>
                <a:gd name="connsiteX24" fmla="*/ 0 w 1039371"/>
                <a:gd name="connsiteY24" fmla="*/ 54483 h 10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9371" h="109061">
                  <a:moveTo>
                    <a:pt x="930738" y="54483"/>
                  </a:moveTo>
                  <a:cubicBezTo>
                    <a:pt x="930795" y="24377"/>
                    <a:pt x="955112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5"/>
                    <a:pt x="1039372" y="54483"/>
                  </a:cubicBezTo>
                  <a:lnTo>
                    <a:pt x="1039372" y="54483"/>
                  </a:lnTo>
                  <a:cubicBezTo>
                    <a:pt x="1039372" y="84589"/>
                    <a:pt x="1015093" y="109009"/>
                    <a:pt x="985102" y="109061"/>
                  </a:cubicBezTo>
                  <a:lnTo>
                    <a:pt x="985102" y="109061"/>
                  </a:lnTo>
                  <a:cubicBezTo>
                    <a:pt x="955103" y="109009"/>
                    <a:pt x="930795" y="84604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26" y="24377"/>
                    <a:pt x="489743" y="0"/>
                    <a:pt x="519733" y="0"/>
                  </a:cubicBezTo>
                  <a:lnTo>
                    <a:pt x="519733" y="0"/>
                  </a:lnTo>
                  <a:cubicBezTo>
                    <a:pt x="549705" y="0"/>
                    <a:pt x="574003" y="24393"/>
                    <a:pt x="574003" y="54483"/>
                  </a:cubicBezTo>
                  <a:lnTo>
                    <a:pt x="574003" y="54483"/>
                  </a:lnTo>
                  <a:cubicBezTo>
                    <a:pt x="574060" y="84573"/>
                    <a:pt x="549800" y="109009"/>
                    <a:pt x="519828" y="109061"/>
                  </a:cubicBezTo>
                  <a:cubicBezTo>
                    <a:pt x="519800" y="109061"/>
                    <a:pt x="519762" y="109061"/>
                    <a:pt x="519733" y="109061"/>
                  </a:cubicBezTo>
                  <a:lnTo>
                    <a:pt x="519733" y="109061"/>
                  </a:lnTo>
                  <a:cubicBezTo>
                    <a:pt x="489733" y="109009"/>
                    <a:pt x="465426" y="84604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525" y="24599"/>
                    <a:pt x="24505" y="313"/>
                    <a:pt x="54269" y="0"/>
                  </a:cubicBezTo>
                  <a:lnTo>
                    <a:pt x="54269" y="0"/>
                  </a:lnTo>
                  <a:cubicBezTo>
                    <a:pt x="84257" y="0"/>
                    <a:pt x="108581" y="24377"/>
                    <a:pt x="108634" y="54483"/>
                  </a:cubicBezTo>
                  <a:lnTo>
                    <a:pt x="108634" y="54483"/>
                  </a:lnTo>
                  <a:cubicBezTo>
                    <a:pt x="108581" y="84604"/>
                    <a:pt x="84272" y="109009"/>
                    <a:pt x="54269" y="109061"/>
                  </a:cubicBezTo>
                  <a:lnTo>
                    <a:pt x="54269" y="109061"/>
                  </a:lnTo>
                  <a:cubicBezTo>
                    <a:pt x="24282" y="109009"/>
                    <a:pt x="0" y="84589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7" name="Freeform 93">
              <a:extLst>
                <a:ext uri="{FF2B5EF4-FFF2-40B4-BE49-F238E27FC236}">
                  <a16:creationId xmlns:a16="http://schemas.microsoft.com/office/drawing/2014/main" id="{7C05A398-E6D3-2AB0-38C2-B6115325EAEA}"/>
                </a:ext>
              </a:extLst>
            </p:cNvPr>
            <p:cNvSpPr/>
            <p:nvPr/>
          </p:nvSpPr>
          <p:spPr>
            <a:xfrm>
              <a:off x="1157108" y="5245373"/>
              <a:ext cx="1039371" cy="108965"/>
            </a:xfrm>
            <a:custGeom>
              <a:avLst/>
              <a:gdLst>
                <a:gd name="connsiteX0" fmla="*/ 930738 w 1039371"/>
                <a:gd name="connsiteY0" fmla="*/ 54864 h 108965"/>
                <a:gd name="connsiteX1" fmla="*/ 984818 w 1039371"/>
                <a:gd name="connsiteY1" fmla="*/ 1 h 108965"/>
                <a:gd name="connsiteX2" fmla="*/ 985102 w 1039371"/>
                <a:gd name="connsiteY2" fmla="*/ 0 h 108965"/>
                <a:gd name="connsiteX3" fmla="*/ 985102 w 1039371"/>
                <a:gd name="connsiteY3" fmla="*/ 0 h 108965"/>
                <a:gd name="connsiteX4" fmla="*/ 1039372 w 1039371"/>
                <a:gd name="connsiteY4" fmla="*/ 54483 h 108965"/>
                <a:gd name="connsiteX5" fmla="*/ 1039372 w 1039371"/>
                <a:gd name="connsiteY5" fmla="*/ 54483 h 108965"/>
                <a:gd name="connsiteX6" fmla="*/ 985102 w 1039371"/>
                <a:gd name="connsiteY6" fmla="*/ 108966 h 108965"/>
                <a:gd name="connsiteX7" fmla="*/ 985102 w 1039371"/>
                <a:gd name="connsiteY7" fmla="*/ 108966 h 108965"/>
                <a:gd name="connsiteX8" fmla="*/ 930738 w 1039371"/>
                <a:gd name="connsiteY8" fmla="*/ 54864 h 108965"/>
                <a:gd name="connsiteX9" fmla="*/ 465369 w 1039371"/>
                <a:gd name="connsiteY9" fmla="*/ 54864 h 108965"/>
                <a:gd name="connsiteX10" fmla="*/ 519449 w 1039371"/>
                <a:gd name="connsiteY10" fmla="*/ 1 h 108965"/>
                <a:gd name="connsiteX11" fmla="*/ 519638 w 1039371"/>
                <a:gd name="connsiteY11" fmla="*/ 0 h 108965"/>
                <a:gd name="connsiteX12" fmla="*/ 519638 w 1039371"/>
                <a:gd name="connsiteY12" fmla="*/ 0 h 108965"/>
                <a:gd name="connsiteX13" fmla="*/ 574003 w 1039371"/>
                <a:gd name="connsiteY13" fmla="*/ 54483 h 108965"/>
                <a:gd name="connsiteX14" fmla="*/ 574003 w 1039371"/>
                <a:gd name="connsiteY14" fmla="*/ 54483 h 108965"/>
                <a:gd name="connsiteX15" fmla="*/ 519638 w 1039371"/>
                <a:gd name="connsiteY15" fmla="*/ 108966 h 108965"/>
                <a:gd name="connsiteX16" fmla="*/ 519638 w 1039371"/>
                <a:gd name="connsiteY16" fmla="*/ 108966 h 108965"/>
                <a:gd name="connsiteX17" fmla="*/ 465369 w 1039371"/>
                <a:gd name="connsiteY17" fmla="*/ 54864 h 108965"/>
                <a:gd name="connsiteX18" fmla="*/ 474 w 1039371"/>
                <a:gd name="connsiteY18" fmla="*/ 54864 h 108965"/>
                <a:gd name="connsiteX19" fmla="*/ 54269 w 1039371"/>
                <a:gd name="connsiteY19" fmla="*/ 0 h 108965"/>
                <a:gd name="connsiteX20" fmla="*/ 54269 w 1039371"/>
                <a:gd name="connsiteY20" fmla="*/ 0 h 108965"/>
                <a:gd name="connsiteX21" fmla="*/ 108539 w 1039371"/>
                <a:gd name="connsiteY21" fmla="*/ 54483 h 108965"/>
                <a:gd name="connsiteX22" fmla="*/ 108539 w 1039371"/>
                <a:gd name="connsiteY22" fmla="*/ 54483 h 108965"/>
                <a:gd name="connsiteX23" fmla="*/ 54269 w 1039371"/>
                <a:gd name="connsiteY23" fmla="*/ 108966 h 108965"/>
                <a:gd name="connsiteX24" fmla="*/ 54269 w 1039371"/>
                <a:gd name="connsiteY24" fmla="*/ 108966 h 108965"/>
                <a:gd name="connsiteX25" fmla="*/ 0 w 1039371"/>
                <a:gd name="connsiteY25" fmla="*/ 54864 h 10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9371" h="108965">
                  <a:moveTo>
                    <a:pt x="930738" y="54864"/>
                  </a:moveTo>
                  <a:cubicBezTo>
                    <a:pt x="930577" y="24722"/>
                    <a:pt x="954789" y="158"/>
                    <a:pt x="984818" y="1"/>
                  </a:cubicBezTo>
                  <a:cubicBezTo>
                    <a:pt x="984913" y="0"/>
                    <a:pt x="985008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4"/>
                    <a:pt x="1039372" y="54483"/>
                  </a:cubicBezTo>
                  <a:lnTo>
                    <a:pt x="1039372" y="54483"/>
                  </a:lnTo>
                  <a:cubicBezTo>
                    <a:pt x="1039315" y="84552"/>
                    <a:pt x="1015055" y="108914"/>
                    <a:pt x="985102" y="108966"/>
                  </a:cubicBezTo>
                  <a:lnTo>
                    <a:pt x="985102" y="108966"/>
                  </a:lnTo>
                  <a:cubicBezTo>
                    <a:pt x="955264" y="108967"/>
                    <a:pt x="930994" y="84820"/>
                    <a:pt x="930738" y="54864"/>
                  </a:cubicBezTo>
                  <a:close/>
                  <a:moveTo>
                    <a:pt x="465369" y="54864"/>
                  </a:moveTo>
                  <a:cubicBezTo>
                    <a:pt x="465208" y="24722"/>
                    <a:pt x="489420" y="158"/>
                    <a:pt x="519449" y="1"/>
                  </a:cubicBezTo>
                  <a:cubicBezTo>
                    <a:pt x="519515" y="0"/>
                    <a:pt x="519572" y="0"/>
                    <a:pt x="519638" y="0"/>
                  </a:cubicBezTo>
                  <a:lnTo>
                    <a:pt x="519638" y="0"/>
                  </a:lnTo>
                  <a:cubicBezTo>
                    <a:pt x="549629" y="0"/>
                    <a:pt x="573946" y="24377"/>
                    <a:pt x="574003" y="54483"/>
                  </a:cubicBezTo>
                  <a:lnTo>
                    <a:pt x="574003" y="54483"/>
                  </a:lnTo>
                  <a:cubicBezTo>
                    <a:pt x="573946" y="84589"/>
                    <a:pt x="549629" y="108966"/>
                    <a:pt x="519638" y="108966"/>
                  </a:cubicBezTo>
                  <a:lnTo>
                    <a:pt x="519638" y="108966"/>
                  </a:lnTo>
                  <a:cubicBezTo>
                    <a:pt x="489838" y="108915"/>
                    <a:pt x="465625" y="84784"/>
                    <a:pt x="465369" y="54864"/>
                  </a:cubicBezTo>
                  <a:close/>
                  <a:moveTo>
                    <a:pt x="474" y="54864"/>
                  </a:moveTo>
                  <a:cubicBezTo>
                    <a:pt x="316" y="24832"/>
                    <a:pt x="24356" y="314"/>
                    <a:pt x="54269" y="0"/>
                  </a:cubicBezTo>
                  <a:lnTo>
                    <a:pt x="54269" y="0"/>
                  </a:lnTo>
                  <a:cubicBezTo>
                    <a:pt x="84220" y="52"/>
                    <a:pt x="108486" y="24414"/>
                    <a:pt x="108539" y="54483"/>
                  </a:cubicBezTo>
                  <a:lnTo>
                    <a:pt x="108539" y="54483"/>
                  </a:lnTo>
                  <a:cubicBezTo>
                    <a:pt x="108539" y="84573"/>
                    <a:pt x="84242" y="108966"/>
                    <a:pt x="54269" y="108966"/>
                  </a:cubicBezTo>
                  <a:lnTo>
                    <a:pt x="54269" y="108966"/>
                  </a:lnTo>
                  <a:cubicBezTo>
                    <a:pt x="24466" y="108915"/>
                    <a:pt x="260" y="84784"/>
                    <a:pt x="0" y="54864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28" name="Freeform 94">
              <a:extLst>
                <a:ext uri="{FF2B5EF4-FFF2-40B4-BE49-F238E27FC236}">
                  <a16:creationId xmlns:a16="http://schemas.microsoft.com/office/drawing/2014/main" id="{021DF8F9-6832-28C1-1B62-83D938CF9153}"/>
                </a:ext>
              </a:extLst>
            </p:cNvPr>
            <p:cNvSpPr/>
            <p:nvPr/>
          </p:nvSpPr>
          <p:spPr>
            <a:xfrm>
              <a:off x="1159764" y="5703335"/>
              <a:ext cx="1039371" cy="108968"/>
            </a:xfrm>
            <a:custGeom>
              <a:avLst/>
              <a:gdLst>
                <a:gd name="connsiteX0" fmla="*/ 930738 w 1039371"/>
                <a:gd name="connsiteY0" fmla="*/ 54483 h 108968"/>
                <a:gd name="connsiteX1" fmla="*/ 985007 w 1039371"/>
                <a:gd name="connsiteY1" fmla="*/ 0 h 108968"/>
                <a:gd name="connsiteX2" fmla="*/ 985007 w 1039371"/>
                <a:gd name="connsiteY2" fmla="*/ 0 h 108968"/>
                <a:gd name="connsiteX3" fmla="*/ 1039372 w 1039371"/>
                <a:gd name="connsiteY3" fmla="*/ 54483 h 108968"/>
                <a:gd name="connsiteX4" fmla="*/ 1039372 w 1039371"/>
                <a:gd name="connsiteY4" fmla="*/ 54483 h 108968"/>
                <a:gd name="connsiteX5" fmla="*/ 985102 w 1039371"/>
                <a:gd name="connsiteY5" fmla="*/ 108966 h 108968"/>
                <a:gd name="connsiteX6" fmla="*/ 985007 w 1039371"/>
                <a:gd name="connsiteY6" fmla="*/ 108966 h 108968"/>
                <a:gd name="connsiteX7" fmla="*/ 985007 w 1039371"/>
                <a:gd name="connsiteY7" fmla="*/ 108966 h 108968"/>
                <a:gd name="connsiteX8" fmla="*/ 930738 w 1039371"/>
                <a:gd name="connsiteY8" fmla="*/ 54483 h 108968"/>
                <a:gd name="connsiteX9" fmla="*/ 465369 w 1039371"/>
                <a:gd name="connsiteY9" fmla="*/ 54483 h 108968"/>
                <a:gd name="connsiteX10" fmla="*/ 519638 w 1039371"/>
                <a:gd name="connsiteY10" fmla="*/ 0 h 108968"/>
                <a:gd name="connsiteX11" fmla="*/ 519638 w 1039371"/>
                <a:gd name="connsiteY11" fmla="*/ 0 h 108968"/>
                <a:gd name="connsiteX12" fmla="*/ 573908 w 1039371"/>
                <a:gd name="connsiteY12" fmla="*/ 54483 h 108968"/>
                <a:gd name="connsiteX13" fmla="*/ 573908 w 1039371"/>
                <a:gd name="connsiteY13" fmla="*/ 54483 h 108968"/>
                <a:gd name="connsiteX14" fmla="*/ 519828 w 1039371"/>
                <a:gd name="connsiteY14" fmla="*/ 108966 h 108968"/>
                <a:gd name="connsiteX15" fmla="*/ 519638 w 1039371"/>
                <a:gd name="connsiteY15" fmla="*/ 108966 h 108968"/>
                <a:gd name="connsiteX16" fmla="*/ 519638 w 1039371"/>
                <a:gd name="connsiteY16" fmla="*/ 108966 h 108968"/>
                <a:gd name="connsiteX17" fmla="*/ 465369 w 1039371"/>
                <a:gd name="connsiteY17" fmla="*/ 54483 h 108968"/>
                <a:gd name="connsiteX18" fmla="*/ 474 w 1039371"/>
                <a:gd name="connsiteY18" fmla="*/ 54483 h 108968"/>
                <a:gd name="connsiteX19" fmla="*/ 54744 w 1039371"/>
                <a:gd name="connsiteY19" fmla="*/ 0 h 108968"/>
                <a:gd name="connsiteX20" fmla="*/ 54744 w 1039371"/>
                <a:gd name="connsiteY20" fmla="*/ 0 h 108968"/>
                <a:gd name="connsiteX21" fmla="*/ 109013 w 1039371"/>
                <a:gd name="connsiteY21" fmla="*/ 54483 h 108968"/>
                <a:gd name="connsiteX22" fmla="*/ 109013 w 1039371"/>
                <a:gd name="connsiteY22" fmla="*/ 54483 h 108968"/>
                <a:gd name="connsiteX23" fmla="*/ 54744 w 1039371"/>
                <a:gd name="connsiteY23" fmla="*/ 108966 h 108968"/>
                <a:gd name="connsiteX24" fmla="*/ 54744 w 1039371"/>
                <a:gd name="connsiteY24" fmla="*/ 108966 h 108968"/>
                <a:gd name="connsiteX25" fmla="*/ 3 w 1039371"/>
                <a:gd name="connsiteY25" fmla="*/ 55150 h 108968"/>
                <a:gd name="connsiteX26" fmla="*/ 0 w 1039371"/>
                <a:gd name="connsiteY26" fmla="*/ 54483 h 10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39371" h="108968">
                  <a:moveTo>
                    <a:pt x="930738" y="54483"/>
                  </a:moveTo>
                  <a:cubicBezTo>
                    <a:pt x="930795" y="24414"/>
                    <a:pt x="955055" y="52"/>
                    <a:pt x="985007" y="0"/>
                  </a:cubicBezTo>
                  <a:lnTo>
                    <a:pt x="985007" y="0"/>
                  </a:lnTo>
                  <a:cubicBezTo>
                    <a:pt x="1014998" y="0"/>
                    <a:pt x="1039315" y="24377"/>
                    <a:pt x="1039372" y="54483"/>
                  </a:cubicBezTo>
                  <a:lnTo>
                    <a:pt x="1039372" y="54483"/>
                  </a:lnTo>
                  <a:cubicBezTo>
                    <a:pt x="1039372" y="84572"/>
                    <a:pt x="1015074" y="108966"/>
                    <a:pt x="985102" y="108966"/>
                  </a:cubicBezTo>
                  <a:cubicBezTo>
                    <a:pt x="985074" y="108966"/>
                    <a:pt x="985036" y="108966"/>
                    <a:pt x="985007" y="108966"/>
                  </a:cubicBezTo>
                  <a:lnTo>
                    <a:pt x="985007" y="108966"/>
                  </a:lnTo>
                  <a:cubicBezTo>
                    <a:pt x="955036" y="108966"/>
                    <a:pt x="930738" y="84572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17" y="24414"/>
                    <a:pt x="489686" y="52"/>
                    <a:pt x="519638" y="0"/>
                  </a:cubicBezTo>
                  <a:lnTo>
                    <a:pt x="519638" y="0"/>
                  </a:lnTo>
                  <a:cubicBezTo>
                    <a:pt x="549610" y="0"/>
                    <a:pt x="573908" y="24393"/>
                    <a:pt x="573908" y="54483"/>
                  </a:cubicBezTo>
                  <a:lnTo>
                    <a:pt x="573908" y="54483"/>
                  </a:lnTo>
                  <a:cubicBezTo>
                    <a:pt x="573965" y="84525"/>
                    <a:pt x="549752" y="108909"/>
                    <a:pt x="519828" y="108966"/>
                  </a:cubicBezTo>
                  <a:cubicBezTo>
                    <a:pt x="519762" y="108966"/>
                    <a:pt x="519705" y="108966"/>
                    <a:pt x="519638" y="108966"/>
                  </a:cubicBezTo>
                  <a:lnTo>
                    <a:pt x="519638" y="108966"/>
                  </a:lnTo>
                  <a:cubicBezTo>
                    <a:pt x="489667" y="108966"/>
                    <a:pt x="465369" y="84572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474" y="24393"/>
                    <a:pt x="24771" y="0"/>
                    <a:pt x="54744" y="0"/>
                  </a:cubicBezTo>
                  <a:lnTo>
                    <a:pt x="54744" y="0"/>
                  </a:lnTo>
                  <a:cubicBezTo>
                    <a:pt x="84694" y="52"/>
                    <a:pt x="108961" y="24414"/>
                    <a:pt x="109013" y="54483"/>
                  </a:cubicBezTo>
                  <a:lnTo>
                    <a:pt x="109013" y="54483"/>
                  </a:lnTo>
                  <a:cubicBezTo>
                    <a:pt x="109013" y="84572"/>
                    <a:pt x="84716" y="108966"/>
                    <a:pt x="54744" y="108966"/>
                  </a:cubicBezTo>
                  <a:lnTo>
                    <a:pt x="54744" y="108966"/>
                  </a:lnTo>
                  <a:cubicBezTo>
                    <a:pt x="24825" y="109280"/>
                    <a:pt x="317" y="85192"/>
                    <a:pt x="3" y="55150"/>
                  </a:cubicBezTo>
                  <a:cubicBezTo>
                    <a:pt x="1" y="54931"/>
                    <a:pt x="0" y="54702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30" name="Freeform 95">
              <a:extLst>
                <a:ext uri="{FF2B5EF4-FFF2-40B4-BE49-F238E27FC236}">
                  <a16:creationId xmlns:a16="http://schemas.microsoft.com/office/drawing/2014/main" id="{BF0116E7-D31F-3CD0-A345-6B0AA5754B8F}"/>
                </a:ext>
              </a:extLst>
            </p:cNvPr>
            <p:cNvSpPr/>
            <p:nvPr/>
          </p:nvSpPr>
          <p:spPr>
            <a:xfrm>
              <a:off x="587375" y="5016106"/>
              <a:ext cx="910624" cy="914209"/>
            </a:xfrm>
            <a:custGeom>
              <a:avLst/>
              <a:gdLst>
                <a:gd name="connsiteX0" fmla="*/ 910624 w 910624"/>
                <a:gd name="connsiteY0" fmla="*/ 457105 h 914209"/>
                <a:gd name="connsiteX1" fmla="*/ 455312 w 910624"/>
                <a:gd name="connsiteY1" fmla="*/ 914209 h 914209"/>
                <a:gd name="connsiteX2" fmla="*/ 0 w 910624"/>
                <a:gd name="connsiteY2" fmla="*/ 457105 h 914209"/>
                <a:gd name="connsiteX3" fmla="*/ 455312 w 910624"/>
                <a:gd name="connsiteY3" fmla="*/ 0 h 914209"/>
                <a:gd name="connsiteX4" fmla="*/ 910624 w 910624"/>
                <a:gd name="connsiteY4" fmla="*/ 457105 h 91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624" h="914209">
                  <a:moveTo>
                    <a:pt x="910624" y="457105"/>
                  </a:moveTo>
                  <a:cubicBezTo>
                    <a:pt x="910624" y="709557"/>
                    <a:pt x="706774" y="914209"/>
                    <a:pt x="455312" y="914209"/>
                  </a:cubicBezTo>
                  <a:cubicBezTo>
                    <a:pt x="203850" y="914209"/>
                    <a:pt x="0" y="709557"/>
                    <a:pt x="0" y="457105"/>
                  </a:cubicBezTo>
                  <a:cubicBezTo>
                    <a:pt x="0" y="204653"/>
                    <a:pt x="203850" y="0"/>
                    <a:pt x="455312" y="0"/>
                  </a:cubicBezTo>
                  <a:cubicBezTo>
                    <a:pt x="706774" y="0"/>
                    <a:pt x="910624" y="204653"/>
                    <a:pt x="910624" y="45710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0" scaled="0"/>
            </a:gra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1C986963-6D7F-553E-6BEE-44A673A2C30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919230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rc 25">
            <a:extLst>
              <a:ext uri="{FF2B5EF4-FFF2-40B4-BE49-F238E27FC236}">
                <a16:creationId xmlns:a16="http://schemas.microsoft.com/office/drawing/2014/main" id="{DC501EAA-29CD-F948-90E0-A4337A65B17F}"/>
              </a:ext>
            </a:extLst>
          </p:cNvPr>
          <p:cNvSpPr>
            <a:spLocks noChangeAspect="1"/>
          </p:cNvSpPr>
          <p:nvPr/>
        </p:nvSpPr>
        <p:spPr>
          <a:xfrm flipH="1">
            <a:off x="-1639361" y="3800006"/>
            <a:ext cx="6115987" cy="6115987"/>
          </a:xfrm>
          <a:prstGeom prst="arc">
            <a:avLst>
              <a:gd name="adj1" fmla="val 12311756"/>
              <a:gd name="adj2" fmla="val 17885214"/>
            </a:avLst>
          </a:prstGeom>
          <a:noFill/>
          <a:ln w="5080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 dirty="0"/>
          </a:p>
        </p:txBody>
      </p:sp>
      <p:grpSp>
        <p:nvGrpSpPr>
          <p:cNvPr id="63" name="Graphic 57">
            <a:extLst>
              <a:ext uri="{FF2B5EF4-FFF2-40B4-BE49-F238E27FC236}">
                <a16:creationId xmlns:a16="http://schemas.microsoft.com/office/drawing/2014/main" id="{95FB1BD8-E401-064B-AC79-B07D82284469}"/>
              </a:ext>
            </a:extLst>
          </p:cNvPr>
          <p:cNvGrpSpPr/>
          <p:nvPr/>
        </p:nvGrpSpPr>
        <p:grpSpPr>
          <a:xfrm>
            <a:off x="2500999" y="3007894"/>
            <a:ext cx="941372" cy="667084"/>
            <a:chOff x="587375" y="4788172"/>
            <a:chExt cx="1611761" cy="1142142"/>
          </a:xfr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35054B6E-31E8-EE43-A3AF-22034D367DD7}"/>
                </a:ext>
              </a:extLst>
            </p:cNvPr>
            <p:cNvSpPr/>
            <p:nvPr/>
          </p:nvSpPr>
          <p:spPr>
            <a:xfrm>
              <a:off x="1154451" y="4788172"/>
              <a:ext cx="1039371" cy="109061"/>
            </a:xfrm>
            <a:custGeom>
              <a:avLst/>
              <a:gdLst>
                <a:gd name="connsiteX0" fmla="*/ 930738 w 1039371"/>
                <a:gd name="connsiteY0" fmla="*/ 54483 h 109061"/>
                <a:gd name="connsiteX1" fmla="*/ 985102 w 1039371"/>
                <a:gd name="connsiteY1" fmla="*/ 0 h 109061"/>
                <a:gd name="connsiteX2" fmla="*/ 985102 w 1039371"/>
                <a:gd name="connsiteY2" fmla="*/ 0 h 109061"/>
                <a:gd name="connsiteX3" fmla="*/ 1039372 w 1039371"/>
                <a:gd name="connsiteY3" fmla="*/ 54483 h 109061"/>
                <a:gd name="connsiteX4" fmla="*/ 1039372 w 1039371"/>
                <a:gd name="connsiteY4" fmla="*/ 54483 h 109061"/>
                <a:gd name="connsiteX5" fmla="*/ 985102 w 1039371"/>
                <a:gd name="connsiteY5" fmla="*/ 109061 h 109061"/>
                <a:gd name="connsiteX6" fmla="*/ 985102 w 1039371"/>
                <a:gd name="connsiteY6" fmla="*/ 109061 h 109061"/>
                <a:gd name="connsiteX7" fmla="*/ 930738 w 1039371"/>
                <a:gd name="connsiteY7" fmla="*/ 54483 h 109061"/>
                <a:gd name="connsiteX8" fmla="*/ 465369 w 1039371"/>
                <a:gd name="connsiteY8" fmla="*/ 54483 h 109061"/>
                <a:gd name="connsiteX9" fmla="*/ 519733 w 1039371"/>
                <a:gd name="connsiteY9" fmla="*/ 0 h 109061"/>
                <a:gd name="connsiteX10" fmla="*/ 519733 w 1039371"/>
                <a:gd name="connsiteY10" fmla="*/ 0 h 109061"/>
                <a:gd name="connsiteX11" fmla="*/ 574003 w 1039371"/>
                <a:gd name="connsiteY11" fmla="*/ 54483 h 109061"/>
                <a:gd name="connsiteX12" fmla="*/ 574003 w 1039371"/>
                <a:gd name="connsiteY12" fmla="*/ 54483 h 109061"/>
                <a:gd name="connsiteX13" fmla="*/ 519828 w 1039371"/>
                <a:gd name="connsiteY13" fmla="*/ 109061 h 109061"/>
                <a:gd name="connsiteX14" fmla="*/ 519733 w 1039371"/>
                <a:gd name="connsiteY14" fmla="*/ 109061 h 109061"/>
                <a:gd name="connsiteX15" fmla="*/ 519733 w 1039371"/>
                <a:gd name="connsiteY15" fmla="*/ 109061 h 109061"/>
                <a:gd name="connsiteX16" fmla="*/ 465369 w 1039371"/>
                <a:gd name="connsiteY16" fmla="*/ 54483 h 109061"/>
                <a:gd name="connsiteX17" fmla="*/ 474 w 1039371"/>
                <a:gd name="connsiteY17" fmla="*/ 54483 h 109061"/>
                <a:gd name="connsiteX18" fmla="*/ 54269 w 1039371"/>
                <a:gd name="connsiteY18" fmla="*/ 0 h 109061"/>
                <a:gd name="connsiteX19" fmla="*/ 54269 w 1039371"/>
                <a:gd name="connsiteY19" fmla="*/ 0 h 109061"/>
                <a:gd name="connsiteX20" fmla="*/ 108634 w 1039371"/>
                <a:gd name="connsiteY20" fmla="*/ 54483 h 109061"/>
                <a:gd name="connsiteX21" fmla="*/ 108634 w 1039371"/>
                <a:gd name="connsiteY21" fmla="*/ 54483 h 109061"/>
                <a:gd name="connsiteX22" fmla="*/ 54269 w 1039371"/>
                <a:gd name="connsiteY22" fmla="*/ 109061 h 109061"/>
                <a:gd name="connsiteX23" fmla="*/ 54269 w 1039371"/>
                <a:gd name="connsiteY23" fmla="*/ 109061 h 109061"/>
                <a:gd name="connsiteX24" fmla="*/ 0 w 1039371"/>
                <a:gd name="connsiteY24" fmla="*/ 54483 h 109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039371" h="109061">
                  <a:moveTo>
                    <a:pt x="930738" y="54483"/>
                  </a:moveTo>
                  <a:cubicBezTo>
                    <a:pt x="930795" y="24377"/>
                    <a:pt x="955112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5"/>
                    <a:pt x="1039372" y="54483"/>
                  </a:cubicBezTo>
                  <a:lnTo>
                    <a:pt x="1039372" y="54483"/>
                  </a:lnTo>
                  <a:cubicBezTo>
                    <a:pt x="1039372" y="84589"/>
                    <a:pt x="1015093" y="109009"/>
                    <a:pt x="985102" y="109061"/>
                  </a:cubicBezTo>
                  <a:lnTo>
                    <a:pt x="985102" y="109061"/>
                  </a:lnTo>
                  <a:cubicBezTo>
                    <a:pt x="955103" y="109009"/>
                    <a:pt x="930795" y="84604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26" y="24377"/>
                    <a:pt x="489743" y="0"/>
                    <a:pt x="519733" y="0"/>
                  </a:cubicBezTo>
                  <a:lnTo>
                    <a:pt x="519733" y="0"/>
                  </a:lnTo>
                  <a:cubicBezTo>
                    <a:pt x="549705" y="0"/>
                    <a:pt x="574003" y="24393"/>
                    <a:pt x="574003" y="54483"/>
                  </a:cubicBezTo>
                  <a:lnTo>
                    <a:pt x="574003" y="54483"/>
                  </a:lnTo>
                  <a:cubicBezTo>
                    <a:pt x="574060" y="84573"/>
                    <a:pt x="549800" y="109009"/>
                    <a:pt x="519828" y="109061"/>
                  </a:cubicBezTo>
                  <a:cubicBezTo>
                    <a:pt x="519800" y="109061"/>
                    <a:pt x="519762" y="109061"/>
                    <a:pt x="519733" y="109061"/>
                  </a:cubicBezTo>
                  <a:lnTo>
                    <a:pt x="519733" y="109061"/>
                  </a:lnTo>
                  <a:cubicBezTo>
                    <a:pt x="489733" y="109009"/>
                    <a:pt x="465426" y="84604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525" y="24599"/>
                    <a:pt x="24505" y="313"/>
                    <a:pt x="54269" y="0"/>
                  </a:cubicBezTo>
                  <a:lnTo>
                    <a:pt x="54269" y="0"/>
                  </a:lnTo>
                  <a:cubicBezTo>
                    <a:pt x="84257" y="0"/>
                    <a:pt x="108581" y="24377"/>
                    <a:pt x="108634" y="54483"/>
                  </a:cubicBezTo>
                  <a:lnTo>
                    <a:pt x="108634" y="54483"/>
                  </a:lnTo>
                  <a:cubicBezTo>
                    <a:pt x="108581" y="84604"/>
                    <a:pt x="84272" y="109009"/>
                    <a:pt x="54269" y="109061"/>
                  </a:cubicBezTo>
                  <a:lnTo>
                    <a:pt x="54269" y="109061"/>
                  </a:lnTo>
                  <a:cubicBezTo>
                    <a:pt x="24282" y="109009"/>
                    <a:pt x="0" y="84589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6DCC2EFC-A401-774D-97D7-907720E0564F}"/>
                </a:ext>
              </a:extLst>
            </p:cNvPr>
            <p:cNvSpPr/>
            <p:nvPr/>
          </p:nvSpPr>
          <p:spPr>
            <a:xfrm>
              <a:off x="1157108" y="5245373"/>
              <a:ext cx="1039371" cy="108965"/>
            </a:xfrm>
            <a:custGeom>
              <a:avLst/>
              <a:gdLst>
                <a:gd name="connsiteX0" fmla="*/ 930738 w 1039371"/>
                <a:gd name="connsiteY0" fmla="*/ 54864 h 108965"/>
                <a:gd name="connsiteX1" fmla="*/ 984818 w 1039371"/>
                <a:gd name="connsiteY1" fmla="*/ 1 h 108965"/>
                <a:gd name="connsiteX2" fmla="*/ 985102 w 1039371"/>
                <a:gd name="connsiteY2" fmla="*/ 0 h 108965"/>
                <a:gd name="connsiteX3" fmla="*/ 985102 w 1039371"/>
                <a:gd name="connsiteY3" fmla="*/ 0 h 108965"/>
                <a:gd name="connsiteX4" fmla="*/ 1039372 w 1039371"/>
                <a:gd name="connsiteY4" fmla="*/ 54483 h 108965"/>
                <a:gd name="connsiteX5" fmla="*/ 1039372 w 1039371"/>
                <a:gd name="connsiteY5" fmla="*/ 54483 h 108965"/>
                <a:gd name="connsiteX6" fmla="*/ 985102 w 1039371"/>
                <a:gd name="connsiteY6" fmla="*/ 108966 h 108965"/>
                <a:gd name="connsiteX7" fmla="*/ 985102 w 1039371"/>
                <a:gd name="connsiteY7" fmla="*/ 108966 h 108965"/>
                <a:gd name="connsiteX8" fmla="*/ 930738 w 1039371"/>
                <a:gd name="connsiteY8" fmla="*/ 54864 h 108965"/>
                <a:gd name="connsiteX9" fmla="*/ 465369 w 1039371"/>
                <a:gd name="connsiteY9" fmla="*/ 54864 h 108965"/>
                <a:gd name="connsiteX10" fmla="*/ 519449 w 1039371"/>
                <a:gd name="connsiteY10" fmla="*/ 1 h 108965"/>
                <a:gd name="connsiteX11" fmla="*/ 519638 w 1039371"/>
                <a:gd name="connsiteY11" fmla="*/ 0 h 108965"/>
                <a:gd name="connsiteX12" fmla="*/ 519638 w 1039371"/>
                <a:gd name="connsiteY12" fmla="*/ 0 h 108965"/>
                <a:gd name="connsiteX13" fmla="*/ 574003 w 1039371"/>
                <a:gd name="connsiteY13" fmla="*/ 54483 h 108965"/>
                <a:gd name="connsiteX14" fmla="*/ 574003 w 1039371"/>
                <a:gd name="connsiteY14" fmla="*/ 54483 h 108965"/>
                <a:gd name="connsiteX15" fmla="*/ 519638 w 1039371"/>
                <a:gd name="connsiteY15" fmla="*/ 108966 h 108965"/>
                <a:gd name="connsiteX16" fmla="*/ 519638 w 1039371"/>
                <a:gd name="connsiteY16" fmla="*/ 108966 h 108965"/>
                <a:gd name="connsiteX17" fmla="*/ 465369 w 1039371"/>
                <a:gd name="connsiteY17" fmla="*/ 54864 h 108965"/>
                <a:gd name="connsiteX18" fmla="*/ 474 w 1039371"/>
                <a:gd name="connsiteY18" fmla="*/ 54864 h 108965"/>
                <a:gd name="connsiteX19" fmla="*/ 54269 w 1039371"/>
                <a:gd name="connsiteY19" fmla="*/ 0 h 108965"/>
                <a:gd name="connsiteX20" fmla="*/ 54269 w 1039371"/>
                <a:gd name="connsiteY20" fmla="*/ 0 h 108965"/>
                <a:gd name="connsiteX21" fmla="*/ 108539 w 1039371"/>
                <a:gd name="connsiteY21" fmla="*/ 54483 h 108965"/>
                <a:gd name="connsiteX22" fmla="*/ 108539 w 1039371"/>
                <a:gd name="connsiteY22" fmla="*/ 54483 h 108965"/>
                <a:gd name="connsiteX23" fmla="*/ 54269 w 1039371"/>
                <a:gd name="connsiteY23" fmla="*/ 108966 h 108965"/>
                <a:gd name="connsiteX24" fmla="*/ 54269 w 1039371"/>
                <a:gd name="connsiteY24" fmla="*/ 108966 h 108965"/>
                <a:gd name="connsiteX25" fmla="*/ 0 w 1039371"/>
                <a:gd name="connsiteY25" fmla="*/ 54864 h 108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39371" h="108965">
                  <a:moveTo>
                    <a:pt x="930738" y="54864"/>
                  </a:moveTo>
                  <a:cubicBezTo>
                    <a:pt x="930577" y="24722"/>
                    <a:pt x="954789" y="158"/>
                    <a:pt x="984818" y="1"/>
                  </a:cubicBezTo>
                  <a:cubicBezTo>
                    <a:pt x="984913" y="0"/>
                    <a:pt x="985008" y="0"/>
                    <a:pt x="985102" y="0"/>
                  </a:cubicBezTo>
                  <a:lnTo>
                    <a:pt x="985102" y="0"/>
                  </a:lnTo>
                  <a:cubicBezTo>
                    <a:pt x="1015055" y="52"/>
                    <a:pt x="1039315" y="24414"/>
                    <a:pt x="1039372" y="54483"/>
                  </a:cubicBezTo>
                  <a:lnTo>
                    <a:pt x="1039372" y="54483"/>
                  </a:lnTo>
                  <a:cubicBezTo>
                    <a:pt x="1039315" y="84552"/>
                    <a:pt x="1015055" y="108914"/>
                    <a:pt x="985102" y="108966"/>
                  </a:cubicBezTo>
                  <a:lnTo>
                    <a:pt x="985102" y="108966"/>
                  </a:lnTo>
                  <a:cubicBezTo>
                    <a:pt x="955264" y="108967"/>
                    <a:pt x="930994" y="84820"/>
                    <a:pt x="930738" y="54864"/>
                  </a:cubicBezTo>
                  <a:close/>
                  <a:moveTo>
                    <a:pt x="465369" y="54864"/>
                  </a:moveTo>
                  <a:cubicBezTo>
                    <a:pt x="465208" y="24722"/>
                    <a:pt x="489420" y="158"/>
                    <a:pt x="519449" y="1"/>
                  </a:cubicBezTo>
                  <a:cubicBezTo>
                    <a:pt x="519515" y="0"/>
                    <a:pt x="519572" y="0"/>
                    <a:pt x="519638" y="0"/>
                  </a:cubicBezTo>
                  <a:lnTo>
                    <a:pt x="519638" y="0"/>
                  </a:lnTo>
                  <a:cubicBezTo>
                    <a:pt x="549629" y="0"/>
                    <a:pt x="573946" y="24377"/>
                    <a:pt x="574003" y="54483"/>
                  </a:cubicBezTo>
                  <a:lnTo>
                    <a:pt x="574003" y="54483"/>
                  </a:lnTo>
                  <a:cubicBezTo>
                    <a:pt x="573946" y="84589"/>
                    <a:pt x="549629" y="108966"/>
                    <a:pt x="519638" y="108966"/>
                  </a:cubicBezTo>
                  <a:lnTo>
                    <a:pt x="519638" y="108966"/>
                  </a:lnTo>
                  <a:cubicBezTo>
                    <a:pt x="489838" y="108915"/>
                    <a:pt x="465625" y="84784"/>
                    <a:pt x="465369" y="54864"/>
                  </a:cubicBezTo>
                  <a:close/>
                  <a:moveTo>
                    <a:pt x="474" y="54864"/>
                  </a:moveTo>
                  <a:cubicBezTo>
                    <a:pt x="316" y="24832"/>
                    <a:pt x="24356" y="314"/>
                    <a:pt x="54269" y="0"/>
                  </a:cubicBezTo>
                  <a:lnTo>
                    <a:pt x="54269" y="0"/>
                  </a:lnTo>
                  <a:cubicBezTo>
                    <a:pt x="84220" y="52"/>
                    <a:pt x="108486" y="24414"/>
                    <a:pt x="108539" y="54483"/>
                  </a:cubicBezTo>
                  <a:lnTo>
                    <a:pt x="108539" y="54483"/>
                  </a:lnTo>
                  <a:cubicBezTo>
                    <a:pt x="108539" y="84573"/>
                    <a:pt x="84242" y="108966"/>
                    <a:pt x="54269" y="108966"/>
                  </a:cubicBezTo>
                  <a:lnTo>
                    <a:pt x="54269" y="108966"/>
                  </a:lnTo>
                  <a:cubicBezTo>
                    <a:pt x="24466" y="108915"/>
                    <a:pt x="260" y="84784"/>
                    <a:pt x="0" y="54864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11458F20-32EA-6248-95D4-8B4B99CB90A0}"/>
                </a:ext>
              </a:extLst>
            </p:cNvPr>
            <p:cNvSpPr/>
            <p:nvPr/>
          </p:nvSpPr>
          <p:spPr>
            <a:xfrm>
              <a:off x="1159764" y="5703335"/>
              <a:ext cx="1039371" cy="108968"/>
            </a:xfrm>
            <a:custGeom>
              <a:avLst/>
              <a:gdLst>
                <a:gd name="connsiteX0" fmla="*/ 930738 w 1039371"/>
                <a:gd name="connsiteY0" fmla="*/ 54483 h 108968"/>
                <a:gd name="connsiteX1" fmla="*/ 985007 w 1039371"/>
                <a:gd name="connsiteY1" fmla="*/ 0 h 108968"/>
                <a:gd name="connsiteX2" fmla="*/ 985007 w 1039371"/>
                <a:gd name="connsiteY2" fmla="*/ 0 h 108968"/>
                <a:gd name="connsiteX3" fmla="*/ 1039372 w 1039371"/>
                <a:gd name="connsiteY3" fmla="*/ 54483 h 108968"/>
                <a:gd name="connsiteX4" fmla="*/ 1039372 w 1039371"/>
                <a:gd name="connsiteY4" fmla="*/ 54483 h 108968"/>
                <a:gd name="connsiteX5" fmla="*/ 985102 w 1039371"/>
                <a:gd name="connsiteY5" fmla="*/ 108966 h 108968"/>
                <a:gd name="connsiteX6" fmla="*/ 985007 w 1039371"/>
                <a:gd name="connsiteY6" fmla="*/ 108966 h 108968"/>
                <a:gd name="connsiteX7" fmla="*/ 985007 w 1039371"/>
                <a:gd name="connsiteY7" fmla="*/ 108966 h 108968"/>
                <a:gd name="connsiteX8" fmla="*/ 930738 w 1039371"/>
                <a:gd name="connsiteY8" fmla="*/ 54483 h 108968"/>
                <a:gd name="connsiteX9" fmla="*/ 465369 w 1039371"/>
                <a:gd name="connsiteY9" fmla="*/ 54483 h 108968"/>
                <a:gd name="connsiteX10" fmla="*/ 519638 w 1039371"/>
                <a:gd name="connsiteY10" fmla="*/ 0 h 108968"/>
                <a:gd name="connsiteX11" fmla="*/ 519638 w 1039371"/>
                <a:gd name="connsiteY11" fmla="*/ 0 h 108968"/>
                <a:gd name="connsiteX12" fmla="*/ 573908 w 1039371"/>
                <a:gd name="connsiteY12" fmla="*/ 54483 h 108968"/>
                <a:gd name="connsiteX13" fmla="*/ 573908 w 1039371"/>
                <a:gd name="connsiteY13" fmla="*/ 54483 h 108968"/>
                <a:gd name="connsiteX14" fmla="*/ 519828 w 1039371"/>
                <a:gd name="connsiteY14" fmla="*/ 108966 h 108968"/>
                <a:gd name="connsiteX15" fmla="*/ 519638 w 1039371"/>
                <a:gd name="connsiteY15" fmla="*/ 108966 h 108968"/>
                <a:gd name="connsiteX16" fmla="*/ 519638 w 1039371"/>
                <a:gd name="connsiteY16" fmla="*/ 108966 h 108968"/>
                <a:gd name="connsiteX17" fmla="*/ 465369 w 1039371"/>
                <a:gd name="connsiteY17" fmla="*/ 54483 h 108968"/>
                <a:gd name="connsiteX18" fmla="*/ 474 w 1039371"/>
                <a:gd name="connsiteY18" fmla="*/ 54483 h 108968"/>
                <a:gd name="connsiteX19" fmla="*/ 54744 w 1039371"/>
                <a:gd name="connsiteY19" fmla="*/ 0 h 108968"/>
                <a:gd name="connsiteX20" fmla="*/ 54744 w 1039371"/>
                <a:gd name="connsiteY20" fmla="*/ 0 h 108968"/>
                <a:gd name="connsiteX21" fmla="*/ 109013 w 1039371"/>
                <a:gd name="connsiteY21" fmla="*/ 54483 h 108968"/>
                <a:gd name="connsiteX22" fmla="*/ 109013 w 1039371"/>
                <a:gd name="connsiteY22" fmla="*/ 54483 h 108968"/>
                <a:gd name="connsiteX23" fmla="*/ 54744 w 1039371"/>
                <a:gd name="connsiteY23" fmla="*/ 108966 h 108968"/>
                <a:gd name="connsiteX24" fmla="*/ 54744 w 1039371"/>
                <a:gd name="connsiteY24" fmla="*/ 108966 h 108968"/>
                <a:gd name="connsiteX25" fmla="*/ 3 w 1039371"/>
                <a:gd name="connsiteY25" fmla="*/ 55150 h 108968"/>
                <a:gd name="connsiteX26" fmla="*/ 0 w 1039371"/>
                <a:gd name="connsiteY26" fmla="*/ 54483 h 108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39371" h="108968">
                  <a:moveTo>
                    <a:pt x="930738" y="54483"/>
                  </a:moveTo>
                  <a:cubicBezTo>
                    <a:pt x="930795" y="24414"/>
                    <a:pt x="955055" y="52"/>
                    <a:pt x="985007" y="0"/>
                  </a:cubicBezTo>
                  <a:lnTo>
                    <a:pt x="985007" y="0"/>
                  </a:lnTo>
                  <a:cubicBezTo>
                    <a:pt x="1014998" y="0"/>
                    <a:pt x="1039315" y="24377"/>
                    <a:pt x="1039372" y="54483"/>
                  </a:cubicBezTo>
                  <a:lnTo>
                    <a:pt x="1039372" y="54483"/>
                  </a:lnTo>
                  <a:cubicBezTo>
                    <a:pt x="1039372" y="84572"/>
                    <a:pt x="1015074" y="108966"/>
                    <a:pt x="985102" y="108966"/>
                  </a:cubicBezTo>
                  <a:cubicBezTo>
                    <a:pt x="985074" y="108966"/>
                    <a:pt x="985036" y="108966"/>
                    <a:pt x="985007" y="108966"/>
                  </a:cubicBezTo>
                  <a:lnTo>
                    <a:pt x="985007" y="108966"/>
                  </a:lnTo>
                  <a:cubicBezTo>
                    <a:pt x="955036" y="108966"/>
                    <a:pt x="930738" y="84572"/>
                    <a:pt x="930738" y="54483"/>
                  </a:cubicBezTo>
                  <a:close/>
                  <a:moveTo>
                    <a:pt x="465369" y="54483"/>
                  </a:moveTo>
                  <a:cubicBezTo>
                    <a:pt x="465417" y="24414"/>
                    <a:pt x="489686" y="52"/>
                    <a:pt x="519638" y="0"/>
                  </a:cubicBezTo>
                  <a:lnTo>
                    <a:pt x="519638" y="0"/>
                  </a:lnTo>
                  <a:cubicBezTo>
                    <a:pt x="549610" y="0"/>
                    <a:pt x="573908" y="24393"/>
                    <a:pt x="573908" y="54483"/>
                  </a:cubicBezTo>
                  <a:lnTo>
                    <a:pt x="573908" y="54483"/>
                  </a:lnTo>
                  <a:cubicBezTo>
                    <a:pt x="573965" y="84525"/>
                    <a:pt x="549752" y="108909"/>
                    <a:pt x="519828" y="108966"/>
                  </a:cubicBezTo>
                  <a:cubicBezTo>
                    <a:pt x="519762" y="108966"/>
                    <a:pt x="519705" y="108966"/>
                    <a:pt x="519638" y="108966"/>
                  </a:cubicBezTo>
                  <a:lnTo>
                    <a:pt x="519638" y="108966"/>
                  </a:lnTo>
                  <a:cubicBezTo>
                    <a:pt x="489667" y="108966"/>
                    <a:pt x="465369" y="84572"/>
                    <a:pt x="465369" y="54483"/>
                  </a:cubicBezTo>
                  <a:close/>
                  <a:moveTo>
                    <a:pt x="474" y="54483"/>
                  </a:moveTo>
                  <a:cubicBezTo>
                    <a:pt x="474" y="24393"/>
                    <a:pt x="24771" y="0"/>
                    <a:pt x="54744" y="0"/>
                  </a:cubicBezTo>
                  <a:lnTo>
                    <a:pt x="54744" y="0"/>
                  </a:lnTo>
                  <a:cubicBezTo>
                    <a:pt x="84694" y="52"/>
                    <a:pt x="108961" y="24414"/>
                    <a:pt x="109013" y="54483"/>
                  </a:cubicBezTo>
                  <a:lnTo>
                    <a:pt x="109013" y="54483"/>
                  </a:lnTo>
                  <a:cubicBezTo>
                    <a:pt x="109013" y="84572"/>
                    <a:pt x="84716" y="108966"/>
                    <a:pt x="54744" y="108966"/>
                  </a:cubicBezTo>
                  <a:lnTo>
                    <a:pt x="54744" y="108966"/>
                  </a:lnTo>
                  <a:cubicBezTo>
                    <a:pt x="24825" y="109280"/>
                    <a:pt x="317" y="85192"/>
                    <a:pt x="3" y="55150"/>
                  </a:cubicBezTo>
                  <a:cubicBezTo>
                    <a:pt x="1" y="54931"/>
                    <a:pt x="0" y="54702"/>
                    <a:pt x="0" y="54483"/>
                  </a:cubicBezTo>
                  <a:close/>
                </a:path>
              </a:pathLst>
            </a:custGeom>
            <a:grpFill/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  <p:sp>
          <p:nvSpPr>
            <p:cNvPr id="67" name="Freeform 66">
              <a:extLst>
                <a:ext uri="{FF2B5EF4-FFF2-40B4-BE49-F238E27FC236}">
                  <a16:creationId xmlns:a16="http://schemas.microsoft.com/office/drawing/2014/main" id="{F403257B-3B76-5447-94D3-FD7EC47DC651}"/>
                </a:ext>
              </a:extLst>
            </p:cNvPr>
            <p:cNvSpPr/>
            <p:nvPr/>
          </p:nvSpPr>
          <p:spPr>
            <a:xfrm>
              <a:off x="587375" y="5016106"/>
              <a:ext cx="910624" cy="914209"/>
            </a:xfrm>
            <a:custGeom>
              <a:avLst/>
              <a:gdLst>
                <a:gd name="connsiteX0" fmla="*/ 910624 w 910624"/>
                <a:gd name="connsiteY0" fmla="*/ 457105 h 914209"/>
                <a:gd name="connsiteX1" fmla="*/ 455312 w 910624"/>
                <a:gd name="connsiteY1" fmla="*/ 914209 h 914209"/>
                <a:gd name="connsiteX2" fmla="*/ 0 w 910624"/>
                <a:gd name="connsiteY2" fmla="*/ 457105 h 914209"/>
                <a:gd name="connsiteX3" fmla="*/ 455312 w 910624"/>
                <a:gd name="connsiteY3" fmla="*/ 0 h 914209"/>
                <a:gd name="connsiteX4" fmla="*/ 910624 w 910624"/>
                <a:gd name="connsiteY4" fmla="*/ 457105 h 91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0624" h="914209">
                  <a:moveTo>
                    <a:pt x="910624" y="457105"/>
                  </a:moveTo>
                  <a:cubicBezTo>
                    <a:pt x="910624" y="709557"/>
                    <a:pt x="706774" y="914209"/>
                    <a:pt x="455312" y="914209"/>
                  </a:cubicBezTo>
                  <a:cubicBezTo>
                    <a:pt x="203850" y="914209"/>
                    <a:pt x="0" y="709557"/>
                    <a:pt x="0" y="457105"/>
                  </a:cubicBezTo>
                  <a:cubicBezTo>
                    <a:pt x="0" y="204653"/>
                    <a:pt x="203850" y="0"/>
                    <a:pt x="455312" y="0"/>
                  </a:cubicBezTo>
                  <a:cubicBezTo>
                    <a:pt x="706774" y="0"/>
                    <a:pt x="910624" y="204653"/>
                    <a:pt x="910624" y="457105"/>
                  </a:cubicBez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0" scaled="0"/>
            </a:gradFill>
            <a:ln w="946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EG"/>
            </a:p>
          </p:txBody>
        </p:sp>
      </p:grpSp>
      <p:sp>
        <p:nvSpPr>
          <p:cNvPr id="68" name="Arc 67">
            <a:extLst>
              <a:ext uri="{FF2B5EF4-FFF2-40B4-BE49-F238E27FC236}">
                <a16:creationId xmlns:a16="http://schemas.microsoft.com/office/drawing/2014/main" id="{E6250DE4-AC45-3147-8EC8-14ADF5EBD266}"/>
              </a:ext>
            </a:extLst>
          </p:cNvPr>
          <p:cNvSpPr>
            <a:spLocks noChangeAspect="1"/>
          </p:cNvSpPr>
          <p:nvPr/>
        </p:nvSpPr>
        <p:spPr>
          <a:xfrm>
            <a:off x="4158841" y="4235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FE387D0D-BD0E-8C4F-A4A1-D7D0C8C0289D}"/>
              </a:ext>
            </a:extLst>
          </p:cNvPr>
          <p:cNvSpPr>
            <a:spLocks noChangeAspect="1"/>
          </p:cNvSpPr>
          <p:nvPr/>
        </p:nvSpPr>
        <p:spPr>
          <a:xfrm>
            <a:off x="7783973" y="61131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tx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EA4E16BF-B17B-A143-914C-2C475DA5DD9F}"/>
              </a:ext>
            </a:extLst>
          </p:cNvPr>
          <p:cNvSpPr/>
          <p:nvPr/>
        </p:nvSpPr>
        <p:spPr>
          <a:xfrm flipH="1">
            <a:off x="0" y="0"/>
            <a:ext cx="1696453" cy="1684421"/>
          </a:xfrm>
          <a:custGeom>
            <a:avLst/>
            <a:gdLst>
              <a:gd name="connsiteX0" fmla="*/ 0 w 2430314"/>
              <a:gd name="connsiteY0" fmla="*/ 0 h 2470723"/>
              <a:gd name="connsiteX1" fmla="*/ 668615 w 2430314"/>
              <a:gd name="connsiteY1" fmla="*/ 0 h 2470723"/>
              <a:gd name="connsiteX2" fmla="*/ 2288397 w 2430314"/>
              <a:gd name="connsiteY2" fmla="*/ 1794942 h 2470723"/>
              <a:gd name="connsiteX3" fmla="*/ 2430314 w 2430314"/>
              <a:gd name="connsiteY3" fmla="*/ 1802108 h 2470723"/>
              <a:gd name="connsiteX4" fmla="*/ 2430314 w 2430314"/>
              <a:gd name="connsiteY4" fmla="*/ 2470723 h 2470723"/>
              <a:gd name="connsiteX5" fmla="*/ 2220035 w 2430314"/>
              <a:gd name="connsiteY5" fmla="*/ 2460105 h 2470723"/>
              <a:gd name="connsiteX6" fmla="*/ 0 w 2430314"/>
              <a:gd name="connsiteY6" fmla="*/ 0 h 2470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30314" h="2470723">
                <a:moveTo>
                  <a:pt x="0" y="0"/>
                </a:moveTo>
                <a:lnTo>
                  <a:pt x="668615" y="0"/>
                </a:lnTo>
                <a:cubicBezTo>
                  <a:pt x="668615" y="934185"/>
                  <a:pt x="1378589" y="1702546"/>
                  <a:pt x="2288397" y="1794942"/>
                </a:cubicBezTo>
                <a:lnTo>
                  <a:pt x="2430314" y="1802108"/>
                </a:lnTo>
                <a:lnTo>
                  <a:pt x="2430314" y="2470723"/>
                </a:lnTo>
                <a:lnTo>
                  <a:pt x="2220035" y="2460105"/>
                </a:lnTo>
                <a:cubicBezTo>
                  <a:pt x="973075" y="2333469"/>
                  <a:pt x="0" y="1280371"/>
                  <a:pt x="0" y="0"/>
                </a:cubicBezTo>
                <a:close/>
              </a:path>
            </a:pathLst>
          </a:custGeom>
          <a:gradFill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106BD1-5649-4CBF-1DB3-19F328F8C3D1}"/>
              </a:ext>
            </a:extLst>
          </p:cNvPr>
          <p:cNvGrpSpPr/>
          <p:nvPr/>
        </p:nvGrpSpPr>
        <p:grpSpPr>
          <a:xfrm>
            <a:off x="4788701" y="1571644"/>
            <a:ext cx="6633146" cy="2723258"/>
            <a:chOff x="4628050" y="856382"/>
            <a:chExt cx="6633146" cy="272325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86ABC3-F352-8D41-76D1-F7C693CA2EED}"/>
                </a:ext>
              </a:extLst>
            </p:cNvPr>
            <p:cNvSpPr txBox="1"/>
            <p:nvPr/>
          </p:nvSpPr>
          <p:spPr>
            <a:xfrm>
              <a:off x="4628050" y="856382"/>
              <a:ext cx="66331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Choose Features and Target</a:t>
              </a:r>
              <a:endParaRPr lang="en-GB" sz="3200" b="1" dirty="0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6C19B2D-0FFD-0CD5-A03B-1B9EAC8E6E02}"/>
                </a:ext>
              </a:extLst>
            </p:cNvPr>
            <p:cNvSpPr txBox="1"/>
            <p:nvPr/>
          </p:nvSpPr>
          <p:spPr>
            <a:xfrm>
              <a:off x="4628050" y="1456623"/>
              <a:ext cx="6633146" cy="21230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 err="1">
                  <a:latin typeface="Montserrat" panose="00000500000000000000" pitchFamily="2" charset="0"/>
                </a:rPr>
                <a:t>selected_features</a:t>
              </a:r>
              <a:r>
                <a:rPr lang="en-US" dirty="0">
                  <a:latin typeface="Montserrat" panose="00000500000000000000" pitchFamily="2" charset="0"/>
                </a:rPr>
                <a:t> = [ '</a:t>
              </a:r>
              <a:r>
                <a:rPr lang="en-US" dirty="0" err="1">
                  <a:latin typeface="Montserrat" panose="00000500000000000000" pitchFamily="2" charset="0"/>
                </a:rPr>
                <a:t>freetime</a:t>
              </a:r>
              <a:r>
                <a:rPr lang="en-US" dirty="0">
                  <a:latin typeface="Montserrat" panose="00000500000000000000" pitchFamily="2" charset="0"/>
                </a:rPr>
                <a:t>', 'failures', 'G1’]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Montserrat" panose="00000500000000000000" pitchFamily="2" charset="0"/>
                </a:rPr>
                <a:t>X = </a:t>
              </a:r>
              <a:r>
                <a:rPr lang="en-US" dirty="0" err="1">
                  <a:latin typeface="Montserrat" panose="00000500000000000000" pitchFamily="2" charset="0"/>
                </a:rPr>
                <a:t>split_data</a:t>
              </a:r>
              <a:r>
                <a:rPr lang="en-US" dirty="0">
                  <a:latin typeface="Montserrat" panose="00000500000000000000" pitchFamily="2" charset="0"/>
                </a:rPr>
                <a:t>[</a:t>
              </a:r>
              <a:r>
                <a:rPr lang="en-US" dirty="0" err="1">
                  <a:latin typeface="Montserrat" panose="00000500000000000000" pitchFamily="2" charset="0"/>
                </a:rPr>
                <a:t>selected_features</a:t>
              </a:r>
              <a:r>
                <a:rPr lang="en-US" dirty="0">
                  <a:latin typeface="Montserrat" panose="00000500000000000000" pitchFamily="2" charset="0"/>
                </a:rPr>
                <a:t>]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Montserrat" panose="00000500000000000000" pitchFamily="2" charset="0"/>
                </a:rPr>
                <a:t>y = </a:t>
              </a:r>
              <a:r>
                <a:rPr lang="en-US" dirty="0" err="1">
                  <a:latin typeface="Montserrat" panose="00000500000000000000" pitchFamily="2" charset="0"/>
                </a:rPr>
                <a:t>split_data</a:t>
              </a:r>
              <a:r>
                <a:rPr lang="en-US" dirty="0">
                  <a:latin typeface="Montserrat" panose="00000500000000000000" pitchFamily="2" charset="0"/>
                </a:rPr>
                <a:t>['pass']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latin typeface="Montserrat" panose="00000500000000000000" pitchFamily="2" charset="0"/>
                </a:rPr>
                <a:t>We will predict whether a student will pass or fail from '</a:t>
              </a:r>
              <a:r>
                <a:rPr lang="en-US" dirty="0" err="1">
                  <a:latin typeface="Montserrat" panose="00000500000000000000" pitchFamily="2" charset="0"/>
                </a:rPr>
                <a:t>freetime</a:t>
              </a:r>
              <a:r>
                <a:rPr lang="en-US" dirty="0">
                  <a:latin typeface="Montserrat" panose="00000500000000000000" pitchFamily="2" charset="0"/>
                </a:rPr>
                <a:t>, '</a:t>
              </a:r>
              <a:r>
                <a:rPr lang="en-US" dirty="0" err="1">
                  <a:latin typeface="Montserrat" panose="00000500000000000000" pitchFamily="2" charset="0"/>
                </a:rPr>
                <a:t>freetime</a:t>
              </a:r>
              <a:r>
                <a:rPr lang="en-US" dirty="0">
                  <a:latin typeface="Montserrat" panose="00000500000000000000" pitchFamily="2" charset="0"/>
                </a:rPr>
                <a:t>, ‘G1 features.</a:t>
              </a:r>
            </a:p>
          </p:txBody>
        </p:sp>
      </p:grpSp>
      <p:pic>
        <p:nvPicPr>
          <p:cNvPr id="20" name="Picture Placeholder 19" descr="A robot holding a sphere with blue cubes&#10;&#10;AI-generated content may be incorrect.">
            <a:extLst>
              <a:ext uri="{FF2B5EF4-FFF2-40B4-BE49-F238E27FC236}">
                <a16:creationId xmlns:a16="http://schemas.microsoft.com/office/drawing/2014/main" id="{C1B7BD1A-9033-BC69-3FBE-1D99AA175AE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5461" r="1546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55675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637E8-2DD7-F23E-D155-57825ADCC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rc 95">
            <a:extLst>
              <a:ext uri="{FF2B5EF4-FFF2-40B4-BE49-F238E27FC236}">
                <a16:creationId xmlns:a16="http://schemas.microsoft.com/office/drawing/2014/main" id="{0D17C707-BF40-42D1-165A-20A2D8DBA73F}"/>
              </a:ext>
            </a:extLst>
          </p:cNvPr>
          <p:cNvSpPr>
            <a:spLocks noChangeAspect="1"/>
          </p:cNvSpPr>
          <p:nvPr/>
        </p:nvSpPr>
        <p:spPr>
          <a:xfrm>
            <a:off x="5935349" y="4235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5B88C02D-385D-99A0-376C-485609143BC8}"/>
              </a:ext>
            </a:extLst>
          </p:cNvPr>
          <p:cNvSpPr>
            <a:spLocks noChangeAspect="1"/>
          </p:cNvSpPr>
          <p:nvPr/>
        </p:nvSpPr>
        <p:spPr>
          <a:xfrm>
            <a:off x="7551207" y="61131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tx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97CB299-4A36-59FD-3841-B9DDDD00C0E3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8FB2A526-B27D-AC62-4076-C9D9EBBED6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28796F44-B269-5A8C-3237-3477428601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2D19689B-ED12-BF8D-1E1F-BEC0FD53BE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742B287-A6E7-6414-28B6-E9856590E061}"/>
              </a:ext>
            </a:extLst>
          </p:cNvPr>
          <p:cNvSpPr txBox="1"/>
          <p:nvPr/>
        </p:nvSpPr>
        <p:spPr>
          <a:xfrm>
            <a:off x="1117306" y="859758"/>
            <a:ext cx="69286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Montserrat" panose="00000500000000000000" pitchFamily="2" charset="0"/>
              </a:rPr>
              <a:t>Split Dataset to Train and Test</a:t>
            </a:r>
            <a:endParaRPr lang="en-GB" sz="32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C91F44-3E02-80E5-3E23-B1F57125AF4E}"/>
              </a:ext>
            </a:extLst>
          </p:cNvPr>
          <p:cNvSpPr txBox="1"/>
          <p:nvPr/>
        </p:nvSpPr>
        <p:spPr>
          <a:xfrm>
            <a:off x="559558" y="1506243"/>
            <a:ext cx="11109277" cy="4200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Montserrat" panose="00000500000000000000" pitchFamily="2" charset="0"/>
              </a:rPr>
              <a:t>X_train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X_test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y_train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y_test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train_test_split</a:t>
            </a:r>
            <a:r>
              <a:rPr lang="en-US" dirty="0">
                <a:latin typeface="Montserrat" panose="00000500000000000000" pitchFamily="2" charset="0"/>
              </a:rPr>
              <a:t>(X, y, </a:t>
            </a:r>
            <a:r>
              <a:rPr lang="en-US" dirty="0" err="1">
                <a:latin typeface="Montserrat" panose="00000500000000000000" pitchFamily="2" charset="0"/>
              </a:rPr>
              <a:t>test_size</a:t>
            </a:r>
            <a:r>
              <a:rPr lang="en-US" dirty="0">
                <a:latin typeface="Montserrat" panose="00000500000000000000" pitchFamily="2" charset="0"/>
              </a:rPr>
              <a:t>=0.3, </a:t>
            </a:r>
            <a:r>
              <a:rPr lang="en-US" dirty="0" err="1">
                <a:latin typeface="Montserrat" panose="00000500000000000000" pitchFamily="2" charset="0"/>
              </a:rPr>
              <a:t>random_state</a:t>
            </a:r>
            <a:r>
              <a:rPr lang="en-US" dirty="0">
                <a:latin typeface="Montserrat" panose="00000500000000000000" pitchFamily="2" charset="0"/>
              </a:rPr>
              <a:t>=42, stratify=y)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Where: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Montserrat" panose="00000500000000000000" pitchFamily="2" charset="0"/>
              </a:rPr>
              <a:t>test_size</a:t>
            </a:r>
            <a:r>
              <a:rPr lang="en-US" dirty="0">
                <a:latin typeface="Montserrat" panose="00000500000000000000" pitchFamily="2" charset="0"/>
              </a:rPr>
              <a:t>: This parameter specifies the proportion of the dataset to include in the test split. test set (30% in this case), and the remaining 70% will be for the training 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Montserrat" panose="00000500000000000000" pitchFamily="2" charset="0"/>
              </a:rPr>
              <a:t>random_state</a:t>
            </a:r>
            <a:r>
              <a:rPr lang="en-US" dirty="0">
                <a:latin typeface="Montserrat" panose="00000500000000000000" pitchFamily="2" charset="0"/>
              </a:rPr>
              <a:t>: This parameter controls the random seed used for shuffling the data before splitting.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Stratify: This parameter ensures that the proportion of classes in the target variable is roughly the same in both the training and test sets. When stratify=y, the function will attempt to maintain the same relative proportions of the classes present in target across </a:t>
            </a:r>
            <a:r>
              <a:rPr lang="en-US" dirty="0" err="1">
                <a:latin typeface="Montserrat" panose="00000500000000000000" pitchFamily="2" charset="0"/>
              </a:rPr>
              <a:t>X_train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X_test</a:t>
            </a:r>
            <a:r>
              <a:rPr lang="en-US" dirty="0">
                <a:latin typeface="Montserrat" panose="00000500000000000000" pitchFamily="2" charset="0"/>
              </a:rPr>
              <a:t>, </a:t>
            </a:r>
            <a:r>
              <a:rPr lang="en-US" dirty="0" err="1">
                <a:latin typeface="Montserrat" panose="00000500000000000000" pitchFamily="2" charset="0"/>
              </a:rPr>
              <a:t>y_train</a:t>
            </a:r>
            <a:r>
              <a:rPr lang="en-US" dirty="0">
                <a:latin typeface="Montserrat" panose="00000500000000000000" pitchFamily="2" charset="0"/>
              </a:rPr>
              <a:t>, and </a:t>
            </a:r>
            <a:r>
              <a:rPr lang="en-US" dirty="0" err="1">
                <a:latin typeface="Montserrat" panose="00000500000000000000" pitchFamily="2" charset="0"/>
              </a:rPr>
              <a:t>y_test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875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2B916-71BE-21EC-3D72-1DC13A100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Arc 95">
            <a:extLst>
              <a:ext uri="{FF2B5EF4-FFF2-40B4-BE49-F238E27FC236}">
                <a16:creationId xmlns:a16="http://schemas.microsoft.com/office/drawing/2014/main" id="{B41EB986-CFD7-E8E7-1741-E35EBF1A3312}"/>
              </a:ext>
            </a:extLst>
          </p:cNvPr>
          <p:cNvSpPr>
            <a:spLocks noChangeAspect="1"/>
          </p:cNvSpPr>
          <p:nvPr/>
        </p:nvSpPr>
        <p:spPr>
          <a:xfrm>
            <a:off x="5935349" y="4235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7" name="Arc 96">
            <a:extLst>
              <a:ext uri="{FF2B5EF4-FFF2-40B4-BE49-F238E27FC236}">
                <a16:creationId xmlns:a16="http://schemas.microsoft.com/office/drawing/2014/main" id="{2F0373E9-9372-BFB3-DA79-0B93FE11A01C}"/>
              </a:ext>
            </a:extLst>
          </p:cNvPr>
          <p:cNvSpPr>
            <a:spLocks noChangeAspect="1"/>
          </p:cNvSpPr>
          <p:nvPr/>
        </p:nvSpPr>
        <p:spPr>
          <a:xfrm>
            <a:off x="7551207" y="6113149"/>
            <a:ext cx="321301" cy="321301"/>
          </a:xfrm>
          <a:prstGeom prst="arc">
            <a:avLst>
              <a:gd name="adj1" fmla="val 16200000"/>
              <a:gd name="adj2" fmla="val 15979394"/>
            </a:avLst>
          </a:prstGeom>
          <a:noFill/>
          <a:ln w="38100" cap="rnd">
            <a:solidFill>
              <a:schemeClr val="tx2">
                <a:lumMod val="20000"/>
                <a:lumOff val="8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 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8AFE18-D3ED-2AD8-608E-46CAFD008C84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B70FBC5C-DCB6-989C-93D3-A45314F7E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4CC5DE74-3AD5-6E58-4764-4607C0BEF5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Arc 6">
              <a:extLst>
                <a:ext uri="{FF2B5EF4-FFF2-40B4-BE49-F238E27FC236}">
                  <a16:creationId xmlns:a16="http://schemas.microsoft.com/office/drawing/2014/main" id="{6E17C8D4-264E-8BD8-45FA-6A000DF7DC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60FD289-7898-482F-3516-9715BCF107FE}"/>
              </a:ext>
            </a:extLst>
          </p:cNvPr>
          <p:cNvSpPr txBox="1"/>
          <p:nvPr/>
        </p:nvSpPr>
        <p:spPr>
          <a:xfrm>
            <a:off x="559558" y="1254065"/>
            <a:ext cx="112321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Montserrat" panose="00000500000000000000" pitchFamily="2" charset="0"/>
              </a:rPr>
              <a:t>Create a Logistic Regression model</a:t>
            </a:r>
            <a:endParaRPr lang="en-GB" sz="32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485129E-3B44-A7E3-0BA5-96AC2AC8305B}"/>
              </a:ext>
            </a:extLst>
          </p:cNvPr>
          <p:cNvSpPr txBox="1"/>
          <p:nvPr/>
        </p:nvSpPr>
        <p:spPr>
          <a:xfrm>
            <a:off x="559558" y="1971327"/>
            <a:ext cx="11109277" cy="2123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Logistic Regression</a:t>
            </a:r>
            <a:r>
              <a:rPr lang="ar-SY" dirty="0">
                <a:latin typeface="Montserrat" panose="00000500000000000000" pitchFamily="2" charset="0"/>
              </a:rPr>
              <a:t>:</a:t>
            </a:r>
            <a:r>
              <a:rPr lang="en-US" dirty="0">
                <a:latin typeface="Montserrat" panose="00000500000000000000" pitchFamily="2" charset="0"/>
              </a:rPr>
              <a:t> It is a linear classification model, mainly used to solve binary classification problems.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Code: </a:t>
            </a:r>
            <a:r>
              <a:rPr lang="it-IT" dirty="0">
                <a:latin typeface="Montserrat" panose="00000500000000000000" pitchFamily="2" charset="0"/>
              </a:rPr>
              <a:t>model = LogisticRegression(random_state=42, solver='liblinear’)</a:t>
            </a:r>
          </a:p>
          <a:p>
            <a:pPr>
              <a:lnSpc>
                <a:spcPct val="150000"/>
              </a:lnSpc>
            </a:pPr>
            <a:r>
              <a:rPr lang="it-IT" dirty="0">
                <a:latin typeface="Montserrat" panose="00000500000000000000" pitchFamily="2" charset="0"/>
              </a:rPr>
              <a:t> </a:t>
            </a:r>
            <a:r>
              <a:rPr lang="fr-FR" dirty="0" err="1">
                <a:latin typeface="Montserrat" panose="00000500000000000000" pitchFamily="2" charset="0"/>
              </a:rPr>
              <a:t>model.</a:t>
            </a:r>
            <a:r>
              <a:rPr lang="fr-FR" dirty="0" err="1">
                <a:solidFill>
                  <a:srgbClr val="0070C0"/>
                </a:solidFill>
                <a:latin typeface="Montserrat" panose="00000500000000000000" pitchFamily="2" charset="0"/>
              </a:rPr>
              <a:t>fit</a:t>
            </a:r>
            <a:r>
              <a:rPr lang="fr-FR" dirty="0">
                <a:latin typeface="Montserrat" panose="00000500000000000000" pitchFamily="2" charset="0"/>
              </a:rPr>
              <a:t>(</a:t>
            </a:r>
            <a:r>
              <a:rPr lang="fr-FR" dirty="0" err="1">
                <a:latin typeface="Montserrat" panose="00000500000000000000" pitchFamily="2" charset="0"/>
              </a:rPr>
              <a:t>X_train</a:t>
            </a:r>
            <a:r>
              <a:rPr lang="fr-FR" dirty="0">
                <a:latin typeface="Montserrat" panose="00000500000000000000" pitchFamily="2" charset="0"/>
              </a:rPr>
              <a:t>, </a:t>
            </a:r>
            <a:r>
              <a:rPr lang="fr-FR" dirty="0" err="1">
                <a:latin typeface="Montserrat" panose="00000500000000000000" pitchFamily="2" charset="0"/>
              </a:rPr>
              <a:t>y_train</a:t>
            </a:r>
            <a:r>
              <a:rPr lang="fr-FR" dirty="0">
                <a:latin typeface="Montserrat" panose="00000500000000000000" pitchFamily="2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Montserrat" panose="00000500000000000000" pitchFamily="2" charset="0"/>
              </a:rPr>
              <a:t>y_pred</a:t>
            </a:r>
            <a:r>
              <a:rPr lang="en-US" dirty="0">
                <a:latin typeface="Montserrat" panose="00000500000000000000" pitchFamily="2" charset="0"/>
              </a:rPr>
              <a:t> = </a:t>
            </a:r>
            <a:r>
              <a:rPr lang="en-US" dirty="0" err="1">
                <a:latin typeface="Montserrat" panose="00000500000000000000" pitchFamily="2" charset="0"/>
              </a:rPr>
              <a:t>model.</a:t>
            </a:r>
            <a:r>
              <a:rPr lang="en-US" dirty="0" err="1">
                <a:solidFill>
                  <a:srgbClr val="0070C0"/>
                </a:solidFill>
                <a:latin typeface="Montserrat" panose="00000500000000000000" pitchFamily="2" charset="0"/>
              </a:rPr>
              <a:t>predict</a:t>
            </a:r>
            <a:r>
              <a:rPr lang="en-US" dirty="0">
                <a:latin typeface="Montserrat" panose="00000500000000000000" pitchFamily="2" charset="0"/>
              </a:rPr>
              <a:t>(</a:t>
            </a:r>
            <a:r>
              <a:rPr lang="en-US" dirty="0" err="1">
                <a:latin typeface="Montserrat" panose="00000500000000000000" pitchFamily="2" charset="0"/>
              </a:rPr>
              <a:t>X_test</a:t>
            </a:r>
            <a:r>
              <a:rPr lang="en-US" dirty="0">
                <a:latin typeface="Montserrat" panose="00000500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98480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7559F4C-9467-7B4A-B63F-75BE6515B124}"/>
              </a:ext>
            </a:extLst>
          </p:cNvPr>
          <p:cNvGrpSpPr/>
          <p:nvPr/>
        </p:nvGrpSpPr>
        <p:grpSpPr>
          <a:xfrm>
            <a:off x="10007416" y="3689033"/>
            <a:ext cx="2295680" cy="2164805"/>
            <a:chOff x="9409820" y="4545815"/>
            <a:chExt cx="1538463" cy="1538462"/>
          </a:xfrm>
        </p:grpSpPr>
        <p:sp>
          <p:nvSpPr>
            <p:cNvPr id="23" name="Freeform: Shape 58">
              <a:extLst>
                <a:ext uri="{FF2B5EF4-FFF2-40B4-BE49-F238E27FC236}">
                  <a16:creationId xmlns:a16="http://schemas.microsoft.com/office/drawing/2014/main" id="{A2E09836-2017-9C47-B746-A7E99390ABFC}"/>
                </a:ext>
              </a:extLst>
            </p:cNvPr>
            <p:cNvSpPr/>
            <p:nvPr/>
          </p:nvSpPr>
          <p:spPr>
            <a:xfrm>
              <a:off x="9409820" y="4545815"/>
              <a:ext cx="1538463" cy="1538462"/>
            </a:xfrm>
            <a:custGeom>
              <a:avLst/>
              <a:gdLst>
                <a:gd name="connsiteX0" fmla="*/ 199005 w 1194010"/>
                <a:gd name="connsiteY0" fmla="*/ 0 h 1194009"/>
                <a:gd name="connsiteX1" fmla="*/ 995005 w 1194010"/>
                <a:gd name="connsiteY1" fmla="*/ 0 h 1194009"/>
                <a:gd name="connsiteX2" fmla="*/ 1194010 w 1194010"/>
                <a:gd name="connsiteY2" fmla="*/ 199005 h 1194009"/>
                <a:gd name="connsiteX3" fmla="*/ 1194010 w 1194010"/>
                <a:gd name="connsiteY3" fmla="*/ 995004 h 1194009"/>
                <a:gd name="connsiteX4" fmla="*/ 995005 w 1194010"/>
                <a:gd name="connsiteY4" fmla="*/ 1194009 h 1194009"/>
                <a:gd name="connsiteX5" fmla="*/ 199005 w 1194010"/>
                <a:gd name="connsiteY5" fmla="*/ 1194009 h 1194009"/>
                <a:gd name="connsiteX6" fmla="*/ 0 w 1194010"/>
                <a:gd name="connsiteY6" fmla="*/ 995004 h 1194009"/>
                <a:gd name="connsiteX7" fmla="*/ 0 w 1194010"/>
                <a:gd name="connsiteY7" fmla="*/ 199005 h 1194009"/>
                <a:gd name="connsiteX8" fmla="*/ 199005 w 1194010"/>
                <a:gd name="connsiteY8" fmla="*/ 0 h 1194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4010" h="1194009">
                  <a:moveTo>
                    <a:pt x="199005" y="0"/>
                  </a:moveTo>
                  <a:lnTo>
                    <a:pt x="995005" y="0"/>
                  </a:lnTo>
                  <a:cubicBezTo>
                    <a:pt x="1104912" y="0"/>
                    <a:pt x="1194010" y="89098"/>
                    <a:pt x="1194010" y="199005"/>
                  </a:cubicBezTo>
                  <a:lnTo>
                    <a:pt x="1194010" y="995004"/>
                  </a:lnTo>
                  <a:cubicBezTo>
                    <a:pt x="1194010" y="1104911"/>
                    <a:pt x="1104912" y="1194009"/>
                    <a:pt x="995005" y="1194009"/>
                  </a:cubicBezTo>
                  <a:lnTo>
                    <a:pt x="199005" y="1194009"/>
                  </a:lnTo>
                  <a:cubicBezTo>
                    <a:pt x="89098" y="1194009"/>
                    <a:pt x="0" y="1104911"/>
                    <a:pt x="0" y="995004"/>
                  </a:cubicBezTo>
                  <a:lnTo>
                    <a:pt x="0" y="199005"/>
                  </a:lnTo>
                  <a:cubicBezTo>
                    <a:pt x="0" y="89098"/>
                    <a:pt x="89098" y="0"/>
                    <a:pt x="19900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Rectangle: Rounded Corners 39">
              <a:extLst>
                <a:ext uri="{FF2B5EF4-FFF2-40B4-BE49-F238E27FC236}">
                  <a16:creationId xmlns:a16="http://schemas.microsoft.com/office/drawing/2014/main" id="{859C1456-4EBC-4941-87C2-DB24EA5B35CE}"/>
                </a:ext>
              </a:extLst>
            </p:cNvPr>
            <p:cNvSpPr/>
            <p:nvPr/>
          </p:nvSpPr>
          <p:spPr>
            <a:xfrm>
              <a:off x="9687927" y="4883148"/>
              <a:ext cx="1155912" cy="11559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6">
              <a:extLst>
                <a:ext uri="{FF2B5EF4-FFF2-40B4-BE49-F238E27FC236}">
                  <a16:creationId xmlns:a16="http://schemas.microsoft.com/office/drawing/2014/main" id="{167BC535-F7A5-5545-B252-E00D8CFA54CD}"/>
                </a:ext>
              </a:extLst>
            </p:cNvPr>
            <p:cNvSpPr/>
            <p:nvPr/>
          </p:nvSpPr>
          <p:spPr>
            <a:xfrm>
              <a:off x="9518757" y="4669646"/>
              <a:ext cx="1172690" cy="1203616"/>
            </a:xfrm>
            <a:prstGeom prst="roundRect">
              <a:avLst>
                <a:gd name="adj" fmla="val 13998"/>
              </a:avLst>
            </a:prstGeom>
            <a:gradFill>
              <a:gsLst>
                <a:gs pos="100000">
                  <a:schemeClr val="accent1">
                    <a:lumMod val="75000"/>
                  </a:schemeClr>
                </a:gs>
                <a:gs pos="0">
                  <a:schemeClr val="accent1"/>
                </a:gs>
              </a:gsLst>
              <a:lin ang="0" scaled="0"/>
            </a:gradFill>
            <a:ln w="15875">
              <a:solidFill>
                <a:schemeClr val="bg1"/>
              </a:solidFill>
            </a:ln>
            <a:effectLst>
              <a:outerShdw blurRad="1143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>
                <a:solidFill>
                  <a:srgbClr val="FFFFFF"/>
                </a:solidFill>
                <a:latin typeface="Raleway" panose="020B0503030101060003" pitchFamily="34" charset="77"/>
                <a:cs typeface="Poppins" panose="00000500000000000000" pitchFamily="2" charset="0"/>
              </a:endParaRPr>
            </a:p>
          </p:txBody>
        </p:sp>
      </p:grpSp>
      <p:sp>
        <p:nvSpPr>
          <p:cNvPr id="79" name="Freeform: Shape 55">
            <a:extLst>
              <a:ext uri="{FF2B5EF4-FFF2-40B4-BE49-F238E27FC236}">
                <a16:creationId xmlns:a16="http://schemas.microsoft.com/office/drawing/2014/main" id="{782AC354-3CD8-E04E-BEEA-F77018B7588D}"/>
              </a:ext>
            </a:extLst>
          </p:cNvPr>
          <p:cNvSpPr/>
          <p:nvPr/>
        </p:nvSpPr>
        <p:spPr>
          <a:xfrm flipH="1">
            <a:off x="6876646" y="4321504"/>
            <a:ext cx="1117046" cy="1117046"/>
          </a:xfrm>
          <a:custGeom>
            <a:avLst/>
            <a:gdLst>
              <a:gd name="connsiteX0" fmla="*/ 499655 w 999310"/>
              <a:gd name="connsiteY0" fmla="*/ 0 h 999310"/>
              <a:gd name="connsiteX1" fmla="*/ 0 w 999310"/>
              <a:gd name="connsiteY1" fmla="*/ 499655 h 999310"/>
              <a:gd name="connsiteX2" fmla="*/ 499655 w 999310"/>
              <a:gd name="connsiteY2" fmla="*/ 999310 h 999310"/>
              <a:gd name="connsiteX3" fmla="*/ 999310 w 999310"/>
              <a:gd name="connsiteY3" fmla="*/ 499655 h 999310"/>
              <a:gd name="connsiteX4" fmla="*/ 499655 w 999310"/>
              <a:gd name="connsiteY4" fmla="*/ 0 h 999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9310" h="999310">
                <a:moveTo>
                  <a:pt x="499655" y="0"/>
                </a:moveTo>
                <a:cubicBezTo>
                  <a:pt x="223703" y="0"/>
                  <a:pt x="0" y="223703"/>
                  <a:pt x="0" y="499655"/>
                </a:cubicBezTo>
                <a:cubicBezTo>
                  <a:pt x="0" y="775607"/>
                  <a:pt x="223703" y="999310"/>
                  <a:pt x="499655" y="999310"/>
                </a:cubicBezTo>
                <a:cubicBezTo>
                  <a:pt x="775607" y="999310"/>
                  <a:pt x="999310" y="775607"/>
                  <a:pt x="999310" y="499655"/>
                </a:cubicBezTo>
                <a:cubicBezTo>
                  <a:pt x="999310" y="223703"/>
                  <a:pt x="775607" y="0"/>
                  <a:pt x="499655" y="0"/>
                </a:cubicBezTo>
                <a:close/>
              </a:path>
            </a:pathLst>
          </a:custGeom>
          <a:solidFill>
            <a:schemeClr val="bg1"/>
          </a:solidFill>
          <a:ln w="388" cap="flat">
            <a:noFill/>
            <a:prstDash val="solid"/>
            <a:miter/>
          </a:ln>
          <a:effectLst>
            <a:outerShdw blurRad="177800" dist="63500" dir="5400000" algn="ctr" rotWithShape="0">
              <a:srgbClr val="000000">
                <a:alpha val="8000"/>
              </a:srgbClr>
            </a:outerShdw>
          </a:effectLst>
        </p:spPr>
        <p:txBody>
          <a:bodyPr wrap="square" rtlCol="0" anchor="ctr">
            <a:noAutofit/>
          </a:bodyPr>
          <a:lstStyle/>
          <a:p>
            <a:pPr algn="l"/>
            <a:endParaRPr lang="en-ID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34D14F2-2293-BE42-9EA2-7B2A64CCC209}"/>
              </a:ext>
            </a:extLst>
          </p:cNvPr>
          <p:cNvSpPr/>
          <p:nvPr/>
        </p:nvSpPr>
        <p:spPr>
          <a:xfrm flipH="1" flipV="1">
            <a:off x="9679596" y="0"/>
            <a:ext cx="2512404" cy="2512404"/>
          </a:xfrm>
          <a:prstGeom prst="rtTriangle">
            <a:avLst/>
          </a:prstGeom>
          <a:solidFill>
            <a:schemeClr val="bg2"/>
          </a:solidFill>
          <a:ln>
            <a:noFill/>
          </a:ln>
          <a:effectLst>
            <a:outerShdw blurRad="393700" dist="647700" dir="2700000" sx="76000" sy="76000" algn="tl" rotWithShape="0">
              <a:schemeClr val="tx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9293642-6BD8-07CD-D593-BF66E17A622C}"/>
              </a:ext>
            </a:extLst>
          </p:cNvPr>
          <p:cNvGrpSpPr/>
          <p:nvPr/>
        </p:nvGrpSpPr>
        <p:grpSpPr>
          <a:xfrm>
            <a:off x="1117306" y="6113150"/>
            <a:ext cx="1120945" cy="321301"/>
            <a:chOff x="1117306" y="6113150"/>
            <a:chExt cx="1120945" cy="321301"/>
          </a:xfrm>
        </p:grpSpPr>
        <p:sp>
          <p:nvSpPr>
            <p:cNvPr id="4" name="Arc 3">
              <a:extLst>
                <a:ext uri="{FF2B5EF4-FFF2-40B4-BE49-F238E27FC236}">
                  <a16:creationId xmlns:a16="http://schemas.microsoft.com/office/drawing/2014/main" id="{1AEC61E4-A509-2264-5696-22F8161820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17306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D54117F6-00FB-6D30-820E-CB18B757C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17129" y="6113150"/>
              <a:ext cx="321301" cy="321301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accent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CCFBCB0F-AA13-854E-05B0-F75BFAE779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72713" y="6141031"/>
              <a:ext cx="265538" cy="265538"/>
            </a:xfrm>
            <a:prstGeom prst="arc">
              <a:avLst>
                <a:gd name="adj1" fmla="val 16200000"/>
                <a:gd name="adj2" fmla="val 15979394"/>
              </a:avLst>
            </a:prstGeom>
            <a:noFill/>
            <a:ln w="38100" cap="rnd">
              <a:solidFill>
                <a:schemeClr val="tx2">
                  <a:lumMod val="20000"/>
                  <a:lumOff val="80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 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4ECBB7-28DC-E4B8-26E0-031051D6F51B}"/>
              </a:ext>
            </a:extLst>
          </p:cNvPr>
          <p:cNvGrpSpPr/>
          <p:nvPr/>
        </p:nvGrpSpPr>
        <p:grpSpPr>
          <a:xfrm>
            <a:off x="567047" y="1352041"/>
            <a:ext cx="6229350" cy="3716530"/>
            <a:chOff x="567047" y="1256202"/>
            <a:chExt cx="6229350" cy="371653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D9509-6BF0-5DFB-8F08-3F22B3550BB0}"/>
                </a:ext>
              </a:extLst>
            </p:cNvPr>
            <p:cNvSpPr txBox="1"/>
            <p:nvPr/>
          </p:nvSpPr>
          <p:spPr>
            <a:xfrm>
              <a:off x="567047" y="1256202"/>
              <a:ext cx="6229350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it-IT" sz="3200" b="1" dirty="0">
                  <a:solidFill>
                    <a:schemeClr val="accent1"/>
                  </a:solidFill>
                  <a:latin typeface="Montserrat" panose="00000500000000000000" pitchFamily="2" charset="0"/>
                </a:rPr>
                <a:t>Accuracy </a:t>
              </a:r>
              <a:endParaRPr lang="en-GB" sz="3200" b="1" dirty="0">
                <a:solidFill>
                  <a:schemeClr val="accent1"/>
                </a:solidFill>
                <a:latin typeface="Montserrat" panose="00000500000000000000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3493B5A-F532-7620-5D09-F07FDFE2D319}"/>
                    </a:ext>
                  </a:extLst>
                </p:cNvPr>
                <p:cNvSpPr txBox="1"/>
                <p:nvPr/>
              </p:nvSpPr>
              <p:spPr>
                <a:xfrm>
                  <a:off x="567047" y="1840977"/>
                  <a:ext cx="6229350" cy="31317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dirty="0">
                      <a:latin typeface="Montserrat" panose="00000500000000000000" pitchFamily="2" charset="0"/>
                    </a:rPr>
                    <a:t>Accuracy is one of the simplest and most commonly used metrics for evaluating the performance of classification models in machine learning.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latin typeface="Montserrat" panose="00000500000000000000" pitchFamily="2" charset="0"/>
                    </a:rPr>
                    <a:t>Mathematical Formula:</a:t>
                  </a:r>
                </a:p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dirty="0">
                            <a:latin typeface="Montserrat" panose="00000500000000000000" pitchFamily="2" charset="0"/>
                          </a:rPr>
                          <m:t>Accuracy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/>
                              <m:t>Number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Correct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Predictions</m:t>
                            </m:r>
                            <m:r>
                              <m:rPr>
                                <m:nor/>
                              </m:rPr>
                              <a:rPr lang="en-US"/>
                              <m:t>​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>
                                <a:latin typeface="Montserrat" panose="00000500000000000000" pitchFamily="2" charset="0"/>
                              </a:rPr>
                              <m:t>Total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Montserrat" panose="00000500000000000000" pitchFamily="2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Montserrat" panose="00000500000000000000" pitchFamily="2" charset="0"/>
                              </a:rPr>
                              <m:t>Number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Montserrat" panose="00000500000000000000" pitchFamily="2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Montserrat" panose="00000500000000000000" pitchFamily="2" charset="0"/>
                              </a:rPr>
                              <m:t>of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Montserrat" panose="00000500000000000000" pitchFamily="2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Montserrat" panose="00000500000000000000" pitchFamily="2" charset="0"/>
                              </a:rPr>
                              <m:t>Predictions</m:t>
                            </m:r>
                          </m:den>
                        </m:f>
                      </m:oMath>
                    </m:oMathPara>
                  </a14:m>
                  <a:endParaRPr lang="en-GB" dirty="0">
                    <a:latin typeface="Montserrat" panose="00000500000000000000" pitchFamily="2" charset="0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latin typeface="Montserrat" panose="00000500000000000000" pitchFamily="2" charset="0"/>
                    </a:rPr>
                    <a:t>Or, using Confusion Matrix terms: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3493B5A-F532-7620-5D09-F07FDFE2D3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047" y="1840977"/>
                  <a:ext cx="6229350" cy="3131755"/>
                </a:xfrm>
                <a:prstGeom prst="rect">
                  <a:avLst/>
                </a:prstGeom>
                <a:blipFill>
                  <a:blip r:embed="rId2"/>
                  <a:stretch>
                    <a:fillRect l="-783" r="-1076" b="-25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34D87EAB-E5D1-6F84-9F8E-09F425AC674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1900" r="21900"/>
          <a:stretch/>
        </p:blipFill>
        <p:spPr>
          <a:xfrm>
            <a:off x="7193911" y="1004162"/>
            <a:ext cx="4127500" cy="384192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5467E-DF54-425E-1BC9-ADBBB263D231}"/>
                  </a:ext>
                </a:extLst>
              </p:cNvPr>
              <p:cNvSpPr txBox="1"/>
              <p:nvPr/>
            </p:nvSpPr>
            <p:spPr>
              <a:xfrm>
                <a:off x="567047" y="4924268"/>
                <a:ext cx="10820591" cy="865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 dirty="0">
                          <a:latin typeface="Montserrat" panose="00000500000000000000" pitchFamily="2" charset="0"/>
                        </a:rPr>
                        <m:t>Accurac</m:t>
                      </m:r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Positives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)+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Negatives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TN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)​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Positives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TP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)+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True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Negatives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TN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)+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Positives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FP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)+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False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Negatives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 (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FN</m:t>
                          </m:r>
                          <m:r>
                            <m:rPr>
                              <m:nor/>
                            </m:rPr>
                            <a:rPr lang="en-US" sz="1600" dirty="0">
                              <a:latin typeface="Montserrat" panose="00000500000000000000" pitchFamily="2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GB" sz="1600" dirty="0">
                              <a:latin typeface="Montserrat" panose="00000500000000000000" pitchFamily="2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1600" dirty="0">
                  <a:latin typeface="Montserrat" panose="00000500000000000000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795467E-DF54-425E-1BC9-ADBBB263D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47" y="4924268"/>
                <a:ext cx="10820591" cy="8659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993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C0AE11C8-B204-4102-BFEA-E0875E4AD3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7178" t="-1641" r="17178" b="1641"/>
          <a:stretch>
            <a:fillRect/>
          </a:stretch>
        </p:blipFill>
        <p:spPr>
          <a:xfrm>
            <a:off x="1" y="1287379"/>
            <a:ext cx="5485112" cy="5570621"/>
          </a:xfrm>
        </p:spPr>
      </p:pic>
      <p:sp>
        <p:nvSpPr>
          <p:cNvPr id="22" name="Freeform: Shape 64">
            <a:extLst>
              <a:ext uri="{FF2B5EF4-FFF2-40B4-BE49-F238E27FC236}">
                <a16:creationId xmlns:a16="http://schemas.microsoft.com/office/drawing/2014/main" id="{803F8487-4191-724E-8036-93DC9B62A1C1}"/>
              </a:ext>
            </a:extLst>
          </p:cNvPr>
          <p:cNvSpPr/>
          <p:nvPr/>
        </p:nvSpPr>
        <p:spPr>
          <a:xfrm flipH="1">
            <a:off x="1" y="0"/>
            <a:ext cx="2964871" cy="2964871"/>
          </a:xfrm>
          <a:custGeom>
            <a:avLst/>
            <a:gdLst>
              <a:gd name="connsiteX0" fmla="*/ 0 w 5544458"/>
              <a:gd name="connsiteY0" fmla="*/ 0 h 5544457"/>
              <a:gd name="connsiteX1" fmla="*/ 5544458 w 5544458"/>
              <a:gd name="connsiteY1" fmla="*/ 0 h 5544457"/>
              <a:gd name="connsiteX2" fmla="*/ 5544458 w 5544458"/>
              <a:gd name="connsiteY2" fmla="*/ 5544457 h 5544457"/>
              <a:gd name="connsiteX3" fmla="*/ 5544457 w 5544458"/>
              <a:gd name="connsiteY3" fmla="*/ 5544457 h 5544457"/>
              <a:gd name="connsiteX4" fmla="*/ 0 w 5544458"/>
              <a:gd name="connsiteY4" fmla="*/ 0 h 554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44458" h="5544457">
                <a:moveTo>
                  <a:pt x="0" y="0"/>
                </a:moveTo>
                <a:lnTo>
                  <a:pt x="5544458" y="0"/>
                </a:lnTo>
                <a:lnTo>
                  <a:pt x="5544458" y="5544457"/>
                </a:lnTo>
                <a:lnTo>
                  <a:pt x="5544457" y="5544457"/>
                </a:lnTo>
                <a:cubicBezTo>
                  <a:pt x="2482338" y="5544457"/>
                  <a:pt x="0" y="3062119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7E6B6EC9-28AE-604E-B2F7-BC81B04CA5D1}"/>
              </a:ext>
            </a:extLst>
          </p:cNvPr>
          <p:cNvSpPr>
            <a:spLocks noChangeAspect="1"/>
          </p:cNvSpPr>
          <p:nvPr/>
        </p:nvSpPr>
        <p:spPr>
          <a:xfrm flipH="1">
            <a:off x="-1431761" y="1082841"/>
            <a:ext cx="7139482" cy="7139482"/>
          </a:xfrm>
          <a:prstGeom prst="arc">
            <a:avLst>
              <a:gd name="adj1" fmla="val 9505943"/>
              <a:gd name="adj2" fmla="val 15233986"/>
            </a:avLst>
          </a:prstGeom>
          <a:noFill/>
          <a:ln w="44450" cap="rnd">
            <a:solidFill>
              <a:schemeClr val="accent1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EG" dirty="0"/>
          </a:p>
        </p:txBody>
      </p:sp>
      <p:sp>
        <p:nvSpPr>
          <p:cNvPr id="20" name="Freeform: Shape 108">
            <a:extLst>
              <a:ext uri="{FF2B5EF4-FFF2-40B4-BE49-F238E27FC236}">
                <a16:creationId xmlns:a16="http://schemas.microsoft.com/office/drawing/2014/main" id="{47CF791E-E8FC-4D42-9E05-B758930293E4}"/>
              </a:ext>
            </a:extLst>
          </p:cNvPr>
          <p:cNvSpPr/>
          <p:nvPr/>
        </p:nvSpPr>
        <p:spPr>
          <a:xfrm rot="16200000" flipH="1" flipV="1">
            <a:off x="1" y="3"/>
            <a:ext cx="2079081" cy="2079082"/>
          </a:xfrm>
          <a:custGeom>
            <a:avLst/>
            <a:gdLst>
              <a:gd name="connsiteX0" fmla="*/ 0 w 4980822"/>
              <a:gd name="connsiteY0" fmla="*/ 0 h 4980823"/>
              <a:gd name="connsiteX1" fmla="*/ 0 w 4980822"/>
              <a:gd name="connsiteY1" fmla="*/ 4980823 h 4980823"/>
              <a:gd name="connsiteX2" fmla="*/ 4980822 w 4980822"/>
              <a:gd name="connsiteY2" fmla="*/ 4980823 h 4980823"/>
              <a:gd name="connsiteX3" fmla="*/ 4980822 w 4980822"/>
              <a:gd name="connsiteY3" fmla="*/ 4980822 h 4980823"/>
              <a:gd name="connsiteX4" fmla="*/ 0 w 4980822"/>
              <a:gd name="connsiteY4" fmla="*/ 0 h 4980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0822" h="4980823">
                <a:moveTo>
                  <a:pt x="0" y="0"/>
                </a:moveTo>
                <a:lnTo>
                  <a:pt x="0" y="4980823"/>
                </a:lnTo>
                <a:lnTo>
                  <a:pt x="4980822" y="4980823"/>
                </a:lnTo>
                <a:lnTo>
                  <a:pt x="4980822" y="4980822"/>
                </a:lnTo>
                <a:cubicBezTo>
                  <a:pt x="4980822" y="2229990"/>
                  <a:pt x="2750832" y="0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270000" dist="571500" dir="4200000" sx="76000" sy="76000" algn="tl" rotWithShape="0">
              <a:schemeClr val="tx1">
                <a:alpha val="1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729D2404-E8B6-DB49-B015-1E7478B8C740}"/>
              </a:ext>
            </a:extLst>
          </p:cNvPr>
          <p:cNvSpPr/>
          <p:nvPr/>
        </p:nvSpPr>
        <p:spPr>
          <a:xfrm>
            <a:off x="3669631" y="0"/>
            <a:ext cx="1917032" cy="827321"/>
          </a:xfrm>
          <a:custGeom>
            <a:avLst/>
            <a:gdLst>
              <a:gd name="connsiteX0" fmla="*/ 0 w 2913361"/>
              <a:gd name="connsiteY0" fmla="*/ 0 h 1257301"/>
              <a:gd name="connsiteX1" fmla="*/ 467438 w 2913361"/>
              <a:gd name="connsiteY1" fmla="*/ 0 h 1257301"/>
              <a:gd name="connsiteX2" fmla="*/ 522538 w 2913361"/>
              <a:gd name="connsiteY2" fmla="*/ 177500 h 1257301"/>
              <a:gd name="connsiteX3" fmla="*/ 1456679 w 2913361"/>
              <a:gd name="connsiteY3" fmla="*/ 796691 h 1257301"/>
              <a:gd name="connsiteX4" fmla="*/ 2390821 w 2913361"/>
              <a:gd name="connsiteY4" fmla="*/ 177500 h 1257301"/>
              <a:gd name="connsiteX5" fmla="*/ 2445920 w 2913361"/>
              <a:gd name="connsiteY5" fmla="*/ 0 h 1257301"/>
              <a:gd name="connsiteX6" fmla="*/ 2913361 w 2913361"/>
              <a:gd name="connsiteY6" fmla="*/ 0 h 1257301"/>
              <a:gd name="connsiteX7" fmla="*/ 2901147 w 2913361"/>
              <a:gd name="connsiteY7" fmla="*/ 80027 h 1257301"/>
              <a:gd name="connsiteX8" fmla="*/ 1456680 w 2913361"/>
              <a:gd name="connsiteY8" fmla="*/ 1257301 h 1257301"/>
              <a:gd name="connsiteX9" fmla="*/ 12213 w 2913361"/>
              <a:gd name="connsiteY9" fmla="*/ 80027 h 125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13361" h="1257301">
                <a:moveTo>
                  <a:pt x="0" y="0"/>
                </a:moveTo>
                <a:lnTo>
                  <a:pt x="467438" y="0"/>
                </a:lnTo>
                <a:lnTo>
                  <a:pt x="522538" y="177500"/>
                </a:lnTo>
                <a:cubicBezTo>
                  <a:pt x="676443" y="541373"/>
                  <a:pt x="1036744" y="796691"/>
                  <a:pt x="1456679" y="796691"/>
                </a:cubicBezTo>
                <a:cubicBezTo>
                  <a:pt x="1876614" y="796691"/>
                  <a:pt x="2236916" y="541373"/>
                  <a:pt x="2390821" y="177500"/>
                </a:cubicBezTo>
                <a:lnTo>
                  <a:pt x="2445920" y="0"/>
                </a:lnTo>
                <a:lnTo>
                  <a:pt x="2913361" y="0"/>
                </a:lnTo>
                <a:lnTo>
                  <a:pt x="2901147" y="80027"/>
                </a:lnTo>
                <a:cubicBezTo>
                  <a:pt x="2763663" y="751896"/>
                  <a:pt x="2169194" y="1257301"/>
                  <a:pt x="1456680" y="1257301"/>
                </a:cubicBezTo>
                <a:cubicBezTo>
                  <a:pt x="744167" y="1257301"/>
                  <a:pt x="149697" y="751896"/>
                  <a:pt x="12213" y="8002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17D7CB4-2E07-BAF1-984A-3F2A2324D15A}"/>
              </a:ext>
            </a:extLst>
          </p:cNvPr>
          <p:cNvSpPr txBox="1"/>
          <p:nvPr/>
        </p:nvSpPr>
        <p:spPr>
          <a:xfrm>
            <a:off x="6096000" y="2079085"/>
            <a:ext cx="5178067" cy="1660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The End</a:t>
            </a:r>
          </a:p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Montserrat" panose="00000500000000000000" pitchFamily="2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21270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Custom 74">
      <a:dk1>
        <a:srgbClr val="181717"/>
      </a:dk1>
      <a:lt1>
        <a:srgbClr val="FFFFFF"/>
      </a:lt1>
      <a:dk2>
        <a:srgbClr val="181717"/>
      </a:dk2>
      <a:lt2>
        <a:srgbClr val="FFFFFF"/>
      </a:lt2>
      <a:accent1>
        <a:srgbClr val="8F50D9"/>
      </a:accent1>
      <a:accent2>
        <a:srgbClr val="A04BC3"/>
      </a:accent2>
      <a:accent3>
        <a:srgbClr val="CD5FC3"/>
      </a:accent3>
      <a:accent4>
        <a:srgbClr val="E6619E"/>
      </a:accent4>
      <a:accent5>
        <a:srgbClr val="F46494"/>
      </a:accent5>
      <a:accent6>
        <a:srgbClr val="CF5EC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97F0CF7-DA30-B84E-8138-CF3918E639DE}">
  <we:reference id="wa200001396" version="2.1.6.0" store="en-US" storeType="OMEX"/>
  <we:alternateReferences>
    <we:reference id="WA200001396" version="2.1.6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103596</TotalTime>
  <Words>414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Montserrat</vt:lpstr>
      <vt:lpstr>Raleway</vt:lpstr>
      <vt:lpstr>Raleway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Marketing plan</dc:title>
  <dc:subject/>
  <dc:creator>momen elshamy</dc:creator>
  <cp:keywords/>
  <dc:description/>
  <cp:lastModifiedBy>Bitar</cp:lastModifiedBy>
  <cp:revision>2168</cp:revision>
  <cp:lastPrinted>2020-06-21T20:57:56Z</cp:lastPrinted>
  <dcterms:created xsi:type="dcterms:W3CDTF">2019-01-30T07:02:36Z</dcterms:created>
  <dcterms:modified xsi:type="dcterms:W3CDTF">2025-09-22T00:54:39Z</dcterms:modified>
  <cp:category/>
</cp:coreProperties>
</file>