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21" r:id="rId2"/>
    <p:sldId id="1178" r:id="rId3"/>
    <p:sldId id="1130" r:id="rId4"/>
    <p:sldId id="1179" r:id="rId5"/>
    <p:sldId id="1180" r:id="rId6"/>
    <p:sldId id="1124" r:id="rId7"/>
    <p:sldId id="1145" r:id="rId8"/>
    <p:sldId id="1181" r:id="rId9"/>
    <p:sldId id="11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6E1D4-BADC-7266-DEB5-8507FFF63628}" name="Bitar" initials="B" userId="Bita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zza magdy" initials="pm" lastIdx="1" clrIdx="0">
    <p:extLst>
      <p:ext uri="{19B8F6BF-5375-455C-9EA6-DF929625EA0E}">
        <p15:presenceInfo xmlns:p15="http://schemas.microsoft.com/office/powerpoint/2012/main" userId="ac1ce3788096011b" providerId="Windows Live"/>
      </p:ext>
    </p:extLst>
  </p:cmAuthor>
  <p:cmAuthor id="2" name="momen elshamy" initials="me" lastIdx="5" clrIdx="1">
    <p:extLst>
      <p:ext uri="{19B8F6BF-5375-455C-9EA6-DF929625EA0E}">
        <p15:presenceInfo xmlns:p15="http://schemas.microsoft.com/office/powerpoint/2012/main" userId="ad31ee44aa240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2F2F2"/>
    <a:srgbClr val="FFFFFF"/>
    <a:srgbClr val="242222"/>
    <a:srgbClr val="302E2E"/>
    <a:srgbClr val="2C343C"/>
    <a:srgbClr val="4B4B4B"/>
    <a:srgbClr val="7F8FA1"/>
    <a:srgbClr val="131F27"/>
    <a:srgbClr val="36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6707"/>
  </p:normalViewPr>
  <p:slideViewPr>
    <p:cSldViewPr snapToGrid="0" snapToObjects="1">
      <p:cViewPr varScale="1">
        <p:scale>
          <a:sx n="63" d="100"/>
          <a:sy n="63" d="100"/>
        </p:scale>
        <p:origin x="84" y="216"/>
      </p:cViewPr>
      <p:guideLst/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95ED-00FE-AF46-85DE-8E5B7C8DA4E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16A9-594D-E044-BF05-932AC9E19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6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50150D-FF2E-1544-8E85-877CF4A5EC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2534"/>
            <a:ext cx="4233917" cy="2765466"/>
          </a:xfrm>
          <a:custGeom>
            <a:avLst/>
            <a:gdLst>
              <a:gd name="connsiteX0" fmla="*/ 1418633 w 4233917"/>
              <a:gd name="connsiteY0" fmla="*/ 0 h 2765466"/>
              <a:gd name="connsiteX1" fmla="*/ 4222018 w 4233917"/>
              <a:gd name="connsiteY1" fmla="*/ 2529816 h 2765466"/>
              <a:gd name="connsiteX2" fmla="*/ 4233917 w 4233917"/>
              <a:gd name="connsiteY2" fmla="*/ 2765466 h 2765466"/>
              <a:gd name="connsiteX3" fmla="*/ 0 w 4233917"/>
              <a:gd name="connsiteY3" fmla="*/ 2765466 h 2765466"/>
              <a:gd name="connsiteX4" fmla="*/ 0 w 4233917"/>
              <a:gd name="connsiteY4" fmla="*/ 385940 h 2765466"/>
              <a:gd name="connsiteX5" fmla="*/ 75439 w 4233917"/>
              <a:gd name="connsiteY5" fmla="*/ 340110 h 2765466"/>
              <a:gd name="connsiteX6" fmla="*/ 1418633 w 4233917"/>
              <a:gd name="connsiteY6" fmla="*/ 0 h 276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917" h="2765466">
                <a:moveTo>
                  <a:pt x="1418633" y="0"/>
                </a:moveTo>
                <a:cubicBezTo>
                  <a:pt x="2877665" y="0"/>
                  <a:pt x="4077711" y="1108857"/>
                  <a:pt x="4222018" y="2529816"/>
                </a:cubicBezTo>
                <a:lnTo>
                  <a:pt x="4233917" y="2765466"/>
                </a:lnTo>
                <a:lnTo>
                  <a:pt x="0" y="2765466"/>
                </a:lnTo>
                <a:lnTo>
                  <a:pt x="0" y="385940"/>
                </a:lnTo>
                <a:lnTo>
                  <a:pt x="75439" y="340110"/>
                </a:lnTo>
                <a:cubicBezTo>
                  <a:pt x="474721" y="123207"/>
                  <a:pt x="932289" y="0"/>
                  <a:pt x="14186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5" name="Freeform: Shape 64">
            <a:extLst>
              <a:ext uri="{FF2B5EF4-FFF2-40B4-BE49-F238E27FC236}">
                <a16:creationId xmlns:a16="http://schemas.microsoft.com/office/drawing/2014/main" id="{6D8DB83D-5CD7-DA43-ADAB-6DB52C562C45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08">
            <a:extLst>
              <a:ext uri="{FF2B5EF4-FFF2-40B4-BE49-F238E27FC236}">
                <a16:creationId xmlns:a16="http://schemas.microsoft.com/office/drawing/2014/main" id="{C947339E-A0D1-CF45-97BA-1B7C114381FD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3035A5-D285-2C49-B779-45E8FD2E2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5516" y="926432"/>
            <a:ext cx="3700798" cy="2502568"/>
          </a:xfrm>
          <a:custGeom>
            <a:avLst/>
            <a:gdLst>
              <a:gd name="connsiteX0" fmla="*/ 124002 w 3700798"/>
              <a:gd name="connsiteY0" fmla="*/ 0 h 2502568"/>
              <a:gd name="connsiteX1" fmla="*/ 3576796 w 3700798"/>
              <a:gd name="connsiteY1" fmla="*/ 0 h 2502568"/>
              <a:gd name="connsiteX2" fmla="*/ 3700798 w 3700798"/>
              <a:gd name="connsiteY2" fmla="*/ 124002 h 2502568"/>
              <a:gd name="connsiteX3" fmla="*/ 3700798 w 3700798"/>
              <a:gd name="connsiteY3" fmla="*/ 2378566 h 2502568"/>
              <a:gd name="connsiteX4" fmla="*/ 3576796 w 3700798"/>
              <a:gd name="connsiteY4" fmla="*/ 2502568 h 2502568"/>
              <a:gd name="connsiteX5" fmla="*/ 124002 w 3700798"/>
              <a:gd name="connsiteY5" fmla="*/ 2502568 h 2502568"/>
              <a:gd name="connsiteX6" fmla="*/ 0 w 3700798"/>
              <a:gd name="connsiteY6" fmla="*/ 2378566 h 2502568"/>
              <a:gd name="connsiteX7" fmla="*/ 0 w 3700798"/>
              <a:gd name="connsiteY7" fmla="*/ 124002 h 2502568"/>
              <a:gd name="connsiteX8" fmla="*/ 124002 w 3700798"/>
              <a:gd name="connsiteY8" fmla="*/ 0 h 25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798" h="2502568">
                <a:moveTo>
                  <a:pt x="124002" y="0"/>
                </a:moveTo>
                <a:lnTo>
                  <a:pt x="3576796" y="0"/>
                </a:lnTo>
                <a:cubicBezTo>
                  <a:pt x="3645280" y="0"/>
                  <a:pt x="3700798" y="55518"/>
                  <a:pt x="3700798" y="124002"/>
                </a:cubicBezTo>
                <a:lnTo>
                  <a:pt x="3700798" y="2378566"/>
                </a:lnTo>
                <a:cubicBezTo>
                  <a:pt x="3700798" y="2447050"/>
                  <a:pt x="3645280" y="2502568"/>
                  <a:pt x="3576796" y="2502568"/>
                </a:cubicBezTo>
                <a:lnTo>
                  <a:pt x="124002" y="2502568"/>
                </a:lnTo>
                <a:cubicBezTo>
                  <a:pt x="55518" y="2502568"/>
                  <a:pt x="0" y="2447050"/>
                  <a:pt x="0" y="2378566"/>
                </a:cubicBezTo>
                <a:lnTo>
                  <a:pt x="0" y="124002"/>
                </a:lnTo>
                <a:cubicBezTo>
                  <a:pt x="0" y="55518"/>
                  <a:pt x="55518" y="0"/>
                  <a:pt x="1240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2537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D3ACAB-29E3-D444-A2FA-5D7F06FBD6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87379"/>
            <a:ext cx="5485112" cy="5570621"/>
          </a:xfrm>
          <a:custGeom>
            <a:avLst/>
            <a:gdLst>
              <a:gd name="connsiteX0" fmla="*/ 2155179 w 5485112"/>
              <a:gd name="connsiteY0" fmla="*/ 0 h 5570621"/>
              <a:gd name="connsiteX1" fmla="*/ 5485112 w 5485112"/>
              <a:gd name="connsiteY1" fmla="*/ 3329933 h 5570621"/>
              <a:gd name="connsiteX2" fmla="*/ 4724717 w 5485112"/>
              <a:gd name="connsiteY2" fmla="*/ 5448079 h 5570621"/>
              <a:gd name="connsiteX3" fmla="*/ 4613343 w 5485112"/>
              <a:gd name="connsiteY3" fmla="*/ 5570621 h 5570621"/>
              <a:gd name="connsiteX4" fmla="*/ 0 w 5485112"/>
              <a:gd name="connsiteY4" fmla="*/ 5570621 h 5570621"/>
              <a:gd name="connsiteX5" fmla="*/ 0 w 5485112"/>
              <a:gd name="connsiteY5" fmla="*/ 794052 h 5570621"/>
              <a:gd name="connsiteX6" fmla="*/ 37033 w 5485112"/>
              <a:gd name="connsiteY6" fmla="*/ 760395 h 5570621"/>
              <a:gd name="connsiteX7" fmla="*/ 2155179 w 5485112"/>
              <a:gd name="connsiteY7" fmla="*/ 0 h 557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112" h="5570621">
                <a:moveTo>
                  <a:pt x="2155179" y="0"/>
                </a:moveTo>
                <a:cubicBezTo>
                  <a:pt x="3994250" y="0"/>
                  <a:pt x="5485112" y="1490862"/>
                  <a:pt x="5485112" y="3329933"/>
                </a:cubicBezTo>
                <a:cubicBezTo>
                  <a:pt x="5485112" y="4134526"/>
                  <a:pt x="5199752" y="4872470"/>
                  <a:pt x="4724717" y="5448079"/>
                </a:cubicBezTo>
                <a:lnTo>
                  <a:pt x="4613343" y="5570621"/>
                </a:lnTo>
                <a:lnTo>
                  <a:pt x="0" y="5570621"/>
                </a:lnTo>
                <a:lnTo>
                  <a:pt x="0" y="794052"/>
                </a:lnTo>
                <a:lnTo>
                  <a:pt x="37033" y="760395"/>
                </a:lnTo>
                <a:cubicBezTo>
                  <a:pt x="612642" y="285361"/>
                  <a:pt x="1350586" y="0"/>
                  <a:pt x="215517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927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D4FED9-071D-F344-BF06-C512078D07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4123" y="2"/>
            <a:ext cx="4148708" cy="5955630"/>
          </a:xfrm>
          <a:custGeom>
            <a:avLst/>
            <a:gdLst>
              <a:gd name="connsiteX0" fmla="*/ 270777 w 4148708"/>
              <a:gd name="connsiteY0" fmla="*/ 0 h 5955630"/>
              <a:gd name="connsiteX1" fmla="*/ 4148708 w 4148708"/>
              <a:gd name="connsiteY1" fmla="*/ 0 h 5955630"/>
              <a:gd name="connsiteX2" fmla="*/ 4148708 w 4148708"/>
              <a:gd name="connsiteY2" fmla="*/ 5955630 h 5955630"/>
              <a:gd name="connsiteX3" fmla="*/ 4148677 w 4148708"/>
              <a:gd name="connsiteY3" fmla="*/ 5955630 h 5955630"/>
              <a:gd name="connsiteX4" fmla="*/ 3935215 w 4148708"/>
              <a:gd name="connsiteY4" fmla="*/ 5949914 h 5955630"/>
              <a:gd name="connsiteX5" fmla="*/ 0 w 4148708"/>
              <a:gd name="connsiteY5" fmla="*/ 1561856 h 5955630"/>
              <a:gd name="connsiteX6" fmla="*/ 251742 w 4148708"/>
              <a:gd name="connsiteY6" fmla="*/ 51129 h 595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8708" h="5955630">
                <a:moveTo>
                  <a:pt x="270777" y="0"/>
                </a:moveTo>
                <a:lnTo>
                  <a:pt x="4148708" y="0"/>
                </a:lnTo>
                <a:lnTo>
                  <a:pt x="4148708" y="5955630"/>
                </a:lnTo>
                <a:lnTo>
                  <a:pt x="4148677" y="5955630"/>
                </a:lnTo>
                <a:lnTo>
                  <a:pt x="3935215" y="5949914"/>
                </a:lnTo>
                <a:cubicBezTo>
                  <a:pt x="1743163" y="5832236"/>
                  <a:pt x="0" y="3912640"/>
                  <a:pt x="0" y="1561856"/>
                </a:cubicBezTo>
                <a:cubicBezTo>
                  <a:pt x="0" y="1031034"/>
                  <a:pt x="88881" y="522198"/>
                  <a:pt x="251742" y="5112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284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6F26A3D6-13ED-D94C-B961-75CC7816D9F9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108">
            <a:extLst>
              <a:ext uri="{FF2B5EF4-FFF2-40B4-BE49-F238E27FC236}">
                <a16:creationId xmlns:a16="http://schemas.microsoft.com/office/drawing/2014/main" id="{B8BCF153-393B-4748-9CB8-A02C6274644A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1005B4-1BF9-2C47-96EA-35AE74CCB80D}"/>
              </a:ext>
            </a:extLst>
          </p:cNvPr>
          <p:cNvSpPr/>
          <p:nvPr userDrawn="1"/>
        </p:nvSpPr>
        <p:spPr>
          <a:xfrm>
            <a:off x="587375" y="3303712"/>
            <a:ext cx="2970088" cy="297008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CADD9-6C9F-7B41-BEDE-11AE9B40A85A}"/>
              </a:ext>
            </a:extLst>
          </p:cNvPr>
          <p:cNvSpPr/>
          <p:nvPr userDrawn="1"/>
        </p:nvSpPr>
        <p:spPr>
          <a:xfrm>
            <a:off x="1055688" y="584200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26F66F-0BAE-6240-A748-B07E83B88753}"/>
              </a:ext>
            </a:extLst>
          </p:cNvPr>
          <p:cNvSpPr/>
          <p:nvPr userDrawn="1"/>
        </p:nvSpPr>
        <p:spPr>
          <a:xfrm>
            <a:off x="6473460" y="3819182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EDA4634-76E6-504B-8E54-A799E35FC6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873" y="724385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C1D67A-733A-2E42-88AF-EC1D4BAF0A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999" y="3473336"/>
            <a:ext cx="2630842" cy="2630840"/>
          </a:xfrm>
          <a:custGeom>
            <a:avLst/>
            <a:gdLst>
              <a:gd name="connsiteX0" fmla="*/ 1315421 w 2630842"/>
              <a:gd name="connsiteY0" fmla="*/ 0 h 2630840"/>
              <a:gd name="connsiteX1" fmla="*/ 2630842 w 2630842"/>
              <a:gd name="connsiteY1" fmla="*/ 1315420 h 2630840"/>
              <a:gd name="connsiteX2" fmla="*/ 1315421 w 2630842"/>
              <a:gd name="connsiteY2" fmla="*/ 2630840 h 2630840"/>
              <a:gd name="connsiteX3" fmla="*/ 0 w 2630842"/>
              <a:gd name="connsiteY3" fmla="*/ 1315420 h 2630840"/>
              <a:gd name="connsiteX4" fmla="*/ 1315421 w 2630842"/>
              <a:gd name="connsiteY4" fmla="*/ 0 h 26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842" h="2630840">
                <a:moveTo>
                  <a:pt x="1315421" y="0"/>
                </a:moveTo>
                <a:cubicBezTo>
                  <a:pt x="2041908" y="0"/>
                  <a:pt x="2630842" y="588934"/>
                  <a:pt x="2630842" y="1315420"/>
                </a:cubicBezTo>
                <a:cubicBezTo>
                  <a:pt x="2630842" y="2041906"/>
                  <a:pt x="2041908" y="2630840"/>
                  <a:pt x="1315421" y="2630840"/>
                </a:cubicBezTo>
                <a:cubicBezTo>
                  <a:pt x="588934" y="2630840"/>
                  <a:pt x="0" y="2041906"/>
                  <a:pt x="0" y="1315420"/>
                </a:cubicBezTo>
                <a:cubicBezTo>
                  <a:pt x="0" y="588934"/>
                  <a:pt x="588934" y="0"/>
                  <a:pt x="131542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D1E6BF6-D910-D042-A4BB-DECB830EA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13645" y="3959367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23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D49C122-FF28-9A49-8862-20C78118AB12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A07709-F068-0147-BB94-9DC330694386}"/>
              </a:ext>
            </a:extLst>
          </p:cNvPr>
          <p:cNvSpPr/>
          <p:nvPr userDrawn="1"/>
        </p:nvSpPr>
        <p:spPr>
          <a:xfrm>
            <a:off x="6872394" y="1340768"/>
            <a:ext cx="3880274" cy="4530945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3E0A54-09DB-294B-ACA0-837DB542E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5921" y="1467311"/>
            <a:ext cx="3513221" cy="3441030"/>
          </a:xfrm>
          <a:custGeom>
            <a:avLst/>
            <a:gdLst>
              <a:gd name="connsiteX0" fmla="*/ 149306 w 3513221"/>
              <a:gd name="connsiteY0" fmla="*/ 0 h 3441030"/>
              <a:gd name="connsiteX1" fmla="*/ 3363915 w 3513221"/>
              <a:gd name="connsiteY1" fmla="*/ 0 h 3441030"/>
              <a:gd name="connsiteX2" fmla="*/ 3513221 w 3513221"/>
              <a:gd name="connsiteY2" fmla="*/ 149306 h 3441030"/>
              <a:gd name="connsiteX3" fmla="*/ 3513221 w 3513221"/>
              <a:gd name="connsiteY3" fmla="*/ 3291724 h 3441030"/>
              <a:gd name="connsiteX4" fmla="*/ 3363915 w 3513221"/>
              <a:gd name="connsiteY4" fmla="*/ 3441030 h 3441030"/>
              <a:gd name="connsiteX5" fmla="*/ 149306 w 3513221"/>
              <a:gd name="connsiteY5" fmla="*/ 3441030 h 3441030"/>
              <a:gd name="connsiteX6" fmla="*/ 0 w 3513221"/>
              <a:gd name="connsiteY6" fmla="*/ 3291724 h 3441030"/>
              <a:gd name="connsiteX7" fmla="*/ 0 w 3513221"/>
              <a:gd name="connsiteY7" fmla="*/ 149306 h 3441030"/>
              <a:gd name="connsiteX8" fmla="*/ 149306 w 3513221"/>
              <a:gd name="connsiteY8" fmla="*/ 0 h 344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221" h="3441030">
                <a:moveTo>
                  <a:pt x="149306" y="0"/>
                </a:moveTo>
                <a:lnTo>
                  <a:pt x="3363915" y="0"/>
                </a:lnTo>
                <a:cubicBezTo>
                  <a:pt x="3446374" y="0"/>
                  <a:pt x="3513221" y="66847"/>
                  <a:pt x="3513221" y="149306"/>
                </a:cubicBezTo>
                <a:lnTo>
                  <a:pt x="3513221" y="3291724"/>
                </a:lnTo>
                <a:cubicBezTo>
                  <a:pt x="3513221" y="3374183"/>
                  <a:pt x="3446374" y="3441030"/>
                  <a:pt x="3363915" y="3441030"/>
                </a:cubicBezTo>
                <a:lnTo>
                  <a:pt x="149306" y="3441030"/>
                </a:lnTo>
                <a:cubicBezTo>
                  <a:pt x="66847" y="3441030"/>
                  <a:pt x="0" y="3374183"/>
                  <a:pt x="0" y="3291724"/>
                </a:cubicBezTo>
                <a:lnTo>
                  <a:pt x="0" y="149306"/>
                </a:lnTo>
                <a:cubicBezTo>
                  <a:pt x="0" y="66847"/>
                  <a:pt x="66847" y="0"/>
                  <a:pt x="14930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5240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1F03671-ADCB-144A-B742-62CAF5C0413F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6BCB5A04-414C-4548-8015-D743F9B3530C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pie">
            <a:avLst>
              <a:gd name="adj1" fmla="val 7489361"/>
              <a:gd name="adj2" fmla="val 16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5B1F2-06D8-C34B-8EC7-B795CB7D76E7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69CEB28D-FA7A-3344-B8F3-D64335D0C688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pie">
            <a:avLst>
              <a:gd name="adj1" fmla="val 6194339"/>
              <a:gd name="adj2" fmla="val 1951648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AF7ED-A197-EF48-A567-630228642754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F9822910-B1EC-7442-A7B5-A6BD55A78B27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pie">
            <a:avLst>
              <a:gd name="adj1" fmla="val 2816396"/>
              <a:gd name="adj2" fmla="val 18483045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FAE8E3C-640D-5543-A64E-CF4BC4502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087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09D816-DC21-A149-B6EF-FFC4F83EB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9441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8A0758F-CCA3-EC4F-BC32-570B704055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795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43107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D10510-729D-3641-A4B5-EF9EE5F74F12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B7DB624A-D339-CA4D-9983-5E540432A676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pie">
            <a:avLst>
              <a:gd name="adj1" fmla="val 9288258"/>
              <a:gd name="adj2" fmla="val 229784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A42D2-23D2-B845-8CEB-48299AB7067E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1848F922-53F9-B548-A23A-C2833C516C2C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pie">
            <a:avLst>
              <a:gd name="adj1" fmla="val 5452882"/>
              <a:gd name="adj2" fmla="val 1854043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0AEC9D-73C8-FF48-B31D-6A3FB1ACEA55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C1E43703-525A-EF4A-9572-0F9A858FA877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pie">
            <a:avLst>
              <a:gd name="adj1" fmla="val 6702871"/>
              <a:gd name="adj2" fmla="val 20362323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353EB6-8FA4-D44E-8BA9-357DE712C265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C6620453-B3B3-1142-8D1C-210639F9586F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pie">
            <a:avLst>
              <a:gd name="adj1" fmla="val 3368644"/>
              <a:gd name="adj2" fmla="val 17248885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BBB19B8-8F57-124E-94E4-A2A4B3826C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084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630F743-62F3-714D-AF74-049D3F065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8222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B56616-F480-A946-8DC2-60FD131A7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3946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B00D20F-D4BE-2744-BF44-0C725A75CF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6809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89308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A65EE35B-0E1E-CC4A-BFA1-08B7F65D1333}"/>
              </a:ext>
            </a:extLst>
          </p:cNvPr>
          <p:cNvSpPr/>
          <p:nvPr userDrawn="1"/>
        </p:nvSpPr>
        <p:spPr>
          <a:xfrm flipH="1" flipV="1">
            <a:off x="1" y="3893129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99FBC2B-D4C2-1C45-9C7C-86F7058F59F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781662" cy="4856205"/>
          </a:xfrm>
          <a:custGeom>
            <a:avLst/>
            <a:gdLst>
              <a:gd name="connsiteX0" fmla="*/ 4583961 w 5450178"/>
              <a:gd name="connsiteY0" fmla="*/ 0 h 5535143"/>
              <a:gd name="connsiteX1" fmla="*/ 0 w 5450178"/>
              <a:gd name="connsiteY1" fmla="*/ 0 h 5535143"/>
              <a:gd name="connsiteX2" fmla="*/ 0 w 5450178"/>
              <a:gd name="connsiteY2" fmla="*/ 4746148 h 5535143"/>
              <a:gd name="connsiteX3" fmla="*/ 36797 w 5450178"/>
              <a:gd name="connsiteY3" fmla="*/ 4779591 h 5535143"/>
              <a:gd name="connsiteX4" fmla="*/ 2141453 w 5450178"/>
              <a:gd name="connsiteY4" fmla="*/ 5535143 h 5535143"/>
              <a:gd name="connsiteX5" fmla="*/ 5450178 w 5450178"/>
              <a:gd name="connsiteY5" fmla="*/ 2226418 h 5535143"/>
              <a:gd name="connsiteX6" fmla="*/ 4694626 w 5450178"/>
              <a:gd name="connsiteY6" fmla="*/ 121762 h 553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35143">
                <a:moveTo>
                  <a:pt x="4583961" y="0"/>
                </a:moveTo>
                <a:lnTo>
                  <a:pt x="0" y="0"/>
                </a:lnTo>
                <a:lnTo>
                  <a:pt x="0" y="4746148"/>
                </a:lnTo>
                <a:lnTo>
                  <a:pt x="36797" y="4779591"/>
                </a:lnTo>
                <a:cubicBezTo>
                  <a:pt x="608740" y="5251600"/>
                  <a:pt x="1341984" y="5535143"/>
                  <a:pt x="2141453" y="5535143"/>
                </a:cubicBezTo>
                <a:cubicBezTo>
                  <a:pt x="3968811" y="5535143"/>
                  <a:pt x="5450178" y="4053776"/>
                  <a:pt x="5450178" y="2226418"/>
                </a:cubicBezTo>
                <a:cubicBezTo>
                  <a:pt x="5450178" y="1426949"/>
                  <a:pt x="5166635" y="693705"/>
                  <a:pt x="4694626" y="121762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341A4BA-8303-F544-AF9A-49D074D5781D}"/>
              </a:ext>
            </a:extLst>
          </p:cNvPr>
          <p:cNvSpPr>
            <a:spLocks noChangeAspect="1"/>
          </p:cNvSpPr>
          <p:nvPr userDrawn="1"/>
        </p:nvSpPr>
        <p:spPr>
          <a:xfrm>
            <a:off x="-1083210" y="-1000897"/>
            <a:ext cx="6042454" cy="6042454"/>
          </a:xfrm>
          <a:prstGeom prst="arc">
            <a:avLst>
              <a:gd name="adj1" fmla="val 20514360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968D-5EC4-8444-9A9C-4FAF054C0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526153" cy="4596713"/>
          </a:xfrm>
          <a:custGeom>
            <a:avLst/>
            <a:gdLst>
              <a:gd name="connsiteX0" fmla="*/ 0 w 5390016"/>
              <a:gd name="connsiteY0" fmla="*/ 0 h 5474043"/>
              <a:gd name="connsiteX1" fmla="*/ 4533361 w 5390016"/>
              <a:gd name="connsiteY1" fmla="*/ 0 h 5474043"/>
              <a:gd name="connsiteX2" fmla="*/ 4642804 w 5390016"/>
              <a:gd name="connsiteY2" fmla="*/ 120418 h 5474043"/>
              <a:gd name="connsiteX3" fmla="*/ 5390016 w 5390016"/>
              <a:gd name="connsiteY3" fmla="*/ 2201842 h 5474043"/>
              <a:gd name="connsiteX4" fmla="*/ 2117815 w 5390016"/>
              <a:gd name="connsiteY4" fmla="*/ 5474043 h 5474043"/>
              <a:gd name="connsiteX5" fmla="*/ 36391 w 5390016"/>
              <a:gd name="connsiteY5" fmla="*/ 4726831 h 5474043"/>
              <a:gd name="connsiteX6" fmla="*/ 0 w 5390016"/>
              <a:gd name="connsiteY6" fmla="*/ 4693758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0016" h="5474043">
                <a:moveTo>
                  <a:pt x="0" y="0"/>
                </a:moveTo>
                <a:lnTo>
                  <a:pt x="4533361" y="0"/>
                </a:lnTo>
                <a:lnTo>
                  <a:pt x="4642804" y="120418"/>
                </a:lnTo>
                <a:cubicBezTo>
                  <a:pt x="5109603" y="686048"/>
                  <a:pt x="5390016" y="1411198"/>
                  <a:pt x="5390016" y="2201842"/>
                </a:cubicBezTo>
                <a:cubicBezTo>
                  <a:pt x="5390016" y="4009028"/>
                  <a:pt x="3925001" y="5474043"/>
                  <a:pt x="2117815" y="5474043"/>
                </a:cubicBezTo>
                <a:cubicBezTo>
                  <a:pt x="1327171" y="5474043"/>
                  <a:pt x="602021" y="5193630"/>
                  <a:pt x="36391" y="4726831"/>
                </a:cubicBezTo>
                <a:lnTo>
                  <a:pt x="0" y="469375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7367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57700BCD-2784-7C4C-9A44-CF19447DA4B6}"/>
              </a:ext>
            </a:extLst>
          </p:cNvPr>
          <p:cNvSpPr/>
          <p:nvPr userDrawn="1"/>
        </p:nvSpPr>
        <p:spPr>
          <a:xfrm>
            <a:off x="7940768" y="0"/>
            <a:ext cx="4251232" cy="3888515"/>
          </a:xfrm>
          <a:custGeom>
            <a:avLst/>
            <a:gdLst>
              <a:gd name="connsiteX0" fmla="*/ 335545 w 4251232"/>
              <a:gd name="connsiteY0" fmla="*/ 0 h 3888515"/>
              <a:gd name="connsiteX1" fmla="*/ 4251232 w 4251232"/>
              <a:gd name="connsiteY1" fmla="*/ 0 h 3888515"/>
              <a:gd name="connsiteX2" fmla="*/ 4251232 w 4251232"/>
              <a:gd name="connsiteY2" fmla="*/ 3307200 h 3888515"/>
              <a:gd name="connsiteX3" fmla="*/ 4070054 w 4251232"/>
              <a:gd name="connsiteY3" fmla="*/ 3442683 h 3888515"/>
              <a:gd name="connsiteX4" fmla="*/ 2610499 w 4251232"/>
              <a:gd name="connsiteY4" fmla="*/ 3888515 h 3888515"/>
              <a:gd name="connsiteX5" fmla="*/ 0 w 4251232"/>
              <a:gd name="connsiteY5" fmla="*/ 1278016 h 3888515"/>
              <a:gd name="connsiteX6" fmla="*/ 315073 w 4251232"/>
              <a:gd name="connsiteY6" fmla="*/ 33697 h 38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1232" h="3888515">
                <a:moveTo>
                  <a:pt x="335545" y="0"/>
                </a:moveTo>
                <a:lnTo>
                  <a:pt x="4251232" y="0"/>
                </a:lnTo>
                <a:lnTo>
                  <a:pt x="4251232" y="3307200"/>
                </a:lnTo>
                <a:lnTo>
                  <a:pt x="4070054" y="3442683"/>
                </a:lnTo>
                <a:cubicBezTo>
                  <a:pt x="3653416" y="3724158"/>
                  <a:pt x="3151151" y="3888515"/>
                  <a:pt x="2610499" y="3888515"/>
                </a:cubicBezTo>
                <a:cubicBezTo>
                  <a:pt x="1168760" y="3888515"/>
                  <a:pt x="0" y="2719755"/>
                  <a:pt x="0" y="1278016"/>
                </a:cubicBezTo>
                <a:cubicBezTo>
                  <a:pt x="0" y="827473"/>
                  <a:pt x="114137" y="403587"/>
                  <a:pt x="315073" y="3369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502B45-A809-3B41-B2D2-6F2619099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8086" y="0"/>
            <a:ext cx="4013914" cy="3651197"/>
          </a:xfrm>
          <a:custGeom>
            <a:avLst/>
            <a:gdLst>
              <a:gd name="connsiteX0" fmla="*/ 375624 w 4013914"/>
              <a:gd name="connsiteY0" fmla="*/ 0 h 3651197"/>
              <a:gd name="connsiteX1" fmla="*/ 4013914 w 4013914"/>
              <a:gd name="connsiteY1" fmla="*/ 0 h 3651197"/>
              <a:gd name="connsiteX2" fmla="*/ 4013914 w 4013914"/>
              <a:gd name="connsiteY2" fmla="*/ 2990063 h 3651197"/>
              <a:gd name="connsiteX3" fmla="*/ 3882745 w 4013914"/>
              <a:gd name="connsiteY3" fmla="*/ 3109278 h 3651197"/>
              <a:gd name="connsiteX4" fmla="*/ 2373181 w 4013914"/>
              <a:gd name="connsiteY4" fmla="*/ 3651197 h 3651197"/>
              <a:gd name="connsiteX5" fmla="*/ 0 w 4013914"/>
              <a:gd name="connsiteY5" fmla="*/ 1278016 h 3651197"/>
              <a:gd name="connsiteX6" fmla="*/ 286430 w 4013914"/>
              <a:gd name="connsiteY6" fmla="*/ 146817 h 365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914" h="3651197">
                <a:moveTo>
                  <a:pt x="375624" y="0"/>
                </a:moveTo>
                <a:lnTo>
                  <a:pt x="4013914" y="0"/>
                </a:lnTo>
                <a:lnTo>
                  <a:pt x="4013914" y="2990063"/>
                </a:lnTo>
                <a:lnTo>
                  <a:pt x="3882745" y="3109278"/>
                </a:lnTo>
                <a:cubicBezTo>
                  <a:pt x="3472519" y="3447826"/>
                  <a:pt x="2946600" y="3651197"/>
                  <a:pt x="2373181" y="3651197"/>
                </a:cubicBezTo>
                <a:cubicBezTo>
                  <a:pt x="1062509" y="3651197"/>
                  <a:pt x="0" y="2588688"/>
                  <a:pt x="0" y="1278016"/>
                </a:cubicBezTo>
                <a:cubicBezTo>
                  <a:pt x="0" y="868431"/>
                  <a:pt x="103761" y="483081"/>
                  <a:pt x="286430" y="146817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68FB6-8534-CD48-9A83-2E37EA14E505}"/>
              </a:ext>
            </a:extLst>
          </p:cNvPr>
          <p:cNvGrpSpPr/>
          <p:nvPr userDrawn="1"/>
        </p:nvGrpSpPr>
        <p:grpSpPr>
          <a:xfrm flipH="1" flipV="1">
            <a:off x="9626599" y="4292600"/>
            <a:ext cx="2565400" cy="2565400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FE135B3D-5B81-E349-91FE-B94B5B8E9C0A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A42191B9-E3A1-FA4C-B104-16911D23D9BB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4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EA27C6-F96D-BA4C-B4B4-43A24E99BE95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BF98FB7-2B56-8343-8C62-3DDB30B702F6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BB0B3A9-9D82-E44E-970B-D378CD5E002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F84F909-4FE3-D442-96FC-9B8896A76B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F253532-88A6-1346-97EC-BC4C3E4BDA7A}"/>
              </a:ext>
            </a:extLst>
          </p:cNvPr>
          <p:cNvSpPr/>
          <p:nvPr userDrawn="1"/>
        </p:nvSpPr>
        <p:spPr>
          <a:xfrm flipH="1">
            <a:off x="2712606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B1A54AC-1C06-EA46-8F75-2CC5B96A7F05}"/>
              </a:ext>
            </a:extLst>
          </p:cNvPr>
          <p:cNvSpPr/>
          <p:nvPr userDrawn="1"/>
        </p:nvSpPr>
        <p:spPr>
          <a:xfrm flipH="1">
            <a:off x="5425213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16604E5-5667-294C-8910-E4A9F2561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3230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E16B145-C039-8442-AADF-D76259DBB6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2798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3576F50-3A9B-DC4F-8B0E-72942B0A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3230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4108F08B-337E-B04B-A5C7-F0B9E79AD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92798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BE33880-A562-284D-B6A0-3BC7CBC9AAB5}"/>
              </a:ext>
            </a:extLst>
          </p:cNvPr>
          <p:cNvSpPr/>
          <p:nvPr userDrawn="1"/>
        </p:nvSpPr>
        <p:spPr>
          <a:xfrm flipV="1">
            <a:off x="0" y="0"/>
            <a:ext cx="4547286" cy="4547286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60400" dir="2700000" sx="76000" sy="76000" algn="tl" rotWithShape="0">
              <a:schemeClr val="tx1">
                <a:alpha val="214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E993A30-29CF-8745-87C9-526F946B1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687" y="871211"/>
            <a:ext cx="4554280" cy="2557789"/>
          </a:xfrm>
          <a:custGeom>
            <a:avLst/>
            <a:gdLst>
              <a:gd name="connsiteX0" fmla="*/ 130371 w 4554280"/>
              <a:gd name="connsiteY0" fmla="*/ 0 h 2557789"/>
              <a:gd name="connsiteX1" fmla="*/ 4423909 w 4554280"/>
              <a:gd name="connsiteY1" fmla="*/ 0 h 2557789"/>
              <a:gd name="connsiteX2" fmla="*/ 4554280 w 4554280"/>
              <a:gd name="connsiteY2" fmla="*/ 130371 h 2557789"/>
              <a:gd name="connsiteX3" fmla="*/ 4554280 w 4554280"/>
              <a:gd name="connsiteY3" fmla="*/ 2427418 h 2557789"/>
              <a:gd name="connsiteX4" fmla="*/ 4423909 w 4554280"/>
              <a:gd name="connsiteY4" fmla="*/ 2557789 h 2557789"/>
              <a:gd name="connsiteX5" fmla="*/ 130371 w 4554280"/>
              <a:gd name="connsiteY5" fmla="*/ 2557789 h 2557789"/>
              <a:gd name="connsiteX6" fmla="*/ 0 w 4554280"/>
              <a:gd name="connsiteY6" fmla="*/ 2427418 h 2557789"/>
              <a:gd name="connsiteX7" fmla="*/ 0 w 4554280"/>
              <a:gd name="connsiteY7" fmla="*/ 130371 h 2557789"/>
              <a:gd name="connsiteX8" fmla="*/ 130371 w 4554280"/>
              <a:gd name="connsiteY8" fmla="*/ 0 h 255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4280" h="2557789">
                <a:moveTo>
                  <a:pt x="130371" y="0"/>
                </a:moveTo>
                <a:lnTo>
                  <a:pt x="4423909" y="0"/>
                </a:lnTo>
                <a:cubicBezTo>
                  <a:pt x="4495911" y="0"/>
                  <a:pt x="4554280" y="58369"/>
                  <a:pt x="4554280" y="130371"/>
                </a:cubicBezTo>
                <a:lnTo>
                  <a:pt x="4554280" y="2427418"/>
                </a:lnTo>
                <a:cubicBezTo>
                  <a:pt x="4554280" y="2499420"/>
                  <a:pt x="4495911" y="2557789"/>
                  <a:pt x="4423909" y="2557789"/>
                </a:cubicBezTo>
                <a:lnTo>
                  <a:pt x="130371" y="2557789"/>
                </a:lnTo>
                <a:cubicBezTo>
                  <a:pt x="58369" y="2557789"/>
                  <a:pt x="0" y="2499420"/>
                  <a:pt x="0" y="2427418"/>
                </a:cubicBezTo>
                <a:lnTo>
                  <a:pt x="0" y="130371"/>
                </a:lnTo>
                <a:cubicBezTo>
                  <a:pt x="0" y="58369"/>
                  <a:pt x="58369" y="0"/>
                  <a:pt x="1303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1268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5A2B90-CC36-0A40-A779-D025D8E1699B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C729A01-4FF9-FE41-9221-6EE56240ECE7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E4359DAE-86E3-694B-AA09-C6E18BC4CC28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AC84A-6FE0-4348-9EA3-DE11D496159C}"/>
              </a:ext>
            </a:extLst>
          </p:cNvPr>
          <p:cNvGrpSpPr/>
          <p:nvPr userDrawn="1"/>
        </p:nvGrpSpPr>
        <p:grpSpPr>
          <a:xfrm flipH="1" flipV="1">
            <a:off x="10134599" y="4800600"/>
            <a:ext cx="2057400" cy="205740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60D0C89A-7AFC-8B4A-89C3-7DEC355081F5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CCFD374D-8E40-3F49-BF43-8B6FBDA99B66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668E60-B03B-4946-8991-D1DF919DD57C}"/>
              </a:ext>
            </a:extLst>
          </p:cNvPr>
          <p:cNvSpPr/>
          <p:nvPr userDrawn="1"/>
        </p:nvSpPr>
        <p:spPr>
          <a:xfrm>
            <a:off x="1055688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495DF1-F139-A44B-B768-863B57217FC4}"/>
              </a:ext>
            </a:extLst>
          </p:cNvPr>
          <p:cNvSpPr/>
          <p:nvPr userDrawn="1"/>
        </p:nvSpPr>
        <p:spPr>
          <a:xfrm>
            <a:off x="1055688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06D184-622B-524E-B23C-FCD037B67FC8}"/>
              </a:ext>
            </a:extLst>
          </p:cNvPr>
          <p:cNvSpPr/>
          <p:nvPr userDrawn="1"/>
        </p:nvSpPr>
        <p:spPr>
          <a:xfrm>
            <a:off x="1193574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7D771-5E65-A845-A4F3-0CB7DDE1AAD2}"/>
              </a:ext>
            </a:extLst>
          </p:cNvPr>
          <p:cNvCxnSpPr>
            <a:cxnSpLocks/>
          </p:cNvCxnSpPr>
          <p:nvPr userDrawn="1"/>
        </p:nvCxnSpPr>
        <p:spPr>
          <a:xfrm>
            <a:off x="1318768" y="4836392"/>
            <a:ext cx="2389146" cy="0"/>
          </a:xfrm>
          <a:prstGeom prst="line">
            <a:avLst/>
          </a:prstGeom>
          <a:ln w="25400" cap="rnd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98404-F5AF-634A-86F2-DA9D164B21F5}"/>
              </a:ext>
            </a:extLst>
          </p:cNvPr>
          <p:cNvSpPr/>
          <p:nvPr userDrawn="1"/>
        </p:nvSpPr>
        <p:spPr>
          <a:xfrm>
            <a:off x="8221006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1724E9-BDB0-2D4C-854D-4A8C5A669971}"/>
              </a:ext>
            </a:extLst>
          </p:cNvPr>
          <p:cNvSpPr/>
          <p:nvPr userDrawn="1"/>
        </p:nvSpPr>
        <p:spPr>
          <a:xfrm>
            <a:off x="8221006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05E0D1-AAD1-C14F-ABCA-AB1B3E8B7038}"/>
              </a:ext>
            </a:extLst>
          </p:cNvPr>
          <p:cNvSpPr/>
          <p:nvPr userDrawn="1"/>
        </p:nvSpPr>
        <p:spPr>
          <a:xfrm>
            <a:off x="8358892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15CC4-8099-984A-9B15-FDACF0FAD373}"/>
              </a:ext>
            </a:extLst>
          </p:cNvPr>
          <p:cNvCxnSpPr>
            <a:cxnSpLocks/>
          </p:cNvCxnSpPr>
          <p:nvPr userDrawn="1"/>
        </p:nvCxnSpPr>
        <p:spPr>
          <a:xfrm>
            <a:off x="8484086" y="4836392"/>
            <a:ext cx="2389146" cy="0"/>
          </a:xfrm>
          <a:prstGeom prst="line">
            <a:avLst/>
          </a:prstGeom>
          <a:ln w="254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D236F-BAD2-754E-8D85-B794CE54333F}"/>
              </a:ext>
            </a:extLst>
          </p:cNvPr>
          <p:cNvSpPr/>
          <p:nvPr userDrawn="1"/>
        </p:nvSpPr>
        <p:spPr>
          <a:xfrm>
            <a:off x="4638347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3FBE3D-33C9-B84F-A900-21569257B2C4}"/>
              </a:ext>
            </a:extLst>
          </p:cNvPr>
          <p:cNvSpPr/>
          <p:nvPr userDrawn="1"/>
        </p:nvSpPr>
        <p:spPr>
          <a:xfrm>
            <a:off x="4638347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BA3876-F089-AD48-A480-F2D05961F3E7}"/>
              </a:ext>
            </a:extLst>
          </p:cNvPr>
          <p:cNvSpPr/>
          <p:nvPr userDrawn="1"/>
        </p:nvSpPr>
        <p:spPr>
          <a:xfrm>
            <a:off x="4776233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D3D63-C84B-354E-B3D9-CD3B5F86BE92}"/>
              </a:ext>
            </a:extLst>
          </p:cNvPr>
          <p:cNvCxnSpPr>
            <a:cxnSpLocks/>
          </p:cNvCxnSpPr>
          <p:nvPr userDrawn="1"/>
        </p:nvCxnSpPr>
        <p:spPr>
          <a:xfrm>
            <a:off x="4901427" y="4836392"/>
            <a:ext cx="2389146" cy="0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B3B7CF2-79F3-B04F-8B24-5067BBA3F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3574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38123F3-202C-1744-9A82-84107CFBB7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6233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3B83A47-990C-964E-B3B9-D32D821859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58892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535112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BD4DFB-434C-1347-9DFA-09A41109E094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894E17-5328-2544-A7FD-3FEE70478FDD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2EC5502-99C3-7149-BC56-9AB53493989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0">
            <a:extLst>
              <a:ext uri="{FF2B5EF4-FFF2-40B4-BE49-F238E27FC236}">
                <a16:creationId xmlns:a16="http://schemas.microsoft.com/office/drawing/2014/main" id="{5972E2D9-A6EF-434B-AB28-1274C6C12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5858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65F2B956-DEFF-C142-B89F-0BC6FCF4E4E4}"/>
              </a:ext>
            </a:extLst>
          </p:cNvPr>
          <p:cNvSpPr/>
          <p:nvPr/>
        </p:nvSpPr>
        <p:spPr>
          <a:xfrm flipH="1">
            <a:off x="0" y="0"/>
            <a:ext cx="7315200" cy="6578598"/>
          </a:xfrm>
          <a:custGeom>
            <a:avLst/>
            <a:gdLst>
              <a:gd name="connsiteX0" fmla="*/ 774215 w 7315200"/>
              <a:gd name="connsiteY0" fmla="*/ 0 h 6578598"/>
              <a:gd name="connsiteX1" fmla="*/ 7315200 w 7315200"/>
              <a:gd name="connsiteY1" fmla="*/ 0 h 6578598"/>
              <a:gd name="connsiteX2" fmla="*/ 7315200 w 7315200"/>
              <a:gd name="connsiteY2" fmla="*/ 5133983 h 6578598"/>
              <a:gd name="connsiteX3" fmla="*/ 7111124 w 7315200"/>
              <a:gd name="connsiteY3" fmla="*/ 5358523 h 6578598"/>
              <a:gd name="connsiteX4" fmla="*/ 4165600 w 7315200"/>
              <a:gd name="connsiteY4" fmla="*/ 6578598 h 6578598"/>
              <a:gd name="connsiteX5" fmla="*/ 0 w 7315200"/>
              <a:gd name="connsiteY5" fmla="*/ 2413000 h 6578598"/>
              <a:gd name="connsiteX6" fmla="*/ 711419 w 7315200"/>
              <a:gd name="connsiteY6" fmla="*/ 83975 h 657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578598">
                <a:moveTo>
                  <a:pt x="774215" y="0"/>
                </a:moveTo>
                <a:lnTo>
                  <a:pt x="7315200" y="0"/>
                </a:lnTo>
                <a:lnTo>
                  <a:pt x="7315200" y="5133983"/>
                </a:lnTo>
                <a:lnTo>
                  <a:pt x="7111124" y="5358523"/>
                </a:lnTo>
                <a:cubicBezTo>
                  <a:pt x="6357299" y="6112348"/>
                  <a:pt x="5315898" y="6578598"/>
                  <a:pt x="4165600" y="6578598"/>
                </a:cubicBezTo>
                <a:cubicBezTo>
                  <a:pt x="1865003" y="6578598"/>
                  <a:pt x="0" y="4713596"/>
                  <a:pt x="0" y="2413000"/>
                </a:cubicBezTo>
                <a:cubicBezTo>
                  <a:pt x="0" y="1550277"/>
                  <a:pt x="262266" y="748809"/>
                  <a:pt x="711419" y="8397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D28121F-0865-A644-813B-8D6824A1C265}"/>
              </a:ext>
            </a:extLst>
          </p:cNvPr>
          <p:cNvSpPr/>
          <p:nvPr/>
        </p:nvSpPr>
        <p:spPr>
          <a:xfrm flipH="1">
            <a:off x="815820" y="0"/>
            <a:ext cx="6893906" cy="5827589"/>
          </a:xfrm>
          <a:custGeom>
            <a:avLst/>
            <a:gdLst>
              <a:gd name="connsiteX0" fmla="*/ 868270 w 6893906"/>
              <a:gd name="connsiteY0" fmla="*/ 0 h 5827589"/>
              <a:gd name="connsiteX1" fmla="*/ 6025636 w 6893906"/>
              <a:gd name="connsiteY1" fmla="*/ 0 h 5827589"/>
              <a:gd name="connsiteX2" fmla="*/ 6106790 w 6893906"/>
              <a:gd name="connsiteY2" fmla="*/ 90831 h 5827589"/>
              <a:gd name="connsiteX3" fmla="*/ 6893906 w 6893906"/>
              <a:gd name="connsiteY3" fmla="*/ 2321212 h 5827589"/>
              <a:gd name="connsiteX4" fmla="*/ 3446953 w 6893906"/>
              <a:gd name="connsiteY4" fmla="*/ 5827589 h 5827589"/>
              <a:gd name="connsiteX5" fmla="*/ 0 w 6893906"/>
              <a:gd name="connsiteY5" fmla="*/ 2321212 h 5827589"/>
              <a:gd name="connsiteX6" fmla="*/ 787117 w 6893906"/>
              <a:gd name="connsiteY6" fmla="*/ 90831 h 582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3906" h="5827589">
                <a:moveTo>
                  <a:pt x="868270" y="0"/>
                </a:moveTo>
                <a:lnTo>
                  <a:pt x="6025636" y="0"/>
                </a:lnTo>
                <a:lnTo>
                  <a:pt x="6106790" y="90831"/>
                </a:lnTo>
                <a:cubicBezTo>
                  <a:pt x="6598518" y="696939"/>
                  <a:pt x="6893906" y="1473985"/>
                  <a:pt x="6893906" y="2321212"/>
                </a:cubicBezTo>
                <a:cubicBezTo>
                  <a:pt x="6893906" y="4257731"/>
                  <a:pt x="5350653" y="5827589"/>
                  <a:pt x="3446953" y="5827589"/>
                </a:cubicBezTo>
                <a:cubicBezTo>
                  <a:pt x="1543253" y="5827589"/>
                  <a:pt x="0" y="4257731"/>
                  <a:pt x="0" y="2321212"/>
                </a:cubicBezTo>
                <a:cubicBezTo>
                  <a:pt x="0" y="1473985"/>
                  <a:pt x="295389" y="696939"/>
                  <a:pt x="787117" y="908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77647" dir="5400000" sx="90000" sy="9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07EA4-861E-9F4D-83D7-9CE9B00FBF5B}"/>
              </a:ext>
            </a:extLst>
          </p:cNvPr>
          <p:cNvSpPr/>
          <p:nvPr/>
        </p:nvSpPr>
        <p:spPr>
          <a:xfrm flipH="1">
            <a:off x="734364" y="378658"/>
            <a:ext cx="5523931" cy="552393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14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8B1AAC-92D9-A24C-94C3-C20839F953F3}"/>
              </a:ext>
            </a:extLst>
          </p:cNvPr>
          <p:cNvSpPr/>
          <p:nvPr/>
        </p:nvSpPr>
        <p:spPr>
          <a:xfrm flipH="1">
            <a:off x="5844394" y="4707166"/>
            <a:ext cx="896740" cy="89673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45DDC0-1723-D344-BD00-2E53F184A666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10" name="Freeform: Shape 64">
              <a:extLst>
                <a:ext uri="{FF2B5EF4-FFF2-40B4-BE49-F238E27FC236}">
                  <a16:creationId xmlns:a16="http://schemas.microsoft.com/office/drawing/2014/main" id="{C819E71C-C79F-D942-89E8-6753A110EFC2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8">
              <a:extLst>
                <a:ext uri="{FF2B5EF4-FFF2-40B4-BE49-F238E27FC236}">
                  <a16:creationId xmlns:a16="http://schemas.microsoft.com/office/drawing/2014/main" id="{1BA9702C-122C-A446-B7C0-8B67FB0EC010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C4635D-4E12-5B4E-BE82-77BC481AD99A}"/>
              </a:ext>
            </a:extLst>
          </p:cNvPr>
          <p:cNvGrpSpPr/>
          <p:nvPr userDrawn="1"/>
        </p:nvGrpSpPr>
        <p:grpSpPr>
          <a:xfrm flipH="1" flipV="1">
            <a:off x="9498227" y="4164228"/>
            <a:ext cx="2693772" cy="2693772"/>
            <a:chOff x="1" y="0"/>
            <a:chExt cx="2964871" cy="2964871"/>
          </a:xfrm>
        </p:grpSpPr>
        <p:sp>
          <p:nvSpPr>
            <p:cNvPr id="13" name="Freeform: Shape 64">
              <a:extLst>
                <a:ext uri="{FF2B5EF4-FFF2-40B4-BE49-F238E27FC236}">
                  <a16:creationId xmlns:a16="http://schemas.microsoft.com/office/drawing/2014/main" id="{68499B38-C4D2-1849-BBFC-50E016D44C63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08">
              <a:extLst>
                <a:ext uri="{FF2B5EF4-FFF2-40B4-BE49-F238E27FC236}">
                  <a16:creationId xmlns:a16="http://schemas.microsoft.com/office/drawing/2014/main" id="{F0DCD388-A03C-DF46-ABD6-E9B2FD69435C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CFC3E66A-D514-244E-9751-CDBFC1C91724}"/>
              </a:ext>
            </a:extLst>
          </p:cNvPr>
          <p:cNvSpPr>
            <a:spLocks noChangeAspect="1"/>
          </p:cNvSpPr>
          <p:nvPr userDrawn="1"/>
        </p:nvSpPr>
        <p:spPr>
          <a:xfrm>
            <a:off x="9842500" y="-243806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09E24-1594-AC43-BC07-4A1BA237CBAE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9842500" y="442688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17" name="Graphic 57">
            <a:extLst>
              <a:ext uri="{FF2B5EF4-FFF2-40B4-BE49-F238E27FC236}">
                <a16:creationId xmlns:a16="http://schemas.microsoft.com/office/drawing/2014/main" id="{269CB14B-9C9A-E643-BC21-9EF60DB7393E}"/>
              </a:ext>
            </a:extLst>
          </p:cNvPr>
          <p:cNvGrpSpPr/>
          <p:nvPr userDrawn="1"/>
        </p:nvGrpSpPr>
        <p:grpSpPr>
          <a:xfrm>
            <a:off x="6096000" y="584200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A0ADB95-71CE-F64E-A259-E4EFEFB8558C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E8329C8-6524-D649-B311-D07E7187DBE4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04712C-DD44-454F-8037-817B2AAC99FB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1FB890-0807-E948-9D8F-1E752F095299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DC91A7B-8402-7C49-A7B3-66D0C4884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5451" y="629746"/>
            <a:ext cx="5021756" cy="5021756"/>
          </a:xfrm>
          <a:custGeom>
            <a:avLst/>
            <a:gdLst>
              <a:gd name="connsiteX0" fmla="*/ 2510878 w 5021756"/>
              <a:gd name="connsiteY0" fmla="*/ 0 h 5021756"/>
              <a:gd name="connsiteX1" fmla="*/ 5021756 w 5021756"/>
              <a:gd name="connsiteY1" fmla="*/ 2510878 h 5021756"/>
              <a:gd name="connsiteX2" fmla="*/ 2510878 w 5021756"/>
              <a:gd name="connsiteY2" fmla="*/ 5021756 h 5021756"/>
              <a:gd name="connsiteX3" fmla="*/ 0 w 5021756"/>
              <a:gd name="connsiteY3" fmla="*/ 2510878 h 5021756"/>
              <a:gd name="connsiteX4" fmla="*/ 2510878 w 5021756"/>
              <a:gd name="connsiteY4" fmla="*/ 0 h 502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1756" h="5021756">
                <a:moveTo>
                  <a:pt x="2510878" y="0"/>
                </a:moveTo>
                <a:cubicBezTo>
                  <a:pt x="3897598" y="0"/>
                  <a:pt x="5021756" y="1124158"/>
                  <a:pt x="5021756" y="2510878"/>
                </a:cubicBezTo>
                <a:cubicBezTo>
                  <a:pt x="5021756" y="3897598"/>
                  <a:pt x="3897598" y="5021756"/>
                  <a:pt x="2510878" y="5021756"/>
                </a:cubicBezTo>
                <a:cubicBezTo>
                  <a:pt x="1124158" y="5021756"/>
                  <a:pt x="0" y="3897598"/>
                  <a:pt x="0" y="2510878"/>
                </a:cubicBezTo>
                <a:cubicBezTo>
                  <a:pt x="0" y="1124158"/>
                  <a:pt x="1124158" y="0"/>
                  <a:pt x="251087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68983-D7BA-0B49-90C2-AB994C2C4DA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885155" y="4747927"/>
            <a:ext cx="815218" cy="81521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2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1285E80-E86D-D241-96B0-97185F545D17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0F3A1EFC-C467-5F4A-BA69-77298D1F0A66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pie">
            <a:avLst>
              <a:gd name="adj1" fmla="val 11345124"/>
              <a:gd name="adj2" fmla="val 1852411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205ED-DF2F-AC46-B96D-AFB9252C59A7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342018BA-6980-AC43-AACC-318E05D1BBA8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pie">
            <a:avLst>
              <a:gd name="adj1" fmla="val 15092577"/>
              <a:gd name="adj2" fmla="val 3833437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31D236-CE1C-1F44-A3E8-08BC1CE12790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2D9E987E-18BF-8C42-B5C2-024D18EA2B12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pie">
            <a:avLst>
              <a:gd name="adj1" fmla="val 7489361"/>
              <a:gd name="adj2" fmla="val 1791466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3C75FD-675D-FA43-9FD7-3B1746C7C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0211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3FEC9C-5C37-4941-B6D2-A1663EC027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4167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76A8FA-1C77-9C4C-A37B-59E41687B9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4238" y="2857184"/>
            <a:ext cx="2223524" cy="2223522"/>
          </a:xfrm>
          <a:custGeom>
            <a:avLst/>
            <a:gdLst>
              <a:gd name="connsiteX0" fmla="*/ 1111762 w 2223524"/>
              <a:gd name="connsiteY0" fmla="*/ 0 h 2223522"/>
              <a:gd name="connsiteX1" fmla="*/ 2223524 w 2223524"/>
              <a:gd name="connsiteY1" fmla="*/ 1111761 h 2223522"/>
              <a:gd name="connsiteX2" fmla="*/ 1111762 w 2223524"/>
              <a:gd name="connsiteY2" fmla="*/ 2223522 h 2223522"/>
              <a:gd name="connsiteX3" fmla="*/ 0 w 2223524"/>
              <a:gd name="connsiteY3" fmla="*/ 1111761 h 2223522"/>
              <a:gd name="connsiteX4" fmla="*/ 1111762 w 2223524"/>
              <a:gd name="connsiteY4" fmla="*/ 0 h 222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524" h="2223522">
                <a:moveTo>
                  <a:pt x="1111762" y="0"/>
                </a:moveTo>
                <a:cubicBezTo>
                  <a:pt x="1725771" y="0"/>
                  <a:pt x="2223524" y="497752"/>
                  <a:pt x="2223524" y="1111761"/>
                </a:cubicBezTo>
                <a:cubicBezTo>
                  <a:pt x="2223524" y="1725770"/>
                  <a:pt x="1725771" y="2223522"/>
                  <a:pt x="1111762" y="2223522"/>
                </a:cubicBezTo>
                <a:cubicBezTo>
                  <a:pt x="497753" y="2223522"/>
                  <a:pt x="0" y="1725770"/>
                  <a:pt x="0" y="1111761"/>
                </a:cubicBezTo>
                <a:cubicBezTo>
                  <a:pt x="0" y="497752"/>
                  <a:pt x="497753" y="0"/>
                  <a:pt x="111176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26719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95DCC-571E-8547-AE7A-2BA624813B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7252" y="1492513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3C3D36-B62A-0840-A80B-04301CA9D1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7252" y="368046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3FD296-6FAC-DA49-8C75-D60739F4AE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7814" y="3680460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AAE50C-68BC-6745-BE93-F80E8B889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1070" y="108585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16899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881E74-EC1C-D646-B8A0-CAFD0A4AB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3429000"/>
            <a:ext cx="5040312" cy="2467610"/>
          </a:xfrm>
          <a:custGeom>
            <a:avLst/>
            <a:gdLst>
              <a:gd name="connsiteX0" fmla="*/ 125774 w 5040312"/>
              <a:gd name="connsiteY0" fmla="*/ 0 h 2467610"/>
              <a:gd name="connsiteX1" fmla="*/ 4914538 w 5040312"/>
              <a:gd name="connsiteY1" fmla="*/ 0 h 2467610"/>
              <a:gd name="connsiteX2" fmla="*/ 5040312 w 5040312"/>
              <a:gd name="connsiteY2" fmla="*/ 125774 h 2467610"/>
              <a:gd name="connsiteX3" fmla="*/ 5040312 w 5040312"/>
              <a:gd name="connsiteY3" fmla="*/ 2341836 h 2467610"/>
              <a:gd name="connsiteX4" fmla="*/ 4914538 w 5040312"/>
              <a:gd name="connsiteY4" fmla="*/ 2467610 h 2467610"/>
              <a:gd name="connsiteX5" fmla="*/ 125774 w 5040312"/>
              <a:gd name="connsiteY5" fmla="*/ 2467610 h 2467610"/>
              <a:gd name="connsiteX6" fmla="*/ 0 w 5040312"/>
              <a:gd name="connsiteY6" fmla="*/ 2341836 h 2467610"/>
              <a:gd name="connsiteX7" fmla="*/ 0 w 5040312"/>
              <a:gd name="connsiteY7" fmla="*/ 125774 h 2467610"/>
              <a:gd name="connsiteX8" fmla="*/ 125774 w 5040312"/>
              <a:gd name="connsiteY8" fmla="*/ 0 h 246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2" h="2467610">
                <a:moveTo>
                  <a:pt x="125774" y="0"/>
                </a:moveTo>
                <a:lnTo>
                  <a:pt x="4914538" y="0"/>
                </a:lnTo>
                <a:cubicBezTo>
                  <a:pt x="4984001" y="0"/>
                  <a:pt x="5040312" y="56311"/>
                  <a:pt x="5040312" y="125774"/>
                </a:cubicBezTo>
                <a:lnTo>
                  <a:pt x="5040312" y="2341836"/>
                </a:lnTo>
                <a:cubicBezTo>
                  <a:pt x="5040312" y="2411299"/>
                  <a:pt x="4984001" y="2467610"/>
                  <a:pt x="4914538" y="2467610"/>
                </a:cubicBezTo>
                <a:lnTo>
                  <a:pt x="125774" y="2467610"/>
                </a:lnTo>
                <a:cubicBezTo>
                  <a:pt x="56311" y="2467610"/>
                  <a:pt x="0" y="2411299"/>
                  <a:pt x="0" y="2341836"/>
                </a:cubicBezTo>
                <a:lnTo>
                  <a:pt x="0" y="125774"/>
                </a:lnTo>
                <a:cubicBezTo>
                  <a:pt x="0" y="56311"/>
                  <a:pt x="56311" y="0"/>
                  <a:pt x="125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C82EE04-81EB-6B42-8C2A-6E9463C04AAE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CEFD1B-051E-AD43-B9EF-746B1B631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0830" y="936394"/>
            <a:ext cx="4495483" cy="3199130"/>
          </a:xfrm>
          <a:custGeom>
            <a:avLst/>
            <a:gdLst>
              <a:gd name="connsiteX0" fmla="*/ 163060 w 4495483"/>
              <a:gd name="connsiteY0" fmla="*/ 0 h 3199130"/>
              <a:gd name="connsiteX1" fmla="*/ 4332423 w 4495483"/>
              <a:gd name="connsiteY1" fmla="*/ 0 h 3199130"/>
              <a:gd name="connsiteX2" fmla="*/ 4495483 w 4495483"/>
              <a:gd name="connsiteY2" fmla="*/ 163060 h 3199130"/>
              <a:gd name="connsiteX3" fmla="*/ 4495483 w 4495483"/>
              <a:gd name="connsiteY3" fmla="*/ 3036070 h 3199130"/>
              <a:gd name="connsiteX4" fmla="*/ 4332423 w 4495483"/>
              <a:gd name="connsiteY4" fmla="*/ 3199130 h 3199130"/>
              <a:gd name="connsiteX5" fmla="*/ 163060 w 4495483"/>
              <a:gd name="connsiteY5" fmla="*/ 3199130 h 3199130"/>
              <a:gd name="connsiteX6" fmla="*/ 0 w 4495483"/>
              <a:gd name="connsiteY6" fmla="*/ 3036070 h 3199130"/>
              <a:gd name="connsiteX7" fmla="*/ 0 w 4495483"/>
              <a:gd name="connsiteY7" fmla="*/ 163060 h 3199130"/>
              <a:gd name="connsiteX8" fmla="*/ 163060 w 4495483"/>
              <a:gd name="connsiteY8" fmla="*/ 0 h 31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483" h="3199130">
                <a:moveTo>
                  <a:pt x="163060" y="0"/>
                </a:moveTo>
                <a:lnTo>
                  <a:pt x="4332423" y="0"/>
                </a:lnTo>
                <a:cubicBezTo>
                  <a:pt x="4422479" y="0"/>
                  <a:pt x="4495483" y="73004"/>
                  <a:pt x="4495483" y="163060"/>
                </a:cubicBezTo>
                <a:lnTo>
                  <a:pt x="4495483" y="3036070"/>
                </a:lnTo>
                <a:cubicBezTo>
                  <a:pt x="4495483" y="3126126"/>
                  <a:pt x="4422479" y="3199130"/>
                  <a:pt x="4332423" y="3199130"/>
                </a:cubicBezTo>
                <a:lnTo>
                  <a:pt x="163060" y="3199130"/>
                </a:lnTo>
                <a:cubicBezTo>
                  <a:pt x="73004" y="3199130"/>
                  <a:pt x="0" y="3126126"/>
                  <a:pt x="0" y="3036070"/>
                </a:cubicBezTo>
                <a:lnTo>
                  <a:pt x="0" y="163060"/>
                </a:lnTo>
                <a:cubicBezTo>
                  <a:pt x="0" y="73004"/>
                  <a:pt x="73004" y="0"/>
                  <a:pt x="16306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32078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C394EF1-7066-1347-AFB9-DC3398355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5D32C2D-3DDB-1647-95A8-CA148E952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5634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D2E648E-105D-A043-9EE7-CA000E710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5580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AA5286-C665-9943-8847-B58A7AABE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5634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5A124AF-E9C4-244D-9536-C3F5E0DE4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5580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5ADC5C-C50D-6649-AE5A-4B9A680D00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5688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4117DD9-C79A-D84F-9CCD-CDED0FBABD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85527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9FF6731-A123-3D43-AD16-048F146B4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85527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DBB4CD-A776-074E-A189-038A0482416B}"/>
              </a:ext>
            </a:extLst>
          </p:cNvPr>
          <p:cNvGrpSpPr/>
          <p:nvPr userDrawn="1"/>
        </p:nvGrpSpPr>
        <p:grpSpPr>
          <a:xfrm>
            <a:off x="-1599091" y="1738468"/>
            <a:ext cx="3198184" cy="3198184"/>
            <a:chOff x="-1599091" y="1738468"/>
            <a:chExt cx="3198184" cy="319818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61D064-3EFF-BD41-9547-D51A7935FBFD}"/>
                </a:ext>
              </a:extLst>
            </p:cNvPr>
            <p:cNvSpPr/>
            <p:nvPr/>
          </p:nvSpPr>
          <p:spPr>
            <a:xfrm rot="18900000" flipH="1">
              <a:off x="-1599091" y="1738468"/>
              <a:ext cx="3198184" cy="3198184"/>
            </a:xfrm>
            <a:custGeom>
              <a:avLst/>
              <a:gdLst>
                <a:gd name="connsiteX0" fmla="*/ 0 w 3198184"/>
                <a:gd name="connsiteY0" fmla="*/ 0 h 3198184"/>
                <a:gd name="connsiteX1" fmla="*/ 3198183 w 3198184"/>
                <a:gd name="connsiteY1" fmla="*/ 3198184 h 3198184"/>
                <a:gd name="connsiteX2" fmla="*/ 3198184 w 3198184"/>
                <a:gd name="connsiteY2" fmla="*/ 3198184 h 3198184"/>
                <a:gd name="connsiteX3" fmla="*/ 3198184 w 3198184"/>
                <a:gd name="connsiteY3" fmla="*/ 3198183 h 3198184"/>
                <a:gd name="connsiteX4" fmla="*/ 1 w 3198184"/>
                <a:gd name="connsiteY4" fmla="*/ 0 h 319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184" h="3198184">
                  <a:moveTo>
                    <a:pt x="0" y="0"/>
                  </a:moveTo>
                  <a:cubicBezTo>
                    <a:pt x="0" y="1766308"/>
                    <a:pt x="1431876" y="3198184"/>
                    <a:pt x="3198183" y="3198184"/>
                  </a:cubicBezTo>
                  <a:lnTo>
                    <a:pt x="3198184" y="3198184"/>
                  </a:lnTo>
                  <a:lnTo>
                    <a:pt x="3198184" y="3198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9C567AC-A621-7644-913A-36EEAEEF333F}"/>
                </a:ext>
              </a:extLst>
            </p:cNvPr>
            <p:cNvSpPr/>
            <p:nvPr/>
          </p:nvSpPr>
          <p:spPr>
            <a:xfrm rot="13500000" flipH="1" flipV="1">
              <a:off x="-921496" y="2507505"/>
              <a:ext cx="1842991" cy="1842991"/>
            </a:xfrm>
            <a:custGeom>
              <a:avLst/>
              <a:gdLst>
                <a:gd name="connsiteX0" fmla="*/ 0 w 1842991"/>
                <a:gd name="connsiteY0" fmla="*/ 0 h 1842991"/>
                <a:gd name="connsiteX1" fmla="*/ 99286 w 1842991"/>
                <a:gd name="connsiteY1" fmla="*/ 25529 h 1842991"/>
                <a:gd name="connsiteX2" fmla="*/ 1817462 w 1842991"/>
                <a:gd name="connsiteY2" fmla="*/ 1743705 h 1842991"/>
                <a:gd name="connsiteX3" fmla="*/ 1842991 w 1842991"/>
                <a:gd name="connsiteY3" fmla="*/ 1842991 h 184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991" h="1842991">
                  <a:moveTo>
                    <a:pt x="0" y="0"/>
                  </a:moveTo>
                  <a:lnTo>
                    <a:pt x="99286" y="25529"/>
                  </a:lnTo>
                  <a:cubicBezTo>
                    <a:pt x="917340" y="279971"/>
                    <a:pt x="1563021" y="925651"/>
                    <a:pt x="1817462" y="1743705"/>
                  </a:cubicBezTo>
                  <a:lnTo>
                    <a:pt x="1842991" y="18429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43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FB2292-2099-244A-A03C-CE04F1294EE1}"/>
              </a:ext>
            </a:extLst>
          </p:cNvPr>
          <p:cNvSpPr/>
          <p:nvPr userDrawn="1"/>
        </p:nvSpPr>
        <p:spPr>
          <a:xfrm>
            <a:off x="1055688" y="834390"/>
            <a:ext cx="4705032" cy="5077922"/>
          </a:xfrm>
          <a:prstGeom prst="roundRect">
            <a:avLst>
              <a:gd name="adj" fmla="val 5874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F5AB0F-BDB1-C249-990F-54018CF1D3B4}"/>
              </a:ext>
            </a:extLst>
          </p:cNvPr>
          <p:cNvGrpSpPr/>
          <p:nvPr userDrawn="1"/>
        </p:nvGrpSpPr>
        <p:grpSpPr>
          <a:xfrm flipH="1">
            <a:off x="9540239" y="0"/>
            <a:ext cx="2651760" cy="265176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2C367C06-8F7A-2943-96AB-CDB9947287E6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B776E1C3-E5F2-6D49-9550-657DAD9C014E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BFAE15-A9E2-B34F-B9D2-82830D6312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1786" y="11164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98EF979-051A-6E4F-9737-E0FBF42589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5641" y="35167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9216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A39A389-B8A7-6F4E-AE61-8D0FD57B7DE8}"/>
              </a:ext>
            </a:extLst>
          </p:cNvPr>
          <p:cNvSpPr/>
          <p:nvPr userDrawn="1"/>
        </p:nvSpPr>
        <p:spPr>
          <a:xfrm>
            <a:off x="4389120" y="584200"/>
            <a:ext cx="7802880" cy="5347970"/>
          </a:xfrm>
          <a:custGeom>
            <a:avLst/>
            <a:gdLst>
              <a:gd name="connsiteX0" fmla="*/ 194131 w 7802880"/>
              <a:gd name="connsiteY0" fmla="*/ 0 h 5347970"/>
              <a:gd name="connsiteX1" fmla="*/ 5092033 w 7802880"/>
              <a:gd name="connsiteY1" fmla="*/ 0 h 5347970"/>
              <a:gd name="connsiteX2" fmla="*/ 5153899 w 7802880"/>
              <a:gd name="connsiteY2" fmla="*/ 240608 h 5347970"/>
              <a:gd name="connsiteX3" fmla="*/ 7802880 w 7802880"/>
              <a:gd name="connsiteY3" fmla="*/ 2189480 h 5347970"/>
              <a:gd name="connsiteX4" fmla="*/ 7802880 w 7802880"/>
              <a:gd name="connsiteY4" fmla="*/ 2389325 h 5347970"/>
              <a:gd name="connsiteX5" fmla="*/ 7795226 w 7802880"/>
              <a:gd name="connsiteY5" fmla="*/ 2388938 h 5347970"/>
              <a:gd name="connsiteX6" fmla="*/ 4458321 w 7802880"/>
              <a:gd name="connsiteY6" fmla="*/ 5108595 h 5347970"/>
              <a:gd name="connsiteX7" fmla="*/ 4421788 w 7802880"/>
              <a:gd name="connsiteY7" fmla="*/ 5347970 h 5347970"/>
              <a:gd name="connsiteX8" fmla="*/ 194131 w 7802880"/>
              <a:gd name="connsiteY8" fmla="*/ 5347970 h 5347970"/>
              <a:gd name="connsiteX9" fmla="*/ 0 w 7802880"/>
              <a:gd name="connsiteY9" fmla="*/ 5153839 h 5347970"/>
              <a:gd name="connsiteX10" fmla="*/ 0 w 7802880"/>
              <a:gd name="connsiteY10" fmla="*/ 194131 h 5347970"/>
              <a:gd name="connsiteX11" fmla="*/ 194131 w 7802880"/>
              <a:gd name="connsiteY11" fmla="*/ 0 h 534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2880" h="5347970">
                <a:moveTo>
                  <a:pt x="194131" y="0"/>
                </a:moveTo>
                <a:lnTo>
                  <a:pt x="5092033" y="0"/>
                </a:lnTo>
                <a:lnTo>
                  <a:pt x="5153899" y="240608"/>
                </a:lnTo>
                <a:cubicBezTo>
                  <a:pt x="5505079" y="1369686"/>
                  <a:pt x="6558243" y="2189480"/>
                  <a:pt x="7802880" y="2189480"/>
                </a:cubicBezTo>
                <a:lnTo>
                  <a:pt x="7802880" y="2389325"/>
                </a:lnTo>
                <a:lnTo>
                  <a:pt x="7795226" y="2388938"/>
                </a:lnTo>
                <a:cubicBezTo>
                  <a:pt x="6149229" y="2388938"/>
                  <a:pt x="4775927" y="3556489"/>
                  <a:pt x="4458321" y="5108595"/>
                </a:cubicBezTo>
                <a:lnTo>
                  <a:pt x="4421788" y="5347970"/>
                </a:lnTo>
                <a:lnTo>
                  <a:pt x="194131" y="5347970"/>
                </a:lnTo>
                <a:cubicBezTo>
                  <a:pt x="86915" y="5347970"/>
                  <a:pt x="0" y="5261055"/>
                  <a:pt x="0" y="5153839"/>
                </a:cubicBezTo>
                <a:lnTo>
                  <a:pt x="0" y="194131"/>
                </a:lnTo>
                <a:cubicBezTo>
                  <a:pt x="0" y="86915"/>
                  <a:pt x="86915" y="0"/>
                  <a:pt x="19413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27000" dist="50800" dir="3600000" sx="99000" sy="99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D7D36B-4E9C-BF4D-8E40-2DF0D2A6BD2B}"/>
              </a:ext>
            </a:extLst>
          </p:cNvPr>
          <p:cNvSpPr/>
          <p:nvPr userDrawn="1"/>
        </p:nvSpPr>
        <p:spPr>
          <a:xfrm>
            <a:off x="8849976" y="3054772"/>
            <a:ext cx="3342025" cy="3803229"/>
          </a:xfrm>
          <a:custGeom>
            <a:avLst/>
            <a:gdLst>
              <a:gd name="connsiteX0" fmla="*/ 3334531 w 3342025"/>
              <a:gd name="connsiteY0" fmla="*/ 0 h 3803229"/>
              <a:gd name="connsiteX1" fmla="*/ 3342025 w 3342025"/>
              <a:gd name="connsiteY1" fmla="*/ 379 h 3803229"/>
              <a:gd name="connsiteX2" fmla="*/ 3342025 w 3342025"/>
              <a:gd name="connsiteY2" fmla="*/ 3803229 h 3803229"/>
              <a:gd name="connsiteX3" fmla="*/ 33451 w 3342025"/>
              <a:gd name="connsiteY3" fmla="*/ 3803229 h 3803229"/>
              <a:gd name="connsiteX4" fmla="*/ 17216 w 3342025"/>
              <a:gd name="connsiteY4" fmla="*/ 3675468 h 3803229"/>
              <a:gd name="connsiteX5" fmla="*/ 0 w 3342025"/>
              <a:gd name="connsiteY5" fmla="*/ 3334531 h 3803229"/>
              <a:gd name="connsiteX6" fmla="*/ 3334531 w 3342025"/>
              <a:gd name="connsiteY6" fmla="*/ 0 h 380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2025" h="3803229">
                <a:moveTo>
                  <a:pt x="3334531" y="0"/>
                </a:moveTo>
                <a:lnTo>
                  <a:pt x="3342025" y="379"/>
                </a:lnTo>
                <a:lnTo>
                  <a:pt x="3342025" y="3803229"/>
                </a:lnTo>
                <a:lnTo>
                  <a:pt x="33451" y="3803229"/>
                </a:lnTo>
                <a:lnTo>
                  <a:pt x="17216" y="3675468"/>
                </a:lnTo>
                <a:cubicBezTo>
                  <a:pt x="5832" y="3563371"/>
                  <a:pt x="0" y="3449632"/>
                  <a:pt x="0" y="3334531"/>
                </a:cubicBezTo>
                <a:cubicBezTo>
                  <a:pt x="0" y="1492920"/>
                  <a:pt x="1492920" y="0"/>
                  <a:pt x="333453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3971AE-5354-4347-8387-D21B763C5AE7}"/>
              </a:ext>
            </a:extLst>
          </p:cNvPr>
          <p:cNvSpPr/>
          <p:nvPr userDrawn="1"/>
        </p:nvSpPr>
        <p:spPr>
          <a:xfrm>
            <a:off x="-1" y="1"/>
            <a:ext cx="4042492" cy="6029697"/>
          </a:xfrm>
          <a:custGeom>
            <a:avLst/>
            <a:gdLst>
              <a:gd name="connsiteX0" fmla="*/ 0 w 3370302"/>
              <a:gd name="connsiteY0" fmla="*/ 0 h 5027073"/>
              <a:gd name="connsiteX1" fmla="*/ 2932976 w 3370302"/>
              <a:gd name="connsiteY1" fmla="*/ 0 h 5027073"/>
              <a:gd name="connsiteX2" fmla="*/ 2963525 w 3370302"/>
              <a:gd name="connsiteY2" fmla="*/ 50285 h 5027073"/>
              <a:gd name="connsiteX3" fmla="*/ 3370302 w 3370302"/>
              <a:gd name="connsiteY3" fmla="*/ 1656771 h 5027073"/>
              <a:gd name="connsiteX4" fmla="*/ 0 w 3370302"/>
              <a:gd name="connsiteY4" fmla="*/ 5027073 h 502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302" h="5027073">
                <a:moveTo>
                  <a:pt x="0" y="0"/>
                </a:moveTo>
                <a:lnTo>
                  <a:pt x="2932976" y="0"/>
                </a:lnTo>
                <a:lnTo>
                  <a:pt x="2963525" y="50285"/>
                </a:lnTo>
                <a:cubicBezTo>
                  <a:pt x="3222945" y="527834"/>
                  <a:pt x="3370302" y="1075094"/>
                  <a:pt x="3370302" y="1656771"/>
                </a:cubicBezTo>
                <a:cubicBezTo>
                  <a:pt x="3370302" y="3518137"/>
                  <a:pt x="1861366" y="5027073"/>
                  <a:pt x="0" y="502707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488C325-61C7-2A47-8BB5-6737F59E0399}"/>
              </a:ext>
            </a:extLst>
          </p:cNvPr>
          <p:cNvSpPr/>
          <p:nvPr userDrawn="1"/>
        </p:nvSpPr>
        <p:spPr>
          <a:xfrm rot="10800000" flipH="1" flipV="1">
            <a:off x="-4409047" y="-2446284"/>
            <a:ext cx="8672437" cy="8672437"/>
          </a:xfrm>
          <a:prstGeom prst="arc">
            <a:avLst>
              <a:gd name="adj1" fmla="val 1440354"/>
              <a:gd name="adj2" fmla="val 5323700"/>
            </a:avLst>
          </a:prstGeom>
          <a:ln w="63500" cap="rnd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64">
            <a:extLst>
              <a:ext uri="{FF2B5EF4-FFF2-40B4-BE49-F238E27FC236}">
                <a16:creationId xmlns:a16="http://schemas.microsoft.com/office/drawing/2014/main" id="{0C0ED5EF-F431-7D41-9CCA-5C446D7502C7}"/>
              </a:ext>
            </a:extLst>
          </p:cNvPr>
          <p:cNvSpPr/>
          <p:nvPr userDrawn="1"/>
        </p:nvSpPr>
        <p:spPr>
          <a:xfrm>
            <a:off x="9540239" y="0"/>
            <a:ext cx="2651760" cy="2651760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08">
            <a:extLst>
              <a:ext uri="{FF2B5EF4-FFF2-40B4-BE49-F238E27FC236}">
                <a16:creationId xmlns:a16="http://schemas.microsoft.com/office/drawing/2014/main" id="{7914949A-7572-4D48-9173-F35AF48F740C}"/>
              </a:ext>
            </a:extLst>
          </p:cNvPr>
          <p:cNvSpPr/>
          <p:nvPr userDrawn="1"/>
        </p:nvSpPr>
        <p:spPr>
          <a:xfrm rot="5400000" flipV="1">
            <a:off x="10332483" y="3"/>
            <a:ext cx="1859516" cy="1859516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ED4673-AF65-8C42-93D0-8E90637D0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869824" cy="5772149"/>
          </a:xfrm>
          <a:custGeom>
            <a:avLst/>
            <a:gdLst>
              <a:gd name="connsiteX0" fmla="*/ 0 w 3869824"/>
              <a:gd name="connsiteY0" fmla="*/ 0 h 5772149"/>
              <a:gd name="connsiteX1" fmla="*/ 3367681 w 3869824"/>
              <a:gd name="connsiteY1" fmla="*/ 0 h 5772149"/>
              <a:gd name="connsiteX2" fmla="*/ 3402758 w 3869824"/>
              <a:gd name="connsiteY2" fmla="*/ 57738 h 5772149"/>
              <a:gd name="connsiteX3" fmla="*/ 3869824 w 3869824"/>
              <a:gd name="connsiteY3" fmla="*/ 1902326 h 5772149"/>
              <a:gd name="connsiteX4" fmla="*/ 0 w 3869824"/>
              <a:gd name="connsiteY4" fmla="*/ 5772149 h 57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9824" h="5772149">
                <a:moveTo>
                  <a:pt x="0" y="0"/>
                </a:moveTo>
                <a:lnTo>
                  <a:pt x="3367681" y="0"/>
                </a:lnTo>
                <a:lnTo>
                  <a:pt x="3402758" y="57738"/>
                </a:lnTo>
                <a:cubicBezTo>
                  <a:pt x="3700627" y="606066"/>
                  <a:pt x="3869824" y="1234437"/>
                  <a:pt x="3869824" y="1902326"/>
                </a:cubicBezTo>
                <a:cubicBezTo>
                  <a:pt x="3869824" y="4039570"/>
                  <a:pt x="2137244" y="5772149"/>
                  <a:pt x="0" y="577214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435CD5-0AC0-0B42-9426-A2FD824DA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67900" y="3188970"/>
            <a:ext cx="3224101" cy="3669031"/>
          </a:xfrm>
          <a:custGeom>
            <a:avLst/>
            <a:gdLst>
              <a:gd name="connsiteX0" fmla="*/ 3216871 w 3224101"/>
              <a:gd name="connsiteY0" fmla="*/ 0 h 3669031"/>
              <a:gd name="connsiteX1" fmla="*/ 3224101 w 3224101"/>
              <a:gd name="connsiteY1" fmla="*/ 366 h 3669031"/>
              <a:gd name="connsiteX2" fmla="*/ 3224101 w 3224101"/>
              <a:gd name="connsiteY2" fmla="*/ 3669031 h 3669031"/>
              <a:gd name="connsiteX3" fmla="*/ 32271 w 3224101"/>
              <a:gd name="connsiteY3" fmla="*/ 3669031 h 3669031"/>
              <a:gd name="connsiteX4" fmla="*/ 16609 w 3224101"/>
              <a:gd name="connsiteY4" fmla="*/ 3545778 h 3669031"/>
              <a:gd name="connsiteX5" fmla="*/ 0 w 3224101"/>
              <a:gd name="connsiteY5" fmla="*/ 3216871 h 3669031"/>
              <a:gd name="connsiteX6" fmla="*/ 3216871 w 3224101"/>
              <a:gd name="connsiteY6" fmla="*/ 0 h 366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101" h="3669031">
                <a:moveTo>
                  <a:pt x="3216871" y="0"/>
                </a:moveTo>
                <a:lnTo>
                  <a:pt x="3224101" y="366"/>
                </a:lnTo>
                <a:lnTo>
                  <a:pt x="3224101" y="3669031"/>
                </a:lnTo>
                <a:lnTo>
                  <a:pt x="32271" y="3669031"/>
                </a:lnTo>
                <a:lnTo>
                  <a:pt x="16609" y="3545778"/>
                </a:lnTo>
                <a:cubicBezTo>
                  <a:pt x="5626" y="3437637"/>
                  <a:pt x="0" y="3327911"/>
                  <a:pt x="0" y="3216871"/>
                </a:cubicBezTo>
                <a:cubicBezTo>
                  <a:pt x="0" y="1440242"/>
                  <a:pt x="1440242" y="0"/>
                  <a:pt x="32168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001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C2A4875B-A9A0-C94A-A601-C37B54501F45}"/>
              </a:ext>
            </a:extLst>
          </p:cNvPr>
          <p:cNvSpPr/>
          <p:nvPr userDrawn="1"/>
        </p:nvSpPr>
        <p:spPr>
          <a:xfrm>
            <a:off x="587375" y="631658"/>
            <a:ext cx="5354071" cy="542624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34316" dist="438131" dir="12600000" sx="85000" sy="85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03F3D-90E1-D84C-9980-7FFA2D7F1F4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7F8A63-8C68-5C41-B377-6A9C91722DD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arc">
            <a:avLst>
              <a:gd name="adj1" fmla="val 19586233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E9052D-307B-E44A-81FF-D3E0AD63755C}"/>
              </a:ext>
            </a:extLst>
          </p:cNvPr>
          <p:cNvSpPr/>
          <p:nvPr userDrawn="1"/>
        </p:nvSpPr>
        <p:spPr>
          <a:xfrm flipH="1">
            <a:off x="-1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95BC81-DF78-E14C-8B0E-49EEC12714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437" y="1209172"/>
            <a:ext cx="3789948" cy="3789948"/>
          </a:xfrm>
          <a:custGeom>
            <a:avLst/>
            <a:gdLst>
              <a:gd name="connsiteX0" fmla="*/ 1894974 w 3789948"/>
              <a:gd name="connsiteY0" fmla="*/ 0 h 3789948"/>
              <a:gd name="connsiteX1" fmla="*/ 3789948 w 3789948"/>
              <a:gd name="connsiteY1" fmla="*/ 1894974 h 3789948"/>
              <a:gd name="connsiteX2" fmla="*/ 1894974 w 3789948"/>
              <a:gd name="connsiteY2" fmla="*/ 3789948 h 3789948"/>
              <a:gd name="connsiteX3" fmla="*/ 0 w 3789948"/>
              <a:gd name="connsiteY3" fmla="*/ 1894974 h 3789948"/>
              <a:gd name="connsiteX4" fmla="*/ 1894974 w 3789948"/>
              <a:gd name="connsiteY4" fmla="*/ 0 h 37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948" h="3789948">
                <a:moveTo>
                  <a:pt x="1894974" y="0"/>
                </a:moveTo>
                <a:cubicBezTo>
                  <a:pt x="2941539" y="0"/>
                  <a:pt x="3789948" y="848409"/>
                  <a:pt x="3789948" y="1894974"/>
                </a:cubicBezTo>
                <a:cubicBezTo>
                  <a:pt x="3789948" y="2941539"/>
                  <a:pt x="2941539" y="3789948"/>
                  <a:pt x="1894974" y="3789948"/>
                </a:cubicBezTo>
                <a:cubicBezTo>
                  <a:pt x="848409" y="3789948"/>
                  <a:pt x="0" y="2941539"/>
                  <a:pt x="0" y="1894974"/>
                </a:cubicBezTo>
                <a:cubicBezTo>
                  <a:pt x="0" y="848409"/>
                  <a:pt x="848409" y="0"/>
                  <a:pt x="18949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80915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3124F2F9-AE5B-F444-96F4-F60FEF1CD9DA}"/>
              </a:ext>
            </a:extLst>
          </p:cNvPr>
          <p:cNvSpPr>
            <a:spLocks/>
          </p:cNvSpPr>
          <p:nvPr userDrawn="1"/>
        </p:nvSpPr>
        <p:spPr bwMode="auto">
          <a:xfrm rot="10800000" flipV="1">
            <a:off x="1017318" y="1259582"/>
            <a:ext cx="10157362" cy="433883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66700" dist="114300" dir="3000000" sx="98000" sy="98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7E8AEE-6067-0447-B9AB-6E84E3280DD5}"/>
              </a:ext>
            </a:extLst>
          </p:cNvPr>
          <p:cNvSpPr/>
          <p:nvPr userDrawn="1"/>
        </p:nvSpPr>
        <p:spPr>
          <a:xfrm flipH="1" flipV="1">
            <a:off x="0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DDC84-0132-5B4B-8F64-D3121EB37F53}"/>
              </a:ext>
            </a:extLst>
          </p:cNvPr>
          <p:cNvGrpSpPr/>
          <p:nvPr userDrawn="1"/>
        </p:nvGrpSpPr>
        <p:grpSpPr>
          <a:xfrm flipV="1">
            <a:off x="1" y="0"/>
            <a:ext cx="2202874" cy="2202873"/>
            <a:chOff x="0" y="3893129"/>
            <a:chExt cx="2964872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437A1903-482B-C946-A51B-679696CA9F15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2B741CAE-0655-AB42-841E-950BF7D6E4E7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5CD52C-BA1C-A34D-A194-5F1C84501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6827" y="1161536"/>
            <a:ext cx="2162432" cy="4485502"/>
          </a:xfrm>
          <a:custGeom>
            <a:avLst/>
            <a:gdLst>
              <a:gd name="connsiteX0" fmla="*/ 280100 w 2162432"/>
              <a:gd name="connsiteY0" fmla="*/ 0 h 4485502"/>
              <a:gd name="connsiteX1" fmla="*/ 1882332 w 2162432"/>
              <a:gd name="connsiteY1" fmla="*/ 0 h 4485502"/>
              <a:gd name="connsiteX2" fmla="*/ 2162432 w 2162432"/>
              <a:gd name="connsiteY2" fmla="*/ 280100 h 4485502"/>
              <a:gd name="connsiteX3" fmla="*/ 2162432 w 2162432"/>
              <a:gd name="connsiteY3" fmla="*/ 4205402 h 4485502"/>
              <a:gd name="connsiteX4" fmla="*/ 1882332 w 2162432"/>
              <a:gd name="connsiteY4" fmla="*/ 4485502 h 4485502"/>
              <a:gd name="connsiteX5" fmla="*/ 280100 w 2162432"/>
              <a:gd name="connsiteY5" fmla="*/ 4485502 h 4485502"/>
              <a:gd name="connsiteX6" fmla="*/ 0 w 2162432"/>
              <a:gd name="connsiteY6" fmla="*/ 4205402 h 4485502"/>
              <a:gd name="connsiteX7" fmla="*/ 0 w 2162432"/>
              <a:gd name="connsiteY7" fmla="*/ 280100 h 4485502"/>
              <a:gd name="connsiteX8" fmla="*/ 280100 w 2162432"/>
              <a:gd name="connsiteY8" fmla="*/ 0 h 448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432" h="4485502">
                <a:moveTo>
                  <a:pt x="280100" y="0"/>
                </a:moveTo>
                <a:lnTo>
                  <a:pt x="1882332" y="0"/>
                </a:lnTo>
                <a:cubicBezTo>
                  <a:pt x="2037027" y="0"/>
                  <a:pt x="2162432" y="125405"/>
                  <a:pt x="2162432" y="280100"/>
                </a:cubicBezTo>
                <a:lnTo>
                  <a:pt x="2162432" y="4205402"/>
                </a:lnTo>
                <a:cubicBezTo>
                  <a:pt x="2162432" y="4360097"/>
                  <a:pt x="2037027" y="4485502"/>
                  <a:pt x="1882332" y="4485502"/>
                </a:cubicBezTo>
                <a:lnTo>
                  <a:pt x="280100" y="4485502"/>
                </a:lnTo>
                <a:cubicBezTo>
                  <a:pt x="125405" y="4485502"/>
                  <a:pt x="0" y="4360097"/>
                  <a:pt x="0" y="4205402"/>
                </a:cubicBezTo>
                <a:lnTo>
                  <a:pt x="0" y="280100"/>
                </a:lnTo>
                <a:cubicBezTo>
                  <a:pt x="0" y="125405"/>
                  <a:pt x="125405" y="0"/>
                  <a:pt x="28010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05065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9C59944-E195-2243-914E-89B2D23A4493}"/>
              </a:ext>
            </a:extLst>
          </p:cNvPr>
          <p:cNvSpPr/>
          <p:nvPr userDrawn="1"/>
        </p:nvSpPr>
        <p:spPr>
          <a:xfrm flipH="1" flipV="1">
            <a:off x="8562109" y="-1"/>
            <a:ext cx="3629891" cy="362989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620F8F-2A8D-F64C-9315-ED8FD87DC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8765" y="1742661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152B0F6-A857-5C4B-9CEE-7D3BA1257C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11094" y="677682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25619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1B690B-A5E8-314A-861E-A413D995BF94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2032ED8C-E786-1340-8C04-0BE8207A5BD4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F272711E-C071-314A-92FF-AABAA1B423EC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ACA4BD8C-04A1-474E-ADF6-36988D5FFD7D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D88828-97CC-3445-BDD4-18B1CD32B9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8549" y="1624989"/>
            <a:ext cx="4092767" cy="2642212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52751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7E01757-8A72-F94A-B26C-48B31269FFF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8864" y="1580516"/>
            <a:ext cx="3730909" cy="2847272"/>
          </a:xfrm>
          <a:custGeom>
            <a:avLst/>
            <a:gdLst>
              <a:gd name="connsiteX0" fmla="*/ 0 w 4104000"/>
              <a:gd name="connsiteY0" fmla="*/ 0 h 3131999"/>
              <a:gd name="connsiteX1" fmla="*/ 4104000 w 4104000"/>
              <a:gd name="connsiteY1" fmla="*/ 0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  <a:gd name="connsiteX0" fmla="*/ 0 w 4104000"/>
              <a:gd name="connsiteY0" fmla="*/ 0 h 3131999"/>
              <a:gd name="connsiteX1" fmla="*/ 4034632 w 4104000"/>
              <a:gd name="connsiteY1" fmla="*/ 12612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0" h="3131999">
                <a:moveTo>
                  <a:pt x="0" y="0"/>
                </a:moveTo>
                <a:lnTo>
                  <a:pt x="4034632" y="12612"/>
                </a:lnTo>
                <a:lnTo>
                  <a:pt x="4104000" y="3131999"/>
                </a:lnTo>
                <a:lnTo>
                  <a:pt x="0" y="313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isometricTopUp">
              <a:rot lat="20328694" lon="20040036" rev="1041859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F4888-8B27-0E47-B10A-1B1E6A02F0CA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9C9F742-A91D-CC44-A1CC-9BE98A6DC991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94D3D9B0-8C4A-034D-907C-39909C206586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F8065475-BE6A-7249-B476-A7EB0425AA06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8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1761C1-3466-5644-BA2A-E9E36D6725A4}"/>
              </a:ext>
            </a:extLst>
          </p:cNvPr>
          <p:cNvGrpSpPr/>
          <p:nvPr userDrawn="1"/>
        </p:nvGrpSpPr>
        <p:grpSpPr>
          <a:xfrm>
            <a:off x="9702799" y="0"/>
            <a:ext cx="2489200" cy="2489200"/>
            <a:chOff x="9540239" y="0"/>
            <a:chExt cx="2651760" cy="2651760"/>
          </a:xfrm>
        </p:grpSpPr>
        <p:sp>
          <p:nvSpPr>
            <p:cNvPr id="6" name="Freeform: Shape 64">
              <a:extLst>
                <a:ext uri="{FF2B5EF4-FFF2-40B4-BE49-F238E27FC236}">
                  <a16:creationId xmlns:a16="http://schemas.microsoft.com/office/drawing/2014/main" id="{D201B127-7F91-1C49-BBE1-8A9B8E967E85}"/>
                </a:ext>
              </a:extLst>
            </p:cNvPr>
            <p:cNvSpPr/>
            <p:nvPr userDrawn="1"/>
          </p:nvSpPr>
          <p:spPr>
            <a:xfrm>
              <a:off x="9540239" y="0"/>
              <a:ext cx="2651760" cy="2651760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id="{950D8204-CE6C-FD43-B906-1F2A926DB68B}"/>
                </a:ext>
              </a:extLst>
            </p:cNvPr>
            <p:cNvSpPr/>
            <p:nvPr userDrawn="1"/>
          </p:nvSpPr>
          <p:spPr>
            <a:xfrm rot="5400000" flipV="1">
              <a:off x="10332483" y="3"/>
              <a:ext cx="1859516" cy="1859516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93F36D7-3B5A-2F48-B71E-D26EAE6966C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6727583" y="2457083"/>
            <a:ext cx="1341817" cy="1669090"/>
          </a:xfrm>
          <a:custGeom>
            <a:avLst/>
            <a:gdLst>
              <a:gd name="connsiteX0" fmla="*/ 204333 w 1225973"/>
              <a:gd name="connsiteY0" fmla="*/ 0 h 1727200"/>
              <a:gd name="connsiteX1" fmla="*/ 1021640 w 1225973"/>
              <a:gd name="connsiteY1" fmla="*/ 0 h 1727200"/>
              <a:gd name="connsiteX2" fmla="*/ 1225973 w 1225973"/>
              <a:gd name="connsiteY2" fmla="*/ 204333 h 1727200"/>
              <a:gd name="connsiteX3" fmla="*/ 1225973 w 1225973"/>
              <a:gd name="connsiteY3" fmla="*/ 1522867 h 1727200"/>
              <a:gd name="connsiteX4" fmla="*/ 1021640 w 1225973"/>
              <a:gd name="connsiteY4" fmla="*/ 1727200 h 1727200"/>
              <a:gd name="connsiteX5" fmla="*/ 204333 w 1225973"/>
              <a:gd name="connsiteY5" fmla="*/ 1727200 h 1727200"/>
              <a:gd name="connsiteX6" fmla="*/ 0 w 1225973"/>
              <a:gd name="connsiteY6" fmla="*/ 1522867 h 1727200"/>
              <a:gd name="connsiteX7" fmla="*/ 0 w 1225973"/>
              <a:gd name="connsiteY7" fmla="*/ 204333 h 1727200"/>
              <a:gd name="connsiteX8" fmla="*/ 204333 w 1225973"/>
              <a:gd name="connsiteY8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973" h="1727200">
                <a:moveTo>
                  <a:pt x="204333" y="0"/>
                </a:moveTo>
                <a:lnTo>
                  <a:pt x="1021640" y="0"/>
                </a:lnTo>
                <a:cubicBezTo>
                  <a:pt x="1134490" y="0"/>
                  <a:pt x="1225973" y="91483"/>
                  <a:pt x="1225973" y="204333"/>
                </a:cubicBezTo>
                <a:lnTo>
                  <a:pt x="1225973" y="1522867"/>
                </a:lnTo>
                <a:cubicBezTo>
                  <a:pt x="1225973" y="1635717"/>
                  <a:pt x="1134490" y="1727200"/>
                  <a:pt x="1021640" y="1727200"/>
                </a:cubicBezTo>
                <a:lnTo>
                  <a:pt x="204333" y="1727200"/>
                </a:lnTo>
                <a:cubicBezTo>
                  <a:pt x="91483" y="1727200"/>
                  <a:pt x="0" y="1635717"/>
                  <a:pt x="0" y="1522867"/>
                </a:cubicBezTo>
                <a:lnTo>
                  <a:pt x="0" y="204333"/>
                </a:lnTo>
                <a:cubicBezTo>
                  <a:pt x="0" y="91483"/>
                  <a:pt x="91483" y="0"/>
                  <a:pt x="2043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ContrastingLeftFacing" fov="3900000">
              <a:rot lat="21308187" lon="2391138" rev="21180000"/>
            </a:camera>
            <a:lightRig rig="threePt" dir="t"/>
          </a:scene3d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455C18-9156-7A44-A6FD-9E8F2FDFF51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38962" y="2279557"/>
            <a:ext cx="1834636" cy="2024143"/>
          </a:xfrm>
          <a:custGeom>
            <a:avLst/>
            <a:gdLst>
              <a:gd name="connsiteX0" fmla="*/ 0 w 1980000"/>
              <a:gd name="connsiteY0" fmla="*/ 0 h 2232000"/>
              <a:gd name="connsiteX1" fmla="*/ 1980000 w 1980000"/>
              <a:gd name="connsiteY1" fmla="*/ 0 h 2232000"/>
              <a:gd name="connsiteX2" fmla="*/ 1980000 w 1980000"/>
              <a:gd name="connsiteY2" fmla="*/ 2232000 h 2232000"/>
              <a:gd name="connsiteX3" fmla="*/ 0 w 1980000"/>
              <a:gd name="connsiteY3" fmla="*/ 2232000 h 2232000"/>
              <a:gd name="connsiteX4" fmla="*/ 0 w 1980000"/>
              <a:gd name="connsiteY4" fmla="*/ 0 h 2232000"/>
              <a:gd name="connsiteX0" fmla="*/ 38100 w 2018100"/>
              <a:gd name="connsiteY0" fmla="*/ 0 h 2232000"/>
              <a:gd name="connsiteX1" fmla="*/ 2018100 w 2018100"/>
              <a:gd name="connsiteY1" fmla="*/ 0 h 2232000"/>
              <a:gd name="connsiteX2" fmla="*/ 2018100 w 2018100"/>
              <a:gd name="connsiteY2" fmla="*/ 2232000 h 2232000"/>
              <a:gd name="connsiteX3" fmla="*/ 0 w 2018100"/>
              <a:gd name="connsiteY3" fmla="*/ 2226557 h 2232000"/>
              <a:gd name="connsiteX4" fmla="*/ 38100 w 2018100"/>
              <a:gd name="connsiteY4" fmla="*/ 0 h 2232000"/>
              <a:gd name="connsiteX0" fmla="*/ 38100 w 2018100"/>
              <a:gd name="connsiteY0" fmla="*/ 0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38100 w 2018100"/>
              <a:gd name="connsiteY4" fmla="*/ 0 h 2226557"/>
              <a:gd name="connsiteX0" fmla="*/ 87085 w 2018100"/>
              <a:gd name="connsiteY0" fmla="*/ 21771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87085 w 2018100"/>
              <a:gd name="connsiteY4" fmla="*/ 21771 h 22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100" h="2226557">
                <a:moveTo>
                  <a:pt x="87085" y="21771"/>
                </a:moveTo>
                <a:lnTo>
                  <a:pt x="2018100" y="0"/>
                </a:lnTo>
                <a:lnTo>
                  <a:pt x="1969115" y="2215671"/>
                </a:lnTo>
                <a:lnTo>
                  <a:pt x="0" y="2226557"/>
                </a:lnTo>
                <a:lnTo>
                  <a:pt x="87085" y="217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HeroicExtremeLeftFacing" fov="4500000">
              <a:rot lat="21488111" lon="2097952" rev="21427127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9C04A52-67AD-7749-B171-FA5B0603E224}"/>
              </a:ext>
            </a:extLst>
          </p:cNvPr>
          <p:cNvSpPr/>
          <p:nvPr userDrawn="1"/>
        </p:nvSpPr>
        <p:spPr>
          <a:xfrm flipV="1">
            <a:off x="10495547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22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72DB24CF-A9DB-3740-A53E-64CCBEBE6C5D}"/>
              </a:ext>
            </a:extLst>
          </p:cNvPr>
          <p:cNvSpPr/>
          <p:nvPr userDrawn="1"/>
        </p:nvSpPr>
        <p:spPr>
          <a:xfrm>
            <a:off x="4701132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C7E7A9-DB9C-B446-B982-1C976024ACAD}"/>
              </a:ext>
            </a:extLst>
          </p:cNvPr>
          <p:cNvSpPr/>
          <p:nvPr userDrawn="1"/>
        </p:nvSpPr>
        <p:spPr>
          <a:xfrm>
            <a:off x="8346577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: Rounded Corners 7">
            <a:extLst>
              <a:ext uri="{FF2B5EF4-FFF2-40B4-BE49-F238E27FC236}">
                <a16:creationId xmlns:a16="http://schemas.microsoft.com/office/drawing/2014/main" id="{20ECA6AE-9FAB-3846-9CA4-96AE4A86F337}"/>
              </a:ext>
            </a:extLst>
          </p:cNvPr>
          <p:cNvSpPr/>
          <p:nvPr userDrawn="1"/>
        </p:nvSpPr>
        <p:spPr>
          <a:xfrm>
            <a:off x="1055688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2AECDD43-4795-1B4E-8459-69CC470FD944}"/>
              </a:ext>
            </a:extLst>
          </p:cNvPr>
          <p:cNvSpPr/>
          <p:nvPr userDrawn="1"/>
        </p:nvSpPr>
        <p:spPr>
          <a:xfrm>
            <a:off x="4701132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3DE936B9-8400-CA48-9E2A-BE89FA31A324}"/>
              </a:ext>
            </a:extLst>
          </p:cNvPr>
          <p:cNvSpPr/>
          <p:nvPr userDrawn="1"/>
        </p:nvSpPr>
        <p:spPr>
          <a:xfrm>
            <a:off x="8346577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2AD3C6C9-B4F3-E848-BAE2-5DBBAEE9BEE0}"/>
              </a:ext>
            </a:extLst>
          </p:cNvPr>
          <p:cNvSpPr/>
          <p:nvPr userDrawn="1"/>
        </p:nvSpPr>
        <p:spPr>
          <a:xfrm>
            <a:off x="1055688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AD52DA3-4999-1540-84A5-2E04FC2C5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8910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66DF20FC-3FBA-904D-8CFF-EAA9C5096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34354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64502ED-7B8E-7D46-AF61-BEB755D38F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9799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1286C51-0681-AA46-BFD6-EFF739F5B1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8910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8C00B9F-53EF-E54D-9BC8-C4CA879961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34354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6E0FCAE0-CED7-F340-8ADE-E042E8759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79799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175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020AE0-2C09-BF4A-9005-FF5C57232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0659" y="1133541"/>
            <a:ext cx="9293461" cy="4096352"/>
          </a:xfrm>
          <a:custGeom>
            <a:avLst/>
            <a:gdLst>
              <a:gd name="connsiteX0" fmla="*/ 8700178 w 9293461"/>
              <a:gd name="connsiteY0" fmla="*/ 1454893 h 4096352"/>
              <a:gd name="connsiteX1" fmla="*/ 9293461 w 9293461"/>
              <a:gd name="connsiteY1" fmla="*/ 2048176 h 4096352"/>
              <a:gd name="connsiteX2" fmla="*/ 8700178 w 9293461"/>
              <a:gd name="connsiteY2" fmla="*/ 2641459 h 4096352"/>
              <a:gd name="connsiteX3" fmla="*/ 8106895 w 9293461"/>
              <a:gd name="connsiteY3" fmla="*/ 2048176 h 4096352"/>
              <a:gd name="connsiteX4" fmla="*/ 8700178 w 9293461"/>
              <a:gd name="connsiteY4" fmla="*/ 1454893 h 4096352"/>
              <a:gd name="connsiteX5" fmla="*/ 2587491 w 9293461"/>
              <a:gd name="connsiteY5" fmla="*/ 1454893 h 4096352"/>
              <a:gd name="connsiteX6" fmla="*/ 3180773 w 9293461"/>
              <a:gd name="connsiteY6" fmla="*/ 2048176 h 4096352"/>
              <a:gd name="connsiteX7" fmla="*/ 2587491 w 9293461"/>
              <a:gd name="connsiteY7" fmla="*/ 2641459 h 4096352"/>
              <a:gd name="connsiteX8" fmla="*/ 1994208 w 9293461"/>
              <a:gd name="connsiteY8" fmla="*/ 2048176 h 4096352"/>
              <a:gd name="connsiteX9" fmla="*/ 2587491 w 9293461"/>
              <a:gd name="connsiteY9" fmla="*/ 1454893 h 4096352"/>
              <a:gd name="connsiteX10" fmla="*/ 789661 w 9293461"/>
              <a:gd name="connsiteY10" fmla="*/ 1258515 h 4096352"/>
              <a:gd name="connsiteX11" fmla="*/ 1579322 w 9293461"/>
              <a:gd name="connsiteY11" fmla="*/ 2048175 h 4096352"/>
              <a:gd name="connsiteX12" fmla="*/ 789661 w 9293461"/>
              <a:gd name="connsiteY12" fmla="*/ 2837835 h 4096352"/>
              <a:gd name="connsiteX13" fmla="*/ 0 w 9293461"/>
              <a:gd name="connsiteY13" fmla="*/ 2048175 h 4096352"/>
              <a:gd name="connsiteX14" fmla="*/ 789661 w 9293461"/>
              <a:gd name="connsiteY14" fmla="*/ 1258515 h 4096352"/>
              <a:gd name="connsiteX15" fmla="*/ 5643835 w 9293461"/>
              <a:gd name="connsiteY15" fmla="*/ 0 h 4096352"/>
              <a:gd name="connsiteX16" fmla="*/ 7692011 w 9293461"/>
              <a:gd name="connsiteY16" fmla="*/ 2048176 h 4096352"/>
              <a:gd name="connsiteX17" fmla="*/ 5643835 w 9293461"/>
              <a:gd name="connsiteY17" fmla="*/ 4096352 h 4096352"/>
              <a:gd name="connsiteX18" fmla="*/ 3595659 w 9293461"/>
              <a:gd name="connsiteY18" fmla="*/ 2048176 h 4096352"/>
              <a:gd name="connsiteX19" fmla="*/ 5643835 w 9293461"/>
              <a:gd name="connsiteY19" fmla="*/ 0 h 40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93461" h="4096352">
                <a:moveTo>
                  <a:pt x="8700178" y="1454893"/>
                </a:moveTo>
                <a:cubicBezTo>
                  <a:pt x="9027839" y="1454893"/>
                  <a:pt x="9293461" y="1720515"/>
                  <a:pt x="9293461" y="2048176"/>
                </a:cubicBezTo>
                <a:cubicBezTo>
                  <a:pt x="9293461" y="2375837"/>
                  <a:pt x="9027839" y="2641459"/>
                  <a:pt x="8700178" y="2641459"/>
                </a:cubicBezTo>
                <a:cubicBezTo>
                  <a:pt x="8372517" y="2641459"/>
                  <a:pt x="8106895" y="2375837"/>
                  <a:pt x="8106895" y="2048176"/>
                </a:cubicBezTo>
                <a:cubicBezTo>
                  <a:pt x="8106895" y="1720515"/>
                  <a:pt x="8372517" y="1454893"/>
                  <a:pt x="8700178" y="1454893"/>
                </a:cubicBezTo>
                <a:close/>
                <a:moveTo>
                  <a:pt x="2587491" y="1454893"/>
                </a:moveTo>
                <a:cubicBezTo>
                  <a:pt x="2915151" y="1454893"/>
                  <a:pt x="3180773" y="1720515"/>
                  <a:pt x="3180773" y="2048176"/>
                </a:cubicBezTo>
                <a:cubicBezTo>
                  <a:pt x="3180773" y="2375837"/>
                  <a:pt x="2915151" y="2641459"/>
                  <a:pt x="2587491" y="2641459"/>
                </a:cubicBezTo>
                <a:cubicBezTo>
                  <a:pt x="2259829" y="2641459"/>
                  <a:pt x="1994208" y="2375837"/>
                  <a:pt x="1994208" y="2048176"/>
                </a:cubicBezTo>
                <a:cubicBezTo>
                  <a:pt x="1994208" y="1720515"/>
                  <a:pt x="2259829" y="1454893"/>
                  <a:pt x="2587491" y="1454893"/>
                </a:cubicBezTo>
                <a:close/>
                <a:moveTo>
                  <a:pt x="789661" y="1258515"/>
                </a:moveTo>
                <a:cubicBezTo>
                  <a:pt x="1225779" y="1258515"/>
                  <a:pt x="1579322" y="1612058"/>
                  <a:pt x="1579322" y="2048175"/>
                </a:cubicBezTo>
                <a:cubicBezTo>
                  <a:pt x="1579322" y="2484292"/>
                  <a:pt x="1225779" y="2837835"/>
                  <a:pt x="789661" y="2837835"/>
                </a:cubicBezTo>
                <a:cubicBezTo>
                  <a:pt x="353543" y="2837835"/>
                  <a:pt x="0" y="2484292"/>
                  <a:pt x="0" y="2048175"/>
                </a:cubicBezTo>
                <a:cubicBezTo>
                  <a:pt x="0" y="1612058"/>
                  <a:pt x="353543" y="1258515"/>
                  <a:pt x="789661" y="1258515"/>
                </a:cubicBezTo>
                <a:close/>
                <a:moveTo>
                  <a:pt x="5643835" y="0"/>
                </a:moveTo>
                <a:cubicBezTo>
                  <a:pt x="6775011" y="0"/>
                  <a:pt x="7692011" y="917000"/>
                  <a:pt x="7692011" y="2048176"/>
                </a:cubicBezTo>
                <a:cubicBezTo>
                  <a:pt x="7692011" y="3179352"/>
                  <a:pt x="6775011" y="4096352"/>
                  <a:pt x="5643835" y="4096352"/>
                </a:cubicBezTo>
                <a:cubicBezTo>
                  <a:pt x="4512659" y="4096352"/>
                  <a:pt x="3595659" y="3179352"/>
                  <a:pt x="3595659" y="2048176"/>
                </a:cubicBezTo>
                <a:cubicBezTo>
                  <a:pt x="3595659" y="917000"/>
                  <a:pt x="4512659" y="0"/>
                  <a:pt x="564383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F95F-9D78-B940-92F2-5641E62FB3EC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49448FB5-5641-ED4C-B101-A17402849E37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48756123-2BB9-C842-9AC8-B9F113EDA291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6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0E80AC2-BC84-2441-8460-E3AF3D828937}"/>
              </a:ext>
            </a:extLst>
          </p:cNvPr>
          <p:cNvSpPr/>
          <p:nvPr userDrawn="1"/>
        </p:nvSpPr>
        <p:spPr>
          <a:xfrm flipH="1" flipV="1">
            <a:off x="8712200" y="0"/>
            <a:ext cx="3479800" cy="34798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08CBAA-201A-E048-9051-4BAA20DA5D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3911" y="977900"/>
            <a:ext cx="4127500" cy="4127500"/>
          </a:xfrm>
          <a:custGeom>
            <a:avLst/>
            <a:gdLst>
              <a:gd name="connsiteX0" fmla="*/ 357730 w 4127500"/>
              <a:gd name="connsiteY0" fmla="*/ 0 h 4127500"/>
              <a:gd name="connsiteX1" fmla="*/ 3769770 w 4127500"/>
              <a:gd name="connsiteY1" fmla="*/ 0 h 4127500"/>
              <a:gd name="connsiteX2" fmla="*/ 4127500 w 4127500"/>
              <a:gd name="connsiteY2" fmla="*/ 357730 h 4127500"/>
              <a:gd name="connsiteX3" fmla="*/ 4127500 w 4127500"/>
              <a:gd name="connsiteY3" fmla="*/ 3769770 h 4127500"/>
              <a:gd name="connsiteX4" fmla="*/ 3769770 w 4127500"/>
              <a:gd name="connsiteY4" fmla="*/ 4127500 h 4127500"/>
              <a:gd name="connsiteX5" fmla="*/ 357730 w 4127500"/>
              <a:gd name="connsiteY5" fmla="*/ 4127500 h 4127500"/>
              <a:gd name="connsiteX6" fmla="*/ 0 w 4127500"/>
              <a:gd name="connsiteY6" fmla="*/ 3769770 h 4127500"/>
              <a:gd name="connsiteX7" fmla="*/ 0 w 4127500"/>
              <a:gd name="connsiteY7" fmla="*/ 357730 h 4127500"/>
              <a:gd name="connsiteX8" fmla="*/ 357730 w 4127500"/>
              <a:gd name="connsiteY8" fmla="*/ 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500" h="4127500">
                <a:moveTo>
                  <a:pt x="357730" y="0"/>
                </a:moveTo>
                <a:lnTo>
                  <a:pt x="3769770" y="0"/>
                </a:lnTo>
                <a:cubicBezTo>
                  <a:pt x="3967339" y="0"/>
                  <a:pt x="4127500" y="160161"/>
                  <a:pt x="4127500" y="357730"/>
                </a:cubicBezTo>
                <a:lnTo>
                  <a:pt x="4127500" y="3769770"/>
                </a:lnTo>
                <a:cubicBezTo>
                  <a:pt x="4127500" y="3967339"/>
                  <a:pt x="3967339" y="4127500"/>
                  <a:pt x="3769770" y="4127500"/>
                </a:cubicBezTo>
                <a:lnTo>
                  <a:pt x="357730" y="4127500"/>
                </a:lnTo>
                <a:cubicBezTo>
                  <a:pt x="160161" y="4127500"/>
                  <a:pt x="0" y="3967339"/>
                  <a:pt x="0" y="3769770"/>
                </a:cubicBezTo>
                <a:lnTo>
                  <a:pt x="0" y="357730"/>
                </a:lnTo>
                <a:cubicBezTo>
                  <a:pt x="0" y="160161"/>
                  <a:pt x="160161" y="0"/>
                  <a:pt x="35773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65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2E38B-C6F6-9E4A-BAAD-0D28307F536D}"/>
              </a:ext>
            </a:extLst>
          </p:cNvPr>
          <p:cNvSpPr/>
          <p:nvPr userDrawn="1"/>
        </p:nvSpPr>
        <p:spPr>
          <a:xfrm>
            <a:off x="2517730" y="1152394"/>
            <a:ext cx="2993721" cy="2879397"/>
          </a:xfrm>
          <a:prstGeom prst="roundRect">
            <a:avLst>
              <a:gd name="adj" fmla="val 7044"/>
            </a:avLst>
          </a:prstGeom>
          <a:solidFill>
            <a:schemeClr val="bg2"/>
          </a:solidFill>
          <a:ln>
            <a:noFill/>
          </a:ln>
          <a:effectLst>
            <a:outerShdw blurRad="592931" dist="526349" dir="2700000" sx="80000" sy="8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D8A0B9D-44F0-A14D-958A-392118A7FBAD}"/>
              </a:ext>
            </a:extLst>
          </p:cNvPr>
          <p:cNvSpPr/>
          <p:nvPr userDrawn="1"/>
        </p:nvSpPr>
        <p:spPr>
          <a:xfrm flipV="1">
            <a:off x="1055688" y="0"/>
            <a:ext cx="4208745" cy="420874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9C634-51AD-0741-8E19-FBD3D244C8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315" y="977030"/>
            <a:ext cx="2993721" cy="2879397"/>
          </a:xfrm>
          <a:custGeom>
            <a:avLst/>
            <a:gdLst>
              <a:gd name="connsiteX0" fmla="*/ 202825 w 2993721"/>
              <a:gd name="connsiteY0" fmla="*/ 0 h 2879397"/>
              <a:gd name="connsiteX1" fmla="*/ 2790896 w 2993721"/>
              <a:gd name="connsiteY1" fmla="*/ 0 h 2879397"/>
              <a:gd name="connsiteX2" fmla="*/ 2993721 w 2993721"/>
              <a:gd name="connsiteY2" fmla="*/ 202825 h 2879397"/>
              <a:gd name="connsiteX3" fmla="*/ 2993721 w 2993721"/>
              <a:gd name="connsiteY3" fmla="*/ 2676572 h 2879397"/>
              <a:gd name="connsiteX4" fmla="*/ 2790896 w 2993721"/>
              <a:gd name="connsiteY4" fmla="*/ 2879397 h 2879397"/>
              <a:gd name="connsiteX5" fmla="*/ 202825 w 2993721"/>
              <a:gd name="connsiteY5" fmla="*/ 2879397 h 2879397"/>
              <a:gd name="connsiteX6" fmla="*/ 0 w 2993721"/>
              <a:gd name="connsiteY6" fmla="*/ 2676572 h 2879397"/>
              <a:gd name="connsiteX7" fmla="*/ 0 w 2993721"/>
              <a:gd name="connsiteY7" fmla="*/ 202825 h 2879397"/>
              <a:gd name="connsiteX8" fmla="*/ 202825 w 2993721"/>
              <a:gd name="connsiteY8" fmla="*/ 0 h 287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721" h="2879397">
                <a:moveTo>
                  <a:pt x="202825" y="0"/>
                </a:moveTo>
                <a:lnTo>
                  <a:pt x="2790896" y="0"/>
                </a:lnTo>
                <a:cubicBezTo>
                  <a:pt x="2902913" y="0"/>
                  <a:pt x="2993721" y="90808"/>
                  <a:pt x="2993721" y="202825"/>
                </a:cubicBezTo>
                <a:lnTo>
                  <a:pt x="2993721" y="2676572"/>
                </a:lnTo>
                <a:cubicBezTo>
                  <a:pt x="2993721" y="2788589"/>
                  <a:pt x="2902913" y="2879397"/>
                  <a:pt x="2790896" y="2879397"/>
                </a:cubicBezTo>
                <a:lnTo>
                  <a:pt x="202825" y="2879397"/>
                </a:lnTo>
                <a:cubicBezTo>
                  <a:pt x="90808" y="2879397"/>
                  <a:pt x="0" y="2788589"/>
                  <a:pt x="0" y="2676572"/>
                </a:cubicBezTo>
                <a:lnTo>
                  <a:pt x="0" y="202825"/>
                </a:lnTo>
                <a:cubicBezTo>
                  <a:pt x="0" y="90808"/>
                  <a:pt x="90808" y="0"/>
                  <a:pt x="2028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5A333AB-75F8-F542-8984-FF93CFD15F6B}"/>
              </a:ext>
            </a:extLst>
          </p:cNvPr>
          <p:cNvSpPr/>
          <p:nvPr userDrawn="1"/>
        </p:nvSpPr>
        <p:spPr>
          <a:xfrm>
            <a:off x="10495547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B4D135-E5CF-F049-9735-F28A8AD44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332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DBC6C7-9C8A-0C47-A409-988E9A951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5690" y="4425025"/>
            <a:ext cx="1618249" cy="1319344"/>
          </a:xfrm>
          <a:custGeom>
            <a:avLst/>
            <a:gdLst>
              <a:gd name="connsiteX0" fmla="*/ 123847 w 1618249"/>
              <a:gd name="connsiteY0" fmla="*/ 0 h 1319344"/>
              <a:gd name="connsiteX1" fmla="*/ 1494402 w 1618249"/>
              <a:gd name="connsiteY1" fmla="*/ 0 h 1319344"/>
              <a:gd name="connsiteX2" fmla="*/ 1618249 w 1618249"/>
              <a:gd name="connsiteY2" fmla="*/ 123847 h 1319344"/>
              <a:gd name="connsiteX3" fmla="*/ 1618249 w 1618249"/>
              <a:gd name="connsiteY3" fmla="*/ 1195497 h 1319344"/>
              <a:gd name="connsiteX4" fmla="*/ 1494402 w 1618249"/>
              <a:gd name="connsiteY4" fmla="*/ 1319344 h 1319344"/>
              <a:gd name="connsiteX5" fmla="*/ 123847 w 1618249"/>
              <a:gd name="connsiteY5" fmla="*/ 1319344 h 1319344"/>
              <a:gd name="connsiteX6" fmla="*/ 0 w 1618249"/>
              <a:gd name="connsiteY6" fmla="*/ 1195497 h 1319344"/>
              <a:gd name="connsiteX7" fmla="*/ 0 w 1618249"/>
              <a:gd name="connsiteY7" fmla="*/ 123847 h 1319344"/>
              <a:gd name="connsiteX8" fmla="*/ 123847 w 1618249"/>
              <a:gd name="connsiteY8" fmla="*/ 0 h 13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249" h="1319344">
                <a:moveTo>
                  <a:pt x="123847" y="0"/>
                </a:moveTo>
                <a:lnTo>
                  <a:pt x="1494402" y="0"/>
                </a:lnTo>
                <a:cubicBezTo>
                  <a:pt x="1562801" y="0"/>
                  <a:pt x="1618249" y="55448"/>
                  <a:pt x="1618249" y="123847"/>
                </a:cubicBezTo>
                <a:lnTo>
                  <a:pt x="1618249" y="1195497"/>
                </a:lnTo>
                <a:cubicBezTo>
                  <a:pt x="1618249" y="1263896"/>
                  <a:pt x="1562801" y="1319344"/>
                  <a:pt x="1494402" y="1319344"/>
                </a:cubicBezTo>
                <a:lnTo>
                  <a:pt x="123847" y="1319344"/>
                </a:lnTo>
                <a:cubicBezTo>
                  <a:pt x="55448" y="1319344"/>
                  <a:pt x="0" y="1263896"/>
                  <a:pt x="0" y="1195497"/>
                </a:cubicBezTo>
                <a:lnTo>
                  <a:pt x="0" y="123847"/>
                </a:lnTo>
                <a:cubicBezTo>
                  <a:pt x="0" y="55448"/>
                  <a:pt x="55448" y="0"/>
                  <a:pt x="123847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86C694-49A7-2548-8903-D4FDECDC8D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1614" y="1602482"/>
            <a:ext cx="2972084" cy="3679697"/>
          </a:xfrm>
          <a:custGeom>
            <a:avLst/>
            <a:gdLst>
              <a:gd name="connsiteX0" fmla="*/ 278990 w 2972084"/>
              <a:gd name="connsiteY0" fmla="*/ 0 h 3679697"/>
              <a:gd name="connsiteX1" fmla="*/ 2693094 w 2972084"/>
              <a:gd name="connsiteY1" fmla="*/ 0 h 3679697"/>
              <a:gd name="connsiteX2" fmla="*/ 2972084 w 2972084"/>
              <a:gd name="connsiteY2" fmla="*/ 278990 h 3679697"/>
              <a:gd name="connsiteX3" fmla="*/ 2972084 w 2972084"/>
              <a:gd name="connsiteY3" fmla="*/ 3400707 h 3679697"/>
              <a:gd name="connsiteX4" fmla="*/ 2693094 w 2972084"/>
              <a:gd name="connsiteY4" fmla="*/ 3679697 h 3679697"/>
              <a:gd name="connsiteX5" fmla="*/ 278990 w 2972084"/>
              <a:gd name="connsiteY5" fmla="*/ 3679697 h 3679697"/>
              <a:gd name="connsiteX6" fmla="*/ 0 w 2972084"/>
              <a:gd name="connsiteY6" fmla="*/ 3400707 h 3679697"/>
              <a:gd name="connsiteX7" fmla="*/ 0 w 2972084"/>
              <a:gd name="connsiteY7" fmla="*/ 278990 h 3679697"/>
              <a:gd name="connsiteX8" fmla="*/ 278990 w 2972084"/>
              <a:gd name="connsiteY8" fmla="*/ 0 h 367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2084" h="3679697">
                <a:moveTo>
                  <a:pt x="278990" y="0"/>
                </a:moveTo>
                <a:lnTo>
                  <a:pt x="2693094" y="0"/>
                </a:lnTo>
                <a:cubicBezTo>
                  <a:pt x="2847176" y="0"/>
                  <a:pt x="2972084" y="124908"/>
                  <a:pt x="2972084" y="278990"/>
                </a:cubicBezTo>
                <a:lnTo>
                  <a:pt x="2972084" y="3400707"/>
                </a:lnTo>
                <a:cubicBezTo>
                  <a:pt x="2972084" y="3554789"/>
                  <a:pt x="2847176" y="3679697"/>
                  <a:pt x="2693094" y="3679697"/>
                </a:cubicBezTo>
                <a:lnTo>
                  <a:pt x="278990" y="3679697"/>
                </a:lnTo>
                <a:cubicBezTo>
                  <a:pt x="124908" y="3679697"/>
                  <a:pt x="0" y="3554789"/>
                  <a:pt x="0" y="3400707"/>
                </a:cubicBezTo>
                <a:lnTo>
                  <a:pt x="0" y="278990"/>
                </a:lnTo>
                <a:cubicBezTo>
                  <a:pt x="0" y="124908"/>
                  <a:pt x="124908" y="0"/>
                  <a:pt x="27899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92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D41B40-7757-3847-A6E0-3CCFB0C69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1822" y="0"/>
            <a:ext cx="5450178" cy="5523112"/>
          </a:xfrm>
          <a:custGeom>
            <a:avLst/>
            <a:gdLst>
              <a:gd name="connsiteX0" fmla="*/ 855283 w 5450178"/>
              <a:gd name="connsiteY0" fmla="*/ 0 h 5523112"/>
              <a:gd name="connsiteX1" fmla="*/ 5450178 w 5450178"/>
              <a:gd name="connsiteY1" fmla="*/ 0 h 5523112"/>
              <a:gd name="connsiteX2" fmla="*/ 5450178 w 5450178"/>
              <a:gd name="connsiteY2" fmla="*/ 4734117 h 5523112"/>
              <a:gd name="connsiteX3" fmla="*/ 5413381 w 5450178"/>
              <a:gd name="connsiteY3" fmla="*/ 4767560 h 5523112"/>
              <a:gd name="connsiteX4" fmla="*/ 3308725 w 5450178"/>
              <a:gd name="connsiteY4" fmla="*/ 5523112 h 5523112"/>
              <a:gd name="connsiteX5" fmla="*/ 0 w 5450178"/>
              <a:gd name="connsiteY5" fmla="*/ 2214387 h 5523112"/>
              <a:gd name="connsiteX6" fmla="*/ 755552 w 5450178"/>
              <a:gd name="connsiteY6" fmla="*/ 109731 h 55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23112">
                <a:moveTo>
                  <a:pt x="855283" y="0"/>
                </a:moveTo>
                <a:lnTo>
                  <a:pt x="5450178" y="0"/>
                </a:lnTo>
                <a:lnTo>
                  <a:pt x="5450178" y="4734117"/>
                </a:lnTo>
                <a:lnTo>
                  <a:pt x="5413381" y="4767560"/>
                </a:lnTo>
                <a:cubicBezTo>
                  <a:pt x="4841438" y="5239569"/>
                  <a:pt x="4108194" y="5523112"/>
                  <a:pt x="3308725" y="5523112"/>
                </a:cubicBezTo>
                <a:cubicBezTo>
                  <a:pt x="1481367" y="5523112"/>
                  <a:pt x="0" y="4041745"/>
                  <a:pt x="0" y="2214387"/>
                </a:cubicBezTo>
                <a:cubicBezTo>
                  <a:pt x="0" y="1414918"/>
                  <a:pt x="283543" y="681674"/>
                  <a:pt x="755552" y="10973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751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4C06B6-48AF-AA4C-87F2-CC76E01E60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429000"/>
          </a:xfrm>
          <a:custGeom>
            <a:avLst/>
            <a:gdLst>
              <a:gd name="connsiteX0" fmla="*/ 0 w 11710737"/>
              <a:gd name="connsiteY0" fmla="*/ 0 h 3429000"/>
              <a:gd name="connsiteX1" fmla="*/ 11710737 w 11710737"/>
              <a:gd name="connsiteY1" fmla="*/ 0 h 3429000"/>
              <a:gd name="connsiteX2" fmla="*/ 11710737 w 11710737"/>
              <a:gd name="connsiteY2" fmla="*/ 2996025 h 3429000"/>
              <a:gd name="connsiteX3" fmla="*/ 11573506 w 11710737"/>
              <a:gd name="connsiteY3" fmla="*/ 3018639 h 3429000"/>
              <a:gd name="connsiteX4" fmla="*/ 5855369 w 11710737"/>
              <a:gd name="connsiteY4" fmla="*/ 3429000 h 3429000"/>
              <a:gd name="connsiteX5" fmla="*/ 137232 w 11710737"/>
              <a:gd name="connsiteY5" fmla="*/ 3018639 h 3429000"/>
              <a:gd name="connsiteX6" fmla="*/ 0 w 11710737"/>
              <a:gd name="connsiteY6" fmla="*/ 299602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0737" h="3429000">
                <a:moveTo>
                  <a:pt x="0" y="0"/>
                </a:moveTo>
                <a:lnTo>
                  <a:pt x="11710737" y="0"/>
                </a:lnTo>
                <a:lnTo>
                  <a:pt x="11710737" y="2996025"/>
                </a:lnTo>
                <a:lnTo>
                  <a:pt x="11573506" y="3018639"/>
                </a:lnTo>
                <a:cubicBezTo>
                  <a:pt x="9906188" y="3279044"/>
                  <a:pt x="7948908" y="3429000"/>
                  <a:pt x="5855369" y="3429000"/>
                </a:cubicBezTo>
                <a:cubicBezTo>
                  <a:pt x="3761830" y="3429000"/>
                  <a:pt x="1804550" y="3279044"/>
                  <a:pt x="137232" y="3018639"/>
                </a:cubicBezTo>
                <a:lnTo>
                  <a:pt x="0" y="29960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759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7AF38-8476-564C-9FD7-B237493A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97BA-9B38-DF4E-9F2E-D71BB933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6EF23592-D260-344C-AF17-A5317BCDB7B0}"/>
              </a:ext>
            </a:extLst>
          </p:cNvPr>
          <p:cNvSpPr txBox="1">
            <a:spLocks/>
          </p:cNvSpPr>
          <p:nvPr userDrawn="1"/>
        </p:nvSpPr>
        <p:spPr>
          <a:xfrm>
            <a:off x="5398996" y="6386907"/>
            <a:ext cx="253274" cy="215444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BA69586-E6B3-B646-96E5-E7A8350A3CCE}" type="slidenum">
              <a:rPr lang="en-US" sz="1400" smtClean="0">
                <a:solidFill>
                  <a:schemeClr val="tx2"/>
                </a:solidFill>
                <a:latin typeface="Raleway Medium" panose="020B0503030101060003" pitchFamily="34" charset="77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Raleway Medium" panose="020B05030301010600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4DB8D-EAD6-6440-B12B-801F39F026A2}"/>
              </a:ext>
            </a:extLst>
          </p:cNvPr>
          <p:cNvSpPr txBox="1"/>
          <p:nvPr userDrawn="1"/>
        </p:nvSpPr>
        <p:spPr>
          <a:xfrm>
            <a:off x="6623109" y="6386907"/>
            <a:ext cx="192360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latin typeface="Montserrat" panose="00000500000000000000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2E564-7FF0-3443-96AC-3803A8CEF9C8}"/>
              </a:ext>
            </a:extLst>
          </p:cNvPr>
          <p:cNvGrpSpPr/>
          <p:nvPr userDrawn="1"/>
        </p:nvGrpSpPr>
        <p:grpSpPr>
          <a:xfrm>
            <a:off x="5688736" y="6519681"/>
            <a:ext cx="844186" cy="0"/>
            <a:chOff x="3890820" y="2590800"/>
            <a:chExt cx="1021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73E7AB-268D-FE4F-BABD-CEDAD77EB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90820" y="2590800"/>
              <a:ext cx="1021465" cy="0"/>
            </a:xfrm>
            <a:prstGeom prst="line">
              <a:avLst/>
            </a:prstGeom>
            <a:ln w="127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821886-7D29-FC4F-86A4-6B7CDB11362C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1" y="2590800"/>
              <a:ext cx="433202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5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8" r:id="rId3"/>
    <p:sldLayoutId id="2147483747" r:id="rId4"/>
    <p:sldLayoutId id="2147483750" r:id="rId5"/>
    <p:sldLayoutId id="2147483705" r:id="rId6"/>
    <p:sldLayoutId id="2147483753" r:id="rId7"/>
    <p:sldLayoutId id="2147483754" r:id="rId8"/>
    <p:sldLayoutId id="2147483756" r:id="rId9"/>
    <p:sldLayoutId id="2147483758" r:id="rId10"/>
    <p:sldLayoutId id="2147483760" r:id="rId11"/>
    <p:sldLayoutId id="2147483761" r:id="rId12"/>
    <p:sldLayoutId id="2147483763" r:id="rId13"/>
    <p:sldLayoutId id="2147483765" r:id="rId14"/>
    <p:sldLayoutId id="2147483769" r:id="rId15"/>
    <p:sldLayoutId id="2147483770" r:id="rId16"/>
    <p:sldLayoutId id="2147483771" r:id="rId17"/>
    <p:sldLayoutId id="2147483777" r:id="rId18"/>
    <p:sldLayoutId id="2147483818" r:id="rId19"/>
    <p:sldLayoutId id="2147483780" r:id="rId20"/>
    <p:sldLayoutId id="2147483782" r:id="rId21"/>
    <p:sldLayoutId id="2147483784" r:id="rId22"/>
    <p:sldLayoutId id="2147483785" r:id="rId23"/>
    <p:sldLayoutId id="2147483790" r:id="rId24"/>
    <p:sldLayoutId id="2147483791" r:id="rId25"/>
    <p:sldLayoutId id="2147483793" r:id="rId26"/>
    <p:sldLayoutId id="2147483794" r:id="rId27"/>
    <p:sldLayoutId id="2147483797" r:id="rId28"/>
    <p:sldLayoutId id="2147483798" r:id="rId29"/>
    <p:sldLayoutId id="2147483804" r:id="rId30"/>
    <p:sldLayoutId id="2147483806" r:id="rId31"/>
    <p:sldLayoutId id="2147483807" r:id="rId32"/>
    <p:sldLayoutId id="2147483809" r:id="rId33"/>
    <p:sldLayoutId id="2147483812" r:id="rId34"/>
    <p:sldLayoutId id="2147483814" r:id="rId35"/>
    <p:sldLayoutId id="2147483817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665" userDrawn="1">
          <p15:clr>
            <a:srgbClr val="F26B43"/>
          </p15:clr>
        </p15:guide>
        <p15:guide id="8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332A415-EE8C-8B48-B40F-F614BD3397DD}"/>
              </a:ext>
            </a:extLst>
          </p:cNvPr>
          <p:cNvSpPr/>
          <p:nvPr/>
        </p:nvSpPr>
        <p:spPr>
          <a:xfrm>
            <a:off x="10274968" y="1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714168AB-5990-384F-BFE3-1C5E6871FAA6}"/>
              </a:ext>
            </a:extLst>
          </p:cNvPr>
          <p:cNvSpPr/>
          <p:nvPr/>
        </p:nvSpPr>
        <p:spPr>
          <a:xfrm>
            <a:off x="3320534" y="5803384"/>
            <a:ext cx="470416" cy="470416"/>
          </a:xfrm>
          <a:prstGeom prst="donut">
            <a:avLst>
              <a:gd name="adj" fmla="val 15620"/>
            </a:avLst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F43E329D-253A-934E-AEF9-C6883990AD74}"/>
              </a:ext>
            </a:extLst>
          </p:cNvPr>
          <p:cNvSpPr/>
          <p:nvPr/>
        </p:nvSpPr>
        <p:spPr>
          <a:xfrm>
            <a:off x="5860792" y="31937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31FB-1D98-157F-BDD6-3A6BCB67ECE1}"/>
              </a:ext>
            </a:extLst>
          </p:cNvPr>
          <p:cNvSpPr txBox="1"/>
          <p:nvPr/>
        </p:nvSpPr>
        <p:spPr>
          <a:xfrm>
            <a:off x="6632455" y="1099291"/>
            <a:ext cx="3642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Lesson 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C541C-E68D-7AA5-1086-10F67227A0F0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2C005F3-BEC7-AE90-8B85-98F3ED05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62E4093-397E-526B-EAF0-586AB77BF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274BE50-E29D-98AC-08D8-93DCDC76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F760E0B-7E33-D135-B45C-A581EEA43CF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/>
          <a:srcRect l="6955" r="25298"/>
          <a:stretch>
            <a:fillRect/>
          </a:stretch>
        </p:blipFill>
        <p:spPr bwMode="auto">
          <a:xfrm>
            <a:off x="738404" y="584200"/>
            <a:ext cx="4727887" cy="4649579"/>
          </a:xfrm>
          <a:custGeom>
            <a:avLst/>
            <a:gdLst>
              <a:gd name="connsiteX0" fmla="*/ 2423885 w 4847770"/>
              <a:gd name="connsiteY0" fmla="*/ 0 h 4847770"/>
              <a:gd name="connsiteX1" fmla="*/ 4847770 w 4847770"/>
              <a:gd name="connsiteY1" fmla="*/ 2423885 h 4847770"/>
              <a:gd name="connsiteX2" fmla="*/ 2423885 w 4847770"/>
              <a:gd name="connsiteY2" fmla="*/ 4847770 h 4847770"/>
              <a:gd name="connsiteX3" fmla="*/ 0 w 4847770"/>
              <a:gd name="connsiteY3" fmla="*/ 2423885 h 4847770"/>
              <a:gd name="connsiteX4" fmla="*/ 2423885 w 4847770"/>
              <a:gd name="connsiteY4" fmla="*/ 0 h 484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0" h="4847770">
                <a:moveTo>
                  <a:pt x="2423885" y="0"/>
                </a:moveTo>
                <a:cubicBezTo>
                  <a:pt x="3762560" y="0"/>
                  <a:pt x="4847770" y="1085210"/>
                  <a:pt x="4847770" y="2423885"/>
                </a:cubicBezTo>
                <a:cubicBezTo>
                  <a:pt x="4847770" y="3762560"/>
                  <a:pt x="3762560" y="4847770"/>
                  <a:pt x="2423885" y="4847770"/>
                </a:cubicBezTo>
                <a:cubicBezTo>
                  <a:pt x="1085210" y="4847770"/>
                  <a:pt x="0" y="3762560"/>
                  <a:pt x="0" y="2423885"/>
                </a:cubicBezTo>
                <a:cubicBezTo>
                  <a:pt x="0" y="1085210"/>
                  <a:pt x="1085210" y="0"/>
                  <a:pt x="24238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FFA47-FAA0-B660-ABEE-C8952F41F480}"/>
              </a:ext>
            </a:extLst>
          </p:cNvPr>
          <p:cNvSpPr txBox="1"/>
          <p:nvPr/>
        </p:nvSpPr>
        <p:spPr>
          <a:xfrm>
            <a:off x="6570562" y="1829352"/>
            <a:ext cx="5266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latin typeface="Montserrat" panose="00000500000000000000" pitchFamily="2" charset="0"/>
              </a:rPr>
              <a:t>Analysis of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65462-C633-6A2F-061F-78347C01ED92}"/>
              </a:ext>
            </a:extLst>
          </p:cNvPr>
          <p:cNvSpPr txBox="1"/>
          <p:nvPr/>
        </p:nvSpPr>
        <p:spPr>
          <a:xfrm>
            <a:off x="5911122" y="3931920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Prepared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4F411-30CD-F74F-46AC-1D9FA292E3DD}"/>
              </a:ext>
            </a:extLst>
          </p:cNvPr>
          <p:cNvSpPr txBox="1"/>
          <p:nvPr/>
        </p:nvSpPr>
        <p:spPr>
          <a:xfrm>
            <a:off x="6063522" y="4854714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242222"/>
                </a:solidFill>
                <a:latin typeface="Montserrat" panose="00000500000000000000" pitchFamily="2" charset="0"/>
              </a:rPr>
              <a:t>ENG. Khadija Bitar</a:t>
            </a:r>
          </a:p>
        </p:txBody>
      </p:sp>
    </p:spTree>
    <p:extLst>
      <p:ext uri="{BB962C8B-B14F-4D97-AF65-F5344CB8AC3E}">
        <p14:creationId xmlns:p14="http://schemas.microsoft.com/office/powerpoint/2010/main" val="30849918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lose-up of a molecule structure&#10;&#10;AI-generated content may be incorrect.">
            <a:extLst>
              <a:ext uri="{FF2B5EF4-FFF2-40B4-BE49-F238E27FC236}">
                <a16:creationId xmlns:a16="http://schemas.microsoft.com/office/drawing/2014/main" id="{2DCD1F67-DD8A-D882-9248-62FFE9C5C1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307" r="27307"/>
          <a:stretch>
            <a:fillRect/>
          </a:stretch>
        </p:blipFill>
        <p:spPr/>
      </p:pic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769257" y="1602482"/>
            <a:ext cx="6168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Confusion matrix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769257" y="2343805"/>
            <a:ext cx="6603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The </a:t>
            </a:r>
            <a:r>
              <a:rPr lang="en-US" b="1" dirty="0">
                <a:latin typeface="Montserrat" panose="00000500000000000000" pitchFamily="2" charset="0"/>
              </a:rPr>
              <a:t>Confusion Matrix </a:t>
            </a:r>
            <a:r>
              <a:rPr lang="en-US" dirty="0">
                <a:latin typeface="Montserrat" panose="00000500000000000000" pitchFamily="2" charset="0"/>
              </a:rPr>
              <a:t>is a table used to evaluate the performance of a classification model. It provides a detailed breakdown of the types of errors the model makes, rather than just a single number like Accuracy. The confusion matrix shows the count of correct and incorrect predictions for each class.</a:t>
            </a:r>
            <a:endParaRPr lang="ar-SY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It helps in understanding where the model is making mistakes.</a:t>
            </a:r>
            <a:endParaRPr lang="ar-SY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47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>
            <a:extLst>
              <a:ext uri="{FF2B5EF4-FFF2-40B4-BE49-F238E27FC236}">
                <a16:creationId xmlns:a16="http://schemas.microsoft.com/office/drawing/2014/main" id="{DC501EAA-29CD-F948-90E0-A4337A65B17F}"/>
              </a:ext>
            </a:extLst>
          </p:cNvPr>
          <p:cNvSpPr>
            <a:spLocks noChangeAspect="1"/>
          </p:cNvSpPr>
          <p:nvPr/>
        </p:nvSpPr>
        <p:spPr>
          <a:xfrm flipH="1">
            <a:off x="-1639361" y="3800006"/>
            <a:ext cx="6115987" cy="6115987"/>
          </a:xfrm>
          <a:prstGeom prst="arc">
            <a:avLst>
              <a:gd name="adj1" fmla="val 12311756"/>
              <a:gd name="adj2" fmla="val 17885214"/>
            </a:avLst>
          </a:prstGeom>
          <a:noFill/>
          <a:ln w="5080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63" name="Graphic 57">
            <a:extLst>
              <a:ext uri="{FF2B5EF4-FFF2-40B4-BE49-F238E27FC236}">
                <a16:creationId xmlns:a16="http://schemas.microsoft.com/office/drawing/2014/main" id="{95FB1BD8-E401-064B-AC79-B07D82284469}"/>
              </a:ext>
            </a:extLst>
          </p:cNvPr>
          <p:cNvGrpSpPr/>
          <p:nvPr/>
        </p:nvGrpSpPr>
        <p:grpSpPr>
          <a:xfrm>
            <a:off x="2500999" y="3007894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5054B6E-31E8-EE43-A3AF-22034D367DD7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DCC2EFC-A401-774D-97D7-907720E0564F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1458F20-32EA-6248-95D4-8B4B99CB90A0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403257B-3B76-5447-94D3-FD7EC47DC651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E6250DE4-AC45-3147-8EC8-14ADF5EBD266}"/>
              </a:ext>
            </a:extLst>
          </p:cNvPr>
          <p:cNvSpPr>
            <a:spLocks noChangeAspect="1"/>
          </p:cNvSpPr>
          <p:nvPr/>
        </p:nvSpPr>
        <p:spPr>
          <a:xfrm>
            <a:off x="4158841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FE387D0D-BD0E-8C4F-A4A1-D7D0C8C0289D}"/>
              </a:ext>
            </a:extLst>
          </p:cNvPr>
          <p:cNvSpPr>
            <a:spLocks noChangeAspect="1"/>
          </p:cNvSpPr>
          <p:nvPr/>
        </p:nvSpPr>
        <p:spPr>
          <a:xfrm>
            <a:off x="7783973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A4E16BF-B17B-A143-914C-2C475DA5DD9F}"/>
              </a:ext>
            </a:extLst>
          </p:cNvPr>
          <p:cNvSpPr/>
          <p:nvPr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106BD1-5649-4CBF-1DB3-19F328F8C3D1}"/>
              </a:ext>
            </a:extLst>
          </p:cNvPr>
          <p:cNvGrpSpPr/>
          <p:nvPr/>
        </p:nvGrpSpPr>
        <p:grpSpPr>
          <a:xfrm>
            <a:off x="4566679" y="1043774"/>
            <a:ext cx="6633146" cy="5124556"/>
            <a:chOff x="4628050" y="856382"/>
            <a:chExt cx="6633146" cy="51245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86ABC3-F352-8D41-76D1-F7C693CA2EED}"/>
                </a:ext>
              </a:extLst>
            </p:cNvPr>
            <p:cNvSpPr txBox="1"/>
            <p:nvPr/>
          </p:nvSpPr>
          <p:spPr>
            <a:xfrm>
              <a:off x="4628050" y="856382"/>
              <a:ext cx="66331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Confusion matrix</a:t>
              </a:r>
              <a:endParaRPr lang="en-GB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19B2D-0FFD-0CD5-A03B-1B9EAC8E6E02}"/>
                </a:ext>
              </a:extLst>
            </p:cNvPr>
            <p:cNvSpPr txBox="1"/>
            <p:nvPr/>
          </p:nvSpPr>
          <p:spPr>
            <a:xfrm>
              <a:off x="4628050" y="1456623"/>
              <a:ext cx="6633146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Montserrat" panose="00000500000000000000" pitchFamily="2" charset="0"/>
                </a:rPr>
                <a:t>The Four Key Elements:</a:t>
              </a:r>
              <a:endParaRPr lang="en-US" dirty="0">
                <a:latin typeface="Montserrat" panose="00000500000000000000" pitchFamily="2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atin typeface="Montserrat" panose="00000500000000000000" pitchFamily="2" charset="0"/>
                </a:rPr>
                <a:t>True Positive (TP):</a:t>
              </a:r>
              <a:r>
                <a:rPr lang="en-US" dirty="0">
                  <a:latin typeface="Montserrat" panose="00000500000000000000" pitchFamily="2" charset="0"/>
                </a:rPr>
                <a:t> The number of positive cases that the model correctly predicted as positive. (The model said "Positive," and it was actually "Positive").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atin typeface="Montserrat" panose="00000500000000000000" pitchFamily="2" charset="0"/>
                </a:rPr>
                <a:t>True Negative (TN):</a:t>
              </a:r>
              <a:r>
                <a:rPr lang="en-US" dirty="0">
                  <a:latin typeface="Montserrat" panose="00000500000000000000" pitchFamily="2" charset="0"/>
                </a:rPr>
                <a:t> The number of negative cases that the model correctly predicted as negative. (The model said "Negative," and it was actually "Negative").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atin typeface="Montserrat" panose="00000500000000000000" pitchFamily="2" charset="0"/>
                </a:rPr>
                <a:t>False Positive (FP) - Type I Error:</a:t>
              </a:r>
              <a:r>
                <a:rPr lang="en-US" dirty="0">
                  <a:latin typeface="Montserrat" panose="00000500000000000000" pitchFamily="2" charset="0"/>
                </a:rPr>
                <a:t> The number of negative cases that the model incorrectly predicted as positive. (The model said "Positive," but it was actually "Negative"). Also known as a "Type I Error."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atin typeface="Montserrat" panose="00000500000000000000" pitchFamily="2" charset="0"/>
                </a:rPr>
                <a:t>False Negative (FN) - Type II Error:</a:t>
              </a:r>
              <a:r>
                <a:rPr lang="en-US" dirty="0">
                  <a:latin typeface="Montserrat" panose="00000500000000000000" pitchFamily="2" charset="0"/>
                </a:rPr>
                <a:t> The number of positive cases that the model incorrectly predicted as negative. (The model said "Negative," but it was actually "Positive"). Also known as a "Type II Error."</a:t>
              </a:r>
            </a:p>
          </p:txBody>
        </p:sp>
      </p:grpSp>
      <p:pic>
        <p:nvPicPr>
          <p:cNvPr id="20" name="Picture Placeholder 19" descr="A robot holding a sphere with blue cubes&#10;&#10;AI-generated content may be incorrect.">
            <a:extLst>
              <a:ext uri="{FF2B5EF4-FFF2-40B4-BE49-F238E27FC236}">
                <a16:creationId xmlns:a16="http://schemas.microsoft.com/office/drawing/2014/main" id="{C1B7BD1A-9033-BC69-3FBE-1D99AA175A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461" r="1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567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1382843" y="1570835"/>
            <a:ext cx="5195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Show Confusion matrix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  <a:p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1382843" y="2314409"/>
            <a:ext cx="57685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conf_matrix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confusion_matrix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Montserrat" panose="00000500000000000000" pitchFamily="2" charset="0"/>
              </a:rPr>
              <a:t>fig, ax = </a:t>
            </a:r>
            <a:r>
              <a:rPr lang="en-US" dirty="0" err="1">
                <a:latin typeface="Montserrat" panose="00000500000000000000" pitchFamily="2" charset="0"/>
              </a:rPr>
              <a:t>plt.subplots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figsize</a:t>
            </a:r>
            <a:r>
              <a:rPr lang="en-US" dirty="0">
                <a:latin typeface="Montserrat" panose="00000500000000000000" pitchFamily="2" charset="0"/>
              </a:rPr>
              <a:t>=(6, 6))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cmp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ConfusionMatrixDisplay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confusion_matrix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conf_matrix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display_labels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model_pipeline.classes</a:t>
            </a:r>
            <a:r>
              <a:rPr lang="en-US" dirty="0">
                <a:latin typeface="Montserrat" panose="00000500000000000000" pitchFamily="2" charset="0"/>
              </a:rPr>
              <a:t>_)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cmp.plot</a:t>
            </a:r>
            <a:r>
              <a:rPr lang="en-US" dirty="0">
                <a:latin typeface="Montserrat" panose="00000500000000000000" pitchFamily="2" charset="0"/>
              </a:rPr>
              <a:t>(ax=ax, </a:t>
            </a:r>
            <a:r>
              <a:rPr lang="en-US" dirty="0" err="1">
                <a:latin typeface="Montserrat" panose="00000500000000000000" pitchFamily="2" charset="0"/>
              </a:rPr>
              <a:t>cmap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plt.cm.Blues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ax.set_title</a:t>
            </a:r>
            <a:r>
              <a:rPr lang="en-US" dirty="0">
                <a:latin typeface="Montserrat" panose="00000500000000000000" pitchFamily="2" charset="0"/>
              </a:rPr>
              <a:t>('Confusion Matrix’)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plt.show</a:t>
            </a:r>
            <a:r>
              <a:rPr lang="en-US" dirty="0">
                <a:latin typeface="Montserrat" panose="00000500000000000000" pitchFamily="2" charset="0"/>
              </a:rPr>
              <a:t>()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4D46CD2-93B9-7CCD-86A0-FF90A67D4B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945" r="7945"/>
          <a:stretch>
            <a:fillRect/>
          </a:stretch>
        </p:blipFill>
        <p:spPr>
          <a:xfrm>
            <a:off x="7151428" y="1143000"/>
            <a:ext cx="4537652" cy="4754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6134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ABD42-F87B-293F-1B74-8EDFD076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E09B3B52-F8A9-9029-7CDC-9DC269A78740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DB1BE73A-7DC9-54BD-3546-409CD6209903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5D2B26-A5BE-EC2F-B556-97606CC30895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663164A-0906-CD0E-432D-91FE209C3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49059FC-E526-7650-3819-FB69187FF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ED5923B-B5EB-BD62-83A7-A8F5D657D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826653-2A06-E756-5D9E-0F87A7829F55}"/>
              </a:ext>
            </a:extLst>
          </p:cNvPr>
          <p:cNvSpPr txBox="1"/>
          <p:nvPr/>
        </p:nvSpPr>
        <p:spPr>
          <a:xfrm>
            <a:off x="1382842" y="1128875"/>
            <a:ext cx="57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Show Feature Importance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CC972-7BF1-5E4A-184A-886238B18DC6}"/>
              </a:ext>
            </a:extLst>
          </p:cNvPr>
          <p:cNvSpPr txBox="1"/>
          <p:nvPr/>
        </p:nvSpPr>
        <p:spPr>
          <a:xfrm>
            <a:off x="1382841" y="1751242"/>
            <a:ext cx="57685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feature_coefficients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model.coef</a:t>
            </a:r>
            <a:r>
              <a:rPr lang="en-US" dirty="0">
                <a:latin typeface="Montserrat" panose="00000500000000000000" pitchFamily="2" charset="0"/>
              </a:rPr>
              <a:t>_[0]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feature_names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X_train.columns</a:t>
            </a:r>
            <a:endParaRPr lang="en-US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coefficients_df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pd.DataFrame</a:t>
            </a:r>
            <a:r>
              <a:rPr lang="en-US" dirty="0">
                <a:latin typeface="Montserrat" panose="00000500000000000000" pitchFamily="2" charset="0"/>
              </a:rPr>
              <a:t>({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 'Feature': </a:t>
            </a:r>
            <a:r>
              <a:rPr lang="en-US" dirty="0" err="1">
                <a:latin typeface="Montserrat" panose="00000500000000000000" pitchFamily="2" charset="0"/>
              </a:rPr>
              <a:t>feature_names</a:t>
            </a:r>
            <a:r>
              <a:rPr lang="en-US" dirty="0">
                <a:latin typeface="Montserrat" panose="00000500000000000000" pitchFamily="2" charset="0"/>
              </a:rPr>
              <a:t>,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	 'Coefficient': </a:t>
            </a:r>
            <a:r>
              <a:rPr lang="en-US" dirty="0" err="1">
                <a:latin typeface="Montserrat" panose="00000500000000000000" pitchFamily="2" charset="0"/>
              </a:rPr>
              <a:t>feature_coefficients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       })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>
                <a:latin typeface="Montserrat" panose="00000500000000000000" pitchFamily="2" charset="0"/>
              </a:rPr>
              <a:t>coefficients_df</a:t>
            </a:r>
            <a:r>
              <a:rPr lang="fr-FR" dirty="0">
                <a:latin typeface="Montserrat" panose="00000500000000000000" pitchFamily="2" charset="0"/>
              </a:rPr>
              <a:t>['</a:t>
            </a:r>
            <a:r>
              <a:rPr lang="fr-FR" dirty="0" err="1">
                <a:latin typeface="Montserrat" panose="00000500000000000000" pitchFamily="2" charset="0"/>
              </a:rPr>
              <a:t>Abs_Coefficient</a:t>
            </a:r>
            <a:r>
              <a:rPr lang="fr-FR" dirty="0">
                <a:latin typeface="Montserrat" panose="00000500000000000000" pitchFamily="2" charset="0"/>
              </a:rPr>
              <a:t>'] = </a:t>
            </a:r>
            <a:r>
              <a:rPr lang="fr-FR" dirty="0" err="1">
                <a:latin typeface="Montserrat" panose="00000500000000000000" pitchFamily="2" charset="0"/>
              </a:rPr>
              <a:t>np.abs</a:t>
            </a:r>
            <a:r>
              <a:rPr lang="fr-FR" dirty="0">
                <a:latin typeface="Montserrat" panose="00000500000000000000" pitchFamily="2" charset="0"/>
              </a:rPr>
              <a:t>(</a:t>
            </a:r>
            <a:r>
              <a:rPr lang="fr-FR" dirty="0" err="1">
                <a:latin typeface="Montserrat" panose="00000500000000000000" pitchFamily="2" charset="0"/>
              </a:rPr>
              <a:t>coefficients_df</a:t>
            </a:r>
            <a:r>
              <a:rPr lang="fr-FR" dirty="0">
                <a:latin typeface="Montserrat" panose="00000500000000000000" pitchFamily="2" charset="0"/>
              </a:rPr>
              <a:t>['Coefficient’])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Montserrat" panose="00000500000000000000" pitchFamily="2" charset="0"/>
              </a:rPr>
              <a:t>coefficients_df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coefficients_df.sort_values</a:t>
            </a:r>
            <a:r>
              <a:rPr lang="en-US" dirty="0">
                <a:latin typeface="Montserrat" panose="00000500000000000000" pitchFamily="2" charset="0"/>
              </a:rPr>
              <a:t>(by='</a:t>
            </a:r>
            <a:r>
              <a:rPr lang="en-US" dirty="0" err="1">
                <a:latin typeface="Montserrat" panose="00000500000000000000" pitchFamily="2" charset="0"/>
              </a:rPr>
              <a:t>Abs_Coefficient</a:t>
            </a:r>
            <a:r>
              <a:rPr lang="en-US" dirty="0">
                <a:latin typeface="Montserrat" panose="00000500000000000000" pitchFamily="2" charset="0"/>
              </a:rPr>
              <a:t>', ascending=False)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coefficients_df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fr-FR" dirty="0">
                <a:latin typeface="Montserrat" panose="00000500000000000000" pitchFamily="2" charset="0"/>
              </a:rPr>
              <a:t>(</a:t>
            </a:r>
            <a:r>
              <a:rPr lang="fr-FR" dirty="0" err="1">
                <a:latin typeface="Montserrat" panose="00000500000000000000" pitchFamily="2" charset="0"/>
              </a:rPr>
              <a:t>coefficients_df.head</a:t>
            </a:r>
            <a:r>
              <a:rPr lang="fr-FR" dirty="0">
                <a:latin typeface="Montserrat" panose="00000500000000000000" pitchFamily="2" charset="0"/>
              </a:rPr>
              <a:t>(3))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F375FC60-BFFB-C8E8-83CE-D0966DC056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470" t="1855" r="6470" b="1855"/>
          <a:stretch>
            <a:fillRect/>
          </a:stretch>
        </p:blipFill>
        <p:spPr>
          <a:xfrm>
            <a:off x="7151428" y="1143000"/>
            <a:ext cx="4537652" cy="4754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55119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nut 85">
            <a:extLst>
              <a:ext uri="{FF2B5EF4-FFF2-40B4-BE49-F238E27FC236}">
                <a16:creationId xmlns:a16="http://schemas.microsoft.com/office/drawing/2014/main" id="{2484E57A-BC26-3F4E-8F46-49D424B7F051}"/>
              </a:ext>
            </a:extLst>
          </p:cNvPr>
          <p:cNvSpPr/>
          <p:nvPr/>
        </p:nvSpPr>
        <p:spPr>
          <a:xfrm>
            <a:off x="820480" y="49891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6730D11C-E5E0-7942-B112-CDCAF0F9F30A}"/>
              </a:ext>
            </a:extLst>
          </p:cNvPr>
          <p:cNvSpPr/>
          <p:nvPr/>
        </p:nvSpPr>
        <p:spPr>
          <a:xfrm>
            <a:off x="5860792" y="3489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3D1ADD-F4CC-FB97-92B7-9DF9DA88A38B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63F08AA-2F1B-C3BF-37A1-FA88FC09D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FD8DD72-5112-8DCB-2428-C6F134D6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47BFB5D-249C-2A74-114C-5DDF7536E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B3C7C-7DBA-17C4-D392-3B0638D645E1}"/>
              </a:ext>
            </a:extLst>
          </p:cNvPr>
          <p:cNvGrpSpPr/>
          <p:nvPr/>
        </p:nvGrpSpPr>
        <p:grpSpPr>
          <a:xfrm>
            <a:off x="5860792" y="1310675"/>
            <a:ext cx="5834743" cy="3874801"/>
            <a:chOff x="6095999" y="2364200"/>
            <a:chExt cx="5834743" cy="387480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65F6-FD74-71D1-0717-298E91639BC6}"/>
                </a:ext>
              </a:extLst>
            </p:cNvPr>
            <p:cNvSpPr txBox="1"/>
            <p:nvPr/>
          </p:nvSpPr>
          <p:spPr>
            <a:xfrm>
              <a:off x="6096000" y="3099680"/>
              <a:ext cx="5834742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/>
              </a:pPr>
              <a:r>
                <a:rPr lang="en-US" dirty="0">
                  <a:solidFill>
                    <a:schemeClr val="tx2"/>
                  </a:solidFill>
                  <a:latin typeface="Montserrat" panose="00000500000000000000" pitchFamily="2" charset="0"/>
                </a:rPr>
                <a:t>Inherent Limitations of Logistic Regression:</a:t>
              </a:r>
              <a:endParaRPr lang="ar-SY" dirty="0">
                <a:solidFill>
                  <a:schemeClr val="tx2"/>
                </a:solidFill>
                <a:latin typeface="Montserrat" panose="00000500000000000000" pitchFamily="2" charset="0"/>
              </a:endParaRPr>
            </a:p>
            <a:p>
              <a:pPr marL="800100" lvl="1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b="1" dirty="0">
                  <a:latin typeface="Montserrat" panose="00000500000000000000" pitchFamily="2" charset="0"/>
                </a:rPr>
                <a:t>Inability to Handle Complex Relationships:</a:t>
              </a:r>
              <a:r>
                <a:rPr lang="en-US" altLang="en-US" dirty="0">
                  <a:latin typeface="Montserrat" panose="00000500000000000000" pitchFamily="2" charset="0"/>
                </a:rPr>
                <a:t> It may struggle to capture complex interactions between features.</a:t>
              </a:r>
              <a:endParaRPr lang="ar-SY" altLang="en-US" dirty="0">
                <a:latin typeface="Montserrat" panose="00000500000000000000" pitchFamily="2" charset="0"/>
              </a:endParaRPr>
            </a:p>
            <a:p>
              <a:pPr marL="800100" lvl="1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b="1" dirty="0">
                  <a:latin typeface="Montserrat" panose="00000500000000000000" pitchFamily="2" charset="0"/>
                </a:rPr>
                <a:t>Sensitivity to Outliers:</a:t>
              </a:r>
              <a:r>
                <a:rPr lang="en-US" altLang="en-US" dirty="0">
                  <a:latin typeface="Montserrat" panose="00000500000000000000" pitchFamily="2" charset="0"/>
                </a:rPr>
                <a:t> Model coefficients can be significantly affected by outliers in the data.</a:t>
              </a:r>
              <a:endParaRPr lang="ar-SY" altLang="en-US" dirty="0">
                <a:latin typeface="Montserrat" panose="00000500000000000000" pitchFamily="2" charset="0"/>
              </a:endParaRPr>
            </a:p>
            <a:p>
              <a:pPr marL="342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+mj-lt"/>
                <a:buAutoNum type="arabicPeriod" startAt="2"/>
              </a:pPr>
              <a:r>
                <a:rPr lang="en-US" dirty="0">
                  <a:solidFill>
                    <a:schemeClr val="tx2"/>
                  </a:solidFill>
                  <a:latin typeface="Montserrat" panose="00000500000000000000" pitchFamily="2" charset="0"/>
                </a:rPr>
                <a:t>Data-Related Limitations:</a:t>
              </a:r>
              <a:endParaRPr lang="ar-SY" dirty="0">
                <a:solidFill>
                  <a:schemeClr val="tx2"/>
                </a:solidFill>
                <a:latin typeface="Montserrat" panose="00000500000000000000" pitchFamily="2" charset="0"/>
              </a:endParaRPr>
            </a:p>
            <a:p>
              <a:pPr marL="742950" lvl="1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latin typeface="Montserrat" panose="00000500000000000000" pitchFamily="2" charset="0"/>
                </a:rPr>
                <a:t>Data Size:</a:t>
              </a:r>
              <a:r>
                <a:rPr lang="en-US" dirty="0">
                  <a:latin typeface="Montserrat" panose="00000500000000000000" pitchFamily="2" charset="0"/>
                </a:rPr>
                <a:t> The dataset is too small; the model may not be able to learn effectively and might be prone to overfitting.</a:t>
              </a:r>
              <a:endParaRPr lang="ar-SY" dirty="0">
                <a:solidFill>
                  <a:schemeClr val="tx2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169A8-8865-DD7C-180D-8FB9D2F835C1}"/>
                </a:ext>
              </a:extLst>
            </p:cNvPr>
            <p:cNvSpPr txBox="1"/>
            <p:nvPr/>
          </p:nvSpPr>
          <p:spPr>
            <a:xfrm>
              <a:off x="6095999" y="2364200"/>
              <a:ext cx="58347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Model Limitations</a:t>
              </a:r>
            </a:p>
          </p:txBody>
        </p:sp>
      </p:grpSp>
      <p:grpSp>
        <p:nvGrpSpPr>
          <p:cNvPr id="22" name="Graphic 57">
            <a:extLst>
              <a:ext uri="{FF2B5EF4-FFF2-40B4-BE49-F238E27FC236}">
                <a16:creationId xmlns:a16="http://schemas.microsoft.com/office/drawing/2014/main" id="{326A0029-FB38-5C42-081D-D2D9575106A8}"/>
              </a:ext>
            </a:extLst>
          </p:cNvPr>
          <p:cNvGrpSpPr/>
          <p:nvPr/>
        </p:nvGrpSpPr>
        <p:grpSpPr>
          <a:xfrm>
            <a:off x="10372791" y="5940258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C733D034-C37A-80DE-24FC-EDE850700CB9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7C05A398-E6D3-2AB0-38C2-B6115325EAEA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021DF8F9-6832-28C1-1B62-83D938CF9153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95">
              <a:extLst>
                <a:ext uri="{FF2B5EF4-FFF2-40B4-BE49-F238E27FC236}">
                  <a16:creationId xmlns:a16="http://schemas.microsoft.com/office/drawing/2014/main" id="{BF0116E7-D31F-3CD0-A345-6B0AA5754B8F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C986963-6D7F-553E-6BEE-44A673A2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1923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1117306" y="1252314"/>
            <a:ext cx="7737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Evaluating Fairness Using </a:t>
            </a:r>
            <a:r>
              <a:rPr lang="en-US" sz="32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Fairlearn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1117306" y="1951993"/>
            <a:ext cx="9194041" cy="378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Montserrat" panose="00000500000000000000" pitchFamily="2" charset="0"/>
              </a:rPr>
              <a:t>from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fairlearn.metrics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Montserrat" panose="00000500000000000000" pitchFamily="2" charset="0"/>
              </a:rPr>
              <a:t>import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MetricFrame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demographic_parity_difference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equalized_odds_difference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X_test</a:t>
            </a:r>
            <a:r>
              <a:rPr lang="en-US" dirty="0">
                <a:latin typeface="Montserrat" panose="00000500000000000000" pitchFamily="2" charset="0"/>
              </a:rPr>
              <a:t>[failures’]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("\n---Evaluating Fairness Using </a:t>
            </a:r>
            <a:r>
              <a:rPr lang="en-US" dirty="0" err="1">
                <a:latin typeface="Montserrat" panose="00000500000000000000" pitchFamily="2" charset="0"/>
              </a:rPr>
              <a:t>Fairlearn</a:t>
            </a:r>
            <a:r>
              <a:rPr lang="en-US" dirty="0">
                <a:latin typeface="Montserrat" panose="00000500000000000000" pitchFamily="2" charset="0"/>
              </a:rPr>
              <a:t> (Example) ---\n")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dp_diff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demographic_parity_difference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y_true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f"Demographic</a:t>
            </a:r>
            <a:r>
              <a:rPr lang="en-US" dirty="0">
                <a:latin typeface="Montserrat" panose="00000500000000000000" pitchFamily="2" charset="0"/>
              </a:rPr>
              <a:t> Parity Difference (failures): {dp_diff:.2f}")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eo_diff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equalized_odds_difference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y_true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1875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A22B2-842A-38CD-582E-C15E2847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AA4B4A86-FC1B-A854-50E0-5A4E7802D456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D802DE14-3BD4-DDE2-D97D-D94A500833BC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33D05B-090A-868B-B6A4-DCEA863FB36A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A094BB8-2C15-E389-B23F-A6A80E023D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4CE5E3A0-E081-D22C-AF0D-92EE0894B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1607ADA-F434-E814-5205-AC6892224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46D6A6-3E27-0A95-F46A-98DC76E416E4}"/>
              </a:ext>
            </a:extLst>
          </p:cNvPr>
          <p:cNvSpPr txBox="1"/>
          <p:nvPr/>
        </p:nvSpPr>
        <p:spPr>
          <a:xfrm>
            <a:off x="1382842" y="1143000"/>
            <a:ext cx="57685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Evaluating Fairness Using </a:t>
            </a:r>
            <a:r>
              <a:rPr lang="en-US" sz="32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Fairlearn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39770C-B58D-DCA3-6AAC-F9962E418F39}"/>
              </a:ext>
            </a:extLst>
          </p:cNvPr>
          <p:cNvSpPr txBox="1"/>
          <p:nvPr/>
        </p:nvSpPr>
        <p:spPr>
          <a:xfrm>
            <a:off x="1382843" y="2314409"/>
            <a:ext cx="5768584" cy="336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f"Equalized</a:t>
            </a:r>
            <a:r>
              <a:rPr lang="en-US" dirty="0">
                <a:latin typeface="Montserrat" panose="00000500000000000000" pitchFamily="2" charset="0"/>
              </a:rPr>
              <a:t> Odds Difference (sex): {eo_diff:.2f}")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metric_frame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MetricFrame</a:t>
            </a:r>
            <a:r>
              <a:rPr lang="en-US" dirty="0">
                <a:latin typeface="Montserrat" panose="00000500000000000000" pitchFamily="2" charset="0"/>
              </a:rPr>
              <a:t>(metrics=</a:t>
            </a:r>
            <a:r>
              <a:rPr lang="en-US" dirty="0" err="1">
                <a:latin typeface="Montserrat" panose="00000500000000000000" pitchFamily="2" charset="0"/>
              </a:rPr>
              <a:t>accuracy_score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y_true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sensitive_features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("\</a:t>
            </a:r>
            <a:r>
              <a:rPr lang="en-US" dirty="0" err="1">
                <a:latin typeface="Montserrat" panose="00000500000000000000" pitchFamily="2" charset="0"/>
              </a:rPr>
              <a:t>nAccuracy</a:t>
            </a:r>
            <a:r>
              <a:rPr lang="en-US" dirty="0">
                <a:latin typeface="Montserrat" panose="00000500000000000000" pitchFamily="2" charset="0"/>
              </a:rPr>
              <a:t> for sensitive group (failures):")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print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metric_frame.by_group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4A69CC6-A8FB-30B7-5D8B-30845B1BEA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686" r="5686"/>
          <a:stretch>
            <a:fillRect/>
          </a:stretch>
        </p:blipFill>
        <p:spPr>
          <a:xfrm>
            <a:off x="7151424" y="1143000"/>
            <a:ext cx="4781495" cy="475456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4797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AE11C8-B204-4102-BFEA-E0875E4AD3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78" t="-1641" r="17178" b="1641"/>
          <a:stretch>
            <a:fillRect/>
          </a:stretch>
        </p:blipFill>
        <p:spPr>
          <a:xfrm>
            <a:off x="1" y="1287379"/>
            <a:ext cx="5485112" cy="5570621"/>
          </a:xfrm>
        </p:spPr>
      </p:pic>
      <p:sp>
        <p:nvSpPr>
          <p:cNvPr id="22" name="Freeform: Shape 64">
            <a:extLst>
              <a:ext uri="{FF2B5EF4-FFF2-40B4-BE49-F238E27FC236}">
                <a16:creationId xmlns:a16="http://schemas.microsoft.com/office/drawing/2014/main" id="{803F8487-4191-724E-8036-93DC9B62A1C1}"/>
              </a:ext>
            </a:extLst>
          </p:cNvPr>
          <p:cNvSpPr/>
          <p:nvPr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E6B6EC9-28AE-604E-B2F7-BC81B04CA5D1}"/>
              </a:ext>
            </a:extLst>
          </p:cNvPr>
          <p:cNvSpPr>
            <a:spLocks noChangeAspect="1"/>
          </p:cNvSpPr>
          <p:nvPr/>
        </p:nvSpPr>
        <p:spPr>
          <a:xfrm flipH="1">
            <a:off x="-1431761" y="1082841"/>
            <a:ext cx="7139482" cy="7139482"/>
          </a:xfrm>
          <a:prstGeom prst="arc">
            <a:avLst>
              <a:gd name="adj1" fmla="val 9505943"/>
              <a:gd name="adj2" fmla="val 15233986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20" name="Freeform: Shape 108">
            <a:extLst>
              <a:ext uri="{FF2B5EF4-FFF2-40B4-BE49-F238E27FC236}">
                <a16:creationId xmlns:a16="http://schemas.microsoft.com/office/drawing/2014/main" id="{47CF791E-E8FC-4D42-9E05-B758930293E4}"/>
              </a:ext>
            </a:extLst>
          </p:cNvPr>
          <p:cNvSpPr/>
          <p:nvPr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29D2404-E8B6-DB49-B015-1E7478B8C740}"/>
              </a:ext>
            </a:extLst>
          </p:cNvPr>
          <p:cNvSpPr/>
          <p:nvPr/>
        </p:nvSpPr>
        <p:spPr>
          <a:xfrm>
            <a:off x="3669631" y="0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D7CB4-2E07-BAF1-984A-3F2A2324D15A}"/>
              </a:ext>
            </a:extLst>
          </p:cNvPr>
          <p:cNvSpPr txBox="1"/>
          <p:nvPr/>
        </p:nvSpPr>
        <p:spPr>
          <a:xfrm>
            <a:off x="6096000" y="2079085"/>
            <a:ext cx="5178067" cy="1660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The End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2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74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8F50D9"/>
      </a:accent1>
      <a:accent2>
        <a:srgbClr val="A04BC3"/>
      </a:accent2>
      <a:accent3>
        <a:srgbClr val="CD5FC3"/>
      </a:accent3>
      <a:accent4>
        <a:srgbClr val="E6619E"/>
      </a:accent4>
      <a:accent5>
        <a:srgbClr val="F46494"/>
      </a:accent5>
      <a:accent6>
        <a:srgbClr val="CF5E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7F0CF7-DA30-B84E-8138-CF3918E639DE}">
  <we:reference id="wa200001396" version="2.1.6.0" store="en-US" storeType="OMEX"/>
  <we:alternateReferences>
    <we:reference id="WA200001396" version="2.1.6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103807</TotalTime>
  <Words>746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subject/>
  <dc:creator>momen elshamy</dc:creator>
  <cp:keywords/>
  <dc:description/>
  <cp:lastModifiedBy>Bitar</cp:lastModifiedBy>
  <cp:revision>2169</cp:revision>
  <cp:lastPrinted>2020-06-21T20:57:56Z</cp:lastPrinted>
  <dcterms:created xsi:type="dcterms:W3CDTF">2019-01-30T07:02:36Z</dcterms:created>
  <dcterms:modified xsi:type="dcterms:W3CDTF">2025-09-22T01:33:10Z</dcterms:modified>
  <cp:category/>
</cp:coreProperties>
</file>