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9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106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9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777-1701-4B7F-834A-15C5C0199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ITEc-876 </a:t>
            </a:r>
            <a:br>
              <a:rPr lang="en-US" sz="6000" b="1" dirty="0"/>
            </a:br>
            <a:r>
              <a:rPr lang="en-US" sz="4000" b="1" dirty="0"/>
              <a:t>Group E</a:t>
            </a:r>
            <a:endParaRPr lang="en-A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0F5A-405F-47BB-9725-6EA8FF588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276" y="4252404"/>
            <a:ext cx="8991600" cy="176381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		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Prepared by:-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Nandish</a:t>
            </a:r>
            <a:r>
              <a:rPr lang="en-US" sz="3600" b="1" dirty="0">
                <a:solidFill>
                  <a:schemeClr val="bg1"/>
                </a:solidFill>
              </a:rPr>
              <a:t> Patel (45539510)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Tarun</a:t>
            </a:r>
            <a:r>
              <a:rPr lang="en-US" sz="3600" b="1" dirty="0">
                <a:solidFill>
                  <a:schemeClr val="bg1"/>
                </a:solidFill>
              </a:rPr>
              <a:t> Kumar (45534632)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Saikiran</a:t>
            </a:r>
            <a:r>
              <a:rPr lang="en-US" sz="3600" b="1" dirty="0">
                <a:solidFill>
                  <a:schemeClr val="bg1"/>
                </a:solidFill>
              </a:rPr>
              <a:t> Ravula (45539146)</a:t>
            </a:r>
            <a:endParaRPr lang="en-AU" sz="2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ReCAP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24783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Project - Default</a:t>
            </a:r>
            <a:endParaRPr lang="en-AU" sz="2000" dirty="0"/>
          </a:p>
          <a:p>
            <a:pPr lvl="0"/>
            <a:r>
              <a:rPr lang="en-US" sz="2000" dirty="0"/>
              <a:t>Environment – Ubuntu 16.04 On Amazon EC2</a:t>
            </a:r>
            <a:endParaRPr lang="en-AU" sz="2000" dirty="0"/>
          </a:p>
          <a:p>
            <a:pPr lvl="0"/>
            <a:r>
              <a:rPr lang="en-US" sz="2000" dirty="0"/>
              <a:t>Other tools used – Python3.7 along with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  <a:endParaRPr lang="en-AU" sz="2000" dirty="0"/>
          </a:p>
          <a:p>
            <a:pPr lvl="0"/>
            <a:r>
              <a:rPr lang="en-US" sz="2000" dirty="0"/>
              <a:t>Data – Questions(text) and Tags(Labels) from the </a:t>
            </a:r>
            <a:r>
              <a:rPr lang="en-US" sz="2000" dirty="0" err="1"/>
              <a:t>StackExchange</a:t>
            </a:r>
            <a:r>
              <a:rPr lang="en-US" sz="2000" dirty="0"/>
              <a:t> group of websites.</a:t>
            </a:r>
            <a:endParaRPr lang="en-AU" sz="2000" dirty="0"/>
          </a:p>
          <a:p>
            <a:pPr lvl="0"/>
            <a:r>
              <a:rPr lang="en-US" sz="2000" dirty="0"/>
              <a:t>Three domains were – Information security, Physics, and Statistics.</a:t>
            </a:r>
            <a:endParaRPr lang="en-AU" sz="2000" dirty="0"/>
          </a:p>
          <a:p>
            <a:pPr lvl="0"/>
            <a:r>
              <a:rPr lang="en-US" sz="2000" dirty="0"/>
              <a:t>Objective - To check whether </a:t>
            </a:r>
            <a:r>
              <a:rPr lang="en-US" sz="2000" dirty="0" err="1"/>
              <a:t>fasttext</a:t>
            </a:r>
            <a:r>
              <a:rPr lang="en-US" sz="2000" dirty="0"/>
              <a:t> can handle data from various domains and classify(label) text accurately or not.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87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0873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500589"/>
            <a:ext cx="8779512" cy="436168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Data was collected using the </a:t>
            </a:r>
            <a:r>
              <a:rPr lang="en-US" sz="2000" dirty="0" err="1"/>
              <a:t>StackAPI</a:t>
            </a:r>
            <a:r>
              <a:rPr lang="en-US" sz="2000" dirty="0"/>
              <a:t> package in python. </a:t>
            </a:r>
            <a:endParaRPr lang="en-AU" sz="2000" dirty="0"/>
          </a:p>
          <a:p>
            <a:pPr lvl="0"/>
            <a:r>
              <a:rPr lang="en-US" sz="2000" dirty="0"/>
              <a:t>Problems</a:t>
            </a:r>
            <a:endParaRPr lang="en-AU" sz="2000" dirty="0"/>
          </a:p>
          <a:p>
            <a:pPr lvl="1"/>
            <a:r>
              <a:rPr lang="en-US" sz="1800" dirty="0"/>
              <a:t>Limited number of Hits to API. To be exact 300.</a:t>
            </a:r>
            <a:endParaRPr lang="en-AU" sz="1800" dirty="0"/>
          </a:p>
          <a:p>
            <a:pPr lvl="1"/>
            <a:r>
              <a:rPr lang="en-US" sz="1800" dirty="0"/>
              <a:t>So many parameters to explore in API call. For example </a:t>
            </a:r>
            <a:r>
              <a:rPr lang="en-US" sz="1800" dirty="0" err="1"/>
              <a:t>fromdate</a:t>
            </a:r>
            <a:r>
              <a:rPr lang="en-US" sz="1800" dirty="0"/>
              <a:t>, </a:t>
            </a:r>
            <a:r>
              <a:rPr lang="en-US" sz="1800" dirty="0" err="1"/>
              <a:t>todate</a:t>
            </a:r>
            <a:r>
              <a:rPr lang="en-US" sz="1800" dirty="0"/>
              <a:t> and many more.</a:t>
            </a:r>
            <a:endParaRPr lang="en-AU" sz="1800" dirty="0"/>
          </a:p>
          <a:p>
            <a:pPr lvl="1"/>
            <a:r>
              <a:rPr lang="en-US" sz="1800" dirty="0"/>
              <a:t>Terms and Conditions for using the data.</a:t>
            </a:r>
            <a:endParaRPr lang="en-AU" sz="1800" dirty="0"/>
          </a:p>
          <a:p>
            <a:pPr lvl="0"/>
            <a:r>
              <a:rPr lang="en-US" sz="2000" dirty="0"/>
              <a:t>Solutions</a:t>
            </a:r>
            <a:endParaRPr lang="en-AU" sz="2000" dirty="0"/>
          </a:p>
          <a:p>
            <a:pPr lvl="1"/>
            <a:r>
              <a:rPr lang="en-US" sz="1800" dirty="0"/>
              <a:t>Signed up for an App on </a:t>
            </a:r>
            <a:r>
              <a:rPr lang="en-US" sz="1800" dirty="0" err="1"/>
              <a:t>StackExchange</a:t>
            </a:r>
            <a:r>
              <a:rPr lang="en-US" sz="1800" dirty="0"/>
              <a:t> and using tokens and keys with authentication and we were able to get 10,000 Hits</a:t>
            </a:r>
            <a:endParaRPr lang="en-AU" sz="1800" dirty="0"/>
          </a:p>
          <a:p>
            <a:pPr lvl="1"/>
            <a:r>
              <a:rPr lang="en-US" sz="1800" dirty="0"/>
              <a:t>After exploring all the variables we decided to use default as dates can create bias in the data.</a:t>
            </a:r>
            <a:endParaRPr lang="en-AU" sz="1800" dirty="0"/>
          </a:p>
          <a:p>
            <a:pPr lvl="1"/>
            <a:r>
              <a:rPr lang="en-AU" sz="1800" dirty="0"/>
              <a:t>Our project follows terms and conditions for using the data from </a:t>
            </a:r>
            <a:r>
              <a:rPr lang="en-AU" sz="1800" dirty="0" err="1"/>
              <a:t>StackExchange</a:t>
            </a:r>
            <a:r>
              <a:rPr lang="en-A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31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How data was collected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51268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50,000 observations were collected for each domain with the labels and were stored in the CSV files.</a:t>
            </a:r>
            <a:endParaRPr lang="en-AU" sz="2000" dirty="0"/>
          </a:p>
          <a:p>
            <a:pPr lvl="0"/>
            <a:r>
              <a:rPr lang="en-US" sz="2000" dirty="0"/>
              <a:t>Three CSV files were stacked on one another to create one big CSV file containing all 150,000 observations.</a:t>
            </a:r>
            <a:endParaRPr lang="en-AU" sz="2000" dirty="0"/>
          </a:p>
          <a:p>
            <a:pPr lvl="0"/>
            <a:r>
              <a:rPr lang="en-US" sz="2000" dirty="0"/>
              <a:t>This file was shuffled for the sake of randomness because we stacked the </a:t>
            </a:r>
            <a:r>
              <a:rPr lang="en-US" sz="2000" dirty="0" err="1"/>
              <a:t>dataframes</a:t>
            </a:r>
            <a:r>
              <a:rPr lang="en-US" sz="2000" dirty="0"/>
              <a:t>.</a:t>
            </a:r>
            <a:endParaRPr lang="en-AU" sz="2000" dirty="0"/>
          </a:p>
          <a:p>
            <a:pPr lvl="0"/>
            <a:r>
              <a:rPr lang="en-US" sz="2000" dirty="0"/>
              <a:t>After shuffling the CSV file was converted into a text file as required by </a:t>
            </a:r>
            <a:r>
              <a:rPr lang="en-US" sz="2000" dirty="0" err="1"/>
              <a:t>fasttext</a:t>
            </a:r>
            <a:r>
              <a:rPr lang="en-US" sz="2000" dirty="0"/>
              <a:t>.</a:t>
            </a:r>
            <a:endParaRPr lang="en-AU" sz="2000" dirty="0"/>
          </a:p>
          <a:p>
            <a:pPr lvl="0"/>
            <a:r>
              <a:rPr lang="en-US" sz="2000" dirty="0"/>
              <a:t>This text file then was split into three parts. Training(70%), Validation(20%) and Testing(10%).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848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604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I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B16C45-5A26-4DE5-9FEE-9BA4BABB8B36}"/>
              </a:ext>
            </a:extLst>
          </p:cNvPr>
          <p:cNvSpPr txBox="1">
            <a:spLocks/>
          </p:cNvSpPr>
          <p:nvPr/>
        </p:nvSpPr>
        <p:spPr>
          <a:xfrm>
            <a:off x="1706244" y="1726061"/>
            <a:ext cx="8779512" cy="43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C9768A-E8CA-48F2-9D52-FE3BCC6A8350}"/>
              </a:ext>
            </a:extLst>
          </p:cNvPr>
          <p:cNvSpPr txBox="1">
            <a:spLocks/>
          </p:cNvSpPr>
          <p:nvPr/>
        </p:nvSpPr>
        <p:spPr>
          <a:xfrm>
            <a:off x="1706244" y="1498571"/>
            <a:ext cx="8779512" cy="309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we ran the </a:t>
            </a:r>
            <a:r>
              <a:rPr lang="en-US" dirty="0" err="1"/>
              <a:t>fasttext’s</a:t>
            </a:r>
            <a:r>
              <a:rPr lang="en-US" dirty="0"/>
              <a:t> supervised model with default settings [Model 1].</a:t>
            </a:r>
            <a:endParaRPr lang="en-AU" dirty="0"/>
          </a:p>
          <a:p>
            <a:r>
              <a:rPr lang="en-US" dirty="0"/>
              <a:t>N shows a number of observations which is ~30,000 for validation data.</a:t>
            </a:r>
            <a:endParaRPr lang="en-AU" dirty="0"/>
          </a:p>
          <a:p>
            <a:r>
              <a:rPr lang="en-US" dirty="0"/>
              <a:t>P@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shows Precision which is equal to 28.7%. That means the model has 28.7% of correct predicted labels. 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in P@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means Precision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output label. </a:t>
            </a:r>
            <a:endParaRPr lang="en-AU" dirty="0"/>
          </a:p>
          <a:p>
            <a:r>
              <a:rPr lang="en-US" dirty="0"/>
              <a:t>R@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shows Recall which is equal to 9.6%. That means 9.6% of labels are successfully predicted. 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in R@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means Recall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output label. </a:t>
            </a:r>
            <a:endParaRPr lang="en-AU" dirty="0"/>
          </a:p>
          <a:p>
            <a:r>
              <a:rPr lang="en-US" dirty="0"/>
              <a:t>For example, a question had labels like “classification, neural-networks, machine-learning, python” and model-predicted labels are “</a:t>
            </a:r>
            <a:r>
              <a:rPr lang="en-US" dirty="0">
                <a:highlight>
                  <a:srgbClr val="FFFF00"/>
                </a:highlight>
              </a:rPr>
              <a:t>neural-networks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machine-learning</a:t>
            </a:r>
            <a:r>
              <a:rPr lang="en-US" dirty="0"/>
              <a:t>, data-science”. So the Precision is 2/3 = 66% and the Recall is 2/4 = 50%.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35D89-0CE7-4590-85DA-0B22D37A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85" y="4542173"/>
            <a:ext cx="8413830" cy="10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781536"/>
            <a:ext cx="8779512" cy="391795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The first task was to handle HTML escape characters. It is because APIs often collect data from web pages. For example HTML escape characters like &amp;#39; &amp;</a:t>
            </a:r>
            <a:r>
              <a:rPr lang="en-US" sz="2000" dirty="0" err="1"/>
              <a:t>gt</a:t>
            </a:r>
            <a:r>
              <a:rPr lang="en-US" sz="2000" dirty="0"/>
              <a:t>; &amp;</a:t>
            </a:r>
            <a:r>
              <a:rPr lang="en-US" sz="2000" dirty="0" err="1"/>
              <a:t>lt</a:t>
            </a:r>
            <a:r>
              <a:rPr lang="en-US" sz="2000" dirty="0"/>
              <a:t>; which stands for ‘ (single quote), &gt; and &lt;. </a:t>
            </a:r>
            <a:endParaRPr lang="en-AU" sz="2000" dirty="0"/>
          </a:p>
          <a:p>
            <a:pPr lvl="0"/>
            <a:r>
              <a:rPr lang="en-US" sz="2000" dirty="0"/>
              <a:t>The second task was to remove all the punctuation and special characters found in the question except “-”, because it can be used in words like well-being, on-site and more. These words are called </a:t>
            </a:r>
            <a:r>
              <a:rPr lang="en-AU" sz="2000" u="sng" dirty="0"/>
              <a:t>hyphenated compounds</a:t>
            </a:r>
            <a:r>
              <a:rPr lang="en-AU" sz="2000" dirty="0"/>
              <a:t>.</a:t>
            </a:r>
          </a:p>
          <a:p>
            <a:pPr lvl="0"/>
            <a:r>
              <a:rPr lang="en-AU" sz="2000" dirty="0"/>
              <a:t>The third task was to remove all the LATEX formulas found in the questions from the STATISTICS domain. For example $x^2$ which means x</a:t>
            </a:r>
            <a:r>
              <a:rPr lang="en-AU" sz="2000" baseline="30000" dirty="0"/>
              <a:t>2</a:t>
            </a:r>
            <a:r>
              <a:rPr lang="en-AU" sz="2000" dirty="0"/>
              <a:t>.</a:t>
            </a:r>
          </a:p>
          <a:p>
            <a:pPr lvl="0"/>
            <a:r>
              <a:rPr lang="en-AU" sz="2000" dirty="0"/>
              <a:t>For the First task html package was used while Regular expression was used to handle the Second and Third task.</a:t>
            </a:r>
          </a:p>
        </p:txBody>
      </p:sp>
    </p:spTree>
    <p:extLst>
      <p:ext uri="{BB962C8B-B14F-4D97-AF65-F5344CB8AC3E}">
        <p14:creationId xmlns:p14="http://schemas.microsoft.com/office/powerpoint/2010/main" val="273271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48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II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B16C45-5A26-4DE5-9FEE-9BA4BABB8B36}"/>
              </a:ext>
            </a:extLst>
          </p:cNvPr>
          <p:cNvSpPr txBox="1">
            <a:spLocks/>
          </p:cNvSpPr>
          <p:nvPr/>
        </p:nvSpPr>
        <p:spPr>
          <a:xfrm>
            <a:off x="1706244" y="1726061"/>
            <a:ext cx="8779512" cy="43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C9768A-E8CA-48F2-9D52-FE3BCC6A8350}"/>
              </a:ext>
            </a:extLst>
          </p:cNvPr>
          <p:cNvSpPr txBox="1">
            <a:spLocks/>
          </p:cNvSpPr>
          <p:nvPr/>
        </p:nvSpPr>
        <p:spPr>
          <a:xfrm>
            <a:off x="1706244" y="1668905"/>
            <a:ext cx="8779512" cy="2780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After cleaning the data </a:t>
            </a:r>
            <a:r>
              <a:rPr lang="en-US" sz="2000" dirty="0" err="1"/>
              <a:t>fasttext’s</a:t>
            </a:r>
            <a:r>
              <a:rPr lang="en-US" sz="2000" dirty="0"/>
              <a:t> supervised model was run with default settings[Model II].</a:t>
            </a:r>
            <a:endParaRPr lang="en-AU" sz="2000" dirty="0"/>
          </a:p>
          <a:p>
            <a:r>
              <a:rPr lang="en-US" sz="2000" dirty="0"/>
              <a:t>N shows a number of observations which is ~30,000 for validation data.</a:t>
            </a:r>
            <a:endParaRPr lang="en-AU" sz="2000" dirty="0"/>
          </a:p>
          <a:p>
            <a:r>
              <a:rPr lang="en-US" sz="2000" dirty="0"/>
              <a:t>P@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/>
              <a:t> shows Precision which is equal to 36.6%.  8% more Precision than Model I.</a:t>
            </a:r>
            <a:endParaRPr lang="en-AU" sz="2000" dirty="0"/>
          </a:p>
          <a:p>
            <a:r>
              <a:rPr lang="en-US" sz="2000" dirty="0"/>
              <a:t>R@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/>
              <a:t> shows Recall which is equal to 12.2%. 3% more Recall than Model I.</a:t>
            </a:r>
            <a:endParaRPr lang="en-AU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EC654-B442-481D-8862-069FF1F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2" y="4221274"/>
            <a:ext cx="9236076" cy="8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5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Future objectives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24783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Out next step will be to carry out some advanced supervised modelling which will be achieved by playing around with model hyperparameters like epoch, learning-rate, loss function, and more.</a:t>
            </a:r>
            <a:endParaRPr lang="en-AU" sz="2000" dirty="0"/>
          </a:p>
          <a:p>
            <a:pPr lvl="0"/>
            <a:r>
              <a:rPr lang="en-US" sz="2000" dirty="0"/>
              <a:t>After that, we will be carrying out word n-grams under supervised modelling to find the best n for word n-grams.</a:t>
            </a:r>
            <a:endParaRPr lang="en-AU" sz="2000" dirty="0"/>
          </a:p>
          <a:p>
            <a:pPr lvl="0"/>
            <a:r>
              <a:rPr lang="en-US" sz="2000" dirty="0"/>
              <a:t>At last, we will use </a:t>
            </a:r>
            <a:r>
              <a:rPr lang="en-AU" sz="2000" dirty="0"/>
              <a:t>Automatic hyperparameter optimization to see if it gives a better model than the model we created using our understandings.</a:t>
            </a:r>
          </a:p>
        </p:txBody>
      </p:sp>
    </p:spTree>
    <p:extLst>
      <p:ext uri="{BB962C8B-B14F-4D97-AF65-F5344CB8AC3E}">
        <p14:creationId xmlns:p14="http://schemas.microsoft.com/office/powerpoint/2010/main" val="368217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3D5-0CDB-47DC-A80C-34D07CF34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5819"/>
            <a:ext cx="8991600" cy="164592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2109976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659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ITEc-876  Group E</vt:lpstr>
      <vt:lpstr>ReCAP</vt:lpstr>
      <vt:lpstr>Data collection</vt:lpstr>
      <vt:lpstr>How data was collected</vt:lpstr>
      <vt:lpstr>Model I</vt:lpstr>
      <vt:lpstr>Data cleaning</vt:lpstr>
      <vt:lpstr>Model II</vt:lpstr>
      <vt:lpstr>Future objectives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</dc:title>
  <dc:creator>Nandish Rajendrakumar Patel</dc:creator>
  <cp:lastModifiedBy>Nandish Rajendrakumar Patel</cp:lastModifiedBy>
  <cp:revision>172</cp:revision>
  <dcterms:created xsi:type="dcterms:W3CDTF">2019-08-31T05:14:44Z</dcterms:created>
  <dcterms:modified xsi:type="dcterms:W3CDTF">2019-10-14T10:06:42Z</dcterms:modified>
</cp:coreProperties>
</file>