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06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EE777-1701-4B7F-834A-15C5C019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ITEc-876 </a:t>
            </a:r>
            <a:br>
              <a:rPr lang="en-US" sz="6000" b="1" dirty="0" smtClean="0"/>
            </a:br>
            <a:r>
              <a:rPr lang="en-US" sz="4000" b="1" dirty="0" smtClean="0"/>
              <a:t>Group </a:t>
            </a:r>
            <a:r>
              <a:rPr lang="en-US" sz="4000" b="1" dirty="0"/>
              <a:t>E</a:t>
            </a:r>
            <a:endParaRPr lang="en-A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B30F5A-405F-47BB-9725-6EA8FF58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276" y="4252404"/>
            <a:ext cx="8991600" cy="176381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		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Prepared by:-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Nandish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Patel (45539510)</a:t>
            </a:r>
            <a:endParaRPr lang="en-US" sz="3600" b="1" dirty="0">
              <a:solidFill>
                <a:schemeClr val="bg1"/>
              </a:solidFill>
            </a:endParaRP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Tarun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Kumar (45534632)</a:t>
            </a:r>
            <a:endParaRPr lang="en-US" sz="3600" b="1" dirty="0">
              <a:solidFill>
                <a:schemeClr val="bg1"/>
              </a:solidFill>
            </a:endParaRP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Saikiran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Ravula (45539146)</a:t>
            </a:r>
            <a:endParaRPr lang="en-AU"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Replication of original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FastText</a:t>
            </a:r>
            <a:r>
              <a:rPr lang="en-US" dirty="0"/>
              <a:t> is a library for the learning of word embeddings and text classification created by Facebook’s AI Research Lab.</a:t>
            </a:r>
            <a:endParaRPr lang="en-AU" dirty="0"/>
          </a:p>
          <a:p>
            <a:pPr lvl="0"/>
            <a:r>
              <a:rPr lang="en-US" dirty="0"/>
              <a:t>We are using Command line to run </a:t>
            </a:r>
            <a:r>
              <a:rPr lang="en-US" dirty="0" err="1"/>
              <a:t>fasttext</a:t>
            </a:r>
            <a:r>
              <a:rPr lang="en-US" dirty="0"/>
              <a:t> on ubuntu16.04(Amazon EC2).</a:t>
            </a:r>
            <a:endParaRPr lang="en-AU" dirty="0"/>
          </a:p>
          <a:p>
            <a:pPr lvl="0"/>
            <a:r>
              <a:rPr lang="en-US" dirty="0"/>
              <a:t>Data used in learning how to work our way around </a:t>
            </a:r>
            <a:r>
              <a:rPr lang="en-US" dirty="0" err="1"/>
              <a:t>fasttext</a:t>
            </a:r>
            <a:r>
              <a:rPr lang="en-US" dirty="0"/>
              <a:t> is “</a:t>
            </a:r>
            <a:r>
              <a:rPr lang="en-AU" dirty="0" err="1"/>
              <a:t>StackExchange</a:t>
            </a:r>
            <a:r>
              <a:rPr lang="en-AU" dirty="0"/>
              <a:t> questions about cooking</a:t>
            </a:r>
            <a:r>
              <a:rPr lang="en-US" dirty="0" smtClean="0"/>
              <a:t>” [</a:t>
            </a:r>
            <a:r>
              <a:rPr lang="en-US" dirty="0"/>
              <a:t>As provided in the </a:t>
            </a:r>
            <a:r>
              <a:rPr lang="en-US"/>
              <a:t>tutorial</a:t>
            </a:r>
            <a:r>
              <a:rPr lang="en-US" smtClean="0"/>
              <a:t>].</a:t>
            </a:r>
            <a:endParaRPr lang="en-AU" dirty="0"/>
          </a:p>
          <a:p>
            <a:pPr lvl="0"/>
            <a:r>
              <a:rPr lang="en-AU" dirty="0"/>
              <a:t>We </a:t>
            </a:r>
            <a:r>
              <a:rPr lang="en-AU" dirty="0" smtClean="0"/>
              <a:t>explored Text </a:t>
            </a:r>
            <a:r>
              <a:rPr lang="en-AU" dirty="0"/>
              <a:t>classification using all the algorithms(Default supervised method, Word-n-grams, Hierarchical </a:t>
            </a:r>
            <a:r>
              <a:rPr lang="en-AU" dirty="0" err="1"/>
              <a:t>Softmax</a:t>
            </a:r>
            <a:r>
              <a:rPr lang="en-AU" dirty="0"/>
              <a:t>, and Multi-label Classification) mentioned in the tutorial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 smtClean="0"/>
              <a:t>We are exploring Word representations as it can be a potential application for our data set.</a:t>
            </a:r>
          </a:p>
        </p:txBody>
      </p:sp>
    </p:spTree>
    <p:extLst>
      <p:ext uri="{BB962C8B-B14F-4D97-AF65-F5344CB8AC3E}">
        <p14:creationId xmlns:p14="http://schemas.microsoft.com/office/powerpoint/2010/main" val="1487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Information security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4361688"/>
          </a:xfrm>
        </p:spPr>
        <p:txBody>
          <a:bodyPr>
            <a:normAutofit/>
          </a:bodyPr>
          <a:lstStyle/>
          <a:p>
            <a:r>
              <a:rPr lang="en-US" dirty="0"/>
              <a:t>We will be scraping data from </a:t>
            </a:r>
            <a:r>
              <a:rPr lang="en-US" dirty="0" err="1"/>
              <a:t>StackExchange</a:t>
            </a:r>
            <a:r>
              <a:rPr lang="en-US" dirty="0"/>
              <a:t> group of websites. </a:t>
            </a:r>
          </a:p>
          <a:p>
            <a:pPr lvl="0"/>
            <a:r>
              <a:rPr lang="en-US" dirty="0"/>
              <a:t>The first dataset will be on the topic of “Information Security”.</a:t>
            </a:r>
            <a:endParaRPr lang="en-AU" dirty="0"/>
          </a:p>
          <a:p>
            <a:pPr lvl="0"/>
            <a:r>
              <a:rPr lang="en-US" dirty="0"/>
              <a:t>The data will consist of two columns. One column contains text, named Question, which contains questions regarding Information Security from </a:t>
            </a:r>
            <a:r>
              <a:rPr lang="en-US" dirty="0" err="1"/>
              <a:t>StackExchange</a:t>
            </a:r>
            <a:r>
              <a:rPr lang="en-US" dirty="0"/>
              <a:t>. The second column contains Labels which are generally tags associated with the questions.</a:t>
            </a:r>
            <a:endParaRPr lang="en-AU" dirty="0"/>
          </a:p>
          <a:p>
            <a:pPr lvl="0"/>
            <a:r>
              <a:rPr lang="en-US" dirty="0"/>
              <a:t>The data is multi-label text data.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2B86A6-A5DB-4E12-817B-2C9049DE4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94"/>
          <a:stretch/>
        </p:blipFill>
        <p:spPr>
          <a:xfrm>
            <a:off x="1344802" y="4249614"/>
            <a:ext cx="9502395" cy="10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physics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43616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second dataset will be on the topic of “Physics”.</a:t>
            </a:r>
            <a:endParaRPr lang="en-AU" dirty="0"/>
          </a:p>
          <a:p>
            <a:pPr lvl="0"/>
            <a:r>
              <a:rPr lang="en-US" dirty="0"/>
              <a:t>The data will consist of two columns. One column contains text, named Question, which contains questions regarding Physics from </a:t>
            </a:r>
            <a:r>
              <a:rPr lang="en-US" dirty="0" err="1"/>
              <a:t>StackExchange</a:t>
            </a:r>
            <a:r>
              <a:rPr lang="en-US" dirty="0"/>
              <a:t>. The second column contains Labels which are generally tags associated with the questions.</a:t>
            </a:r>
            <a:endParaRPr lang="en-AU" dirty="0"/>
          </a:p>
          <a:p>
            <a:pPr lvl="0"/>
            <a:r>
              <a:rPr lang="en-US" dirty="0"/>
              <a:t>The data is multi-label text data.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01F880-EB51-4E7F-B8D8-0637D9A95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36362"/>
          <a:stretch/>
        </p:blipFill>
        <p:spPr>
          <a:xfrm>
            <a:off x="1329697" y="4102000"/>
            <a:ext cx="9532606" cy="13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43616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third dataset will be on the topic of “Statistics”.</a:t>
            </a:r>
            <a:endParaRPr lang="en-AU" dirty="0"/>
          </a:p>
          <a:p>
            <a:pPr lvl="0"/>
            <a:r>
              <a:rPr lang="en-US" dirty="0"/>
              <a:t>The data will consist of two columns. One column contains text, named Question, which contains questions regarding statistics from </a:t>
            </a:r>
            <a:r>
              <a:rPr lang="en-US" dirty="0" err="1"/>
              <a:t>StackExchange</a:t>
            </a:r>
            <a:r>
              <a:rPr lang="en-US" dirty="0"/>
              <a:t>. The second column contains Labels which are generally tags associated with the questions.</a:t>
            </a:r>
            <a:endParaRPr lang="en-AU" dirty="0"/>
          </a:p>
          <a:p>
            <a:pPr lvl="0"/>
            <a:r>
              <a:rPr lang="en-US" dirty="0"/>
              <a:t>The data is multi-label text data.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EE4F55-7B1F-4155-843F-B51D86ADB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" b="77292"/>
          <a:stretch/>
        </p:blipFill>
        <p:spPr>
          <a:xfrm>
            <a:off x="1338858" y="4184760"/>
            <a:ext cx="9514284" cy="11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602236"/>
            <a:ext cx="8779512" cy="43616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the data is of the same type? Just contextually different?</a:t>
            </a:r>
            <a:endParaRPr lang="en-AU" dirty="0"/>
          </a:p>
          <a:p>
            <a:pPr lvl="0"/>
            <a:r>
              <a:rPr lang="en-US" dirty="0"/>
              <a:t>Data from three different domain will be merged and then it will be divided into three parts.[Train,(70%) Validation(20%), Test(10%)]</a:t>
            </a:r>
          </a:p>
          <a:p>
            <a:pPr lvl="0"/>
            <a:r>
              <a:rPr lang="en-US" dirty="0"/>
              <a:t>Our aim is to check whether model can handle data from various domains and classify text accurately or not. </a:t>
            </a:r>
          </a:p>
          <a:p>
            <a:pPr lvl="0"/>
            <a:r>
              <a:rPr lang="en-US" dirty="0"/>
              <a:t>We will be trying different combinations of hyperparameter settings for creating models.[Epoch, Learning rate, loss function, Choosing the right value of n for word-n-gram and more..]</a:t>
            </a:r>
            <a:endParaRPr lang="en-AU" dirty="0"/>
          </a:p>
          <a:p>
            <a:pPr lvl="0"/>
            <a:r>
              <a:rPr lang="en-US" dirty="0"/>
              <a:t>After creating models we will be assessing them based on their performance on test </a:t>
            </a:r>
            <a:r>
              <a:rPr lang="en-US" dirty="0" smtClean="0"/>
              <a:t>data[Precision - % of correct predi</a:t>
            </a:r>
            <a:r>
              <a:rPr lang="en-US" dirty="0" smtClean="0"/>
              <a:t>cted labels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Recall - % of labels correctly predicted].</a:t>
            </a:r>
          </a:p>
          <a:p>
            <a:pPr lvl="0"/>
            <a:r>
              <a:rPr lang="en-US" dirty="0" smtClean="0"/>
              <a:t>Once all the models are assessed, the WINNER will be declared.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7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303D5-0CDB-47DC-A80C-34D07CF3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5819"/>
            <a:ext cx="8991600" cy="164592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2109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429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ITEc-876  Group E</vt:lpstr>
      <vt:lpstr>Replication of original work</vt:lpstr>
      <vt:lpstr>Information security</vt:lpstr>
      <vt:lpstr>physics</vt:lpstr>
      <vt:lpstr>Statistics</vt:lpstr>
      <vt:lpstr>Objectives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</dc:title>
  <dc:creator>Nandish Rajendrakumar Patel</dc:creator>
  <cp:lastModifiedBy>Sai Kiran Ravula</cp:lastModifiedBy>
  <cp:revision>94</cp:revision>
  <dcterms:created xsi:type="dcterms:W3CDTF">2019-08-31T05:14:44Z</dcterms:created>
  <dcterms:modified xsi:type="dcterms:W3CDTF">2019-09-03T03:21:40Z</dcterms:modified>
</cp:coreProperties>
</file>