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0" r:id="rId3"/>
    <p:sldId id="256" r:id="rId4"/>
    <p:sldId id="262" r:id="rId5"/>
    <p:sldId id="261" r:id="rId6"/>
    <p:sldId id="268" r:id="rId7"/>
    <p:sldId id="258" r:id="rId8"/>
    <p:sldId id="259" r:id="rId9"/>
    <p:sldId id="266" r:id="rId10"/>
    <p:sldId id="257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62F4F0-71EE-4DEA-A10E-2F71BDA8F373}" v="46" dt="2022-05-10T00:09:27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dhi Chetankumar MODI77" userId="739dd479-f9a6-4cde-97cb-b986940b3184" providerId="ADAL" clId="{8E62F4F0-71EE-4DEA-A10E-2F71BDA8F373}"/>
    <pc:docChg chg="undo custSel addSld modSld sldOrd">
      <pc:chgData name="Vidhi Chetankumar MODI77" userId="739dd479-f9a6-4cde-97cb-b986940b3184" providerId="ADAL" clId="{8E62F4F0-71EE-4DEA-A10E-2F71BDA8F373}" dt="2022-05-12T03:12:26.572" v="858" actId="1076"/>
      <pc:docMkLst>
        <pc:docMk/>
      </pc:docMkLst>
      <pc:sldChg chg="modSp mod ord">
        <pc:chgData name="Vidhi Chetankumar MODI77" userId="739dd479-f9a6-4cde-97cb-b986940b3184" providerId="ADAL" clId="{8E62F4F0-71EE-4DEA-A10E-2F71BDA8F373}" dt="2022-05-10T00:30:38.384" v="728" actId="20577"/>
        <pc:sldMkLst>
          <pc:docMk/>
          <pc:sldMk cId="624925633" sldId="256"/>
        </pc:sldMkLst>
        <pc:spChg chg="mod">
          <ac:chgData name="Vidhi Chetankumar MODI77" userId="739dd479-f9a6-4cde-97cb-b986940b3184" providerId="ADAL" clId="{8E62F4F0-71EE-4DEA-A10E-2F71BDA8F373}" dt="2022-05-10T00:30:38.384" v="728" actId="20577"/>
          <ac:spMkLst>
            <pc:docMk/>
            <pc:sldMk cId="624925633" sldId="256"/>
            <ac:spMk id="13" creationId="{EC401CC4-711A-4213-A098-6A62651D89A1}"/>
          </ac:spMkLst>
        </pc:spChg>
      </pc:sldChg>
      <pc:sldChg chg="modSp mod">
        <pc:chgData name="Vidhi Chetankumar MODI77" userId="739dd479-f9a6-4cde-97cb-b986940b3184" providerId="ADAL" clId="{8E62F4F0-71EE-4DEA-A10E-2F71BDA8F373}" dt="2022-05-09T23:28:56.209" v="540" actId="1076"/>
        <pc:sldMkLst>
          <pc:docMk/>
          <pc:sldMk cId="3621435382" sldId="257"/>
        </pc:sldMkLst>
        <pc:spChg chg="mod">
          <ac:chgData name="Vidhi Chetankumar MODI77" userId="739dd479-f9a6-4cde-97cb-b986940b3184" providerId="ADAL" clId="{8E62F4F0-71EE-4DEA-A10E-2F71BDA8F373}" dt="2022-05-09T23:28:34.702" v="524" actId="1076"/>
          <ac:spMkLst>
            <pc:docMk/>
            <pc:sldMk cId="3621435382" sldId="257"/>
            <ac:spMk id="3" creationId="{E22A3650-CE74-4B2A-A714-A99CA1898897}"/>
          </ac:spMkLst>
        </pc:spChg>
        <pc:spChg chg="mod">
          <ac:chgData name="Vidhi Chetankumar MODI77" userId="739dd479-f9a6-4cde-97cb-b986940b3184" providerId="ADAL" clId="{8E62F4F0-71EE-4DEA-A10E-2F71BDA8F373}" dt="2022-05-09T23:28:40.623" v="537" actId="20577"/>
          <ac:spMkLst>
            <pc:docMk/>
            <pc:sldMk cId="3621435382" sldId="257"/>
            <ac:spMk id="4" creationId="{EC401CC4-711A-4213-A098-6A62651D89A1}"/>
          </ac:spMkLst>
        </pc:spChg>
        <pc:spChg chg="mod">
          <ac:chgData name="Vidhi Chetankumar MODI77" userId="739dd479-f9a6-4cde-97cb-b986940b3184" providerId="ADAL" clId="{8E62F4F0-71EE-4DEA-A10E-2F71BDA8F373}" dt="2022-05-09T23:28:45.789" v="538" actId="1076"/>
          <ac:spMkLst>
            <pc:docMk/>
            <pc:sldMk cId="3621435382" sldId="257"/>
            <ac:spMk id="5" creationId="{97F6AE95-B6EE-4C2B-8982-2E15916B0281}"/>
          </ac:spMkLst>
        </pc:spChg>
        <pc:spChg chg="mod">
          <ac:chgData name="Vidhi Chetankumar MODI77" userId="739dd479-f9a6-4cde-97cb-b986940b3184" providerId="ADAL" clId="{8E62F4F0-71EE-4DEA-A10E-2F71BDA8F373}" dt="2022-05-09T23:28:56.209" v="540" actId="1076"/>
          <ac:spMkLst>
            <pc:docMk/>
            <pc:sldMk cId="3621435382" sldId="257"/>
            <ac:spMk id="6" creationId="{5F5CF3C2-A35B-4374-871A-C68ACFAD473F}"/>
          </ac:spMkLst>
        </pc:spChg>
      </pc:sldChg>
      <pc:sldChg chg="addSp delSp modSp mod setBg">
        <pc:chgData name="Vidhi Chetankumar MODI77" userId="739dd479-f9a6-4cde-97cb-b986940b3184" providerId="ADAL" clId="{8E62F4F0-71EE-4DEA-A10E-2F71BDA8F373}" dt="2022-05-12T03:12:26.572" v="858" actId="1076"/>
        <pc:sldMkLst>
          <pc:docMk/>
          <pc:sldMk cId="2849020032" sldId="258"/>
        </pc:sldMkLst>
        <pc:spChg chg="mod ord">
          <ac:chgData name="Vidhi Chetankumar MODI77" userId="739dd479-f9a6-4cde-97cb-b986940b3184" providerId="ADAL" clId="{8E62F4F0-71EE-4DEA-A10E-2F71BDA8F373}" dt="2022-05-12T03:12:20.785" v="857" actId="26606"/>
          <ac:spMkLst>
            <pc:docMk/>
            <pc:sldMk cId="2849020032" sldId="258"/>
            <ac:spMk id="8" creationId="{F4826745-26BA-3A9F-A971-9C842EE64B48}"/>
          </ac:spMkLst>
        </pc:spChg>
        <pc:spChg chg="add del">
          <ac:chgData name="Vidhi Chetankumar MODI77" userId="739dd479-f9a6-4cde-97cb-b986940b3184" providerId="ADAL" clId="{8E62F4F0-71EE-4DEA-A10E-2F71BDA8F373}" dt="2022-05-12T03:11:40.566" v="849" actId="26606"/>
          <ac:spMkLst>
            <pc:docMk/>
            <pc:sldMk cId="2849020032" sldId="258"/>
            <ac:spMk id="13" creationId="{C232B152-3720-4D3B-97ED-45CE5483F16F}"/>
          </ac:spMkLst>
        </pc:spChg>
        <pc:spChg chg="add del">
          <ac:chgData name="Vidhi Chetankumar MODI77" userId="739dd479-f9a6-4cde-97cb-b986940b3184" providerId="ADAL" clId="{8E62F4F0-71EE-4DEA-A10E-2F71BDA8F373}" dt="2022-05-12T03:11:40.566" v="849" actId="26606"/>
          <ac:spMkLst>
            <pc:docMk/>
            <pc:sldMk cId="2849020032" sldId="258"/>
            <ac:spMk id="15" creationId="{11BAB570-FF10-4E96-8A3F-FA9804702B89}"/>
          </ac:spMkLst>
        </pc:spChg>
        <pc:spChg chg="add del">
          <ac:chgData name="Vidhi Chetankumar MODI77" userId="739dd479-f9a6-4cde-97cb-b986940b3184" providerId="ADAL" clId="{8E62F4F0-71EE-4DEA-A10E-2F71BDA8F373}" dt="2022-05-12T03:11:40.566" v="849" actId="26606"/>
          <ac:spMkLst>
            <pc:docMk/>
            <pc:sldMk cId="2849020032" sldId="258"/>
            <ac:spMk id="17" creationId="{4B9FAFB2-BEB5-4848-8018-BCAD99E2E1AA}"/>
          </ac:spMkLst>
        </pc:spChg>
        <pc:spChg chg="add del">
          <ac:chgData name="Vidhi Chetankumar MODI77" userId="739dd479-f9a6-4cde-97cb-b986940b3184" providerId="ADAL" clId="{8E62F4F0-71EE-4DEA-A10E-2F71BDA8F373}" dt="2022-05-12T03:11:43.480" v="851" actId="26606"/>
          <ac:spMkLst>
            <pc:docMk/>
            <pc:sldMk cId="2849020032" sldId="258"/>
            <ac:spMk id="19" creationId="{2B97F24A-32CE-4C1C-A50D-3016B394DCFB}"/>
          </ac:spMkLst>
        </pc:spChg>
        <pc:spChg chg="add del">
          <ac:chgData name="Vidhi Chetankumar MODI77" userId="739dd479-f9a6-4cde-97cb-b986940b3184" providerId="ADAL" clId="{8E62F4F0-71EE-4DEA-A10E-2F71BDA8F373}" dt="2022-05-12T03:11:43.480" v="851" actId="26606"/>
          <ac:spMkLst>
            <pc:docMk/>
            <pc:sldMk cId="2849020032" sldId="258"/>
            <ac:spMk id="20" creationId="{6357EC4F-235E-4222-A36F-C7878ACE37F2}"/>
          </ac:spMkLst>
        </pc:spChg>
        <pc:spChg chg="add del">
          <ac:chgData name="Vidhi Chetankumar MODI77" userId="739dd479-f9a6-4cde-97cb-b986940b3184" providerId="ADAL" clId="{8E62F4F0-71EE-4DEA-A10E-2F71BDA8F373}" dt="2022-05-12T03:11:44.814" v="853" actId="26606"/>
          <ac:spMkLst>
            <pc:docMk/>
            <pc:sldMk cId="2849020032" sldId="258"/>
            <ac:spMk id="22" creationId="{C232B152-3720-4D3B-97ED-45CE5483F16F}"/>
          </ac:spMkLst>
        </pc:spChg>
        <pc:spChg chg="add del">
          <ac:chgData name="Vidhi Chetankumar MODI77" userId="739dd479-f9a6-4cde-97cb-b986940b3184" providerId="ADAL" clId="{8E62F4F0-71EE-4DEA-A10E-2F71BDA8F373}" dt="2022-05-12T03:11:44.814" v="853" actId="26606"/>
          <ac:spMkLst>
            <pc:docMk/>
            <pc:sldMk cId="2849020032" sldId="258"/>
            <ac:spMk id="23" creationId="{11BAB570-FF10-4E96-8A3F-FA9804702B89}"/>
          </ac:spMkLst>
        </pc:spChg>
        <pc:spChg chg="add del">
          <ac:chgData name="Vidhi Chetankumar MODI77" userId="739dd479-f9a6-4cde-97cb-b986940b3184" providerId="ADAL" clId="{8E62F4F0-71EE-4DEA-A10E-2F71BDA8F373}" dt="2022-05-12T03:11:44.814" v="853" actId="26606"/>
          <ac:spMkLst>
            <pc:docMk/>
            <pc:sldMk cId="2849020032" sldId="258"/>
            <ac:spMk id="24" creationId="{4B9FAFB2-BEB5-4848-8018-BCAD99E2E1AA}"/>
          </ac:spMkLst>
        </pc:spChg>
        <pc:spChg chg="add del">
          <ac:chgData name="Vidhi Chetankumar MODI77" userId="739dd479-f9a6-4cde-97cb-b986940b3184" providerId="ADAL" clId="{8E62F4F0-71EE-4DEA-A10E-2F71BDA8F373}" dt="2022-05-12T03:12:20.785" v="857" actId="26606"/>
          <ac:spMkLst>
            <pc:docMk/>
            <pc:sldMk cId="2849020032" sldId="258"/>
            <ac:spMk id="26" creationId="{5E39A796-BE83-48B1-B33F-35C4A32AAB57}"/>
          </ac:spMkLst>
        </pc:spChg>
        <pc:spChg chg="add del">
          <ac:chgData name="Vidhi Chetankumar MODI77" userId="739dd479-f9a6-4cde-97cb-b986940b3184" providerId="ADAL" clId="{8E62F4F0-71EE-4DEA-A10E-2F71BDA8F373}" dt="2022-05-12T03:12:20.785" v="857" actId="26606"/>
          <ac:spMkLst>
            <pc:docMk/>
            <pc:sldMk cId="2849020032" sldId="258"/>
            <ac:spMk id="27" creationId="{72F84B47-E267-4194-8194-831DB7B5547F}"/>
          </ac:spMkLst>
        </pc:spChg>
        <pc:spChg chg="add del">
          <ac:chgData name="Vidhi Chetankumar MODI77" userId="739dd479-f9a6-4cde-97cb-b986940b3184" providerId="ADAL" clId="{8E62F4F0-71EE-4DEA-A10E-2F71BDA8F373}" dt="2022-05-12T03:12:20.387" v="856" actId="26606"/>
          <ac:spMkLst>
            <pc:docMk/>
            <pc:sldMk cId="2849020032" sldId="258"/>
            <ac:spMk id="32" creationId="{F5493CFF-E43B-4B10-ACE1-C8A1246629EA}"/>
          </ac:spMkLst>
        </pc:spChg>
        <pc:picChg chg="add mod">
          <ac:chgData name="Vidhi Chetankumar MODI77" userId="739dd479-f9a6-4cde-97cb-b986940b3184" providerId="ADAL" clId="{8E62F4F0-71EE-4DEA-A10E-2F71BDA8F373}" dt="2022-05-12T03:12:26.572" v="858" actId="1076"/>
          <ac:picMkLst>
            <pc:docMk/>
            <pc:sldMk cId="2849020032" sldId="258"/>
            <ac:picMk id="3" creationId="{8A7AA29E-FF6C-37EF-60AD-39EB7466BD49}"/>
          </ac:picMkLst>
        </pc:picChg>
        <pc:picChg chg="del mod">
          <ac:chgData name="Vidhi Chetankumar MODI77" userId="739dd479-f9a6-4cde-97cb-b986940b3184" providerId="ADAL" clId="{8E62F4F0-71EE-4DEA-A10E-2F71BDA8F373}" dt="2022-05-12T03:11:17.581" v="844" actId="478"/>
          <ac:picMkLst>
            <pc:docMk/>
            <pc:sldMk cId="2849020032" sldId="258"/>
            <ac:picMk id="12" creationId="{F77370C7-56A6-AC49-3940-3C537C12167A}"/>
          </ac:picMkLst>
        </pc:picChg>
      </pc:sldChg>
      <pc:sldChg chg="addSp delSp modSp mod delDesignElem">
        <pc:chgData name="Vidhi Chetankumar MODI77" userId="739dd479-f9a6-4cde-97cb-b986940b3184" providerId="ADAL" clId="{8E62F4F0-71EE-4DEA-A10E-2F71BDA8F373}" dt="2022-05-09T23:27:48.512" v="518" actId="27636"/>
        <pc:sldMkLst>
          <pc:docMk/>
          <pc:sldMk cId="3478633802" sldId="259"/>
        </pc:sldMkLst>
        <pc:spChg chg="mod">
          <ac:chgData name="Vidhi Chetankumar MODI77" userId="739dd479-f9a6-4cde-97cb-b986940b3184" providerId="ADAL" clId="{8E62F4F0-71EE-4DEA-A10E-2F71BDA8F373}" dt="2022-05-09T23:27:48.512" v="518" actId="27636"/>
          <ac:spMkLst>
            <pc:docMk/>
            <pc:sldMk cId="3478633802" sldId="259"/>
            <ac:spMk id="4" creationId="{C878643E-B2E4-5DDE-AD7E-A8A277C6479C}"/>
          </ac:spMkLst>
        </pc:spChg>
        <pc:spChg chg="mod">
          <ac:chgData name="Vidhi Chetankumar MODI77" userId="739dd479-f9a6-4cde-97cb-b986940b3184" providerId="ADAL" clId="{8E62F4F0-71EE-4DEA-A10E-2F71BDA8F373}" dt="2022-05-09T23:27:37.354" v="514" actId="113"/>
          <ac:spMkLst>
            <pc:docMk/>
            <pc:sldMk cId="3478633802" sldId="259"/>
            <ac:spMk id="8" creationId="{7B113E81-1E15-5998-8D6F-E4E373200E05}"/>
          </ac:spMkLst>
        </pc:spChg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3478633802" sldId="259"/>
            <ac:spMk id="18" creationId="{5E39A796-BE83-48B1-B33F-35C4A32AAB57}"/>
          </ac:spMkLst>
        </pc:spChg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3478633802" sldId="259"/>
            <ac:spMk id="20" creationId="{72F84B47-E267-4194-8194-831DB7B5547F}"/>
          </ac:spMkLst>
        </pc:spChg>
      </pc:sldChg>
      <pc:sldChg chg="addSp delSp modSp mod delDesignElem">
        <pc:chgData name="Vidhi Chetankumar MODI77" userId="739dd479-f9a6-4cde-97cb-b986940b3184" providerId="ADAL" clId="{8E62F4F0-71EE-4DEA-A10E-2F71BDA8F373}" dt="2022-05-09T23:24:36.443" v="487" actId="255"/>
        <pc:sldMkLst>
          <pc:docMk/>
          <pc:sldMk cId="263163245" sldId="260"/>
        </pc:sldMkLst>
        <pc:spChg chg="mod">
          <ac:chgData name="Vidhi Chetankumar MODI77" userId="739dd479-f9a6-4cde-97cb-b986940b3184" providerId="ADAL" clId="{8E62F4F0-71EE-4DEA-A10E-2F71BDA8F373}" dt="2022-05-09T23:24:20.761" v="486" actId="255"/>
          <ac:spMkLst>
            <pc:docMk/>
            <pc:sldMk cId="263163245" sldId="260"/>
            <ac:spMk id="3" creationId="{B5A33790-AFF1-DA5F-2835-F4BBCF78E733}"/>
          </ac:spMkLst>
        </pc:spChg>
        <pc:spChg chg="mod">
          <ac:chgData name="Vidhi Chetankumar MODI77" userId="739dd479-f9a6-4cde-97cb-b986940b3184" providerId="ADAL" clId="{8E62F4F0-71EE-4DEA-A10E-2F71BDA8F373}" dt="2022-05-09T23:24:36.443" v="487" actId="255"/>
          <ac:spMkLst>
            <pc:docMk/>
            <pc:sldMk cId="263163245" sldId="260"/>
            <ac:spMk id="4" creationId="{9A793420-E328-820C-0862-28B02F7712E5}"/>
          </ac:spMkLst>
        </pc:spChg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263163245" sldId="260"/>
            <ac:spMk id="14" creationId="{53F29798-D584-4792-9B62-3F5F5C36D619}"/>
          </ac:spMkLst>
        </pc:spChg>
      </pc:sldChg>
      <pc:sldChg chg="addSp delSp modSp mod delDesignElem">
        <pc:chgData name="Vidhi Chetankumar MODI77" userId="739dd479-f9a6-4cde-97cb-b986940b3184" providerId="ADAL" clId="{8E62F4F0-71EE-4DEA-A10E-2F71BDA8F373}" dt="2022-05-09T23:26:27.290" v="503" actId="113"/>
        <pc:sldMkLst>
          <pc:docMk/>
          <pc:sldMk cId="737192247" sldId="261"/>
        </pc:sldMkLst>
        <pc:spChg chg="del mod">
          <ac:chgData name="Vidhi Chetankumar MODI77" userId="739dd479-f9a6-4cde-97cb-b986940b3184" providerId="ADAL" clId="{8E62F4F0-71EE-4DEA-A10E-2F71BDA8F373}" dt="2022-05-09T23:21:48.486" v="458" actId="21"/>
          <ac:spMkLst>
            <pc:docMk/>
            <pc:sldMk cId="737192247" sldId="261"/>
            <ac:spMk id="2" creationId="{B67BD2A0-4E19-4DBC-0F08-A4BA3893D81A}"/>
          </ac:spMkLst>
        </pc:spChg>
        <pc:spChg chg="add mod">
          <ac:chgData name="Vidhi Chetankumar MODI77" userId="739dd479-f9a6-4cde-97cb-b986940b3184" providerId="ADAL" clId="{8E62F4F0-71EE-4DEA-A10E-2F71BDA8F373}" dt="2022-05-09T23:26:27.290" v="503" actId="113"/>
          <ac:spMkLst>
            <pc:docMk/>
            <pc:sldMk cId="737192247" sldId="261"/>
            <ac:spMk id="7" creationId="{AD648F87-55C3-F8B9-7149-94D957264521}"/>
          </ac:spMkLst>
        </pc:spChg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737192247" sldId="261"/>
            <ac:spMk id="19" creationId="{233F6408-E1FB-40EE-933F-488D38CCC73F}"/>
          </ac:spMkLst>
        </pc:spChg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737192247" sldId="261"/>
            <ac:spMk id="21" creationId="{F055C0C5-567C-4C02-83F3-B427BC740697}"/>
          </ac:spMkLst>
        </pc:spChg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737192247" sldId="261"/>
            <ac:spMk id="23" creationId="{E48B6BD6-5DED-4B86-A4B3-D35037F68FC4}"/>
          </ac:spMkLst>
        </pc:spChg>
      </pc:sldChg>
      <pc:sldChg chg="addSp delSp modSp mod ord delDesignElem">
        <pc:chgData name="Vidhi Chetankumar MODI77" userId="739dd479-f9a6-4cde-97cb-b986940b3184" providerId="ADAL" clId="{8E62F4F0-71EE-4DEA-A10E-2F71BDA8F373}" dt="2022-05-09T23:20:08.133" v="433"/>
        <pc:sldMkLst>
          <pc:docMk/>
          <pc:sldMk cId="3971529267" sldId="262"/>
        </pc:sldMkLst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3971529267" sldId="262"/>
            <ac:spMk id="22" creationId="{9228552E-C8B1-4A80-8448-0787CE0FC704}"/>
          </ac:spMkLst>
        </pc:spChg>
        <pc:picChg chg="mod">
          <ac:chgData name="Vidhi Chetankumar MODI77" userId="739dd479-f9a6-4cde-97cb-b986940b3184" providerId="ADAL" clId="{8E62F4F0-71EE-4DEA-A10E-2F71BDA8F373}" dt="2022-05-09T23:12:56.740" v="385" actId="1076"/>
          <ac:picMkLst>
            <pc:docMk/>
            <pc:sldMk cId="3971529267" sldId="262"/>
            <ac:picMk id="18" creationId="{40ACABC2-9E3B-BEAC-905A-17A9A754AAAF}"/>
          </ac:picMkLst>
        </pc:picChg>
      </pc:sldChg>
      <pc:sldChg chg="addSp delSp modSp mod delDesignElem">
        <pc:chgData name="Vidhi Chetankumar MODI77" userId="739dd479-f9a6-4cde-97cb-b986940b3184" providerId="ADAL" clId="{8E62F4F0-71EE-4DEA-A10E-2F71BDA8F373}" dt="2022-05-09T23:30:07.646" v="546" actId="255"/>
        <pc:sldMkLst>
          <pc:docMk/>
          <pc:sldMk cId="4202304660" sldId="263"/>
        </pc:sldMkLst>
        <pc:spChg chg="mod">
          <ac:chgData name="Vidhi Chetankumar MODI77" userId="739dd479-f9a6-4cde-97cb-b986940b3184" providerId="ADAL" clId="{8E62F4F0-71EE-4DEA-A10E-2F71BDA8F373}" dt="2022-05-09T23:30:00.704" v="545" actId="255"/>
          <ac:spMkLst>
            <pc:docMk/>
            <pc:sldMk cId="4202304660" sldId="263"/>
            <ac:spMk id="2" creationId="{179377E3-5E14-B8AF-0EB3-0EB7194F85CC}"/>
          </ac:spMkLst>
        </pc:spChg>
        <pc:spChg chg="mod">
          <ac:chgData name="Vidhi Chetankumar MODI77" userId="739dd479-f9a6-4cde-97cb-b986940b3184" providerId="ADAL" clId="{8E62F4F0-71EE-4DEA-A10E-2F71BDA8F373}" dt="2022-05-09T23:30:07.646" v="546" actId="255"/>
          <ac:spMkLst>
            <pc:docMk/>
            <pc:sldMk cId="4202304660" sldId="263"/>
            <ac:spMk id="3" creationId="{D365600A-B2D6-C7B1-132D-D85D2A52307A}"/>
          </ac:spMkLst>
        </pc:spChg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4202304660" sldId="263"/>
            <ac:spMk id="8" creationId="{01D0AF59-99C3-4251-AB9A-C966C6AD4400}"/>
          </ac:spMkLst>
        </pc:spChg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4202304660" sldId="263"/>
            <ac:spMk id="10" creationId="{1855405F-37A2-4869-9154-F8BE3BECE6C3}"/>
          </ac:spMkLst>
        </pc:spChg>
      </pc:sldChg>
      <pc:sldChg chg="addSp delSp modSp mod delDesignElem">
        <pc:chgData name="Vidhi Chetankumar MODI77" userId="739dd479-f9a6-4cde-97cb-b986940b3184" providerId="ADAL" clId="{8E62F4F0-71EE-4DEA-A10E-2F71BDA8F373}" dt="2022-05-09T23:30:36.861" v="554" actId="20577"/>
        <pc:sldMkLst>
          <pc:docMk/>
          <pc:sldMk cId="4219731369" sldId="264"/>
        </pc:sldMkLst>
        <pc:spChg chg="mod ord">
          <ac:chgData name="Vidhi Chetankumar MODI77" userId="739dd479-f9a6-4cde-97cb-b986940b3184" providerId="ADAL" clId="{8E62F4F0-71EE-4DEA-A10E-2F71BDA8F373}" dt="2022-05-09T23:30:36.861" v="554" actId="20577"/>
          <ac:spMkLst>
            <pc:docMk/>
            <pc:sldMk cId="4219731369" sldId="264"/>
            <ac:spMk id="2" creationId="{40F60406-D73F-5B87-2ACC-8833231024AE}"/>
          </ac:spMkLst>
        </pc:spChg>
        <pc:spChg chg="add del">
          <ac:chgData name="Vidhi Chetankumar MODI77" userId="739dd479-f9a6-4cde-97cb-b986940b3184" providerId="ADAL" clId="{8E62F4F0-71EE-4DEA-A10E-2F71BDA8F373}" dt="2022-05-09T23:14:53.284" v="393" actId="26606"/>
          <ac:spMkLst>
            <pc:docMk/>
            <pc:sldMk cId="4219731369" sldId="264"/>
            <ac:spMk id="13" creationId="{8FC9BE17-9A7B-462D-AE50-3D8777387304}"/>
          </ac:spMkLst>
        </pc:spChg>
        <pc:spChg chg="add del">
          <ac:chgData name="Vidhi Chetankumar MODI77" userId="739dd479-f9a6-4cde-97cb-b986940b3184" providerId="ADAL" clId="{8E62F4F0-71EE-4DEA-A10E-2F71BDA8F373}" dt="2022-05-09T23:14:53.284" v="393" actId="26606"/>
          <ac:spMkLst>
            <pc:docMk/>
            <pc:sldMk cId="4219731369" sldId="264"/>
            <ac:spMk id="15" creationId="{3EBE8569-6AEC-4B8C-8D53-2DE337CDBA65}"/>
          </ac:spMkLst>
        </pc:spChg>
        <pc:spChg chg="add del">
          <ac:chgData name="Vidhi Chetankumar MODI77" userId="739dd479-f9a6-4cde-97cb-b986940b3184" providerId="ADAL" clId="{8E62F4F0-71EE-4DEA-A10E-2F71BDA8F373}" dt="2022-05-09T23:14:53.284" v="393" actId="26606"/>
          <ac:spMkLst>
            <pc:docMk/>
            <pc:sldMk cId="4219731369" sldId="264"/>
            <ac:spMk id="17" creationId="{55D4142C-5077-457F-A6AD-3FECFDB39685}"/>
          </ac:spMkLst>
        </pc:spChg>
        <pc:spChg chg="add del">
          <ac:chgData name="Vidhi Chetankumar MODI77" userId="739dd479-f9a6-4cde-97cb-b986940b3184" providerId="ADAL" clId="{8E62F4F0-71EE-4DEA-A10E-2F71BDA8F373}" dt="2022-05-09T23:14:53.284" v="393" actId="26606"/>
          <ac:spMkLst>
            <pc:docMk/>
            <pc:sldMk cId="4219731369" sldId="264"/>
            <ac:spMk id="19" creationId="{7A5F0580-5EE9-419F-96EE-B6529EF6E7D0}"/>
          </ac:spMkLst>
        </pc:spChg>
        <pc:picChg chg="mod">
          <ac:chgData name="Vidhi Chetankumar MODI77" userId="739dd479-f9a6-4cde-97cb-b986940b3184" providerId="ADAL" clId="{8E62F4F0-71EE-4DEA-A10E-2F71BDA8F373}" dt="2022-05-09T23:14:53.284" v="393" actId="26606"/>
          <ac:picMkLst>
            <pc:docMk/>
            <pc:sldMk cId="4219731369" sldId="264"/>
            <ac:picMk id="4" creationId="{493D33B5-2D8F-BAA0-5E82-A562B1D26773}"/>
          </ac:picMkLst>
        </pc:picChg>
        <pc:cxnChg chg="add del">
          <ac:chgData name="Vidhi Chetankumar MODI77" userId="739dd479-f9a6-4cde-97cb-b986940b3184" providerId="ADAL" clId="{8E62F4F0-71EE-4DEA-A10E-2F71BDA8F373}" dt="2022-05-09T23:14:53.284" v="393" actId="26606"/>
          <ac:cxnSpMkLst>
            <pc:docMk/>
            <pc:sldMk cId="4219731369" sldId="264"/>
            <ac:cxnSpMk id="8" creationId="{A7F400EE-A8A5-48AF-B4D6-291B52C6F0B0}"/>
          </ac:cxnSpMkLst>
        </pc:cxnChg>
      </pc:sldChg>
      <pc:sldChg chg="addSp delSp modSp mod delDesignElem">
        <pc:chgData name="Vidhi Chetankumar MODI77" userId="739dd479-f9a6-4cde-97cb-b986940b3184" providerId="ADAL" clId="{8E62F4F0-71EE-4DEA-A10E-2F71BDA8F373}" dt="2022-05-09T23:30:19.913" v="551" actId="20577"/>
        <pc:sldMkLst>
          <pc:docMk/>
          <pc:sldMk cId="3169303204" sldId="265"/>
        </pc:sldMkLst>
        <pc:spChg chg="mod">
          <ac:chgData name="Vidhi Chetankumar MODI77" userId="739dd479-f9a6-4cde-97cb-b986940b3184" providerId="ADAL" clId="{8E62F4F0-71EE-4DEA-A10E-2F71BDA8F373}" dt="2022-05-09T23:30:19.913" v="551" actId="20577"/>
          <ac:spMkLst>
            <pc:docMk/>
            <pc:sldMk cId="3169303204" sldId="265"/>
            <ac:spMk id="2" creationId="{2CFF8294-D980-C216-D4D8-EB62CCC9F5A2}"/>
          </ac:spMkLst>
        </pc:spChg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3169303204" sldId="265"/>
            <ac:spMk id="19" creationId="{E91DC736-0EF8-4F87-9146-EBF1D2EE4D3D}"/>
          </ac:spMkLst>
        </pc:spChg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3169303204" sldId="265"/>
            <ac:spMk id="21" creationId="{097CD68E-23E3-4007-8847-CD0944C4F7BE}"/>
          </ac:spMkLst>
        </pc:spChg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3169303204" sldId="265"/>
            <ac:spMk id="23" creationId="{AF2F604E-43BE-4DC3-B983-E071523364F8}"/>
          </ac:spMkLst>
        </pc:spChg>
        <pc:spChg chg="add del">
          <ac:chgData name="Vidhi Chetankumar MODI77" userId="739dd479-f9a6-4cde-97cb-b986940b3184" providerId="ADAL" clId="{8E62F4F0-71EE-4DEA-A10E-2F71BDA8F373}" dt="2022-05-09T23:04:12.885" v="252"/>
          <ac:spMkLst>
            <pc:docMk/>
            <pc:sldMk cId="3169303204" sldId="265"/>
            <ac:spMk id="25" creationId="{08C9B587-E65E-4B52-B37C-ABEBB6E87928}"/>
          </ac:spMkLst>
        </pc:spChg>
      </pc:sldChg>
      <pc:sldChg chg="addSp delSp modSp mod setBg setClrOvrMap delDesignElem">
        <pc:chgData name="Vidhi Chetankumar MODI77" userId="739dd479-f9a6-4cde-97cb-b986940b3184" providerId="ADAL" clId="{8E62F4F0-71EE-4DEA-A10E-2F71BDA8F373}" dt="2022-05-09T23:28:12.111" v="520" actId="1076"/>
        <pc:sldMkLst>
          <pc:docMk/>
          <pc:sldMk cId="2389024947" sldId="266"/>
        </pc:sldMkLst>
        <pc:spChg chg="mod">
          <ac:chgData name="Vidhi Chetankumar MODI77" userId="739dd479-f9a6-4cde-97cb-b986940b3184" providerId="ADAL" clId="{8E62F4F0-71EE-4DEA-A10E-2F71BDA8F373}" dt="2022-05-09T23:17:24.546" v="411" actId="26606"/>
          <ac:spMkLst>
            <pc:docMk/>
            <pc:sldMk cId="2389024947" sldId="266"/>
            <ac:spMk id="2" creationId="{F1779CF5-9BF0-B56A-732E-220DCE5763AC}"/>
          </ac:spMkLst>
        </pc:spChg>
        <pc:spChg chg="mod ord">
          <ac:chgData name="Vidhi Chetankumar MODI77" userId="739dd479-f9a6-4cde-97cb-b986940b3184" providerId="ADAL" clId="{8E62F4F0-71EE-4DEA-A10E-2F71BDA8F373}" dt="2022-05-09T23:28:12.111" v="520" actId="1076"/>
          <ac:spMkLst>
            <pc:docMk/>
            <pc:sldMk cId="2389024947" sldId="266"/>
            <ac:spMk id="3" creationId="{FFA37435-D7BC-1F79-3EF1-7CF44DB5EE1C}"/>
          </ac:spMkLst>
        </pc:spChg>
        <pc:spChg chg="add del">
          <ac:chgData name="Vidhi Chetankumar MODI77" userId="739dd479-f9a6-4cde-97cb-b986940b3184" providerId="ADAL" clId="{8E62F4F0-71EE-4DEA-A10E-2F71BDA8F373}" dt="2022-05-09T23:17:24.546" v="411" actId="26606"/>
          <ac:spMkLst>
            <pc:docMk/>
            <pc:sldMk cId="2389024947" sldId="266"/>
            <ac:spMk id="8" creationId="{907EF6B7-1338-4443-8C46-6A318D952DFD}"/>
          </ac:spMkLst>
        </pc:spChg>
        <pc:spChg chg="add del">
          <ac:chgData name="Vidhi Chetankumar MODI77" userId="739dd479-f9a6-4cde-97cb-b986940b3184" providerId="ADAL" clId="{8E62F4F0-71EE-4DEA-A10E-2F71BDA8F373}" dt="2022-05-09T23:17:24.546" v="411" actId="26606"/>
          <ac:spMkLst>
            <pc:docMk/>
            <pc:sldMk cId="2389024947" sldId="266"/>
            <ac:spMk id="10" creationId="{DAAE4CDD-124C-4DCF-9584-B6033B545DD5}"/>
          </ac:spMkLst>
        </pc:spChg>
        <pc:spChg chg="add del">
          <ac:chgData name="Vidhi Chetankumar MODI77" userId="739dd479-f9a6-4cde-97cb-b986940b3184" providerId="ADAL" clId="{8E62F4F0-71EE-4DEA-A10E-2F71BDA8F373}" dt="2022-05-09T23:17:24.546" v="411" actId="26606"/>
          <ac:spMkLst>
            <pc:docMk/>
            <pc:sldMk cId="2389024947" sldId="266"/>
            <ac:spMk id="12" creationId="{081E4A58-353D-44AE-B2FC-2A74E2E400F7}"/>
          </ac:spMkLst>
        </pc:spChg>
        <pc:spChg chg="add del">
          <ac:chgData name="Vidhi Chetankumar MODI77" userId="739dd479-f9a6-4cde-97cb-b986940b3184" providerId="ADAL" clId="{8E62F4F0-71EE-4DEA-A10E-2F71BDA8F373}" dt="2022-05-09T23:16:23.209" v="395" actId="26606"/>
          <ac:spMkLst>
            <pc:docMk/>
            <pc:sldMk cId="2389024947" sldId="266"/>
            <ac:spMk id="15" creationId="{D009D6D5-DAC2-4A8B-A17A-E206B9012D09}"/>
          </ac:spMkLst>
        </pc:spChg>
        <pc:spChg chg="add del">
          <ac:chgData name="Vidhi Chetankumar MODI77" userId="739dd479-f9a6-4cde-97cb-b986940b3184" providerId="ADAL" clId="{8E62F4F0-71EE-4DEA-A10E-2F71BDA8F373}" dt="2022-05-09T23:11:58.779" v="376" actId="26606"/>
          <ac:spMkLst>
            <pc:docMk/>
            <pc:sldMk cId="2389024947" sldId="266"/>
            <ac:spMk id="17" creationId="{7CB4857B-ED7C-444D-9F04-2F885114A1C2}"/>
          </ac:spMkLst>
        </pc:spChg>
        <pc:spChg chg="add del">
          <ac:chgData name="Vidhi Chetankumar MODI77" userId="739dd479-f9a6-4cde-97cb-b986940b3184" providerId="ADAL" clId="{8E62F4F0-71EE-4DEA-A10E-2F71BDA8F373}" dt="2022-05-09T23:11:54.075" v="374" actId="26606"/>
          <ac:spMkLst>
            <pc:docMk/>
            <pc:sldMk cId="2389024947" sldId="266"/>
            <ac:spMk id="18" creationId="{9AA72BD9-2C5A-4EDC-931F-5AA08EACA0F3}"/>
          </ac:spMkLst>
        </pc:spChg>
        <pc:spChg chg="add del">
          <ac:chgData name="Vidhi Chetankumar MODI77" userId="739dd479-f9a6-4cde-97cb-b986940b3184" providerId="ADAL" clId="{8E62F4F0-71EE-4DEA-A10E-2F71BDA8F373}" dt="2022-05-09T23:11:58.779" v="376" actId="26606"/>
          <ac:spMkLst>
            <pc:docMk/>
            <pc:sldMk cId="2389024947" sldId="266"/>
            <ac:spMk id="19" creationId="{D18046FB-44EA-4FD8-A585-EA09A319B2D0}"/>
          </ac:spMkLst>
        </pc:spChg>
        <pc:spChg chg="add del">
          <ac:chgData name="Vidhi Chetankumar MODI77" userId="739dd479-f9a6-4cde-97cb-b986940b3184" providerId="ADAL" clId="{8E62F4F0-71EE-4DEA-A10E-2F71BDA8F373}" dt="2022-05-09T23:11:54.075" v="374" actId="26606"/>
          <ac:spMkLst>
            <pc:docMk/>
            <pc:sldMk cId="2389024947" sldId="266"/>
            <ac:spMk id="20" creationId="{DD3981AC-7B61-4947-BCF3-F7AA7FA385B9}"/>
          </ac:spMkLst>
        </pc:spChg>
        <pc:spChg chg="add del">
          <ac:chgData name="Vidhi Chetankumar MODI77" userId="739dd479-f9a6-4cde-97cb-b986940b3184" providerId="ADAL" clId="{8E62F4F0-71EE-4DEA-A10E-2F71BDA8F373}" dt="2022-05-09T23:11:58.779" v="376" actId="26606"/>
          <ac:spMkLst>
            <pc:docMk/>
            <pc:sldMk cId="2389024947" sldId="266"/>
            <ac:spMk id="21" creationId="{479F5F2B-8B58-4140-AE6A-51F6C67B18D9}"/>
          </ac:spMkLst>
        </pc:spChg>
        <pc:spChg chg="add del">
          <ac:chgData name="Vidhi Chetankumar MODI77" userId="739dd479-f9a6-4cde-97cb-b986940b3184" providerId="ADAL" clId="{8E62F4F0-71EE-4DEA-A10E-2F71BDA8F373}" dt="2022-05-09T23:11:54.075" v="374" actId="26606"/>
          <ac:spMkLst>
            <pc:docMk/>
            <pc:sldMk cId="2389024947" sldId="266"/>
            <ac:spMk id="22" creationId="{55D4142C-5077-457F-A6AD-3FECFDB39685}"/>
          </ac:spMkLst>
        </pc:spChg>
        <pc:spChg chg="add del">
          <ac:chgData name="Vidhi Chetankumar MODI77" userId="739dd479-f9a6-4cde-97cb-b986940b3184" providerId="ADAL" clId="{8E62F4F0-71EE-4DEA-A10E-2F71BDA8F373}" dt="2022-05-09T23:11:59.882" v="378" actId="26606"/>
          <ac:spMkLst>
            <pc:docMk/>
            <pc:sldMk cId="2389024947" sldId="266"/>
            <ac:spMk id="23" creationId="{E0D60ECE-8986-45DC-B7FE-EC7699B466B8}"/>
          </ac:spMkLst>
        </pc:spChg>
        <pc:spChg chg="add del">
          <ac:chgData name="Vidhi Chetankumar MODI77" userId="739dd479-f9a6-4cde-97cb-b986940b3184" providerId="ADAL" clId="{8E62F4F0-71EE-4DEA-A10E-2F71BDA8F373}" dt="2022-05-09T23:11:54.075" v="374" actId="26606"/>
          <ac:spMkLst>
            <pc:docMk/>
            <pc:sldMk cId="2389024947" sldId="266"/>
            <ac:spMk id="24" creationId="{7A5F0580-5EE9-419F-96EE-B6529EF6E7D0}"/>
          </ac:spMkLst>
        </pc:spChg>
        <pc:spChg chg="add del">
          <ac:chgData name="Vidhi Chetankumar MODI77" userId="739dd479-f9a6-4cde-97cb-b986940b3184" providerId="ADAL" clId="{8E62F4F0-71EE-4DEA-A10E-2F71BDA8F373}" dt="2022-05-09T23:11:59.882" v="378" actId="26606"/>
          <ac:spMkLst>
            <pc:docMk/>
            <pc:sldMk cId="2389024947" sldId="266"/>
            <ac:spMk id="25" creationId="{96964194-5878-40D2-8EC0-DDC58387FA56}"/>
          </ac:spMkLst>
        </pc:spChg>
        <pc:spChg chg="add del">
          <ac:chgData name="Vidhi Chetankumar MODI77" userId="739dd479-f9a6-4cde-97cb-b986940b3184" providerId="ADAL" clId="{8E62F4F0-71EE-4DEA-A10E-2F71BDA8F373}" dt="2022-05-09T23:12:02.226" v="380" actId="26606"/>
          <ac:spMkLst>
            <pc:docMk/>
            <pc:sldMk cId="2389024947" sldId="266"/>
            <ac:spMk id="27" creationId="{E0D60ECE-8986-45DC-B7FE-EC7699B466B8}"/>
          </ac:spMkLst>
        </pc:spChg>
        <pc:spChg chg="add del">
          <ac:chgData name="Vidhi Chetankumar MODI77" userId="739dd479-f9a6-4cde-97cb-b986940b3184" providerId="ADAL" clId="{8E62F4F0-71EE-4DEA-A10E-2F71BDA8F373}" dt="2022-05-09T23:12:02.226" v="380" actId="26606"/>
          <ac:spMkLst>
            <pc:docMk/>
            <pc:sldMk cId="2389024947" sldId="266"/>
            <ac:spMk id="28" creationId="{96964194-5878-40D2-8EC0-DDC58387FA56}"/>
          </ac:spMkLst>
        </pc:spChg>
        <pc:spChg chg="add del">
          <ac:chgData name="Vidhi Chetankumar MODI77" userId="739dd479-f9a6-4cde-97cb-b986940b3184" providerId="ADAL" clId="{8E62F4F0-71EE-4DEA-A10E-2F71BDA8F373}" dt="2022-05-09T23:16:27.270" v="397" actId="26606"/>
          <ac:spMkLst>
            <pc:docMk/>
            <pc:sldMk cId="2389024947" sldId="266"/>
            <ac:spMk id="30" creationId="{F13C74B1-5B17-4795-BED0-7140497B445A}"/>
          </ac:spMkLst>
        </pc:spChg>
        <pc:spChg chg="add del">
          <ac:chgData name="Vidhi Chetankumar MODI77" userId="739dd479-f9a6-4cde-97cb-b986940b3184" providerId="ADAL" clId="{8E62F4F0-71EE-4DEA-A10E-2F71BDA8F373}" dt="2022-05-09T23:12:03.892" v="382" actId="26606"/>
          <ac:spMkLst>
            <pc:docMk/>
            <pc:sldMk cId="2389024947" sldId="266"/>
            <ac:spMk id="31" creationId="{C5E6CFF1-2F42-4E10-9A97-F116F46F53FE}"/>
          </ac:spMkLst>
        </pc:spChg>
        <pc:spChg chg="add del">
          <ac:chgData name="Vidhi Chetankumar MODI77" userId="739dd479-f9a6-4cde-97cb-b986940b3184" providerId="ADAL" clId="{8E62F4F0-71EE-4DEA-A10E-2F71BDA8F373}" dt="2022-05-09T23:16:27.270" v="397" actId="26606"/>
          <ac:spMkLst>
            <pc:docMk/>
            <pc:sldMk cId="2389024947" sldId="266"/>
            <ac:spMk id="34" creationId="{D4974D33-8DC5-464E-8C6D-BE58F0669C17}"/>
          </ac:spMkLst>
        </pc:spChg>
        <pc:spChg chg="add del">
          <ac:chgData name="Vidhi Chetankumar MODI77" userId="739dd479-f9a6-4cde-97cb-b986940b3184" providerId="ADAL" clId="{8E62F4F0-71EE-4DEA-A10E-2F71BDA8F373}" dt="2022-05-09T23:16:42.849" v="399" actId="26606"/>
          <ac:spMkLst>
            <pc:docMk/>
            <pc:sldMk cId="2389024947" sldId="266"/>
            <ac:spMk id="37" creationId="{D009D6D5-DAC2-4A8B-A17A-E206B9012D09}"/>
          </ac:spMkLst>
        </pc:spChg>
        <pc:spChg chg="add del">
          <ac:chgData name="Vidhi Chetankumar MODI77" userId="739dd479-f9a6-4cde-97cb-b986940b3184" providerId="ADAL" clId="{8E62F4F0-71EE-4DEA-A10E-2F71BDA8F373}" dt="2022-05-09T23:16:46.271" v="401" actId="26606"/>
          <ac:spMkLst>
            <pc:docMk/>
            <pc:sldMk cId="2389024947" sldId="266"/>
            <ac:spMk id="40" creationId="{95408913-B323-422F-B521-2957A5B7FEE8}"/>
          </ac:spMkLst>
        </pc:spChg>
        <pc:spChg chg="add del">
          <ac:chgData name="Vidhi Chetankumar MODI77" userId="739dd479-f9a6-4cde-97cb-b986940b3184" providerId="ADAL" clId="{8E62F4F0-71EE-4DEA-A10E-2F71BDA8F373}" dt="2022-05-09T23:16:46.271" v="401" actId="26606"/>
          <ac:spMkLst>
            <pc:docMk/>
            <pc:sldMk cId="2389024947" sldId="266"/>
            <ac:spMk id="41" creationId="{AA770EBD-5B77-46EC-BF58-EF27ACD6B47C}"/>
          </ac:spMkLst>
        </pc:spChg>
        <pc:spChg chg="add del">
          <ac:chgData name="Vidhi Chetankumar MODI77" userId="739dd479-f9a6-4cde-97cb-b986940b3184" providerId="ADAL" clId="{8E62F4F0-71EE-4DEA-A10E-2F71BDA8F373}" dt="2022-05-09T23:17:24.546" v="411" actId="26606"/>
          <ac:spMkLst>
            <pc:docMk/>
            <pc:sldMk cId="2389024947" sldId="266"/>
            <ac:spMk id="43" creationId="{D009D6D5-DAC2-4A8B-A17A-E206B9012D09}"/>
          </ac:spMkLst>
        </pc:spChg>
        <pc:spChg chg="add del">
          <ac:chgData name="Vidhi Chetankumar MODI77" userId="739dd479-f9a6-4cde-97cb-b986940b3184" providerId="ADAL" clId="{8E62F4F0-71EE-4DEA-A10E-2F71BDA8F373}" dt="2022-05-09T23:17:03.600" v="405" actId="26606"/>
          <ac:spMkLst>
            <pc:docMk/>
            <pc:sldMk cId="2389024947" sldId="266"/>
            <ac:spMk id="49" creationId="{8FC9BE17-9A7B-462D-AE50-3D8777387304}"/>
          </ac:spMkLst>
        </pc:spChg>
        <pc:spChg chg="add del">
          <ac:chgData name="Vidhi Chetankumar MODI77" userId="739dd479-f9a6-4cde-97cb-b986940b3184" providerId="ADAL" clId="{8E62F4F0-71EE-4DEA-A10E-2F71BDA8F373}" dt="2022-05-09T23:17:03.600" v="405" actId="26606"/>
          <ac:spMkLst>
            <pc:docMk/>
            <pc:sldMk cId="2389024947" sldId="266"/>
            <ac:spMk id="51" creationId="{3EBE8569-6AEC-4B8C-8D53-2DE337CDBA65}"/>
          </ac:spMkLst>
        </pc:spChg>
        <pc:spChg chg="add del">
          <ac:chgData name="Vidhi Chetankumar MODI77" userId="739dd479-f9a6-4cde-97cb-b986940b3184" providerId="ADAL" clId="{8E62F4F0-71EE-4DEA-A10E-2F71BDA8F373}" dt="2022-05-09T23:17:03.600" v="405" actId="26606"/>
          <ac:spMkLst>
            <pc:docMk/>
            <pc:sldMk cId="2389024947" sldId="266"/>
            <ac:spMk id="53" creationId="{55D4142C-5077-457F-A6AD-3FECFDB39685}"/>
          </ac:spMkLst>
        </pc:spChg>
        <pc:spChg chg="add del">
          <ac:chgData name="Vidhi Chetankumar MODI77" userId="739dd479-f9a6-4cde-97cb-b986940b3184" providerId="ADAL" clId="{8E62F4F0-71EE-4DEA-A10E-2F71BDA8F373}" dt="2022-05-09T23:17:03.600" v="405" actId="26606"/>
          <ac:spMkLst>
            <pc:docMk/>
            <pc:sldMk cId="2389024947" sldId="266"/>
            <ac:spMk id="55" creationId="{7A5F0580-5EE9-419F-96EE-B6529EF6E7D0}"/>
          </ac:spMkLst>
        </pc:spChg>
        <pc:spChg chg="add del">
          <ac:chgData name="Vidhi Chetankumar MODI77" userId="739dd479-f9a6-4cde-97cb-b986940b3184" providerId="ADAL" clId="{8E62F4F0-71EE-4DEA-A10E-2F71BDA8F373}" dt="2022-05-09T23:17:12.282" v="407" actId="26606"/>
          <ac:spMkLst>
            <pc:docMk/>
            <pc:sldMk cId="2389024947" sldId="266"/>
            <ac:spMk id="57" creationId="{79BB35BC-D5C2-4C8B-A22A-A71E6191913B}"/>
          </ac:spMkLst>
        </pc:spChg>
        <pc:picChg chg="add del">
          <ac:chgData name="Vidhi Chetankumar MODI77" userId="739dd479-f9a6-4cde-97cb-b986940b3184" providerId="ADAL" clId="{8E62F4F0-71EE-4DEA-A10E-2F71BDA8F373}" dt="2022-05-09T23:11:54.075" v="374" actId="26606"/>
          <ac:picMkLst>
            <pc:docMk/>
            <pc:sldMk cId="2389024947" sldId="266"/>
            <ac:picMk id="14" creationId="{D18E0B3B-6DB1-3608-9FF3-6F561062F579}"/>
          </ac:picMkLst>
        </pc:picChg>
        <pc:picChg chg="add del">
          <ac:chgData name="Vidhi Chetankumar MODI77" userId="739dd479-f9a6-4cde-97cb-b986940b3184" providerId="ADAL" clId="{8E62F4F0-71EE-4DEA-A10E-2F71BDA8F373}" dt="2022-05-09T23:11:59.882" v="378" actId="26606"/>
          <ac:picMkLst>
            <pc:docMk/>
            <pc:sldMk cId="2389024947" sldId="266"/>
            <ac:picMk id="16" creationId="{647D4228-CBCB-D8F8-32CA-541146F257BF}"/>
          </ac:picMkLst>
        </pc:picChg>
        <pc:picChg chg="add del">
          <ac:chgData name="Vidhi Chetankumar MODI77" userId="739dd479-f9a6-4cde-97cb-b986940b3184" providerId="ADAL" clId="{8E62F4F0-71EE-4DEA-A10E-2F71BDA8F373}" dt="2022-05-09T23:16:23.209" v="395" actId="26606"/>
          <ac:picMkLst>
            <pc:docMk/>
            <pc:sldMk cId="2389024947" sldId="266"/>
            <ac:picMk id="26" creationId="{8DB0C170-0FFD-319D-D755-F431E3F665E5}"/>
          </ac:picMkLst>
        </pc:picChg>
        <pc:picChg chg="add del">
          <ac:chgData name="Vidhi Chetankumar MODI77" userId="739dd479-f9a6-4cde-97cb-b986940b3184" providerId="ADAL" clId="{8E62F4F0-71EE-4DEA-A10E-2F71BDA8F373}" dt="2022-05-09T23:12:02.226" v="380" actId="26606"/>
          <ac:picMkLst>
            <pc:docMk/>
            <pc:sldMk cId="2389024947" sldId="266"/>
            <ac:picMk id="29" creationId="{9D48BF43-A3F8-9805-FB9C-51EE44A3F4C6}"/>
          </ac:picMkLst>
        </pc:picChg>
        <pc:picChg chg="add del">
          <ac:chgData name="Vidhi Chetankumar MODI77" userId="739dd479-f9a6-4cde-97cb-b986940b3184" providerId="ADAL" clId="{8E62F4F0-71EE-4DEA-A10E-2F71BDA8F373}" dt="2022-05-09T23:12:03.892" v="382" actId="26606"/>
          <ac:picMkLst>
            <pc:docMk/>
            <pc:sldMk cId="2389024947" sldId="266"/>
            <ac:picMk id="32" creationId="{2075C3AA-6EF5-D9FB-5577-DE43C9B41EA5}"/>
          </ac:picMkLst>
        </pc:picChg>
        <pc:picChg chg="add del">
          <ac:chgData name="Vidhi Chetankumar MODI77" userId="739dd479-f9a6-4cde-97cb-b986940b3184" providerId="ADAL" clId="{8E62F4F0-71EE-4DEA-A10E-2F71BDA8F373}" dt="2022-05-09T23:16:27.270" v="397" actId="26606"/>
          <ac:picMkLst>
            <pc:docMk/>
            <pc:sldMk cId="2389024947" sldId="266"/>
            <ac:picMk id="35" creationId="{FBF9793B-AF04-22F0-63E3-3F1129F77CDB}"/>
          </ac:picMkLst>
        </pc:picChg>
        <pc:picChg chg="add del">
          <ac:chgData name="Vidhi Chetankumar MODI77" userId="739dd479-f9a6-4cde-97cb-b986940b3184" providerId="ADAL" clId="{8E62F4F0-71EE-4DEA-A10E-2F71BDA8F373}" dt="2022-05-09T23:16:42.849" v="399" actId="26606"/>
          <ac:picMkLst>
            <pc:docMk/>
            <pc:sldMk cId="2389024947" sldId="266"/>
            <ac:picMk id="38" creationId="{8DB0C170-0FFD-319D-D755-F431E3F665E5}"/>
          </ac:picMkLst>
        </pc:picChg>
        <pc:picChg chg="add del mod ord">
          <ac:chgData name="Vidhi Chetankumar MODI77" userId="739dd479-f9a6-4cde-97cb-b986940b3184" providerId="ADAL" clId="{8E62F4F0-71EE-4DEA-A10E-2F71BDA8F373}" dt="2022-05-09T23:17:24.546" v="411" actId="26606"/>
          <ac:picMkLst>
            <pc:docMk/>
            <pc:sldMk cId="2389024947" sldId="266"/>
            <ac:picMk id="44" creationId="{8DB0C170-0FFD-319D-D755-F431E3F665E5}"/>
          </ac:picMkLst>
        </pc:picChg>
        <pc:cxnChg chg="add del">
          <ac:chgData name="Vidhi Chetankumar MODI77" userId="739dd479-f9a6-4cde-97cb-b986940b3184" providerId="ADAL" clId="{8E62F4F0-71EE-4DEA-A10E-2F71BDA8F373}" dt="2022-05-09T23:12:03.892" v="382" actId="26606"/>
          <ac:cxnSpMkLst>
            <pc:docMk/>
            <pc:sldMk cId="2389024947" sldId="266"/>
            <ac:cxnSpMk id="33" creationId="{67182200-4859-4C8D-BCBB-55B245C28BA3}"/>
          </ac:cxnSpMkLst>
        </pc:cxnChg>
      </pc:sldChg>
      <pc:sldChg chg="addSp delSp modSp new mod setBg addAnim delAnim setClrOvrMap delDesignElem">
        <pc:chgData name="Vidhi Chetankumar MODI77" userId="739dd479-f9a6-4cde-97cb-b986940b3184" providerId="ADAL" clId="{8E62F4F0-71EE-4DEA-A10E-2F71BDA8F373}" dt="2022-05-09T23:25:17.280" v="495" actId="14100"/>
        <pc:sldMkLst>
          <pc:docMk/>
          <pc:sldMk cId="989682668" sldId="267"/>
        </pc:sldMkLst>
        <pc:spChg chg="mod ord">
          <ac:chgData name="Vidhi Chetankumar MODI77" userId="739dd479-f9a6-4cde-97cb-b986940b3184" providerId="ADAL" clId="{8E62F4F0-71EE-4DEA-A10E-2F71BDA8F373}" dt="2022-05-09T23:24:56.054" v="489" actId="403"/>
          <ac:spMkLst>
            <pc:docMk/>
            <pc:sldMk cId="989682668" sldId="267"/>
            <ac:spMk id="2" creationId="{B32A8259-9075-F452-6844-D7623DE06BBA}"/>
          </ac:spMkLst>
        </pc:spChg>
        <pc:spChg chg="mod">
          <ac:chgData name="Vidhi Chetankumar MODI77" userId="739dd479-f9a6-4cde-97cb-b986940b3184" providerId="ADAL" clId="{8E62F4F0-71EE-4DEA-A10E-2F71BDA8F373}" dt="2022-05-09T23:25:17.280" v="495" actId="14100"/>
          <ac:spMkLst>
            <pc:docMk/>
            <pc:sldMk cId="989682668" sldId="267"/>
            <ac:spMk id="3" creationId="{543870E2-7A5E-5F89-2FA4-DEE94F29788E}"/>
          </ac:spMkLst>
        </pc:spChg>
        <pc:spChg chg="add del">
          <ac:chgData name="Vidhi Chetankumar MODI77" userId="739dd479-f9a6-4cde-97cb-b986940b3184" providerId="ADAL" clId="{8E62F4F0-71EE-4DEA-A10E-2F71BDA8F373}" dt="2022-05-09T22:52:49.109" v="56" actId="26606"/>
          <ac:spMkLst>
            <pc:docMk/>
            <pc:sldMk cId="989682668" sldId="267"/>
            <ac:spMk id="8" creationId="{88294908-8B00-4F58-BBBA-20F71A40AA9E}"/>
          </ac:spMkLst>
        </pc:spChg>
        <pc:spChg chg="add del">
          <ac:chgData name="Vidhi Chetankumar MODI77" userId="739dd479-f9a6-4cde-97cb-b986940b3184" providerId="ADAL" clId="{8E62F4F0-71EE-4DEA-A10E-2F71BDA8F373}" dt="2022-05-09T22:52:49.109" v="56" actId="26606"/>
          <ac:spMkLst>
            <pc:docMk/>
            <pc:sldMk cId="989682668" sldId="267"/>
            <ac:spMk id="10" creationId="{4364C879-1404-4203-8E9D-CC5DE0A621A2}"/>
          </ac:spMkLst>
        </pc:spChg>
        <pc:spChg chg="add del">
          <ac:chgData name="Vidhi Chetankumar MODI77" userId="739dd479-f9a6-4cde-97cb-b986940b3184" providerId="ADAL" clId="{8E62F4F0-71EE-4DEA-A10E-2F71BDA8F373}" dt="2022-05-09T22:52:49.109" v="56" actId="26606"/>
          <ac:spMkLst>
            <pc:docMk/>
            <pc:sldMk cId="989682668" sldId="267"/>
            <ac:spMk id="12" creationId="{84617302-4B0D-4351-A6BB-6F0930D943AC}"/>
          </ac:spMkLst>
        </pc:spChg>
        <pc:spChg chg="add del">
          <ac:chgData name="Vidhi Chetankumar MODI77" userId="739dd479-f9a6-4cde-97cb-b986940b3184" providerId="ADAL" clId="{8E62F4F0-71EE-4DEA-A10E-2F71BDA8F373}" dt="2022-05-09T22:52:49.109" v="56" actId="26606"/>
          <ac:spMkLst>
            <pc:docMk/>
            <pc:sldMk cId="989682668" sldId="267"/>
            <ac:spMk id="14" creationId="{DA2C7802-C2E0-4218-8F89-8DD7CCD2CD1C}"/>
          </ac:spMkLst>
        </pc:spChg>
        <pc:spChg chg="add del">
          <ac:chgData name="Vidhi Chetankumar MODI77" userId="739dd479-f9a6-4cde-97cb-b986940b3184" providerId="ADAL" clId="{8E62F4F0-71EE-4DEA-A10E-2F71BDA8F373}" dt="2022-05-09T22:52:49.109" v="56" actId="26606"/>
          <ac:spMkLst>
            <pc:docMk/>
            <pc:sldMk cId="989682668" sldId="267"/>
            <ac:spMk id="16" creationId="{A6D7111A-21E5-4EE9-8A78-10E5530F0116}"/>
          </ac:spMkLst>
        </pc:spChg>
        <pc:spChg chg="add del">
          <ac:chgData name="Vidhi Chetankumar MODI77" userId="739dd479-f9a6-4cde-97cb-b986940b3184" providerId="ADAL" clId="{8E62F4F0-71EE-4DEA-A10E-2F71BDA8F373}" dt="2022-05-09T22:52:49.109" v="56" actId="26606"/>
          <ac:spMkLst>
            <pc:docMk/>
            <pc:sldMk cId="989682668" sldId="267"/>
            <ac:spMk id="18" creationId="{A3969E80-A77B-49FC-9122-D89AFD5EE118}"/>
          </ac:spMkLst>
        </pc:spChg>
        <pc:spChg chg="add del">
          <ac:chgData name="Vidhi Chetankumar MODI77" userId="739dd479-f9a6-4cde-97cb-b986940b3184" providerId="ADAL" clId="{8E62F4F0-71EE-4DEA-A10E-2F71BDA8F373}" dt="2022-05-09T22:52:49.109" v="56" actId="26606"/>
          <ac:spMkLst>
            <pc:docMk/>
            <pc:sldMk cId="989682668" sldId="267"/>
            <ac:spMk id="20" creationId="{1849CA57-76BD-4CF2-80BA-D7A46A01B7B1}"/>
          </ac:spMkLst>
        </pc:spChg>
        <pc:spChg chg="add del">
          <ac:chgData name="Vidhi Chetankumar MODI77" userId="739dd479-f9a6-4cde-97cb-b986940b3184" providerId="ADAL" clId="{8E62F4F0-71EE-4DEA-A10E-2F71BDA8F373}" dt="2022-05-09T22:52:49.109" v="56" actId="26606"/>
          <ac:spMkLst>
            <pc:docMk/>
            <pc:sldMk cId="989682668" sldId="267"/>
            <ac:spMk id="22" creationId="{35E9085E-E730-4768-83D4-6CB7E9897153}"/>
          </ac:spMkLst>
        </pc:spChg>
        <pc:spChg chg="add del">
          <ac:chgData name="Vidhi Chetankumar MODI77" userId="739dd479-f9a6-4cde-97cb-b986940b3184" providerId="ADAL" clId="{8E62F4F0-71EE-4DEA-A10E-2F71BDA8F373}" dt="2022-05-09T22:52:49.109" v="56" actId="26606"/>
          <ac:spMkLst>
            <pc:docMk/>
            <pc:sldMk cId="989682668" sldId="267"/>
            <ac:spMk id="24" creationId="{973272FE-A474-4CAE-8CA2-BCC8B476C3F4}"/>
          </ac:spMkLst>
        </pc:spChg>
        <pc:spChg chg="add del">
          <ac:chgData name="Vidhi Chetankumar MODI77" userId="739dd479-f9a6-4cde-97cb-b986940b3184" providerId="ADAL" clId="{8E62F4F0-71EE-4DEA-A10E-2F71BDA8F373}" dt="2022-05-09T22:52:49.109" v="56" actId="26606"/>
          <ac:spMkLst>
            <pc:docMk/>
            <pc:sldMk cId="989682668" sldId="267"/>
            <ac:spMk id="26" creationId="{E07981EA-05A6-437C-88D7-B377B92B031D}"/>
          </ac:spMkLst>
        </pc:spChg>
        <pc:spChg chg="add del">
          <ac:chgData name="Vidhi Chetankumar MODI77" userId="739dd479-f9a6-4cde-97cb-b986940b3184" providerId="ADAL" clId="{8E62F4F0-71EE-4DEA-A10E-2F71BDA8F373}" dt="2022-05-09T22:52:49.109" v="56" actId="26606"/>
          <ac:spMkLst>
            <pc:docMk/>
            <pc:sldMk cId="989682668" sldId="267"/>
            <ac:spMk id="28" creationId="{15E3C750-986E-4769-B1AE-49289FBEE757}"/>
          </ac:spMkLst>
        </pc:spChg>
        <pc:spChg chg="add del">
          <ac:chgData name="Vidhi Chetankumar MODI77" userId="739dd479-f9a6-4cde-97cb-b986940b3184" providerId="ADAL" clId="{8E62F4F0-71EE-4DEA-A10E-2F71BDA8F373}" dt="2022-05-09T22:52:53.415" v="58" actId="26606"/>
          <ac:spMkLst>
            <pc:docMk/>
            <pc:sldMk cId="989682668" sldId="267"/>
            <ac:spMk id="30" creationId="{C27D7A02-907B-496F-BA7E-AA3780733CA7}"/>
          </ac:spMkLst>
        </pc:spChg>
        <pc:spChg chg="add del">
          <ac:chgData name="Vidhi Chetankumar MODI77" userId="739dd479-f9a6-4cde-97cb-b986940b3184" providerId="ADAL" clId="{8E62F4F0-71EE-4DEA-A10E-2F71BDA8F373}" dt="2022-05-09T22:52:53.415" v="58" actId="26606"/>
          <ac:spMkLst>
            <pc:docMk/>
            <pc:sldMk cId="989682668" sldId="267"/>
            <ac:spMk id="31" creationId="{0FBA5268-0AE7-4CAD-9537-D0EB09E76406}"/>
          </ac:spMkLst>
        </pc:spChg>
        <pc:spChg chg="add del">
          <ac:chgData name="Vidhi Chetankumar MODI77" userId="739dd479-f9a6-4cde-97cb-b986940b3184" providerId="ADAL" clId="{8E62F4F0-71EE-4DEA-A10E-2F71BDA8F373}" dt="2022-05-09T22:52:53.415" v="58" actId="26606"/>
          <ac:spMkLst>
            <pc:docMk/>
            <pc:sldMk cId="989682668" sldId="267"/>
            <ac:spMk id="32" creationId="{088D065B-39DA-4077-B9CF-E489CE4C0169}"/>
          </ac:spMkLst>
        </pc:spChg>
        <pc:spChg chg="add del">
          <ac:chgData name="Vidhi Chetankumar MODI77" userId="739dd479-f9a6-4cde-97cb-b986940b3184" providerId="ADAL" clId="{8E62F4F0-71EE-4DEA-A10E-2F71BDA8F373}" dt="2022-05-09T22:52:57.069" v="60" actId="26606"/>
          <ac:spMkLst>
            <pc:docMk/>
            <pc:sldMk cId="989682668" sldId="267"/>
            <ac:spMk id="34" creationId="{73A25D70-4A55-4F72-B9C5-A69CDBF4DB42}"/>
          </ac:spMkLst>
        </pc:spChg>
        <pc:spChg chg="add del">
          <ac:chgData name="Vidhi Chetankumar MODI77" userId="739dd479-f9a6-4cde-97cb-b986940b3184" providerId="ADAL" clId="{8E62F4F0-71EE-4DEA-A10E-2F71BDA8F373}" dt="2022-05-09T22:52:57.069" v="60" actId="26606"/>
          <ac:spMkLst>
            <pc:docMk/>
            <pc:sldMk cId="989682668" sldId="267"/>
            <ac:spMk id="35" creationId="{54957100-6D8B-4161-9F2F-C0A949EC84C4}"/>
          </ac:spMkLst>
        </pc:spChg>
        <pc:spChg chg="add del">
          <ac:chgData name="Vidhi Chetankumar MODI77" userId="739dd479-f9a6-4cde-97cb-b986940b3184" providerId="ADAL" clId="{8E62F4F0-71EE-4DEA-A10E-2F71BDA8F373}" dt="2022-05-09T22:52:57.069" v="60" actId="26606"/>
          <ac:spMkLst>
            <pc:docMk/>
            <pc:sldMk cId="989682668" sldId="267"/>
            <ac:spMk id="36" creationId="{0BD8B065-EE51-4AE2-A94C-86249998FD7B}"/>
          </ac:spMkLst>
        </pc:spChg>
        <pc:spChg chg="add del">
          <ac:chgData name="Vidhi Chetankumar MODI77" userId="739dd479-f9a6-4cde-97cb-b986940b3184" providerId="ADAL" clId="{8E62F4F0-71EE-4DEA-A10E-2F71BDA8F373}" dt="2022-05-09T22:53:04.808" v="62" actId="26606"/>
          <ac:spMkLst>
            <pc:docMk/>
            <pc:sldMk cId="989682668" sldId="267"/>
            <ac:spMk id="44" creationId="{6F5A5072-7B47-4D32-B52A-4EBBF590B8A5}"/>
          </ac:spMkLst>
        </pc:spChg>
        <pc:spChg chg="add del">
          <ac:chgData name="Vidhi Chetankumar MODI77" userId="739dd479-f9a6-4cde-97cb-b986940b3184" providerId="ADAL" clId="{8E62F4F0-71EE-4DEA-A10E-2F71BDA8F373}" dt="2022-05-09T22:53:04.808" v="62" actId="26606"/>
          <ac:spMkLst>
            <pc:docMk/>
            <pc:sldMk cId="989682668" sldId="267"/>
            <ac:spMk id="45" creationId="{9715DAF0-AE1B-46C9-8A6B-DB2AA05AB91D}"/>
          </ac:spMkLst>
        </pc:spChg>
        <pc:spChg chg="add del">
          <ac:chgData name="Vidhi Chetankumar MODI77" userId="739dd479-f9a6-4cde-97cb-b986940b3184" providerId="ADAL" clId="{8E62F4F0-71EE-4DEA-A10E-2F71BDA8F373}" dt="2022-05-09T22:53:04.808" v="62" actId="26606"/>
          <ac:spMkLst>
            <pc:docMk/>
            <pc:sldMk cId="989682668" sldId="267"/>
            <ac:spMk id="46" creationId="{6016219D-510E-4184-9090-6D5578A87BD1}"/>
          </ac:spMkLst>
        </pc:spChg>
        <pc:spChg chg="add del">
          <ac:chgData name="Vidhi Chetankumar MODI77" userId="739dd479-f9a6-4cde-97cb-b986940b3184" providerId="ADAL" clId="{8E62F4F0-71EE-4DEA-A10E-2F71BDA8F373}" dt="2022-05-09T22:53:04.808" v="62" actId="26606"/>
          <ac:spMkLst>
            <pc:docMk/>
            <pc:sldMk cId="989682668" sldId="267"/>
            <ac:spMk id="47" creationId="{AFF4A713-7B75-4B21-90D7-5AB19547C728}"/>
          </ac:spMkLst>
        </pc:spChg>
        <pc:spChg chg="add del">
          <ac:chgData name="Vidhi Chetankumar MODI77" userId="739dd479-f9a6-4cde-97cb-b986940b3184" providerId="ADAL" clId="{8E62F4F0-71EE-4DEA-A10E-2F71BDA8F373}" dt="2022-05-09T22:53:04.808" v="62" actId="26606"/>
          <ac:spMkLst>
            <pc:docMk/>
            <pc:sldMk cId="989682668" sldId="267"/>
            <ac:spMk id="48" creationId="{DC631C0B-6DA6-4E57-8231-CE32B3434A7E}"/>
          </ac:spMkLst>
        </pc:spChg>
        <pc:spChg chg="add del">
          <ac:chgData name="Vidhi Chetankumar MODI77" userId="739dd479-f9a6-4cde-97cb-b986940b3184" providerId="ADAL" clId="{8E62F4F0-71EE-4DEA-A10E-2F71BDA8F373}" dt="2022-05-09T22:53:04.808" v="62" actId="26606"/>
          <ac:spMkLst>
            <pc:docMk/>
            <pc:sldMk cId="989682668" sldId="267"/>
            <ac:spMk id="49" creationId="{C29501E6-A978-4A61-9689-9085AF97A53A}"/>
          </ac:spMkLst>
        </pc:spChg>
        <pc:spChg chg="add del">
          <ac:chgData name="Vidhi Chetankumar MODI77" userId="739dd479-f9a6-4cde-97cb-b986940b3184" providerId="ADAL" clId="{8E62F4F0-71EE-4DEA-A10E-2F71BDA8F373}" dt="2022-05-09T22:53:09.626" v="64" actId="26606"/>
          <ac:spMkLst>
            <pc:docMk/>
            <pc:sldMk cId="989682668" sldId="267"/>
            <ac:spMk id="51" creationId="{C7D023E4-8DE1-436E-9847-ED6A4B4B04FD}"/>
          </ac:spMkLst>
        </pc:spChg>
        <pc:spChg chg="add del">
          <ac:chgData name="Vidhi Chetankumar MODI77" userId="739dd479-f9a6-4cde-97cb-b986940b3184" providerId="ADAL" clId="{8E62F4F0-71EE-4DEA-A10E-2F71BDA8F373}" dt="2022-05-09T22:53:09.626" v="64" actId="26606"/>
          <ac:spMkLst>
            <pc:docMk/>
            <pc:sldMk cId="989682668" sldId="267"/>
            <ac:spMk id="52" creationId="{6BE11944-ED05-4FE9-9927-06C110BB3A36}"/>
          </ac:spMkLst>
        </pc:spChg>
        <pc:spChg chg="add del">
          <ac:chgData name="Vidhi Chetankumar MODI77" userId="739dd479-f9a6-4cde-97cb-b986940b3184" providerId="ADAL" clId="{8E62F4F0-71EE-4DEA-A10E-2F71BDA8F373}" dt="2022-05-09T22:53:16.720" v="66" actId="26606"/>
          <ac:spMkLst>
            <pc:docMk/>
            <pc:sldMk cId="989682668" sldId="267"/>
            <ac:spMk id="60" creationId="{C7D023E4-8DE1-436E-9847-ED6A4B4B04FD}"/>
          </ac:spMkLst>
        </pc:spChg>
        <pc:spChg chg="add del">
          <ac:chgData name="Vidhi Chetankumar MODI77" userId="739dd479-f9a6-4cde-97cb-b986940b3184" providerId="ADAL" clId="{8E62F4F0-71EE-4DEA-A10E-2F71BDA8F373}" dt="2022-05-09T22:53:18.692" v="68" actId="26606"/>
          <ac:spMkLst>
            <pc:docMk/>
            <pc:sldMk cId="989682668" sldId="267"/>
            <ac:spMk id="73" creationId="{C7D023E4-8DE1-436E-9847-ED6A4B4B04FD}"/>
          </ac:spMkLst>
        </pc:spChg>
        <pc:spChg chg="add del">
          <ac:chgData name="Vidhi Chetankumar MODI77" userId="739dd479-f9a6-4cde-97cb-b986940b3184" providerId="ADAL" clId="{8E62F4F0-71EE-4DEA-A10E-2F71BDA8F373}" dt="2022-05-09T22:53:18.692" v="68" actId="26606"/>
          <ac:spMkLst>
            <pc:docMk/>
            <pc:sldMk cId="989682668" sldId="267"/>
            <ac:spMk id="74" creationId="{63C1F321-BB96-4700-B3CE-1A6156067F44}"/>
          </ac:spMkLst>
        </pc:spChg>
        <pc:spChg chg="add del">
          <ac:chgData name="Vidhi Chetankumar MODI77" userId="739dd479-f9a6-4cde-97cb-b986940b3184" providerId="ADAL" clId="{8E62F4F0-71EE-4DEA-A10E-2F71BDA8F373}" dt="2022-05-09T22:57:34.265" v="180" actId="26606"/>
          <ac:spMkLst>
            <pc:docMk/>
            <pc:sldMk cId="989682668" sldId="267"/>
            <ac:spMk id="79" creationId="{8C790BE2-4E4F-4AAF-81A2-4A6F4885EBE6}"/>
          </ac:spMkLst>
        </pc:spChg>
        <pc:spChg chg="add del">
          <ac:chgData name="Vidhi Chetankumar MODI77" userId="739dd479-f9a6-4cde-97cb-b986940b3184" providerId="ADAL" clId="{8E62F4F0-71EE-4DEA-A10E-2F71BDA8F373}" dt="2022-05-09T22:57:31.382" v="178" actId="26606"/>
          <ac:spMkLst>
            <pc:docMk/>
            <pc:sldMk cId="989682668" sldId="267"/>
            <ac:spMk id="80" creationId="{C1DD1A8A-57D5-4A81-AD04-532B043C5611}"/>
          </ac:spMkLst>
        </pc:spChg>
        <pc:spChg chg="add del">
          <ac:chgData name="Vidhi Chetankumar MODI77" userId="739dd479-f9a6-4cde-97cb-b986940b3184" providerId="ADAL" clId="{8E62F4F0-71EE-4DEA-A10E-2F71BDA8F373}" dt="2022-05-09T22:57:34.265" v="180" actId="26606"/>
          <ac:spMkLst>
            <pc:docMk/>
            <pc:sldMk cId="989682668" sldId="267"/>
            <ac:spMk id="81" creationId="{D28B54C3-B57B-472A-B96E-1FCB67093DC2}"/>
          </ac:spMkLst>
        </pc:spChg>
        <pc:spChg chg="add del">
          <ac:chgData name="Vidhi Chetankumar MODI77" userId="739dd479-f9a6-4cde-97cb-b986940b3184" providerId="ADAL" clId="{8E62F4F0-71EE-4DEA-A10E-2F71BDA8F373}" dt="2022-05-09T22:53:23.178" v="70" actId="26606"/>
          <ac:spMkLst>
            <pc:docMk/>
            <pc:sldMk cId="989682668" sldId="267"/>
            <ac:spMk id="82" creationId="{CDA1A2E9-63FE-408D-A803-8E306ECAB4B3}"/>
          </ac:spMkLst>
        </pc:spChg>
        <pc:spChg chg="add del">
          <ac:chgData name="Vidhi Chetankumar MODI77" userId="739dd479-f9a6-4cde-97cb-b986940b3184" providerId="ADAL" clId="{8E62F4F0-71EE-4DEA-A10E-2F71BDA8F373}" dt="2022-05-09T22:53:23.178" v="70" actId="26606"/>
          <ac:spMkLst>
            <pc:docMk/>
            <pc:sldMk cId="989682668" sldId="267"/>
            <ac:spMk id="83" creationId="{1A882A9F-F4E9-4E23-8F0B-20B5DF42EAA9}"/>
          </ac:spMkLst>
        </pc:spChg>
        <pc:spChg chg="add del">
          <ac:chgData name="Vidhi Chetankumar MODI77" userId="739dd479-f9a6-4cde-97cb-b986940b3184" providerId="ADAL" clId="{8E62F4F0-71EE-4DEA-A10E-2F71BDA8F373}" dt="2022-05-09T22:53:23.178" v="70" actId="26606"/>
          <ac:spMkLst>
            <pc:docMk/>
            <pc:sldMk cId="989682668" sldId="267"/>
            <ac:spMk id="84" creationId="{FBE9F90C-C163-435B-9A68-D15C92D1CF2B}"/>
          </ac:spMkLst>
        </pc:spChg>
        <pc:spChg chg="add del">
          <ac:chgData name="Vidhi Chetankumar MODI77" userId="739dd479-f9a6-4cde-97cb-b986940b3184" providerId="ADAL" clId="{8E62F4F0-71EE-4DEA-A10E-2F71BDA8F373}" dt="2022-05-09T22:53:23.178" v="70" actId="26606"/>
          <ac:spMkLst>
            <pc:docMk/>
            <pc:sldMk cId="989682668" sldId="267"/>
            <ac:spMk id="85" creationId="{DAE8F46F-D590-45CD-AF41-A04DC11D1BB4}"/>
          </ac:spMkLst>
        </pc:spChg>
        <pc:spChg chg="add del">
          <ac:chgData name="Vidhi Chetankumar MODI77" userId="739dd479-f9a6-4cde-97cb-b986940b3184" providerId="ADAL" clId="{8E62F4F0-71EE-4DEA-A10E-2F71BDA8F373}" dt="2022-05-09T23:10:06.061" v="351" actId="26606"/>
          <ac:spMkLst>
            <pc:docMk/>
            <pc:sldMk cId="989682668" sldId="267"/>
            <ac:spMk id="86" creationId="{08C9B587-E65E-4B52-B37C-ABEBB6E87928}"/>
          </ac:spMkLst>
        </pc:spChg>
        <pc:spChg chg="add del">
          <ac:chgData name="Vidhi Chetankumar MODI77" userId="739dd479-f9a6-4cde-97cb-b986940b3184" providerId="ADAL" clId="{8E62F4F0-71EE-4DEA-A10E-2F71BDA8F373}" dt="2022-05-09T22:53:28.864" v="72" actId="26606"/>
          <ac:spMkLst>
            <pc:docMk/>
            <pc:sldMk cId="989682668" sldId="267"/>
            <ac:spMk id="87" creationId="{C27D7A02-907B-496F-BA7E-AA3780733CA7}"/>
          </ac:spMkLst>
        </pc:spChg>
        <pc:spChg chg="add del">
          <ac:chgData name="Vidhi Chetankumar MODI77" userId="739dd479-f9a6-4cde-97cb-b986940b3184" providerId="ADAL" clId="{8E62F4F0-71EE-4DEA-A10E-2F71BDA8F373}" dt="2022-05-09T22:53:28.864" v="72" actId="26606"/>
          <ac:spMkLst>
            <pc:docMk/>
            <pc:sldMk cId="989682668" sldId="267"/>
            <ac:spMk id="88" creationId="{0FBA5268-0AE7-4CAD-9537-D0EB09E76406}"/>
          </ac:spMkLst>
        </pc:spChg>
        <pc:spChg chg="add del">
          <ac:chgData name="Vidhi Chetankumar MODI77" userId="739dd479-f9a6-4cde-97cb-b986940b3184" providerId="ADAL" clId="{8E62F4F0-71EE-4DEA-A10E-2F71BDA8F373}" dt="2022-05-09T22:53:28.864" v="72" actId="26606"/>
          <ac:spMkLst>
            <pc:docMk/>
            <pc:sldMk cId="989682668" sldId="267"/>
            <ac:spMk id="89" creationId="{088D065B-39DA-4077-B9CF-E489CE4C0169}"/>
          </ac:spMkLst>
        </pc:spChg>
        <pc:spChg chg="add del">
          <ac:chgData name="Vidhi Chetankumar MODI77" userId="739dd479-f9a6-4cde-97cb-b986940b3184" providerId="ADAL" clId="{8E62F4F0-71EE-4DEA-A10E-2F71BDA8F373}" dt="2022-05-09T22:53:30.844" v="74" actId="26606"/>
          <ac:spMkLst>
            <pc:docMk/>
            <pc:sldMk cId="989682668" sldId="267"/>
            <ac:spMk id="91" creationId="{88294908-8B00-4F58-BBBA-20F71A40AA9E}"/>
          </ac:spMkLst>
        </pc:spChg>
        <pc:spChg chg="add del">
          <ac:chgData name="Vidhi Chetankumar MODI77" userId="739dd479-f9a6-4cde-97cb-b986940b3184" providerId="ADAL" clId="{8E62F4F0-71EE-4DEA-A10E-2F71BDA8F373}" dt="2022-05-09T22:53:30.844" v="74" actId="26606"/>
          <ac:spMkLst>
            <pc:docMk/>
            <pc:sldMk cId="989682668" sldId="267"/>
            <ac:spMk id="92" creationId="{4364C879-1404-4203-8E9D-CC5DE0A621A2}"/>
          </ac:spMkLst>
        </pc:spChg>
        <pc:spChg chg="add del">
          <ac:chgData name="Vidhi Chetankumar MODI77" userId="739dd479-f9a6-4cde-97cb-b986940b3184" providerId="ADAL" clId="{8E62F4F0-71EE-4DEA-A10E-2F71BDA8F373}" dt="2022-05-09T22:53:30.844" v="74" actId="26606"/>
          <ac:spMkLst>
            <pc:docMk/>
            <pc:sldMk cId="989682668" sldId="267"/>
            <ac:spMk id="93" creationId="{84617302-4B0D-4351-A6BB-6F0930D943AC}"/>
          </ac:spMkLst>
        </pc:spChg>
        <pc:spChg chg="add del">
          <ac:chgData name="Vidhi Chetankumar MODI77" userId="739dd479-f9a6-4cde-97cb-b986940b3184" providerId="ADAL" clId="{8E62F4F0-71EE-4DEA-A10E-2F71BDA8F373}" dt="2022-05-09T22:53:30.844" v="74" actId="26606"/>
          <ac:spMkLst>
            <pc:docMk/>
            <pc:sldMk cId="989682668" sldId="267"/>
            <ac:spMk id="94" creationId="{DA2C7802-C2E0-4218-8F89-8DD7CCD2CD1C}"/>
          </ac:spMkLst>
        </pc:spChg>
        <pc:spChg chg="add del">
          <ac:chgData name="Vidhi Chetankumar MODI77" userId="739dd479-f9a6-4cde-97cb-b986940b3184" providerId="ADAL" clId="{8E62F4F0-71EE-4DEA-A10E-2F71BDA8F373}" dt="2022-05-09T22:53:30.844" v="74" actId="26606"/>
          <ac:spMkLst>
            <pc:docMk/>
            <pc:sldMk cId="989682668" sldId="267"/>
            <ac:spMk id="95" creationId="{A6D7111A-21E5-4EE9-8A78-10E5530F0116}"/>
          </ac:spMkLst>
        </pc:spChg>
        <pc:spChg chg="add del">
          <ac:chgData name="Vidhi Chetankumar MODI77" userId="739dd479-f9a6-4cde-97cb-b986940b3184" providerId="ADAL" clId="{8E62F4F0-71EE-4DEA-A10E-2F71BDA8F373}" dt="2022-05-09T22:53:30.844" v="74" actId="26606"/>
          <ac:spMkLst>
            <pc:docMk/>
            <pc:sldMk cId="989682668" sldId="267"/>
            <ac:spMk id="96" creationId="{A3969E80-A77B-49FC-9122-D89AFD5EE118}"/>
          </ac:spMkLst>
        </pc:spChg>
        <pc:spChg chg="add del">
          <ac:chgData name="Vidhi Chetankumar MODI77" userId="739dd479-f9a6-4cde-97cb-b986940b3184" providerId="ADAL" clId="{8E62F4F0-71EE-4DEA-A10E-2F71BDA8F373}" dt="2022-05-09T22:53:30.844" v="74" actId="26606"/>
          <ac:spMkLst>
            <pc:docMk/>
            <pc:sldMk cId="989682668" sldId="267"/>
            <ac:spMk id="97" creationId="{1849CA57-76BD-4CF2-80BA-D7A46A01B7B1}"/>
          </ac:spMkLst>
        </pc:spChg>
        <pc:spChg chg="add del">
          <ac:chgData name="Vidhi Chetankumar MODI77" userId="739dd479-f9a6-4cde-97cb-b986940b3184" providerId="ADAL" clId="{8E62F4F0-71EE-4DEA-A10E-2F71BDA8F373}" dt="2022-05-09T22:53:30.844" v="74" actId="26606"/>
          <ac:spMkLst>
            <pc:docMk/>
            <pc:sldMk cId="989682668" sldId="267"/>
            <ac:spMk id="98" creationId="{35E9085E-E730-4768-83D4-6CB7E9897153}"/>
          </ac:spMkLst>
        </pc:spChg>
        <pc:spChg chg="add del">
          <ac:chgData name="Vidhi Chetankumar MODI77" userId="739dd479-f9a6-4cde-97cb-b986940b3184" providerId="ADAL" clId="{8E62F4F0-71EE-4DEA-A10E-2F71BDA8F373}" dt="2022-05-09T22:53:30.844" v="74" actId="26606"/>
          <ac:spMkLst>
            <pc:docMk/>
            <pc:sldMk cId="989682668" sldId="267"/>
            <ac:spMk id="99" creationId="{973272FE-A474-4CAE-8CA2-BCC8B476C3F4}"/>
          </ac:spMkLst>
        </pc:spChg>
        <pc:spChg chg="add del">
          <ac:chgData name="Vidhi Chetankumar MODI77" userId="739dd479-f9a6-4cde-97cb-b986940b3184" providerId="ADAL" clId="{8E62F4F0-71EE-4DEA-A10E-2F71BDA8F373}" dt="2022-05-09T22:53:30.844" v="74" actId="26606"/>
          <ac:spMkLst>
            <pc:docMk/>
            <pc:sldMk cId="989682668" sldId="267"/>
            <ac:spMk id="100" creationId="{E07981EA-05A6-437C-88D7-B377B92B031D}"/>
          </ac:spMkLst>
        </pc:spChg>
        <pc:spChg chg="add del">
          <ac:chgData name="Vidhi Chetankumar MODI77" userId="739dd479-f9a6-4cde-97cb-b986940b3184" providerId="ADAL" clId="{8E62F4F0-71EE-4DEA-A10E-2F71BDA8F373}" dt="2022-05-09T22:53:30.844" v="74" actId="26606"/>
          <ac:spMkLst>
            <pc:docMk/>
            <pc:sldMk cId="989682668" sldId="267"/>
            <ac:spMk id="101" creationId="{15E3C750-986E-4769-B1AE-49289FBEE757}"/>
          </ac:spMkLst>
        </pc:spChg>
        <pc:spChg chg="add del">
          <ac:chgData name="Vidhi Chetankumar MODI77" userId="739dd479-f9a6-4cde-97cb-b986940b3184" providerId="ADAL" clId="{8E62F4F0-71EE-4DEA-A10E-2F71BDA8F373}" dt="2022-05-09T22:53:41.631" v="76" actId="26606"/>
          <ac:spMkLst>
            <pc:docMk/>
            <pc:sldMk cId="989682668" sldId="267"/>
            <ac:spMk id="103" creationId="{BAD76F3E-3A97-486B-B402-44400A8B9173}"/>
          </ac:spMkLst>
        </pc:spChg>
        <pc:spChg chg="add del">
          <ac:chgData name="Vidhi Chetankumar MODI77" userId="739dd479-f9a6-4cde-97cb-b986940b3184" providerId="ADAL" clId="{8E62F4F0-71EE-4DEA-A10E-2F71BDA8F373}" dt="2022-05-09T22:53:41.631" v="76" actId="26606"/>
          <ac:spMkLst>
            <pc:docMk/>
            <pc:sldMk cId="989682668" sldId="267"/>
            <ac:spMk id="104" creationId="{391F6B52-91F4-4AEB-B6DB-29FEBCF28C8B}"/>
          </ac:spMkLst>
        </pc:spChg>
        <pc:spChg chg="add del">
          <ac:chgData name="Vidhi Chetankumar MODI77" userId="739dd479-f9a6-4cde-97cb-b986940b3184" providerId="ADAL" clId="{8E62F4F0-71EE-4DEA-A10E-2F71BDA8F373}" dt="2022-05-09T22:53:41.631" v="76" actId="26606"/>
          <ac:spMkLst>
            <pc:docMk/>
            <pc:sldMk cId="989682668" sldId="267"/>
            <ac:spMk id="105" creationId="{2CD6F061-7C53-44F4-9794-953DB70A451B}"/>
          </ac:spMkLst>
        </pc:spChg>
        <pc:spChg chg="add del">
          <ac:chgData name="Vidhi Chetankumar MODI77" userId="739dd479-f9a6-4cde-97cb-b986940b3184" providerId="ADAL" clId="{8E62F4F0-71EE-4DEA-A10E-2F71BDA8F373}" dt="2022-05-09T22:53:46.697" v="78" actId="26606"/>
          <ac:spMkLst>
            <pc:docMk/>
            <pc:sldMk cId="989682668" sldId="267"/>
            <ac:spMk id="107" creationId="{88294908-8B00-4F58-BBBA-20F71A40AA9E}"/>
          </ac:spMkLst>
        </pc:spChg>
        <pc:spChg chg="add del">
          <ac:chgData name="Vidhi Chetankumar MODI77" userId="739dd479-f9a6-4cde-97cb-b986940b3184" providerId="ADAL" clId="{8E62F4F0-71EE-4DEA-A10E-2F71BDA8F373}" dt="2022-05-09T22:53:46.697" v="78" actId="26606"/>
          <ac:spMkLst>
            <pc:docMk/>
            <pc:sldMk cId="989682668" sldId="267"/>
            <ac:spMk id="108" creationId="{4364C879-1404-4203-8E9D-CC5DE0A621A2}"/>
          </ac:spMkLst>
        </pc:spChg>
        <pc:spChg chg="add del">
          <ac:chgData name="Vidhi Chetankumar MODI77" userId="739dd479-f9a6-4cde-97cb-b986940b3184" providerId="ADAL" clId="{8E62F4F0-71EE-4DEA-A10E-2F71BDA8F373}" dt="2022-05-09T22:53:46.697" v="78" actId="26606"/>
          <ac:spMkLst>
            <pc:docMk/>
            <pc:sldMk cId="989682668" sldId="267"/>
            <ac:spMk id="109" creationId="{84617302-4B0D-4351-A6BB-6F0930D943AC}"/>
          </ac:spMkLst>
        </pc:spChg>
        <pc:spChg chg="add del">
          <ac:chgData name="Vidhi Chetankumar MODI77" userId="739dd479-f9a6-4cde-97cb-b986940b3184" providerId="ADAL" clId="{8E62F4F0-71EE-4DEA-A10E-2F71BDA8F373}" dt="2022-05-09T22:53:46.697" v="78" actId="26606"/>
          <ac:spMkLst>
            <pc:docMk/>
            <pc:sldMk cId="989682668" sldId="267"/>
            <ac:spMk id="110" creationId="{DA2C7802-C2E0-4218-8F89-8DD7CCD2CD1C}"/>
          </ac:spMkLst>
        </pc:spChg>
        <pc:spChg chg="add del">
          <ac:chgData name="Vidhi Chetankumar MODI77" userId="739dd479-f9a6-4cde-97cb-b986940b3184" providerId="ADAL" clId="{8E62F4F0-71EE-4DEA-A10E-2F71BDA8F373}" dt="2022-05-09T22:53:46.697" v="78" actId="26606"/>
          <ac:spMkLst>
            <pc:docMk/>
            <pc:sldMk cId="989682668" sldId="267"/>
            <ac:spMk id="111" creationId="{A6D7111A-21E5-4EE9-8A78-10E5530F0116}"/>
          </ac:spMkLst>
        </pc:spChg>
        <pc:spChg chg="add del">
          <ac:chgData name="Vidhi Chetankumar MODI77" userId="739dd479-f9a6-4cde-97cb-b986940b3184" providerId="ADAL" clId="{8E62F4F0-71EE-4DEA-A10E-2F71BDA8F373}" dt="2022-05-09T22:53:46.697" v="78" actId="26606"/>
          <ac:spMkLst>
            <pc:docMk/>
            <pc:sldMk cId="989682668" sldId="267"/>
            <ac:spMk id="112" creationId="{A3969E80-A77B-49FC-9122-D89AFD5EE118}"/>
          </ac:spMkLst>
        </pc:spChg>
        <pc:spChg chg="add del">
          <ac:chgData name="Vidhi Chetankumar MODI77" userId="739dd479-f9a6-4cde-97cb-b986940b3184" providerId="ADAL" clId="{8E62F4F0-71EE-4DEA-A10E-2F71BDA8F373}" dt="2022-05-09T22:53:46.697" v="78" actId="26606"/>
          <ac:spMkLst>
            <pc:docMk/>
            <pc:sldMk cId="989682668" sldId="267"/>
            <ac:spMk id="113" creationId="{1849CA57-76BD-4CF2-80BA-D7A46A01B7B1}"/>
          </ac:spMkLst>
        </pc:spChg>
        <pc:spChg chg="add del">
          <ac:chgData name="Vidhi Chetankumar MODI77" userId="739dd479-f9a6-4cde-97cb-b986940b3184" providerId="ADAL" clId="{8E62F4F0-71EE-4DEA-A10E-2F71BDA8F373}" dt="2022-05-09T22:53:46.697" v="78" actId="26606"/>
          <ac:spMkLst>
            <pc:docMk/>
            <pc:sldMk cId="989682668" sldId="267"/>
            <ac:spMk id="114" creationId="{35E9085E-E730-4768-83D4-6CB7E9897153}"/>
          </ac:spMkLst>
        </pc:spChg>
        <pc:spChg chg="add del">
          <ac:chgData name="Vidhi Chetankumar MODI77" userId="739dd479-f9a6-4cde-97cb-b986940b3184" providerId="ADAL" clId="{8E62F4F0-71EE-4DEA-A10E-2F71BDA8F373}" dt="2022-05-09T22:53:46.697" v="78" actId="26606"/>
          <ac:spMkLst>
            <pc:docMk/>
            <pc:sldMk cId="989682668" sldId="267"/>
            <ac:spMk id="115" creationId="{973272FE-A474-4CAE-8CA2-BCC8B476C3F4}"/>
          </ac:spMkLst>
        </pc:spChg>
        <pc:spChg chg="add del">
          <ac:chgData name="Vidhi Chetankumar MODI77" userId="739dd479-f9a6-4cde-97cb-b986940b3184" providerId="ADAL" clId="{8E62F4F0-71EE-4DEA-A10E-2F71BDA8F373}" dt="2022-05-09T22:53:46.697" v="78" actId="26606"/>
          <ac:spMkLst>
            <pc:docMk/>
            <pc:sldMk cId="989682668" sldId="267"/>
            <ac:spMk id="116" creationId="{E07981EA-05A6-437C-88D7-B377B92B031D}"/>
          </ac:spMkLst>
        </pc:spChg>
        <pc:spChg chg="add del">
          <ac:chgData name="Vidhi Chetankumar MODI77" userId="739dd479-f9a6-4cde-97cb-b986940b3184" providerId="ADAL" clId="{8E62F4F0-71EE-4DEA-A10E-2F71BDA8F373}" dt="2022-05-09T22:53:46.697" v="78" actId="26606"/>
          <ac:spMkLst>
            <pc:docMk/>
            <pc:sldMk cId="989682668" sldId="267"/>
            <ac:spMk id="117" creationId="{15E3C750-986E-4769-B1AE-49289FBEE757}"/>
          </ac:spMkLst>
        </pc:spChg>
        <pc:spChg chg="add del">
          <ac:chgData name="Vidhi Chetankumar MODI77" userId="739dd479-f9a6-4cde-97cb-b986940b3184" providerId="ADAL" clId="{8E62F4F0-71EE-4DEA-A10E-2F71BDA8F373}" dt="2022-05-09T23:01:16.821" v="222" actId="26606"/>
          <ac:spMkLst>
            <pc:docMk/>
            <pc:sldMk cId="989682668" sldId="267"/>
            <ac:spMk id="118" creationId="{EB8560A9-B281-46EB-A304-1E4A5A00D6A9}"/>
          </ac:spMkLst>
        </pc:spChg>
        <pc:spChg chg="add del">
          <ac:chgData name="Vidhi Chetankumar MODI77" userId="739dd479-f9a6-4cde-97cb-b986940b3184" providerId="ADAL" clId="{8E62F4F0-71EE-4DEA-A10E-2F71BDA8F373}" dt="2022-05-09T22:54:31.854" v="82" actId="26606"/>
          <ac:spMkLst>
            <pc:docMk/>
            <pc:sldMk cId="989682668" sldId="267"/>
            <ac:spMk id="119" creationId="{C27D7A02-907B-496F-BA7E-AA3780733CA7}"/>
          </ac:spMkLst>
        </pc:spChg>
        <pc:spChg chg="add del">
          <ac:chgData name="Vidhi Chetankumar MODI77" userId="739dd479-f9a6-4cde-97cb-b986940b3184" providerId="ADAL" clId="{8E62F4F0-71EE-4DEA-A10E-2F71BDA8F373}" dt="2022-05-09T22:54:31.854" v="82" actId="26606"/>
          <ac:spMkLst>
            <pc:docMk/>
            <pc:sldMk cId="989682668" sldId="267"/>
            <ac:spMk id="120" creationId="{0FBA5268-0AE7-4CAD-9537-D0EB09E76406}"/>
          </ac:spMkLst>
        </pc:spChg>
        <pc:spChg chg="add del">
          <ac:chgData name="Vidhi Chetankumar MODI77" userId="739dd479-f9a6-4cde-97cb-b986940b3184" providerId="ADAL" clId="{8E62F4F0-71EE-4DEA-A10E-2F71BDA8F373}" dt="2022-05-09T22:54:31.854" v="82" actId="26606"/>
          <ac:spMkLst>
            <pc:docMk/>
            <pc:sldMk cId="989682668" sldId="267"/>
            <ac:spMk id="121" creationId="{088D065B-39DA-4077-B9CF-E489CE4C0169}"/>
          </ac:spMkLst>
        </pc:spChg>
        <pc:spChg chg="add del">
          <ac:chgData name="Vidhi Chetankumar MODI77" userId="739dd479-f9a6-4cde-97cb-b986940b3184" providerId="ADAL" clId="{8E62F4F0-71EE-4DEA-A10E-2F71BDA8F373}" dt="2022-05-09T23:01:16.821" v="222" actId="26606"/>
          <ac:spMkLst>
            <pc:docMk/>
            <pc:sldMk cId="989682668" sldId="267"/>
            <ac:spMk id="122" creationId="{667882DD-56E8-460E-99D5-86E71982D5AB}"/>
          </ac:spMkLst>
        </pc:spChg>
        <pc:spChg chg="add del">
          <ac:chgData name="Vidhi Chetankumar MODI77" userId="739dd479-f9a6-4cde-97cb-b986940b3184" providerId="ADAL" clId="{8E62F4F0-71EE-4DEA-A10E-2F71BDA8F373}" dt="2022-05-09T22:54:31.852" v="81" actId="26606"/>
          <ac:spMkLst>
            <pc:docMk/>
            <pc:sldMk cId="989682668" sldId="267"/>
            <ac:spMk id="126" creationId="{27427488-068E-4B55-AC8D-CD070B8CD46D}"/>
          </ac:spMkLst>
        </pc:spChg>
        <pc:spChg chg="add del">
          <ac:chgData name="Vidhi Chetankumar MODI77" userId="739dd479-f9a6-4cde-97cb-b986940b3184" providerId="ADAL" clId="{8E62F4F0-71EE-4DEA-A10E-2F71BDA8F373}" dt="2022-05-09T23:07:16.488" v="314" actId="26606"/>
          <ac:spMkLst>
            <pc:docMk/>
            <pc:sldMk cId="989682668" sldId="267"/>
            <ac:spMk id="131" creationId="{17CDB40A-75BB-4498-A20B-59C3984A3A94}"/>
          </ac:spMkLst>
        </pc:spChg>
        <pc:spChg chg="add del">
          <ac:chgData name="Vidhi Chetankumar MODI77" userId="739dd479-f9a6-4cde-97cb-b986940b3184" providerId="ADAL" clId="{8E62F4F0-71EE-4DEA-A10E-2F71BDA8F373}" dt="2022-05-09T22:54:31.852" v="81" actId="26606"/>
          <ac:spMkLst>
            <pc:docMk/>
            <pc:sldMk cId="989682668" sldId="267"/>
            <ac:spMk id="132" creationId="{DE35DE37-E5F4-4D1E-8AE0-8A7D46F3B334}"/>
          </ac:spMkLst>
        </pc:spChg>
        <pc:spChg chg="add del">
          <ac:chgData name="Vidhi Chetankumar MODI77" userId="739dd479-f9a6-4cde-97cb-b986940b3184" providerId="ADAL" clId="{8E62F4F0-71EE-4DEA-A10E-2F71BDA8F373}" dt="2022-05-09T23:08:01.151" v="328" actId="26606"/>
          <ac:spMkLst>
            <pc:docMk/>
            <pc:sldMk cId="989682668" sldId="267"/>
            <ac:spMk id="133" creationId="{097CD68E-23E3-4007-8847-CD0944C4F7BE}"/>
          </ac:spMkLst>
        </pc:spChg>
        <pc:spChg chg="add del">
          <ac:chgData name="Vidhi Chetankumar MODI77" userId="739dd479-f9a6-4cde-97cb-b986940b3184" providerId="ADAL" clId="{8E62F4F0-71EE-4DEA-A10E-2F71BDA8F373}" dt="2022-05-09T22:54:31.852" v="81" actId="26606"/>
          <ac:spMkLst>
            <pc:docMk/>
            <pc:sldMk cId="989682668" sldId="267"/>
            <ac:spMk id="134" creationId="{A20AF199-99C2-4569-9CAF-24514AE5E82A}"/>
          </ac:spMkLst>
        </pc:spChg>
        <pc:spChg chg="add del">
          <ac:chgData name="Vidhi Chetankumar MODI77" userId="739dd479-f9a6-4cde-97cb-b986940b3184" providerId="ADAL" clId="{8E62F4F0-71EE-4DEA-A10E-2F71BDA8F373}" dt="2022-05-09T23:08:01.151" v="328" actId="26606"/>
          <ac:spMkLst>
            <pc:docMk/>
            <pc:sldMk cId="989682668" sldId="267"/>
            <ac:spMk id="135" creationId="{AF2F604E-43BE-4DC3-B983-E071523364F8}"/>
          </ac:spMkLst>
        </pc:spChg>
        <pc:spChg chg="add del">
          <ac:chgData name="Vidhi Chetankumar MODI77" userId="739dd479-f9a6-4cde-97cb-b986940b3184" providerId="ADAL" clId="{8E62F4F0-71EE-4DEA-A10E-2F71BDA8F373}" dt="2022-05-09T23:08:39.513" v="333" actId="26606"/>
          <ac:spMkLst>
            <pc:docMk/>
            <pc:sldMk cId="989682668" sldId="267"/>
            <ac:spMk id="136" creationId="{C27D7A02-907B-496F-BA7E-AA3780733CA7}"/>
          </ac:spMkLst>
        </pc:spChg>
        <pc:spChg chg="add del">
          <ac:chgData name="Vidhi Chetankumar MODI77" userId="739dd479-f9a6-4cde-97cb-b986940b3184" providerId="ADAL" clId="{8E62F4F0-71EE-4DEA-A10E-2F71BDA8F373}" dt="2022-05-09T23:08:39.513" v="333" actId="26606"/>
          <ac:spMkLst>
            <pc:docMk/>
            <pc:sldMk cId="989682668" sldId="267"/>
            <ac:spMk id="137" creationId="{0FBA5268-0AE7-4CAD-9537-D0EB09E76406}"/>
          </ac:spMkLst>
        </pc:spChg>
        <pc:spChg chg="add del">
          <ac:chgData name="Vidhi Chetankumar MODI77" userId="739dd479-f9a6-4cde-97cb-b986940b3184" providerId="ADAL" clId="{8E62F4F0-71EE-4DEA-A10E-2F71BDA8F373}" dt="2022-05-09T23:08:39.513" v="333" actId="26606"/>
          <ac:spMkLst>
            <pc:docMk/>
            <pc:sldMk cId="989682668" sldId="267"/>
            <ac:spMk id="138" creationId="{088D065B-39DA-4077-B9CF-E489CE4C0169}"/>
          </ac:spMkLst>
        </pc:spChg>
        <pc:spChg chg="add del">
          <ac:chgData name="Vidhi Chetankumar MODI77" userId="739dd479-f9a6-4cde-97cb-b986940b3184" providerId="ADAL" clId="{8E62F4F0-71EE-4DEA-A10E-2F71BDA8F373}" dt="2022-05-09T23:12:09.371" v="384" actId="26606"/>
          <ac:spMkLst>
            <pc:docMk/>
            <pc:sldMk cId="989682668" sldId="267"/>
            <ac:spMk id="139" creationId="{53E7940F-BF0E-4F85-B6B7-E0B8E1A72D62}"/>
          </ac:spMkLst>
        </pc:spChg>
        <pc:spChg chg="add del">
          <ac:chgData name="Vidhi Chetankumar MODI77" userId="739dd479-f9a6-4cde-97cb-b986940b3184" providerId="ADAL" clId="{8E62F4F0-71EE-4DEA-A10E-2F71BDA8F373}" dt="2022-05-09T22:57:31.382" v="178" actId="26606"/>
          <ac:spMkLst>
            <pc:docMk/>
            <pc:sldMk cId="989682668" sldId="267"/>
            <ac:spMk id="141" creationId="{007891EC-4501-44ED-A8C8-B11B6DB767AB}"/>
          </ac:spMkLst>
        </pc:spChg>
        <pc:spChg chg="add del">
          <ac:chgData name="Vidhi Chetankumar MODI77" userId="739dd479-f9a6-4cde-97cb-b986940b3184" providerId="ADAL" clId="{8E62F4F0-71EE-4DEA-A10E-2F71BDA8F373}" dt="2022-05-09T23:04:54.845" v="259" actId="26606"/>
          <ac:spMkLst>
            <pc:docMk/>
            <pc:sldMk cId="989682668" sldId="267"/>
            <ac:spMk id="142" creationId="{88294908-8B00-4F58-BBBA-20F71A40AA9E}"/>
          </ac:spMkLst>
        </pc:spChg>
        <pc:spChg chg="add del">
          <ac:chgData name="Vidhi Chetankumar MODI77" userId="739dd479-f9a6-4cde-97cb-b986940b3184" providerId="ADAL" clId="{8E62F4F0-71EE-4DEA-A10E-2F71BDA8F373}" dt="2022-05-09T22:57:34.265" v="180" actId="26606"/>
          <ac:spMkLst>
            <pc:docMk/>
            <pc:sldMk cId="989682668" sldId="267"/>
            <ac:spMk id="143" creationId="{7DB3C429-F8DA-49B9-AF84-21996FCF78B5}"/>
          </ac:spMkLst>
        </pc:spChg>
        <pc:spChg chg="add del">
          <ac:chgData name="Vidhi Chetankumar MODI77" userId="739dd479-f9a6-4cde-97cb-b986940b3184" providerId="ADAL" clId="{8E62F4F0-71EE-4DEA-A10E-2F71BDA8F373}" dt="2022-05-09T22:57:34.265" v="180" actId="26606"/>
          <ac:spMkLst>
            <pc:docMk/>
            <pc:sldMk cId="989682668" sldId="267"/>
            <ac:spMk id="144" creationId="{E12088DD-B1AD-40E0-8B86-1D87A2CCD9BE}"/>
          </ac:spMkLst>
        </pc:spChg>
        <pc:spChg chg="add del">
          <ac:chgData name="Vidhi Chetankumar MODI77" userId="739dd479-f9a6-4cde-97cb-b986940b3184" providerId="ADAL" clId="{8E62F4F0-71EE-4DEA-A10E-2F71BDA8F373}" dt="2022-05-09T22:57:34.265" v="180" actId="26606"/>
          <ac:spMkLst>
            <pc:docMk/>
            <pc:sldMk cId="989682668" sldId="267"/>
            <ac:spMk id="145" creationId="{C4C9F2B0-1044-46EB-8AEB-C3BFFDE6C2CC}"/>
          </ac:spMkLst>
        </pc:spChg>
        <pc:spChg chg="add del">
          <ac:chgData name="Vidhi Chetankumar MODI77" userId="739dd479-f9a6-4cde-97cb-b986940b3184" providerId="ADAL" clId="{8E62F4F0-71EE-4DEA-A10E-2F71BDA8F373}" dt="2022-05-09T22:57:34.265" v="180" actId="26606"/>
          <ac:spMkLst>
            <pc:docMk/>
            <pc:sldMk cId="989682668" sldId="267"/>
            <ac:spMk id="146" creationId="{0C395952-4E26-45A2-8756-2ADFD6E53C6E}"/>
          </ac:spMkLst>
        </pc:spChg>
        <pc:spChg chg="add del">
          <ac:chgData name="Vidhi Chetankumar MODI77" userId="739dd479-f9a6-4cde-97cb-b986940b3184" providerId="ADAL" clId="{8E62F4F0-71EE-4DEA-A10E-2F71BDA8F373}" dt="2022-05-09T22:57:34.265" v="180" actId="26606"/>
          <ac:spMkLst>
            <pc:docMk/>
            <pc:sldMk cId="989682668" sldId="267"/>
            <ac:spMk id="147" creationId="{4734BADF-9461-4621-B112-2D7BABEA7DD0}"/>
          </ac:spMkLst>
        </pc:spChg>
        <pc:spChg chg="add del">
          <ac:chgData name="Vidhi Chetankumar MODI77" userId="739dd479-f9a6-4cde-97cb-b986940b3184" providerId="ADAL" clId="{8E62F4F0-71EE-4DEA-A10E-2F71BDA8F373}" dt="2022-05-09T22:57:46.276" v="182" actId="26606"/>
          <ac:spMkLst>
            <pc:docMk/>
            <pc:sldMk cId="989682668" sldId="267"/>
            <ac:spMk id="149" creationId="{6F5A5072-7B47-4D32-B52A-4EBBF590B8A5}"/>
          </ac:spMkLst>
        </pc:spChg>
        <pc:spChg chg="add del">
          <ac:chgData name="Vidhi Chetankumar MODI77" userId="739dd479-f9a6-4cde-97cb-b986940b3184" providerId="ADAL" clId="{8E62F4F0-71EE-4DEA-A10E-2F71BDA8F373}" dt="2022-05-09T22:57:46.276" v="182" actId="26606"/>
          <ac:spMkLst>
            <pc:docMk/>
            <pc:sldMk cId="989682668" sldId="267"/>
            <ac:spMk id="150" creationId="{9715DAF0-AE1B-46C9-8A6B-DB2AA05AB91D}"/>
          </ac:spMkLst>
        </pc:spChg>
        <pc:spChg chg="add del">
          <ac:chgData name="Vidhi Chetankumar MODI77" userId="739dd479-f9a6-4cde-97cb-b986940b3184" providerId="ADAL" clId="{8E62F4F0-71EE-4DEA-A10E-2F71BDA8F373}" dt="2022-05-09T22:57:46.276" v="182" actId="26606"/>
          <ac:spMkLst>
            <pc:docMk/>
            <pc:sldMk cId="989682668" sldId="267"/>
            <ac:spMk id="151" creationId="{6016219D-510E-4184-9090-6D5578A87BD1}"/>
          </ac:spMkLst>
        </pc:spChg>
        <pc:spChg chg="add del">
          <ac:chgData name="Vidhi Chetankumar MODI77" userId="739dd479-f9a6-4cde-97cb-b986940b3184" providerId="ADAL" clId="{8E62F4F0-71EE-4DEA-A10E-2F71BDA8F373}" dt="2022-05-09T22:57:46.276" v="182" actId="26606"/>
          <ac:spMkLst>
            <pc:docMk/>
            <pc:sldMk cId="989682668" sldId="267"/>
            <ac:spMk id="152" creationId="{AFF4A713-7B75-4B21-90D7-5AB19547C728}"/>
          </ac:spMkLst>
        </pc:spChg>
        <pc:spChg chg="add del">
          <ac:chgData name="Vidhi Chetankumar MODI77" userId="739dd479-f9a6-4cde-97cb-b986940b3184" providerId="ADAL" clId="{8E62F4F0-71EE-4DEA-A10E-2F71BDA8F373}" dt="2022-05-09T22:57:46.276" v="182" actId="26606"/>
          <ac:spMkLst>
            <pc:docMk/>
            <pc:sldMk cId="989682668" sldId="267"/>
            <ac:spMk id="153" creationId="{DC631C0B-6DA6-4E57-8231-CE32B3434A7E}"/>
          </ac:spMkLst>
        </pc:spChg>
        <pc:spChg chg="add del">
          <ac:chgData name="Vidhi Chetankumar MODI77" userId="739dd479-f9a6-4cde-97cb-b986940b3184" providerId="ADAL" clId="{8E62F4F0-71EE-4DEA-A10E-2F71BDA8F373}" dt="2022-05-09T22:57:46.276" v="182" actId="26606"/>
          <ac:spMkLst>
            <pc:docMk/>
            <pc:sldMk cId="989682668" sldId="267"/>
            <ac:spMk id="154" creationId="{C29501E6-A978-4A61-9689-9085AF97A53A}"/>
          </ac:spMkLst>
        </pc:spChg>
        <pc:spChg chg="add del">
          <ac:chgData name="Vidhi Chetankumar MODI77" userId="739dd479-f9a6-4cde-97cb-b986940b3184" providerId="ADAL" clId="{8E62F4F0-71EE-4DEA-A10E-2F71BDA8F373}" dt="2022-05-09T23:06:14.219" v="300" actId="26606"/>
          <ac:spMkLst>
            <pc:docMk/>
            <pc:sldMk cId="989682668" sldId="267"/>
            <ac:spMk id="155" creationId="{7905BA41-EE6E-4F80-8636-447F22DD729A}"/>
          </ac:spMkLst>
        </pc:spChg>
        <pc:spChg chg="add del">
          <ac:chgData name="Vidhi Chetankumar MODI77" userId="739dd479-f9a6-4cde-97cb-b986940b3184" providerId="ADAL" clId="{8E62F4F0-71EE-4DEA-A10E-2F71BDA8F373}" dt="2022-05-09T22:57:56.582" v="186" actId="26606"/>
          <ac:spMkLst>
            <pc:docMk/>
            <pc:sldMk cId="989682668" sldId="267"/>
            <ac:spMk id="156" creationId="{0B3B9DBC-97CC-4A18-B4A6-66E240292269}"/>
          </ac:spMkLst>
        </pc:spChg>
        <pc:spChg chg="add del">
          <ac:chgData name="Vidhi Chetankumar MODI77" userId="739dd479-f9a6-4cde-97cb-b986940b3184" providerId="ADAL" clId="{8E62F4F0-71EE-4DEA-A10E-2F71BDA8F373}" dt="2022-05-09T22:57:56.582" v="186" actId="26606"/>
          <ac:spMkLst>
            <pc:docMk/>
            <pc:sldMk cId="989682668" sldId="267"/>
            <ac:spMk id="157" creationId="{F4492644-1D84-449E-94E4-5FC5C873D32E}"/>
          </ac:spMkLst>
        </pc:spChg>
        <pc:spChg chg="add del">
          <ac:chgData name="Vidhi Chetankumar MODI77" userId="739dd479-f9a6-4cde-97cb-b986940b3184" providerId="ADAL" clId="{8E62F4F0-71EE-4DEA-A10E-2F71BDA8F373}" dt="2022-05-09T22:57:56.582" v="186" actId="26606"/>
          <ac:spMkLst>
            <pc:docMk/>
            <pc:sldMk cId="989682668" sldId="267"/>
            <ac:spMk id="158" creationId="{94EE1A74-DEBF-434E-8B5E-7AB296ECBE08}"/>
          </ac:spMkLst>
        </pc:spChg>
        <pc:spChg chg="add del">
          <ac:chgData name="Vidhi Chetankumar MODI77" userId="739dd479-f9a6-4cde-97cb-b986940b3184" providerId="ADAL" clId="{8E62F4F0-71EE-4DEA-A10E-2F71BDA8F373}" dt="2022-05-09T22:57:56.582" v="186" actId="26606"/>
          <ac:spMkLst>
            <pc:docMk/>
            <pc:sldMk cId="989682668" sldId="267"/>
            <ac:spMk id="159" creationId="{8C7C4D4B-92D9-4FA4-A294-749E8574FF51}"/>
          </ac:spMkLst>
        </pc:spChg>
        <pc:spChg chg="add del">
          <ac:chgData name="Vidhi Chetankumar MODI77" userId="739dd479-f9a6-4cde-97cb-b986940b3184" providerId="ADAL" clId="{8E62F4F0-71EE-4DEA-A10E-2F71BDA8F373}" dt="2022-05-09T22:57:56.582" v="186" actId="26606"/>
          <ac:spMkLst>
            <pc:docMk/>
            <pc:sldMk cId="989682668" sldId="267"/>
            <ac:spMk id="160" creationId="{BADA3358-2A3F-41B0-A458-6FD1DB3AF9BB}"/>
          </ac:spMkLst>
        </pc:spChg>
        <pc:spChg chg="add del">
          <ac:chgData name="Vidhi Chetankumar MODI77" userId="739dd479-f9a6-4cde-97cb-b986940b3184" providerId="ADAL" clId="{8E62F4F0-71EE-4DEA-A10E-2F71BDA8F373}" dt="2022-05-09T22:57:56.582" v="186" actId="26606"/>
          <ac:spMkLst>
            <pc:docMk/>
            <pc:sldMk cId="989682668" sldId="267"/>
            <ac:spMk id="161" creationId="{E4737216-37B2-43AD-AB08-05BFCCEFC99E}"/>
          </ac:spMkLst>
        </pc:spChg>
        <pc:spChg chg="add del">
          <ac:chgData name="Vidhi Chetankumar MODI77" userId="739dd479-f9a6-4cde-97cb-b986940b3184" providerId="ADAL" clId="{8E62F4F0-71EE-4DEA-A10E-2F71BDA8F373}" dt="2022-05-09T23:04:54.845" v="259" actId="26606"/>
          <ac:spMkLst>
            <pc:docMk/>
            <pc:sldMk cId="989682668" sldId="267"/>
            <ac:spMk id="162" creationId="{4364C879-1404-4203-8E9D-CC5DE0A621A2}"/>
          </ac:spMkLst>
        </pc:spChg>
        <pc:spChg chg="add del">
          <ac:chgData name="Vidhi Chetankumar MODI77" userId="739dd479-f9a6-4cde-97cb-b986940b3184" providerId="ADAL" clId="{8E62F4F0-71EE-4DEA-A10E-2F71BDA8F373}" dt="2022-05-09T22:58:01.209" v="188" actId="26606"/>
          <ac:spMkLst>
            <pc:docMk/>
            <pc:sldMk cId="989682668" sldId="267"/>
            <ac:spMk id="163" creationId="{CDA1A2E9-63FE-408D-A803-8E306ECAB4B3}"/>
          </ac:spMkLst>
        </pc:spChg>
        <pc:spChg chg="add del">
          <ac:chgData name="Vidhi Chetankumar MODI77" userId="739dd479-f9a6-4cde-97cb-b986940b3184" providerId="ADAL" clId="{8E62F4F0-71EE-4DEA-A10E-2F71BDA8F373}" dt="2022-05-09T22:58:01.209" v="188" actId="26606"/>
          <ac:spMkLst>
            <pc:docMk/>
            <pc:sldMk cId="989682668" sldId="267"/>
            <ac:spMk id="164" creationId="{DAE8F46F-D590-45CD-AF41-A04DC11D1BB4}"/>
          </ac:spMkLst>
        </pc:spChg>
        <pc:spChg chg="add del">
          <ac:chgData name="Vidhi Chetankumar MODI77" userId="739dd479-f9a6-4cde-97cb-b986940b3184" providerId="ADAL" clId="{8E62F4F0-71EE-4DEA-A10E-2F71BDA8F373}" dt="2022-05-09T22:58:01.209" v="188" actId="26606"/>
          <ac:spMkLst>
            <pc:docMk/>
            <pc:sldMk cId="989682668" sldId="267"/>
            <ac:spMk id="165" creationId="{FBE9F90C-C163-435B-9A68-D15C92D1CF2B}"/>
          </ac:spMkLst>
        </pc:spChg>
        <pc:spChg chg="add del">
          <ac:chgData name="Vidhi Chetankumar MODI77" userId="739dd479-f9a6-4cde-97cb-b986940b3184" providerId="ADAL" clId="{8E62F4F0-71EE-4DEA-A10E-2F71BDA8F373}" dt="2022-05-09T22:58:01.209" v="188" actId="26606"/>
          <ac:spMkLst>
            <pc:docMk/>
            <pc:sldMk cId="989682668" sldId="267"/>
            <ac:spMk id="166" creationId="{1A882A9F-F4E9-4E23-8F0B-20B5DF42EAA9}"/>
          </ac:spMkLst>
        </pc:spChg>
        <pc:spChg chg="add del">
          <ac:chgData name="Vidhi Chetankumar MODI77" userId="739dd479-f9a6-4cde-97cb-b986940b3184" providerId="ADAL" clId="{8E62F4F0-71EE-4DEA-A10E-2F71BDA8F373}" dt="2022-05-09T23:04:54.845" v="259" actId="26606"/>
          <ac:spMkLst>
            <pc:docMk/>
            <pc:sldMk cId="989682668" sldId="267"/>
            <ac:spMk id="167" creationId="{84617302-4B0D-4351-A6BB-6F0930D943AC}"/>
          </ac:spMkLst>
        </pc:spChg>
        <pc:spChg chg="add del">
          <ac:chgData name="Vidhi Chetankumar MODI77" userId="739dd479-f9a6-4cde-97cb-b986940b3184" providerId="ADAL" clId="{8E62F4F0-71EE-4DEA-A10E-2F71BDA8F373}" dt="2022-05-09T22:58:12.236" v="190" actId="26606"/>
          <ac:spMkLst>
            <pc:docMk/>
            <pc:sldMk cId="989682668" sldId="267"/>
            <ac:spMk id="168" creationId="{C27D7A02-907B-496F-BA7E-AA3780733CA7}"/>
          </ac:spMkLst>
        </pc:spChg>
        <pc:spChg chg="add del">
          <ac:chgData name="Vidhi Chetankumar MODI77" userId="739dd479-f9a6-4cde-97cb-b986940b3184" providerId="ADAL" clId="{8E62F4F0-71EE-4DEA-A10E-2F71BDA8F373}" dt="2022-05-09T22:58:12.236" v="190" actId="26606"/>
          <ac:spMkLst>
            <pc:docMk/>
            <pc:sldMk cId="989682668" sldId="267"/>
            <ac:spMk id="169" creationId="{0FBA5268-0AE7-4CAD-9537-D0EB09E76406}"/>
          </ac:spMkLst>
        </pc:spChg>
        <pc:spChg chg="add del">
          <ac:chgData name="Vidhi Chetankumar MODI77" userId="739dd479-f9a6-4cde-97cb-b986940b3184" providerId="ADAL" clId="{8E62F4F0-71EE-4DEA-A10E-2F71BDA8F373}" dt="2022-05-09T22:58:12.236" v="190" actId="26606"/>
          <ac:spMkLst>
            <pc:docMk/>
            <pc:sldMk cId="989682668" sldId="267"/>
            <ac:spMk id="170" creationId="{088D065B-39DA-4077-B9CF-E489CE4C0169}"/>
          </ac:spMkLst>
        </pc:spChg>
        <pc:spChg chg="add del">
          <ac:chgData name="Vidhi Chetankumar MODI77" userId="739dd479-f9a6-4cde-97cb-b986940b3184" providerId="ADAL" clId="{8E62F4F0-71EE-4DEA-A10E-2F71BDA8F373}" dt="2022-05-09T23:04:54.845" v="259" actId="26606"/>
          <ac:spMkLst>
            <pc:docMk/>
            <pc:sldMk cId="989682668" sldId="267"/>
            <ac:spMk id="171" creationId="{DA2C7802-C2E0-4218-8F89-8DD7CCD2CD1C}"/>
          </ac:spMkLst>
        </pc:spChg>
        <pc:spChg chg="add del">
          <ac:chgData name="Vidhi Chetankumar MODI77" userId="739dd479-f9a6-4cde-97cb-b986940b3184" providerId="ADAL" clId="{8E62F4F0-71EE-4DEA-A10E-2F71BDA8F373}" dt="2022-05-09T22:58:22.277" v="194" actId="26606"/>
          <ac:spMkLst>
            <pc:docMk/>
            <pc:sldMk cId="989682668" sldId="267"/>
            <ac:spMk id="172" creationId="{3AC75B1D-4749-49A1-8553-FD296DD7CC9F}"/>
          </ac:spMkLst>
        </pc:spChg>
        <pc:spChg chg="add del">
          <ac:chgData name="Vidhi Chetankumar MODI77" userId="739dd479-f9a6-4cde-97cb-b986940b3184" providerId="ADAL" clId="{8E62F4F0-71EE-4DEA-A10E-2F71BDA8F373}" dt="2022-05-09T22:58:22.277" v="194" actId="26606"/>
          <ac:spMkLst>
            <pc:docMk/>
            <pc:sldMk cId="989682668" sldId="267"/>
            <ac:spMk id="173" creationId="{9A8ECCF6-3858-46C9-8F9F-C06506CC3F9F}"/>
          </ac:spMkLst>
        </pc:spChg>
        <pc:spChg chg="add del">
          <ac:chgData name="Vidhi Chetankumar MODI77" userId="739dd479-f9a6-4cde-97cb-b986940b3184" providerId="ADAL" clId="{8E62F4F0-71EE-4DEA-A10E-2F71BDA8F373}" dt="2022-05-09T23:04:54.845" v="259" actId="26606"/>
          <ac:spMkLst>
            <pc:docMk/>
            <pc:sldMk cId="989682668" sldId="267"/>
            <ac:spMk id="174" creationId="{A6D7111A-21E5-4EE9-8A78-10E5530F0116}"/>
          </ac:spMkLst>
        </pc:spChg>
        <pc:spChg chg="add del">
          <ac:chgData name="Vidhi Chetankumar MODI77" userId="739dd479-f9a6-4cde-97cb-b986940b3184" providerId="ADAL" clId="{8E62F4F0-71EE-4DEA-A10E-2F71BDA8F373}" dt="2022-05-09T22:58:36.533" v="198" actId="26606"/>
          <ac:spMkLst>
            <pc:docMk/>
            <pc:sldMk cId="989682668" sldId="267"/>
            <ac:spMk id="176" creationId="{87CC2527-562A-4F69-B487-4371E5B243E7}"/>
          </ac:spMkLst>
        </pc:spChg>
        <pc:spChg chg="add del">
          <ac:chgData name="Vidhi Chetankumar MODI77" userId="739dd479-f9a6-4cde-97cb-b986940b3184" providerId="ADAL" clId="{8E62F4F0-71EE-4DEA-A10E-2F71BDA8F373}" dt="2022-05-09T23:04:54.845" v="259" actId="26606"/>
          <ac:spMkLst>
            <pc:docMk/>
            <pc:sldMk cId="989682668" sldId="267"/>
            <ac:spMk id="178" creationId="{A3969E80-A77B-49FC-9122-D89AFD5EE118}"/>
          </ac:spMkLst>
        </pc:spChg>
        <pc:spChg chg="add del">
          <ac:chgData name="Vidhi Chetankumar MODI77" userId="739dd479-f9a6-4cde-97cb-b986940b3184" providerId="ADAL" clId="{8E62F4F0-71EE-4DEA-A10E-2F71BDA8F373}" dt="2022-05-09T22:58:49.832" v="200" actId="26606"/>
          <ac:spMkLst>
            <pc:docMk/>
            <pc:sldMk cId="989682668" sldId="267"/>
            <ac:spMk id="179" creationId="{934F1179-B481-4F9E-BCA3-AFB972070F83}"/>
          </ac:spMkLst>
        </pc:spChg>
        <pc:spChg chg="add del">
          <ac:chgData name="Vidhi Chetankumar MODI77" userId="739dd479-f9a6-4cde-97cb-b986940b3184" providerId="ADAL" clId="{8E62F4F0-71EE-4DEA-A10E-2F71BDA8F373}" dt="2022-05-09T22:58:49.832" v="200" actId="26606"/>
          <ac:spMkLst>
            <pc:docMk/>
            <pc:sldMk cId="989682668" sldId="267"/>
            <ac:spMk id="180" creationId="{827DC2C4-B485-428A-BF4A-472D2967F47F}"/>
          </ac:spMkLst>
        </pc:spChg>
        <pc:spChg chg="add del">
          <ac:chgData name="Vidhi Chetankumar MODI77" userId="739dd479-f9a6-4cde-97cb-b986940b3184" providerId="ADAL" clId="{8E62F4F0-71EE-4DEA-A10E-2F71BDA8F373}" dt="2022-05-09T22:58:49.832" v="200" actId="26606"/>
          <ac:spMkLst>
            <pc:docMk/>
            <pc:sldMk cId="989682668" sldId="267"/>
            <ac:spMk id="181" creationId="{EE04B5EB-F158-4507-90DD-BD23620C7CC9}"/>
          </ac:spMkLst>
        </pc:spChg>
        <pc:spChg chg="add del">
          <ac:chgData name="Vidhi Chetankumar MODI77" userId="739dd479-f9a6-4cde-97cb-b986940b3184" providerId="ADAL" clId="{8E62F4F0-71EE-4DEA-A10E-2F71BDA8F373}" dt="2022-05-09T23:04:54.845" v="259" actId="26606"/>
          <ac:spMkLst>
            <pc:docMk/>
            <pc:sldMk cId="989682668" sldId="267"/>
            <ac:spMk id="182" creationId="{1849CA57-76BD-4CF2-80BA-D7A46A01B7B1}"/>
          </ac:spMkLst>
        </pc:spChg>
        <pc:spChg chg="add del">
          <ac:chgData name="Vidhi Chetankumar MODI77" userId="739dd479-f9a6-4cde-97cb-b986940b3184" providerId="ADAL" clId="{8E62F4F0-71EE-4DEA-A10E-2F71BDA8F373}" dt="2022-05-09T22:58:51.996" v="202" actId="26606"/>
          <ac:spMkLst>
            <pc:docMk/>
            <pc:sldMk cId="989682668" sldId="267"/>
            <ac:spMk id="183" creationId="{879EECFE-814E-4B68-96A7-86A795BD22F7}"/>
          </ac:spMkLst>
        </pc:spChg>
        <pc:spChg chg="add del">
          <ac:chgData name="Vidhi Chetankumar MODI77" userId="739dd479-f9a6-4cde-97cb-b986940b3184" providerId="ADAL" clId="{8E62F4F0-71EE-4DEA-A10E-2F71BDA8F373}" dt="2022-05-09T22:58:51.996" v="202" actId="26606"/>
          <ac:spMkLst>
            <pc:docMk/>
            <pc:sldMk cId="989682668" sldId="267"/>
            <ac:spMk id="184" creationId="{06F847C8-7801-44D8-8CCA-CDBA7AD91A00}"/>
          </ac:spMkLst>
        </pc:spChg>
        <pc:spChg chg="add del">
          <ac:chgData name="Vidhi Chetankumar MODI77" userId="739dd479-f9a6-4cde-97cb-b986940b3184" providerId="ADAL" clId="{8E62F4F0-71EE-4DEA-A10E-2F71BDA8F373}" dt="2022-05-09T22:58:51.996" v="202" actId="26606"/>
          <ac:spMkLst>
            <pc:docMk/>
            <pc:sldMk cId="989682668" sldId="267"/>
            <ac:spMk id="185" creationId="{AF180F00-B4B2-4196-BB1C-ECD21B03F0A9}"/>
          </ac:spMkLst>
        </pc:spChg>
        <pc:spChg chg="add del">
          <ac:chgData name="Vidhi Chetankumar MODI77" userId="739dd479-f9a6-4cde-97cb-b986940b3184" providerId="ADAL" clId="{8E62F4F0-71EE-4DEA-A10E-2F71BDA8F373}" dt="2022-05-09T22:58:51.996" v="202" actId="26606"/>
          <ac:spMkLst>
            <pc:docMk/>
            <pc:sldMk cId="989682668" sldId="267"/>
            <ac:spMk id="186" creationId="{6E600F8C-C8F3-420C-9D3B-E1FBE7BAE481}"/>
          </ac:spMkLst>
        </pc:spChg>
        <pc:spChg chg="add del">
          <ac:chgData name="Vidhi Chetankumar MODI77" userId="739dd479-f9a6-4cde-97cb-b986940b3184" providerId="ADAL" clId="{8E62F4F0-71EE-4DEA-A10E-2F71BDA8F373}" dt="2022-05-09T23:04:54.845" v="259" actId="26606"/>
          <ac:spMkLst>
            <pc:docMk/>
            <pc:sldMk cId="989682668" sldId="267"/>
            <ac:spMk id="188" creationId="{35E9085E-E730-4768-83D4-6CB7E9897153}"/>
          </ac:spMkLst>
        </pc:spChg>
        <pc:spChg chg="add del">
          <ac:chgData name="Vidhi Chetankumar MODI77" userId="739dd479-f9a6-4cde-97cb-b986940b3184" providerId="ADAL" clId="{8E62F4F0-71EE-4DEA-A10E-2F71BDA8F373}" dt="2022-05-09T22:58:56.603" v="204" actId="26606"/>
          <ac:spMkLst>
            <pc:docMk/>
            <pc:sldMk cId="989682668" sldId="267"/>
            <ac:spMk id="189" creationId="{4522B21E-B2B9-4C72-9A71-C87EFD137480}"/>
          </ac:spMkLst>
        </pc:spChg>
        <pc:spChg chg="add del">
          <ac:chgData name="Vidhi Chetankumar MODI77" userId="739dd479-f9a6-4cde-97cb-b986940b3184" providerId="ADAL" clId="{8E62F4F0-71EE-4DEA-A10E-2F71BDA8F373}" dt="2022-05-09T22:58:56.603" v="204" actId="26606"/>
          <ac:spMkLst>
            <pc:docMk/>
            <pc:sldMk cId="989682668" sldId="267"/>
            <ac:spMk id="190" creationId="{5EB7D2A2-F448-44D4-938C-DC84CBCB3B1E}"/>
          </ac:spMkLst>
        </pc:spChg>
        <pc:spChg chg="add del">
          <ac:chgData name="Vidhi Chetankumar MODI77" userId="739dd479-f9a6-4cde-97cb-b986940b3184" providerId="ADAL" clId="{8E62F4F0-71EE-4DEA-A10E-2F71BDA8F373}" dt="2022-05-09T22:58:56.603" v="204" actId="26606"/>
          <ac:spMkLst>
            <pc:docMk/>
            <pc:sldMk cId="989682668" sldId="267"/>
            <ac:spMk id="191" creationId="{871AEA07-1E14-44B4-8E55-64EF049CD66F}"/>
          </ac:spMkLst>
        </pc:spChg>
        <pc:spChg chg="add del">
          <ac:chgData name="Vidhi Chetankumar MODI77" userId="739dd479-f9a6-4cde-97cb-b986940b3184" providerId="ADAL" clId="{8E62F4F0-71EE-4DEA-A10E-2F71BDA8F373}" dt="2022-05-09T23:04:54.845" v="259" actId="26606"/>
          <ac:spMkLst>
            <pc:docMk/>
            <pc:sldMk cId="989682668" sldId="267"/>
            <ac:spMk id="193" creationId="{973272FE-A474-4CAE-8CA2-BCC8B476C3F4}"/>
          </ac:spMkLst>
        </pc:spChg>
        <pc:spChg chg="add del">
          <ac:chgData name="Vidhi Chetankumar MODI77" userId="739dd479-f9a6-4cde-97cb-b986940b3184" providerId="ADAL" clId="{8E62F4F0-71EE-4DEA-A10E-2F71BDA8F373}" dt="2022-05-09T22:58:59.308" v="206" actId="26606"/>
          <ac:spMkLst>
            <pc:docMk/>
            <pc:sldMk cId="989682668" sldId="267"/>
            <ac:spMk id="194" creationId="{7FCAADA2-14BE-41D0-AAB5-63CE70589D3E}"/>
          </ac:spMkLst>
        </pc:spChg>
        <pc:spChg chg="add del">
          <ac:chgData name="Vidhi Chetankumar MODI77" userId="739dd479-f9a6-4cde-97cb-b986940b3184" providerId="ADAL" clId="{8E62F4F0-71EE-4DEA-A10E-2F71BDA8F373}" dt="2022-05-09T22:58:59.308" v="206" actId="26606"/>
          <ac:spMkLst>
            <pc:docMk/>
            <pc:sldMk cId="989682668" sldId="267"/>
            <ac:spMk id="195" creationId="{04AB8356-CBDE-4DFD-A0D1-05042859B730}"/>
          </ac:spMkLst>
        </pc:spChg>
        <pc:spChg chg="add del">
          <ac:chgData name="Vidhi Chetankumar MODI77" userId="739dd479-f9a6-4cde-97cb-b986940b3184" providerId="ADAL" clId="{8E62F4F0-71EE-4DEA-A10E-2F71BDA8F373}" dt="2022-05-09T22:58:59.308" v="206" actId="26606"/>
          <ac:spMkLst>
            <pc:docMk/>
            <pc:sldMk cId="989682668" sldId="267"/>
            <ac:spMk id="196" creationId="{FEC02101-A358-4503-9755-19E25B531D10}"/>
          </ac:spMkLst>
        </pc:spChg>
        <pc:spChg chg="add del">
          <ac:chgData name="Vidhi Chetankumar MODI77" userId="739dd479-f9a6-4cde-97cb-b986940b3184" providerId="ADAL" clId="{8E62F4F0-71EE-4DEA-A10E-2F71BDA8F373}" dt="2022-05-09T22:58:59.308" v="206" actId="26606"/>
          <ac:spMkLst>
            <pc:docMk/>
            <pc:sldMk cId="989682668" sldId="267"/>
            <ac:spMk id="197" creationId="{CEF3B455-556F-48DE-8356-331B00ACD5FA}"/>
          </ac:spMkLst>
        </pc:spChg>
        <pc:spChg chg="add del">
          <ac:chgData name="Vidhi Chetankumar MODI77" userId="739dd479-f9a6-4cde-97cb-b986940b3184" providerId="ADAL" clId="{8E62F4F0-71EE-4DEA-A10E-2F71BDA8F373}" dt="2022-05-09T23:04:54.845" v="259" actId="26606"/>
          <ac:spMkLst>
            <pc:docMk/>
            <pc:sldMk cId="989682668" sldId="267"/>
            <ac:spMk id="198" creationId="{E07981EA-05A6-437C-88D7-B377B92B031D}"/>
          </ac:spMkLst>
        </pc:spChg>
        <pc:spChg chg="add del">
          <ac:chgData name="Vidhi Chetankumar MODI77" userId="739dd479-f9a6-4cde-97cb-b986940b3184" providerId="ADAL" clId="{8E62F4F0-71EE-4DEA-A10E-2F71BDA8F373}" dt="2022-05-09T22:59:13.281" v="208" actId="26606"/>
          <ac:spMkLst>
            <pc:docMk/>
            <pc:sldMk cId="989682668" sldId="267"/>
            <ac:spMk id="199" creationId="{A93898FF-D987-4B0E-BFB4-85F5EB356D4D}"/>
          </ac:spMkLst>
        </pc:spChg>
        <pc:spChg chg="add del">
          <ac:chgData name="Vidhi Chetankumar MODI77" userId="739dd479-f9a6-4cde-97cb-b986940b3184" providerId="ADAL" clId="{8E62F4F0-71EE-4DEA-A10E-2F71BDA8F373}" dt="2022-05-09T22:59:13.281" v="208" actId="26606"/>
          <ac:spMkLst>
            <pc:docMk/>
            <pc:sldMk cId="989682668" sldId="267"/>
            <ac:spMk id="200" creationId="{FEB84055-029C-4E86-8844-D05D96C024BC}"/>
          </ac:spMkLst>
        </pc:spChg>
        <pc:spChg chg="add del">
          <ac:chgData name="Vidhi Chetankumar MODI77" userId="739dd479-f9a6-4cde-97cb-b986940b3184" providerId="ADAL" clId="{8E62F4F0-71EE-4DEA-A10E-2F71BDA8F373}" dt="2022-05-09T22:59:13.281" v="208" actId="26606"/>
          <ac:spMkLst>
            <pc:docMk/>
            <pc:sldMk cId="989682668" sldId="267"/>
            <ac:spMk id="202" creationId="{799037F2-4CAF-446B-90DB-1480B247AA69}"/>
          </ac:spMkLst>
        </pc:spChg>
        <pc:spChg chg="add del">
          <ac:chgData name="Vidhi Chetankumar MODI77" userId="739dd479-f9a6-4cde-97cb-b986940b3184" providerId="ADAL" clId="{8E62F4F0-71EE-4DEA-A10E-2F71BDA8F373}" dt="2022-05-09T22:59:13.281" v="208" actId="26606"/>
          <ac:spMkLst>
            <pc:docMk/>
            <pc:sldMk cId="989682668" sldId="267"/>
            <ac:spMk id="203" creationId="{7128589C-AF3D-49CF-BD92-C1D1D2F5387F}"/>
          </ac:spMkLst>
        </pc:spChg>
        <pc:spChg chg="add del">
          <ac:chgData name="Vidhi Chetankumar MODI77" userId="739dd479-f9a6-4cde-97cb-b986940b3184" providerId="ADAL" clId="{8E62F4F0-71EE-4DEA-A10E-2F71BDA8F373}" dt="2022-05-09T23:04:54.845" v="259" actId="26606"/>
          <ac:spMkLst>
            <pc:docMk/>
            <pc:sldMk cId="989682668" sldId="267"/>
            <ac:spMk id="204" creationId="{15E3C750-986E-4769-B1AE-49289FBEE757}"/>
          </ac:spMkLst>
        </pc:spChg>
        <pc:spChg chg="add del">
          <ac:chgData name="Vidhi Chetankumar MODI77" userId="739dd479-f9a6-4cde-97cb-b986940b3184" providerId="ADAL" clId="{8E62F4F0-71EE-4DEA-A10E-2F71BDA8F373}" dt="2022-05-09T22:59:18.121" v="210" actId="26606"/>
          <ac:spMkLst>
            <pc:docMk/>
            <pc:sldMk cId="989682668" sldId="267"/>
            <ac:spMk id="205" creationId="{FFD48BC7-DC40-47DE-87EE-9F4B6ECB9ABB}"/>
          </ac:spMkLst>
        </pc:spChg>
        <pc:spChg chg="add del">
          <ac:chgData name="Vidhi Chetankumar MODI77" userId="739dd479-f9a6-4cde-97cb-b986940b3184" providerId="ADAL" clId="{8E62F4F0-71EE-4DEA-A10E-2F71BDA8F373}" dt="2022-05-09T22:59:18.121" v="210" actId="26606"/>
          <ac:spMkLst>
            <pc:docMk/>
            <pc:sldMk cId="989682668" sldId="267"/>
            <ac:spMk id="206" creationId="{E502BBC7-2C76-46F3-BC24-5985BC13DB88}"/>
          </ac:spMkLst>
        </pc:spChg>
        <pc:spChg chg="add del">
          <ac:chgData name="Vidhi Chetankumar MODI77" userId="739dd479-f9a6-4cde-97cb-b986940b3184" providerId="ADAL" clId="{8E62F4F0-71EE-4DEA-A10E-2F71BDA8F373}" dt="2022-05-09T22:59:18.121" v="210" actId="26606"/>
          <ac:spMkLst>
            <pc:docMk/>
            <pc:sldMk cId="989682668" sldId="267"/>
            <ac:spMk id="207" creationId="{C7F28D52-2A5F-4D23-81AE-7CB8B591C7AF}"/>
          </ac:spMkLst>
        </pc:spChg>
        <pc:spChg chg="add del">
          <ac:chgData name="Vidhi Chetankumar MODI77" userId="739dd479-f9a6-4cde-97cb-b986940b3184" providerId="ADAL" clId="{8E62F4F0-71EE-4DEA-A10E-2F71BDA8F373}" dt="2022-05-09T22:59:18.121" v="210" actId="26606"/>
          <ac:spMkLst>
            <pc:docMk/>
            <pc:sldMk cId="989682668" sldId="267"/>
            <ac:spMk id="208" creationId="{3629484E-3792-4B3D-89AD-7C8A1ED0E0D4}"/>
          </ac:spMkLst>
        </pc:spChg>
        <pc:spChg chg="add del">
          <ac:chgData name="Vidhi Chetankumar MODI77" userId="739dd479-f9a6-4cde-97cb-b986940b3184" providerId="ADAL" clId="{8E62F4F0-71EE-4DEA-A10E-2F71BDA8F373}" dt="2022-05-09T23:05:29.463" v="261" actId="26606"/>
          <ac:spMkLst>
            <pc:docMk/>
            <pc:sldMk cId="989682668" sldId="267"/>
            <ac:spMk id="209" creationId="{7905BA41-EE6E-4F80-8636-447F22DD729A}"/>
          </ac:spMkLst>
        </pc:spChg>
        <pc:spChg chg="add del">
          <ac:chgData name="Vidhi Chetankumar MODI77" userId="739dd479-f9a6-4cde-97cb-b986940b3184" providerId="ADAL" clId="{8E62F4F0-71EE-4DEA-A10E-2F71BDA8F373}" dt="2022-05-09T23:04:36.538" v="257" actId="26606"/>
          <ac:spMkLst>
            <pc:docMk/>
            <pc:sldMk cId="989682668" sldId="267"/>
            <ac:spMk id="211" creationId="{87CC2527-562A-4F69-B487-4371E5B243E7}"/>
          </ac:spMkLst>
        </pc:spChg>
        <pc:spChg chg="add del">
          <ac:chgData name="Vidhi Chetankumar MODI77" userId="739dd479-f9a6-4cde-97cb-b986940b3184" providerId="ADAL" clId="{8E62F4F0-71EE-4DEA-A10E-2F71BDA8F373}" dt="2022-05-09T23:05:29.463" v="261" actId="26606"/>
          <ac:spMkLst>
            <pc:docMk/>
            <pc:sldMk cId="989682668" sldId="267"/>
            <ac:spMk id="213" creationId="{CD7549B2-EE05-4558-8C64-AC46755F2B25}"/>
          </ac:spMkLst>
        </pc:spChg>
        <pc:spChg chg="add del">
          <ac:chgData name="Vidhi Chetankumar MODI77" userId="739dd479-f9a6-4cde-97cb-b986940b3184" providerId="ADAL" clId="{8E62F4F0-71EE-4DEA-A10E-2F71BDA8F373}" dt="2022-05-09T22:59:38.488" v="216" actId="26606"/>
          <ac:spMkLst>
            <pc:docMk/>
            <pc:sldMk cId="989682668" sldId="267"/>
            <ac:spMk id="214" creationId="{E91DC736-0EF8-4F87-9146-EBF1D2EE4D3D}"/>
          </ac:spMkLst>
        </pc:spChg>
        <pc:spChg chg="add del">
          <ac:chgData name="Vidhi Chetankumar MODI77" userId="739dd479-f9a6-4cde-97cb-b986940b3184" providerId="ADAL" clId="{8E62F4F0-71EE-4DEA-A10E-2F71BDA8F373}" dt="2022-05-09T22:59:38.488" v="216" actId="26606"/>
          <ac:spMkLst>
            <pc:docMk/>
            <pc:sldMk cId="989682668" sldId="267"/>
            <ac:spMk id="215" creationId="{097CD68E-23E3-4007-8847-CD0944C4F7BE}"/>
          </ac:spMkLst>
        </pc:spChg>
        <pc:spChg chg="add del">
          <ac:chgData name="Vidhi Chetankumar MODI77" userId="739dd479-f9a6-4cde-97cb-b986940b3184" providerId="ADAL" clId="{8E62F4F0-71EE-4DEA-A10E-2F71BDA8F373}" dt="2022-05-09T22:59:38.488" v="216" actId="26606"/>
          <ac:spMkLst>
            <pc:docMk/>
            <pc:sldMk cId="989682668" sldId="267"/>
            <ac:spMk id="216" creationId="{AF2F604E-43BE-4DC3-B983-E071523364F8}"/>
          </ac:spMkLst>
        </pc:spChg>
        <pc:spChg chg="add del">
          <ac:chgData name="Vidhi Chetankumar MODI77" userId="739dd479-f9a6-4cde-97cb-b986940b3184" providerId="ADAL" clId="{8E62F4F0-71EE-4DEA-A10E-2F71BDA8F373}" dt="2022-05-09T22:59:38.488" v="216" actId="26606"/>
          <ac:spMkLst>
            <pc:docMk/>
            <pc:sldMk cId="989682668" sldId="267"/>
            <ac:spMk id="217" creationId="{08C9B587-E65E-4B52-B37C-ABEBB6E87928}"/>
          </ac:spMkLst>
        </pc:spChg>
        <pc:spChg chg="add del">
          <ac:chgData name="Vidhi Chetankumar MODI77" userId="739dd479-f9a6-4cde-97cb-b986940b3184" providerId="ADAL" clId="{8E62F4F0-71EE-4DEA-A10E-2F71BDA8F373}" dt="2022-05-09T23:03:00.393" v="228" actId="26606"/>
          <ac:spMkLst>
            <pc:docMk/>
            <pc:sldMk cId="989682668" sldId="267"/>
            <ac:spMk id="218" creationId="{D4906370-1564-49FA-A802-58546B3922DC}"/>
          </ac:spMkLst>
        </pc:spChg>
        <pc:spChg chg="add del">
          <ac:chgData name="Vidhi Chetankumar MODI77" userId="739dd479-f9a6-4cde-97cb-b986940b3184" providerId="ADAL" clId="{8E62F4F0-71EE-4DEA-A10E-2F71BDA8F373}" dt="2022-05-09T22:59:54.546" v="218" actId="26606"/>
          <ac:spMkLst>
            <pc:docMk/>
            <pc:sldMk cId="989682668" sldId="267"/>
            <ac:spMk id="219" creationId="{06DA9DF9-31F7-4056-B42E-878CC92417B8}"/>
          </ac:spMkLst>
        </pc:spChg>
        <pc:spChg chg="add del">
          <ac:chgData name="Vidhi Chetankumar MODI77" userId="739dd479-f9a6-4cde-97cb-b986940b3184" providerId="ADAL" clId="{8E62F4F0-71EE-4DEA-A10E-2F71BDA8F373}" dt="2022-05-09T23:03:00.393" v="228" actId="26606"/>
          <ac:spMkLst>
            <pc:docMk/>
            <pc:sldMk cId="989682668" sldId="267"/>
            <ac:spMk id="220" creationId="{EF640709-BDFD-453B-B75D-6212E7A870BA}"/>
          </ac:spMkLst>
        </pc:spChg>
        <pc:spChg chg="add del">
          <ac:chgData name="Vidhi Chetankumar MODI77" userId="739dd479-f9a6-4cde-97cb-b986940b3184" providerId="ADAL" clId="{8E62F4F0-71EE-4DEA-A10E-2F71BDA8F373}" dt="2022-05-09T23:01:20.675" v="226" actId="26606"/>
          <ac:spMkLst>
            <pc:docMk/>
            <pc:sldMk cId="989682668" sldId="267"/>
            <ac:spMk id="221" creationId="{0671A8AE-40A1-4631-A6B8-581AFF065482}"/>
          </ac:spMkLst>
        </pc:spChg>
        <pc:spChg chg="add del">
          <ac:chgData name="Vidhi Chetankumar MODI77" userId="739dd479-f9a6-4cde-97cb-b986940b3184" providerId="ADAL" clId="{8E62F4F0-71EE-4DEA-A10E-2F71BDA8F373}" dt="2022-05-09T23:01:20.675" v="226" actId="26606"/>
          <ac:spMkLst>
            <pc:docMk/>
            <pc:sldMk cId="989682668" sldId="267"/>
            <ac:spMk id="222" creationId="{AB58EF07-17C2-48CF-ABB0-EEF1F17CB8F0}"/>
          </ac:spMkLst>
        </pc:spChg>
        <pc:spChg chg="add del">
          <ac:chgData name="Vidhi Chetankumar MODI77" userId="739dd479-f9a6-4cde-97cb-b986940b3184" providerId="ADAL" clId="{8E62F4F0-71EE-4DEA-A10E-2F71BDA8F373}" dt="2022-05-09T23:01:20.675" v="226" actId="26606"/>
          <ac:spMkLst>
            <pc:docMk/>
            <pc:sldMk cId="989682668" sldId="267"/>
            <ac:spMk id="223" creationId="{AF2F604E-43BE-4DC3-B983-E071523364F8}"/>
          </ac:spMkLst>
        </pc:spChg>
        <pc:spChg chg="add del">
          <ac:chgData name="Vidhi Chetankumar MODI77" userId="739dd479-f9a6-4cde-97cb-b986940b3184" providerId="ADAL" clId="{8E62F4F0-71EE-4DEA-A10E-2F71BDA8F373}" dt="2022-05-09T23:01:20.675" v="226" actId="26606"/>
          <ac:spMkLst>
            <pc:docMk/>
            <pc:sldMk cId="989682668" sldId="267"/>
            <ac:spMk id="224" creationId="{08C9B587-E65E-4B52-B37C-ABEBB6E87928}"/>
          </ac:spMkLst>
        </pc:spChg>
        <pc:spChg chg="add del">
          <ac:chgData name="Vidhi Chetankumar MODI77" userId="739dd479-f9a6-4cde-97cb-b986940b3184" providerId="ADAL" clId="{8E62F4F0-71EE-4DEA-A10E-2F71BDA8F373}" dt="2022-05-09T23:03:00.393" v="228" actId="26606"/>
          <ac:spMkLst>
            <pc:docMk/>
            <pc:sldMk cId="989682668" sldId="267"/>
            <ac:spMk id="225" creationId="{B4019478-3FDC-438C-8848-1D7DA864AFC4}"/>
          </ac:spMkLst>
        </pc:spChg>
        <pc:spChg chg="add del">
          <ac:chgData name="Vidhi Chetankumar MODI77" userId="739dd479-f9a6-4cde-97cb-b986940b3184" providerId="ADAL" clId="{8E62F4F0-71EE-4DEA-A10E-2F71BDA8F373}" dt="2022-05-09T23:01:16.821" v="222" actId="26606"/>
          <ac:spMkLst>
            <pc:docMk/>
            <pc:sldMk cId="989682668" sldId="267"/>
            <ac:spMk id="226" creationId="{8B646C36-EEEC-4D52-8E8E-206F4CD8A3DA}"/>
          </ac:spMkLst>
        </pc:spChg>
        <pc:spChg chg="add del">
          <ac:chgData name="Vidhi Chetankumar MODI77" userId="739dd479-f9a6-4cde-97cb-b986940b3184" providerId="ADAL" clId="{8E62F4F0-71EE-4DEA-A10E-2F71BDA8F373}" dt="2022-05-09T23:03:00.393" v="228" actId="26606"/>
          <ac:spMkLst>
            <pc:docMk/>
            <pc:sldMk cId="989682668" sldId="267"/>
            <ac:spMk id="228" creationId="{FE406479-1D57-4209-B128-3C81746247C6}"/>
          </ac:spMkLst>
        </pc:spChg>
        <pc:spChg chg="add del">
          <ac:chgData name="Vidhi Chetankumar MODI77" userId="739dd479-f9a6-4cde-97cb-b986940b3184" providerId="ADAL" clId="{8E62F4F0-71EE-4DEA-A10E-2F71BDA8F373}" dt="2022-05-09T23:01:16.821" v="222" actId="26606"/>
          <ac:spMkLst>
            <pc:docMk/>
            <pc:sldMk cId="989682668" sldId="267"/>
            <ac:spMk id="230" creationId="{8258443E-B333-44F4-8D49-1EAB1C1A4613}"/>
          </ac:spMkLst>
        </pc:spChg>
        <pc:spChg chg="add del">
          <ac:chgData name="Vidhi Chetankumar MODI77" userId="739dd479-f9a6-4cde-97cb-b986940b3184" providerId="ADAL" clId="{8E62F4F0-71EE-4DEA-A10E-2F71BDA8F373}" dt="2022-05-09T23:03:08.292" v="230" actId="26606"/>
          <ac:spMkLst>
            <pc:docMk/>
            <pc:sldMk cId="989682668" sldId="267"/>
            <ac:spMk id="232" creationId="{8A95209C-5275-4E15-8EA7-7F42980ABF2D}"/>
          </ac:spMkLst>
        </pc:spChg>
        <pc:spChg chg="add del">
          <ac:chgData name="Vidhi Chetankumar MODI77" userId="739dd479-f9a6-4cde-97cb-b986940b3184" providerId="ADAL" clId="{8E62F4F0-71EE-4DEA-A10E-2F71BDA8F373}" dt="2022-05-09T23:03:08.292" v="230" actId="26606"/>
          <ac:spMkLst>
            <pc:docMk/>
            <pc:sldMk cId="989682668" sldId="267"/>
            <ac:spMk id="233" creationId="{4F2ED431-E304-4FF0-9F4E-032783C9D612}"/>
          </ac:spMkLst>
        </pc:spChg>
        <pc:spChg chg="add del">
          <ac:chgData name="Vidhi Chetankumar MODI77" userId="739dd479-f9a6-4cde-97cb-b986940b3184" providerId="ADAL" clId="{8E62F4F0-71EE-4DEA-A10E-2F71BDA8F373}" dt="2022-05-09T23:03:08.292" v="230" actId="26606"/>
          <ac:spMkLst>
            <pc:docMk/>
            <pc:sldMk cId="989682668" sldId="267"/>
            <ac:spMk id="234" creationId="{4E87FCFB-2CCE-460D-B3DD-557C8BD1B94A}"/>
          </ac:spMkLst>
        </pc:spChg>
        <pc:spChg chg="add del">
          <ac:chgData name="Vidhi Chetankumar MODI77" userId="739dd479-f9a6-4cde-97cb-b986940b3184" providerId="ADAL" clId="{8E62F4F0-71EE-4DEA-A10E-2F71BDA8F373}" dt="2022-05-09T23:05:45.317" v="267" actId="26606"/>
          <ac:spMkLst>
            <pc:docMk/>
            <pc:sldMk cId="989682668" sldId="267"/>
            <ac:spMk id="235" creationId="{87CC2527-562A-4F69-B487-4371E5B243E7}"/>
          </ac:spMkLst>
        </pc:spChg>
        <pc:spChg chg="add del">
          <ac:chgData name="Vidhi Chetankumar MODI77" userId="739dd479-f9a6-4cde-97cb-b986940b3184" providerId="ADAL" clId="{8E62F4F0-71EE-4DEA-A10E-2F71BDA8F373}" dt="2022-05-09T23:03:13.147" v="232" actId="26606"/>
          <ac:spMkLst>
            <pc:docMk/>
            <pc:sldMk cId="989682668" sldId="267"/>
            <ac:spMk id="236" creationId="{5A59F003-E00A-43F9-91DC-CC54E3B87466}"/>
          </ac:spMkLst>
        </pc:spChg>
        <pc:spChg chg="add del">
          <ac:chgData name="Vidhi Chetankumar MODI77" userId="739dd479-f9a6-4cde-97cb-b986940b3184" providerId="ADAL" clId="{8E62F4F0-71EE-4DEA-A10E-2F71BDA8F373}" dt="2022-05-09T23:01:16.821" v="222" actId="26606"/>
          <ac:spMkLst>
            <pc:docMk/>
            <pc:sldMk cId="989682668" sldId="267"/>
            <ac:spMk id="237" creationId="{4FB204DF-284E-45F6-A017-79A4DF57BCCB}"/>
          </ac:spMkLst>
        </pc:spChg>
        <pc:spChg chg="add del">
          <ac:chgData name="Vidhi Chetankumar MODI77" userId="739dd479-f9a6-4cde-97cb-b986940b3184" providerId="ADAL" clId="{8E62F4F0-71EE-4DEA-A10E-2F71BDA8F373}" dt="2022-05-09T23:01:16.821" v="222" actId="26606"/>
          <ac:spMkLst>
            <pc:docMk/>
            <pc:sldMk cId="989682668" sldId="267"/>
            <ac:spMk id="238" creationId="{4D1A5E71-B6B6-486A-8CDC-C7ABD9B903F6}"/>
          </ac:spMkLst>
        </pc:spChg>
        <pc:spChg chg="add del">
          <ac:chgData name="Vidhi Chetankumar MODI77" userId="739dd479-f9a6-4cde-97cb-b986940b3184" providerId="ADAL" clId="{8E62F4F0-71EE-4DEA-A10E-2F71BDA8F373}" dt="2022-05-09T23:03:13.147" v="232" actId="26606"/>
          <ac:spMkLst>
            <pc:docMk/>
            <pc:sldMk cId="989682668" sldId="267"/>
            <ac:spMk id="239" creationId="{D74A4382-E3AD-430A-9A1F-DFA3E0E77A7D}"/>
          </ac:spMkLst>
        </pc:spChg>
        <pc:spChg chg="add del">
          <ac:chgData name="Vidhi Chetankumar MODI77" userId="739dd479-f9a6-4cde-97cb-b986940b3184" providerId="ADAL" clId="{8E62F4F0-71EE-4DEA-A10E-2F71BDA8F373}" dt="2022-05-09T23:01:19.710" v="224" actId="26606"/>
          <ac:spMkLst>
            <pc:docMk/>
            <pc:sldMk cId="989682668" sldId="267"/>
            <ac:spMk id="240" creationId="{0671A8AE-40A1-4631-A6B8-581AFF065482}"/>
          </ac:spMkLst>
        </pc:spChg>
        <pc:spChg chg="add del">
          <ac:chgData name="Vidhi Chetankumar MODI77" userId="739dd479-f9a6-4cde-97cb-b986940b3184" providerId="ADAL" clId="{8E62F4F0-71EE-4DEA-A10E-2F71BDA8F373}" dt="2022-05-09T23:01:19.710" v="224" actId="26606"/>
          <ac:spMkLst>
            <pc:docMk/>
            <pc:sldMk cId="989682668" sldId="267"/>
            <ac:spMk id="241" creationId="{AB58EF07-17C2-48CF-ABB0-EEF1F17CB8F0}"/>
          </ac:spMkLst>
        </pc:spChg>
        <pc:spChg chg="add del">
          <ac:chgData name="Vidhi Chetankumar MODI77" userId="739dd479-f9a6-4cde-97cb-b986940b3184" providerId="ADAL" clId="{8E62F4F0-71EE-4DEA-A10E-2F71BDA8F373}" dt="2022-05-09T23:01:19.710" v="224" actId="26606"/>
          <ac:spMkLst>
            <pc:docMk/>
            <pc:sldMk cId="989682668" sldId="267"/>
            <ac:spMk id="242" creationId="{AF2F604E-43BE-4DC3-B983-E071523364F8}"/>
          </ac:spMkLst>
        </pc:spChg>
        <pc:spChg chg="add del">
          <ac:chgData name="Vidhi Chetankumar MODI77" userId="739dd479-f9a6-4cde-97cb-b986940b3184" providerId="ADAL" clId="{8E62F4F0-71EE-4DEA-A10E-2F71BDA8F373}" dt="2022-05-09T23:01:19.710" v="224" actId="26606"/>
          <ac:spMkLst>
            <pc:docMk/>
            <pc:sldMk cId="989682668" sldId="267"/>
            <ac:spMk id="243" creationId="{08C9B587-E65E-4B52-B37C-ABEBB6E87928}"/>
          </ac:spMkLst>
        </pc:spChg>
        <pc:spChg chg="add del">
          <ac:chgData name="Vidhi Chetankumar MODI77" userId="739dd479-f9a6-4cde-97cb-b986940b3184" providerId="ADAL" clId="{8E62F4F0-71EE-4DEA-A10E-2F71BDA8F373}" dt="2022-05-09T23:03:13.147" v="232" actId="26606"/>
          <ac:spMkLst>
            <pc:docMk/>
            <pc:sldMk cId="989682668" sldId="267"/>
            <ac:spMk id="244" creationId="{79F40191-0F44-4FD1-82CC-ACB507C14BE6}"/>
          </ac:spMkLst>
        </pc:spChg>
        <pc:spChg chg="add del">
          <ac:chgData name="Vidhi Chetankumar MODI77" userId="739dd479-f9a6-4cde-97cb-b986940b3184" providerId="ADAL" clId="{8E62F4F0-71EE-4DEA-A10E-2F71BDA8F373}" dt="2022-05-09T23:03:26.317" v="234" actId="26606"/>
          <ac:spMkLst>
            <pc:docMk/>
            <pc:sldMk cId="989682668" sldId="267"/>
            <ac:spMk id="246" creationId="{D660E354-01D0-4D36-9100-7D4CEDE99C5F}"/>
          </ac:spMkLst>
        </pc:spChg>
        <pc:spChg chg="add del">
          <ac:chgData name="Vidhi Chetankumar MODI77" userId="739dd479-f9a6-4cde-97cb-b986940b3184" providerId="ADAL" clId="{8E62F4F0-71EE-4DEA-A10E-2F71BDA8F373}" dt="2022-05-09T23:03:26.317" v="234" actId="26606"/>
          <ac:spMkLst>
            <pc:docMk/>
            <pc:sldMk cId="989682668" sldId="267"/>
            <ac:spMk id="247" creationId="{D8745D08-E5A7-4082-98EB-FDDB0B13B2E1}"/>
          </ac:spMkLst>
        </pc:spChg>
        <pc:spChg chg="add del">
          <ac:chgData name="Vidhi Chetankumar MODI77" userId="739dd479-f9a6-4cde-97cb-b986940b3184" providerId="ADAL" clId="{8E62F4F0-71EE-4DEA-A10E-2F71BDA8F373}" dt="2022-05-09T23:03:26.317" v="234" actId="26606"/>
          <ac:spMkLst>
            <pc:docMk/>
            <pc:sldMk cId="989682668" sldId="267"/>
            <ac:spMk id="248" creationId="{8111D92E-4FFD-4DB5-A252-C13FC1BE7E18}"/>
          </ac:spMkLst>
        </pc:spChg>
        <pc:spChg chg="add del">
          <ac:chgData name="Vidhi Chetankumar MODI77" userId="739dd479-f9a6-4cde-97cb-b986940b3184" providerId="ADAL" clId="{8E62F4F0-71EE-4DEA-A10E-2F71BDA8F373}" dt="2022-05-09T23:03:26.317" v="234" actId="26606"/>
          <ac:spMkLst>
            <pc:docMk/>
            <pc:sldMk cId="989682668" sldId="267"/>
            <ac:spMk id="249" creationId="{2CB73E9A-EDB1-467A-BF6B-D62D47AD42F5}"/>
          </ac:spMkLst>
        </pc:spChg>
        <pc:spChg chg="add del">
          <ac:chgData name="Vidhi Chetankumar MODI77" userId="739dd479-f9a6-4cde-97cb-b986940b3184" providerId="ADAL" clId="{8E62F4F0-71EE-4DEA-A10E-2F71BDA8F373}" dt="2022-05-09T23:06:14.219" v="300" actId="26606"/>
          <ac:spMkLst>
            <pc:docMk/>
            <pc:sldMk cId="989682668" sldId="267"/>
            <ac:spMk id="250" creationId="{CD7549B2-EE05-4558-8C64-AC46755F2B25}"/>
          </ac:spMkLst>
        </pc:spChg>
        <pc:spChg chg="add del">
          <ac:chgData name="Vidhi Chetankumar MODI77" userId="739dd479-f9a6-4cde-97cb-b986940b3184" providerId="ADAL" clId="{8E62F4F0-71EE-4DEA-A10E-2F71BDA8F373}" dt="2022-05-09T23:03:48.765" v="236" actId="26606"/>
          <ac:spMkLst>
            <pc:docMk/>
            <pc:sldMk cId="989682668" sldId="267"/>
            <ac:spMk id="251" creationId="{DCF1FFC3-D020-43C3-8B93-EF6BEFC46DD6}"/>
          </ac:spMkLst>
        </pc:spChg>
        <pc:spChg chg="add del">
          <ac:chgData name="Vidhi Chetankumar MODI77" userId="739dd479-f9a6-4cde-97cb-b986940b3184" providerId="ADAL" clId="{8E62F4F0-71EE-4DEA-A10E-2F71BDA8F373}" dt="2022-05-09T23:03:54.750" v="238" actId="26606"/>
          <ac:spMkLst>
            <pc:docMk/>
            <pc:sldMk cId="989682668" sldId="267"/>
            <ac:spMk id="254" creationId="{0DBF1ABE-8590-450D-BB49-BDDCCF3EEA9E}"/>
          </ac:spMkLst>
        </pc:spChg>
        <pc:spChg chg="add del">
          <ac:chgData name="Vidhi Chetankumar MODI77" userId="739dd479-f9a6-4cde-97cb-b986940b3184" providerId="ADAL" clId="{8E62F4F0-71EE-4DEA-A10E-2F71BDA8F373}" dt="2022-05-09T23:03:54.750" v="238" actId="26606"/>
          <ac:spMkLst>
            <pc:docMk/>
            <pc:sldMk cId="989682668" sldId="267"/>
            <ac:spMk id="255" creationId="{F6DD4703-FD80-4610-ACE9-01DCD86D8C18}"/>
          </ac:spMkLst>
        </pc:spChg>
        <pc:spChg chg="add del">
          <ac:chgData name="Vidhi Chetankumar MODI77" userId="739dd479-f9a6-4cde-97cb-b986940b3184" providerId="ADAL" clId="{8E62F4F0-71EE-4DEA-A10E-2F71BDA8F373}" dt="2022-05-09T23:03:54.750" v="238" actId="26606"/>
          <ac:spMkLst>
            <pc:docMk/>
            <pc:sldMk cId="989682668" sldId="267"/>
            <ac:spMk id="256" creationId="{9CEFCBC2-6F82-4011-8D8D-90F43DCB1DAF}"/>
          </ac:spMkLst>
        </pc:spChg>
        <pc:spChg chg="add del">
          <ac:chgData name="Vidhi Chetankumar MODI77" userId="739dd479-f9a6-4cde-97cb-b986940b3184" providerId="ADAL" clId="{8E62F4F0-71EE-4DEA-A10E-2F71BDA8F373}" dt="2022-05-09T23:03:54.750" v="238" actId="26606"/>
          <ac:spMkLst>
            <pc:docMk/>
            <pc:sldMk cId="989682668" sldId="267"/>
            <ac:spMk id="257" creationId="{2E9DED9E-DE30-402A-B9D1-AC3C24025AD4}"/>
          </ac:spMkLst>
        </pc:spChg>
        <pc:spChg chg="add del">
          <ac:chgData name="Vidhi Chetankumar MODI77" userId="739dd479-f9a6-4cde-97cb-b986940b3184" providerId="ADAL" clId="{8E62F4F0-71EE-4DEA-A10E-2F71BDA8F373}" dt="2022-05-09T23:03:54.750" v="238" actId="26606"/>
          <ac:spMkLst>
            <pc:docMk/>
            <pc:sldMk cId="989682668" sldId="267"/>
            <ac:spMk id="258" creationId="{5CCB7C65-BA06-49C5-8D3C-51F97B409D65}"/>
          </ac:spMkLst>
        </pc:spChg>
        <pc:spChg chg="add del">
          <ac:chgData name="Vidhi Chetankumar MODI77" userId="739dd479-f9a6-4cde-97cb-b986940b3184" providerId="ADAL" clId="{8E62F4F0-71EE-4DEA-A10E-2F71BDA8F373}" dt="2022-05-09T23:06:21.959" v="302" actId="26606"/>
          <ac:spMkLst>
            <pc:docMk/>
            <pc:sldMk cId="989682668" sldId="267"/>
            <ac:spMk id="259" creationId="{65219498-D544-41AC-98FE-8F956EF66A62}"/>
          </ac:spMkLst>
        </pc:spChg>
        <pc:spChg chg="add del">
          <ac:chgData name="Vidhi Chetankumar MODI77" userId="739dd479-f9a6-4cde-97cb-b986940b3184" providerId="ADAL" clId="{8E62F4F0-71EE-4DEA-A10E-2F71BDA8F373}" dt="2022-05-09T23:04:01.453" v="240" actId="26606"/>
          <ac:spMkLst>
            <pc:docMk/>
            <pc:sldMk cId="989682668" sldId="267"/>
            <ac:spMk id="260" creationId="{E49CC64F-7275-4E33-961B-0C5CDC439875}"/>
          </ac:spMkLst>
        </pc:spChg>
        <pc:spChg chg="add del">
          <ac:chgData name="Vidhi Chetankumar MODI77" userId="739dd479-f9a6-4cde-97cb-b986940b3184" providerId="ADAL" clId="{8E62F4F0-71EE-4DEA-A10E-2F71BDA8F373}" dt="2022-05-09T23:06:21.959" v="302" actId="26606"/>
          <ac:spMkLst>
            <pc:docMk/>
            <pc:sldMk cId="989682668" sldId="267"/>
            <ac:spMk id="261" creationId="{F500DBFC-17A9-4E0A-AEE2-A49F9AEEF0FD}"/>
          </ac:spMkLst>
        </pc:spChg>
        <pc:spChg chg="add del">
          <ac:chgData name="Vidhi Chetankumar MODI77" userId="739dd479-f9a6-4cde-97cb-b986940b3184" providerId="ADAL" clId="{8E62F4F0-71EE-4DEA-A10E-2F71BDA8F373}" dt="2022-05-09T23:04:34.784" v="255" actId="26606"/>
          <ac:spMkLst>
            <pc:docMk/>
            <pc:sldMk cId="989682668" sldId="267"/>
            <ac:spMk id="262" creationId="{04A130CA-991E-4C92-A494-EB7D8666EFED}"/>
          </ac:spMkLst>
        </pc:spChg>
        <pc:spChg chg="add del">
          <ac:chgData name="Vidhi Chetankumar MODI77" userId="739dd479-f9a6-4cde-97cb-b986940b3184" providerId="ADAL" clId="{8E62F4F0-71EE-4DEA-A10E-2F71BDA8F373}" dt="2022-05-09T23:04:34.784" v="255" actId="26606"/>
          <ac:spMkLst>
            <pc:docMk/>
            <pc:sldMk cId="989682668" sldId="267"/>
            <ac:spMk id="263" creationId="{FC3C749F-9A26-4B1E-BC2E-572D03DF9593}"/>
          </ac:spMkLst>
        </pc:spChg>
        <pc:spChg chg="add del">
          <ac:chgData name="Vidhi Chetankumar MODI77" userId="739dd479-f9a6-4cde-97cb-b986940b3184" providerId="ADAL" clId="{8E62F4F0-71EE-4DEA-A10E-2F71BDA8F373}" dt="2022-05-09T23:04:34.784" v="255" actId="26606"/>
          <ac:spMkLst>
            <pc:docMk/>
            <pc:sldMk cId="989682668" sldId="267"/>
            <ac:spMk id="264" creationId="{F98D51C6-1188-49B8-B829-31D2C2813F10}"/>
          </ac:spMkLst>
        </pc:spChg>
        <pc:spChg chg="add del">
          <ac:chgData name="Vidhi Chetankumar MODI77" userId="739dd479-f9a6-4cde-97cb-b986940b3184" providerId="ADAL" clId="{8E62F4F0-71EE-4DEA-A10E-2F71BDA8F373}" dt="2022-05-09T23:04:34.784" v="255" actId="26606"/>
          <ac:spMkLst>
            <pc:docMk/>
            <pc:sldMk cId="989682668" sldId="267"/>
            <ac:spMk id="265" creationId="{456BA586-8922-4113-BD35-BBF1EB1A1F42}"/>
          </ac:spMkLst>
        </pc:spChg>
        <pc:spChg chg="add del">
          <ac:chgData name="Vidhi Chetankumar MODI77" userId="739dd479-f9a6-4cde-97cb-b986940b3184" providerId="ADAL" clId="{8E62F4F0-71EE-4DEA-A10E-2F71BDA8F373}" dt="2022-05-09T23:04:34.784" v="255" actId="26606"/>
          <ac:spMkLst>
            <pc:docMk/>
            <pc:sldMk cId="989682668" sldId="267"/>
            <ac:spMk id="266" creationId="{B497CCB5-5FC2-473C-AFCC-2430CEF1DF71}"/>
          </ac:spMkLst>
        </pc:spChg>
        <pc:spChg chg="add del">
          <ac:chgData name="Vidhi Chetankumar MODI77" userId="739dd479-f9a6-4cde-97cb-b986940b3184" providerId="ADAL" clId="{8E62F4F0-71EE-4DEA-A10E-2F71BDA8F373}" dt="2022-05-09T23:04:34.784" v="255" actId="26606"/>
          <ac:spMkLst>
            <pc:docMk/>
            <pc:sldMk cId="989682668" sldId="267"/>
            <ac:spMk id="267" creationId="{599C8C75-BFDF-44E7-A028-EEB5EDD58817}"/>
          </ac:spMkLst>
        </pc:spChg>
        <pc:spChg chg="add del">
          <ac:chgData name="Vidhi Chetankumar MODI77" userId="739dd479-f9a6-4cde-97cb-b986940b3184" providerId="ADAL" clId="{8E62F4F0-71EE-4DEA-A10E-2F71BDA8F373}" dt="2022-05-09T23:04:34.474" v="254" actId="26606"/>
          <ac:spMkLst>
            <pc:docMk/>
            <pc:sldMk cId="989682668" sldId="267"/>
            <ac:spMk id="269" creationId="{23D09407-53BC-485E-B4CE-BC5E4FC4B25B}"/>
          </ac:spMkLst>
        </pc:spChg>
        <pc:spChg chg="add del">
          <ac:chgData name="Vidhi Chetankumar MODI77" userId="739dd479-f9a6-4cde-97cb-b986940b3184" providerId="ADAL" clId="{8E62F4F0-71EE-4DEA-A10E-2F71BDA8F373}" dt="2022-05-09T23:04:34.474" v="254" actId="26606"/>
          <ac:spMkLst>
            <pc:docMk/>
            <pc:sldMk cId="989682668" sldId="267"/>
            <ac:spMk id="270" creationId="{921DB988-49FC-4608-B0A2-E2F3A4019041}"/>
          </ac:spMkLst>
        </pc:spChg>
        <pc:spChg chg="add del">
          <ac:chgData name="Vidhi Chetankumar MODI77" userId="739dd479-f9a6-4cde-97cb-b986940b3184" providerId="ADAL" clId="{8E62F4F0-71EE-4DEA-A10E-2F71BDA8F373}" dt="2022-05-09T23:08:39.506" v="332" actId="26606"/>
          <ac:spMkLst>
            <pc:docMk/>
            <pc:sldMk cId="989682668" sldId="267"/>
            <ac:spMk id="271" creationId="{BAD76F3E-3A97-486B-B402-44400A8B9173}"/>
          </ac:spMkLst>
        </pc:spChg>
        <pc:spChg chg="add del">
          <ac:chgData name="Vidhi Chetankumar MODI77" userId="739dd479-f9a6-4cde-97cb-b986940b3184" providerId="ADAL" clId="{8E62F4F0-71EE-4DEA-A10E-2F71BDA8F373}" dt="2022-05-09T23:08:39.506" v="332" actId="26606"/>
          <ac:spMkLst>
            <pc:docMk/>
            <pc:sldMk cId="989682668" sldId="267"/>
            <ac:spMk id="272" creationId="{391F6B52-91F4-4AEB-B6DB-29FEBCF28C8B}"/>
          </ac:spMkLst>
        </pc:spChg>
        <pc:spChg chg="add del">
          <ac:chgData name="Vidhi Chetankumar MODI77" userId="739dd479-f9a6-4cde-97cb-b986940b3184" providerId="ADAL" clId="{8E62F4F0-71EE-4DEA-A10E-2F71BDA8F373}" dt="2022-05-09T23:08:39.506" v="332" actId="26606"/>
          <ac:spMkLst>
            <pc:docMk/>
            <pc:sldMk cId="989682668" sldId="267"/>
            <ac:spMk id="273" creationId="{2CD6F061-7C53-44F4-9794-953DB70A451B}"/>
          </ac:spMkLst>
        </pc:spChg>
        <pc:spChg chg="add del">
          <ac:chgData name="Vidhi Chetankumar MODI77" userId="739dd479-f9a6-4cde-97cb-b986940b3184" providerId="ADAL" clId="{8E62F4F0-71EE-4DEA-A10E-2F71BDA8F373}" dt="2022-05-09T23:06:31.850" v="306" actId="26606"/>
          <ac:spMkLst>
            <pc:docMk/>
            <pc:sldMk cId="989682668" sldId="267"/>
            <ac:spMk id="276" creationId="{A8DB9CD9-59B1-4D73-BC4C-98796A48EF9B}"/>
          </ac:spMkLst>
        </pc:spChg>
        <pc:spChg chg="add del">
          <ac:chgData name="Vidhi Chetankumar MODI77" userId="739dd479-f9a6-4cde-97cb-b986940b3184" providerId="ADAL" clId="{8E62F4F0-71EE-4DEA-A10E-2F71BDA8F373}" dt="2022-05-09T23:06:31.850" v="306" actId="26606"/>
          <ac:spMkLst>
            <pc:docMk/>
            <pc:sldMk cId="989682668" sldId="267"/>
            <ac:spMk id="277" creationId="{8874A6A9-41FF-4E33-AFA8-F9F81436A59E}"/>
          </ac:spMkLst>
        </pc:spChg>
        <pc:spChg chg="add del">
          <ac:chgData name="Vidhi Chetankumar MODI77" userId="739dd479-f9a6-4cde-97cb-b986940b3184" providerId="ADAL" clId="{8E62F4F0-71EE-4DEA-A10E-2F71BDA8F373}" dt="2022-05-09T23:10:06.061" v="351" actId="26606"/>
          <ac:spMkLst>
            <pc:docMk/>
            <pc:sldMk cId="989682668" sldId="267"/>
            <ac:spMk id="279" creationId="{0671A8AE-40A1-4631-A6B8-581AFF065482}"/>
          </ac:spMkLst>
        </pc:spChg>
        <pc:spChg chg="add del">
          <ac:chgData name="Vidhi Chetankumar MODI77" userId="739dd479-f9a6-4cde-97cb-b986940b3184" providerId="ADAL" clId="{8E62F4F0-71EE-4DEA-A10E-2F71BDA8F373}" dt="2022-05-09T23:10:06.061" v="351" actId="26606"/>
          <ac:spMkLst>
            <pc:docMk/>
            <pc:sldMk cId="989682668" sldId="267"/>
            <ac:spMk id="281" creationId="{AB58EF07-17C2-48CF-ABB0-EEF1F17CB8F0}"/>
          </ac:spMkLst>
        </pc:spChg>
        <pc:spChg chg="add del">
          <ac:chgData name="Vidhi Chetankumar MODI77" userId="739dd479-f9a6-4cde-97cb-b986940b3184" providerId="ADAL" clId="{8E62F4F0-71EE-4DEA-A10E-2F71BDA8F373}" dt="2022-05-09T23:10:06.061" v="351" actId="26606"/>
          <ac:spMkLst>
            <pc:docMk/>
            <pc:sldMk cId="989682668" sldId="267"/>
            <ac:spMk id="282" creationId="{AF2F604E-43BE-4DC3-B983-E071523364F8}"/>
          </ac:spMkLst>
        </pc:spChg>
        <pc:spChg chg="add del">
          <ac:chgData name="Vidhi Chetankumar MODI77" userId="739dd479-f9a6-4cde-97cb-b986940b3184" providerId="ADAL" clId="{8E62F4F0-71EE-4DEA-A10E-2F71BDA8F373}" dt="2022-05-09T23:08:52.179" v="338" actId="26606"/>
          <ac:spMkLst>
            <pc:docMk/>
            <pc:sldMk cId="989682668" sldId="267"/>
            <ac:spMk id="284" creationId="{5A59F003-E00A-43F9-91DC-CC54E3B87466}"/>
          </ac:spMkLst>
        </pc:spChg>
        <pc:spChg chg="add del">
          <ac:chgData name="Vidhi Chetankumar MODI77" userId="739dd479-f9a6-4cde-97cb-b986940b3184" providerId="ADAL" clId="{8E62F4F0-71EE-4DEA-A10E-2F71BDA8F373}" dt="2022-05-09T23:08:52.179" v="338" actId="26606"/>
          <ac:spMkLst>
            <pc:docMk/>
            <pc:sldMk cId="989682668" sldId="267"/>
            <ac:spMk id="285" creationId="{D74A4382-E3AD-430A-9A1F-DFA3E0E77A7D}"/>
          </ac:spMkLst>
        </pc:spChg>
        <pc:spChg chg="add del">
          <ac:chgData name="Vidhi Chetankumar MODI77" userId="739dd479-f9a6-4cde-97cb-b986940b3184" providerId="ADAL" clId="{8E62F4F0-71EE-4DEA-A10E-2F71BDA8F373}" dt="2022-05-09T23:06:36.353" v="308" actId="26606"/>
          <ac:spMkLst>
            <pc:docMk/>
            <pc:sldMk cId="989682668" sldId="267"/>
            <ac:spMk id="286" creationId="{5A292AEA-2528-46C0-B426-95822B6141FB}"/>
          </ac:spMkLst>
        </pc:spChg>
        <pc:spChg chg="add del">
          <ac:chgData name="Vidhi Chetankumar MODI77" userId="739dd479-f9a6-4cde-97cb-b986940b3184" providerId="ADAL" clId="{8E62F4F0-71EE-4DEA-A10E-2F71BDA8F373}" dt="2022-05-09T23:06:36.353" v="308" actId="26606"/>
          <ac:spMkLst>
            <pc:docMk/>
            <pc:sldMk cId="989682668" sldId="267"/>
            <ac:spMk id="287" creationId="{D8B7B198-E4DF-43CD-AD8C-199884323745}"/>
          </ac:spMkLst>
        </pc:spChg>
        <pc:spChg chg="add del">
          <ac:chgData name="Vidhi Chetankumar MODI77" userId="739dd479-f9a6-4cde-97cb-b986940b3184" providerId="ADAL" clId="{8E62F4F0-71EE-4DEA-A10E-2F71BDA8F373}" dt="2022-05-09T23:06:36.353" v="308" actId="26606"/>
          <ac:spMkLst>
            <pc:docMk/>
            <pc:sldMk cId="989682668" sldId="267"/>
            <ac:spMk id="288" creationId="{2BE67753-EA0E-4819-8D22-0B6600CF7231}"/>
          </ac:spMkLst>
        </pc:spChg>
        <pc:spChg chg="add del">
          <ac:chgData name="Vidhi Chetankumar MODI77" userId="739dd479-f9a6-4cde-97cb-b986940b3184" providerId="ADAL" clId="{8E62F4F0-71EE-4DEA-A10E-2F71BDA8F373}" dt="2022-05-09T23:08:52.179" v="338" actId="26606"/>
          <ac:spMkLst>
            <pc:docMk/>
            <pc:sldMk cId="989682668" sldId="267"/>
            <ac:spMk id="290" creationId="{79F40191-0F44-4FD1-82CC-ACB507C14BE6}"/>
          </ac:spMkLst>
        </pc:spChg>
        <pc:spChg chg="add del">
          <ac:chgData name="Vidhi Chetankumar MODI77" userId="739dd479-f9a6-4cde-97cb-b986940b3184" providerId="ADAL" clId="{8E62F4F0-71EE-4DEA-A10E-2F71BDA8F373}" dt="2022-05-09T23:09:04.319" v="340" actId="26606"/>
          <ac:spMkLst>
            <pc:docMk/>
            <pc:sldMk cId="989682668" sldId="267"/>
            <ac:spMk id="291" creationId="{D928DD85-BB99-450D-A702-2683E0296282}"/>
          </ac:spMkLst>
        </pc:spChg>
        <pc:spChg chg="add del">
          <ac:chgData name="Vidhi Chetankumar MODI77" userId="739dd479-f9a6-4cde-97cb-b986940b3184" providerId="ADAL" clId="{8E62F4F0-71EE-4DEA-A10E-2F71BDA8F373}" dt="2022-05-09T23:09:04.319" v="340" actId="26606"/>
          <ac:spMkLst>
            <pc:docMk/>
            <pc:sldMk cId="989682668" sldId="267"/>
            <ac:spMk id="292" creationId="{240E5BD2-4019-4012-A1AA-628900E659E9}"/>
          </ac:spMkLst>
        </pc:spChg>
        <pc:spChg chg="add del">
          <ac:chgData name="Vidhi Chetankumar MODI77" userId="739dd479-f9a6-4cde-97cb-b986940b3184" providerId="ADAL" clId="{8E62F4F0-71EE-4DEA-A10E-2F71BDA8F373}" dt="2022-05-09T23:09:16.163" v="342" actId="26606"/>
          <ac:spMkLst>
            <pc:docMk/>
            <pc:sldMk cId="989682668" sldId="267"/>
            <ac:spMk id="294" creationId="{22A397E7-BF60-45B2-84C7-B074B76C37A7}"/>
          </ac:spMkLst>
        </pc:spChg>
        <pc:spChg chg="add del">
          <ac:chgData name="Vidhi Chetankumar MODI77" userId="739dd479-f9a6-4cde-97cb-b986940b3184" providerId="ADAL" clId="{8E62F4F0-71EE-4DEA-A10E-2F71BDA8F373}" dt="2022-05-09T23:09:16.163" v="342" actId="26606"/>
          <ac:spMkLst>
            <pc:docMk/>
            <pc:sldMk cId="989682668" sldId="267"/>
            <ac:spMk id="295" creationId="{890DEF05-784E-4B61-89E4-04C4ECF4E5A0}"/>
          </ac:spMkLst>
        </pc:spChg>
        <pc:spChg chg="add del">
          <ac:chgData name="Vidhi Chetankumar MODI77" userId="739dd479-f9a6-4cde-97cb-b986940b3184" providerId="ADAL" clId="{8E62F4F0-71EE-4DEA-A10E-2F71BDA8F373}" dt="2022-05-09T23:09:22.923" v="344" actId="26606"/>
          <ac:spMkLst>
            <pc:docMk/>
            <pc:sldMk cId="989682668" sldId="267"/>
            <ac:spMk id="299" creationId="{FB5B0058-AF13-4859-B429-4EDDE2A26F7F}"/>
          </ac:spMkLst>
        </pc:spChg>
        <pc:spChg chg="add del">
          <ac:chgData name="Vidhi Chetankumar MODI77" userId="739dd479-f9a6-4cde-97cb-b986940b3184" providerId="ADAL" clId="{8E62F4F0-71EE-4DEA-A10E-2F71BDA8F373}" dt="2022-05-09T23:09:22.923" v="344" actId="26606"/>
          <ac:spMkLst>
            <pc:docMk/>
            <pc:sldMk cId="989682668" sldId="267"/>
            <ac:spMk id="300" creationId="{D84C2E9E-0B5D-4B5F-9A1F-70EBDCE39034}"/>
          </ac:spMkLst>
        </pc:spChg>
        <pc:spChg chg="add del">
          <ac:chgData name="Vidhi Chetankumar MODI77" userId="739dd479-f9a6-4cde-97cb-b986940b3184" providerId="ADAL" clId="{8E62F4F0-71EE-4DEA-A10E-2F71BDA8F373}" dt="2022-05-09T23:09:26.899" v="346" actId="26606"/>
          <ac:spMkLst>
            <pc:docMk/>
            <pc:sldMk cId="989682668" sldId="267"/>
            <ac:spMk id="302" creationId="{8A95209C-5275-4E15-8EA7-7F42980ABF2D}"/>
          </ac:spMkLst>
        </pc:spChg>
        <pc:spChg chg="add del">
          <ac:chgData name="Vidhi Chetankumar MODI77" userId="739dd479-f9a6-4cde-97cb-b986940b3184" providerId="ADAL" clId="{8E62F4F0-71EE-4DEA-A10E-2F71BDA8F373}" dt="2022-05-09T23:09:26.899" v="346" actId="26606"/>
          <ac:spMkLst>
            <pc:docMk/>
            <pc:sldMk cId="989682668" sldId="267"/>
            <ac:spMk id="303" creationId="{4F2ED431-E304-4FF0-9F4E-032783C9D612}"/>
          </ac:spMkLst>
        </pc:spChg>
        <pc:spChg chg="add del">
          <ac:chgData name="Vidhi Chetankumar MODI77" userId="739dd479-f9a6-4cde-97cb-b986940b3184" providerId="ADAL" clId="{8E62F4F0-71EE-4DEA-A10E-2F71BDA8F373}" dt="2022-05-09T23:09:26.899" v="346" actId="26606"/>
          <ac:spMkLst>
            <pc:docMk/>
            <pc:sldMk cId="989682668" sldId="267"/>
            <ac:spMk id="304" creationId="{4E87FCFB-2CCE-460D-B3DD-557C8BD1B94A}"/>
          </ac:spMkLst>
        </pc:spChg>
        <pc:spChg chg="add del">
          <ac:chgData name="Vidhi Chetankumar MODI77" userId="739dd479-f9a6-4cde-97cb-b986940b3184" providerId="ADAL" clId="{8E62F4F0-71EE-4DEA-A10E-2F71BDA8F373}" dt="2022-05-09T23:06:49.720" v="310" actId="26606"/>
          <ac:spMkLst>
            <pc:docMk/>
            <pc:sldMk cId="989682668" sldId="267"/>
            <ac:spMk id="306" creationId="{1EADCAF8-8823-4E89-8612-21029831A4B2}"/>
          </ac:spMkLst>
        </pc:spChg>
        <pc:spChg chg="add del">
          <ac:chgData name="Vidhi Chetankumar MODI77" userId="739dd479-f9a6-4cde-97cb-b986940b3184" providerId="ADAL" clId="{8E62F4F0-71EE-4DEA-A10E-2F71BDA8F373}" dt="2022-05-09T23:06:49.720" v="310" actId="26606"/>
          <ac:spMkLst>
            <pc:docMk/>
            <pc:sldMk cId="989682668" sldId="267"/>
            <ac:spMk id="307" creationId="{28CA07B2-0819-4B62-9425-7A52BBDD7070}"/>
          </ac:spMkLst>
        </pc:spChg>
        <pc:spChg chg="add del">
          <ac:chgData name="Vidhi Chetankumar MODI77" userId="739dd479-f9a6-4cde-97cb-b986940b3184" providerId="ADAL" clId="{8E62F4F0-71EE-4DEA-A10E-2F71BDA8F373}" dt="2022-05-09T23:09:55.234" v="348" actId="26606"/>
          <ac:spMkLst>
            <pc:docMk/>
            <pc:sldMk cId="989682668" sldId="267"/>
            <ac:spMk id="309" creationId="{5964CBE2-084A-47DF-A704-CF5F6217B569}"/>
          </ac:spMkLst>
        </pc:spChg>
        <pc:spChg chg="add del">
          <ac:chgData name="Vidhi Chetankumar MODI77" userId="739dd479-f9a6-4cde-97cb-b986940b3184" providerId="ADAL" clId="{8E62F4F0-71EE-4DEA-A10E-2F71BDA8F373}" dt="2022-05-09T23:09:55.234" v="348" actId="26606"/>
          <ac:spMkLst>
            <pc:docMk/>
            <pc:sldMk cId="989682668" sldId="267"/>
            <ac:spMk id="310" creationId="{686A5CBB-E03B-4019-8BCD-78975D39E48C}"/>
          </ac:spMkLst>
        </pc:spChg>
        <pc:spChg chg="add del">
          <ac:chgData name="Vidhi Chetankumar MODI77" userId="739dd479-f9a6-4cde-97cb-b986940b3184" providerId="ADAL" clId="{8E62F4F0-71EE-4DEA-A10E-2F71BDA8F373}" dt="2022-05-09T23:09:55.234" v="348" actId="26606"/>
          <ac:spMkLst>
            <pc:docMk/>
            <pc:sldMk cId="989682668" sldId="267"/>
            <ac:spMk id="311" creationId="{94993204-9792-4E61-A83C-73D4379E2B1C}"/>
          </ac:spMkLst>
        </pc:spChg>
        <pc:spChg chg="add del">
          <ac:chgData name="Vidhi Chetankumar MODI77" userId="739dd479-f9a6-4cde-97cb-b986940b3184" providerId="ADAL" clId="{8E62F4F0-71EE-4DEA-A10E-2F71BDA8F373}" dt="2022-05-09T23:10:06.055" v="350" actId="26606"/>
          <ac:spMkLst>
            <pc:docMk/>
            <pc:sldMk cId="989682668" sldId="267"/>
            <ac:spMk id="313" creationId="{9915BED5-3D25-417C-9CFB-CA4D1EB7D56C}"/>
          </ac:spMkLst>
        </pc:spChg>
        <pc:spChg chg="add del">
          <ac:chgData name="Vidhi Chetankumar MODI77" userId="739dd479-f9a6-4cde-97cb-b986940b3184" providerId="ADAL" clId="{8E62F4F0-71EE-4DEA-A10E-2F71BDA8F373}" dt="2022-05-09T23:10:06.055" v="350" actId="26606"/>
          <ac:spMkLst>
            <pc:docMk/>
            <pc:sldMk cId="989682668" sldId="267"/>
            <ac:spMk id="314" creationId="{FCC2E6F9-9013-4FCB-ABDB-F4D956B4659E}"/>
          </ac:spMkLst>
        </pc:spChg>
        <pc:spChg chg="add del">
          <ac:chgData name="Vidhi Chetankumar MODI77" userId="739dd479-f9a6-4cde-97cb-b986940b3184" providerId="ADAL" clId="{8E62F4F0-71EE-4DEA-A10E-2F71BDA8F373}" dt="2022-05-09T23:10:06.055" v="350" actId="26606"/>
          <ac:spMkLst>
            <pc:docMk/>
            <pc:sldMk cId="989682668" sldId="267"/>
            <ac:spMk id="315" creationId="{DDD926EC-6F88-4D89-9AED-1C4C1AC00E22}"/>
          </ac:spMkLst>
        </pc:spChg>
        <pc:spChg chg="add del">
          <ac:chgData name="Vidhi Chetankumar MODI77" userId="739dd479-f9a6-4cde-97cb-b986940b3184" providerId="ADAL" clId="{8E62F4F0-71EE-4DEA-A10E-2F71BDA8F373}" dt="2022-05-09T23:08:18.211" v="330" actId="26606"/>
          <ac:spMkLst>
            <pc:docMk/>
            <pc:sldMk cId="989682668" sldId="267"/>
            <ac:spMk id="316" creationId="{D660E354-01D0-4D36-9100-7D4CEDE99C5F}"/>
          </ac:spMkLst>
        </pc:spChg>
        <pc:spChg chg="add del">
          <ac:chgData name="Vidhi Chetankumar MODI77" userId="739dd479-f9a6-4cde-97cb-b986940b3184" providerId="ADAL" clId="{8E62F4F0-71EE-4DEA-A10E-2F71BDA8F373}" dt="2022-05-09T23:08:18.211" v="330" actId="26606"/>
          <ac:spMkLst>
            <pc:docMk/>
            <pc:sldMk cId="989682668" sldId="267"/>
            <ac:spMk id="318" creationId="{0AA667F3-87CE-43FD-822D-9CE3C90F8418}"/>
          </ac:spMkLst>
        </pc:spChg>
        <pc:spChg chg="add del">
          <ac:chgData name="Vidhi Chetankumar MODI77" userId="739dd479-f9a6-4cde-97cb-b986940b3184" providerId="ADAL" clId="{8E62F4F0-71EE-4DEA-A10E-2F71BDA8F373}" dt="2022-05-09T23:08:01.151" v="328" actId="26606"/>
          <ac:spMkLst>
            <pc:docMk/>
            <pc:sldMk cId="989682668" sldId="267"/>
            <ac:spMk id="320" creationId="{E91DC736-0EF8-4F87-9146-EBF1D2EE4D3D}"/>
          </ac:spMkLst>
        </pc:spChg>
        <pc:spChg chg="add del">
          <ac:chgData name="Vidhi Chetankumar MODI77" userId="739dd479-f9a6-4cde-97cb-b986940b3184" providerId="ADAL" clId="{8E62F4F0-71EE-4DEA-A10E-2F71BDA8F373}" dt="2022-05-09T23:08:01.151" v="328" actId="26606"/>
          <ac:spMkLst>
            <pc:docMk/>
            <pc:sldMk cId="989682668" sldId="267"/>
            <ac:spMk id="321" creationId="{08C9B587-E65E-4B52-B37C-ABEBB6E87928}"/>
          </ac:spMkLst>
        </pc:spChg>
        <pc:spChg chg="add del">
          <ac:chgData name="Vidhi Chetankumar MODI77" userId="739dd479-f9a6-4cde-97cb-b986940b3184" providerId="ADAL" clId="{8E62F4F0-71EE-4DEA-A10E-2F71BDA8F373}" dt="2022-05-09T23:07:34.943" v="318" actId="26606"/>
          <ac:spMkLst>
            <pc:docMk/>
            <pc:sldMk cId="989682668" sldId="267"/>
            <ac:spMk id="323" creationId="{DCF1FFC3-D020-43C3-8B93-EF6BEFC46DD6}"/>
          </ac:spMkLst>
        </pc:spChg>
        <pc:spChg chg="add del">
          <ac:chgData name="Vidhi Chetankumar MODI77" userId="739dd479-f9a6-4cde-97cb-b986940b3184" providerId="ADAL" clId="{8E62F4F0-71EE-4DEA-A10E-2F71BDA8F373}" dt="2022-05-09T23:07:54.880" v="322" actId="26606"/>
          <ac:spMkLst>
            <pc:docMk/>
            <pc:sldMk cId="989682668" sldId="267"/>
            <ac:spMk id="325" creationId="{E91DC736-0EF8-4F87-9146-EBF1D2EE4D3D}"/>
          </ac:spMkLst>
        </pc:spChg>
        <pc:spChg chg="add del">
          <ac:chgData name="Vidhi Chetankumar MODI77" userId="739dd479-f9a6-4cde-97cb-b986940b3184" providerId="ADAL" clId="{8E62F4F0-71EE-4DEA-A10E-2F71BDA8F373}" dt="2022-05-09T23:07:54.880" v="322" actId="26606"/>
          <ac:spMkLst>
            <pc:docMk/>
            <pc:sldMk cId="989682668" sldId="267"/>
            <ac:spMk id="326" creationId="{097CD68E-23E3-4007-8847-CD0944C4F7BE}"/>
          </ac:spMkLst>
        </pc:spChg>
        <pc:spChg chg="add del">
          <ac:chgData name="Vidhi Chetankumar MODI77" userId="739dd479-f9a6-4cde-97cb-b986940b3184" providerId="ADAL" clId="{8E62F4F0-71EE-4DEA-A10E-2F71BDA8F373}" dt="2022-05-09T23:07:54.880" v="322" actId="26606"/>
          <ac:spMkLst>
            <pc:docMk/>
            <pc:sldMk cId="989682668" sldId="267"/>
            <ac:spMk id="327" creationId="{AF2F604E-43BE-4DC3-B983-E071523364F8}"/>
          </ac:spMkLst>
        </pc:spChg>
        <pc:spChg chg="add del">
          <ac:chgData name="Vidhi Chetankumar MODI77" userId="739dd479-f9a6-4cde-97cb-b986940b3184" providerId="ADAL" clId="{8E62F4F0-71EE-4DEA-A10E-2F71BDA8F373}" dt="2022-05-09T23:07:54.880" v="322" actId="26606"/>
          <ac:spMkLst>
            <pc:docMk/>
            <pc:sldMk cId="989682668" sldId="267"/>
            <ac:spMk id="328" creationId="{08C9B587-E65E-4B52-B37C-ABEBB6E87928}"/>
          </ac:spMkLst>
        </pc:spChg>
        <pc:spChg chg="add del">
          <ac:chgData name="Vidhi Chetankumar MODI77" userId="739dd479-f9a6-4cde-97cb-b986940b3184" providerId="ADAL" clId="{8E62F4F0-71EE-4DEA-A10E-2F71BDA8F373}" dt="2022-05-09T23:07:59.920" v="326" actId="26606"/>
          <ac:spMkLst>
            <pc:docMk/>
            <pc:sldMk cId="989682668" sldId="267"/>
            <ac:spMk id="330" creationId="{06DA9DF9-31F7-4056-B42E-878CC92417B8}"/>
          </ac:spMkLst>
        </pc:spChg>
        <pc:spChg chg="add del">
          <ac:chgData name="Vidhi Chetankumar MODI77" userId="739dd479-f9a6-4cde-97cb-b986940b3184" providerId="ADAL" clId="{8E62F4F0-71EE-4DEA-A10E-2F71BDA8F373}" dt="2022-05-09T23:10:06.055" v="350" actId="26606"/>
          <ac:spMkLst>
            <pc:docMk/>
            <pc:sldMk cId="989682668" sldId="267"/>
            <ac:spMk id="341" creationId="{A210685A-6235-45A7-850D-A6F555466EF7}"/>
          </ac:spMkLst>
        </pc:spChg>
        <pc:spChg chg="add del">
          <ac:chgData name="Vidhi Chetankumar MODI77" userId="739dd479-f9a6-4cde-97cb-b986940b3184" providerId="ADAL" clId="{8E62F4F0-71EE-4DEA-A10E-2F71BDA8F373}" dt="2022-05-09T23:13:54.525" v="390" actId="26606"/>
          <ac:spMkLst>
            <pc:docMk/>
            <pc:sldMk cId="989682668" sldId="267"/>
            <ac:spMk id="385" creationId="{0671A8AE-40A1-4631-A6B8-581AFF065482}"/>
          </ac:spMkLst>
        </pc:spChg>
        <pc:spChg chg="add del">
          <ac:chgData name="Vidhi Chetankumar MODI77" userId="739dd479-f9a6-4cde-97cb-b986940b3184" providerId="ADAL" clId="{8E62F4F0-71EE-4DEA-A10E-2F71BDA8F373}" dt="2022-05-09T23:13:54.525" v="390" actId="26606"/>
          <ac:spMkLst>
            <pc:docMk/>
            <pc:sldMk cId="989682668" sldId="267"/>
            <ac:spMk id="386" creationId="{AB58EF07-17C2-48CF-ABB0-EEF1F17CB8F0}"/>
          </ac:spMkLst>
        </pc:spChg>
        <pc:spChg chg="add del">
          <ac:chgData name="Vidhi Chetankumar MODI77" userId="739dd479-f9a6-4cde-97cb-b986940b3184" providerId="ADAL" clId="{8E62F4F0-71EE-4DEA-A10E-2F71BDA8F373}" dt="2022-05-09T23:13:54.525" v="390" actId="26606"/>
          <ac:spMkLst>
            <pc:docMk/>
            <pc:sldMk cId="989682668" sldId="267"/>
            <ac:spMk id="387" creationId="{AF2F604E-43BE-4DC3-B983-E071523364F8}"/>
          </ac:spMkLst>
        </pc:spChg>
        <pc:spChg chg="add del">
          <ac:chgData name="Vidhi Chetankumar MODI77" userId="739dd479-f9a6-4cde-97cb-b986940b3184" providerId="ADAL" clId="{8E62F4F0-71EE-4DEA-A10E-2F71BDA8F373}" dt="2022-05-09T23:13:54.525" v="390" actId="26606"/>
          <ac:spMkLst>
            <pc:docMk/>
            <pc:sldMk cId="989682668" sldId="267"/>
            <ac:spMk id="388" creationId="{08C9B587-E65E-4B52-B37C-ABEBB6E87928}"/>
          </ac:spMkLst>
        </pc:spChg>
        <pc:spChg chg="add del">
          <ac:chgData name="Vidhi Chetankumar MODI77" userId="739dd479-f9a6-4cde-97cb-b986940b3184" providerId="ADAL" clId="{8E62F4F0-71EE-4DEA-A10E-2F71BDA8F373}" dt="2022-05-09T23:12:09.371" v="384" actId="26606"/>
          <ac:spMkLst>
            <pc:docMk/>
            <pc:sldMk cId="989682668" sldId="267"/>
            <ac:spMk id="390" creationId="{1ACA2EA0-FFD3-42EC-9406-B595015ED96E}"/>
          </ac:spMkLst>
        </pc:spChg>
        <pc:spChg chg="add del">
          <ac:chgData name="Vidhi Chetankumar MODI77" userId="739dd479-f9a6-4cde-97cb-b986940b3184" providerId="ADAL" clId="{8E62F4F0-71EE-4DEA-A10E-2F71BDA8F373}" dt="2022-05-09T23:12:09.371" v="384" actId="26606"/>
          <ac:spMkLst>
            <pc:docMk/>
            <pc:sldMk cId="989682668" sldId="267"/>
            <ac:spMk id="391" creationId="{D5288BCE-665C-472A-8C43-664BCFA31E43}"/>
          </ac:spMkLst>
        </pc:spChg>
        <pc:spChg chg="add del">
          <ac:chgData name="Vidhi Chetankumar MODI77" userId="739dd479-f9a6-4cde-97cb-b986940b3184" providerId="ADAL" clId="{8E62F4F0-71EE-4DEA-A10E-2F71BDA8F373}" dt="2022-05-09T23:12:09.371" v="384" actId="26606"/>
          <ac:spMkLst>
            <pc:docMk/>
            <pc:sldMk cId="989682668" sldId="267"/>
            <ac:spMk id="392" creationId="{46C57131-53A7-4C1A-BEA8-25F06A06AD29}"/>
          </ac:spMkLst>
        </pc:spChg>
        <pc:spChg chg="add del">
          <ac:chgData name="Vidhi Chetankumar MODI77" userId="739dd479-f9a6-4cde-97cb-b986940b3184" providerId="ADAL" clId="{8E62F4F0-71EE-4DEA-A10E-2F71BDA8F373}" dt="2022-05-09T23:13:47.097" v="387" actId="26606"/>
          <ac:spMkLst>
            <pc:docMk/>
            <pc:sldMk cId="989682668" sldId="267"/>
            <ac:spMk id="393" creationId="{D928DD85-BB99-450D-A702-2683E0296282}"/>
          </ac:spMkLst>
        </pc:spChg>
        <pc:spChg chg="add del">
          <ac:chgData name="Vidhi Chetankumar MODI77" userId="739dd479-f9a6-4cde-97cb-b986940b3184" providerId="ADAL" clId="{8E62F4F0-71EE-4DEA-A10E-2F71BDA8F373}" dt="2022-05-09T23:10:44.190" v="357" actId="26606"/>
          <ac:spMkLst>
            <pc:docMk/>
            <pc:sldMk cId="989682668" sldId="267"/>
            <ac:spMk id="394" creationId="{73BCEA90-F7D5-4EC1-9BE2-5A49A20F4B1D}"/>
          </ac:spMkLst>
        </pc:spChg>
        <pc:spChg chg="add del">
          <ac:chgData name="Vidhi Chetankumar MODI77" userId="739dd479-f9a6-4cde-97cb-b986940b3184" providerId="ADAL" clId="{8E62F4F0-71EE-4DEA-A10E-2F71BDA8F373}" dt="2022-05-09T23:10:44.190" v="357" actId="26606"/>
          <ac:spMkLst>
            <pc:docMk/>
            <pc:sldMk cId="989682668" sldId="267"/>
            <ac:spMk id="395" creationId="{9848F91B-FA65-4A06-A177-8CCF7EBC8631}"/>
          </ac:spMkLst>
        </pc:spChg>
        <pc:spChg chg="add del">
          <ac:chgData name="Vidhi Chetankumar MODI77" userId="739dd479-f9a6-4cde-97cb-b986940b3184" providerId="ADAL" clId="{8E62F4F0-71EE-4DEA-A10E-2F71BDA8F373}" dt="2022-05-09T23:10:44.190" v="357" actId="26606"/>
          <ac:spMkLst>
            <pc:docMk/>
            <pc:sldMk cId="989682668" sldId="267"/>
            <ac:spMk id="396" creationId="{2CF7CF5F-D747-47B3-80B1-8392750446C6}"/>
          </ac:spMkLst>
        </pc:spChg>
        <pc:spChg chg="add del">
          <ac:chgData name="Vidhi Chetankumar MODI77" userId="739dd479-f9a6-4cde-97cb-b986940b3184" providerId="ADAL" clId="{8E62F4F0-71EE-4DEA-A10E-2F71BDA8F373}" dt="2022-05-09T23:10:44.190" v="357" actId="26606"/>
          <ac:spMkLst>
            <pc:docMk/>
            <pc:sldMk cId="989682668" sldId="267"/>
            <ac:spMk id="397" creationId="{820B6604-1FF9-43F5-AC47-3D41CB2F563B}"/>
          </ac:spMkLst>
        </pc:spChg>
        <pc:spChg chg="add del">
          <ac:chgData name="Vidhi Chetankumar MODI77" userId="739dd479-f9a6-4cde-97cb-b986940b3184" providerId="ADAL" clId="{8E62F4F0-71EE-4DEA-A10E-2F71BDA8F373}" dt="2022-05-09T23:10:44.190" v="357" actId="26606"/>
          <ac:spMkLst>
            <pc:docMk/>
            <pc:sldMk cId="989682668" sldId="267"/>
            <ac:spMk id="398" creationId="{D98779F6-5395-4B82-BDCB-4ADF6A5BB9E5}"/>
          </ac:spMkLst>
        </pc:spChg>
        <pc:spChg chg="add del">
          <ac:chgData name="Vidhi Chetankumar MODI77" userId="739dd479-f9a6-4cde-97cb-b986940b3184" providerId="ADAL" clId="{8E62F4F0-71EE-4DEA-A10E-2F71BDA8F373}" dt="2022-05-09T23:10:44.190" v="357" actId="26606"/>
          <ac:spMkLst>
            <pc:docMk/>
            <pc:sldMk cId="989682668" sldId="267"/>
            <ac:spMk id="399" creationId="{CE1108CD-786E-4304-9504-9C5AD64829D2}"/>
          </ac:spMkLst>
        </pc:spChg>
        <pc:spChg chg="add del">
          <ac:chgData name="Vidhi Chetankumar MODI77" userId="739dd479-f9a6-4cde-97cb-b986940b3184" providerId="ADAL" clId="{8E62F4F0-71EE-4DEA-A10E-2F71BDA8F373}" dt="2022-05-09T23:10:44.190" v="357" actId="26606"/>
          <ac:spMkLst>
            <pc:docMk/>
            <pc:sldMk cId="989682668" sldId="267"/>
            <ac:spMk id="400" creationId="{C70191CD-D48F-4F7A-8077-0380603A29E2}"/>
          </ac:spMkLst>
        </pc:spChg>
        <pc:spChg chg="add del">
          <ac:chgData name="Vidhi Chetankumar MODI77" userId="739dd479-f9a6-4cde-97cb-b986940b3184" providerId="ADAL" clId="{8E62F4F0-71EE-4DEA-A10E-2F71BDA8F373}" dt="2022-05-09T23:13:47.097" v="387" actId="26606"/>
          <ac:spMkLst>
            <pc:docMk/>
            <pc:sldMk cId="989682668" sldId="267"/>
            <ac:spMk id="401" creationId="{240E5BD2-4019-4012-A1AA-628900E659E9}"/>
          </ac:spMkLst>
        </pc:spChg>
        <pc:spChg chg="add del">
          <ac:chgData name="Vidhi Chetankumar MODI77" userId="739dd479-f9a6-4cde-97cb-b986940b3184" providerId="ADAL" clId="{8E62F4F0-71EE-4DEA-A10E-2F71BDA8F373}" dt="2022-05-09T23:10:50.178" v="359" actId="26606"/>
          <ac:spMkLst>
            <pc:docMk/>
            <pc:sldMk cId="989682668" sldId="267"/>
            <ac:spMk id="402" creationId="{FB5B0058-AF13-4859-B429-4EDDE2A26F7F}"/>
          </ac:spMkLst>
        </pc:spChg>
        <pc:spChg chg="add del">
          <ac:chgData name="Vidhi Chetankumar MODI77" userId="739dd479-f9a6-4cde-97cb-b986940b3184" providerId="ADAL" clId="{8E62F4F0-71EE-4DEA-A10E-2F71BDA8F373}" dt="2022-05-09T23:10:50.178" v="359" actId="26606"/>
          <ac:spMkLst>
            <pc:docMk/>
            <pc:sldMk cId="989682668" sldId="267"/>
            <ac:spMk id="403" creationId="{D84C2E9E-0B5D-4B5F-9A1F-70EBDCE39034}"/>
          </ac:spMkLst>
        </pc:spChg>
        <pc:spChg chg="add del">
          <ac:chgData name="Vidhi Chetankumar MODI77" userId="739dd479-f9a6-4cde-97cb-b986940b3184" providerId="ADAL" clId="{8E62F4F0-71EE-4DEA-A10E-2F71BDA8F373}" dt="2022-05-09T23:13:54.521" v="389" actId="26606"/>
          <ac:spMkLst>
            <pc:docMk/>
            <pc:sldMk cId="989682668" sldId="267"/>
            <ac:spMk id="404" creationId="{6B3BAD04-E614-4C16-8360-019FCF0045AC}"/>
          </ac:spMkLst>
        </pc:spChg>
        <pc:spChg chg="add del">
          <ac:chgData name="Vidhi Chetankumar MODI77" userId="739dd479-f9a6-4cde-97cb-b986940b3184" providerId="ADAL" clId="{8E62F4F0-71EE-4DEA-A10E-2F71BDA8F373}" dt="2022-05-09T23:10:52.280" v="361" actId="26606"/>
          <ac:spMkLst>
            <pc:docMk/>
            <pc:sldMk cId="989682668" sldId="267"/>
            <ac:spMk id="405" creationId="{B0354608-2C0B-45C8-8C8B-8E3ED2EF58E4}"/>
          </ac:spMkLst>
        </pc:spChg>
        <pc:spChg chg="add del">
          <ac:chgData name="Vidhi Chetankumar MODI77" userId="739dd479-f9a6-4cde-97cb-b986940b3184" providerId="ADAL" clId="{8E62F4F0-71EE-4DEA-A10E-2F71BDA8F373}" dt="2022-05-09T23:10:52.280" v="361" actId="26606"/>
          <ac:spMkLst>
            <pc:docMk/>
            <pc:sldMk cId="989682668" sldId="267"/>
            <ac:spMk id="406" creationId="{A69EB637-CEDE-43AD-8B65-DDD63C08FB34}"/>
          </ac:spMkLst>
        </pc:spChg>
        <pc:spChg chg="add del">
          <ac:chgData name="Vidhi Chetankumar MODI77" userId="739dd479-f9a6-4cde-97cb-b986940b3184" providerId="ADAL" clId="{8E62F4F0-71EE-4DEA-A10E-2F71BDA8F373}" dt="2022-05-09T23:10:52.280" v="361" actId="26606"/>
          <ac:spMkLst>
            <pc:docMk/>
            <pc:sldMk cId="989682668" sldId="267"/>
            <ac:spMk id="407" creationId="{CDD7DB09-290B-4A1F-BFC1-51ED7C978ED6}"/>
          </ac:spMkLst>
        </pc:spChg>
        <pc:spChg chg="add del">
          <ac:chgData name="Vidhi Chetankumar MODI77" userId="739dd479-f9a6-4cde-97cb-b986940b3184" providerId="ADAL" clId="{8E62F4F0-71EE-4DEA-A10E-2F71BDA8F373}" dt="2022-05-09T23:10:52.280" v="361" actId="26606"/>
          <ac:spMkLst>
            <pc:docMk/>
            <pc:sldMk cId="989682668" sldId="267"/>
            <ac:spMk id="408" creationId="{B0FAED46-1BF7-48DB-980D-571CD2A30DC4}"/>
          </ac:spMkLst>
        </pc:spChg>
        <pc:spChg chg="add">
          <ac:chgData name="Vidhi Chetankumar MODI77" userId="739dd479-f9a6-4cde-97cb-b986940b3184" providerId="ADAL" clId="{8E62F4F0-71EE-4DEA-A10E-2F71BDA8F373}" dt="2022-05-09T23:13:54.525" v="390" actId="26606"/>
          <ac:spMkLst>
            <pc:docMk/>
            <pc:sldMk cId="989682668" sldId="267"/>
            <ac:spMk id="409" creationId="{E91DC736-0EF8-4F87-9146-EBF1D2EE4D3D}"/>
          </ac:spMkLst>
        </pc:spChg>
        <pc:spChg chg="add del">
          <ac:chgData name="Vidhi Chetankumar MODI77" userId="739dd479-f9a6-4cde-97cb-b986940b3184" providerId="ADAL" clId="{8E62F4F0-71EE-4DEA-A10E-2F71BDA8F373}" dt="2022-05-09T23:10:55.722" v="363" actId="26606"/>
          <ac:spMkLst>
            <pc:docMk/>
            <pc:sldMk cId="989682668" sldId="267"/>
            <ac:spMk id="410" creationId="{FB5B0058-AF13-4859-B429-4EDDE2A26F7F}"/>
          </ac:spMkLst>
        </pc:spChg>
        <pc:spChg chg="add del">
          <ac:chgData name="Vidhi Chetankumar MODI77" userId="739dd479-f9a6-4cde-97cb-b986940b3184" providerId="ADAL" clId="{8E62F4F0-71EE-4DEA-A10E-2F71BDA8F373}" dt="2022-05-09T23:10:55.722" v="363" actId="26606"/>
          <ac:spMkLst>
            <pc:docMk/>
            <pc:sldMk cId="989682668" sldId="267"/>
            <ac:spMk id="412" creationId="{A4A161CC-6DC5-4863-B213-94529D6E06D7}"/>
          </ac:spMkLst>
        </pc:spChg>
        <pc:spChg chg="add">
          <ac:chgData name="Vidhi Chetankumar MODI77" userId="739dd479-f9a6-4cde-97cb-b986940b3184" providerId="ADAL" clId="{8E62F4F0-71EE-4DEA-A10E-2F71BDA8F373}" dt="2022-05-09T23:13:54.525" v="390" actId="26606"/>
          <ac:spMkLst>
            <pc:docMk/>
            <pc:sldMk cId="989682668" sldId="267"/>
            <ac:spMk id="413" creationId="{097CD68E-23E3-4007-8847-CD0944C4F7BE}"/>
          </ac:spMkLst>
        </pc:spChg>
        <pc:spChg chg="add del">
          <ac:chgData name="Vidhi Chetankumar MODI77" userId="739dd479-f9a6-4cde-97cb-b986940b3184" providerId="ADAL" clId="{8E62F4F0-71EE-4DEA-A10E-2F71BDA8F373}" dt="2022-05-09T23:11:03.534" v="365" actId="26606"/>
          <ac:spMkLst>
            <pc:docMk/>
            <pc:sldMk cId="989682668" sldId="267"/>
            <ac:spMk id="414" creationId="{06DA9DF9-31F7-4056-B42E-878CC92417B8}"/>
          </ac:spMkLst>
        </pc:spChg>
        <pc:spChg chg="add">
          <ac:chgData name="Vidhi Chetankumar MODI77" userId="739dd479-f9a6-4cde-97cb-b986940b3184" providerId="ADAL" clId="{8E62F4F0-71EE-4DEA-A10E-2F71BDA8F373}" dt="2022-05-09T23:13:54.525" v="390" actId="26606"/>
          <ac:spMkLst>
            <pc:docMk/>
            <pc:sldMk cId="989682668" sldId="267"/>
            <ac:spMk id="415" creationId="{AF2F604E-43BE-4DC3-B983-E071523364F8}"/>
          </ac:spMkLst>
        </pc:spChg>
        <pc:spChg chg="add del">
          <ac:chgData name="Vidhi Chetankumar MODI77" userId="739dd479-f9a6-4cde-97cb-b986940b3184" providerId="ADAL" clId="{8E62F4F0-71EE-4DEA-A10E-2F71BDA8F373}" dt="2022-05-09T23:11:07.549" v="367" actId="26606"/>
          <ac:spMkLst>
            <pc:docMk/>
            <pc:sldMk cId="989682668" sldId="267"/>
            <ac:spMk id="416" creationId="{6B3BAD04-E614-4C16-8360-019FCF0045AC}"/>
          </ac:spMkLst>
        </pc:spChg>
        <pc:spChg chg="add">
          <ac:chgData name="Vidhi Chetankumar MODI77" userId="739dd479-f9a6-4cde-97cb-b986940b3184" providerId="ADAL" clId="{8E62F4F0-71EE-4DEA-A10E-2F71BDA8F373}" dt="2022-05-09T23:13:54.525" v="390" actId="26606"/>
          <ac:spMkLst>
            <pc:docMk/>
            <pc:sldMk cId="989682668" sldId="267"/>
            <ac:spMk id="417" creationId="{08C9B587-E65E-4B52-B37C-ABEBB6E87928}"/>
          </ac:spMkLst>
        </pc:spChg>
        <pc:spChg chg="add del">
          <ac:chgData name="Vidhi Chetankumar MODI77" userId="739dd479-f9a6-4cde-97cb-b986940b3184" providerId="ADAL" clId="{8E62F4F0-71EE-4DEA-A10E-2F71BDA8F373}" dt="2022-05-09T23:11:14.421" v="369" actId="26606"/>
          <ac:spMkLst>
            <pc:docMk/>
            <pc:sldMk cId="989682668" sldId="267"/>
            <ac:spMk id="418" creationId="{D38A241E-0395-41E5-8607-BAA2799A4374}"/>
          </ac:spMkLst>
        </pc:spChg>
        <pc:spChg chg="add del">
          <ac:chgData name="Vidhi Chetankumar MODI77" userId="739dd479-f9a6-4cde-97cb-b986940b3184" providerId="ADAL" clId="{8E62F4F0-71EE-4DEA-A10E-2F71BDA8F373}" dt="2022-05-09T23:11:16.597" v="371" actId="26606"/>
          <ac:spMkLst>
            <pc:docMk/>
            <pc:sldMk cId="989682668" sldId="267"/>
            <ac:spMk id="421" creationId="{55666830-9A19-4E01-8505-D6C7F9AC5665}"/>
          </ac:spMkLst>
        </pc:spChg>
        <pc:spChg chg="add del">
          <ac:chgData name="Vidhi Chetankumar MODI77" userId="739dd479-f9a6-4cde-97cb-b986940b3184" providerId="ADAL" clId="{8E62F4F0-71EE-4DEA-A10E-2F71BDA8F373}" dt="2022-05-09T23:11:16.597" v="371" actId="26606"/>
          <ac:spMkLst>
            <pc:docMk/>
            <pc:sldMk cId="989682668" sldId="267"/>
            <ac:spMk id="422" creationId="{AE9FC877-7FB6-4D22-9988-35420644E202}"/>
          </ac:spMkLst>
        </pc:spChg>
        <pc:spChg chg="add del">
          <ac:chgData name="Vidhi Chetankumar MODI77" userId="739dd479-f9a6-4cde-97cb-b986940b3184" providerId="ADAL" clId="{8E62F4F0-71EE-4DEA-A10E-2F71BDA8F373}" dt="2022-05-09T23:11:16.597" v="371" actId="26606"/>
          <ac:spMkLst>
            <pc:docMk/>
            <pc:sldMk cId="989682668" sldId="267"/>
            <ac:spMk id="423" creationId="{E41809D1-F12E-46BB-B804-5F209D325E8B}"/>
          </ac:spMkLst>
        </pc:spChg>
        <pc:spChg chg="add del">
          <ac:chgData name="Vidhi Chetankumar MODI77" userId="739dd479-f9a6-4cde-97cb-b986940b3184" providerId="ADAL" clId="{8E62F4F0-71EE-4DEA-A10E-2F71BDA8F373}" dt="2022-05-09T23:11:16.597" v="371" actId="26606"/>
          <ac:spMkLst>
            <pc:docMk/>
            <pc:sldMk cId="989682668" sldId="267"/>
            <ac:spMk id="424" creationId="{AF2F604E-43BE-4DC3-B983-E071523364F8}"/>
          </ac:spMkLst>
        </pc:spChg>
        <pc:spChg chg="add del">
          <ac:chgData name="Vidhi Chetankumar MODI77" userId="739dd479-f9a6-4cde-97cb-b986940b3184" providerId="ADAL" clId="{8E62F4F0-71EE-4DEA-A10E-2F71BDA8F373}" dt="2022-05-09T23:11:16.597" v="371" actId="26606"/>
          <ac:spMkLst>
            <pc:docMk/>
            <pc:sldMk cId="989682668" sldId="267"/>
            <ac:spMk id="425" creationId="{08C9B587-E65E-4B52-B37C-ABEBB6E87928}"/>
          </ac:spMkLst>
        </pc:spChg>
        <pc:spChg chg="add del">
          <ac:chgData name="Vidhi Chetankumar MODI77" userId="739dd479-f9a6-4cde-97cb-b986940b3184" providerId="ADAL" clId="{8E62F4F0-71EE-4DEA-A10E-2F71BDA8F373}" dt="2022-05-09T23:12:04.252" v="383" actId="26606"/>
          <ac:spMkLst>
            <pc:docMk/>
            <pc:sldMk cId="989682668" sldId="267"/>
            <ac:spMk id="427" creationId="{5EB73228-F09B-409F-9EC1-7E853C4F5B43}"/>
          </ac:spMkLst>
        </pc:spChg>
        <pc:spChg chg="add del">
          <ac:chgData name="Vidhi Chetankumar MODI77" userId="739dd479-f9a6-4cde-97cb-b986940b3184" providerId="ADAL" clId="{8E62F4F0-71EE-4DEA-A10E-2F71BDA8F373}" dt="2022-05-09T23:12:04.252" v="383" actId="26606"/>
          <ac:spMkLst>
            <pc:docMk/>
            <pc:sldMk cId="989682668" sldId="267"/>
            <ac:spMk id="428" creationId="{3150A4AE-7BE7-480D-BD8C-3951E6479910}"/>
          </ac:spMkLst>
        </pc:spChg>
        <pc:grpChg chg="add del">
          <ac:chgData name="Vidhi Chetankumar MODI77" userId="739dd479-f9a6-4cde-97cb-b986940b3184" providerId="ADAL" clId="{8E62F4F0-71EE-4DEA-A10E-2F71BDA8F373}" dt="2022-05-09T22:52:57.069" v="60" actId="26606"/>
          <ac:grpSpMkLst>
            <pc:docMk/>
            <pc:sldMk cId="989682668" sldId="267"/>
            <ac:grpSpMk id="37" creationId="{18999293-B054-4B57-A26F-D04C2BB11338}"/>
          </ac:grpSpMkLst>
        </pc:grpChg>
        <pc:grpChg chg="add del">
          <ac:chgData name="Vidhi Chetankumar MODI77" userId="739dd479-f9a6-4cde-97cb-b986940b3184" providerId="ADAL" clId="{8E62F4F0-71EE-4DEA-A10E-2F71BDA8F373}" dt="2022-05-09T22:52:57.069" v="60" actId="26606"/>
          <ac:grpSpMkLst>
            <pc:docMk/>
            <pc:sldMk cId="989682668" sldId="267"/>
            <ac:grpSpMk id="40" creationId="{761945C4-D997-42F3-B59A-984CF0066715}"/>
          </ac:grpSpMkLst>
        </pc:grpChg>
        <pc:grpChg chg="add del">
          <ac:chgData name="Vidhi Chetankumar MODI77" userId="739dd479-f9a6-4cde-97cb-b986940b3184" providerId="ADAL" clId="{8E62F4F0-71EE-4DEA-A10E-2F71BDA8F373}" dt="2022-05-09T22:53:09.626" v="64" actId="26606"/>
          <ac:grpSpMkLst>
            <pc:docMk/>
            <pc:sldMk cId="989682668" sldId="267"/>
            <ac:grpSpMk id="53" creationId="{A2812508-238C-4BCD-BDD3-25C99C5CA233}"/>
          </ac:grpSpMkLst>
        </pc:grpChg>
        <pc:grpChg chg="add del">
          <ac:chgData name="Vidhi Chetankumar MODI77" userId="739dd479-f9a6-4cde-97cb-b986940b3184" providerId="ADAL" clId="{8E62F4F0-71EE-4DEA-A10E-2F71BDA8F373}" dt="2022-05-09T22:53:09.626" v="64" actId="26606"/>
          <ac:grpSpMkLst>
            <pc:docMk/>
            <pc:sldMk cId="989682668" sldId="267"/>
            <ac:grpSpMk id="55" creationId="{43F5E015-E085-4624-B431-B42414448684}"/>
          </ac:grpSpMkLst>
        </pc:grpChg>
        <pc:grpChg chg="add del">
          <ac:chgData name="Vidhi Chetankumar MODI77" userId="739dd479-f9a6-4cde-97cb-b986940b3184" providerId="ADAL" clId="{8E62F4F0-71EE-4DEA-A10E-2F71BDA8F373}" dt="2022-05-09T22:53:16.720" v="66" actId="26606"/>
          <ac:grpSpMkLst>
            <pc:docMk/>
            <pc:sldMk cId="989682668" sldId="267"/>
            <ac:grpSpMk id="61" creationId="{97264A61-6AE3-4DC0-A455-5EDC604E394D}"/>
          </ac:grpSpMkLst>
        </pc:grpChg>
        <pc:grpChg chg="add del">
          <ac:chgData name="Vidhi Chetankumar MODI77" userId="739dd479-f9a6-4cde-97cb-b986940b3184" providerId="ADAL" clId="{8E62F4F0-71EE-4DEA-A10E-2F71BDA8F373}" dt="2022-05-09T22:53:16.720" v="66" actId="26606"/>
          <ac:grpSpMkLst>
            <pc:docMk/>
            <pc:sldMk cId="989682668" sldId="267"/>
            <ac:grpSpMk id="63" creationId="{D691EE10-D5F3-48FA-BE55-F24A0BE59EF6}"/>
          </ac:grpSpMkLst>
        </pc:grpChg>
        <pc:grpChg chg="add del">
          <ac:chgData name="Vidhi Chetankumar MODI77" userId="739dd479-f9a6-4cde-97cb-b986940b3184" providerId="ADAL" clId="{8E62F4F0-71EE-4DEA-A10E-2F71BDA8F373}" dt="2022-05-09T22:53:16.720" v="66" actId="26606"/>
          <ac:grpSpMkLst>
            <pc:docMk/>
            <pc:sldMk cId="989682668" sldId="267"/>
            <ac:grpSpMk id="65" creationId="{43F5E015-E085-4624-B431-B42414448684}"/>
          </ac:grpSpMkLst>
        </pc:grpChg>
        <pc:grpChg chg="add del">
          <ac:chgData name="Vidhi Chetankumar MODI77" userId="739dd479-f9a6-4cde-97cb-b986940b3184" providerId="ADAL" clId="{8E62F4F0-71EE-4DEA-A10E-2F71BDA8F373}" dt="2022-05-09T22:53:18.692" v="68" actId="26606"/>
          <ac:grpSpMkLst>
            <pc:docMk/>
            <pc:sldMk cId="989682668" sldId="267"/>
            <ac:grpSpMk id="75" creationId="{3FA1AD64-F15F-417D-956C-B2C211FC905E}"/>
          </ac:grpSpMkLst>
        </pc:grpChg>
        <pc:grpChg chg="add del">
          <ac:chgData name="Vidhi Chetankumar MODI77" userId="739dd479-f9a6-4cde-97cb-b986940b3184" providerId="ADAL" clId="{8E62F4F0-71EE-4DEA-A10E-2F71BDA8F373}" dt="2022-05-09T22:53:18.692" v="68" actId="26606"/>
          <ac:grpSpMkLst>
            <pc:docMk/>
            <pc:sldMk cId="989682668" sldId="267"/>
            <ac:grpSpMk id="77" creationId="{43F5E015-E085-4624-B431-B42414448684}"/>
          </ac:grpSpMkLst>
        </pc:grpChg>
        <pc:grpChg chg="add del">
          <ac:chgData name="Vidhi Chetankumar MODI77" userId="739dd479-f9a6-4cde-97cb-b986940b3184" providerId="ADAL" clId="{8E62F4F0-71EE-4DEA-A10E-2F71BDA8F373}" dt="2022-05-09T22:54:31.852" v="81" actId="26606"/>
          <ac:grpSpMkLst>
            <pc:docMk/>
            <pc:sldMk cId="989682668" sldId="267"/>
            <ac:grpSpMk id="128" creationId="{69007781-1AEE-4FE2-8527-FF7B46F123F7}"/>
          </ac:grpSpMkLst>
        </pc:grpChg>
        <pc:grpChg chg="add del">
          <ac:chgData name="Vidhi Chetankumar MODI77" userId="739dd479-f9a6-4cde-97cb-b986940b3184" providerId="ADAL" clId="{8E62F4F0-71EE-4DEA-A10E-2F71BDA8F373}" dt="2022-05-09T23:04:34.474" v="254" actId="26606"/>
          <ac:grpSpMkLst>
            <pc:docMk/>
            <pc:sldMk cId="989682668" sldId="267"/>
            <ac:grpSpMk id="148" creationId="{E9B930FD-8671-4C4C-ADCF-73AC1D0CD417}"/>
          </ac:grpSpMkLst>
        </pc:grpChg>
        <pc:grpChg chg="add del">
          <ac:chgData name="Vidhi Chetankumar MODI77" userId="739dd479-f9a6-4cde-97cb-b986940b3184" providerId="ADAL" clId="{8E62F4F0-71EE-4DEA-A10E-2F71BDA8F373}" dt="2022-05-09T23:01:16.821" v="222" actId="26606"/>
          <ac:grpSpMkLst>
            <pc:docMk/>
            <pc:sldMk cId="989682668" sldId="267"/>
            <ac:grpSpMk id="227" creationId="{B2EBBF56-923D-48A7-9F8F-86E33CFA3EF9}"/>
          </ac:grpSpMkLst>
        </pc:grpChg>
        <pc:grpChg chg="add del">
          <ac:chgData name="Vidhi Chetankumar MODI77" userId="739dd479-f9a6-4cde-97cb-b986940b3184" providerId="ADAL" clId="{8E62F4F0-71EE-4DEA-A10E-2F71BDA8F373}" dt="2022-05-09T23:01:16.821" v="222" actId="26606"/>
          <ac:grpSpMkLst>
            <pc:docMk/>
            <pc:sldMk cId="989682668" sldId="267"/>
            <ac:grpSpMk id="231" creationId="{FB9739EB-7F66-433D-841F-AB3CD18700B7}"/>
          </ac:grpSpMkLst>
        </pc:grpChg>
        <pc:grpChg chg="add del">
          <ac:chgData name="Vidhi Chetankumar MODI77" userId="739dd479-f9a6-4cde-97cb-b986940b3184" providerId="ADAL" clId="{8E62F4F0-71EE-4DEA-A10E-2F71BDA8F373}" dt="2022-05-09T23:06:21.959" v="302" actId="26606"/>
          <ac:grpSpMkLst>
            <pc:docMk/>
            <pc:sldMk cId="989682668" sldId="267"/>
            <ac:grpSpMk id="268" creationId="{D74613BB-817C-4C4F-8A24-4936F2F064C0}"/>
          </ac:grpSpMkLst>
        </pc:grpChg>
        <pc:grpChg chg="add del">
          <ac:chgData name="Vidhi Chetankumar MODI77" userId="739dd479-f9a6-4cde-97cb-b986940b3184" providerId="ADAL" clId="{8E62F4F0-71EE-4DEA-A10E-2F71BDA8F373}" dt="2022-05-09T23:04:34.474" v="254" actId="26606"/>
          <ac:grpSpMkLst>
            <pc:docMk/>
            <pc:sldMk cId="989682668" sldId="267"/>
            <ac:grpSpMk id="275" creationId="{383C2651-AE0C-4AE4-8725-E2F9414FE219}"/>
          </ac:grpSpMkLst>
        </pc:grpChg>
        <pc:grpChg chg="add del">
          <ac:chgData name="Vidhi Chetankumar MODI77" userId="739dd479-f9a6-4cde-97cb-b986940b3184" providerId="ADAL" clId="{8E62F4F0-71EE-4DEA-A10E-2F71BDA8F373}" dt="2022-05-09T23:06:31.850" v="306" actId="26606"/>
          <ac:grpSpMkLst>
            <pc:docMk/>
            <pc:sldMk cId="989682668" sldId="267"/>
            <ac:grpSpMk id="278" creationId="{721D730E-1F97-4071-B143-B05E6D2599BC}"/>
          </ac:grpSpMkLst>
        </pc:grpChg>
        <pc:grpChg chg="add del">
          <ac:chgData name="Vidhi Chetankumar MODI77" userId="739dd479-f9a6-4cde-97cb-b986940b3184" providerId="ADAL" clId="{8E62F4F0-71EE-4DEA-A10E-2F71BDA8F373}" dt="2022-05-09T23:06:36.353" v="308" actId="26606"/>
          <ac:grpSpMkLst>
            <pc:docMk/>
            <pc:sldMk cId="989682668" sldId="267"/>
            <ac:grpSpMk id="289" creationId="{D76D63AC-0421-45EC-B383-E79A61A78C6B}"/>
          </ac:grpSpMkLst>
        </pc:grpChg>
        <pc:grpChg chg="add del">
          <ac:chgData name="Vidhi Chetankumar MODI77" userId="739dd479-f9a6-4cde-97cb-b986940b3184" providerId="ADAL" clId="{8E62F4F0-71EE-4DEA-A10E-2F71BDA8F373}" dt="2022-05-09T23:06:36.353" v="308" actId="26606"/>
          <ac:grpSpMkLst>
            <pc:docMk/>
            <pc:sldMk cId="989682668" sldId="267"/>
            <ac:grpSpMk id="296" creationId="{87F87F1B-42BA-4AC7-A4E2-41544DDB2CE3}"/>
          </ac:grpSpMkLst>
        </pc:grpChg>
        <pc:grpChg chg="add del">
          <ac:chgData name="Vidhi Chetankumar MODI77" userId="739dd479-f9a6-4cde-97cb-b986940b3184" providerId="ADAL" clId="{8E62F4F0-71EE-4DEA-A10E-2F71BDA8F373}" dt="2022-05-09T23:06:36.353" v="308" actId="26606"/>
          <ac:grpSpMkLst>
            <pc:docMk/>
            <pc:sldMk cId="989682668" sldId="267"/>
            <ac:grpSpMk id="301" creationId="{967346A5-7569-4F15-AB5D-BE3DADF192C0}"/>
          </ac:grpSpMkLst>
        </pc:grpChg>
        <pc:grpChg chg="add del">
          <ac:chgData name="Vidhi Chetankumar MODI77" userId="739dd479-f9a6-4cde-97cb-b986940b3184" providerId="ADAL" clId="{8E62F4F0-71EE-4DEA-A10E-2F71BDA8F373}" dt="2022-05-09T23:06:49.720" v="310" actId="26606"/>
          <ac:grpSpMkLst>
            <pc:docMk/>
            <pc:sldMk cId="989682668" sldId="267"/>
            <ac:grpSpMk id="308" creationId="{DA02BEE4-A5D4-40AF-882D-49D34B086FFF}"/>
          </ac:grpSpMkLst>
        </pc:grpChg>
        <pc:grpChg chg="add del">
          <ac:chgData name="Vidhi Chetankumar MODI77" userId="739dd479-f9a6-4cde-97cb-b986940b3184" providerId="ADAL" clId="{8E62F4F0-71EE-4DEA-A10E-2F71BDA8F373}" dt="2022-05-09T23:10:06.055" v="350" actId="26606"/>
          <ac:grpSpMkLst>
            <pc:docMk/>
            <pc:sldMk cId="989682668" sldId="267"/>
            <ac:grpSpMk id="319" creationId="{E8E72F1F-4759-4431-98D2-C7D0FFB0137C}"/>
          </ac:grpSpMkLst>
        </pc:grpChg>
        <pc:grpChg chg="add del">
          <ac:chgData name="Vidhi Chetankumar MODI77" userId="739dd479-f9a6-4cde-97cb-b986940b3184" providerId="ADAL" clId="{8E62F4F0-71EE-4DEA-A10E-2F71BDA8F373}" dt="2022-05-09T23:10:06.055" v="350" actId="26606"/>
          <ac:grpSpMkLst>
            <pc:docMk/>
            <pc:sldMk cId="989682668" sldId="267"/>
            <ac:grpSpMk id="342" creationId="{3EB7AFC0-76BC-4CF7-A7D3-6732F9D78A39}"/>
          </ac:grpSpMkLst>
        </pc:grpChg>
        <pc:picChg chg="add del">
          <ac:chgData name="Vidhi Chetankumar MODI77" userId="739dd479-f9a6-4cde-97cb-b986940b3184" providerId="ADAL" clId="{8E62F4F0-71EE-4DEA-A10E-2F71BDA8F373}" dt="2022-05-09T23:05:29.463" v="261" actId="26606"/>
          <ac:picMkLst>
            <pc:docMk/>
            <pc:sldMk cId="989682668" sldId="267"/>
            <ac:picMk id="78" creationId="{754F02D2-7CB4-87D8-C6E9-5B41717F25FC}"/>
          </ac:picMkLst>
        </pc:picChg>
        <pc:picChg chg="add del">
          <ac:chgData name="Vidhi Chetankumar MODI77" userId="739dd479-f9a6-4cde-97cb-b986940b3184" providerId="ADAL" clId="{8E62F4F0-71EE-4DEA-A10E-2F71BDA8F373}" dt="2022-05-09T22:57:31.382" v="178" actId="26606"/>
          <ac:picMkLst>
            <pc:docMk/>
            <pc:sldMk cId="989682668" sldId="267"/>
            <ac:picMk id="140" creationId="{20A1334A-2B8D-6EB1-5B62-5AC43AAD549A}"/>
          </ac:picMkLst>
        </pc:picChg>
        <pc:picChg chg="add del">
          <ac:chgData name="Vidhi Chetankumar MODI77" userId="739dd479-f9a6-4cde-97cb-b986940b3184" providerId="ADAL" clId="{8E62F4F0-71EE-4DEA-A10E-2F71BDA8F373}" dt="2022-05-09T22:58:36.533" v="198" actId="26606"/>
          <ac:picMkLst>
            <pc:docMk/>
            <pc:sldMk cId="989682668" sldId="267"/>
            <ac:picMk id="175" creationId="{40002659-E4AB-5142-B994-927FD1E3AD9C}"/>
          </ac:picMkLst>
        </pc:picChg>
        <pc:picChg chg="add del">
          <ac:chgData name="Vidhi Chetankumar MODI77" userId="739dd479-f9a6-4cde-97cb-b986940b3184" providerId="ADAL" clId="{8E62F4F0-71EE-4DEA-A10E-2F71BDA8F373}" dt="2022-05-09T22:59:13.281" v="208" actId="26606"/>
          <ac:picMkLst>
            <pc:docMk/>
            <pc:sldMk cId="989682668" sldId="267"/>
            <ac:picMk id="201" creationId="{8A2842C0-6210-4FDB-B1FF-C14C927377FB}"/>
          </ac:picMkLst>
        </pc:picChg>
        <pc:picChg chg="add del mod ord">
          <ac:chgData name="Vidhi Chetankumar MODI77" userId="739dd479-f9a6-4cde-97cb-b986940b3184" providerId="ADAL" clId="{8E62F4F0-71EE-4DEA-A10E-2F71BDA8F373}" dt="2022-05-09T23:04:36.538" v="257" actId="26606"/>
          <ac:picMkLst>
            <pc:docMk/>
            <pc:sldMk cId="989682668" sldId="267"/>
            <ac:picMk id="210" creationId="{40002659-E4AB-5142-B994-927FD1E3AD9C}"/>
          </ac:picMkLst>
        </pc:picChg>
        <pc:picChg chg="add del mod">
          <ac:chgData name="Vidhi Chetankumar MODI77" userId="739dd479-f9a6-4cde-97cb-b986940b3184" providerId="ADAL" clId="{8E62F4F0-71EE-4DEA-A10E-2F71BDA8F373}" dt="2022-05-09T23:05:45.317" v="267" actId="26606"/>
          <ac:picMkLst>
            <pc:docMk/>
            <pc:sldMk cId="989682668" sldId="267"/>
            <ac:picMk id="229" creationId="{9FF487EC-493C-AAE0-F72B-760FCCBEF1DF}"/>
          </ac:picMkLst>
        </pc:picChg>
        <pc:picChg chg="add del">
          <ac:chgData name="Vidhi Chetankumar MODI77" userId="739dd479-f9a6-4cde-97cb-b986940b3184" providerId="ADAL" clId="{8E62F4F0-71EE-4DEA-A10E-2F71BDA8F373}" dt="2022-05-09T23:06:14.219" v="300" actId="26606"/>
          <ac:picMkLst>
            <pc:docMk/>
            <pc:sldMk cId="989682668" sldId="267"/>
            <ac:picMk id="253" creationId="{DE379D9B-4466-4DA9-8CB0-D3239F870A40}"/>
          </ac:picMkLst>
        </pc:picChg>
        <pc:picChg chg="add del">
          <ac:chgData name="Vidhi Chetankumar MODI77" userId="739dd479-f9a6-4cde-97cb-b986940b3184" providerId="ADAL" clId="{8E62F4F0-71EE-4DEA-A10E-2F71BDA8F373}" dt="2022-05-09T23:06:21.959" v="302" actId="26606"/>
          <ac:picMkLst>
            <pc:docMk/>
            <pc:sldMk cId="989682668" sldId="267"/>
            <ac:picMk id="274" creationId="{BA8E6426-6789-6FF8-1776-5C41372D5E34}"/>
          </ac:picMkLst>
        </pc:picChg>
        <pc:picChg chg="add mod ord">
          <ac:chgData name="Vidhi Chetankumar MODI77" userId="739dd479-f9a6-4cde-97cb-b986940b3184" providerId="ADAL" clId="{8E62F4F0-71EE-4DEA-A10E-2F71BDA8F373}" dt="2022-05-09T23:24:51.295" v="488" actId="1076"/>
          <ac:picMkLst>
            <pc:docMk/>
            <pc:sldMk cId="989682668" sldId="267"/>
            <ac:picMk id="280" creationId="{8C638D66-FB7A-4522-B34F-9C14C4092D6B}"/>
          </ac:picMkLst>
        </pc:picChg>
        <pc:picChg chg="add del mod ord">
          <ac:chgData name="Vidhi Chetankumar MODI77" userId="739dd479-f9a6-4cde-97cb-b986940b3184" providerId="ADAL" clId="{8E62F4F0-71EE-4DEA-A10E-2F71BDA8F373}" dt="2022-05-09T23:08:18.211" v="330" actId="26606"/>
          <ac:picMkLst>
            <pc:docMk/>
            <pc:sldMk cId="989682668" sldId="267"/>
            <ac:picMk id="317" creationId="{11347377-94D6-F679-1E99-959FE4DE2589}"/>
          </ac:picMkLst>
        </pc:picChg>
        <pc:cxnChg chg="add del">
          <ac:chgData name="Vidhi Chetankumar MODI77" userId="739dd479-f9a6-4cde-97cb-b986940b3184" providerId="ADAL" clId="{8E62F4F0-71EE-4DEA-A10E-2F71BDA8F373}" dt="2022-05-09T22:58:36.533" v="198" actId="26606"/>
          <ac:cxnSpMkLst>
            <pc:docMk/>
            <pc:sldMk cId="989682668" sldId="267"/>
            <ac:cxnSpMk id="177" creationId="{BCDAEC91-5BCE-4B55-9CC0-43EF94CB734B}"/>
          </ac:cxnSpMkLst>
        </pc:cxnChg>
        <pc:cxnChg chg="add del">
          <ac:chgData name="Vidhi Chetankumar MODI77" userId="739dd479-f9a6-4cde-97cb-b986940b3184" providerId="ADAL" clId="{8E62F4F0-71EE-4DEA-A10E-2F71BDA8F373}" dt="2022-05-09T22:58:51.996" v="202" actId="26606"/>
          <ac:cxnSpMkLst>
            <pc:docMk/>
            <pc:sldMk cId="989682668" sldId="267"/>
            <ac:cxnSpMk id="187" creationId="{7AA55BF2-380C-4942-8AB1-55A6A52A35F8}"/>
          </ac:cxnSpMkLst>
        </pc:cxnChg>
        <pc:cxnChg chg="add del">
          <ac:chgData name="Vidhi Chetankumar MODI77" userId="739dd479-f9a6-4cde-97cb-b986940b3184" providerId="ADAL" clId="{8E62F4F0-71EE-4DEA-A10E-2F71BDA8F373}" dt="2022-05-09T22:58:56.603" v="204" actId="26606"/>
          <ac:cxnSpMkLst>
            <pc:docMk/>
            <pc:sldMk cId="989682668" sldId="267"/>
            <ac:cxnSpMk id="192" creationId="{F7C8EA93-3210-4C62-99E9-153C275E3A87}"/>
          </ac:cxnSpMkLst>
        </pc:cxnChg>
        <pc:cxnChg chg="add del">
          <ac:chgData name="Vidhi Chetankumar MODI77" userId="739dd479-f9a6-4cde-97cb-b986940b3184" providerId="ADAL" clId="{8E62F4F0-71EE-4DEA-A10E-2F71BDA8F373}" dt="2022-05-09T23:04:36.538" v="257" actId="26606"/>
          <ac:cxnSpMkLst>
            <pc:docMk/>
            <pc:sldMk cId="989682668" sldId="267"/>
            <ac:cxnSpMk id="212" creationId="{BCDAEC91-5BCE-4B55-9CC0-43EF94CB734B}"/>
          </ac:cxnSpMkLst>
        </pc:cxnChg>
        <pc:cxnChg chg="add del">
          <ac:chgData name="Vidhi Chetankumar MODI77" userId="739dd479-f9a6-4cde-97cb-b986940b3184" providerId="ADAL" clId="{8E62F4F0-71EE-4DEA-A10E-2F71BDA8F373}" dt="2022-05-09T23:05:45.317" v="267" actId="26606"/>
          <ac:cxnSpMkLst>
            <pc:docMk/>
            <pc:sldMk cId="989682668" sldId="267"/>
            <ac:cxnSpMk id="245" creationId="{BCDAEC91-5BCE-4B55-9CC0-43EF94CB734B}"/>
          </ac:cxnSpMkLst>
        </pc:cxnChg>
        <pc:cxnChg chg="add del">
          <ac:chgData name="Vidhi Chetankumar MODI77" userId="739dd479-f9a6-4cde-97cb-b986940b3184" providerId="ADAL" clId="{8E62F4F0-71EE-4DEA-A10E-2F71BDA8F373}" dt="2022-05-09T23:03:48.765" v="236" actId="26606"/>
          <ac:cxnSpMkLst>
            <pc:docMk/>
            <pc:sldMk cId="989682668" sldId="267"/>
            <ac:cxnSpMk id="252" creationId="{16FC4A39-71B0-433B-AB94-CBFFA0DF90DF}"/>
          </ac:cxnSpMkLst>
        </pc:cxnChg>
        <pc:cxnChg chg="add del">
          <ac:chgData name="Vidhi Chetankumar MODI77" userId="739dd479-f9a6-4cde-97cb-b986940b3184" providerId="ADAL" clId="{8E62F4F0-71EE-4DEA-A10E-2F71BDA8F373}" dt="2022-05-09T23:09:16.163" v="342" actId="26606"/>
          <ac:cxnSpMkLst>
            <pc:docMk/>
            <pc:sldMk cId="989682668" sldId="267"/>
            <ac:cxnSpMk id="297" creationId="{C41BAEC7-F7B0-4224-8B18-8F74B7D87F0B}"/>
          </ac:cxnSpMkLst>
        </pc:cxnChg>
        <pc:cxnChg chg="add del">
          <ac:chgData name="Vidhi Chetankumar MODI77" userId="739dd479-f9a6-4cde-97cb-b986940b3184" providerId="ADAL" clId="{8E62F4F0-71EE-4DEA-A10E-2F71BDA8F373}" dt="2022-05-09T23:07:34.943" v="318" actId="26606"/>
          <ac:cxnSpMkLst>
            <pc:docMk/>
            <pc:sldMk cId="989682668" sldId="267"/>
            <ac:cxnSpMk id="324" creationId="{16FC4A39-71B0-433B-AB94-CBFFA0DF90DF}"/>
          </ac:cxnSpMkLst>
        </pc:cxnChg>
        <pc:cxnChg chg="add del">
          <ac:chgData name="Vidhi Chetankumar MODI77" userId="739dd479-f9a6-4cde-97cb-b986940b3184" providerId="ADAL" clId="{8E62F4F0-71EE-4DEA-A10E-2F71BDA8F373}" dt="2022-05-09T23:10:55.722" v="363" actId="26606"/>
          <ac:cxnSpMkLst>
            <pc:docMk/>
            <pc:sldMk cId="989682668" sldId="267"/>
            <ac:cxnSpMk id="411" creationId="{AC65C03C-3F17-45DC-A1B9-35ACA43397D4}"/>
          </ac:cxnSpMkLst>
        </pc:cxnChg>
        <pc:cxnChg chg="add del">
          <ac:chgData name="Vidhi Chetankumar MODI77" userId="739dd479-f9a6-4cde-97cb-b986940b3184" providerId="ADAL" clId="{8E62F4F0-71EE-4DEA-A10E-2F71BDA8F373}" dt="2022-05-09T23:11:14.421" v="369" actId="26606"/>
          <ac:cxnSpMkLst>
            <pc:docMk/>
            <pc:sldMk cId="989682668" sldId="267"/>
            <ac:cxnSpMk id="419" creationId="{CE352288-84AD-4CA8-BCD5-76C29D34E1DB}"/>
          </ac:cxnSpMkLst>
        </pc:cxnChg>
      </pc:sldChg>
      <pc:sldChg chg="addSp modSp new mod setBg modClrScheme chgLayout">
        <pc:chgData name="Vidhi Chetankumar MODI77" userId="739dd479-f9a6-4cde-97cb-b986940b3184" providerId="ADAL" clId="{8E62F4F0-71EE-4DEA-A10E-2F71BDA8F373}" dt="2022-05-10T00:24:45.738" v="700" actId="33524"/>
        <pc:sldMkLst>
          <pc:docMk/>
          <pc:sldMk cId="3086074204" sldId="268"/>
        </pc:sldMkLst>
        <pc:spChg chg="add mod">
          <ac:chgData name="Vidhi Chetankumar MODI77" userId="739dd479-f9a6-4cde-97cb-b986940b3184" providerId="ADAL" clId="{8E62F4F0-71EE-4DEA-A10E-2F71BDA8F373}" dt="2022-05-10T00:19:42.934" v="691" actId="26606"/>
          <ac:spMkLst>
            <pc:docMk/>
            <pc:sldMk cId="3086074204" sldId="268"/>
            <ac:spMk id="2" creationId="{030FA9E4-17EB-87AE-62BF-21B0BE8189DD}"/>
          </ac:spMkLst>
        </pc:spChg>
        <pc:spChg chg="add mod">
          <ac:chgData name="Vidhi Chetankumar MODI77" userId="739dd479-f9a6-4cde-97cb-b986940b3184" providerId="ADAL" clId="{8E62F4F0-71EE-4DEA-A10E-2F71BDA8F373}" dt="2022-05-10T00:24:45.738" v="700" actId="33524"/>
          <ac:spMkLst>
            <pc:docMk/>
            <pc:sldMk cId="3086074204" sldId="268"/>
            <ac:spMk id="3" creationId="{5D6CDFE6-0E5E-300B-9749-0B03A6072A50}"/>
          </ac:spMkLst>
        </pc:spChg>
        <pc:spChg chg="add">
          <ac:chgData name="Vidhi Chetankumar MODI77" userId="739dd479-f9a6-4cde-97cb-b986940b3184" providerId="ADAL" clId="{8E62F4F0-71EE-4DEA-A10E-2F71BDA8F373}" dt="2022-05-10T00:19:42.934" v="691" actId="26606"/>
          <ac:spMkLst>
            <pc:docMk/>
            <pc:sldMk cId="3086074204" sldId="268"/>
            <ac:spMk id="8" creationId="{C2554CA6-288E-4202-BC52-2E5A8F0C0AED}"/>
          </ac:spMkLst>
        </pc:spChg>
        <pc:spChg chg="add">
          <ac:chgData name="Vidhi Chetankumar MODI77" userId="739dd479-f9a6-4cde-97cb-b986940b3184" providerId="ADAL" clId="{8E62F4F0-71EE-4DEA-A10E-2F71BDA8F373}" dt="2022-05-10T00:19:42.934" v="691" actId="26606"/>
          <ac:spMkLst>
            <pc:docMk/>
            <pc:sldMk cId="3086074204" sldId="268"/>
            <ac:spMk id="10" creationId="{B10BB131-AC8E-4A8E-A5D1-36260F720C3B}"/>
          </ac:spMkLst>
        </pc:spChg>
        <pc:spChg chg="add">
          <ac:chgData name="Vidhi Chetankumar MODI77" userId="739dd479-f9a6-4cde-97cb-b986940b3184" providerId="ADAL" clId="{8E62F4F0-71EE-4DEA-A10E-2F71BDA8F373}" dt="2022-05-10T00:19:42.934" v="691" actId="26606"/>
          <ac:spMkLst>
            <pc:docMk/>
            <pc:sldMk cId="3086074204" sldId="268"/>
            <ac:spMk id="12" creationId="{5B7778FC-632E-4DCA-A7CB-0D7731CCF970}"/>
          </ac:spMkLst>
        </pc:spChg>
        <pc:spChg chg="add">
          <ac:chgData name="Vidhi Chetankumar MODI77" userId="739dd479-f9a6-4cde-97cb-b986940b3184" providerId="ADAL" clId="{8E62F4F0-71EE-4DEA-A10E-2F71BDA8F373}" dt="2022-05-10T00:19:42.934" v="691" actId="26606"/>
          <ac:spMkLst>
            <pc:docMk/>
            <pc:sldMk cId="3086074204" sldId="268"/>
            <ac:spMk id="14" creationId="{FA23A907-97FB-4A8F-880A-DD77401C429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96B7B7-9267-4902-899D-D1E83B88587B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E40935-F43F-4A72-AF96-0700FC6BAD77}">
      <dgm:prSet/>
      <dgm:spPr/>
      <dgm:t>
        <a:bodyPr/>
        <a:lstStyle/>
        <a:p>
          <a:r>
            <a:rPr lang="en-AU"/>
            <a:t>Clients </a:t>
          </a:r>
          <a:br>
            <a:rPr lang="en-AU"/>
          </a:br>
          <a:endParaRPr lang="en-US"/>
        </a:p>
      </dgm:t>
    </dgm:pt>
    <dgm:pt modelId="{3E249FDF-6B03-4FB0-8257-2FDE5479F70E}" type="parTrans" cxnId="{0FBFC20A-6B02-4ECF-9DDD-775BCE1C31EB}">
      <dgm:prSet/>
      <dgm:spPr/>
      <dgm:t>
        <a:bodyPr/>
        <a:lstStyle/>
        <a:p>
          <a:endParaRPr lang="en-US"/>
        </a:p>
      </dgm:t>
    </dgm:pt>
    <dgm:pt modelId="{02D66EBD-9FEE-4CB4-8561-E1848FFE5F1F}" type="sibTrans" cxnId="{0FBFC20A-6B02-4ECF-9DDD-775BCE1C31EB}">
      <dgm:prSet/>
      <dgm:spPr/>
      <dgm:t>
        <a:bodyPr/>
        <a:lstStyle/>
        <a:p>
          <a:endParaRPr lang="en-US"/>
        </a:p>
      </dgm:t>
    </dgm:pt>
    <dgm:pt modelId="{210C4582-838C-4ED2-BBD2-BB3DDD20D0ED}">
      <dgm:prSet/>
      <dgm:spPr/>
      <dgm:t>
        <a:bodyPr/>
        <a:lstStyle/>
        <a:p>
          <a:r>
            <a:rPr lang="en-AU"/>
            <a:t>1.Marketa Mojzisova, E/L Programme Manager</a:t>
          </a:r>
          <a:endParaRPr lang="en-US"/>
        </a:p>
      </dgm:t>
    </dgm:pt>
    <dgm:pt modelId="{D1583D43-A8E7-4697-816B-75E7A055B548}" type="parTrans" cxnId="{1E2B6E01-170A-405D-9DD0-89D00C51F540}">
      <dgm:prSet/>
      <dgm:spPr/>
      <dgm:t>
        <a:bodyPr/>
        <a:lstStyle/>
        <a:p>
          <a:endParaRPr lang="en-US"/>
        </a:p>
      </dgm:t>
    </dgm:pt>
    <dgm:pt modelId="{8ED65253-BFE2-4D8A-BABD-2A870D4E1667}" type="sibTrans" cxnId="{1E2B6E01-170A-405D-9DD0-89D00C51F540}">
      <dgm:prSet/>
      <dgm:spPr/>
      <dgm:t>
        <a:bodyPr/>
        <a:lstStyle/>
        <a:p>
          <a:endParaRPr lang="en-US"/>
        </a:p>
      </dgm:t>
    </dgm:pt>
    <dgm:pt modelId="{2B88B165-7B22-430D-8B8C-D8EEE6CAD03A}">
      <dgm:prSet/>
      <dgm:spPr/>
      <dgm:t>
        <a:bodyPr/>
        <a:lstStyle/>
        <a:p>
          <a:r>
            <a:rPr lang="en-AU"/>
            <a:t>2.Anirudh Phadke, Head of Digital Content</a:t>
          </a:r>
          <a:endParaRPr lang="en-US"/>
        </a:p>
      </dgm:t>
    </dgm:pt>
    <dgm:pt modelId="{17726520-CFA6-4101-B9FA-BFF91A101103}" type="parTrans" cxnId="{0338D067-A8C3-45AE-956A-DC4E46132575}">
      <dgm:prSet/>
      <dgm:spPr/>
      <dgm:t>
        <a:bodyPr/>
        <a:lstStyle/>
        <a:p>
          <a:endParaRPr lang="en-US"/>
        </a:p>
      </dgm:t>
    </dgm:pt>
    <dgm:pt modelId="{54607EF8-0246-4C3E-BF6C-DD7E9EA05643}" type="sibTrans" cxnId="{0338D067-A8C3-45AE-956A-DC4E46132575}">
      <dgm:prSet/>
      <dgm:spPr/>
      <dgm:t>
        <a:bodyPr/>
        <a:lstStyle/>
        <a:p>
          <a:endParaRPr lang="en-US"/>
        </a:p>
      </dgm:t>
    </dgm:pt>
    <dgm:pt modelId="{E26F75DC-740A-4D52-A203-5644B0C7668F}">
      <dgm:prSet/>
      <dgm:spPr/>
      <dgm:t>
        <a:bodyPr/>
        <a:lstStyle/>
        <a:p>
          <a:r>
            <a:rPr lang="en-AU"/>
            <a:t>3.Supriyo Chaudhuri, Chief Learning Officer</a:t>
          </a:r>
          <a:endParaRPr lang="en-US"/>
        </a:p>
      </dgm:t>
    </dgm:pt>
    <dgm:pt modelId="{44FC6B2F-F626-41AB-B824-A768C3666488}" type="parTrans" cxnId="{F7483D59-650C-491F-8F14-92457B77B970}">
      <dgm:prSet/>
      <dgm:spPr/>
      <dgm:t>
        <a:bodyPr/>
        <a:lstStyle/>
        <a:p>
          <a:endParaRPr lang="en-US"/>
        </a:p>
      </dgm:t>
    </dgm:pt>
    <dgm:pt modelId="{D44451CF-161E-4A28-87CF-5C356D053B9C}" type="sibTrans" cxnId="{F7483D59-650C-491F-8F14-92457B77B970}">
      <dgm:prSet/>
      <dgm:spPr/>
      <dgm:t>
        <a:bodyPr/>
        <a:lstStyle/>
        <a:p>
          <a:endParaRPr lang="en-US"/>
        </a:p>
      </dgm:t>
    </dgm:pt>
    <dgm:pt modelId="{30B26CAF-3ADA-4923-93A3-CF5BFA270ACB}" type="pres">
      <dgm:prSet presAssocID="{3796B7B7-9267-4902-899D-D1E83B88587B}" presName="Name0" presStyleCnt="0">
        <dgm:presLayoutVars>
          <dgm:dir/>
          <dgm:animLvl val="lvl"/>
          <dgm:resizeHandles val="exact"/>
        </dgm:presLayoutVars>
      </dgm:prSet>
      <dgm:spPr/>
    </dgm:pt>
    <dgm:pt modelId="{33685000-05F2-4C52-8532-E2567FE1E1DA}" type="pres">
      <dgm:prSet presAssocID="{B6E40935-F43F-4A72-AF96-0700FC6BAD77}" presName="linNode" presStyleCnt="0"/>
      <dgm:spPr/>
    </dgm:pt>
    <dgm:pt modelId="{1F0987E8-0018-4A45-A4D8-8DF3BD4967FE}" type="pres">
      <dgm:prSet presAssocID="{B6E40935-F43F-4A72-AF96-0700FC6BAD7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B45957D-CF44-414D-AE3B-D7A8AE4292F6}" type="pres">
      <dgm:prSet presAssocID="{02D66EBD-9FEE-4CB4-8561-E1848FFE5F1F}" presName="sp" presStyleCnt="0"/>
      <dgm:spPr/>
    </dgm:pt>
    <dgm:pt modelId="{CF723107-866D-47AC-9A79-FE671E3DC3E5}" type="pres">
      <dgm:prSet presAssocID="{210C4582-838C-4ED2-BBD2-BB3DDD20D0ED}" presName="linNode" presStyleCnt="0"/>
      <dgm:spPr/>
    </dgm:pt>
    <dgm:pt modelId="{BD6DDD9F-8471-49C9-BF83-C3400D856C38}" type="pres">
      <dgm:prSet presAssocID="{210C4582-838C-4ED2-BBD2-BB3DDD20D0ED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5990D4E-BA9C-4934-968A-DB2000523209}" type="pres">
      <dgm:prSet presAssocID="{8ED65253-BFE2-4D8A-BABD-2A870D4E1667}" presName="sp" presStyleCnt="0"/>
      <dgm:spPr/>
    </dgm:pt>
    <dgm:pt modelId="{B7D93BCC-519A-43CE-AEB6-CB46301DD40D}" type="pres">
      <dgm:prSet presAssocID="{2B88B165-7B22-430D-8B8C-D8EEE6CAD03A}" presName="linNode" presStyleCnt="0"/>
      <dgm:spPr/>
    </dgm:pt>
    <dgm:pt modelId="{EE9B4EF2-2040-45BF-82AA-EEA1A2303A86}" type="pres">
      <dgm:prSet presAssocID="{2B88B165-7B22-430D-8B8C-D8EEE6CAD03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3BBA7358-9900-44D1-B82B-A3F3C5D00429}" type="pres">
      <dgm:prSet presAssocID="{54607EF8-0246-4C3E-BF6C-DD7E9EA05643}" presName="sp" presStyleCnt="0"/>
      <dgm:spPr/>
    </dgm:pt>
    <dgm:pt modelId="{5BEDAD2E-4C54-404B-AFB3-EF540A777391}" type="pres">
      <dgm:prSet presAssocID="{E26F75DC-740A-4D52-A203-5644B0C7668F}" presName="linNode" presStyleCnt="0"/>
      <dgm:spPr/>
    </dgm:pt>
    <dgm:pt modelId="{C8A07926-0467-4DE9-8D5C-207925CF0DAF}" type="pres">
      <dgm:prSet presAssocID="{E26F75DC-740A-4D52-A203-5644B0C7668F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1E2B6E01-170A-405D-9DD0-89D00C51F540}" srcId="{3796B7B7-9267-4902-899D-D1E83B88587B}" destId="{210C4582-838C-4ED2-BBD2-BB3DDD20D0ED}" srcOrd="1" destOrd="0" parTransId="{D1583D43-A8E7-4697-816B-75E7A055B548}" sibTransId="{8ED65253-BFE2-4D8A-BABD-2A870D4E1667}"/>
    <dgm:cxn modelId="{0FBFC20A-6B02-4ECF-9DDD-775BCE1C31EB}" srcId="{3796B7B7-9267-4902-899D-D1E83B88587B}" destId="{B6E40935-F43F-4A72-AF96-0700FC6BAD77}" srcOrd="0" destOrd="0" parTransId="{3E249FDF-6B03-4FB0-8257-2FDE5479F70E}" sibTransId="{02D66EBD-9FEE-4CB4-8561-E1848FFE5F1F}"/>
    <dgm:cxn modelId="{78744A28-AC0B-47D7-A35A-B717E3B993DC}" type="presOf" srcId="{E26F75DC-740A-4D52-A203-5644B0C7668F}" destId="{C8A07926-0467-4DE9-8D5C-207925CF0DAF}" srcOrd="0" destOrd="0" presId="urn:microsoft.com/office/officeart/2005/8/layout/vList5"/>
    <dgm:cxn modelId="{0338D067-A8C3-45AE-956A-DC4E46132575}" srcId="{3796B7B7-9267-4902-899D-D1E83B88587B}" destId="{2B88B165-7B22-430D-8B8C-D8EEE6CAD03A}" srcOrd="2" destOrd="0" parTransId="{17726520-CFA6-4101-B9FA-BFF91A101103}" sibTransId="{54607EF8-0246-4C3E-BF6C-DD7E9EA05643}"/>
    <dgm:cxn modelId="{F7483D59-650C-491F-8F14-92457B77B970}" srcId="{3796B7B7-9267-4902-899D-D1E83B88587B}" destId="{E26F75DC-740A-4D52-A203-5644B0C7668F}" srcOrd="3" destOrd="0" parTransId="{44FC6B2F-F626-41AB-B824-A768C3666488}" sibTransId="{D44451CF-161E-4A28-87CF-5C356D053B9C}"/>
    <dgm:cxn modelId="{50A607A2-8A7C-4FEA-863B-E15A46173CA4}" type="presOf" srcId="{B6E40935-F43F-4A72-AF96-0700FC6BAD77}" destId="{1F0987E8-0018-4A45-A4D8-8DF3BD4967FE}" srcOrd="0" destOrd="0" presId="urn:microsoft.com/office/officeart/2005/8/layout/vList5"/>
    <dgm:cxn modelId="{44C8BAA3-EC0A-40A4-B1C0-88EBB2425FE6}" type="presOf" srcId="{3796B7B7-9267-4902-899D-D1E83B88587B}" destId="{30B26CAF-3ADA-4923-93A3-CF5BFA270ACB}" srcOrd="0" destOrd="0" presId="urn:microsoft.com/office/officeart/2005/8/layout/vList5"/>
    <dgm:cxn modelId="{444F7EAD-4F88-4111-AA5A-26B60815FC49}" type="presOf" srcId="{2B88B165-7B22-430D-8B8C-D8EEE6CAD03A}" destId="{EE9B4EF2-2040-45BF-82AA-EEA1A2303A86}" srcOrd="0" destOrd="0" presId="urn:microsoft.com/office/officeart/2005/8/layout/vList5"/>
    <dgm:cxn modelId="{C9B6C4D8-57BC-46DF-B31C-06C8021970AA}" type="presOf" srcId="{210C4582-838C-4ED2-BBD2-BB3DDD20D0ED}" destId="{BD6DDD9F-8471-49C9-BF83-C3400D856C38}" srcOrd="0" destOrd="0" presId="urn:microsoft.com/office/officeart/2005/8/layout/vList5"/>
    <dgm:cxn modelId="{0E5B15E6-08B3-441F-812D-1F5468F0C835}" type="presParOf" srcId="{30B26CAF-3ADA-4923-93A3-CF5BFA270ACB}" destId="{33685000-05F2-4C52-8532-E2567FE1E1DA}" srcOrd="0" destOrd="0" presId="urn:microsoft.com/office/officeart/2005/8/layout/vList5"/>
    <dgm:cxn modelId="{C87B798A-43A8-4244-B67F-B2BC627086C3}" type="presParOf" srcId="{33685000-05F2-4C52-8532-E2567FE1E1DA}" destId="{1F0987E8-0018-4A45-A4D8-8DF3BD4967FE}" srcOrd="0" destOrd="0" presId="urn:microsoft.com/office/officeart/2005/8/layout/vList5"/>
    <dgm:cxn modelId="{6EE12853-E267-45CA-AC98-623308D2219B}" type="presParOf" srcId="{30B26CAF-3ADA-4923-93A3-CF5BFA270ACB}" destId="{9B45957D-CF44-414D-AE3B-D7A8AE4292F6}" srcOrd="1" destOrd="0" presId="urn:microsoft.com/office/officeart/2005/8/layout/vList5"/>
    <dgm:cxn modelId="{4F1E4CA7-3132-4DC5-9187-D2301EB89694}" type="presParOf" srcId="{30B26CAF-3ADA-4923-93A3-CF5BFA270ACB}" destId="{CF723107-866D-47AC-9A79-FE671E3DC3E5}" srcOrd="2" destOrd="0" presId="urn:microsoft.com/office/officeart/2005/8/layout/vList5"/>
    <dgm:cxn modelId="{A7001E0E-4BE5-4AF9-B659-4D04D88629B7}" type="presParOf" srcId="{CF723107-866D-47AC-9A79-FE671E3DC3E5}" destId="{BD6DDD9F-8471-49C9-BF83-C3400D856C38}" srcOrd="0" destOrd="0" presId="urn:microsoft.com/office/officeart/2005/8/layout/vList5"/>
    <dgm:cxn modelId="{6D1459C2-9A4C-4BAE-B14F-48ECBFB1F1C7}" type="presParOf" srcId="{30B26CAF-3ADA-4923-93A3-CF5BFA270ACB}" destId="{D5990D4E-BA9C-4934-968A-DB2000523209}" srcOrd="3" destOrd="0" presId="urn:microsoft.com/office/officeart/2005/8/layout/vList5"/>
    <dgm:cxn modelId="{9704E777-F9E1-48A0-A68F-E73E8081B0FB}" type="presParOf" srcId="{30B26CAF-3ADA-4923-93A3-CF5BFA270ACB}" destId="{B7D93BCC-519A-43CE-AEB6-CB46301DD40D}" srcOrd="4" destOrd="0" presId="urn:microsoft.com/office/officeart/2005/8/layout/vList5"/>
    <dgm:cxn modelId="{941365B7-E69E-4DB1-AA46-D938506FD750}" type="presParOf" srcId="{B7D93BCC-519A-43CE-AEB6-CB46301DD40D}" destId="{EE9B4EF2-2040-45BF-82AA-EEA1A2303A86}" srcOrd="0" destOrd="0" presId="urn:microsoft.com/office/officeart/2005/8/layout/vList5"/>
    <dgm:cxn modelId="{91A4F197-EDBA-4994-80D5-E782740F85F6}" type="presParOf" srcId="{30B26CAF-3ADA-4923-93A3-CF5BFA270ACB}" destId="{3BBA7358-9900-44D1-B82B-A3F3C5D00429}" srcOrd="5" destOrd="0" presId="urn:microsoft.com/office/officeart/2005/8/layout/vList5"/>
    <dgm:cxn modelId="{3964898C-BF05-425B-96F6-54A80DE9BD54}" type="presParOf" srcId="{30B26CAF-3ADA-4923-93A3-CF5BFA270ACB}" destId="{5BEDAD2E-4C54-404B-AFB3-EF540A777391}" srcOrd="6" destOrd="0" presId="urn:microsoft.com/office/officeart/2005/8/layout/vList5"/>
    <dgm:cxn modelId="{F7A34747-06C5-412E-9298-75DE3B6FA2AD}" type="presParOf" srcId="{5BEDAD2E-4C54-404B-AFB3-EF540A777391}" destId="{C8A07926-0467-4DE9-8D5C-207925CF0DA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987E8-0018-4A45-A4D8-8DF3BD4967FE}">
      <dsp:nvSpPr>
        <dsp:cNvPr id="0" name=""/>
        <dsp:cNvSpPr/>
      </dsp:nvSpPr>
      <dsp:spPr>
        <a:xfrm>
          <a:off x="3364992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Clients </a:t>
          </a:r>
          <a:br>
            <a:rPr lang="en-AU" sz="2600" kern="1200"/>
          </a:br>
          <a:endParaRPr lang="en-US" sz="2600" kern="1200"/>
        </a:p>
      </dsp:txBody>
      <dsp:txXfrm>
        <a:off x="3416125" y="53310"/>
        <a:ext cx="3683350" cy="945199"/>
      </dsp:txXfrm>
    </dsp:sp>
    <dsp:sp modelId="{BD6DDD9F-8471-49C9-BF83-C3400D856C38}">
      <dsp:nvSpPr>
        <dsp:cNvPr id="0" name=""/>
        <dsp:cNvSpPr/>
      </dsp:nvSpPr>
      <dsp:spPr>
        <a:xfrm>
          <a:off x="3364992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1.Marketa Mojzisova, E/L Programme Manager</a:t>
          </a:r>
          <a:endParaRPr lang="en-US" sz="2600" kern="1200"/>
        </a:p>
      </dsp:txBody>
      <dsp:txXfrm>
        <a:off x="3416125" y="1153149"/>
        <a:ext cx="3683350" cy="945199"/>
      </dsp:txXfrm>
    </dsp:sp>
    <dsp:sp modelId="{EE9B4EF2-2040-45BF-82AA-EEA1A2303A86}">
      <dsp:nvSpPr>
        <dsp:cNvPr id="0" name=""/>
        <dsp:cNvSpPr/>
      </dsp:nvSpPr>
      <dsp:spPr>
        <a:xfrm>
          <a:off x="3364992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2.Anirudh Phadke, Head of Digital Content</a:t>
          </a:r>
          <a:endParaRPr lang="en-US" sz="2600" kern="1200"/>
        </a:p>
      </dsp:txBody>
      <dsp:txXfrm>
        <a:off x="3416125" y="2252988"/>
        <a:ext cx="3683350" cy="945199"/>
      </dsp:txXfrm>
    </dsp:sp>
    <dsp:sp modelId="{C8A07926-0467-4DE9-8D5C-207925CF0DAF}">
      <dsp:nvSpPr>
        <dsp:cNvPr id="0" name=""/>
        <dsp:cNvSpPr/>
      </dsp:nvSpPr>
      <dsp:spPr>
        <a:xfrm>
          <a:off x="3364992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3.Supriyo Chaudhuri, Chief Learning Officer</a:t>
          </a:r>
          <a:endParaRPr lang="en-US" sz="2600" kern="1200"/>
        </a:p>
      </dsp:txBody>
      <dsp:txXfrm>
        <a:off x="3416125" y="3352827"/>
        <a:ext cx="3683350" cy="945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C32B-3A25-581C-757C-C667361BC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8BF9C-1F43-7804-D752-39E0D1D87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46BA9-16EC-E08A-5904-B4195048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12/05/2022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99ADA-5B94-C923-D48B-F8E5BAE1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BBCB0-81D0-7E71-D39B-D546A7B4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47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BAD5-C9A1-2BB9-9797-AC78750F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13975-15E9-EDFB-AFA3-7E267356E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1687F-6A83-6654-47BE-621B7BD4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12/05/2022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20AB7-9E7A-5B8B-145A-1E406085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F3154-5A31-C7E0-BEEA-17F5B306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60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AF688-132E-2AC1-9E39-3B6FFCF60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DDDAD-F58E-4F70-500A-074015AFC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F92B4-9E31-80BF-9B1F-FA00BAD8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12/05/2022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79286-591F-5B0F-2A6F-EF154936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021DF-CC03-24B8-E59B-5FA9A7E5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883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62CA-0939-5355-61CD-4E454967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36EE5-EBC9-D055-C90C-846F79905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6E948-A8C3-BA11-72D7-38DF94F7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12/05/2022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98F1D-64FA-1AE5-929D-DA9074E8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4865F-3B62-094C-7A4A-7F770C8C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628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DD3B-2955-7FAB-4EE9-DF2B2BF0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E3C57-351B-A3FF-F17A-7AE62C007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4070E-718C-4AD9-8E45-EE416089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12/05/2022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09957-0730-4BD6-3310-417243E1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15B6E-9A3C-EC95-6D87-C1DB1CF4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79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8EE4-23EE-5A5F-6162-CB0051ED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05F20-CBD8-797A-05BB-CF2CD734C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48100-0252-1150-2D36-630A426A0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D5357-5050-1687-8305-57898C93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12/05/2022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94FE4-5018-8AF6-FECB-86092EFB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E5951-2257-776B-8E2F-4322E0F0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469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76E5-62F4-BF9C-E24B-2CC1F91F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6049E-F6EA-24CD-3CAE-760DFC360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B76A6-714B-8C22-2D71-574E6F420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1C103-A115-F470-6E78-73F27FB07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A4AAE7-345E-B82C-44CA-0BAFF2BD2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3BA3D-6B15-1428-A626-17D52FD0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12/05/2022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80C9A5-6F10-00C4-C25C-7EDB6C7B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35014-AB2B-BB74-6D1B-74D0A25D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0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84D0-29CB-F64B-ABEB-6F3B6B0D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D976F-3330-DDFB-90E3-C61D5FFE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12/05/2022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56BB0-79A9-48E6-4437-D376918D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54C83-56FA-E7EE-C76A-062E020A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358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A5AF8-0E27-F118-813C-827E60E0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12/05/2022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B9C7C-7DED-B446-127F-88D122A7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D4F20-3951-2491-8FA3-310C658E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30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4957-0FE5-6723-616B-9AAF719C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F8B79-00B1-EA1E-0D8B-6DA51B1B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E346A-FCEF-47F2-C82E-8EE55390B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36303-8AE2-A7E0-1B93-287233CF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12/05/2022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FAEF8-96CC-F44D-ADA8-84B791DD3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913E7-DF78-FA02-2F59-DAEB8482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66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1279-97BD-CA64-7C4E-03F9409D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4FF72C-60FA-7F53-7DB5-12F43F289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0702D-F45F-DD4D-3F34-E01EBBDBE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7B659-CC85-5EDA-6D1D-F5F32516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8CD-3312-4552-B3CC-43E71CF79BA9}" type="datetimeFigureOut">
              <a:rPr lang="en-AU" smtClean="0"/>
              <a:t>12/05/2022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D7DAB-E1E4-D8E4-F63A-DD23DF95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51D5E-F08C-8F57-B668-9F6D3C57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897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6596C-F04A-ED2B-D7B6-71AA92377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1FD62-0721-4837-B3D2-D1301BECE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FE7B3-AF99-1AA4-64A7-C038AD27D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0A8CD-3312-4552-B3CC-43E71CF79BA9}" type="datetimeFigureOut">
              <a:rPr lang="en-AU" smtClean="0"/>
              <a:t>12/05/2022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A2F07-AD2E-0704-468D-A199FDF57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FFE35-5661-E16B-F8C1-919A08FAE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BD1D2-64C5-45E1-99B9-573D29317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56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proto/6y7bjLNzaXEJKTSccG8Dxq/Untitled?node-id=2%3A4&amp;scaling=scale-down&amp;page-id=0%3A1&amp;starting-point-node-id=2%3A4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9" name="Rectangle 13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0" name="Picture 139" descr="Angle view of circuit shaped like a brain">
            <a:extLst>
              <a:ext uri="{FF2B5EF4-FFF2-40B4-BE49-F238E27FC236}">
                <a16:creationId xmlns:a16="http://schemas.microsoft.com/office/drawing/2014/main" id="{8C638D66-FB7A-4522-B34F-9C14C4092D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9852" b="1"/>
          <a:stretch/>
        </p:blipFill>
        <p:spPr>
          <a:xfrm>
            <a:off x="3523488" y="-203190"/>
            <a:ext cx="8668512" cy="6857990"/>
          </a:xfrm>
          <a:prstGeom prst="rect">
            <a:avLst/>
          </a:prstGeom>
        </p:spPr>
      </p:pic>
      <p:sp>
        <p:nvSpPr>
          <p:cNvPr id="413" name="Rectangle 13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A8259-9075-F452-6844-D7623DE06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151294" cy="3204134"/>
          </a:xfrm>
        </p:spPr>
        <p:txBody>
          <a:bodyPr anchor="b">
            <a:normAutofit/>
          </a:bodyPr>
          <a:lstStyle/>
          <a:p>
            <a:pPr algn="l"/>
            <a:r>
              <a:rPr lang="en-AU" sz="5400" dirty="0"/>
              <a:t>E/L A02 CAREER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870E2-7A5E-5F89-2FA4-DEE94F297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151294" cy="1208141"/>
          </a:xfrm>
        </p:spPr>
        <p:txBody>
          <a:bodyPr>
            <a:normAutofit/>
          </a:bodyPr>
          <a:lstStyle/>
          <a:p>
            <a:pPr algn="l"/>
            <a:r>
              <a:rPr lang="en-AU" sz="2600" dirty="0"/>
              <a:t>ITECH3208 PROJECT DEVELOPMENT</a:t>
            </a:r>
          </a:p>
          <a:p>
            <a:pPr algn="l"/>
            <a:endParaRPr lang="en-AU" sz="2000" dirty="0"/>
          </a:p>
        </p:txBody>
      </p:sp>
      <p:sp>
        <p:nvSpPr>
          <p:cNvPr id="415" name="Rectangle 1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7" name="Rectangle 1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682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72CC3EF0-F13E-468D-8198-2FFABAAB8360}"/>
              </a:ext>
            </a:extLst>
          </p:cNvPr>
          <p:cNvSpPr>
            <a:spLocks noGrp="1"/>
          </p:cNvSpPr>
          <p:nvPr/>
        </p:nvSpPr>
        <p:spPr>
          <a:xfrm>
            <a:off x="849355" y="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Critical  Reflection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E22A3650-CE74-4B2A-A714-A99CA1898897}"/>
              </a:ext>
            </a:extLst>
          </p:cNvPr>
          <p:cNvSpPr>
            <a:spLocks noGrp="1"/>
          </p:cNvSpPr>
          <p:nvPr/>
        </p:nvSpPr>
        <p:spPr>
          <a:xfrm>
            <a:off x="1007532" y="2011950"/>
            <a:ext cx="4639736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2400" b="1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went well?</a:t>
            </a: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EC401CC4-711A-4213-A098-6A62651D89A1}"/>
              </a:ext>
            </a:extLst>
          </p:cNvPr>
          <p:cNvSpPr>
            <a:spLocks noGrp="1"/>
          </p:cNvSpPr>
          <p:nvPr/>
        </p:nvSpPr>
        <p:spPr>
          <a:xfrm>
            <a:off x="731520" y="2748232"/>
            <a:ext cx="5191760" cy="291082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+mj-lt"/>
              </a:rPr>
              <a:t>Well, all the participants were contributed towards making presentation slides</a:t>
            </a:r>
          </a:p>
          <a:p>
            <a:r>
              <a:rPr lang="en-US" sz="2200" dirty="0">
                <a:latin typeface="+mj-lt"/>
              </a:rPr>
              <a:t>In addition, group members helped each other equally and managed time to finish allocated on time.</a:t>
            </a:r>
          </a:p>
          <a:p>
            <a:r>
              <a:rPr lang="en-US" sz="2200" dirty="0">
                <a:latin typeface="+mj-lt"/>
              </a:rPr>
              <a:t>The client liked the ideas suggested by our group. </a:t>
            </a:r>
          </a:p>
          <a:p>
            <a:r>
              <a:rPr lang="en-US" sz="2200" dirty="0">
                <a:latin typeface="+mj-lt"/>
              </a:rPr>
              <a:t> The user stories and wireframes were developed as per the client’s requirements. 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7F6AE95-B6EE-4C2B-8982-2E15916B0281}"/>
              </a:ext>
            </a:extLst>
          </p:cNvPr>
          <p:cNvSpPr>
            <a:spLocks noGrp="1"/>
          </p:cNvSpPr>
          <p:nvPr/>
        </p:nvSpPr>
        <p:spPr>
          <a:xfrm>
            <a:off x="6400099" y="2011950"/>
            <a:ext cx="4639736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2400" b="1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went wrong?</a:t>
            </a: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5F5CF3C2-A35B-4374-871A-C68ACFAD473F}"/>
              </a:ext>
            </a:extLst>
          </p:cNvPr>
          <p:cNvSpPr>
            <a:spLocks noGrp="1"/>
          </p:cNvSpPr>
          <p:nvPr/>
        </p:nvSpPr>
        <p:spPr>
          <a:xfrm>
            <a:off x="6400099" y="2745497"/>
            <a:ext cx="4639736" cy="29108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+mj-lt"/>
              </a:rPr>
              <a:t>Well, we had some sort of doubts regarding the project description, and we understood some of the aspects.</a:t>
            </a:r>
          </a:p>
          <a:p>
            <a:r>
              <a:rPr lang="en-US" sz="2200" dirty="0">
                <a:latin typeface="+mj-lt"/>
              </a:rPr>
              <a:t>While creating user stories and wireframes, it was a bit difficult as it took extra time to be done.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143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9377E3-5E14-B8AF-0EB3-0EB7194F85CC}"/>
              </a:ext>
            </a:extLst>
          </p:cNvPr>
          <p:cNvSpPr txBox="1"/>
          <p:nvPr/>
        </p:nvSpPr>
        <p:spPr>
          <a:xfrm>
            <a:off x="642938" y="642938"/>
            <a:ext cx="6378575" cy="557053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AU" sz="2400" dirty="0">
                <a:solidFill>
                  <a:srgbClr val="0070C0"/>
                </a:solidFill>
              </a:rPr>
              <a:t>Feedback from Marketa </a:t>
            </a:r>
            <a:br>
              <a:rPr lang="en-AU" sz="2800" dirty="0"/>
            </a:br>
            <a:endParaRPr lang="en-AU" sz="2000" dirty="0"/>
          </a:p>
          <a:p>
            <a:pPr>
              <a:spcAft>
                <a:spcPts val="600"/>
              </a:spcAft>
            </a:pPr>
            <a:r>
              <a:rPr lang="en-AU" sz="2200" dirty="0">
                <a:effectLst/>
                <a:ea typeface="Calibri" panose="020F0502020204030204" pitchFamily="34" charset="0"/>
              </a:rPr>
              <a:t>-Conduct a more in-depth analysis of similar sites.</a:t>
            </a:r>
            <a:br>
              <a:rPr lang="en-AU" sz="2200" dirty="0">
                <a:effectLst/>
                <a:ea typeface="Calibri" panose="020F0502020204030204" pitchFamily="34" charset="0"/>
              </a:rPr>
            </a:br>
            <a:endParaRPr lang="en-AU" sz="2200" dirty="0">
              <a:effectLst/>
              <a:ea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AU" sz="2200" dirty="0">
                <a:effectLst/>
                <a:ea typeface="Calibri" panose="020F0502020204030204" pitchFamily="34" charset="0"/>
              </a:rPr>
              <a:t>-Demonstrates how to add some new concepts to our site to make it more user-friendly</a:t>
            </a:r>
            <a:r>
              <a:rPr lang="en-AU" sz="2200" dirty="0">
                <a:ea typeface="Calibri" panose="020F0502020204030204" pitchFamily="34" charset="0"/>
              </a:rPr>
              <a:t>.</a:t>
            </a:r>
            <a:br>
              <a:rPr lang="en-AU" sz="2200" dirty="0">
                <a:ea typeface="Calibri" panose="020F0502020204030204" pitchFamily="34" charset="0"/>
              </a:rPr>
            </a:br>
            <a:endParaRPr lang="en-AU" sz="2200" dirty="0">
              <a:ea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A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-Refers us to Anirudh, the project's technical client, for technical inquiries.</a:t>
            </a:r>
          </a:p>
          <a:p>
            <a:pPr>
              <a:spcAft>
                <a:spcPts val="600"/>
              </a:spcAft>
            </a:pPr>
            <a:endParaRPr lang="en-A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65600A-B2D6-C7B1-132D-D85D2A52307A}"/>
              </a:ext>
            </a:extLst>
          </p:cNvPr>
          <p:cNvSpPr txBox="1"/>
          <p:nvPr/>
        </p:nvSpPr>
        <p:spPr>
          <a:xfrm>
            <a:off x="7096125" y="642938"/>
            <a:ext cx="4451350" cy="557053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AU" sz="2400" dirty="0">
                <a:solidFill>
                  <a:srgbClr val="0070C0"/>
                </a:solidFill>
              </a:rPr>
              <a:t>Feedback from Anirudh </a:t>
            </a:r>
            <a:br>
              <a:rPr lang="en-AU" sz="2800" dirty="0"/>
            </a:br>
            <a:br>
              <a:rPr lang="en-AU" sz="2800" dirty="0"/>
            </a:br>
            <a:r>
              <a:rPr lang="en-AU" sz="2200" dirty="0"/>
              <a:t>W</a:t>
            </a:r>
            <a:r>
              <a:rPr lang="en-AU" sz="2200" dirty="0">
                <a:effectLst/>
                <a:ea typeface="Calibri" panose="020F0502020204030204" pitchFamily="34" charset="0"/>
              </a:rPr>
              <a:t>hen building wireframes, think about all the options and keep our end user's requirements in mind</a:t>
            </a:r>
            <a:br>
              <a:rPr lang="en-AU" sz="2200" dirty="0">
                <a:effectLst/>
                <a:ea typeface="Calibri" panose="020F0502020204030204" pitchFamily="34" charset="0"/>
              </a:rPr>
            </a:br>
            <a:endParaRPr lang="en-AU" sz="2200" dirty="0">
              <a:effectLst/>
              <a:ea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AU" sz="2200" dirty="0">
                <a:ea typeface="Calibri" panose="020F0502020204030204" pitchFamily="34" charset="0"/>
              </a:rPr>
              <a:t>- V</a:t>
            </a:r>
            <a:r>
              <a:rPr lang="en-AU" sz="2200" dirty="0">
                <a:effectLst/>
                <a:ea typeface="Calibri" panose="020F0502020204030204" pitchFamily="34" charset="0"/>
              </a:rPr>
              <a:t>isit H5P.org and Moddle.org for more ideas</a:t>
            </a:r>
            <a:endParaRPr lang="en-AU" sz="2200" dirty="0"/>
          </a:p>
          <a:p>
            <a:pPr>
              <a:spcAft>
                <a:spcPts val="600"/>
              </a:spcAft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202304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F60406-D73F-5B87-2ACC-8833231024AE}"/>
              </a:ext>
            </a:extLst>
          </p:cNvPr>
          <p:cNvSpPr txBox="1"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Any questions?</a:t>
            </a:r>
          </a:p>
        </p:txBody>
      </p:sp>
      <p:pic>
        <p:nvPicPr>
          <p:cNvPr id="4" name="Picture 3" descr="Yellow question mark">
            <a:extLst>
              <a:ext uri="{FF2B5EF4-FFF2-40B4-BE49-F238E27FC236}">
                <a16:creationId xmlns:a16="http://schemas.microsoft.com/office/drawing/2014/main" id="{493D33B5-2D8F-BAA0-5E82-A562B1D26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96" r="1224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C94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731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wooden table with two white mugs and a vase with sunflowers">
            <a:extLst>
              <a:ext uri="{FF2B5EF4-FFF2-40B4-BE49-F238E27FC236}">
                <a16:creationId xmlns:a16="http://schemas.microsoft.com/office/drawing/2014/main" id="{FEF23148-1B2C-868D-936F-44134F3EFC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FF8294-D980-C216-D4D8-EB62CCC9F5A2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303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8A6FBB-CB2E-ACCC-FBBE-9B7E8CF53012}"/>
              </a:ext>
            </a:extLst>
          </p:cNvPr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Description Of the Project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A33790-AFF1-DA5F-2835-F4BBCF78E733}"/>
              </a:ext>
            </a:extLst>
          </p:cNvPr>
          <p:cNvSpPr txBox="1"/>
          <p:nvPr/>
        </p:nvSpPr>
        <p:spPr>
          <a:xfrm>
            <a:off x="751840" y="1595120"/>
            <a:ext cx="10598785" cy="2205355"/>
          </a:xfrm>
          <a:prstGeom prst="rect">
            <a:avLst/>
          </a:prstGeom>
          <a:noFill/>
        </p:spPr>
        <p:txBody>
          <a:bodyPr wrap="square" rtl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800" dirty="0">
                <a:solidFill>
                  <a:srgbClr val="0070C0"/>
                </a:solidFill>
              </a:rPr>
              <a:t>First phase </a:t>
            </a:r>
            <a:br>
              <a:rPr lang="en-AU" dirty="0"/>
            </a:br>
            <a:endParaRPr lang="en-AU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dirty="0"/>
              <a:t>- </a:t>
            </a:r>
            <a:r>
              <a:rPr lang="en-AU" sz="2400" dirty="0"/>
              <a:t>To </a:t>
            </a:r>
            <a:r>
              <a:rPr lang="en-AU" sz="2400" dirty="0">
                <a:effectLst/>
                <a:ea typeface="Calibri" panose="020F0502020204030204" pitchFamily="34" charset="0"/>
              </a:rPr>
              <a:t> design and test a fully working interactive course on the open-source Learning Management System</a:t>
            </a:r>
            <a:br>
              <a:rPr lang="en-AU" sz="2400" dirty="0">
                <a:effectLst/>
                <a:ea typeface="Calibri" panose="020F0502020204030204" pitchFamily="34" charset="0"/>
              </a:rPr>
            </a:br>
            <a:endParaRPr lang="en-AU" sz="2400" dirty="0">
              <a:effectLst/>
              <a:ea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400" dirty="0">
                <a:ea typeface="Calibri" panose="020F0502020204030204" pitchFamily="34" charset="0"/>
              </a:rPr>
              <a:t>- T</a:t>
            </a:r>
            <a:r>
              <a:rPr lang="en-AU" sz="2400" dirty="0">
                <a:effectLst/>
                <a:ea typeface="Calibri" panose="020F0502020204030204" pitchFamily="34" charset="0"/>
              </a:rPr>
              <a:t>o create and deploy the Career Intelligence web app, which assists learners in creating interactive CVs. </a:t>
            </a:r>
            <a:endParaRPr lang="en-A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793420-E328-820C-0862-28B02F7712E5}"/>
              </a:ext>
            </a:extLst>
          </p:cNvPr>
          <p:cNvSpPr txBox="1"/>
          <p:nvPr/>
        </p:nvSpPr>
        <p:spPr>
          <a:xfrm>
            <a:off x="838200" y="3854450"/>
            <a:ext cx="10512425" cy="243998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>
                <a:solidFill>
                  <a:srgbClr val="0070C0"/>
                </a:solidFill>
              </a:rPr>
              <a:t>Second Phase </a:t>
            </a:r>
            <a:br>
              <a:rPr lang="en-AU" sz="2400" dirty="0"/>
            </a:br>
            <a:br>
              <a:rPr lang="en-AU" sz="2400" dirty="0"/>
            </a:br>
            <a:r>
              <a:rPr lang="en-AU" sz="2200" dirty="0"/>
              <a:t>- T</a:t>
            </a:r>
            <a:r>
              <a:rPr lang="en-AU" sz="2200" dirty="0">
                <a:effectLst/>
                <a:ea typeface="Calibri" panose="020F0502020204030204" pitchFamily="34" charset="0"/>
              </a:rPr>
              <a:t>he development of a Career Intelligence web app that will allow learners to communicate with domain experts about career options </a:t>
            </a:r>
            <a:br>
              <a:rPr lang="en-AU" sz="2200" dirty="0">
                <a:effectLst/>
                <a:ea typeface="Calibri" panose="020F0502020204030204" pitchFamily="34" charset="0"/>
              </a:rPr>
            </a:br>
            <a:endParaRPr lang="en-AU" sz="2200" dirty="0">
              <a:effectLst/>
              <a:ea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200" dirty="0">
                <a:ea typeface="Calibri" panose="020F0502020204030204" pitchFamily="34" charset="0"/>
                <a:cs typeface="Times New Roman" panose="02020603050405020304" pitchFamily="18" charset="0"/>
              </a:rPr>
              <a:t>- To c</a:t>
            </a:r>
            <a:r>
              <a:rPr lang="en-A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reate their own interactive career interest profiles, as well as the creation of a knowledgebase structure and prototype.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26316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72CC3EF0-F13E-468D-8198-2FFABAAB8360}"/>
              </a:ext>
            </a:extLst>
          </p:cNvPr>
          <p:cNvSpPr>
            <a:spLocks noGrp="1"/>
          </p:cNvSpPr>
          <p:nvPr/>
        </p:nvSpPr>
        <p:spPr>
          <a:xfrm>
            <a:off x="1022075" y="613941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Roles and structure of group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22A3650-CE74-4B2A-A714-A99CA1898897}"/>
              </a:ext>
            </a:extLst>
          </p:cNvPr>
          <p:cNvSpPr>
            <a:spLocks noGrp="1"/>
          </p:cNvSpPr>
          <p:nvPr/>
        </p:nvSpPr>
        <p:spPr>
          <a:xfrm>
            <a:off x="1022075" y="2384738"/>
            <a:ext cx="4639736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2400" b="1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 members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EC401CC4-711A-4213-A098-6A62651D89A1}"/>
              </a:ext>
            </a:extLst>
          </p:cNvPr>
          <p:cNvSpPr>
            <a:spLocks noGrp="1"/>
          </p:cNvSpPr>
          <p:nvPr/>
        </p:nvSpPr>
        <p:spPr>
          <a:xfrm>
            <a:off x="1111526" y="3333237"/>
            <a:ext cx="7509960" cy="29108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+mj-lt"/>
              </a:rPr>
              <a:t>Vidhi Modi (30391470) </a:t>
            </a:r>
            <a:r>
              <a:rPr lang="en-US" sz="2200" dirty="0">
                <a:latin typeface="+mj-lt"/>
              </a:rPr>
              <a:t>– Project Manager and Scrum Master </a:t>
            </a:r>
          </a:p>
          <a:p>
            <a:r>
              <a:rPr lang="en-US" sz="2200" b="1" dirty="0">
                <a:latin typeface="+mj-lt"/>
              </a:rPr>
              <a:t>Rajan Patel (30391474) </a:t>
            </a:r>
            <a:r>
              <a:rPr lang="en-US" sz="2200" dirty="0">
                <a:latin typeface="+mj-lt"/>
              </a:rPr>
              <a:t>– Process Analyst and Change Manager</a:t>
            </a:r>
          </a:p>
          <a:p>
            <a:r>
              <a:rPr lang="en-US" sz="2200" b="1" dirty="0">
                <a:latin typeface="+mj-lt"/>
              </a:rPr>
              <a:t>Sajal Singh (30376237) </a:t>
            </a:r>
            <a:r>
              <a:rPr lang="en-US" sz="2200" dirty="0">
                <a:latin typeface="+mj-lt"/>
              </a:rPr>
              <a:t>– Developer and UX/UI Designers</a:t>
            </a:r>
          </a:p>
          <a:p>
            <a:r>
              <a:rPr lang="en-US" sz="2200" b="1" dirty="0">
                <a:latin typeface="+mj-lt"/>
              </a:rPr>
              <a:t>Hetkumar Patel (30391427) </a:t>
            </a:r>
            <a:r>
              <a:rPr lang="en-US" sz="2200" dirty="0">
                <a:latin typeface="+mj-lt"/>
              </a:rPr>
              <a:t>– Operational Manager and Analyst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7F6AE95-B6EE-4C2B-8982-2E15916B0281}"/>
              </a:ext>
            </a:extLst>
          </p:cNvPr>
          <p:cNvSpPr>
            <a:spLocks noGrp="1"/>
          </p:cNvSpPr>
          <p:nvPr/>
        </p:nvSpPr>
        <p:spPr>
          <a:xfrm>
            <a:off x="6440739" y="2384738"/>
            <a:ext cx="4639736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2400" b="1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5F5CF3C2-A35B-4374-871A-C68ACFAD473F}"/>
              </a:ext>
            </a:extLst>
          </p:cNvPr>
          <p:cNvSpPr>
            <a:spLocks noGrp="1"/>
          </p:cNvSpPr>
          <p:nvPr/>
        </p:nvSpPr>
        <p:spPr>
          <a:xfrm>
            <a:off x="6530190" y="3285611"/>
            <a:ext cx="4639736" cy="29108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492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0ACABC2-9E3B-BEAC-905A-17A9A754AA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916" b="10578"/>
          <a:stretch/>
        </p:blipFill>
        <p:spPr>
          <a:xfrm>
            <a:off x="20" y="-47615"/>
            <a:ext cx="12191980" cy="6857990"/>
          </a:xfrm>
          <a:prstGeom prst="rect">
            <a:avLst/>
          </a:prstGeom>
        </p:spPr>
      </p:pic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656F55A3-936B-C505-7390-A1E26ADA2C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048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1529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33F6408-E1FB-40EE-933F-488D38CC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 23">
            <a:extLst>
              <a:ext uri="{FF2B5EF4-FFF2-40B4-BE49-F238E27FC236}">
                <a16:creationId xmlns:a16="http://schemas.microsoft.com/office/drawing/2014/main" id="{F055C0C5-567C-4C02-83F3-B427BC740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E48B6BD6-5DED-4B86-A4B3-D35037F68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 w="15875">
            <a:solidFill>
              <a:srgbClr val="485C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People at the meeting desk">
            <a:extLst>
              <a:ext uri="{FF2B5EF4-FFF2-40B4-BE49-F238E27FC236}">
                <a16:creationId xmlns:a16="http://schemas.microsoft.com/office/drawing/2014/main" id="{6C4FFB8C-A9A5-E9FB-E943-E4489564E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4" r="18075" b="-2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648F87-55C3-F8B9-7149-94D957264521}"/>
              </a:ext>
            </a:extLst>
          </p:cNvPr>
          <p:cNvSpPr txBox="1"/>
          <p:nvPr/>
        </p:nvSpPr>
        <p:spPr>
          <a:xfrm>
            <a:off x="264160" y="254000"/>
            <a:ext cx="4104640" cy="636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600" dirty="0">
                <a:solidFill>
                  <a:srgbClr val="0070C0"/>
                </a:solidFill>
              </a:rPr>
              <a:t>Technical aspects of the project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dirty="0"/>
              <a:t>GitHub – Project Management </a:t>
            </a:r>
            <a:br>
              <a:rPr lang="en-US" sz="8800" dirty="0"/>
            </a:br>
            <a:endParaRPr lang="en-US" sz="8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dirty="0"/>
              <a:t>MS-teams- Team meeting and client meeting </a:t>
            </a:r>
            <a:br>
              <a:rPr lang="en-US" sz="8800" dirty="0"/>
            </a:br>
            <a:endParaRPr lang="en-US" sz="8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dirty="0"/>
              <a:t>Figma – UX designing </a:t>
            </a:r>
            <a:br>
              <a:rPr lang="en-US" sz="8800" dirty="0"/>
            </a:br>
            <a:br>
              <a:rPr lang="en-US" sz="8800" dirty="0"/>
            </a:br>
            <a:r>
              <a:rPr lang="en-US" sz="8800" dirty="0"/>
              <a:t>      </a:t>
            </a:r>
            <a:br>
              <a:rPr lang="en-US" sz="8800" dirty="0"/>
            </a:br>
            <a:r>
              <a:rPr lang="en-US" sz="8800" b="1" dirty="0"/>
              <a:t>Coding</a:t>
            </a:r>
            <a:r>
              <a:rPr lang="en-US" sz="8800" dirty="0"/>
              <a:t> </a:t>
            </a:r>
            <a:br>
              <a:rPr lang="en-US" sz="8800" dirty="0"/>
            </a:br>
            <a:endParaRPr lang="en-US" sz="8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dirty="0"/>
              <a:t>CSS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dirty="0"/>
              <a:t>JAVA </a:t>
            </a:r>
            <a:br>
              <a:rPr lang="en-US" sz="8800" dirty="0"/>
            </a:br>
            <a:endParaRPr lang="en-US" sz="8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dirty="0"/>
              <a:t>H5P </a:t>
            </a:r>
            <a:br>
              <a:rPr lang="en-US" sz="8800" dirty="0"/>
            </a:br>
            <a:endParaRPr lang="en-US" sz="8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dirty="0"/>
              <a:t>Html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dirty="0"/>
              <a:t>Software testing </a:t>
            </a:r>
            <a:br>
              <a:rPr lang="en-US" sz="8800" dirty="0"/>
            </a:br>
            <a:endParaRPr lang="en-US" sz="8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dirty="0" err="1"/>
              <a:t>Webload</a:t>
            </a:r>
            <a:r>
              <a:rPr lang="en-US" sz="8800" dirty="0"/>
              <a:t> </a:t>
            </a:r>
            <a:br>
              <a:rPr lang="en-US" sz="6200" dirty="0"/>
            </a:br>
            <a:endParaRPr lang="en-US" sz="6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3719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FA9E4-17EB-87AE-62BF-21B0BE81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Sprint 1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CDFE6-0E5E-300B-9749-0B03A6072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sz="2200" dirty="0"/>
              <a:t>Users can log in through Employability. Life-course id on Career Intelligence website.</a:t>
            </a:r>
          </a:p>
          <a:p>
            <a:r>
              <a:rPr lang="en-US" sz="2200" dirty="0"/>
              <a:t>If the user is not a member, then they must register as a new user.</a:t>
            </a:r>
          </a:p>
          <a:p>
            <a:r>
              <a:rPr lang="en-US" sz="2200" dirty="0"/>
              <a:t>The user must provide the details of themselves that will be saved in the database.</a:t>
            </a:r>
          </a:p>
          <a:p>
            <a:r>
              <a:rPr lang="en-US" sz="2200" dirty="0"/>
              <a:t>Users can see the templates already available to make their CV</a:t>
            </a:r>
            <a:r>
              <a:rPr lang="en-US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607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4826745-26BA-3A9F-A971-9C842EE64B48}"/>
              </a:ext>
            </a:extLst>
          </p:cNvPr>
          <p:cNvSpPr txBox="1"/>
          <p:nvPr/>
        </p:nvSpPr>
        <p:spPr>
          <a:xfrm>
            <a:off x="208449" y="567663"/>
            <a:ext cx="491379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Product backlog 1: High Priority </a:t>
            </a:r>
            <a:br>
              <a:rPr lang="en-AU" dirty="0"/>
            </a:br>
            <a:br>
              <a:rPr lang="en-AU" dirty="0"/>
            </a:br>
            <a:r>
              <a:rPr lang="en-AU" sz="2200" dirty="0">
                <a:solidFill>
                  <a:srgbClr val="0070C0"/>
                </a:solidFill>
              </a:rPr>
              <a:t>US 1</a:t>
            </a:r>
            <a:r>
              <a:rPr lang="en-AU" sz="2200" dirty="0"/>
              <a:t>: AS a user I want to register as a new user. </a:t>
            </a:r>
            <a:br>
              <a:rPr lang="en-AU" sz="2200" dirty="0"/>
            </a:br>
            <a:endParaRPr lang="en-AU" sz="2200" dirty="0"/>
          </a:p>
          <a:p>
            <a:r>
              <a:rPr lang="en-AU" sz="2200" dirty="0"/>
              <a:t>Justification - </a:t>
            </a:r>
            <a:br>
              <a:rPr lang="en-AU" sz="2200" dirty="0"/>
            </a:br>
            <a:br>
              <a:rPr lang="en-AU" sz="2200" dirty="0"/>
            </a:br>
            <a:r>
              <a:rPr lang="en-AU" sz="2200" dirty="0"/>
              <a:t>High Priority </a:t>
            </a:r>
          </a:p>
          <a:p>
            <a:endParaRPr lang="en-AU" sz="2200" dirty="0"/>
          </a:p>
          <a:p>
            <a:r>
              <a:rPr lang="en-AU" sz="2200" dirty="0"/>
              <a:t>Provide Personalize Information </a:t>
            </a:r>
            <a:br>
              <a:rPr lang="en-AU" sz="2200" dirty="0"/>
            </a:br>
            <a:br>
              <a:rPr lang="en-AU" sz="2200" dirty="0"/>
            </a:br>
            <a:r>
              <a:rPr lang="en-AU" sz="2200" dirty="0"/>
              <a:t>So that the user can save his CV and information in his profile.</a:t>
            </a:r>
          </a:p>
          <a:p>
            <a:endParaRPr lang="en-AU" dirty="0"/>
          </a:p>
          <a:p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7AA29E-FF6C-37EF-60AD-39EB7466B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590304"/>
            <a:ext cx="6268551" cy="56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2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78643E-B2E4-5DDE-AD7E-A8A277C6479C}"/>
              </a:ext>
            </a:extLst>
          </p:cNvPr>
          <p:cNvSpPr txBox="1"/>
          <p:nvPr/>
        </p:nvSpPr>
        <p:spPr>
          <a:xfrm>
            <a:off x="648931" y="1981200"/>
            <a:ext cx="3505494" cy="42426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US2: As a user, I want to provide the details that would help me to make my CV.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Justification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Knowing what skills and experience and how qualified are you as it’s the main aspect to create a cv. </a:t>
            </a:r>
            <a:br>
              <a:rPr lang="en-US" sz="1700" dirty="0"/>
            </a:br>
            <a:br>
              <a:rPr lang="en-US" sz="1700" dirty="0"/>
            </a:br>
            <a:endParaRPr lang="en-US" sz="17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1700" dirty="0"/>
            </a:br>
            <a:br>
              <a:rPr lang="en-US" sz="1700" dirty="0"/>
            </a:br>
            <a:endParaRPr lang="en-US" sz="17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7D4250BE-5D51-DD15-81DB-6671A07C7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064790"/>
            <a:ext cx="6019331" cy="4725174"/>
          </a:xfrm>
          <a:prstGeom prst="rect">
            <a:avLst/>
          </a:prstGeom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113E81-1E15-5998-8D6F-E4E373200E05}"/>
              </a:ext>
            </a:extLst>
          </p:cNvPr>
          <p:cNvSpPr txBox="1"/>
          <p:nvPr/>
        </p:nvSpPr>
        <p:spPr>
          <a:xfrm>
            <a:off x="484214" y="1611868"/>
            <a:ext cx="291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Product Backlog 2 :</a:t>
            </a:r>
          </a:p>
        </p:txBody>
      </p:sp>
    </p:spTree>
    <p:extLst>
      <p:ext uri="{BB962C8B-B14F-4D97-AF65-F5344CB8AC3E}">
        <p14:creationId xmlns:p14="http://schemas.microsoft.com/office/powerpoint/2010/main" val="347863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79CF5-9BF0-B56A-732E-220DCE57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Link to Prototype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A37435-D7BC-1F79-3EF1-7CF44DB5EE1C}"/>
              </a:ext>
            </a:extLst>
          </p:cNvPr>
          <p:cNvSpPr txBox="1"/>
          <p:nvPr/>
        </p:nvSpPr>
        <p:spPr>
          <a:xfrm>
            <a:off x="4467628" y="953293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Https://www.figma.com/proto/6y7bjLNzaXEJKTSccG8Dxq/Untitled?node-id=2%3A4&amp;scaling=scale-down&amp;page-id=0%3A1&amp;starting-point-node-id=2%3A4</a:t>
            </a: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02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574</TotalTime>
  <Words>608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E/L A02 CAREER INTELLIGENCE</vt:lpstr>
      <vt:lpstr>PowerPoint Presentation</vt:lpstr>
      <vt:lpstr>PowerPoint Presentation</vt:lpstr>
      <vt:lpstr>PowerPoint Presentation</vt:lpstr>
      <vt:lpstr>PowerPoint Presentation</vt:lpstr>
      <vt:lpstr>Sprint 1 </vt:lpstr>
      <vt:lpstr>PowerPoint Presentation</vt:lpstr>
      <vt:lpstr>PowerPoint Presentation</vt:lpstr>
      <vt:lpstr>Link to Prototype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Sajal Singh Bhandari</dc:creator>
  <cp:lastModifiedBy>VIDHI MODI</cp:lastModifiedBy>
  <cp:revision>1</cp:revision>
  <dcterms:created xsi:type="dcterms:W3CDTF">2022-05-09T12:55:25Z</dcterms:created>
  <dcterms:modified xsi:type="dcterms:W3CDTF">2022-05-12T03:12:30Z</dcterms:modified>
</cp:coreProperties>
</file>