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70" r:id="rId6"/>
    <p:sldId id="293" r:id="rId7"/>
    <p:sldId id="294" r:id="rId8"/>
    <p:sldId id="295" r:id="rId9"/>
    <p:sldId id="296" r:id="rId10"/>
    <p:sldId id="29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32B-3A25-581C-757C-C667361B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BF9C-1F43-7804-D752-39E0D1D8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6BA9-16EC-E08A-5904-B4195048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9ADA-5B94-C923-D48B-F8E5BAE1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BCB0-81D0-7E71-D39B-D546A7B4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4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AD5-C9A1-2BB9-9797-AC78750F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3975-15E9-EDFB-AFA3-7E267356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687F-6A83-6654-47BE-621B7BD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0AB7-9E7A-5B8B-145A-1E406085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3154-5A31-C7E0-BEEA-17F5B30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AF688-132E-2AC1-9E39-3B6FFCF6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DDAD-F58E-4F70-500A-074015A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92B4-9E31-80BF-9B1F-FA00BAD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286-591F-5B0F-2A6F-EF15493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21DF-CC03-24B8-E59B-5FA9A7E5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8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2CA-0939-5355-61CD-4E454967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6EE5-EBC9-D055-C90C-846F7990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E948-A8C3-BA11-72D7-38DF94F7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F1D-64FA-1AE5-929D-DA9074E8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65F-3B62-094C-7A4A-7F770C8C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D3B-2955-7FAB-4EE9-DF2B2BF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3C57-351B-A3FF-F17A-7AE62C00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70E-718C-4AD9-8E45-EE41608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9957-0730-4BD6-3310-417243E1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5B6E-9A3C-EC95-6D87-C1DB1CF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9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8EE4-23EE-5A5F-6162-CB0051E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5F20-CBD8-797A-05BB-CF2CD734C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48100-0252-1150-2D36-630A426A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5357-5050-1687-8305-57898C93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4FE4-5018-8AF6-FECB-86092EF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5951-2257-776B-8E2F-4322E0F0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6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6E5-62F4-BF9C-E24B-2CC1F91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049E-F6EA-24CD-3CAE-760DFC36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76A6-714B-8C22-2D71-574E6F42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1C103-A115-F470-6E78-73F27FB0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AAE7-345E-B82C-44CA-0BAFF2BD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BA3D-6B15-1428-A626-17D52FD0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C9A5-6F10-00C4-C25C-7EDB6C7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5014-AB2B-BB74-6D1B-74D0A25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4D0-29CB-F64B-ABEB-6F3B6B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D976F-3330-DDFB-90E3-C61D5FFE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6BB0-79A9-48E6-4437-D376918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4C83-56FA-E7EE-C76A-062E020A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5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A5AF8-0E27-F118-813C-827E60E0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B9C7C-7DED-B446-127F-88D122A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4F20-3951-2491-8FA3-310C658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4957-0FE5-6723-616B-9AAF719C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8B79-00B1-EA1E-0D8B-6DA51B1B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346A-FCEF-47F2-C82E-8EE55390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36303-8AE2-A7E0-1B93-287233CF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AEF8-96CC-F44D-ADA8-84B791D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13E7-DF78-FA02-2F59-DAEB8482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279-97BD-CA64-7C4E-03F9409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FF72C-60FA-7F53-7DB5-12F43F289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702D-F45F-DD4D-3F34-E01EBBDB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B659-CC85-5EDA-6D1D-F5F3251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7DAB-E1E4-D8E4-F63A-DD23DF95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1D5E-F08C-8F57-B668-9F6D3C5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9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596C-F04A-ED2B-D7B6-71AA9237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1FD62-0721-4837-B3D2-D1301BEC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E7B3-AF99-1AA4-64A7-C038AD27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8CD-3312-4552-B3CC-43E71CF79BA9}" type="datetimeFigureOut">
              <a:rPr lang="en-AU" smtClean="0"/>
              <a:t>18/08/2022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F07-AD2E-0704-468D-A199FDF57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FE35-5661-E16B-F8C1-919A08FA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" name="Rectangle 1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0" name="Picture 139" descr="Angle view of circuit shaped like a brain">
            <a:extLst>
              <a:ext uri="{FF2B5EF4-FFF2-40B4-BE49-F238E27FC236}">
                <a16:creationId xmlns:a16="http://schemas.microsoft.com/office/drawing/2014/main" id="{8C638D66-FB7A-4522-B34F-9C14C4092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852" b="1"/>
          <a:stretch/>
        </p:blipFill>
        <p:spPr>
          <a:xfrm>
            <a:off x="3523488" y="-203190"/>
            <a:ext cx="8668512" cy="6857990"/>
          </a:xfrm>
          <a:prstGeom prst="rect">
            <a:avLst/>
          </a:prstGeom>
        </p:spPr>
      </p:pic>
      <p:sp>
        <p:nvSpPr>
          <p:cNvPr id="413" name="Rectangle 1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259-9075-F452-6844-D7623DE0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51294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E/L A02 CAREER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70E2-7A5E-5F89-2FA4-DEE94F29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51294" cy="1208141"/>
          </a:xfrm>
        </p:spPr>
        <p:txBody>
          <a:bodyPr>
            <a:normAutofit/>
          </a:bodyPr>
          <a:lstStyle/>
          <a:p>
            <a:pPr algn="l"/>
            <a:r>
              <a:rPr lang="en-AU" sz="2600" dirty="0"/>
              <a:t>ITECH3209 PROJECT 2</a:t>
            </a:r>
            <a:r>
              <a:rPr lang="en-AU" sz="2000" dirty="0"/>
              <a:t> </a:t>
            </a:r>
          </a:p>
          <a:p>
            <a:pPr algn="l"/>
            <a:r>
              <a:rPr lang="en-AU" sz="2000" dirty="0"/>
              <a:t>SPRINT 3 - PRESENTATION</a:t>
            </a:r>
          </a:p>
        </p:txBody>
      </p:sp>
      <p:sp>
        <p:nvSpPr>
          <p:cNvPr id="415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7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54250-6F4A-0143-5BB2-DA08E7BA7AAD}"/>
              </a:ext>
            </a:extLst>
          </p:cNvPr>
          <p:cNvSpPr txBox="1"/>
          <p:nvPr/>
        </p:nvSpPr>
        <p:spPr>
          <a:xfrm>
            <a:off x="6657975" y="5700693"/>
            <a:ext cx="5534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/>
              <a:t>Name: - </a:t>
            </a:r>
            <a:r>
              <a:rPr lang="en-IN" sz="2800" dirty="0"/>
              <a:t>Hetkumar Umeshbhai Patel</a:t>
            </a:r>
          </a:p>
          <a:p>
            <a:pPr algn="r"/>
            <a:r>
              <a:rPr lang="en-IN" sz="2800" b="1" dirty="0"/>
              <a:t>Student ID: - </a:t>
            </a:r>
            <a:r>
              <a:rPr lang="en-IN" sz="2800" dirty="0"/>
              <a:t>30391427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8968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BC780-6D69-A22B-9F9E-1068A0A3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AU" dirty="0"/>
              <a:t>Hetkumar Patel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36FCC-1125-74F9-6CB2-A860E525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tested the files such as profile page, about page, index page.</a:t>
            </a:r>
          </a:p>
          <a:p>
            <a:r>
              <a:rPr lang="en-AU" dirty="0"/>
              <a:t>Collaborate with team members and stakeholder</a:t>
            </a:r>
            <a:endParaRPr lang="en-IN" dirty="0"/>
          </a:p>
          <a:p>
            <a:r>
              <a:rPr lang="en-IN" dirty="0"/>
              <a:t>As discussed with the client, Some sort of interface of the page has been changed.</a:t>
            </a:r>
          </a:p>
          <a:p>
            <a:r>
              <a:rPr lang="en-AU" dirty="0"/>
              <a:t>Validate input before submitting to back end</a:t>
            </a:r>
            <a:endParaRPr lang="en-IN" dirty="0"/>
          </a:p>
          <a:p>
            <a:r>
              <a:rPr lang="en-IN" dirty="0"/>
              <a:t>After getting feedback, few major errors have solved as suggested by the client.</a:t>
            </a:r>
          </a:p>
          <a:p>
            <a:r>
              <a:rPr lang="en-AU" dirty="0"/>
              <a:t>Enhance application for maximum speed and scalability</a:t>
            </a:r>
          </a:p>
          <a:p>
            <a:r>
              <a:rPr lang="en-AU" dirty="0"/>
              <a:t>Errors that were identified during last week have solved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5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053C-80DF-A347-EF51-9BB4E46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BD20D-4F1C-BD1B-1A3E-20E39452F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7630"/>
            <a:ext cx="5181600" cy="274732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FE7D13-7A45-EEC6-C939-86E47829C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053C-80DF-A347-EF51-9BB4E46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66F6462-02D3-6EBD-6EBB-31CC42941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7630"/>
            <a:ext cx="5181600" cy="2747327"/>
          </a:xfr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1D350D6-FB59-D821-381D-471AF03F4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7630"/>
            <a:ext cx="5181600" cy="2747327"/>
          </a:xfrm>
        </p:spPr>
      </p:pic>
    </p:spTree>
    <p:extLst>
      <p:ext uri="{BB962C8B-B14F-4D97-AF65-F5344CB8AC3E}">
        <p14:creationId xmlns:p14="http://schemas.microsoft.com/office/powerpoint/2010/main" val="23306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4F3-53C8-2D81-50F9-23AFDC2D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1135E2-A2B6-A7DE-BD6A-EC5127E17C0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9F29C7-22A7-98D5-B8BD-73D5311350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4F3-53C8-2D81-50F9-23AFDC2D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B38524-A21A-664B-2609-3EB9135C64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DFD2826-31A4-4B61-F682-FC1056DB71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2" b="3"/>
          <a:stretch/>
        </p:blipFill>
        <p:spPr bwMode="auto">
          <a:xfrm>
            <a:off x="6172200" y="2408776"/>
            <a:ext cx="5181600" cy="31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4F3-53C8-2D81-50F9-23AFDC2D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Us Page </a:t>
            </a: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569021C2-2735-0256-92BD-058F17C7E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49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1C5B1D7-4D7D-3A55-67F4-0AAC0FD599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49"/>
          </a:xfrm>
        </p:spPr>
      </p:pic>
    </p:spTree>
    <p:extLst>
      <p:ext uri="{BB962C8B-B14F-4D97-AF65-F5344CB8AC3E}">
        <p14:creationId xmlns:p14="http://schemas.microsoft.com/office/powerpoint/2010/main" val="397554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oden table with two white mugs and a vase with sunflowers">
            <a:extLst>
              <a:ext uri="{FF2B5EF4-FFF2-40B4-BE49-F238E27FC236}">
                <a16:creationId xmlns:a16="http://schemas.microsoft.com/office/drawing/2014/main" id="{FEF23148-1B2C-868D-936F-44134F3EF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F8294-D980-C216-D4D8-EB62CCC9F5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30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BFE2A26A6E72439E51A4235BC246F9" ma:contentTypeVersion="2" ma:contentTypeDescription="Create a new document." ma:contentTypeScope="" ma:versionID="0caff5b2265c9adcd3f2d58f5453a06d">
  <xsd:schema xmlns:xsd="http://www.w3.org/2001/XMLSchema" xmlns:xs="http://www.w3.org/2001/XMLSchema" xmlns:p="http://schemas.microsoft.com/office/2006/metadata/properties" xmlns:ns2="d32c04ce-141c-47bd-beff-c44000980b5c" targetNamespace="http://schemas.microsoft.com/office/2006/metadata/properties" ma:root="true" ma:fieldsID="0dbd466e13e06cb25dd32ff938e5aac0" ns2:_="">
    <xsd:import namespace="d32c04ce-141c-47bd-beff-c44000980b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c04ce-141c-47bd-beff-c44000980b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457825-1C47-484F-A5B5-8745562F2C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B56422-0684-463C-9301-7BA68217B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2c04ce-141c-47bd-beff-c44000980b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2CF9ED-6350-43AD-81AE-EFF1D15423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112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E/L A02 CAREER INTELLIGENCE</vt:lpstr>
      <vt:lpstr>Hetkumar Patel</vt:lpstr>
      <vt:lpstr>Testing</vt:lpstr>
      <vt:lpstr>Testing</vt:lpstr>
      <vt:lpstr>Testing </vt:lpstr>
      <vt:lpstr>Testing </vt:lpstr>
      <vt:lpstr>Support Us Page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Singh Bhandari</dc:creator>
  <cp:lastModifiedBy>Hetkumar Umeshbhai PATEL77</cp:lastModifiedBy>
  <cp:revision>9</cp:revision>
  <dcterms:created xsi:type="dcterms:W3CDTF">2022-05-09T12:55:25Z</dcterms:created>
  <dcterms:modified xsi:type="dcterms:W3CDTF">2022-08-18T04:09:39Z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0x010100E7BFE2A26A6E72439E51A4235BC246F9</vt:lpwstr>
  </property>
</Properties>
</file>