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7" r:id="rId3"/>
    <p:sldId id="280" r:id="rId4"/>
    <p:sldId id="259" r:id="rId5"/>
    <p:sldId id="258" r:id="rId6"/>
    <p:sldId id="257" r:id="rId7"/>
    <p:sldId id="261" r:id="rId8"/>
    <p:sldId id="260" r:id="rId9"/>
    <p:sldId id="298" r:id="rId10"/>
    <p:sldId id="281" r:id="rId11"/>
    <p:sldId id="275" r:id="rId12"/>
    <p:sldId id="276" r:id="rId13"/>
    <p:sldId id="299" r:id="rId14"/>
    <p:sldId id="282" r:id="rId15"/>
    <p:sldId id="283" r:id="rId16"/>
    <p:sldId id="284" r:id="rId17"/>
    <p:sldId id="285" r:id="rId18"/>
    <p:sldId id="287" r:id="rId19"/>
    <p:sldId id="286" r:id="rId20"/>
    <p:sldId id="288" r:id="rId21"/>
    <p:sldId id="270" r:id="rId22"/>
    <p:sldId id="290" r:id="rId23"/>
    <p:sldId id="289" r:id="rId24"/>
    <p:sldId id="278" r:id="rId25"/>
    <p:sldId id="291" r:id="rId26"/>
    <p:sldId id="292" r:id="rId27"/>
    <p:sldId id="293" r:id="rId28"/>
    <p:sldId id="294" r:id="rId29"/>
    <p:sldId id="295" r:id="rId30"/>
    <p:sldId id="274" r:id="rId31"/>
    <p:sldId id="300" r:id="rId32"/>
    <p:sldId id="296" r:id="rId33"/>
    <p:sldId id="268" r:id="rId34"/>
    <p:sldId id="26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3D9687-C3EC-404C-B7BC-856AE437B161}">
          <p14:sldIdLst>
            <p14:sldId id="256"/>
            <p14:sldId id="297"/>
            <p14:sldId id="280"/>
            <p14:sldId id="259"/>
            <p14:sldId id="258"/>
            <p14:sldId id="257"/>
            <p14:sldId id="261"/>
            <p14:sldId id="260"/>
            <p14:sldId id="298"/>
            <p14:sldId id="281"/>
            <p14:sldId id="275"/>
            <p14:sldId id="276"/>
            <p14:sldId id="299"/>
            <p14:sldId id="282"/>
            <p14:sldId id="283"/>
            <p14:sldId id="284"/>
            <p14:sldId id="285"/>
            <p14:sldId id="287"/>
            <p14:sldId id="286"/>
            <p14:sldId id="288"/>
            <p14:sldId id="270"/>
            <p14:sldId id="290"/>
            <p14:sldId id="289"/>
          </p14:sldIdLst>
        </p14:section>
        <p14:section name="Untitled Section" id="{E5EC5838-75AE-4E7E-8041-E97CEE061DBB}">
          <p14:sldIdLst>
            <p14:sldId id="278"/>
            <p14:sldId id="291"/>
            <p14:sldId id="292"/>
            <p14:sldId id="293"/>
            <p14:sldId id="294"/>
            <p14:sldId id="295"/>
            <p14:sldId id="274"/>
            <p14:sldId id="300"/>
            <p14:sldId id="29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21" autoAdjust="0"/>
    <p:restoredTop sz="94249" autoAdjust="0"/>
  </p:normalViewPr>
  <p:slideViewPr>
    <p:cSldViewPr snapToGrid="0">
      <p:cViewPr>
        <p:scale>
          <a:sx n="70" d="100"/>
          <a:sy n="70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82D36-079E-4DFC-A3FA-5CF4AD61F10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DDAA8F-76C4-4E38-B4DB-2633C85A3E5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3E7A0314-43A5-4B78-96D0-3EEB7B4F04B3}" type="parTrans" cxnId="{E7CC5467-838E-4933-BFF4-D61D6B6D6F02}">
      <dgm:prSet/>
      <dgm:spPr/>
      <dgm:t>
        <a:bodyPr/>
        <a:lstStyle/>
        <a:p>
          <a:endParaRPr lang="en-US"/>
        </a:p>
      </dgm:t>
    </dgm:pt>
    <dgm:pt modelId="{6EF6A22E-3B22-4B7F-8CDB-1CAC95A10DEB}" type="sibTrans" cxnId="{E7CC5467-838E-4933-BFF4-D61D6B6D6F02}">
      <dgm:prSet/>
      <dgm:spPr/>
      <dgm:t>
        <a:bodyPr/>
        <a:lstStyle/>
        <a:p>
          <a:endParaRPr lang="en-US"/>
        </a:p>
      </dgm:t>
    </dgm:pt>
    <dgm:pt modelId="{8E09ED83-F3D9-4155-A60E-EDD6FD037515}">
      <dgm:prSet/>
      <dgm:spPr/>
      <dgm:t>
        <a:bodyPr/>
        <a:lstStyle/>
        <a:p>
          <a:r>
            <a:rPr lang="en-US"/>
            <a:t>PROJECT BACKGROUND</a:t>
          </a:r>
        </a:p>
      </dgm:t>
    </dgm:pt>
    <dgm:pt modelId="{3050B7C4-542C-45CC-A1A9-A0563085B50D}" type="parTrans" cxnId="{62B3AE5F-9D2B-4BF7-843F-AF5EEE11DE46}">
      <dgm:prSet/>
      <dgm:spPr/>
      <dgm:t>
        <a:bodyPr/>
        <a:lstStyle/>
        <a:p>
          <a:endParaRPr lang="en-US"/>
        </a:p>
      </dgm:t>
    </dgm:pt>
    <dgm:pt modelId="{47CAF358-8254-4452-BEF3-5DDE9070C705}" type="sibTrans" cxnId="{62B3AE5F-9D2B-4BF7-843F-AF5EEE11DE46}">
      <dgm:prSet/>
      <dgm:spPr/>
      <dgm:t>
        <a:bodyPr/>
        <a:lstStyle/>
        <a:p>
          <a:endParaRPr lang="en-US"/>
        </a:p>
      </dgm:t>
    </dgm:pt>
    <dgm:pt modelId="{9C3573C4-FF82-400D-8486-F0B050AB5B06}">
      <dgm:prSet/>
      <dgm:spPr/>
      <dgm:t>
        <a:bodyPr/>
        <a:lstStyle/>
        <a:p>
          <a:r>
            <a:rPr lang="en-US" dirty="0"/>
            <a:t>DEMONSTRATION &amp; METHODOLOGY</a:t>
          </a:r>
        </a:p>
      </dgm:t>
    </dgm:pt>
    <dgm:pt modelId="{537465C1-CEE3-42D0-B769-9A0250351458}" type="parTrans" cxnId="{1FC971FF-562D-49A5-ABCF-CA727A1632B4}">
      <dgm:prSet/>
      <dgm:spPr/>
      <dgm:t>
        <a:bodyPr/>
        <a:lstStyle/>
        <a:p>
          <a:endParaRPr lang="en-US"/>
        </a:p>
      </dgm:t>
    </dgm:pt>
    <dgm:pt modelId="{D7FC2F4E-1AFC-48D9-BCB3-877AEC9DA1DE}" type="sibTrans" cxnId="{1FC971FF-562D-49A5-ABCF-CA727A1632B4}">
      <dgm:prSet/>
      <dgm:spPr/>
      <dgm:t>
        <a:bodyPr/>
        <a:lstStyle/>
        <a:p>
          <a:endParaRPr lang="en-US"/>
        </a:p>
      </dgm:t>
    </dgm:pt>
    <dgm:pt modelId="{B0ED2746-E54E-4C8C-B2D5-531722B08751}">
      <dgm:prSet/>
      <dgm:spPr/>
      <dgm:t>
        <a:bodyPr/>
        <a:lstStyle/>
        <a:p>
          <a:r>
            <a:rPr lang="en-US" dirty="0"/>
            <a:t>FEEDBACK</a:t>
          </a:r>
        </a:p>
      </dgm:t>
    </dgm:pt>
    <dgm:pt modelId="{FA3F2BD2-DCD3-4341-9E56-A4BE9A394FCF}" type="parTrans" cxnId="{9CDFE963-EAA7-46F2-9A06-F432F76A0925}">
      <dgm:prSet/>
      <dgm:spPr/>
      <dgm:t>
        <a:bodyPr/>
        <a:lstStyle/>
        <a:p>
          <a:endParaRPr lang="en-US"/>
        </a:p>
      </dgm:t>
    </dgm:pt>
    <dgm:pt modelId="{BFF1F457-B02D-42D0-941D-8E5026752A80}" type="sibTrans" cxnId="{9CDFE963-EAA7-46F2-9A06-F432F76A0925}">
      <dgm:prSet/>
      <dgm:spPr/>
      <dgm:t>
        <a:bodyPr/>
        <a:lstStyle/>
        <a:p>
          <a:endParaRPr lang="en-US"/>
        </a:p>
      </dgm:t>
    </dgm:pt>
    <dgm:pt modelId="{D7BA1F98-8B93-430A-80F4-5A217B85406E}">
      <dgm:prSet/>
      <dgm:spPr/>
      <dgm:t>
        <a:bodyPr/>
        <a:lstStyle/>
        <a:p>
          <a:r>
            <a:rPr lang="en-US"/>
            <a:t>CHANGES MADE TO PROJECT</a:t>
          </a:r>
        </a:p>
      </dgm:t>
    </dgm:pt>
    <dgm:pt modelId="{DCFDDF4B-E56F-4448-A081-BD8B8649F4D1}" type="parTrans" cxnId="{C7B5D401-C929-4C2E-A75D-92B66539FEBE}">
      <dgm:prSet/>
      <dgm:spPr/>
      <dgm:t>
        <a:bodyPr/>
        <a:lstStyle/>
        <a:p>
          <a:endParaRPr lang="en-US"/>
        </a:p>
      </dgm:t>
    </dgm:pt>
    <dgm:pt modelId="{633BAF8C-4499-4CD6-8B7E-01403498D5F3}" type="sibTrans" cxnId="{C7B5D401-C929-4C2E-A75D-92B66539FEBE}">
      <dgm:prSet/>
      <dgm:spPr/>
      <dgm:t>
        <a:bodyPr/>
        <a:lstStyle/>
        <a:p>
          <a:endParaRPr lang="en-US"/>
        </a:p>
      </dgm:t>
    </dgm:pt>
    <dgm:pt modelId="{501F05CC-77F5-4026-A8D7-AA5788404FFD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A1FEB433-9220-4E7D-9F65-64CB69932928}" type="parTrans" cxnId="{56BFF178-836D-4410-B526-9B831CC69C62}">
      <dgm:prSet/>
      <dgm:spPr/>
      <dgm:t>
        <a:bodyPr/>
        <a:lstStyle/>
        <a:p>
          <a:endParaRPr lang="en-US"/>
        </a:p>
      </dgm:t>
    </dgm:pt>
    <dgm:pt modelId="{00623FDA-481E-4F25-9A9E-8855E684470C}" type="sibTrans" cxnId="{56BFF178-836D-4410-B526-9B831CC69C62}">
      <dgm:prSet/>
      <dgm:spPr/>
      <dgm:t>
        <a:bodyPr/>
        <a:lstStyle/>
        <a:p>
          <a:endParaRPr lang="en-US"/>
        </a:p>
      </dgm:t>
    </dgm:pt>
    <dgm:pt modelId="{F843967B-6FDE-42A0-8932-18CD8AF9D586}">
      <dgm:prSet/>
      <dgm:spPr/>
      <dgm:t>
        <a:bodyPr/>
        <a:lstStyle/>
        <a:p>
          <a:r>
            <a:rPr lang="en-US"/>
            <a:t>DISCUSSION OF FUTURE WORK </a:t>
          </a:r>
        </a:p>
      </dgm:t>
    </dgm:pt>
    <dgm:pt modelId="{2D65848B-ED7E-4A03-8333-64CF21167937}" type="parTrans" cxnId="{39067856-555B-4DCC-B886-151A2DA481A7}">
      <dgm:prSet/>
      <dgm:spPr/>
      <dgm:t>
        <a:bodyPr/>
        <a:lstStyle/>
        <a:p>
          <a:endParaRPr lang="en-US"/>
        </a:p>
      </dgm:t>
    </dgm:pt>
    <dgm:pt modelId="{95D6E6BF-938A-46B9-97ED-633990D9CCF8}" type="sibTrans" cxnId="{39067856-555B-4DCC-B886-151A2DA481A7}">
      <dgm:prSet/>
      <dgm:spPr/>
      <dgm:t>
        <a:bodyPr/>
        <a:lstStyle/>
        <a:p>
          <a:endParaRPr lang="en-US"/>
        </a:p>
      </dgm:t>
    </dgm:pt>
    <dgm:pt modelId="{EB7B2E7D-4034-41AA-BF5C-29681D14FE70}">
      <dgm:prSet/>
      <dgm:spPr/>
      <dgm:t>
        <a:bodyPr/>
        <a:lstStyle/>
        <a:p>
          <a:r>
            <a:rPr lang="en-US"/>
            <a:t>CRITICAL REFLECTION</a:t>
          </a:r>
        </a:p>
      </dgm:t>
    </dgm:pt>
    <dgm:pt modelId="{398953EF-7A59-4DD5-A1B8-8A141DC8418E}" type="parTrans" cxnId="{E3554864-5C0C-4093-970B-C6B73360DBD4}">
      <dgm:prSet/>
      <dgm:spPr/>
      <dgm:t>
        <a:bodyPr/>
        <a:lstStyle/>
        <a:p>
          <a:endParaRPr lang="en-US"/>
        </a:p>
      </dgm:t>
    </dgm:pt>
    <dgm:pt modelId="{AC01288C-8D89-4F5E-9475-44F08D11D019}" type="sibTrans" cxnId="{E3554864-5C0C-4093-970B-C6B73360DBD4}">
      <dgm:prSet/>
      <dgm:spPr/>
      <dgm:t>
        <a:bodyPr/>
        <a:lstStyle/>
        <a:p>
          <a:endParaRPr lang="en-US"/>
        </a:p>
      </dgm:t>
    </dgm:pt>
    <dgm:pt modelId="{90D581A5-E564-4442-BAB5-81B18A5AB8BA}" type="pres">
      <dgm:prSet presAssocID="{9F082D36-079E-4DFC-A3FA-5CF4AD61F108}" presName="Name0" presStyleCnt="0">
        <dgm:presLayoutVars>
          <dgm:dir/>
          <dgm:resizeHandles val="exact"/>
        </dgm:presLayoutVars>
      </dgm:prSet>
      <dgm:spPr/>
    </dgm:pt>
    <dgm:pt modelId="{A0C8E429-0E30-4BA2-BE02-BCD7CDFE1041}" type="pres">
      <dgm:prSet presAssocID="{A0DDAA8F-76C4-4E38-B4DB-2633C85A3E51}" presName="node" presStyleLbl="node1" presStyleIdx="0" presStyleCnt="8">
        <dgm:presLayoutVars>
          <dgm:bulletEnabled val="1"/>
        </dgm:presLayoutVars>
      </dgm:prSet>
      <dgm:spPr/>
    </dgm:pt>
    <dgm:pt modelId="{194952B3-10EE-48B7-ADCC-C67F64D7E182}" type="pres">
      <dgm:prSet presAssocID="{6EF6A22E-3B22-4B7F-8CDB-1CAC95A10DEB}" presName="sibTrans" presStyleLbl="sibTrans1D1" presStyleIdx="0" presStyleCnt="7"/>
      <dgm:spPr/>
    </dgm:pt>
    <dgm:pt modelId="{CE543272-1AFB-4300-967C-B0A83FD5DF00}" type="pres">
      <dgm:prSet presAssocID="{6EF6A22E-3B22-4B7F-8CDB-1CAC95A10DEB}" presName="connectorText" presStyleLbl="sibTrans1D1" presStyleIdx="0" presStyleCnt="7"/>
      <dgm:spPr/>
    </dgm:pt>
    <dgm:pt modelId="{49CFF327-02C9-4F71-A9F3-C2EF3A5B179E}" type="pres">
      <dgm:prSet presAssocID="{8E09ED83-F3D9-4155-A60E-EDD6FD037515}" presName="node" presStyleLbl="node1" presStyleIdx="1" presStyleCnt="8">
        <dgm:presLayoutVars>
          <dgm:bulletEnabled val="1"/>
        </dgm:presLayoutVars>
      </dgm:prSet>
      <dgm:spPr/>
    </dgm:pt>
    <dgm:pt modelId="{D6FAE1A6-AF3F-4B12-83B8-706417B7881B}" type="pres">
      <dgm:prSet presAssocID="{47CAF358-8254-4452-BEF3-5DDE9070C705}" presName="sibTrans" presStyleLbl="sibTrans1D1" presStyleIdx="1" presStyleCnt="7"/>
      <dgm:spPr/>
    </dgm:pt>
    <dgm:pt modelId="{BA144552-D210-4DBC-889B-AB3B30068EB4}" type="pres">
      <dgm:prSet presAssocID="{47CAF358-8254-4452-BEF3-5DDE9070C705}" presName="connectorText" presStyleLbl="sibTrans1D1" presStyleIdx="1" presStyleCnt="7"/>
      <dgm:spPr/>
    </dgm:pt>
    <dgm:pt modelId="{A870B09B-8F7D-4745-AFEF-ECFBFF8FB841}" type="pres">
      <dgm:prSet presAssocID="{9C3573C4-FF82-400D-8486-F0B050AB5B06}" presName="node" presStyleLbl="node1" presStyleIdx="2" presStyleCnt="8">
        <dgm:presLayoutVars>
          <dgm:bulletEnabled val="1"/>
        </dgm:presLayoutVars>
      </dgm:prSet>
      <dgm:spPr/>
    </dgm:pt>
    <dgm:pt modelId="{48B99EAB-C2F7-49BF-A976-441AABEF3B67}" type="pres">
      <dgm:prSet presAssocID="{D7FC2F4E-1AFC-48D9-BCB3-877AEC9DA1DE}" presName="sibTrans" presStyleLbl="sibTrans1D1" presStyleIdx="2" presStyleCnt="7"/>
      <dgm:spPr/>
    </dgm:pt>
    <dgm:pt modelId="{D13EE10E-4704-438C-A75F-B2A3B44584B9}" type="pres">
      <dgm:prSet presAssocID="{D7FC2F4E-1AFC-48D9-BCB3-877AEC9DA1DE}" presName="connectorText" presStyleLbl="sibTrans1D1" presStyleIdx="2" presStyleCnt="7"/>
      <dgm:spPr/>
    </dgm:pt>
    <dgm:pt modelId="{1190E768-4F9B-43A2-979E-FC1FFA8EF96E}" type="pres">
      <dgm:prSet presAssocID="{B0ED2746-E54E-4C8C-B2D5-531722B08751}" presName="node" presStyleLbl="node1" presStyleIdx="3" presStyleCnt="8">
        <dgm:presLayoutVars>
          <dgm:bulletEnabled val="1"/>
        </dgm:presLayoutVars>
      </dgm:prSet>
      <dgm:spPr/>
    </dgm:pt>
    <dgm:pt modelId="{F608B556-8486-40E9-A861-8786F191D179}" type="pres">
      <dgm:prSet presAssocID="{BFF1F457-B02D-42D0-941D-8E5026752A80}" presName="sibTrans" presStyleLbl="sibTrans1D1" presStyleIdx="3" presStyleCnt="7"/>
      <dgm:spPr/>
    </dgm:pt>
    <dgm:pt modelId="{4F7EBEE1-607F-445D-AB8F-AD75CFAC769C}" type="pres">
      <dgm:prSet presAssocID="{BFF1F457-B02D-42D0-941D-8E5026752A80}" presName="connectorText" presStyleLbl="sibTrans1D1" presStyleIdx="3" presStyleCnt="7"/>
      <dgm:spPr/>
    </dgm:pt>
    <dgm:pt modelId="{71C99E18-7E49-4A1D-98F3-5F61B35AB87A}" type="pres">
      <dgm:prSet presAssocID="{D7BA1F98-8B93-430A-80F4-5A217B85406E}" presName="node" presStyleLbl="node1" presStyleIdx="4" presStyleCnt="8">
        <dgm:presLayoutVars>
          <dgm:bulletEnabled val="1"/>
        </dgm:presLayoutVars>
      </dgm:prSet>
      <dgm:spPr/>
    </dgm:pt>
    <dgm:pt modelId="{9B5B7D9F-1870-48B1-B778-422CB2E2881A}" type="pres">
      <dgm:prSet presAssocID="{633BAF8C-4499-4CD6-8B7E-01403498D5F3}" presName="sibTrans" presStyleLbl="sibTrans1D1" presStyleIdx="4" presStyleCnt="7"/>
      <dgm:spPr/>
    </dgm:pt>
    <dgm:pt modelId="{574D0730-A0BD-4AF4-97A5-3D3979C16E18}" type="pres">
      <dgm:prSet presAssocID="{633BAF8C-4499-4CD6-8B7E-01403498D5F3}" presName="connectorText" presStyleLbl="sibTrans1D1" presStyleIdx="4" presStyleCnt="7"/>
      <dgm:spPr/>
    </dgm:pt>
    <dgm:pt modelId="{1426D690-8E3C-47F8-AE07-7048C8F6E0E4}" type="pres">
      <dgm:prSet presAssocID="{501F05CC-77F5-4026-A8D7-AA5788404FFD}" presName="node" presStyleLbl="node1" presStyleIdx="5" presStyleCnt="8">
        <dgm:presLayoutVars>
          <dgm:bulletEnabled val="1"/>
        </dgm:presLayoutVars>
      </dgm:prSet>
      <dgm:spPr/>
    </dgm:pt>
    <dgm:pt modelId="{4D4008A9-FCA0-4A2F-93C4-03025351172F}" type="pres">
      <dgm:prSet presAssocID="{00623FDA-481E-4F25-9A9E-8855E684470C}" presName="sibTrans" presStyleLbl="sibTrans1D1" presStyleIdx="5" presStyleCnt="7"/>
      <dgm:spPr/>
    </dgm:pt>
    <dgm:pt modelId="{2DD038A1-FA20-4C9A-9664-9A12FCF8F027}" type="pres">
      <dgm:prSet presAssocID="{00623FDA-481E-4F25-9A9E-8855E684470C}" presName="connectorText" presStyleLbl="sibTrans1D1" presStyleIdx="5" presStyleCnt="7"/>
      <dgm:spPr/>
    </dgm:pt>
    <dgm:pt modelId="{94CDBB1D-F205-41B8-A330-F78EDADA89C5}" type="pres">
      <dgm:prSet presAssocID="{F843967B-6FDE-42A0-8932-18CD8AF9D586}" presName="node" presStyleLbl="node1" presStyleIdx="6" presStyleCnt="8">
        <dgm:presLayoutVars>
          <dgm:bulletEnabled val="1"/>
        </dgm:presLayoutVars>
      </dgm:prSet>
      <dgm:spPr/>
    </dgm:pt>
    <dgm:pt modelId="{D0E2B940-F2A0-4CC4-9AE4-31BB13584F54}" type="pres">
      <dgm:prSet presAssocID="{95D6E6BF-938A-46B9-97ED-633990D9CCF8}" presName="sibTrans" presStyleLbl="sibTrans1D1" presStyleIdx="6" presStyleCnt="7"/>
      <dgm:spPr/>
    </dgm:pt>
    <dgm:pt modelId="{A52C0844-2C2D-426A-9E48-E4B3F047D9B8}" type="pres">
      <dgm:prSet presAssocID="{95D6E6BF-938A-46B9-97ED-633990D9CCF8}" presName="connectorText" presStyleLbl="sibTrans1D1" presStyleIdx="6" presStyleCnt="7"/>
      <dgm:spPr/>
    </dgm:pt>
    <dgm:pt modelId="{72DB75A8-2AC7-4E52-8151-EB2083FC883B}" type="pres">
      <dgm:prSet presAssocID="{EB7B2E7D-4034-41AA-BF5C-29681D14FE70}" presName="node" presStyleLbl="node1" presStyleIdx="7" presStyleCnt="8">
        <dgm:presLayoutVars>
          <dgm:bulletEnabled val="1"/>
        </dgm:presLayoutVars>
      </dgm:prSet>
      <dgm:spPr/>
    </dgm:pt>
  </dgm:ptLst>
  <dgm:cxnLst>
    <dgm:cxn modelId="{C7B5D401-C929-4C2E-A75D-92B66539FEBE}" srcId="{9F082D36-079E-4DFC-A3FA-5CF4AD61F108}" destId="{D7BA1F98-8B93-430A-80F4-5A217B85406E}" srcOrd="4" destOrd="0" parTransId="{DCFDDF4B-E56F-4448-A081-BD8B8649F4D1}" sibTransId="{633BAF8C-4499-4CD6-8B7E-01403498D5F3}"/>
    <dgm:cxn modelId="{DF65C803-F187-4BCC-9A93-3CF320673F70}" type="presOf" srcId="{D7FC2F4E-1AFC-48D9-BCB3-877AEC9DA1DE}" destId="{D13EE10E-4704-438C-A75F-B2A3B44584B9}" srcOrd="1" destOrd="0" presId="urn:microsoft.com/office/officeart/2016/7/layout/RepeatingBendingProcessNew"/>
    <dgm:cxn modelId="{05C5FA2B-B9E2-4CCB-958D-629263E94A7D}" type="presOf" srcId="{9C3573C4-FF82-400D-8486-F0B050AB5B06}" destId="{A870B09B-8F7D-4745-AFEF-ECFBFF8FB841}" srcOrd="0" destOrd="0" presId="urn:microsoft.com/office/officeart/2016/7/layout/RepeatingBendingProcessNew"/>
    <dgm:cxn modelId="{62B3AE5F-9D2B-4BF7-843F-AF5EEE11DE46}" srcId="{9F082D36-079E-4DFC-A3FA-5CF4AD61F108}" destId="{8E09ED83-F3D9-4155-A60E-EDD6FD037515}" srcOrd="1" destOrd="0" parTransId="{3050B7C4-542C-45CC-A1A9-A0563085B50D}" sibTransId="{47CAF358-8254-4452-BEF3-5DDE9070C705}"/>
    <dgm:cxn modelId="{B0263F60-800B-41E4-93DE-7292D02BADBF}" type="presOf" srcId="{47CAF358-8254-4452-BEF3-5DDE9070C705}" destId="{BA144552-D210-4DBC-889B-AB3B30068EB4}" srcOrd="1" destOrd="0" presId="urn:microsoft.com/office/officeart/2016/7/layout/RepeatingBendingProcessNew"/>
    <dgm:cxn modelId="{9CDFE963-EAA7-46F2-9A06-F432F76A0925}" srcId="{9F082D36-079E-4DFC-A3FA-5CF4AD61F108}" destId="{B0ED2746-E54E-4C8C-B2D5-531722B08751}" srcOrd="3" destOrd="0" parTransId="{FA3F2BD2-DCD3-4341-9E56-A4BE9A394FCF}" sibTransId="{BFF1F457-B02D-42D0-941D-8E5026752A80}"/>
    <dgm:cxn modelId="{E3554864-5C0C-4093-970B-C6B73360DBD4}" srcId="{9F082D36-079E-4DFC-A3FA-5CF4AD61F108}" destId="{EB7B2E7D-4034-41AA-BF5C-29681D14FE70}" srcOrd="7" destOrd="0" parTransId="{398953EF-7A59-4DD5-A1B8-8A141DC8418E}" sibTransId="{AC01288C-8D89-4F5E-9475-44F08D11D019}"/>
    <dgm:cxn modelId="{E7CC5467-838E-4933-BFF4-D61D6B6D6F02}" srcId="{9F082D36-079E-4DFC-A3FA-5CF4AD61F108}" destId="{A0DDAA8F-76C4-4E38-B4DB-2633C85A3E51}" srcOrd="0" destOrd="0" parTransId="{3E7A0314-43A5-4B78-96D0-3EEB7B4F04B3}" sibTransId="{6EF6A22E-3B22-4B7F-8CDB-1CAC95A10DEB}"/>
    <dgm:cxn modelId="{011DF650-D9DF-4408-8DE3-0D0A976A5EDD}" type="presOf" srcId="{EB7B2E7D-4034-41AA-BF5C-29681D14FE70}" destId="{72DB75A8-2AC7-4E52-8151-EB2083FC883B}" srcOrd="0" destOrd="0" presId="urn:microsoft.com/office/officeart/2016/7/layout/RepeatingBendingProcessNew"/>
    <dgm:cxn modelId="{39067856-555B-4DCC-B886-151A2DA481A7}" srcId="{9F082D36-079E-4DFC-A3FA-5CF4AD61F108}" destId="{F843967B-6FDE-42A0-8932-18CD8AF9D586}" srcOrd="6" destOrd="0" parTransId="{2D65848B-ED7E-4A03-8333-64CF21167937}" sibTransId="{95D6E6BF-938A-46B9-97ED-633990D9CCF8}"/>
    <dgm:cxn modelId="{DB50D376-736A-469D-AAA0-2E1FA778A19B}" type="presOf" srcId="{633BAF8C-4499-4CD6-8B7E-01403498D5F3}" destId="{574D0730-A0BD-4AF4-97A5-3D3979C16E18}" srcOrd="1" destOrd="0" presId="urn:microsoft.com/office/officeart/2016/7/layout/RepeatingBendingProcessNew"/>
    <dgm:cxn modelId="{56BFF178-836D-4410-B526-9B831CC69C62}" srcId="{9F082D36-079E-4DFC-A3FA-5CF4AD61F108}" destId="{501F05CC-77F5-4026-A8D7-AA5788404FFD}" srcOrd="5" destOrd="0" parTransId="{A1FEB433-9220-4E7D-9F65-64CB69932928}" sibTransId="{00623FDA-481E-4F25-9A9E-8855E684470C}"/>
    <dgm:cxn modelId="{04E8BC5A-F8F9-4FFA-B6A1-266DA31CBA53}" type="presOf" srcId="{A0DDAA8F-76C4-4E38-B4DB-2633C85A3E51}" destId="{A0C8E429-0E30-4BA2-BE02-BCD7CDFE1041}" srcOrd="0" destOrd="0" presId="urn:microsoft.com/office/officeart/2016/7/layout/RepeatingBendingProcessNew"/>
    <dgm:cxn modelId="{EAE30E89-DDBE-4308-9590-AAFC1E87FE3F}" type="presOf" srcId="{6EF6A22E-3B22-4B7F-8CDB-1CAC95A10DEB}" destId="{194952B3-10EE-48B7-ADCC-C67F64D7E182}" srcOrd="0" destOrd="0" presId="urn:microsoft.com/office/officeart/2016/7/layout/RepeatingBendingProcessNew"/>
    <dgm:cxn modelId="{D06BE38C-B206-448D-8268-DE5311FB2193}" type="presOf" srcId="{D7BA1F98-8B93-430A-80F4-5A217B85406E}" destId="{71C99E18-7E49-4A1D-98F3-5F61B35AB87A}" srcOrd="0" destOrd="0" presId="urn:microsoft.com/office/officeart/2016/7/layout/RepeatingBendingProcessNew"/>
    <dgm:cxn modelId="{3EFD1C8E-0858-43EA-8D18-CC00B6240E83}" type="presOf" srcId="{F843967B-6FDE-42A0-8932-18CD8AF9D586}" destId="{94CDBB1D-F205-41B8-A330-F78EDADA89C5}" srcOrd="0" destOrd="0" presId="urn:microsoft.com/office/officeart/2016/7/layout/RepeatingBendingProcessNew"/>
    <dgm:cxn modelId="{B56E0190-313E-40AA-9AE4-8BC541E6A14D}" type="presOf" srcId="{BFF1F457-B02D-42D0-941D-8E5026752A80}" destId="{F608B556-8486-40E9-A861-8786F191D179}" srcOrd="0" destOrd="0" presId="urn:microsoft.com/office/officeart/2016/7/layout/RepeatingBendingProcessNew"/>
    <dgm:cxn modelId="{DA030E95-2401-4064-8F2E-090D0A63A156}" type="presOf" srcId="{B0ED2746-E54E-4C8C-B2D5-531722B08751}" destId="{1190E768-4F9B-43A2-979E-FC1FFA8EF96E}" srcOrd="0" destOrd="0" presId="urn:microsoft.com/office/officeart/2016/7/layout/RepeatingBendingProcessNew"/>
    <dgm:cxn modelId="{58879F97-EA0A-4AFF-942A-12C7B77AD957}" type="presOf" srcId="{501F05CC-77F5-4026-A8D7-AA5788404FFD}" destId="{1426D690-8E3C-47F8-AE07-7048C8F6E0E4}" srcOrd="0" destOrd="0" presId="urn:microsoft.com/office/officeart/2016/7/layout/RepeatingBendingProcessNew"/>
    <dgm:cxn modelId="{B0ACD3AA-259B-4BFF-A249-873083736537}" type="presOf" srcId="{95D6E6BF-938A-46B9-97ED-633990D9CCF8}" destId="{D0E2B940-F2A0-4CC4-9AE4-31BB13584F54}" srcOrd="0" destOrd="0" presId="urn:microsoft.com/office/officeart/2016/7/layout/RepeatingBendingProcessNew"/>
    <dgm:cxn modelId="{061250B3-291A-4586-868D-C14EFFF2BDF4}" type="presOf" srcId="{633BAF8C-4499-4CD6-8B7E-01403498D5F3}" destId="{9B5B7D9F-1870-48B1-B778-422CB2E2881A}" srcOrd="0" destOrd="0" presId="urn:microsoft.com/office/officeart/2016/7/layout/RepeatingBendingProcessNew"/>
    <dgm:cxn modelId="{AB7EBFBA-E7B0-4755-A998-0E77D34A02F9}" type="presOf" srcId="{00623FDA-481E-4F25-9A9E-8855E684470C}" destId="{2DD038A1-FA20-4C9A-9664-9A12FCF8F027}" srcOrd="1" destOrd="0" presId="urn:microsoft.com/office/officeart/2016/7/layout/RepeatingBendingProcessNew"/>
    <dgm:cxn modelId="{B228E1C2-0D80-4EB3-A82F-6739C558C355}" type="presOf" srcId="{BFF1F457-B02D-42D0-941D-8E5026752A80}" destId="{4F7EBEE1-607F-445D-AB8F-AD75CFAC769C}" srcOrd="1" destOrd="0" presId="urn:microsoft.com/office/officeart/2016/7/layout/RepeatingBendingProcessNew"/>
    <dgm:cxn modelId="{C89309D1-661B-436A-B9DB-F3D6632F1078}" type="presOf" srcId="{6EF6A22E-3B22-4B7F-8CDB-1CAC95A10DEB}" destId="{CE543272-1AFB-4300-967C-B0A83FD5DF00}" srcOrd="1" destOrd="0" presId="urn:microsoft.com/office/officeart/2016/7/layout/RepeatingBendingProcessNew"/>
    <dgm:cxn modelId="{DF176DD9-DA0B-4209-8040-D0B4AD6A0105}" type="presOf" srcId="{8E09ED83-F3D9-4155-A60E-EDD6FD037515}" destId="{49CFF327-02C9-4F71-A9F3-C2EF3A5B179E}" srcOrd="0" destOrd="0" presId="urn:microsoft.com/office/officeart/2016/7/layout/RepeatingBendingProcessNew"/>
    <dgm:cxn modelId="{D97CD8E3-8B0E-412A-ADA7-9ECDF8AF6527}" type="presOf" srcId="{95D6E6BF-938A-46B9-97ED-633990D9CCF8}" destId="{A52C0844-2C2D-426A-9E48-E4B3F047D9B8}" srcOrd="1" destOrd="0" presId="urn:microsoft.com/office/officeart/2016/7/layout/RepeatingBendingProcessNew"/>
    <dgm:cxn modelId="{DD84B3E4-1A92-492E-970A-C3FE30E85075}" type="presOf" srcId="{47CAF358-8254-4452-BEF3-5DDE9070C705}" destId="{D6FAE1A6-AF3F-4B12-83B8-706417B7881B}" srcOrd="0" destOrd="0" presId="urn:microsoft.com/office/officeart/2016/7/layout/RepeatingBendingProcessNew"/>
    <dgm:cxn modelId="{2E9CCAE4-8BFD-4AC4-B431-6F756A0315EA}" type="presOf" srcId="{D7FC2F4E-1AFC-48D9-BCB3-877AEC9DA1DE}" destId="{48B99EAB-C2F7-49BF-A976-441AABEF3B67}" srcOrd="0" destOrd="0" presId="urn:microsoft.com/office/officeart/2016/7/layout/RepeatingBendingProcessNew"/>
    <dgm:cxn modelId="{580F1DF5-BD27-47D8-95EC-9C0830BB728A}" type="presOf" srcId="{9F082D36-079E-4DFC-A3FA-5CF4AD61F108}" destId="{90D581A5-E564-4442-BAB5-81B18A5AB8BA}" srcOrd="0" destOrd="0" presId="urn:microsoft.com/office/officeart/2016/7/layout/RepeatingBendingProcessNew"/>
    <dgm:cxn modelId="{06F056F8-39B4-4175-BF49-265FDE1486B3}" type="presOf" srcId="{00623FDA-481E-4F25-9A9E-8855E684470C}" destId="{4D4008A9-FCA0-4A2F-93C4-03025351172F}" srcOrd="0" destOrd="0" presId="urn:microsoft.com/office/officeart/2016/7/layout/RepeatingBendingProcessNew"/>
    <dgm:cxn modelId="{1FC971FF-562D-49A5-ABCF-CA727A1632B4}" srcId="{9F082D36-079E-4DFC-A3FA-5CF4AD61F108}" destId="{9C3573C4-FF82-400D-8486-F0B050AB5B06}" srcOrd="2" destOrd="0" parTransId="{537465C1-CEE3-42D0-B769-9A0250351458}" sibTransId="{D7FC2F4E-1AFC-48D9-BCB3-877AEC9DA1DE}"/>
    <dgm:cxn modelId="{2C18E527-7287-4D93-B29E-8E5A5D9BA45F}" type="presParOf" srcId="{90D581A5-E564-4442-BAB5-81B18A5AB8BA}" destId="{A0C8E429-0E30-4BA2-BE02-BCD7CDFE1041}" srcOrd="0" destOrd="0" presId="urn:microsoft.com/office/officeart/2016/7/layout/RepeatingBendingProcessNew"/>
    <dgm:cxn modelId="{1AB5C380-AC74-4971-B16C-1498B5B9C6F6}" type="presParOf" srcId="{90D581A5-E564-4442-BAB5-81B18A5AB8BA}" destId="{194952B3-10EE-48B7-ADCC-C67F64D7E182}" srcOrd="1" destOrd="0" presId="urn:microsoft.com/office/officeart/2016/7/layout/RepeatingBendingProcessNew"/>
    <dgm:cxn modelId="{5E6CD34B-18B9-4D72-A55B-2570B19AAC8D}" type="presParOf" srcId="{194952B3-10EE-48B7-ADCC-C67F64D7E182}" destId="{CE543272-1AFB-4300-967C-B0A83FD5DF00}" srcOrd="0" destOrd="0" presId="urn:microsoft.com/office/officeart/2016/7/layout/RepeatingBendingProcessNew"/>
    <dgm:cxn modelId="{CE8C1D10-F5CA-4B1C-B041-DC734832268A}" type="presParOf" srcId="{90D581A5-E564-4442-BAB5-81B18A5AB8BA}" destId="{49CFF327-02C9-4F71-A9F3-C2EF3A5B179E}" srcOrd="2" destOrd="0" presId="urn:microsoft.com/office/officeart/2016/7/layout/RepeatingBendingProcessNew"/>
    <dgm:cxn modelId="{3CD4E3CC-BD6D-49B7-A64C-3DC703BB8CDD}" type="presParOf" srcId="{90D581A5-E564-4442-BAB5-81B18A5AB8BA}" destId="{D6FAE1A6-AF3F-4B12-83B8-706417B7881B}" srcOrd="3" destOrd="0" presId="urn:microsoft.com/office/officeart/2016/7/layout/RepeatingBendingProcessNew"/>
    <dgm:cxn modelId="{B25CD83D-4630-423E-B89E-EFB3642E0CB2}" type="presParOf" srcId="{D6FAE1A6-AF3F-4B12-83B8-706417B7881B}" destId="{BA144552-D210-4DBC-889B-AB3B30068EB4}" srcOrd="0" destOrd="0" presId="urn:microsoft.com/office/officeart/2016/7/layout/RepeatingBendingProcessNew"/>
    <dgm:cxn modelId="{BEEB30DA-755D-49BC-83F8-1E012F507F65}" type="presParOf" srcId="{90D581A5-E564-4442-BAB5-81B18A5AB8BA}" destId="{A870B09B-8F7D-4745-AFEF-ECFBFF8FB841}" srcOrd="4" destOrd="0" presId="urn:microsoft.com/office/officeart/2016/7/layout/RepeatingBendingProcessNew"/>
    <dgm:cxn modelId="{256A6BEB-0AB1-4266-AA69-EDD83892DC83}" type="presParOf" srcId="{90D581A5-E564-4442-BAB5-81B18A5AB8BA}" destId="{48B99EAB-C2F7-49BF-A976-441AABEF3B67}" srcOrd="5" destOrd="0" presId="urn:microsoft.com/office/officeart/2016/7/layout/RepeatingBendingProcessNew"/>
    <dgm:cxn modelId="{698D8816-CE2F-4FFA-BB73-E91D3291A2F3}" type="presParOf" srcId="{48B99EAB-C2F7-49BF-A976-441AABEF3B67}" destId="{D13EE10E-4704-438C-A75F-B2A3B44584B9}" srcOrd="0" destOrd="0" presId="urn:microsoft.com/office/officeart/2016/7/layout/RepeatingBendingProcessNew"/>
    <dgm:cxn modelId="{7C56F0B7-EB91-4A98-99F7-5AF9A352BE56}" type="presParOf" srcId="{90D581A5-E564-4442-BAB5-81B18A5AB8BA}" destId="{1190E768-4F9B-43A2-979E-FC1FFA8EF96E}" srcOrd="6" destOrd="0" presId="urn:microsoft.com/office/officeart/2016/7/layout/RepeatingBendingProcessNew"/>
    <dgm:cxn modelId="{A32E6D0D-2A00-4128-9CA8-5D0DAC2145D3}" type="presParOf" srcId="{90D581A5-E564-4442-BAB5-81B18A5AB8BA}" destId="{F608B556-8486-40E9-A861-8786F191D179}" srcOrd="7" destOrd="0" presId="urn:microsoft.com/office/officeart/2016/7/layout/RepeatingBendingProcessNew"/>
    <dgm:cxn modelId="{AF8B76FF-8EC1-4BC2-8471-358666E046DB}" type="presParOf" srcId="{F608B556-8486-40E9-A861-8786F191D179}" destId="{4F7EBEE1-607F-445D-AB8F-AD75CFAC769C}" srcOrd="0" destOrd="0" presId="urn:microsoft.com/office/officeart/2016/7/layout/RepeatingBendingProcessNew"/>
    <dgm:cxn modelId="{3A3B1309-1B60-451C-A0CA-D15C600F776F}" type="presParOf" srcId="{90D581A5-E564-4442-BAB5-81B18A5AB8BA}" destId="{71C99E18-7E49-4A1D-98F3-5F61B35AB87A}" srcOrd="8" destOrd="0" presId="urn:microsoft.com/office/officeart/2016/7/layout/RepeatingBendingProcessNew"/>
    <dgm:cxn modelId="{3D7EE0E9-81DE-4378-B383-F36316337D72}" type="presParOf" srcId="{90D581A5-E564-4442-BAB5-81B18A5AB8BA}" destId="{9B5B7D9F-1870-48B1-B778-422CB2E2881A}" srcOrd="9" destOrd="0" presId="urn:microsoft.com/office/officeart/2016/7/layout/RepeatingBendingProcessNew"/>
    <dgm:cxn modelId="{290DE22F-4236-4633-977C-079C1340A8B3}" type="presParOf" srcId="{9B5B7D9F-1870-48B1-B778-422CB2E2881A}" destId="{574D0730-A0BD-4AF4-97A5-3D3979C16E18}" srcOrd="0" destOrd="0" presId="urn:microsoft.com/office/officeart/2016/7/layout/RepeatingBendingProcessNew"/>
    <dgm:cxn modelId="{647157B6-E72C-45C6-8D0E-B1CE7690ED39}" type="presParOf" srcId="{90D581A5-E564-4442-BAB5-81B18A5AB8BA}" destId="{1426D690-8E3C-47F8-AE07-7048C8F6E0E4}" srcOrd="10" destOrd="0" presId="urn:microsoft.com/office/officeart/2016/7/layout/RepeatingBendingProcessNew"/>
    <dgm:cxn modelId="{D04FCC30-48E8-4552-8C36-B439254394C5}" type="presParOf" srcId="{90D581A5-E564-4442-BAB5-81B18A5AB8BA}" destId="{4D4008A9-FCA0-4A2F-93C4-03025351172F}" srcOrd="11" destOrd="0" presId="urn:microsoft.com/office/officeart/2016/7/layout/RepeatingBendingProcessNew"/>
    <dgm:cxn modelId="{F964773D-804C-4A1D-B8F7-2265D5A32744}" type="presParOf" srcId="{4D4008A9-FCA0-4A2F-93C4-03025351172F}" destId="{2DD038A1-FA20-4C9A-9664-9A12FCF8F027}" srcOrd="0" destOrd="0" presId="urn:microsoft.com/office/officeart/2016/7/layout/RepeatingBendingProcessNew"/>
    <dgm:cxn modelId="{55D99209-BF79-4FEF-8943-A78A56929AA0}" type="presParOf" srcId="{90D581A5-E564-4442-BAB5-81B18A5AB8BA}" destId="{94CDBB1D-F205-41B8-A330-F78EDADA89C5}" srcOrd="12" destOrd="0" presId="urn:microsoft.com/office/officeart/2016/7/layout/RepeatingBendingProcessNew"/>
    <dgm:cxn modelId="{437C66DB-7948-4E33-B4C3-83C76C9C964B}" type="presParOf" srcId="{90D581A5-E564-4442-BAB5-81B18A5AB8BA}" destId="{D0E2B940-F2A0-4CC4-9AE4-31BB13584F54}" srcOrd="13" destOrd="0" presId="urn:microsoft.com/office/officeart/2016/7/layout/RepeatingBendingProcessNew"/>
    <dgm:cxn modelId="{8905FE3E-EB11-48B8-8668-66C87171A7AC}" type="presParOf" srcId="{D0E2B940-F2A0-4CC4-9AE4-31BB13584F54}" destId="{A52C0844-2C2D-426A-9E48-E4B3F047D9B8}" srcOrd="0" destOrd="0" presId="urn:microsoft.com/office/officeart/2016/7/layout/RepeatingBendingProcessNew"/>
    <dgm:cxn modelId="{0A2781C8-C769-48F4-B342-10C7D1059B95}" type="presParOf" srcId="{90D581A5-E564-4442-BAB5-81B18A5AB8BA}" destId="{72DB75A8-2AC7-4E52-8151-EB2083FC883B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7C57C7-2189-4FC1-BDF5-A238A6CC7309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5A7C798-53AB-400F-B42E-01A51AF7C470}">
      <dgm:prSet custT="1"/>
      <dgm:spPr/>
      <dgm:t>
        <a:bodyPr/>
        <a:lstStyle/>
        <a:p>
          <a:r>
            <a:rPr lang="en-US" sz="2000" dirty="0"/>
            <a:t>Creating form  </a:t>
          </a:r>
        </a:p>
      </dgm:t>
    </dgm:pt>
    <dgm:pt modelId="{119EA28B-DE0D-4A53-8D4C-1547BF6F6186}" type="parTrans" cxnId="{03EF1E65-BB52-4FC1-92B3-75AA0FE21FC2}">
      <dgm:prSet/>
      <dgm:spPr/>
      <dgm:t>
        <a:bodyPr/>
        <a:lstStyle/>
        <a:p>
          <a:endParaRPr lang="en-US"/>
        </a:p>
      </dgm:t>
    </dgm:pt>
    <dgm:pt modelId="{92550A4E-3CB0-4728-B0BA-F5C6A6A85B75}" type="sibTrans" cxnId="{03EF1E65-BB52-4FC1-92B3-75AA0FE21FC2}">
      <dgm:prSet/>
      <dgm:spPr/>
      <dgm:t>
        <a:bodyPr/>
        <a:lstStyle/>
        <a:p>
          <a:endParaRPr lang="en-US"/>
        </a:p>
      </dgm:t>
    </dgm:pt>
    <dgm:pt modelId="{0976402F-32F6-4536-8731-03326DD57167}">
      <dgm:prSet custT="1"/>
      <dgm:spPr/>
      <dgm:t>
        <a:bodyPr/>
        <a:lstStyle/>
        <a:p>
          <a:r>
            <a:rPr lang="en-US" sz="2000" dirty="0"/>
            <a:t>Set method = “POST”</a:t>
          </a:r>
        </a:p>
      </dgm:t>
    </dgm:pt>
    <dgm:pt modelId="{7EDBBB01-7FF5-49F0-ADFD-6002D21D952B}" type="parTrans" cxnId="{F5CD9FC2-5CDE-4CC9-A306-37F6F688E08F}">
      <dgm:prSet/>
      <dgm:spPr/>
      <dgm:t>
        <a:bodyPr/>
        <a:lstStyle/>
        <a:p>
          <a:endParaRPr lang="en-US"/>
        </a:p>
      </dgm:t>
    </dgm:pt>
    <dgm:pt modelId="{F004CB7A-3A45-467A-8A70-D28C0506D32E}" type="sibTrans" cxnId="{F5CD9FC2-5CDE-4CC9-A306-37F6F688E08F}">
      <dgm:prSet/>
      <dgm:spPr/>
      <dgm:t>
        <a:bodyPr/>
        <a:lstStyle/>
        <a:p>
          <a:endParaRPr lang="en-US"/>
        </a:p>
      </dgm:t>
    </dgm:pt>
    <dgm:pt modelId="{72D7BB8E-36DC-40FE-B32A-9C99EE42FA6A}">
      <dgm:prSet custT="1"/>
      <dgm:spPr/>
      <dgm:t>
        <a:bodyPr/>
        <a:lstStyle/>
        <a:p>
          <a:r>
            <a:rPr lang="en-US" sz="2000" dirty="0"/>
            <a:t>Adding input field with type = “email”, value = “@”, required, name = “email” </a:t>
          </a:r>
        </a:p>
      </dgm:t>
    </dgm:pt>
    <dgm:pt modelId="{D943385C-A51E-4C91-A519-DD4935CF1DCD}" type="parTrans" cxnId="{4E58D3A0-834A-408F-8F85-E2CD43A88163}">
      <dgm:prSet/>
      <dgm:spPr/>
      <dgm:t>
        <a:bodyPr/>
        <a:lstStyle/>
        <a:p>
          <a:endParaRPr lang="en-US"/>
        </a:p>
      </dgm:t>
    </dgm:pt>
    <dgm:pt modelId="{B270CE7B-57B7-4BDE-B77C-A3E0C584806C}" type="sibTrans" cxnId="{4E58D3A0-834A-408F-8F85-E2CD43A88163}">
      <dgm:prSet/>
      <dgm:spPr/>
      <dgm:t>
        <a:bodyPr/>
        <a:lstStyle/>
        <a:p>
          <a:endParaRPr lang="en-US"/>
        </a:p>
      </dgm:t>
    </dgm:pt>
    <dgm:pt modelId="{3477D3B5-F83C-4910-8AF6-1751C475A445}">
      <dgm:prSet custT="1"/>
      <dgm:spPr/>
      <dgm:t>
        <a:bodyPr/>
        <a:lstStyle/>
        <a:p>
          <a:r>
            <a:rPr lang="en-US" sz="2000" dirty="0"/>
            <a:t>Setting up back-end and PHP scripts</a:t>
          </a:r>
        </a:p>
      </dgm:t>
    </dgm:pt>
    <dgm:pt modelId="{5A9F76D0-3BB8-46A1-91F6-F15C03067607}" type="parTrans" cxnId="{D344E80E-66B7-4D49-89DA-C14851E2177C}">
      <dgm:prSet/>
      <dgm:spPr/>
      <dgm:t>
        <a:bodyPr/>
        <a:lstStyle/>
        <a:p>
          <a:endParaRPr lang="en-US"/>
        </a:p>
      </dgm:t>
    </dgm:pt>
    <dgm:pt modelId="{44DA65B0-5A89-44F6-9FCA-8AC2D4951C5E}" type="sibTrans" cxnId="{D344E80E-66B7-4D49-89DA-C14851E2177C}">
      <dgm:prSet/>
      <dgm:spPr/>
      <dgm:t>
        <a:bodyPr/>
        <a:lstStyle/>
        <a:p>
          <a:endParaRPr lang="en-US"/>
        </a:p>
      </dgm:t>
    </dgm:pt>
    <dgm:pt modelId="{FEA53822-7DD1-4572-82D7-9CE1C234275C}" type="pres">
      <dgm:prSet presAssocID="{2E7C57C7-2189-4FC1-BDF5-A238A6CC7309}" presName="vert0" presStyleCnt="0">
        <dgm:presLayoutVars>
          <dgm:dir/>
          <dgm:animOne val="branch"/>
          <dgm:animLvl val="lvl"/>
        </dgm:presLayoutVars>
      </dgm:prSet>
      <dgm:spPr/>
    </dgm:pt>
    <dgm:pt modelId="{456BB66A-5CFE-4F79-9B26-120CE6437680}" type="pres">
      <dgm:prSet presAssocID="{95A7C798-53AB-400F-B42E-01A51AF7C470}" presName="thickLine" presStyleLbl="alignNode1" presStyleIdx="0" presStyleCnt="4"/>
      <dgm:spPr/>
    </dgm:pt>
    <dgm:pt modelId="{4E3400EB-438A-4E63-A4A8-5EBEC252A44B}" type="pres">
      <dgm:prSet presAssocID="{95A7C798-53AB-400F-B42E-01A51AF7C470}" presName="horz1" presStyleCnt="0"/>
      <dgm:spPr/>
    </dgm:pt>
    <dgm:pt modelId="{685769E5-930F-4F54-93C7-538EF6C6BDD5}" type="pres">
      <dgm:prSet presAssocID="{95A7C798-53AB-400F-B42E-01A51AF7C470}" presName="tx1" presStyleLbl="revTx" presStyleIdx="0" presStyleCnt="4"/>
      <dgm:spPr/>
    </dgm:pt>
    <dgm:pt modelId="{3C51DE73-C6C2-4B7F-BAFA-722B1B6B9625}" type="pres">
      <dgm:prSet presAssocID="{95A7C798-53AB-400F-B42E-01A51AF7C470}" presName="vert1" presStyleCnt="0"/>
      <dgm:spPr/>
    </dgm:pt>
    <dgm:pt modelId="{E106D5E9-2E9D-4489-833E-774AFE1D189C}" type="pres">
      <dgm:prSet presAssocID="{0976402F-32F6-4536-8731-03326DD57167}" presName="thickLine" presStyleLbl="alignNode1" presStyleIdx="1" presStyleCnt="4"/>
      <dgm:spPr/>
    </dgm:pt>
    <dgm:pt modelId="{A3A675B7-8943-4075-8CB7-B92A18353B1F}" type="pres">
      <dgm:prSet presAssocID="{0976402F-32F6-4536-8731-03326DD57167}" presName="horz1" presStyleCnt="0"/>
      <dgm:spPr/>
    </dgm:pt>
    <dgm:pt modelId="{4D5091A7-6CEC-479F-A1CC-BE0C5CEC04C9}" type="pres">
      <dgm:prSet presAssocID="{0976402F-32F6-4536-8731-03326DD57167}" presName="tx1" presStyleLbl="revTx" presStyleIdx="1" presStyleCnt="4"/>
      <dgm:spPr/>
    </dgm:pt>
    <dgm:pt modelId="{C77F4D65-9663-4BDE-94B2-B59A2CAC5848}" type="pres">
      <dgm:prSet presAssocID="{0976402F-32F6-4536-8731-03326DD57167}" presName="vert1" presStyleCnt="0"/>
      <dgm:spPr/>
    </dgm:pt>
    <dgm:pt modelId="{DB85DC67-7760-43F5-AEB2-DB690C97A29C}" type="pres">
      <dgm:prSet presAssocID="{72D7BB8E-36DC-40FE-B32A-9C99EE42FA6A}" presName="thickLine" presStyleLbl="alignNode1" presStyleIdx="2" presStyleCnt="4"/>
      <dgm:spPr/>
    </dgm:pt>
    <dgm:pt modelId="{8A852B4E-70A0-43D8-BFCC-A03D016E00BB}" type="pres">
      <dgm:prSet presAssocID="{72D7BB8E-36DC-40FE-B32A-9C99EE42FA6A}" presName="horz1" presStyleCnt="0"/>
      <dgm:spPr/>
    </dgm:pt>
    <dgm:pt modelId="{5812CC82-EF43-4375-94C5-044550E60282}" type="pres">
      <dgm:prSet presAssocID="{72D7BB8E-36DC-40FE-B32A-9C99EE42FA6A}" presName="tx1" presStyleLbl="revTx" presStyleIdx="2" presStyleCnt="4"/>
      <dgm:spPr/>
    </dgm:pt>
    <dgm:pt modelId="{1797FC87-9D16-4186-9A39-685A1F53EC09}" type="pres">
      <dgm:prSet presAssocID="{72D7BB8E-36DC-40FE-B32A-9C99EE42FA6A}" presName="vert1" presStyleCnt="0"/>
      <dgm:spPr/>
    </dgm:pt>
    <dgm:pt modelId="{027475B7-6788-4CEF-B879-9056E7A1CFED}" type="pres">
      <dgm:prSet presAssocID="{3477D3B5-F83C-4910-8AF6-1751C475A445}" presName="thickLine" presStyleLbl="alignNode1" presStyleIdx="3" presStyleCnt="4"/>
      <dgm:spPr/>
    </dgm:pt>
    <dgm:pt modelId="{99A340CA-5315-41F2-A6C7-FD950F8B31A3}" type="pres">
      <dgm:prSet presAssocID="{3477D3B5-F83C-4910-8AF6-1751C475A445}" presName="horz1" presStyleCnt="0"/>
      <dgm:spPr/>
    </dgm:pt>
    <dgm:pt modelId="{3A681F83-1BF1-4551-94DF-3DD355818F81}" type="pres">
      <dgm:prSet presAssocID="{3477D3B5-F83C-4910-8AF6-1751C475A445}" presName="tx1" presStyleLbl="revTx" presStyleIdx="3" presStyleCnt="4"/>
      <dgm:spPr/>
    </dgm:pt>
    <dgm:pt modelId="{9810B932-7920-4815-95B2-0BC16FDA481E}" type="pres">
      <dgm:prSet presAssocID="{3477D3B5-F83C-4910-8AF6-1751C475A445}" presName="vert1" presStyleCnt="0"/>
      <dgm:spPr/>
    </dgm:pt>
  </dgm:ptLst>
  <dgm:cxnLst>
    <dgm:cxn modelId="{D344E80E-66B7-4D49-89DA-C14851E2177C}" srcId="{2E7C57C7-2189-4FC1-BDF5-A238A6CC7309}" destId="{3477D3B5-F83C-4910-8AF6-1751C475A445}" srcOrd="3" destOrd="0" parTransId="{5A9F76D0-3BB8-46A1-91F6-F15C03067607}" sibTransId="{44DA65B0-5A89-44F6-9FCA-8AC2D4951C5E}"/>
    <dgm:cxn modelId="{0B821531-F54A-4BC7-BFF1-0E1615477D45}" type="presOf" srcId="{72D7BB8E-36DC-40FE-B32A-9C99EE42FA6A}" destId="{5812CC82-EF43-4375-94C5-044550E60282}" srcOrd="0" destOrd="0" presId="urn:microsoft.com/office/officeart/2008/layout/LinedList"/>
    <dgm:cxn modelId="{03EF1E65-BB52-4FC1-92B3-75AA0FE21FC2}" srcId="{2E7C57C7-2189-4FC1-BDF5-A238A6CC7309}" destId="{95A7C798-53AB-400F-B42E-01A51AF7C470}" srcOrd="0" destOrd="0" parTransId="{119EA28B-DE0D-4A53-8D4C-1547BF6F6186}" sibTransId="{92550A4E-3CB0-4728-B0BA-F5C6A6A85B75}"/>
    <dgm:cxn modelId="{435EE27E-AE76-4D82-987C-D9879B5A2C04}" type="presOf" srcId="{2E7C57C7-2189-4FC1-BDF5-A238A6CC7309}" destId="{FEA53822-7DD1-4572-82D7-9CE1C234275C}" srcOrd="0" destOrd="0" presId="urn:microsoft.com/office/officeart/2008/layout/LinedList"/>
    <dgm:cxn modelId="{3E1EDB8F-BBC8-43BC-9843-DAE19B99EE78}" type="presOf" srcId="{0976402F-32F6-4536-8731-03326DD57167}" destId="{4D5091A7-6CEC-479F-A1CC-BE0C5CEC04C9}" srcOrd="0" destOrd="0" presId="urn:microsoft.com/office/officeart/2008/layout/LinedList"/>
    <dgm:cxn modelId="{DA453B9B-AE68-4E28-A8C7-0DC53CE50931}" type="presOf" srcId="{95A7C798-53AB-400F-B42E-01A51AF7C470}" destId="{685769E5-930F-4F54-93C7-538EF6C6BDD5}" srcOrd="0" destOrd="0" presId="urn:microsoft.com/office/officeart/2008/layout/LinedList"/>
    <dgm:cxn modelId="{4E58D3A0-834A-408F-8F85-E2CD43A88163}" srcId="{2E7C57C7-2189-4FC1-BDF5-A238A6CC7309}" destId="{72D7BB8E-36DC-40FE-B32A-9C99EE42FA6A}" srcOrd="2" destOrd="0" parTransId="{D943385C-A51E-4C91-A519-DD4935CF1DCD}" sibTransId="{B270CE7B-57B7-4BDE-B77C-A3E0C584806C}"/>
    <dgm:cxn modelId="{F5CD9FC2-5CDE-4CC9-A306-37F6F688E08F}" srcId="{2E7C57C7-2189-4FC1-BDF5-A238A6CC7309}" destId="{0976402F-32F6-4536-8731-03326DD57167}" srcOrd="1" destOrd="0" parTransId="{7EDBBB01-7FF5-49F0-ADFD-6002D21D952B}" sibTransId="{F004CB7A-3A45-467A-8A70-D28C0506D32E}"/>
    <dgm:cxn modelId="{F1B6E0E7-3326-4B29-8492-2C3BDF0E35B3}" type="presOf" srcId="{3477D3B5-F83C-4910-8AF6-1751C475A445}" destId="{3A681F83-1BF1-4551-94DF-3DD355818F81}" srcOrd="0" destOrd="0" presId="urn:microsoft.com/office/officeart/2008/layout/LinedList"/>
    <dgm:cxn modelId="{7AF3C132-0DCD-4D10-A993-B1788850B498}" type="presParOf" srcId="{FEA53822-7DD1-4572-82D7-9CE1C234275C}" destId="{456BB66A-5CFE-4F79-9B26-120CE6437680}" srcOrd="0" destOrd="0" presId="urn:microsoft.com/office/officeart/2008/layout/LinedList"/>
    <dgm:cxn modelId="{48D88BBE-5B84-4DA0-AC3E-1AE9B4F40D7C}" type="presParOf" srcId="{FEA53822-7DD1-4572-82D7-9CE1C234275C}" destId="{4E3400EB-438A-4E63-A4A8-5EBEC252A44B}" srcOrd="1" destOrd="0" presId="urn:microsoft.com/office/officeart/2008/layout/LinedList"/>
    <dgm:cxn modelId="{3B1967AE-457D-496B-9293-933C65756FA0}" type="presParOf" srcId="{4E3400EB-438A-4E63-A4A8-5EBEC252A44B}" destId="{685769E5-930F-4F54-93C7-538EF6C6BDD5}" srcOrd="0" destOrd="0" presId="urn:microsoft.com/office/officeart/2008/layout/LinedList"/>
    <dgm:cxn modelId="{8056E906-1F18-4DF9-9132-D407529E1A5B}" type="presParOf" srcId="{4E3400EB-438A-4E63-A4A8-5EBEC252A44B}" destId="{3C51DE73-C6C2-4B7F-BAFA-722B1B6B9625}" srcOrd="1" destOrd="0" presId="urn:microsoft.com/office/officeart/2008/layout/LinedList"/>
    <dgm:cxn modelId="{36D7B4F9-17F5-452E-9C96-6EE43B5CFB92}" type="presParOf" srcId="{FEA53822-7DD1-4572-82D7-9CE1C234275C}" destId="{E106D5E9-2E9D-4489-833E-774AFE1D189C}" srcOrd="2" destOrd="0" presId="urn:microsoft.com/office/officeart/2008/layout/LinedList"/>
    <dgm:cxn modelId="{9CA6DCEE-F22E-4704-A903-D788B3FD3631}" type="presParOf" srcId="{FEA53822-7DD1-4572-82D7-9CE1C234275C}" destId="{A3A675B7-8943-4075-8CB7-B92A18353B1F}" srcOrd="3" destOrd="0" presId="urn:microsoft.com/office/officeart/2008/layout/LinedList"/>
    <dgm:cxn modelId="{0F09B010-E107-42CE-8A51-24F8CDD60D90}" type="presParOf" srcId="{A3A675B7-8943-4075-8CB7-B92A18353B1F}" destId="{4D5091A7-6CEC-479F-A1CC-BE0C5CEC04C9}" srcOrd="0" destOrd="0" presId="urn:microsoft.com/office/officeart/2008/layout/LinedList"/>
    <dgm:cxn modelId="{301B6523-9191-4C47-88DD-8C84AF73BC13}" type="presParOf" srcId="{A3A675B7-8943-4075-8CB7-B92A18353B1F}" destId="{C77F4D65-9663-4BDE-94B2-B59A2CAC5848}" srcOrd="1" destOrd="0" presId="urn:microsoft.com/office/officeart/2008/layout/LinedList"/>
    <dgm:cxn modelId="{A2B41740-5F32-4188-81B1-118B2E2D5D91}" type="presParOf" srcId="{FEA53822-7DD1-4572-82D7-9CE1C234275C}" destId="{DB85DC67-7760-43F5-AEB2-DB690C97A29C}" srcOrd="4" destOrd="0" presId="urn:microsoft.com/office/officeart/2008/layout/LinedList"/>
    <dgm:cxn modelId="{4931F9FE-E291-4650-BD4B-5D2EE37568D7}" type="presParOf" srcId="{FEA53822-7DD1-4572-82D7-9CE1C234275C}" destId="{8A852B4E-70A0-43D8-BFCC-A03D016E00BB}" srcOrd="5" destOrd="0" presId="urn:microsoft.com/office/officeart/2008/layout/LinedList"/>
    <dgm:cxn modelId="{B0E7C3C3-EFCE-49E6-A789-919C3B53668D}" type="presParOf" srcId="{8A852B4E-70A0-43D8-BFCC-A03D016E00BB}" destId="{5812CC82-EF43-4375-94C5-044550E60282}" srcOrd="0" destOrd="0" presId="urn:microsoft.com/office/officeart/2008/layout/LinedList"/>
    <dgm:cxn modelId="{A6DEABE4-52B5-4D46-A1E8-C5F440B314BE}" type="presParOf" srcId="{8A852B4E-70A0-43D8-BFCC-A03D016E00BB}" destId="{1797FC87-9D16-4186-9A39-685A1F53EC09}" srcOrd="1" destOrd="0" presId="urn:microsoft.com/office/officeart/2008/layout/LinedList"/>
    <dgm:cxn modelId="{5BE1F419-5038-4697-9D6B-6AB6A6C6C224}" type="presParOf" srcId="{FEA53822-7DD1-4572-82D7-9CE1C234275C}" destId="{027475B7-6788-4CEF-B879-9056E7A1CFED}" srcOrd="6" destOrd="0" presId="urn:microsoft.com/office/officeart/2008/layout/LinedList"/>
    <dgm:cxn modelId="{5BAD8C70-C6D3-4852-9F4A-19113F8E021B}" type="presParOf" srcId="{FEA53822-7DD1-4572-82D7-9CE1C234275C}" destId="{99A340CA-5315-41F2-A6C7-FD950F8B31A3}" srcOrd="7" destOrd="0" presId="urn:microsoft.com/office/officeart/2008/layout/LinedList"/>
    <dgm:cxn modelId="{590ACB20-2C44-4938-ACF1-6A6582EE2FFD}" type="presParOf" srcId="{99A340CA-5315-41F2-A6C7-FD950F8B31A3}" destId="{3A681F83-1BF1-4551-94DF-3DD355818F81}" srcOrd="0" destOrd="0" presId="urn:microsoft.com/office/officeart/2008/layout/LinedList"/>
    <dgm:cxn modelId="{D02B8923-A3E5-4893-B879-D3B1246A7AF5}" type="presParOf" srcId="{99A340CA-5315-41F2-A6C7-FD950F8B31A3}" destId="{9810B932-7920-4815-95B2-0BC16FDA48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709BD0-4486-4A15-A414-368E2F95B08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43F067-DA64-4973-B26B-8EED6C5DA1FE}">
      <dgm:prSet custT="1"/>
      <dgm:spPr/>
      <dgm:t>
        <a:bodyPr/>
        <a:lstStyle/>
        <a:p>
          <a:r>
            <a:rPr lang="en-US" sz="1600" dirty="0"/>
            <a:t>Obtain</a:t>
          </a:r>
        </a:p>
      </dgm:t>
    </dgm:pt>
    <dgm:pt modelId="{04C3C638-4793-4606-AC1C-65439580F3E2}" type="parTrans" cxnId="{51721643-3C88-4D0A-9F86-50DC4B061B15}">
      <dgm:prSet/>
      <dgm:spPr/>
      <dgm:t>
        <a:bodyPr/>
        <a:lstStyle/>
        <a:p>
          <a:endParaRPr lang="en-US"/>
        </a:p>
      </dgm:t>
    </dgm:pt>
    <dgm:pt modelId="{0701361B-6A5D-4BCB-BF37-5030E78DD014}" type="sibTrans" cxnId="{51721643-3C88-4D0A-9F86-50DC4B061B15}">
      <dgm:prSet custT="1"/>
      <dgm:spPr/>
      <dgm:t>
        <a:bodyPr/>
        <a:lstStyle/>
        <a:p>
          <a:endParaRPr lang="en-US" sz="700"/>
        </a:p>
      </dgm:t>
    </dgm:pt>
    <dgm:pt modelId="{DFBFD080-1A93-415B-A09C-A18D04B729B9}">
      <dgm:prSet custT="1"/>
      <dgm:spPr/>
      <dgm:t>
        <a:bodyPr/>
        <a:lstStyle/>
        <a:p>
          <a:r>
            <a:rPr lang="en-US" sz="1100"/>
            <a:t>Obtain OAuth 2.0 credentials from the Google API Console</a:t>
          </a:r>
        </a:p>
      </dgm:t>
    </dgm:pt>
    <dgm:pt modelId="{553B29E2-6CED-444D-AFCB-AA5C1521312B}" type="parTrans" cxnId="{7DD4306C-D2C2-4024-9BC8-7C5F681A9950}">
      <dgm:prSet/>
      <dgm:spPr/>
      <dgm:t>
        <a:bodyPr/>
        <a:lstStyle/>
        <a:p>
          <a:endParaRPr lang="en-US"/>
        </a:p>
      </dgm:t>
    </dgm:pt>
    <dgm:pt modelId="{6F255B7A-3A1A-4723-A162-382D6DC903E0}" type="sibTrans" cxnId="{7DD4306C-D2C2-4024-9BC8-7C5F681A9950}">
      <dgm:prSet/>
      <dgm:spPr/>
      <dgm:t>
        <a:bodyPr/>
        <a:lstStyle/>
        <a:p>
          <a:endParaRPr lang="en-US"/>
        </a:p>
      </dgm:t>
    </dgm:pt>
    <dgm:pt modelId="{A99DD4BD-0827-487F-B589-BF28AD2AB0C8}">
      <dgm:prSet custT="1"/>
      <dgm:spPr/>
      <dgm:t>
        <a:bodyPr/>
        <a:lstStyle/>
        <a:p>
          <a:r>
            <a:rPr lang="en-US" sz="1600"/>
            <a:t>Examine</a:t>
          </a:r>
        </a:p>
      </dgm:t>
    </dgm:pt>
    <dgm:pt modelId="{B9B0E63E-52D4-43AF-AFA2-9C3C4816C951}" type="parTrans" cxnId="{4A11496B-8508-47B1-A182-2AD6D94DA552}">
      <dgm:prSet/>
      <dgm:spPr/>
      <dgm:t>
        <a:bodyPr/>
        <a:lstStyle/>
        <a:p>
          <a:endParaRPr lang="en-US"/>
        </a:p>
      </dgm:t>
    </dgm:pt>
    <dgm:pt modelId="{A301DD29-9D4A-41C9-9F54-736653832A93}" type="sibTrans" cxnId="{4A11496B-8508-47B1-A182-2AD6D94DA552}">
      <dgm:prSet custT="1"/>
      <dgm:spPr/>
      <dgm:t>
        <a:bodyPr/>
        <a:lstStyle/>
        <a:p>
          <a:endParaRPr lang="en-US" sz="700"/>
        </a:p>
      </dgm:t>
    </dgm:pt>
    <dgm:pt modelId="{54D19606-9621-4577-97B8-045A544EB291}">
      <dgm:prSet custT="1"/>
      <dgm:spPr/>
      <dgm:t>
        <a:bodyPr/>
        <a:lstStyle/>
        <a:p>
          <a:r>
            <a:rPr lang="en-US" sz="1100"/>
            <a:t>Examine scopes of access granted by the user</a:t>
          </a:r>
        </a:p>
      </dgm:t>
    </dgm:pt>
    <dgm:pt modelId="{B408C2F7-9189-4798-A863-D6FEEE72BFA8}" type="parTrans" cxnId="{61C917E9-3D2D-4EE7-93AA-A3C3A5D9F20F}">
      <dgm:prSet/>
      <dgm:spPr/>
      <dgm:t>
        <a:bodyPr/>
        <a:lstStyle/>
        <a:p>
          <a:endParaRPr lang="en-US"/>
        </a:p>
      </dgm:t>
    </dgm:pt>
    <dgm:pt modelId="{2A8A0107-60F8-4E67-B64E-54DCDEF0F92B}" type="sibTrans" cxnId="{61C917E9-3D2D-4EE7-93AA-A3C3A5D9F20F}">
      <dgm:prSet/>
      <dgm:spPr/>
      <dgm:t>
        <a:bodyPr/>
        <a:lstStyle/>
        <a:p>
          <a:endParaRPr lang="en-US"/>
        </a:p>
      </dgm:t>
    </dgm:pt>
    <dgm:pt modelId="{6B0C9E9A-E2B7-49EF-8A4A-DA293E3AEBCF}">
      <dgm:prSet custT="1"/>
      <dgm:spPr/>
      <dgm:t>
        <a:bodyPr/>
        <a:lstStyle/>
        <a:p>
          <a:r>
            <a:rPr lang="en-US" sz="1600"/>
            <a:t>Obtain</a:t>
          </a:r>
        </a:p>
      </dgm:t>
    </dgm:pt>
    <dgm:pt modelId="{7F4E2AA3-B084-46B6-AA46-6E4B67BCE336}" type="parTrans" cxnId="{37B678ED-35A4-4EDB-B9FC-C7C2D07503FD}">
      <dgm:prSet/>
      <dgm:spPr/>
      <dgm:t>
        <a:bodyPr/>
        <a:lstStyle/>
        <a:p>
          <a:endParaRPr lang="en-US"/>
        </a:p>
      </dgm:t>
    </dgm:pt>
    <dgm:pt modelId="{73E653BB-73E4-478C-A630-C0A2929371D2}" type="sibTrans" cxnId="{37B678ED-35A4-4EDB-B9FC-C7C2D07503FD}">
      <dgm:prSet custT="1"/>
      <dgm:spPr/>
      <dgm:t>
        <a:bodyPr/>
        <a:lstStyle/>
        <a:p>
          <a:endParaRPr lang="en-US" sz="700"/>
        </a:p>
      </dgm:t>
    </dgm:pt>
    <dgm:pt modelId="{B993B11D-2CF0-40B7-AAD6-FEDACB92B4D9}">
      <dgm:prSet custT="1"/>
      <dgm:spPr/>
      <dgm:t>
        <a:bodyPr/>
        <a:lstStyle/>
        <a:p>
          <a:r>
            <a:rPr lang="en-US" sz="1100"/>
            <a:t>Obtain an access token from the Google Authorization Server</a:t>
          </a:r>
        </a:p>
      </dgm:t>
    </dgm:pt>
    <dgm:pt modelId="{B76BDCBA-A188-4E86-8A60-6ABBDA221522}" type="parTrans" cxnId="{CB4402A6-C056-4A3A-AD9E-D51419517CC1}">
      <dgm:prSet/>
      <dgm:spPr/>
      <dgm:t>
        <a:bodyPr/>
        <a:lstStyle/>
        <a:p>
          <a:endParaRPr lang="en-US"/>
        </a:p>
      </dgm:t>
    </dgm:pt>
    <dgm:pt modelId="{B7D3A82C-3EE0-49BF-977D-901F9BA9F371}" type="sibTrans" cxnId="{CB4402A6-C056-4A3A-AD9E-D51419517CC1}">
      <dgm:prSet/>
      <dgm:spPr/>
      <dgm:t>
        <a:bodyPr/>
        <a:lstStyle/>
        <a:p>
          <a:endParaRPr lang="en-US"/>
        </a:p>
      </dgm:t>
    </dgm:pt>
    <dgm:pt modelId="{582E9936-CB9D-420B-8322-D4DC2D45EBC4}">
      <dgm:prSet custT="1"/>
      <dgm:spPr/>
      <dgm:t>
        <a:bodyPr/>
        <a:lstStyle/>
        <a:p>
          <a:r>
            <a:rPr lang="en-US" sz="1600"/>
            <a:t>Send</a:t>
          </a:r>
        </a:p>
      </dgm:t>
    </dgm:pt>
    <dgm:pt modelId="{25085ABA-B5D5-462C-99A6-0F8548A8B0BD}" type="parTrans" cxnId="{BCBFF957-CEA5-4978-97F6-1567038EB642}">
      <dgm:prSet/>
      <dgm:spPr/>
      <dgm:t>
        <a:bodyPr/>
        <a:lstStyle/>
        <a:p>
          <a:endParaRPr lang="en-US"/>
        </a:p>
      </dgm:t>
    </dgm:pt>
    <dgm:pt modelId="{BC9515EB-28CD-40C6-8ADF-A172E9ED8114}" type="sibTrans" cxnId="{BCBFF957-CEA5-4978-97F6-1567038EB642}">
      <dgm:prSet custT="1"/>
      <dgm:spPr/>
      <dgm:t>
        <a:bodyPr/>
        <a:lstStyle/>
        <a:p>
          <a:endParaRPr lang="en-US" sz="700"/>
        </a:p>
      </dgm:t>
    </dgm:pt>
    <dgm:pt modelId="{975F89E4-683B-432B-8E59-2524C59924C1}">
      <dgm:prSet custT="1"/>
      <dgm:spPr/>
      <dgm:t>
        <a:bodyPr/>
        <a:lstStyle/>
        <a:p>
          <a:r>
            <a:rPr lang="en-US" sz="1100"/>
            <a:t>Send the access token to an API</a:t>
          </a:r>
        </a:p>
      </dgm:t>
    </dgm:pt>
    <dgm:pt modelId="{F5A94A1A-5035-4EB1-9A93-234084B7D541}" type="parTrans" cxnId="{69E3E678-FA76-4E07-AB51-96D55AC17D18}">
      <dgm:prSet/>
      <dgm:spPr/>
      <dgm:t>
        <a:bodyPr/>
        <a:lstStyle/>
        <a:p>
          <a:endParaRPr lang="en-US"/>
        </a:p>
      </dgm:t>
    </dgm:pt>
    <dgm:pt modelId="{5B3C2122-C25A-4EAC-8D97-D13C97D35334}" type="sibTrans" cxnId="{69E3E678-FA76-4E07-AB51-96D55AC17D18}">
      <dgm:prSet/>
      <dgm:spPr/>
      <dgm:t>
        <a:bodyPr/>
        <a:lstStyle/>
        <a:p>
          <a:endParaRPr lang="en-US"/>
        </a:p>
      </dgm:t>
    </dgm:pt>
    <dgm:pt modelId="{26C9B26F-4452-4D61-8D5F-86A8836E3B16}">
      <dgm:prSet custT="1"/>
      <dgm:spPr/>
      <dgm:t>
        <a:bodyPr/>
        <a:lstStyle/>
        <a:p>
          <a:r>
            <a:rPr lang="en-US" sz="1600"/>
            <a:t>Refresh</a:t>
          </a:r>
        </a:p>
      </dgm:t>
    </dgm:pt>
    <dgm:pt modelId="{6CF15CEC-5BC9-42D3-8A4D-85F084203189}" type="parTrans" cxnId="{333E797E-34F4-44B3-A517-AC195EDF60D6}">
      <dgm:prSet/>
      <dgm:spPr/>
      <dgm:t>
        <a:bodyPr/>
        <a:lstStyle/>
        <a:p>
          <a:endParaRPr lang="en-US"/>
        </a:p>
      </dgm:t>
    </dgm:pt>
    <dgm:pt modelId="{7FB93E50-7DA9-4ABB-AC11-ED30359071AD}" type="sibTrans" cxnId="{333E797E-34F4-44B3-A517-AC195EDF60D6}">
      <dgm:prSet/>
      <dgm:spPr/>
      <dgm:t>
        <a:bodyPr/>
        <a:lstStyle/>
        <a:p>
          <a:endParaRPr lang="en-US"/>
        </a:p>
      </dgm:t>
    </dgm:pt>
    <dgm:pt modelId="{8779135C-6BD6-4813-A3D2-3ED9E14FA200}">
      <dgm:prSet custT="1"/>
      <dgm:spPr/>
      <dgm:t>
        <a:bodyPr/>
        <a:lstStyle/>
        <a:p>
          <a:r>
            <a:rPr lang="en-US" sz="1100"/>
            <a:t>Refresh the access token</a:t>
          </a:r>
        </a:p>
      </dgm:t>
    </dgm:pt>
    <dgm:pt modelId="{93C3C0ED-A6F2-4E9E-B5DA-FEA342708D88}" type="parTrans" cxnId="{82868937-ADCD-4A77-A292-F2AC0B1B648A}">
      <dgm:prSet/>
      <dgm:spPr/>
      <dgm:t>
        <a:bodyPr/>
        <a:lstStyle/>
        <a:p>
          <a:endParaRPr lang="en-US"/>
        </a:p>
      </dgm:t>
    </dgm:pt>
    <dgm:pt modelId="{A274C6E7-4DC8-4361-A0C1-394B9B76A42F}" type="sibTrans" cxnId="{82868937-ADCD-4A77-A292-F2AC0B1B648A}">
      <dgm:prSet/>
      <dgm:spPr/>
      <dgm:t>
        <a:bodyPr/>
        <a:lstStyle/>
        <a:p>
          <a:endParaRPr lang="en-US"/>
        </a:p>
      </dgm:t>
    </dgm:pt>
    <dgm:pt modelId="{A174AA62-CB77-4901-AC21-D97FD965D660}" type="pres">
      <dgm:prSet presAssocID="{35709BD0-4486-4A15-A414-368E2F95B082}" presName="Name0" presStyleCnt="0">
        <dgm:presLayoutVars>
          <dgm:dir/>
          <dgm:resizeHandles val="exact"/>
        </dgm:presLayoutVars>
      </dgm:prSet>
      <dgm:spPr/>
    </dgm:pt>
    <dgm:pt modelId="{FF577EC2-E5B1-4526-8C4F-5064FF0ED939}" type="pres">
      <dgm:prSet presAssocID="{5843F067-DA64-4973-B26B-8EED6C5DA1FE}" presName="node" presStyleLbl="node1" presStyleIdx="0" presStyleCnt="5">
        <dgm:presLayoutVars>
          <dgm:bulletEnabled val="1"/>
        </dgm:presLayoutVars>
      </dgm:prSet>
      <dgm:spPr/>
    </dgm:pt>
    <dgm:pt modelId="{313CF575-D5C2-4327-98EC-54CF7D2E2574}" type="pres">
      <dgm:prSet presAssocID="{0701361B-6A5D-4BCB-BF37-5030E78DD014}" presName="sibTrans" presStyleLbl="sibTrans1D1" presStyleIdx="0" presStyleCnt="4"/>
      <dgm:spPr/>
    </dgm:pt>
    <dgm:pt modelId="{A7243618-9A70-4069-B0B1-7303252B5012}" type="pres">
      <dgm:prSet presAssocID="{0701361B-6A5D-4BCB-BF37-5030E78DD014}" presName="connectorText" presStyleLbl="sibTrans1D1" presStyleIdx="0" presStyleCnt="4"/>
      <dgm:spPr/>
    </dgm:pt>
    <dgm:pt modelId="{14C78797-0368-4282-B57E-C4DF236E898E}" type="pres">
      <dgm:prSet presAssocID="{A99DD4BD-0827-487F-B589-BF28AD2AB0C8}" presName="node" presStyleLbl="node1" presStyleIdx="1" presStyleCnt="5">
        <dgm:presLayoutVars>
          <dgm:bulletEnabled val="1"/>
        </dgm:presLayoutVars>
      </dgm:prSet>
      <dgm:spPr/>
    </dgm:pt>
    <dgm:pt modelId="{17FD3721-5E61-4360-9F0F-9D1DEDDE154F}" type="pres">
      <dgm:prSet presAssocID="{A301DD29-9D4A-41C9-9F54-736653832A93}" presName="sibTrans" presStyleLbl="sibTrans1D1" presStyleIdx="1" presStyleCnt="4"/>
      <dgm:spPr/>
    </dgm:pt>
    <dgm:pt modelId="{988F7B22-B684-4FF8-B581-B555B85772AD}" type="pres">
      <dgm:prSet presAssocID="{A301DD29-9D4A-41C9-9F54-736653832A93}" presName="connectorText" presStyleLbl="sibTrans1D1" presStyleIdx="1" presStyleCnt="4"/>
      <dgm:spPr/>
    </dgm:pt>
    <dgm:pt modelId="{054038AB-CE01-4D01-AEB1-5B410BC50843}" type="pres">
      <dgm:prSet presAssocID="{6B0C9E9A-E2B7-49EF-8A4A-DA293E3AEBCF}" presName="node" presStyleLbl="node1" presStyleIdx="2" presStyleCnt="5">
        <dgm:presLayoutVars>
          <dgm:bulletEnabled val="1"/>
        </dgm:presLayoutVars>
      </dgm:prSet>
      <dgm:spPr/>
    </dgm:pt>
    <dgm:pt modelId="{F95FD595-EE61-4E61-BA51-DA84D6E20F8F}" type="pres">
      <dgm:prSet presAssocID="{73E653BB-73E4-478C-A630-C0A2929371D2}" presName="sibTrans" presStyleLbl="sibTrans1D1" presStyleIdx="2" presStyleCnt="4"/>
      <dgm:spPr/>
    </dgm:pt>
    <dgm:pt modelId="{BFB06197-A865-4086-BB21-8B8E0B96C574}" type="pres">
      <dgm:prSet presAssocID="{73E653BB-73E4-478C-A630-C0A2929371D2}" presName="connectorText" presStyleLbl="sibTrans1D1" presStyleIdx="2" presStyleCnt="4"/>
      <dgm:spPr/>
    </dgm:pt>
    <dgm:pt modelId="{0C36879F-A8C1-4B83-AEB5-5BDB327F1F08}" type="pres">
      <dgm:prSet presAssocID="{582E9936-CB9D-420B-8322-D4DC2D45EBC4}" presName="node" presStyleLbl="node1" presStyleIdx="3" presStyleCnt="5">
        <dgm:presLayoutVars>
          <dgm:bulletEnabled val="1"/>
        </dgm:presLayoutVars>
      </dgm:prSet>
      <dgm:spPr/>
    </dgm:pt>
    <dgm:pt modelId="{04C1C258-20BE-4F74-A3B8-1EDD0800B5E5}" type="pres">
      <dgm:prSet presAssocID="{BC9515EB-28CD-40C6-8ADF-A172E9ED8114}" presName="sibTrans" presStyleLbl="sibTrans1D1" presStyleIdx="3" presStyleCnt="4"/>
      <dgm:spPr/>
    </dgm:pt>
    <dgm:pt modelId="{94919363-621D-4115-8FB9-1072830B1297}" type="pres">
      <dgm:prSet presAssocID="{BC9515EB-28CD-40C6-8ADF-A172E9ED8114}" presName="connectorText" presStyleLbl="sibTrans1D1" presStyleIdx="3" presStyleCnt="4"/>
      <dgm:spPr/>
    </dgm:pt>
    <dgm:pt modelId="{D5AD371A-1966-46B1-8C98-A315D475208F}" type="pres">
      <dgm:prSet presAssocID="{26C9B26F-4452-4D61-8D5F-86A8836E3B16}" presName="node" presStyleLbl="node1" presStyleIdx="4" presStyleCnt="5">
        <dgm:presLayoutVars>
          <dgm:bulletEnabled val="1"/>
        </dgm:presLayoutVars>
      </dgm:prSet>
      <dgm:spPr/>
    </dgm:pt>
  </dgm:ptLst>
  <dgm:cxnLst>
    <dgm:cxn modelId="{43A51502-E659-4739-81C4-E2E3BB0FB83D}" type="presOf" srcId="{A301DD29-9D4A-41C9-9F54-736653832A93}" destId="{988F7B22-B684-4FF8-B581-B555B85772AD}" srcOrd="1" destOrd="0" presId="urn:microsoft.com/office/officeart/2016/7/layout/RepeatingBendingProcessNew"/>
    <dgm:cxn modelId="{538AD70E-24DA-47CD-B7D4-BE186B2C2B7E}" type="presOf" srcId="{DFBFD080-1A93-415B-A09C-A18D04B729B9}" destId="{FF577EC2-E5B1-4526-8C4F-5064FF0ED939}" srcOrd="0" destOrd="1" presId="urn:microsoft.com/office/officeart/2016/7/layout/RepeatingBendingProcessNew"/>
    <dgm:cxn modelId="{5718CC29-0913-4A41-BEA8-7246A5374173}" type="presOf" srcId="{A301DD29-9D4A-41C9-9F54-736653832A93}" destId="{17FD3721-5E61-4360-9F0F-9D1DEDDE154F}" srcOrd="0" destOrd="0" presId="urn:microsoft.com/office/officeart/2016/7/layout/RepeatingBendingProcessNew"/>
    <dgm:cxn modelId="{81A7342E-1FF5-4F8C-9322-DF2998029294}" type="presOf" srcId="{BC9515EB-28CD-40C6-8ADF-A172E9ED8114}" destId="{04C1C258-20BE-4F74-A3B8-1EDD0800B5E5}" srcOrd="0" destOrd="0" presId="urn:microsoft.com/office/officeart/2016/7/layout/RepeatingBendingProcessNew"/>
    <dgm:cxn modelId="{82868937-ADCD-4A77-A292-F2AC0B1B648A}" srcId="{26C9B26F-4452-4D61-8D5F-86A8836E3B16}" destId="{8779135C-6BD6-4813-A3D2-3ED9E14FA200}" srcOrd="0" destOrd="0" parTransId="{93C3C0ED-A6F2-4E9E-B5DA-FEA342708D88}" sibTransId="{A274C6E7-4DC8-4361-A0C1-394B9B76A42F}"/>
    <dgm:cxn modelId="{51721643-3C88-4D0A-9F86-50DC4B061B15}" srcId="{35709BD0-4486-4A15-A414-368E2F95B082}" destId="{5843F067-DA64-4973-B26B-8EED6C5DA1FE}" srcOrd="0" destOrd="0" parTransId="{04C3C638-4793-4606-AC1C-65439580F3E2}" sibTransId="{0701361B-6A5D-4BCB-BF37-5030E78DD014}"/>
    <dgm:cxn modelId="{98AC5465-3166-4EBE-A194-6F39232E61A3}" type="presOf" srcId="{5843F067-DA64-4973-B26B-8EED6C5DA1FE}" destId="{FF577EC2-E5B1-4526-8C4F-5064FF0ED939}" srcOrd="0" destOrd="0" presId="urn:microsoft.com/office/officeart/2016/7/layout/RepeatingBendingProcessNew"/>
    <dgm:cxn modelId="{A3597449-D476-4659-9D27-F1A520696784}" type="presOf" srcId="{6B0C9E9A-E2B7-49EF-8A4A-DA293E3AEBCF}" destId="{054038AB-CE01-4D01-AEB1-5B410BC50843}" srcOrd="0" destOrd="0" presId="urn:microsoft.com/office/officeart/2016/7/layout/RepeatingBendingProcessNew"/>
    <dgm:cxn modelId="{DED48769-705C-4BF1-80B6-933B04A1A5C0}" type="presOf" srcId="{0701361B-6A5D-4BCB-BF37-5030E78DD014}" destId="{313CF575-D5C2-4327-98EC-54CF7D2E2574}" srcOrd="0" destOrd="0" presId="urn:microsoft.com/office/officeart/2016/7/layout/RepeatingBendingProcessNew"/>
    <dgm:cxn modelId="{4A11496B-8508-47B1-A182-2AD6D94DA552}" srcId="{35709BD0-4486-4A15-A414-368E2F95B082}" destId="{A99DD4BD-0827-487F-B589-BF28AD2AB0C8}" srcOrd="1" destOrd="0" parTransId="{B9B0E63E-52D4-43AF-AFA2-9C3C4816C951}" sibTransId="{A301DD29-9D4A-41C9-9F54-736653832A93}"/>
    <dgm:cxn modelId="{7DD4306C-D2C2-4024-9BC8-7C5F681A9950}" srcId="{5843F067-DA64-4973-B26B-8EED6C5DA1FE}" destId="{DFBFD080-1A93-415B-A09C-A18D04B729B9}" srcOrd="0" destOrd="0" parTransId="{553B29E2-6CED-444D-AFCB-AA5C1521312B}" sibTransId="{6F255B7A-3A1A-4723-A162-382D6DC903E0}"/>
    <dgm:cxn modelId="{621DC84E-7B29-4379-862B-90119A6CEFA9}" type="presOf" srcId="{BC9515EB-28CD-40C6-8ADF-A172E9ED8114}" destId="{94919363-621D-4115-8FB9-1072830B1297}" srcOrd="1" destOrd="0" presId="urn:microsoft.com/office/officeart/2016/7/layout/RepeatingBendingProcessNew"/>
    <dgm:cxn modelId="{11D7C274-9409-486A-8095-4C339771C84A}" type="presOf" srcId="{8779135C-6BD6-4813-A3D2-3ED9E14FA200}" destId="{D5AD371A-1966-46B1-8C98-A315D475208F}" srcOrd="0" destOrd="1" presId="urn:microsoft.com/office/officeart/2016/7/layout/RepeatingBendingProcessNew"/>
    <dgm:cxn modelId="{BCBFF957-CEA5-4978-97F6-1567038EB642}" srcId="{35709BD0-4486-4A15-A414-368E2F95B082}" destId="{582E9936-CB9D-420B-8322-D4DC2D45EBC4}" srcOrd="3" destOrd="0" parTransId="{25085ABA-B5D5-462C-99A6-0F8548A8B0BD}" sibTransId="{BC9515EB-28CD-40C6-8ADF-A172E9ED8114}"/>
    <dgm:cxn modelId="{C7870A78-E768-4678-A930-191E4116D7AE}" type="presOf" srcId="{35709BD0-4486-4A15-A414-368E2F95B082}" destId="{A174AA62-CB77-4901-AC21-D97FD965D660}" srcOrd="0" destOrd="0" presId="urn:microsoft.com/office/officeart/2016/7/layout/RepeatingBendingProcessNew"/>
    <dgm:cxn modelId="{69E3E678-FA76-4E07-AB51-96D55AC17D18}" srcId="{582E9936-CB9D-420B-8322-D4DC2D45EBC4}" destId="{975F89E4-683B-432B-8E59-2524C59924C1}" srcOrd="0" destOrd="0" parTransId="{F5A94A1A-5035-4EB1-9A93-234084B7D541}" sibTransId="{5B3C2122-C25A-4EAC-8D97-D13C97D35334}"/>
    <dgm:cxn modelId="{333E797E-34F4-44B3-A517-AC195EDF60D6}" srcId="{35709BD0-4486-4A15-A414-368E2F95B082}" destId="{26C9B26F-4452-4D61-8D5F-86A8836E3B16}" srcOrd="4" destOrd="0" parTransId="{6CF15CEC-5BC9-42D3-8A4D-85F084203189}" sibTransId="{7FB93E50-7DA9-4ABB-AC11-ED30359071AD}"/>
    <dgm:cxn modelId="{CB4402A6-C056-4A3A-AD9E-D51419517CC1}" srcId="{6B0C9E9A-E2B7-49EF-8A4A-DA293E3AEBCF}" destId="{B993B11D-2CF0-40B7-AAD6-FEDACB92B4D9}" srcOrd="0" destOrd="0" parTransId="{B76BDCBA-A188-4E86-8A60-6ABBDA221522}" sibTransId="{B7D3A82C-3EE0-49BF-977D-901F9BA9F371}"/>
    <dgm:cxn modelId="{567A1DAC-5AAE-4094-8499-F0C22C8533C9}" type="presOf" srcId="{54D19606-9621-4577-97B8-045A544EB291}" destId="{14C78797-0368-4282-B57E-C4DF236E898E}" srcOrd="0" destOrd="1" presId="urn:microsoft.com/office/officeart/2016/7/layout/RepeatingBendingProcessNew"/>
    <dgm:cxn modelId="{7648AAAC-4C53-4E5F-A620-45FC7A1893FD}" type="presOf" srcId="{975F89E4-683B-432B-8E59-2524C59924C1}" destId="{0C36879F-A8C1-4B83-AEB5-5BDB327F1F08}" srcOrd="0" destOrd="1" presId="urn:microsoft.com/office/officeart/2016/7/layout/RepeatingBendingProcessNew"/>
    <dgm:cxn modelId="{A92792BB-5152-49CA-AB6A-32C75F63132F}" type="presOf" srcId="{A99DD4BD-0827-487F-B589-BF28AD2AB0C8}" destId="{14C78797-0368-4282-B57E-C4DF236E898E}" srcOrd="0" destOrd="0" presId="urn:microsoft.com/office/officeart/2016/7/layout/RepeatingBendingProcessNew"/>
    <dgm:cxn modelId="{DF99D1CB-0610-4BEF-A9AA-8A7DBA20C063}" type="presOf" srcId="{26C9B26F-4452-4D61-8D5F-86A8836E3B16}" destId="{D5AD371A-1966-46B1-8C98-A315D475208F}" srcOrd="0" destOrd="0" presId="urn:microsoft.com/office/officeart/2016/7/layout/RepeatingBendingProcessNew"/>
    <dgm:cxn modelId="{B0B1E7CB-16C2-437F-8C61-206E99235033}" type="presOf" srcId="{582E9936-CB9D-420B-8322-D4DC2D45EBC4}" destId="{0C36879F-A8C1-4B83-AEB5-5BDB327F1F08}" srcOrd="0" destOrd="0" presId="urn:microsoft.com/office/officeart/2016/7/layout/RepeatingBendingProcessNew"/>
    <dgm:cxn modelId="{50CFA6CE-E809-49B0-858E-7805B0016252}" type="presOf" srcId="{73E653BB-73E4-478C-A630-C0A2929371D2}" destId="{BFB06197-A865-4086-BB21-8B8E0B96C574}" srcOrd="1" destOrd="0" presId="urn:microsoft.com/office/officeart/2016/7/layout/RepeatingBendingProcessNew"/>
    <dgm:cxn modelId="{1A2130DE-43AD-4605-B366-3A87427CFBF8}" type="presOf" srcId="{B993B11D-2CF0-40B7-AAD6-FEDACB92B4D9}" destId="{054038AB-CE01-4D01-AEB1-5B410BC50843}" srcOrd="0" destOrd="1" presId="urn:microsoft.com/office/officeart/2016/7/layout/RepeatingBendingProcessNew"/>
    <dgm:cxn modelId="{E43BE1DE-4919-420E-97C1-D7C18BBF64C7}" type="presOf" srcId="{73E653BB-73E4-478C-A630-C0A2929371D2}" destId="{F95FD595-EE61-4E61-BA51-DA84D6E20F8F}" srcOrd="0" destOrd="0" presId="urn:microsoft.com/office/officeart/2016/7/layout/RepeatingBendingProcessNew"/>
    <dgm:cxn modelId="{61C917E9-3D2D-4EE7-93AA-A3C3A5D9F20F}" srcId="{A99DD4BD-0827-487F-B589-BF28AD2AB0C8}" destId="{54D19606-9621-4577-97B8-045A544EB291}" srcOrd="0" destOrd="0" parTransId="{B408C2F7-9189-4798-A863-D6FEEE72BFA8}" sibTransId="{2A8A0107-60F8-4E67-B64E-54DCDEF0F92B}"/>
    <dgm:cxn modelId="{37B678ED-35A4-4EDB-B9FC-C7C2D07503FD}" srcId="{35709BD0-4486-4A15-A414-368E2F95B082}" destId="{6B0C9E9A-E2B7-49EF-8A4A-DA293E3AEBCF}" srcOrd="2" destOrd="0" parTransId="{7F4E2AA3-B084-46B6-AA46-6E4B67BCE336}" sibTransId="{73E653BB-73E4-478C-A630-C0A2929371D2}"/>
    <dgm:cxn modelId="{1A16CAF8-8186-4165-AA65-FF10890207C6}" type="presOf" srcId="{0701361B-6A5D-4BCB-BF37-5030E78DD014}" destId="{A7243618-9A70-4069-B0B1-7303252B5012}" srcOrd="1" destOrd="0" presId="urn:microsoft.com/office/officeart/2016/7/layout/RepeatingBendingProcessNew"/>
    <dgm:cxn modelId="{6A2B0797-07B5-42C0-B50F-022FABAE47F1}" type="presParOf" srcId="{A174AA62-CB77-4901-AC21-D97FD965D660}" destId="{FF577EC2-E5B1-4526-8C4F-5064FF0ED939}" srcOrd="0" destOrd="0" presId="urn:microsoft.com/office/officeart/2016/7/layout/RepeatingBendingProcessNew"/>
    <dgm:cxn modelId="{195AD590-D64F-4874-9CD3-1A7462184FF5}" type="presParOf" srcId="{A174AA62-CB77-4901-AC21-D97FD965D660}" destId="{313CF575-D5C2-4327-98EC-54CF7D2E2574}" srcOrd="1" destOrd="0" presId="urn:microsoft.com/office/officeart/2016/7/layout/RepeatingBendingProcessNew"/>
    <dgm:cxn modelId="{265C8B0D-9314-4D20-A73B-33C4556C1E20}" type="presParOf" srcId="{313CF575-D5C2-4327-98EC-54CF7D2E2574}" destId="{A7243618-9A70-4069-B0B1-7303252B5012}" srcOrd="0" destOrd="0" presId="urn:microsoft.com/office/officeart/2016/7/layout/RepeatingBendingProcessNew"/>
    <dgm:cxn modelId="{76AEB4D6-B32C-42BC-8BFB-7CE5F43C9B50}" type="presParOf" srcId="{A174AA62-CB77-4901-AC21-D97FD965D660}" destId="{14C78797-0368-4282-B57E-C4DF236E898E}" srcOrd="2" destOrd="0" presId="urn:microsoft.com/office/officeart/2016/7/layout/RepeatingBendingProcessNew"/>
    <dgm:cxn modelId="{16C3F760-7ED2-4A46-8257-94D00ADA5918}" type="presParOf" srcId="{A174AA62-CB77-4901-AC21-D97FD965D660}" destId="{17FD3721-5E61-4360-9F0F-9D1DEDDE154F}" srcOrd="3" destOrd="0" presId="urn:microsoft.com/office/officeart/2016/7/layout/RepeatingBendingProcessNew"/>
    <dgm:cxn modelId="{CCA2BA61-3C9E-4C17-AE61-A7DC798E8EA1}" type="presParOf" srcId="{17FD3721-5E61-4360-9F0F-9D1DEDDE154F}" destId="{988F7B22-B684-4FF8-B581-B555B85772AD}" srcOrd="0" destOrd="0" presId="urn:microsoft.com/office/officeart/2016/7/layout/RepeatingBendingProcessNew"/>
    <dgm:cxn modelId="{8E0D4E30-338D-4179-8C7D-CC301B6E220F}" type="presParOf" srcId="{A174AA62-CB77-4901-AC21-D97FD965D660}" destId="{054038AB-CE01-4D01-AEB1-5B410BC50843}" srcOrd="4" destOrd="0" presId="urn:microsoft.com/office/officeart/2016/7/layout/RepeatingBendingProcessNew"/>
    <dgm:cxn modelId="{546C5877-4BF8-494B-9358-AD95030CBC02}" type="presParOf" srcId="{A174AA62-CB77-4901-AC21-D97FD965D660}" destId="{F95FD595-EE61-4E61-BA51-DA84D6E20F8F}" srcOrd="5" destOrd="0" presId="urn:microsoft.com/office/officeart/2016/7/layout/RepeatingBendingProcessNew"/>
    <dgm:cxn modelId="{2D0D1A60-A9C2-43B4-81E3-3221A574F89E}" type="presParOf" srcId="{F95FD595-EE61-4E61-BA51-DA84D6E20F8F}" destId="{BFB06197-A865-4086-BB21-8B8E0B96C574}" srcOrd="0" destOrd="0" presId="urn:microsoft.com/office/officeart/2016/7/layout/RepeatingBendingProcessNew"/>
    <dgm:cxn modelId="{C5E6CB0B-E097-4193-A11A-7959B8A48746}" type="presParOf" srcId="{A174AA62-CB77-4901-AC21-D97FD965D660}" destId="{0C36879F-A8C1-4B83-AEB5-5BDB327F1F08}" srcOrd="6" destOrd="0" presId="urn:microsoft.com/office/officeart/2016/7/layout/RepeatingBendingProcessNew"/>
    <dgm:cxn modelId="{14C635CC-5004-4AA9-BC74-6A89BC3763E3}" type="presParOf" srcId="{A174AA62-CB77-4901-AC21-D97FD965D660}" destId="{04C1C258-20BE-4F74-A3B8-1EDD0800B5E5}" srcOrd="7" destOrd="0" presId="urn:microsoft.com/office/officeart/2016/7/layout/RepeatingBendingProcessNew"/>
    <dgm:cxn modelId="{6E94017D-31DB-40D0-9E06-ABC795BC8B50}" type="presParOf" srcId="{04C1C258-20BE-4F74-A3B8-1EDD0800B5E5}" destId="{94919363-621D-4115-8FB9-1072830B1297}" srcOrd="0" destOrd="0" presId="urn:microsoft.com/office/officeart/2016/7/layout/RepeatingBendingProcessNew"/>
    <dgm:cxn modelId="{9274FCA6-165D-4AA2-B3C3-FDA343D346BC}" type="presParOf" srcId="{A174AA62-CB77-4901-AC21-D97FD965D660}" destId="{D5AD371A-1966-46B1-8C98-A315D475208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7C57C7-2189-4FC1-BDF5-A238A6CC7309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A7C798-53AB-400F-B42E-01A51AF7C470}">
      <dgm:prSet/>
      <dgm:spPr/>
      <dgm:t>
        <a:bodyPr/>
        <a:lstStyle/>
        <a:p>
          <a:r>
            <a:rPr lang="en-US" dirty="0"/>
            <a:t>Setup </a:t>
          </a:r>
          <a:r>
            <a:rPr lang="en-US" dirty="0" err="1"/>
            <a:t>config.php</a:t>
          </a:r>
          <a:r>
            <a:rPr lang="en-US" dirty="0"/>
            <a:t> file </a:t>
          </a:r>
        </a:p>
      </dgm:t>
    </dgm:pt>
    <dgm:pt modelId="{119EA28B-DE0D-4A53-8D4C-1547BF6F6186}" type="parTrans" cxnId="{03EF1E65-BB52-4FC1-92B3-75AA0FE21FC2}">
      <dgm:prSet/>
      <dgm:spPr/>
      <dgm:t>
        <a:bodyPr/>
        <a:lstStyle/>
        <a:p>
          <a:endParaRPr lang="en-US"/>
        </a:p>
      </dgm:t>
    </dgm:pt>
    <dgm:pt modelId="{92550A4E-3CB0-4728-B0BA-F5C6A6A85B75}" type="sibTrans" cxnId="{03EF1E65-BB52-4FC1-92B3-75AA0FE21FC2}">
      <dgm:prSet/>
      <dgm:spPr/>
      <dgm:t>
        <a:bodyPr/>
        <a:lstStyle/>
        <a:p>
          <a:endParaRPr lang="en-US"/>
        </a:p>
      </dgm:t>
    </dgm:pt>
    <dgm:pt modelId="{0976402F-32F6-4536-8731-03326DD57167}">
      <dgm:prSet/>
      <dgm:spPr/>
      <dgm:t>
        <a:bodyPr/>
        <a:lstStyle/>
        <a:p>
          <a:r>
            <a:rPr lang="en-US"/>
            <a:t>Setup auth_session.php file</a:t>
          </a:r>
        </a:p>
      </dgm:t>
    </dgm:pt>
    <dgm:pt modelId="{7EDBBB01-7FF5-49F0-ADFD-6002D21D952B}" type="parTrans" cxnId="{F5CD9FC2-5CDE-4CC9-A306-37F6F688E08F}">
      <dgm:prSet/>
      <dgm:spPr/>
      <dgm:t>
        <a:bodyPr/>
        <a:lstStyle/>
        <a:p>
          <a:endParaRPr lang="en-US"/>
        </a:p>
      </dgm:t>
    </dgm:pt>
    <dgm:pt modelId="{F004CB7A-3A45-467A-8A70-D28C0506D32E}" type="sibTrans" cxnId="{F5CD9FC2-5CDE-4CC9-A306-37F6F688E08F}">
      <dgm:prSet/>
      <dgm:spPr/>
      <dgm:t>
        <a:bodyPr/>
        <a:lstStyle/>
        <a:p>
          <a:endParaRPr lang="en-US"/>
        </a:p>
      </dgm:t>
    </dgm:pt>
    <dgm:pt modelId="{72D7BB8E-36DC-40FE-B32A-9C99EE42FA6A}">
      <dgm:prSet/>
      <dgm:spPr/>
      <dgm:t>
        <a:bodyPr/>
        <a:lstStyle/>
        <a:p>
          <a:r>
            <a:rPr lang="en-US"/>
            <a:t>Setup</a:t>
          </a:r>
          <a:r>
            <a:rPr lang="en-US" baseline="0"/>
            <a:t> login.php file for “Login with Google account” button</a:t>
          </a:r>
          <a:endParaRPr lang="en-US"/>
        </a:p>
      </dgm:t>
    </dgm:pt>
    <dgm:pt modelId="{D943385C-A51E-4C91-A519-DD4935CF1DCD}" type="parTrans" cxnId="{4E58D3A0-834A-408F-8F85-E2CD43A88163}">
      <dgm:prSet/>
      <dgm:spPr/>
      <dgm:t>
        <a:bodyPr/>
        <a:lstStyle/>
        <a:p>
          <a:endParaRPr lang="en-US"/>
        </a:p>
      </dgm:t>
    </dgm:pt>
    <dgm:pt modelId="{B270CE7B-57B7-4BDE-B77C-A3E0C584806C}" type="sibTrans" cxnId="{4E58D3A0-834A-408F-8F85-E2CD43A88163}">
      <dgm:prSet/>
      <dgm:spPr/>
      <dgm:t>
        <a:bodyPr/>
        <a:lstStyle/>
        <a:p>
          <a:endParaRPr lang="en-US"/>
        </a:p>
      </dgm:t>
    </dgm:pt>
    <dgm:pt modelId="{3477D3B5-F83C-4910-8AF6-1751C475A445}">
      <dgm:prSet/>
      <dgm:spPr/>
      <dgm:t>
        <a:bodyPr/>
        <a:lstStyle/>
        <a:p>
          <a:r>
            <a:rPr lang="en-US"/>
            <a:t>Set Client ID &amp; Secret Keys</a:t>
          </a:r>
        </a:p>
      </dgm:t>
    </dgm:pt>
    <dgm:pt modelId="{5A9F76D0-3BB8-46A1-91F6-F15C03067607}" type="parTrans" cxnId="{D344E80E-66B7-4D49-89DA-C14851E2177C}">
      <dgm:prSet/>
      <dgm:spPr/>
      <dgm:t>
        <a:bodyPr/>
        <a:lstStyle/>
        <a:p>
          <a:endParaRPr lang="en-US"/>
        </a:p>
      </dgm:t>
    </dgm:pt>
    <dgm:pt modelId="{44DA65B0-5A89-44F6-9FCA-8AC2D4951C5E}" type="sibTrans" cxnId="{D344E80E-66B7-4D49-89DA-C14851E2177C}">
      <dgm:prSet/>
      <dgm:spPr/>
      <dgm:t>
        <a:bodyPr/>
        <a:lstStyle/>
        <a:p>
          <a:endParaRPr lang="en-US"/>
        </a:p>
      </dgm:t>
    </dgm:pt>
    <dgm:pt modelId="{1B343627-9603-4513-97B7-533A69274BDC}">
      <dgm:prSet/>
      <dgm:spPr/>
      <dgm:t>
        <a:bodyPr/>
        <a:lstStyle/>
        <a:p>
          <a:r>
            <a:rPr lang="en-US"/>
            <a:t>Set RedirectURI </a:t>
          </a:r>
        </a:p>
      </dgm:t>
    </dgm:pt>
    <dgm:pt modelId="{6AC21AF1-784C-459D-8BC7-04A9A6D73F17}" type="parTrans" cxnId="{656958AA-ABF6-4631-865E-BFEE16E19552}">
      <dgm:prSet/>
      <dgm:spPr/>
      <dgm:t>
        <a:bodyPr/>
        <a:lstStyle/>
        <a:p>
          <a:endParaRPr lang="en-US"/>
        </a:p>
      </dgm:t>
    </dgm:pt>
    <dgm:pt modelId="{D2E920CC-48B7-45E6-B8FA-53E884163E54}" type="sibTrans" cxnId="{656958AA-ABF6-4631-865E-BFEE16E19552}">
      <dgm:prSet/>
      <dgm:spPr/>
      <dgm:t>
        <a:bodyPr/>
        <a:lstStyle/>
        <a:p>
          <a:endParaRPr lang="en-US"/>
        </a:p>
      </dgm:t>
    </dgm:pt>
    <dgm:pt modelId="{9F87FC22-51B7-4F24-9300-C207DD5A30AF}">
      <dgm:prSet/>
      <dgm:spPr/>
      <dgm:t>
        <a:bodyPr/>
        <a:lstStyle/>
        <a:p>
          <a:r>
            <a:rPr lang="en-US" dirty="0"/>
            <a:t>Add scope</a:t>
          </a:r>
        </a:p>
      </dgm:t>
    </dgm:pt>
    <dgm:pt modelId="{22077062-0DF6-4DCD-BC51-3F274E71EC75}" type="parTrans" cxnId="{FC9F067E-515F-44B7-9B30-72D71B1AF0D2}">
      <dgm:prSet/>
      <dgm:spPr/>
      <dgm:t>
        <a:bodyPr/>
        <a:lstStyle/>
        <a:p>
          <a:endParaRPr lang="en-US"/>
        </a:p>
      </dgm:t>
    </dgm:pt>
    <dgm:pt modelId="{D0DA4ED4-3EBF-4352-9DA3-B284FAF675FC}" type="sibTrans" cxnId="{FC9F067E-515F-44B7-9B30-72D71B1AF0D2}">
      <dgm:prSet/>
      <dgm:spPr/>
      <dgm:t>
        <a:bodyPr/>
        <a:lstStyle/>
        <a:p>
          <a:endParaRPr lang="en-US"/>
        </a:p>
      </dgm:t>
    </dgm:pt>
    <dgm:pt modelId="{DAFA0E10-0A15-40F9-9ACE-06E54DDD8491}">
      <dgm:prSet/>
      <dgm:spPr/>
      <dgm:t>
        <a:bodyPr/>
        <a:lstStyle/>
        <a:p>
          <a:r>
            <a:rPr lang="en-US" dirty="0"/>
            <a:t>Download composer and export the “Vendor” folder</a:t>
          </a:r>
        </a:p>
      </dgm:t>
    </dgm:pt>
    <dgm:pt modelId="{20101FCA-1119-4435-B80D-8D1C1DE06CC9}" type="parTrans" cxnId="{2135D80E-7205-476F-B319-19778BF6B9C4}">
      <dgm:prSet/>
      <dgm:spPr/>
      <dgm:t>
        <a:bodyPr/>
        <a:lstStyle/>
        <a:p>
          <a:endParaRPr lang="en-US"/>
        </a:p>
      </dgm:t>
    </dgm:pt>
    <dgm:pt modelId="{E3CF4047-3300-4E7E-BAB8-36405CC30527}" type="sibTrans" cxnId="{2135D80E-7205-476F-B319-19778BF6B9C4}">
      <dgm:prSet/>
      <dgm:spPr/>
      <dgm:t>
        <a:bodyPr/>
        <a:lstStyle/>
        <a:p>
          <a:endParaRPr lang="en-US"/>
        </a:p>
      </dgm:t>
    </dgm:pt>
    <dgm:pt modelId="{3F659DBF-F99F-41A0-B40E-2DE76E215CEA}" type="pres">
      <dgm:prSet presAssocID="{2E7C57C7-2189-4FC1-BDF5-A238A6CC7309}" presName="linear" presStyleCnt="0">
        <dgm:presLayoutVars>
          <dgm:animLvl val="lvl"/>
          <dgm:resizeHandles val="exact"/>
        </dgm:presLayoutVars>
      </dgm:prSet>
      <dgm:spPr/>
    </dgm:pt>
    <dgm:pt modelId="{190C1398-A615-4FFD-A332-A850DBB69E16}" type="pres">
      <dgm:prSet presAssocID="{DAFA0E10-0A15-40F9-9ACE-06E54DDD849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243660B-D8B5-4785-BA82-14008070B2A6}" type="pres">
      <dgm:prSet presAssocID="{E3CF4047-3300-4E7E-BAB8-36405CC30527}" presName="spacer" presStyleCnt="0"/>
      <dgm:spPr/>
    </dgm:pt>
    <dgm:pt modelId="{11B7D179-5ACA-45F1-856F-B74FB589689F}" type="pres">
      <dgm:prSet presAssocID="{95A7C798-53AB-400F-B42E-01A51AF7C47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3F13135-4555-489A-BEF5-85B41C1E8924}" type="pres">
      <dgm:prSet presAssocID="{92550A4E-3CB0-4728-B0BA-F5C6A6A85B75}" presName="spacer" presStyleCnt="0"/>
      <dgm:spPr/>
    </dgm:pt>
    <dgm:pt modelId="{75324819-A7AD-4B54-B39B-FE63586E5476}" type="pres">
      <dgm:prSet presAssocID="{0976402F-32F6-4536-8731-03326DD5716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7CB1818-751A-47A1-B635-B6B03E4D9348}" type="pres">
      <dgm:prSet presAssocID="{F004CB7A-3A45-467A-8A70-D28C0506D32E}" presName="spacer" presStyleCnt="0"/>
      <dgm:spPr/>
    </dgm:pt>
    <dgm:pt modelId="{2638805D-C165-4025-98F8-F8892FF0EB4A}" type="pres">
      <dgm:prSet presAssocID="{72D7BB8E-36DC-40FE-B32A-9C99EE42FA6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C506BEB-96F1-4AB7-9833-FDDED6E69076}" type="pres">
      <dgm:prSet presAssocID="{B270CE7B-57B7-4BDE-B77C-A3E0C584806C}" presName="spacer" presStyleCnt="0"/>
      <dgm:spPr/>
    </dgm:pt>
    <dgm:pt modelId="{4B4B9281-CCD9-4462-89C8-BC4567626D10}" type="pres">
      <dgm:prSet presAssocID="{3477D3B5-F83C-4910-8AF6-1751C475A44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EEE0BD0-C119-47D8-9EFC-1D486924B6D0}" type="pres">
      <dgm:prSet presAssocID="{44DA65B0-5A89-44F6-9FCA-8AC2D4951C5E}" presName="spacer" presStyleCnt="0"/>
      <dgm:spPr/>
    </dgm:pt>
    <dgm:pt modelId="{B950976F-338B-4E27-8E4A-247CDE66FE39}" type="pres">
      <dgm:prSet presAssocID="{1B343627-9603-4513-97B7-533A69274B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4F2FB97-639C-4963-96B1-4A836E007519}" type="pres">
      <dgm:prSet presAssocID="{D2E920CC-48B7-45E6-B8FA-53E884163E54}" presName="spacer" presStyleCnt="0"/>
      <dgm:spPr/>
    </dgm:pt>
    <dgm:pt modelId="{F17E897A-7B64-4C67-955D-0C853C909A5C}" type="pres">
      <dgm:prSet presAssocID="{9F87FC22-51B7-4F24-9300-C207DD5A30A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135D80E-7205-476F-B319-19778BF6B9C4}" srcId="{2E7C57C7-2189-4FC1-BDF5-A238A6CC7309}" destId="{DAFA0E10-0A15-40F9-9ACE-06E54DDD8491}" srcOrd="0" destOrd="0" parTransId="{20101FCA-1119-4435-B80D-8D1C1DE06CC9}" sibTransId="{E3CF4047-3300-4E7E-BAB8-36405CC30527}"/>
    <dgm:cxn modelId="{D344E80E-66B7-4D49-89DA-C14851E2177C}" srcId="{2E7C57C7-2189-4FC1-BDF5-A238A6CC7309}" destId="{3477D3B5-F83C-4910-8AF6-1751C475A445}" srcOrd="4" destOrd="0" parTransId="{5A9F76D0-3BB8-46A1-91F6-F15C03067607}" sibTransId="{44DA65B0-5A89-44F6-9FCA-8AC2D4951C5E}"/>
    <dgm:cxn modelId="{FC8B312A-6A37-419E-996C-CD5CC04741D1}" type="presOf" srcId="{95A7C798-53AB-400F-B42E-01A51AF7C470}" destId="{11B7D179-5ACA-45F1-856F-B74FB589689F}" srcOrd="0" destOrd="0" presId="urn:microsoft.com/office/officeart/2005/8/layout/vList2"/>
    <dgm:cxn modelId="{E991B941-DCDC-4D1F-8C35-DA83D2E8F8A9}" type="presOf" srcId="{1B343627-9603-4513-97B7-533A69274BDC}" destId="{B950976F-338B-4E27-8E4A-247CDE66FE39}" srcOrd="0" destOrd="0" presId="urn:microsoft.com/office/officeart/2005/8/layout/vList2"/>
    <dgm:cxn modelId="{03EF1E65-BB52-4FC1-92B3-75AA0FE21FC2}" srcId="{2E7C57C7-2189-4FC1-BDF5-A238A6CC7309}" destId="{95A7C798-53AB-400F-B42E-01A51AF7C470}" srcOrd="1" destOrd="0" parTransId="{119EA28B-DE0D-4A53-8D4C-1547BF6F6186}" sibTransId="{92550A4E-3CB0-4728-B0BA-F5C6A6A85B75}"/>
    <dgm:cxn modelId="{5ED61D49-8855-4A3C-BC3B-077A7A91B1AE}" type="presOf" srcId="{0976402F-32F6-4536-8731-03326DD57167}" destId="{75324819-A7AD-4B54-B39B-FE63586E5476}" srcOrd="0" destOrd="0" presId="urn:microsoft.com/office/officeart/2005/8/layout/vList2"/>
    <dgm:cxn modelId="{EE42A757-6945-4813-8BB3-3AC33550D83C}" type="presOf" srcId="{9F87FC22-51B7-4F24-9300-C207DD5A30AF}" destId="{F17E897A-7B64-4C67-955D-0C853C909A5C}" srcOrd="0" destOrd="0" presId="urn:microsoft.com/office/officeart/2005/8/layout/vList2"/>
    <dgm:cxn modelId="{DE57A97C-4879-4B1D-92E1-6565A3D70B91}" type="presOf" srcId="{DAFA0E10-0A15-40F9-9ACE-06E54DDD8491}" destId="{190C1398-A615-4FFD-A332-A850DBB69E16}" srcOrd="0" destOrd="0" presId="urn:microsoft.com/office/officeart/2005/8/layout/vList2"/>
    <dgm:cxn modelId="{FC9F067E-515F-44B7-9B30-72D71B1AF0D2}" srcId="{2E7C57C7-2189-4FC1-BDF5-A238A6CC7309}" destId="{9F87FC22-51B7-4F24-9300-C207DD5A30AF}" srcOrd="6" destOrd="0" parTransId="{22077062-0DF6-4DCD-BC51-3F274E71EC75}" sibTransId="{D0DA4ED4-3EBF-4352-9DA3-B284FAF675FC}"/>
    <dgm:cxn modelId="{4E58D3A0-834A-408F-8F85-E2CD43A88163}" srcId="{2E7C57C7-2189-4FC1-BDF5-A238A6CC7309}" destId="{72D7BB8E-36DC-40FE-B32A-9C99EE42FA6A}" srcOrd="3" destOrd="0" parTransId="{D943385C-A51E-4C91-A519-DD4935CF1DCD}" sibTransId="{B270CE7B-57B7-4BDE-B77C-A3E0C584806C}"/>
    <dgm:cxn modelId="{656958AA-ABF6-4631-865E-BFEE16E19552}" srcId="{2E7C57C7-2189-4FC1-BDF5-A238A6CC7309}" destId="{1B343627-9603-4513-97B7-533A69274BDC}" srcOrd="5" destOrd="0" parTransId="{6AC21AF1-784C-459D-8BC7-04A9A6D73F17}" sibTransId="{D2E920CC-48B7-45E6-B8FA-53E884163E54}"/>
    <dgm:cxn modelId="{F5CD9FC2-5CDE-4CC9-A306-37F6F688E08F}" srcId="{2E7C57C7-2189-4FC1-BDF5-A238A6CC7309}" destId="{0976402F-32F6-4536-8731-03326DD57167}" srcOrd="2" destOrd="0" parTransId="{7EDBBB01-7FF5-49F0-ADFD-6002D21D952B}" sibTransId="{F004CB7A-3A45-467A-8A70-D28C0506D32E}"/>
    <dgm:cxn modelId="{D2F12DCD-5518-42C8-B96C-E93952FC30DF}" type="presOf" srcId="{2E7C57C7-2189-4FC1-BDF5-A238A6CC7309}" destId="{3F659DBF-F99F-41A0-B40E-2DE76E215CEA}" srcOrd="0" destOrd="0" presId="urn:microsoft.com/office/officeart/2005/8/layout/vList2"/>
    <dgm:cxn modelId="{5CA1F1E0-9085-4084-982C-8E893D73C3FA}" type="presOf" srcId="{72D7BB8E-36DC-40FE-B32A-9C99EE42FA6A}" destId="{2638805D-C165-4025-98F8-F8892FF0EB4A}" srcOrd="0" destOrd="0" presId="urn:microsoft.com/office/officeart/2005/8/layout/vList2"/>
    <dgm:cxn modelId="{1F5A2DE1-14C9-480A-BDC1-7768E8BC2F3D}" type="presOf" srcId="{3477D3B5-F83C-4910-8AF6-1751C475A445}" destId="{4B4B9281-CCD9-4462-89C8-BC4567626D10}" srcOrd="0" destOrd="0" presId="urn:microsoft.com/office/officeart/2005/8/layout/vList2"/>
    <dgm:cxn modelId="{120122CB-42A2-4C7F-843F-6D1D02DC25F7}" type="presParOf" srcId="{3F659DBF-F99F-41A0-B40E-2DE76E215CEA}" destId="{190C1398-A615-4FFD-A332-A850DBB69E16}" srcOrd="0" destOrd="0" presId="urn:microsoft.com/office/officeart/2005/8/layout/vList2"/>
    <dgm:cxn modelId="{09C53169-DF8F-488A-A722-7A28D0BF05DD}" type="presParOf" srcId="{3F659DBF-F99F-41A0-B40E-2DE76E215CEA}" destId="{E243660B-D8B5-4785-BA82-14008070B2A6}" srcOrd="1" destOrd="0" presId="urn:microsoft.com/office/officeart/2005/8/layout/vList2"/>
    <dgm:cxn modelId="{2E97F131-B37E-44C2-B66A-9E4EC2EDCCEC}" type="presParOf" srcId="{3F659DBF-F99F-41A0-B40E-2DE76E215CEA}" destId="{11B7D179-5ACA-45F1-856F-B74FB589689F}" srcOrd="2" destOrd="0" presId="urn:microsoft.com/office/officeart/2005/8/layout/vList2"/>
    <dgm:cxn modelId="{C5E44F3E-A2DE-4BA7-B4FF-89CE1709F0CF}" type="presParOf" srcId="{3F659DBF-F99F-41A0-B40E-2DE76E215CEA}" destId="{A3F13135-4555-489A-BEF5-85B41C1E8924}" srcOrd="3" destOrd="0" presId="urn:microsoft.com/office/officeart/2005/8/layout/vList2"/>
    <dgm:cxn modelId="{99599ED5-FBE3-42FC-A2E2-300634BC5913}" type="presParOf" srcId="{3F659DBF-F99F-41A0-B40E-2DE76E215CEA}" destId="{75324819-A7AD-4B54-B39B-FE63586E5476}" srcOrd="4" destOrd="0" presId="urn:microsoft.com/office/officeart/2005/8/layout/vList2"/>
    <dgm:cxn modelId="{3CC9FCDB-D633-412B-8522-7B0F9065C6EB}" type="presParOf" srcId="{3F659DBF-F99F-41A0-B40E-2DE76E215CEA}" destId="{37CB1818-751A-47A1-B635-B6B03E4D9348}" srcOrd="5" destOrd="0" presId="urn:microsoft.com/office/officeart/2005/8/layout/vList2"/>
    <dgm:cxn modelId="{71EB132A-4803-491B-899F-0F35C7802A8A}" type="presParOf" srcId="{3F659DBF-F99F-41A0-B40E-2DE76E215CEA}" destId="{2638805D-C165-4025-98F8-F8892FF0EB4A}" srcOrd="6" destOrd="0" presId="urn:microsoft.com/office/officeart/2005/8/layout/vList2"/>
    <dgm:cxn modelId="{7992821F-FC8B-4167-BF0F-87EE277183E8}" type="presParOf" srcId="{3F659DBF-F99F-41A0-B40E-2DE76E215CEA}" destId="{7C506BEB-96F1-4AB7-9833-FDDED6E69076}" srcOrd="7" destOrd="0" presId="urn:microsoft.com/office/officeart/2005/8/layout/vList2"/>
    <dgm:cxn modelId="{468DF0C4-CE6D-46A6-8FBE-ED560DFA2EA7}" type="presParOf" srcId="{3F659DBF-F99F-41A0-B40E-2DE76E215CEA}" destId="{4B4B9281-CCD9-4462-89C8-BC4567626D10}" srcOrd="8" destOrd="0" presId="urn:microsoft.com/office/officeart/2005/8/layout/vList2"/>
    <dgm:cxn modelId="{52B704FA-F69F-4E8B-A372-427EEFFB0976}" type="presParOf" srcId="{3F659DBF-F99F-41A0-B40E-2DE76E215CEA}" destId="{CEEE0BD0-C119-47D8-9EFC-1D486924B6D0}" srcOrd="9" destOrd="0" presId="urn:microsoft.com/office/officeart/2005/8/layout/vList2"/>
    <dgm:cxn modelId="{56A2F405-DEEA-4CA7-A12C-CA81C883EE84}" type="presParOf" srcId="{3F659DBF-F99F-41A0-B40E-2DE76E215CEA}" destId="{B950976F-338B-4E27-8E4A-247CDE66FE39}" srcOrd="10" destOrd="0" presId="urn:microsoft.com/office/officeart/2005/8/layout/vList2"/>
    <dgm:cxn modelId="{2C2D2AC9-4752-409D-A79B-AB77BB14A1AC}" type="presParOf" srcId="{3F659DBF-F99F-41A0-B40E-2DE76E215CEA}" destId="{54F2FB97-639C-4963-96B1-4A836E007519}" srcOrd="11" destOrd="0" presId="urn:microsoft.com/office/officeart/2005/8/layout/vList2"/>
    <dgm:cxn modelId="{3893F85D-2F90-4138-A2A3-CE4E807EA857}" type="presParOf" srcId="{3F659DBF-F99F-41A0-B40E-2DE76E215CEA}" destId="{F17E897A-7B64-4C67-955D-0C853C909A5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E7C57C7-2189-4FC1-BDF5-A238A6CC7309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5A7C798-53AB-400F-B42E-01A51AF7C470}">
      <dgm:prSet custT="1"/>
      <dgm:spPr/>
      <dgm:t>
        <a:bodyPr/>
        <a:lstStyle/>
        <a:p>
          <a:r>
            <a:rPr lang="en-US" sz="1800" dirty="0"/>
            <a:t>Fully responsive design</a:t>
          </a:r>
        </a:p>
      </dgm:t>
    </dgm:pt>
    <dgm:pt modelId="{119EA28B-DE0D-4A53-8D4C-1547BF6F6186}" type="parTrans" cxnId="{03EF1E65-BB52-4FC1-92B3-75AA0FE21FC2}">
      <dgm:prSet/>
      <dgm:spPr/>
      <dgm:t>
        <a:bodyPr/>
        <a:lstStyle/>
        <a:p>
          <a:endParaRPr lang="en-US" sz="1400"/>
        </a:p>
      </dgm:t>
    </dgm:pt>
    <dgm:pt modelId="{92550A4E-3CB0-4728-B0BA-F5C6A6A85B75}" type="sibTrans" cxnId="{03EF1E65-BB52-4FC1-92B3-75AA0FE21FC2}">
      <dgm:prSet/>
      <dgm:spPr/>
      <dgm:t>
        <a:bodyPr/>
        <a:lstStyle/>
        <a:p>
          <a:endParaRPr lang="en-US" sz="1400"/>
        </a:p>
      </dgm:t>
    </dgm:pt>
    <dgm:pt modelId="{754E2068-01E5-4A1F-8E4F-0A011E2AD874}">
      <dgm:prSet custT="1"/>
      <dgm:spPr/>
      <dgm:t>
        <a:bodyPr/>
        <a:lstStyle/>
        <a:p>
          <a:r>
            <a:rPr lang="en-US" sz="1800" dirty="0"/>
            <a:t>Changes in website pages using bootstrap imported stylesheets</a:t>
          </a:r>
        </a:p>
      </dgm:t>
    </dgm:pt>
    <dgm:pt modelId="{C93C50C5-67C1-4020-82EA-49B24A68B4BA}" type="parTrans" cxnId="{0BB2719C-7B87-4D5B-BCD1-34547783A6DA}">
      <dgm:prSet/>
      <dgm:spPr/>
      <dgm:t>
        <a:bodyPr/>
        <a:lstStyle/>
        <a:p>
          <a:endParaRPr lang="en-US" sz="1400"/>
        </a:p>
      </dgm:t>
    </dgm:pt>
    <dgm:pt modelId="{A92793B3-A1BA-47D0-AE7B-200968ECFE07}" type="sibTrans" cxnId="{0BB2719C-7B87-4D5B-BCD1-34547783A6DA}">
      <dgm:prSet/>
      <dgm:spPr/>
      <dgm:t>
        <a:bodyPr/>
        <a:lstStyle/>
        <a:p>
          <a:endParaRPr lang="en-US" sz="1400"/>
        </a:p>
      </dgm:t>
    </dgm:pt>
    <dgm:pt modelId="{E72C14DE-4E76-4B1C-90A0-E82B6ECC313A}">
      <dgm:prSet custT="1"/>
      <dgm:spPr/>
      <dgm:t>
        <a:bodyPr/>
        <a:lstStyle/>
        <a:p>
          <a:r>
            <a:rPr lang="en-US" sz="1800" dirty="0"/>
            <a:t>Login with Google account  functionality</a:t>
          </a:r>
        </a:p>
      </dgm:t>
    </dgm:pt>
    <dgm:pt modelId="{98E4E19F-73BA-4877-81B4-F4D4D0A81ABD}" type="parTrans" cxnId="{D1FBB7D8-E8EF-409B-B411-B0389A45F1DB}">
      <dgm:prSet/>
      <dgm:spPr/>
      <dgm:t>
        <a:bodyPr/>
        <a:lstStyle/>
        <a:p>
          <a:endParaRPr lang="en-US" sz="1400"/>
        </a:p>
      </dgm:t>
    </dgm:pt>
    <dgm:pt modelId="{761F0A38-D31C-409F-BA2F-F0DB4BF35FA8}" type="sibTrans" cxnId="{D1FBB7D8-E8EF-409B-B411-B0389A45F1DB}">
      <dgm:prSet/>
      <dgm:spPr/>
      <dgm:t>
        <a:bodyPr/>
        <a:lstStyle/>
        <a:p>
          <a:endParaRPr lang="en-US" sz="1400"/>
        </a:p>
      </dgm:t>
    </dgm:pt>
    <dgm:pt modelId="{1B1D80D6-42E0-4478-BC00-23BE1A9ABFE7}">
      <dgm:prSet custT="1"/>
      <dgm:spPr/>
      <dgm:t>
        <a:bodyPr/>
        <a:lstStyle/>
        <a:p>
          <a:r>
            <a:rPr lang="en-US" sz="1800" dirty="0"/>
            <a:t>Login with LinkedIn (in progress)</a:t>
          </a:r>
        </a:p>
      </dgm:t>
    </dgm:pt>
    <dgm:pt modelId="{555892FA-979A-4F39-A532-094BC81F0BEE}" type="parTrans" cxnId="{026AE918-5BC9-4F37-8EE2-65059601D6DF}">
      <dgm:prSet/>
      <dgm:spPr/>
      <dgm:t>
        <a:bodyPr/>
        <a:lstStyle/>
        <a:p>
          <a:endParaRPr lang="en-US" sz="1400"/>
        </a:p>
      </dgm:t>
    </dgm:pt>
    <dgm:pt modelId="{B54C4EEA-46F6-4721-BA99-4ED51D222A4A}" type="sibTrans" cxnId="{026AE918-5BC9-4F37-8EE2-65059601D6DF}">
      <dgm:prSet/>
      <dgm:spPr/>
      <dgm:t>
        <a:bodyPr/>
        <a:lstStyle/>
        <a:p>
          <a:endParaRPr lang="en-US" sz="1400"/>
        </a:p>
      </dgm:t>
    </dgm:pt>
    <dgm:pt modelId="{52B1956B-6890-4748-AD9E-54F3E0FF5902}">
      <dgm:prSet custT="1"/>
      <dgm:spPr/>
      <dgm:t>
        <a:bodyPr/>
        <a:lstStyle/>
        <a:p>
          <a:r>
            <a:rPr lang="en-US" sz="1800" dirty="0"/>
            <a:t>Manual feedback on submitted resumes in CV assessment tool</a:t>
          </a:r>
        </a:p>
      </dgm:t>
    </dgm:pt>
    <dgm:pt modelId="{4B957FD6-45B7-444D-927C-B2AADDFF7CA2}" type="parTrans" cxnId="{0EE9A3B7-2D13-42B6-885B-2F8B21E6D307}">
      <dgm:prSet/>
      <dgm:spPr/>
      <dgm:t>
        <a:bodyPr/>
        <a:lstStyle/>
        <a:p>
          <a:endParaRPr lang="en-US" sz="1400"/>
        </a:p>
      </dgm:t>
    </dgm:pt>
    <dgm:pt modelId="{45C28228-D242-4483-832D-DC16216BAF84}" type="sibTrans" cxnId="{0EE9A3B7-2D13-42B6-885B-2F8B21E6D307}">
      <dgm:prSet/>
      <dgm:spPr/>
      <dgm:t>
        <a:bodyPr/>
        <a:lstStyle/>
        <a:p>
          <a:endParaRPr lang="en-US" sz="1400"/>
        </a:p>
      </dgm:t>
    </dgm:pt>
    <dgm:pt modelId="{B77E8AFD-E5DD-4310-BCF4-E397203DD9A1}">
      <dgm:prSet custT="1"/>
      <dgm:spPr/>
      <dgm:t>
        <a:bodyPr/>
        <a:lstStyle/>
        <a:p>
          <a:r>
            <a:rPr lang="en-US" sz="1800" dirty="0"/>
            <a:t>Back-end Question bank for Career assessment and career development planning tools</a:t>
          </a:r>
        </a:p>
      </dgm:t>
    </dgm:pt>
    <dgm:pt modelId="{909FAF28-1EB8-4434-9EFA-EECC5931AEE0}" type="parTrans" cxnId="{7D3E3709-EC1A-4832-B2B0-9304F195D0AF}">
      <dgm:prSet/>
      <dgm:spPr/>
      <dgm:t>
        <a:bodyPr/>
        <a:lstStyle/>
        <a:p>
          <a:endParaRPr lang="en-US" sz="1400"/>
        </a:p>
      </dgm:t>
    </dgm:pt>
    <dgm:pt modelId="{DFD9A512-0206-4AB1-94A5-7D7D67C0FEFF}" type="sibTrans" cxnId="{7D3E3709-EC1A-4832-B2B0-9304F195D0AF}">
      <dgm:prSet/>
      <dgm:spPr/>
      <dgm:t>
        <a:bodyPr/>
        <a:lstStyle/>
        <a:p>
          <a:endParaRPr lang="en-US" sz="1400"/>
        </a:p>
      </dgm:t>
    </dgm:pt>
    <dgm:pt modelId="{F7FED907-30CD-445A-8D5D-41615F311812}">
      <dgm:prSet custT="1"/>
      <dgm:spPr/>
      <dgm:t>
        <a:bodyPr/>
        <a:lstStyle/>
        <a:p>
          <a:r>
            <a:rPr lang="en-US" sz="1800" dirty="0"/>
            <a:t>Chat-bot functionality</a:t>
          </a:r>
        </a:p>
      </dgm:t>
    </dgm:pt>
    <dgm:pt modelId="{40612768-4756-4252-9D4C-0CDB3FD2E271}" type="parTrans" cxnId="{6E288D44-ABA4-4163-901B-AE7B8C497765}">
      <dgm:prSet/>
      <dgm:spPr/>
      <dgm:t>
        <a:bodyPr/>
        <a:lstStyle/>
        <a:p>
          <a:endParaRPr lang="en-US" sz="1400"/>
        </a:p>
      </dgm:t>
    </dgm:pt>
    <dgm:pt modelId="{256E5D17-6156-451E-B067-686DB4833253}" type="sibTrans" cxnId="{6E288D44-ABA4-4163-901B-AE7B8C497765}">
      <dgm:prSet/>
      <dgm:spPr/>
      <dgm:t>
        <a:bodyPr/>
        <a:lstStyle/>
        <a:p>
          <a:endParaRPr lang="en-US" sz="1400"/>
        </a:p>
      </dgm:t>
    </dgm:pt>
    <dgm:pt modelId="{FEA53822-7DD1-4572-82D7-9CE1C234275C}" type="pres">
      <dgm:prSet presAssocID="{2E7C57C7-2189-4FC1-BDF5-A238A6CC7309}" presName="vert0" presStyleCnt="0">
        <dgm:presLayoutVars>
          <dgm:dir/>
          <dgm:animOne val="branch"/>
          <dgm:animLvl val="lvl"/>
        </dgm:presLayoutVars>
      </dgm:prSet>
      <dgm:spPr/>
    </dgm:pt>
    <dgm:pt modelId="{456BB66A-5CFE-4F79-9B26-120CE6437680}" type="pres">
      <dgm:prSet presAssocID="{95A7C798-53AB-400F-B42E-01A51AF7C470}" presName="thickLine" presStyleLbl="alignNode1" presStyleIdx="0" presStyleCnt="7"/>
      <dgm:spPr/>
    </dgm:pt>
    <dgm:pt modelId="{4E3400EB-438A-4E63-A4A8-5EBEC252A44B}" type="pres">
      <dgm:prSet presAssocID="{95A7C798-53AB-400F-B42E-01A51AF7C470}" presName="horz1" presStyleCnt="0"/>
      <dgm:spPr/>
    </dgm:pt>
    <dgm:pt modelId="{685769E5-930F-4F54-93C7-538EF6C6BDD5}" type="pres">
      <dgm:prSet presAssocID="{95A7C798-53AB-400F-B42E-01A51AF7C470}" presName="tx1" presStyleLbl="revTx" presStyleIdx="0" presStyleCnt="7"/>
      <dgm:spPr/>
    </dgm:pt>
    <dgm:pt modelId="{3C51DE73-C6C2-4B7F-BAFA-722B1B6B9625}" type="pres">
      <dgm:prSet presAssocID="{95A7C798-53AB-400F-B42E-01A51AF7C470}" presName="vert1" presStyleCnt="0"/>
      <dgm:spPr/>
    </dgm:pt>
    <dgm:pt modelId="{06C34C93-E88D-4F2D-BA46-52915E51C5AA}" type="pres">
      <dgm:prSet presAssocID="{754E2068-01E5-4A1F-8E4F-0A011E2AD874}" presName="thickLine" presStyleLbl="alignNode1" presStyleIdx="1" presStyleCnt="7"/>
      <dgm:spPr/>
    </dgm:pt>
    <dgm:pt modelId="{E7998D95-9B2D-4DF1-97F6-AF2A0A058E5B}" type="pres">
      <dgm:prSet presAssocID="{754E2068-01E5-4A1F-8E4F-0A011E2AD874}" presName="horz1" presStyleCnt="0"/>
      <dgm:spPr/>
    </dgm:pt>
    <dgm:pt modelId="{B150154B-1276-47E4-8EF3-E0F4C7F08B71}" type="pres">
      <dgm:prSet presAssocID="{754E2068-01E5-4A1F-8E4F-0A011E2AD874}" presName="tx1" presStyleLbl="revTx" presStyleIdx="1" presStyleCnt="7"/>
      <dgm:spPr/>
    </dgm:pt>
    <dgm:pt modelId="{1BE9B318-3CAE-42CC-A351-A41C502A0741}" type="pres">
      <dgm:prSet presAssocID="{754E2068-01E5-4A1F-8E4F-0A011E2AD874}" presName="vert1" presStyleCnt="0"/>
      <dgm:spPr/>
    </dgm:pt>
    <dgm:pt modelId="{A02A909C-6C5D-46FE-ACE8-1F398BA4D17C}" type="pres">
      <dgm:prSet presAssocID="{E72C14DE-4E76-4B1C-90A0-E82B6ECC313A}" presName="thickLine" presStyleLbl="alignNode1" presStyleIdx="2" presStyleCnt="7"/>
      <dgm:spPr/>
    </dgm:pt>
    <dgm:pt modelId="{7D1EE0FC-10BD-49B5-982B-48D3B13CD301}" type="pres">
      <dgm:prSet presAssocID="{E72C14DE-4E76-4B1C-90A0-E82B6ECC313A}" presName="horz1" presStyleCnt="0"/>
      <dgm:spPr/>
    </dgm:pt>
    <dgm:pt modelId="{FC5AA3C2-3788-4056-B5A0-F4C4A9618795}" type="pres">
      <dgm:prSet presAssocID="{E72C14DE-4E76-4B1C-90A0-E82B6ECC313A}" presName="tx1" presStyleLbl="revTx" presStyleIdx="2" presStyleCnt="7"/>
      <dgm:spPr/>
    </dgm:pt>
    <dgm:pt modelId="{3CD90043-2342-40B3-AA95-DF320AB2A9D3}" type="pres">
      <dgm:prSet presAssocID="{E72C14DE-4E76-4B1C-90A0-E82B6ECC313A}" presName="vert1" presStyleCnt="0"/>
      <dgm:spPr/>
    </dgm:pt>
    <dgm:pt modelId="{34613A67-7419-4553-9D07-5714A5D69BFF}" type="pres">
      <dgm:prSet presAssocID="{1B1D80D6-42E0-4478-BC00-23BE1A9ABFE7}" presName="thickLine" presStyleLbl="alignNode1" presStyleIdx="3" presStyleCnt="7"/>
      <dgm:spPr/>
    </dgm:pt>
    <dgm:pt modelId="{05FC832D-EAFD-4C1D-8A93-FA8482DD0DAF}" type="pres">
      <dgm:prSet presAssocID="{1B1D80D6-42E0-4478-BC00-23BE1A9ABFE7}" presName="horz1" presStyleCnt="0"/>
      <dgm:spPr/>
    </dgm:pt>
    <dgm:pt modelId="{D301679C-28D6-432F-AF30-2E5BC92A8AEF}" type="pres">
      <dgm:prSet presAssocID="{1B1D80D6-42E0-4478-BC00-23BE1A9ABFE7}" presName="tx1" presStyleLbl="revTx" presStyleIdx="3" presStyleCnt="7"/>
      <dgm:spPr/>
    </dgm:pt>
    <dgm:pt modelId="{045BA370-D22B-4FB2-8A78-232E9211B3C3}" type="pres">
      <dgm:prSet presAssocID="{1B1D80D6-42E0-4478-BC00-23BE1A9ABFE7}" presName="vert1" presStyleCnt="0"/>
      <dgm:spPr/>
    </dgm:pt>
    <dgm:pt modelId="{AE4657D6-C47A-4765-AD9F-AA5569501DF1}" type="pres">
      <dgm:prSet presAssocID="{52B1956B-6890-4748-AD9E-54F3E0FF5902}" presName="thickLine" presStyleLbl="alignNode1" presStyleIdx="4" presStyleCnt="7"/>
      <dgm:spPr/>
    </dgm:pt>
    <dgm:pt modelId="{0BED8AB1-A699-4EEE-BA5F-B5F099D3CDE2}" type="pres">
      <dgm:prSet presAssocID="{52B1956B-6890-4748-AD9E-54F3E0FF5902}" presName="horz1" presStyleCnt="0"/>
      <dgm:spPr/>
    </dgm:pt>
    <dgm:pt modelId="{2F2FC9E7-A183-4D76-8DD3-878C3BD19075}" type="pres">
      <dgm:prSet presAssocID="{52B1956B-6890-4748-AD9E-54F3E0FF5902}" presName="tx1" presStyleLbl="revTx" presStyleIdx="4" presStyleCnt="7"/>
      <dgm:spPr/>
    </dgm:pt>
    <dgm:pt modelId="{793E82D7-074C-48E5-BEB6-7EDCA942F643}" type="pres">
      <dgm:prSet presAssocID="{52B1956B-6890-4748-AD9E-54F3E0FF5902}" presName="vert1" presStyleCnt="0"/>
      <dgm:spPr/>
    </dgm:pt>
    <dgm:pt modelId="{64EC20C5-67C7-4F80-8819-D584F124EFDF}" type="pres">
      <dgm:prSet presAssocID="{B77E8AFD-E5DD-4310-BCF4-E397203DD9A1}" presName="thickLine" presStyleLbl="alignNode1" presStyleIdx="5" presStyleCnt="7"/>
      <dgm:spPr/>
    </dgm:pt>
    <dgm:pt modelId="{C89FFB09-F2D2-4B0E-B2E2-E01D6C5C1B21}" type="pres">
      <dgm:prSet presAssocID="{B77E8AFD-E5DD-4310-BCF4-E397203DD9A1}" presName="horz1" presStyleCnt="0"/>
      <dgm:spPr/>
    </dgm:pt>
    <dgm:pt modelId="{8C2C522C-2D8F-4A37-874F-6BE439D91FAE}" type="pres">
      <dgm:prSet presAssocID="{B77E8AFD-E5DD-4310-BCF4-E397203DD9A1}" presName="tx1" presStyleLbl="revTx" presStyleIdx="5" presStyleCnt="7"/>
      <dgm:spPr/>
    </dgm:pt>
    <dgm:pt modelId="{7FF77FFD-E29D-4747-B7ED-942D3A3FC489}" type="pres">
      <dgm:prSet presAssocID="{B77E8AFD-E5DD-4310-BCF4-E397203DD9A1}" presName="vert1" presStyleCnt="0"/>
      <dgm:spPr/>
    </dgm:pt>
    <dgm:pt modelId="{B59C7483-76E6-4822-B5A0-B3BF4564E347}" type="pres">
      <dgm:prSet presAssocID="{F7FED907-30CD-445A-8D5D-41615F311812}" presName="thickLine" presStyleLbl="alignNode1" presStyleIdx="6" presStyleCnt="7"/>
      <dgm:spPr/>
    </dgm:pt>
    <dgm:pt modelId="{18A29B8B-3D4E-44BC-89B1-8DC56A4DDE60}" type="pres">
      <dgm:prSet presAssocID="{F7FED907-30CD-445A-8D5D-41615F311812}" presName="horz1" presStyleCnt="0"/>
      <dgm:spPr/>
    </dgm:pt>
    <dgm:pt modelId="{82693006-40E7-43B5-A2C7-1BC8D51B38AC}" type="pres">
      <dgm:prSet presAssocID="{F7FED907-30CD-445A-8D5D-41615F311812}" presName="tx1" presStyleLbl="revTx" presStyleIdx="6" presStyleCnt="7"/>
      <dgm:spPr/>
    </dgm:pt>
    <dgm:pt modelId="{2AF689E3-26C9-4CE1-825C-0868866C69A7}" type="pres">
      <dgm:prSet presAssocID="{F7FED907-30CD-445A-8D5D-41615F311812}" presName="vert1" presStyleCnt="0"/>
      <dgm:spPr/>
    </dgm:pt>
  </dgm:ptLst>
  <dgm:cxnLst>
    <dgm:cxn modelId="{7D3E3709-EC1A-4832-B2B0-9304F195D0AF}" srcId="{2E7C57C7-2189-4FC1-BDF5-A238A6CC7309}" destId="{B77E8AFD-E5DD-4310-BCF4-E397203DD9A1}" srcOrd="5" destOrd="0" parTransId="{909FAF28-1EB8-4434-9EFA-EECC5931AEE0}" sibTransId="{DFD9A512-0206-4AB1-94A5-7D7D67C0FEFF}"/>
    <dgm:cxn modelId="{026AE918-5BC9-4F37-8EE2-65059601D6DF}" srcId="{2E7C57C7-2189-4FC1-BDF5-A238A6CC7309}" destId="{1B1D80D6-42E0-4478-BC00-23BE1A9ABFE7}" srcOrd="3" destOrd="0" parTransId="{555892FA-979A-4F39-A532-094BC81F0BEE}" sibTransId="{B54C4EEA-46F6-4721-BA99-4ED51D222A4A}"/>
    <dgm:cxn modelId="{EA3F4527-C369-493B-81B8-E912A44D37B7}" type="presOf" srcId="{E72C14DE-4E76-4B1C-90A0-E82B6ECC313A}" destId="{FC5AA3C2-3788-4056-B5A0-F4C4A9618795}" srcOrd="0" destOrd="0" presId="urn:microsoft.com/office/officeart/2008/layout/LinedList"/>
    <dgm:cxn modelId="{AE8A332D-DE4A-4160-984C-60FE623F5A87}" type="presOf" srcId="{52B1956B-6890-4748-AD9E-54F3E0FF5902}" destId="{2F2FC9E7-A183-4D76-8DD3-878C3BD19075}" srcOrd="0" destOrd="0" presId="urn:microsoft.com/office/officeart/2008/layout/LinedList"/>
    <dgm:cxn modelId="{6E288D44-ABA4-4163-901B-AE7B8C497765}" srcId="{2E7C57C7-2189-4FC1-BDF5-A238A6CC7309}" destId="{F7FED907-30CD-445A-8D5D-41615F311812}" srcOrd="6" destOrd="0" parTransId="{40612768-4756-4252-9D4C-0CDB3FD2E271}" sibTransId="{256E5D17-6156-451E-B067-686DB4833253}"/>
    <dgm:cxn modelId="{03EF1E65-BB52-4FC1-92B3-75AA0FE21FC2}" srcId="{2E7C57C7-2189-4FC1-BDF5-A238A6CC7309}" destId="{95A7C798-53AB-400F-B42E-01A51AF7C470}" srcOrd="0" destOrd="0" parTransId="{119EA28B-DE0D-4A53-8D4C-1547BF6F6186}" sibTransId="{92550A4E-3CB0-4728-B0BA-F5C6A6A85B75}"/>
    <dgm:cxn modelId="{8539907D-875B-41DE-A122-0041D561FB04}" type="presOf" srcId="{B77E8AFD-E5DD-4310-BCF4-E397203DD9A1}" destId="{8C2C522C-2D8F-4A37-874F-6BE439D91FAE}" srcOrd="0" destOrd="0" presId="urn:microsoft.com/office/officeart/2008/layout/LinedList"/>
    <dgm:cxn modelId="{435EE27E-AE76-4D82-987C-D9879B5A2C04}" type="presOf" srcId="{2E7C57C7-2189-4FC1-BDF5-A238A6CC7309}" destId="{FEA53822-7DD1-4572-82D7-9CE1C234275C}" srcOrd="0" destOrd="0" presId="urn:microsoft.com/office/officeart/2008/layout/LinedList"/>
    <dgm:cxn modelId="{86FA1888-E458-4836-80CA-4E939BFFD624}" type="presOf" srcId="{F7FED907-30CD-445A-8D5D-41615F311812}" destId="{82693006-40E7-43B5-A2C7-1BC8D51B38AC}" srcOrd="0" destOrd="0" presId="urn:microsoft.com/office/officeart/2008/layout/LinedList"/>
    <dgm:cxn modelId="{DA453B9B-AE68-4E28-A8C7-0DC53CE50931}" type="presOf" srcId="{95A7C798-53AB-400F-B42E-01A51AF7C470}" destId="{685769E5-930F-4F54-93C7-538EF6C6BDD5}" srcOrd="0" destOrd="0" presId="urn:microsoft.com/office/officeart/2008/layout/LinedList"/>
    <dgm:cxn modelId="{0BB2719C-7B87-4D5B-BCD1-34547783A6DA}" srcId="{2E7C57C7-2189-4FC1-BDF5-A238A6CC7309}" destId="{754E2068-01E5-4A1F-8E4F-0A011E2AD874}" srcOrd="1" destOrd="0" parTransId="{C93C50C5-67C1-4020-82EA-49B24A68B4BA}" sibTransId="{A92793B3-A1BA-47D0-AE7B-200968ECFE07}"/>
    <dgm:cxn modelId="{0EE9A3B7-2D13-42B6-885B-2F8B21E6D307}" srcId="{2E7C57C7-2189-4FC1-BDF5-A238A6CC7309}" destId="{52B1956B-6890-4748-AD9E-54F3E0FF5902}" srcOrd="4" destOrd="0" parTransId="{4B957FD6-45B7-444D-927C-B2AADDFF7CA2}" sibTransId="{45C28228-D242-4483-832D-DC16216BAF84}"/>
    <dgm:cxn modelId="{D1FBB7D8-E8EF-409B-B411-B0389A45F1DB}" srcId="{2E7C57C7-2189-4FC1-BDF5-A238A6CC7309}" destId="{E72C14DE-4E76-4B1C-90A0-E82B6ECC313A}" srcOrd="2" destOrd="0" parTransId="{98E4E19F-73BA-4877-81B4-F4D4D0A81ABD}" sibTransId="{761F0A38-D31C-409F-BA2F-F0DB4BF35FA8}"/>
    <dgm:cxn modelId="{D1A5E9DC-E6C8-475D-A321-476BC7840A55}" type="presOf" srcId="{1B1D80D6-42E0-4478-BC00-23BE1A9ABFE7}" destId="{D301679C-28D6-432F-AF30-2E5BC92A8AEF}" srcOrd="0" destOrd="0" presId="urn:microsoft.com/office/officeart/2008/layout/LinedList"/>
    <dgm:cxn modelId="{BAB55FE3-1A1C-4238-B73F-31576A02972D}" type="presOf" srcId="{754E2068-01E5-4A1F-8E4F-0A011E2AD874}" destId="{B150154B-1276-47E4-8EF3-E0F4C7F08B71}" srcOrd="0" destOrd="0" presId="urn:microsoft.com/office/officeart/2008/layout/LinedList"/>
    <dgm:cxn modelId="{7AF3C132-0DCD-4D10-A993-B1788850B498}" type="presParOf" srcId="{FEA53822-7DD1-4572-82D7-9CE1C234275C}" destId="{456BB66A-5CFE-4F79-9B26-120CE6437680}" srcOrd="0" destOrd="0" presId="urn:microsoft.com/office/officeart/2008/layout/LinedList"/>
    <dgm:cxn modelId="{48D88BBE-5B84-4DA0-AC3E-1AE9B4F40D7C}" type="presParOf" srcId="{FEA53822-7DD1-4572-82D7-9CE1C234275C}" destId="{4E3400EB-438A-4E63-A4A8-5EBEC252A44B}" srcOrd="1" destOrd="0" presId="urn:microsoft.com/office/officeart/2008/layout/LinedList"/>
    <dgm:cxn modelId="{3B1967AE-457D-496B-9293-933C65756FA0}" type="presParOf" srcId="{4E3400EB-438A-4E63-A4A8-5EBEC252A44B}" destId="{685769E5-930F-4F54-93C7-538EF6C6BDD5}" srcOrd="0" destOrd="0" presId="urn:microsoft.com/office/officeart/2008/layout/LinedList"/>
    <dgm:cxn modelId="{8056E906-1F18-4DF9-9132-D407529E1A5B}" type="presParOf" srcId="{4E3400EB-438A-4E63-A4A8-5EBEC252A44B}" destId="{3C51DE73-C6C2-4B7F-BAFA-722B1B6B9625}" srcOrd="1" destOrd="0" presId="urn:microsoft.com/office/officeart/2008/layout/LinedList"/>
    <dgm:cxn modelId="{BE073856-2958-4C85-9C93-6CF3F7915C0C}" type="presParOf" srcId="{FEA53822-7DD1-4572-82D7-9CE1C234275C}" destId="{06C34C93-E88D-4F2D-BA46-52915E51C5AA}" srcOrd="2" destOrd="0" presId="urn:microsoft.com/office/officeart/2008/layout/LinedList"/>
    <dgm:cxn modelId="{1D442F78-40C9-4754-BAC4-A324244782B9}" type="presParOf" srcId="{FEA53822-7DD1-4572-82D7-9CE1C234275C}" destId="{E7998D95-9B2D-4DF1-97F6-AF2A0A058E5B}" srcOrd="3" destOrd="0" presId="urn:microsoft.com/office/officeart/2008/layout/LinedList"/>
    <dgm:cxn modelId="{C4221E24-25BF-4ADB-8976-7A33DCF98F5B}" type="presParOf" srcId="{E7998D95-9B2D-4DF1-97F6-AF2A0A058E5B}" destId="{B150154B-1276-47E4-8EF3-E0F4C7F08B71}" srcOrd="0" destOrd="0" presId="urn:microsoft.com/office/officeart/2008/layout/LinedList"/>
    <dgm:cxn modelId="{EAD16168-0B85-4069-B7A6-78BF81B8A5CC}" type="presParOf" srcId="{E7998D95-9B2D-4DF1-97F6-AF2A0A058E5B}" destId="{1BE9B318-3CAE-42CC-A351-A41C502A0741}" srcOrd="1" destOrd="0" presId="urn:microsoft.com/office/officeart/2008/layout/LinedList"/>
    <dgm:cxn modelId="{7121E8B3-7EA7-4468-BB01-A4FD91187B34}" type="presParOf" srcId="{FEA53822-7DD1-4572-82D7-9CE1C234275C}" destId="{A02A909C-6C5D-46FE-ACE8-1F398BA4D17C}" srcOrd="4" destOrd="0" presId="urn:microsoft.com/office/officeart/2008/layout/LinedList"/>
    <dgm:cxn modelId="{6CE79653-204D-4953-A2D2-3AA4B0F573F7}" type="presParOf" srcId="{FEA53822-7DD1-4572-82D7-9CE1C234275C}" destId="{7D1EE0FC-10BD-49B5-982B-48D3B13CD301}" srcOrd="5" destOrd="0" presId="urn:microsoft.com/office/officeart/2008/layout/LinedList"/>
    <dgm:cxn modelId="{9F4FF45F-4A8E-442A-9E62-683B588B898A}" type="presParOf" srcId="{7D1EE0FC-10BD-49B5-982B-48D3B13CD301}" destId="{FC5AA3C2-3788-4056-B5A0-F4C4A9618795}" srcOrd="0" destOrd="0" presId="urn:microsoft.com/office/officeart/2008/layout/LinedList"/>
    <dgm:cxn modelId="{3013C259-AEFA-4580-91FF-517AA8A7F4AF}" type="presParOf" srcId="{7D1EE0FC-10BD-49B5-982B-48D3B13CD301}" destId="{3CD90043-2342-40B3-AA95-DF320AB2A9D3}" srcOrd="1" destOrd="0" presId="urn:microsoft.com/office/officeart/2008/layout/LinedList"/>
    <dgm:cxn modelId="{98E58303-8031-42BC-8D34-0355449DFD01}" type="presParOf" srcId="{FEA53822-7DD1-4572-82D7-9CE1C234275C}" destId="{34613A67-7419-4553-9D07-5714A5D69BFF}" srcOrd="6" destOrd="0" presId="urn:microsoft.com/office/officeart/2008/layout/LinedList"/>
    <dgm:cxn modelId="{1CB5478D-50B8-416D-A8D9-473325BC5791}" type="presParOf" srcId="{FEA53822-7DD1-4572-82D7-9CE1C234275C}" destId="{05FC832D-EAFD-4C1D-8A93-FA8482DD0DAF}" srcOrd="7" destOrd="0" presId="urn:microsoft.com/office/officeart/2008/layout/LinedList"/>
    <dgm:cxn modelId="{4EA0BAED-9237-4E2A-A3A6-F6BAC02079AE}" type="presParOf" srcId="{05FC832D-EAFD-4C1D-8A93-FA8482DD0DAF}" destId="{D301679C-28D6-432F-AF30-2E5BC92A8AEF}" srcOrd="0" destOrd="0" presId="urn:microsoft.com/office/officeart/2008/layout/LinedList"/>
    <dgm:cxn modelId="{2396E9C1-9A16-4EA7-B189-92B8D8864EA8}" type="presParOf" srcId="{05FC832D-EAFD-4C1D-8A93-FA8482DD0DAF}" destId="{045BA370-D22B-4FB2-8A78-232E9211B3C3}" srcOrd="1" destOrd="0" presId="urn:microsoft.com/office/officeart/2008/layout/LinedList"/>
    <dgm:cxn modelId="{A1110DBE-349E-406E-B38D-FFB64973538F}" type="presParOf" srcId="{FEA53822-7DD1-4572-82D7-9CE1C234275C}" destId="{AE4657D6-C47A-4765-AD9F-AA5569501DF1}" srcOrd="8" destOrd="0" presId="urn:microsoft.com/office/officeart/2008/layout/LinedList"/>
    <dgm:cxn modelId="{6BD50F04-444F-4D51-B363-11AB00D0D513}" type="presParOf" srcId="{FEA53822-7DD1-4572-82D7-9CE1C234275C}" destId="{0BED8AB1-A699-4EEE-BA5F-B5F099D3CDE2}" srcOrd="9" destOrd="0" presId="urn:microsoft.com/office/officeart/2008/layout/LinedList"/>
    <dgm:cxn modelId="{CD83AB44-EF49-41FC-A93C-911CE0334E80}" type="presParOf" srcId="{0BED8AB1-A699-4EEE-BA5F-B5F099D3CDE2}" destId="{2F2FC9E7-A183-4D76-8DD3-878C3BD19075}" srcOrd="0" destOrd="0" presId="urn:microsoft.com/office/officeart/2008/layout/LinedList"/>
    <dgm:cxn modelId="{AFE7D51A-2084-4584-9790-2085328FACC6}" type="presParOf" srcId="{0BED8AB1-A699-4EEE-BA5F-B5F099D3CDE2}" destId="{793E82D7-074C-48E5-BEB6-7EDCA942F643}" srcOrd="1" destOrd="0" presId="urn:microsoft.com/office/officeart/2008/layout/LinedList"/>
    <dgm:cxn modelId="{4D74B72C-4017-4F14-A93B-84A8414E2364}" type="presParOf" srcId="{FEA53822-7DD1-4572-82D7-9CE1C234275C}" destId="{64EC20C5-67C7-4F80-8819-D584F124EFDF}" srcOrd="10" destOrd="0" presId="urn:microsoft.com/office/officeart/2008/layout/LinedList"/>
    <dgm:cxn modelId="{745F489E-CF57-43D3-A528-96D9AA74349B}" type="presParOf" srcId="{FEA53822-7DD1-4572-82D7-9CE1C234275C}" destId="{C89FFB09-F2D2-4B0E-B2E2-E01D6C5C1B21}" srcOrd="11" destOrd="0" presId="urn:microsoft.com/office/officeart/2008/layout/LinedList"/>
    <dgm:cxn modelId="{1C6858D6-14AE-4BEB-AAD2-0E25209C161B}" type="presParOf" srcId="{C89FFB09-F2D2-4B0E-B2E2-E01D6C5C1B21}" destId="{8C2C522C-2D8F-4A37-874F-6BE439D91FAE}" srcOrd="0" destOrd="0" presId="urn:microsoft.com/office/officeart/2008/layout/LinedList"/>
    <dgm:cxn modelId="{939C3BD5-E7A2-496D-BDE7-841BA402615F}" type="presParOf" srcId="{C89FFB09-F2D2-4B0E-B2E2-E01D6C5C1B21}" destId="{7FF77FFD-E29D-4747-B7ED-942D3A3FC489}" srcOrd="1" destOrd="0" presId="urn:microsoft.com/office/officeart/2008/layout/LinedList"/>
    <dgm:cxn modelId="{7370FF9E-8F87-4D76-8F3F-2207C6D8E781}" type="presParOf" srcId="{FEA53822-7DD1-4572-82D7-9CE1C234275C}" destId="{B59C7483-76E6-4822-B5A0-B3BF4564E347}" srcOrd="12" destOrd="0" presId="urn:microsoft.com/office/officeart/2008/layout/LinedList"/>
    <dgm:cxn modelId="{FAFA2CA6-C526-44DA-838B-B603A4839DF6}" type="presParOf" srcId="{FEA53822-7DD1-4572-82D7-9CE1C234275C}" destId="{18A29B8B-3D4E-44BC-89B1-8DC56A4DDE60}" srcOrd="13" destOrd="0" presId="urn:microsoft.com/office/officeart/2008/layout/LinedList"/>
    <dgm:cxn modelId="{9A34F056-851E-4B08-A7F0-576153333FA7}" type="presParOf" srcId="{18A29B8B-3D4E-44BC-89B1-8DC56A4DDE60}" destId="{82693006-40E7-43B5-A2C7-1BC8D51B38AC}" srcOrd="0" destOrd="0" presId="urn:microsoft.com/office/officeart/2008/layout/LinedList"/>
    <dgm:cxn modelId="{B84ADEC8-917A-4718-A15B-300FE1EF80DF}" type="presParOf" srcId="{18A29B8B-3D4E-44BC-89B1-8DC56A4DDE60}" destId="{2AF689E3-26C9-4CE1-825C-0868866C69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5B712B8-D82D-46AC-8565-C9915BF67B2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8F33E7C3-3719-4180-B0E6-9F1BBB205F37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i="0" dirty="0"/>
            <a:t>Request to use back-ends question bank for quizzes'</a:t>
          </a:r>
          <a:endParaRPr lang="en-US" dirty="0"/>
        </a:p>
      </dgm:t>
    </dgm:pt>
    <dgm:pt modelId="{7E589FC8-554B-4545-9C50-DE36CF308028}" type="parTrans" cxnId="{64E17CE4-ADB0-4464-A9B2-E311BD52E7A2}">
      <dgm:prSet/>
      <dgm:spPr/>
      <dgm:t>
        <a:bodyPr/>
        <a:lstStyle/>
        <a:p>
          <a:pPr algn="l"/>
          <a:endParaRPr lang="en-US"/>
        </a:p>
      </dgm:t>
    </dgm:pt>
    <dgm:pt modelId="{F707BF79-FC3D-4123-81FD-61533229F2D7}" type="sibTrans" cxnId="{64E17CE4-ADB0-4464-A9B2-E311BD52E7A2}">
      <dgm:prSet/>
      <dgm:spPr/>
      <dgm:t>
        <a:bodyPr/>
        <a:lstStyle/>
        <a:p>
          <a:pPr algn="l">
            <a:lnSpc>
              <a:spcPct val="100000"/>
            </a:lnSpc>
          </a:pPr>
          <a:endParaRPr lang="en-US"/>
        </a:p>
      </dgm:t>
    </dgm:pt>
    <dgm:pt modelId="{FF16B648-3B78-4D13-A471-E1B9542D70D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Design improvements</a:t>
          </a:r>
        </a:p>
      </dgm:t>
    </dgm:pt>
    <dgm:pt modelId="{644C0FE0-9EA0-45B6-AE22-71AF1743389E}" type="parTrans" cxnId="{3D5E3366-132E-4F4A-8944-C9FFFD1A308B}">
      <dgm:prSet/>
      <dgm:spPr/>
      <dgm:t>
        <a:bodyPr/>
        <a:lstStyle/>
        <a:p>
          <a:pPr algn="l"/>
          <a:endParaRPr lang="en-US"/>
        </a:p>
      </dgm:t>
    </dgm:pt>
    <dgm:pt modelId="{CE8E9FAB-2969-4331-9265-18A087191B68}" type="sibTrans" cxnId="{3D5E3366-132E-4F4A-8944-C9FFFD1A308B}">
      <dgm:prSet/>
      <dgm:spPr/>
      <dgm:t>
        <a:bodyPr/>
        <a:lstStyle/>
        <a:p>
          <a:pPr algn="l">
            <a:lnSpc>
              <a:spcPct val="100000"/>
            </a:lnSpc>
          </a:pPr>
          <a:endParaRPr lang="en-US"/>
        </a:p>
      </dgm:t>
    </dgm:pt>
    <dgm:pt modelId="{FF4B5489-E7D8-489E-A874-17DD9D422A5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Client was happy</a:t>
          </a:r>
        </a:p>
      </dgm:t>
    </dgm:pt>
    <dgm:pt modelId="{175A2454-38C2-43E1-835E-DE9821A1A115}" type="parTrans" cxnId="{3DBDCC46-F5A0-4D58-9DE5-79C29DBEA7C1}">
      <dgm:prSet/>
      <dgm:spPr/>
      <dgm:t>
        <a:bodyPr/>
        <a:lstStyle/>
        <a:p>
          <a:pPr algn="l"/>
          <a:endParaRPr lang="en-US"/>
        </a:p>
      </dgm:t>
    </dgm:pt>
    <dgm:pt modelId="{EFEB799A-ED84-4723-AC8E-183353A8572A}" type="sibTrans" cxnId="{3DBDCC46-F5A0-4D58-9DE5-79C29DBEA7C1}">
      <dgm:prSet/>
      <dgm:spPr/>
      <dgm:t>
        <a:bodyPr/>
        <a:lstStyle/>
        <a:p>
          <a:pPr algn="l">
            <a:lnSpc>
              <a:spcPct val="100000"/>
            </a:lnSpc>
          </a:pPr>
          <a:endParaRPr lang="en-US"/>
        </a:p>
      </dgm:t>
    </dgm:pt>
    <dgm:pt modelId="{1544C201-1413-41EF-A932-7359C84DFDA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He encouraged our work</a:t>
          </a:r>
        </a:p>
      </dgm:t>
    </dgm:pt>
    <dgm:pt modelId="{3784C1FA-3958-408F-BE4B-8F8F989EF952}" type="parTrans" cxnId="{F44A21DE-C4F2-41E4-B30F-7CD0093348B6}">
      <dgm:prSet/>
      <dgm:spPr/>
      <dgm:t>
        <a:bodyPr/>
        <a:lstStyle/>
        <a:p>
          <a:pPr algn="l"/>
          <a:endParaRPr lang="en-US"/>
        </a:p>
      </dgm:t>
    </dgm:pt>
    <dgm:pt modelId="{D72D2410-B122-4838-8060-4D32DC185FD2}" type="sibTrans" cxnId="{F44A21DE-C4F2-41E4-B30F-7CD0093348B6}">
      <dgm:prSet/>
      <dgm:spPr/>
      <dgm:t>
        <a:bodyPr/>
        <a:lstStyle/>
        <a:p>
          <a:pPr algn="l">
            <a:lnSpc>
              <a:spcPct val="100000"/>
            </a:lnSpc>
          </a:pPr>
          <a:endParaRPr lang="en-US"/>
        </a:p>
      </dgm:t>
    </dgm:pt>
    <dgm:pt modelId="{E8E6E5D7-B339-4070-9B1C-C2E5BDC21D49}" type="pres">
      <dgm:prSet presAssocID="{F5B712B8-D82D-46AC-8565-C9915BF67B26}" presName="root" presStyleCnt="0">
        <dgm:presLayoutVars>
          <dgm:dir/>
          <dgm:resizeHandles val="exact"/>
        </dgm:presLayoutVars>
      </dgm:prSet>
      <dgm:spPr/>
    </dgm:pt>
    <dgm:pt modelId="{8068330C-6010-4949-8334-DD24293D25C3}" type="pres">
      <dgm:prSet presAssocID="{F5B712B8-D82D-46AC-8565-C9915BF67B26}" presName="container" presStyleCnt="0">
        <dgm:presLayoutVars>
          <dgm:dir/>
          <dgm:resizeHandles val="exact"/>
        </dgm:presLayoutVars>
      </dgm:prSet>
      <dgm:spPr/>
    </dgm:pt>
    <dgm:pt modelId="{37C6765B-7757-4C41-BF4D-DF410A7082FA}" type="pres">
      <dgm:prSet presAssocID="{8F33E7C3-3719-4180-B0E6-9F1BBB205F37}" presName="compNode" presStyleCnt="0"/>
      <dgm:spPr/>
    </dgm:pt>
    <dgm:pt modelId="{7FD8331C-8EEF-48EA-881C-A9BC44225C3A}" type="pres">
      <dgm:prSet presAssocID="{8F33E7C3-3719-4180-B0E6-9F1BBB205F37}" presName="iconBgRect" presStyleLbl="bgShp" presStyleIdx="0" presStyleCnt="4"/>
      <dgm:spPr/>
    </dgm:pt>
    <dgm:pt modelId="{D90058CE-8424-4B5F-A61C-4B65632D4E02}" type="pres">
      <dgm:prSet presAssocID="{8F33E7C3-3719-4180-B0E6-9F1BBB205F37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1B4F9F4-8431-42DB-9ED6-3BB579B2ECCC}" type="pres">
      <dgm:prSet presAssocID="{8F33E7C3-3719-4180-B0E6-9F1BBB205F37}" presName="spaceRect" presStyleCnt="0"/>
      <dgm:spPr/>
    </dgm:pt>
    <dgm:pt modelId="{3DDA46E6-BDF9-4D59-A35C-2FB7F4D740E8}" type="pres">
      <dgm:prSet presAssocID="{8F33E7C3-3719-4180-B0E6-9F1BBB205F37}" presName="textRect" presStyleLbl="revTx" presStyleIdx="0" presStyleCnt="4">
        <dgm:presLayoutVars>
          <dgm:chMax val="1"/>
          <dgm:chPref val="1"/>
        </dgm:presLayoutVars>
      </dgm:prSet>
      <dgm:spPr/>
    </dgm:pt>
    <dgm:pt modelId="{6D1D3853-A9CD-4133-8A35-C24492DF97D2}" type="pres">
      <dgm:prSet presAssocID="{F707BF79-FC3D-4123-81FD-61533229F2D7}" presName="sibTrans" presStyleLbl="sibTrans2D1" presStyleIdx="0" presStyleCnt="0"/>
      <dgm:spPr/>
    </dgm:pt>
    <dgm:pt modelId="{6F0BE1D7-2A5F-434A-9668-2ACEAD663CAE}" type="pres">
      <dgm:prSet presAssocID="{FF16B648-3B78-4D13-A471-E1B9542D70D3}" presName="compNode" presStyleCnt="0"/>
      <dgm:spPr/>
    </dgm:pt>
    <dgm:pt modelId="{9D815258-87CA-42E1-9102-6CBA0CB6F39B}" type="pres">
      <dgm:prSet presAssocID="{FF16B648-3B78-4D13-A471-E1B9542D70D3}" presName="iconBgRect" presStyleLbl="bgShp" presStyleIdx="1" presStyleCnt="4"/>
      <dgm:spPr/>
    </dgm:pt>
    <dgm:pt modelId="{FFF8D241-227C-4DFB-8AD6-BB91BA7053AA}" type="pres">
      <dgm:prSet presAssocID="{FF16B648-3B78-4D13-A471-E1B9542D70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B0713545-9A6D-4721-A53B-A6008EFF6C82}" type="pres">
      <dgm:prSet presAssocID="{FF16B648-3B78-4D13-A471-E1B9542D70D3}" presName="spaceRect" presStyleCnt="0"/>
      <dgm:spPr/>
    </dgm:pt>
    <dgm:pt modelId="{B1CAB379-71E7-49D4-86E9-D70B56BEC53F}" type="pres">
      <dgm:prSet presAssocID="{FF16B648-3B78-4D13-A471-E1B9542D70D3}" presName="textRect" presStyleLbl="revTx" presStyleIdx="1" presStyleCnt="4">
        <dgm:presLayoutVars>
          <dgm:chMax val="1"/>
          <dgm:chPref val="1"/>
        </dgm:presLayoutVars>
      </dgm:prSet>
      <dgm:spPr/>
    </dgm:pt>
    <dgm:pt modelId="{B82E54E7-42D4-40CE-B36E-9A9E0C980530}" type="pres">
      <dgm:prSet presAssocID="{CE8E9FAB-2969-4331-9265-18A087191B68}" presName="sibTrans" presStyleLbl="sibTrans2D1" presStyleIdx="0" presStyleCnt="0"/>
      <dgm:spPr/>
    </dgm:pt>
    <dgm:pt modelId="{69A5171F-F4F9-4A44-B23E-865DC17BF5D6}" type="pres">
      <dgm:prSet presAssocID="{FF4B5489-E7D8-489E-A874-17DD9D422A53}" presName="compNode" presStyleCnt="0"/>
      <dgm:spPr/>
    </dgm:pt>
    <dgm:pt modelId="{797F2426-079F-4314-8484-1556D17D4498}" type="pres">
      <dgm:prSet presAssocID="{FF4B5489-E7D8-489E-A874-17DD9D422A53}" presName="iconBgRect" presStyleLbl="bgShp" presStyleIdx="2" presStyleCnt="4"/>
      <dgm:spPr/>
    </dgm:pt>
    <dgm:pt modelId="{3C94B20C-E206-4F78-95AC-9FF08580DC6B}" type="pres">
      <dgm:prSet presAssocID="{FF4B5489-E7D8-489E-A874-17DD9D422A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inning face with solid fill with solid fill"/>
        </a:ext>
      </dgm:extLst>
    </dgm:pt>
    <dgm:pt modelId="{B325E096-375B-49A7-A0B5-AB30B8215E7A}" type="pres">
      <dgm:prSet presAssocID="{FF4B5489-E7D8-489E-A874-17DD9D422A53}" presName="spaceRect" presStyleCnt="0"/>
      <dgm:spPr/>
    </dgm:pt>
    <dgm:pt modelId="{C1BBDFD0-F337-404A-A8E0-AB1D23238E39}" type="pres">
      <dgm:prSet presAssocID="{FF4B5489-E7D8-489E-A874-17DD9D422A53}" presName="textRect" presStyleLbl="revTx" presStyleIdx="2" presStyleCnt="4">
        <dgm:presLayoutVars>
          <dgm:chMax val="1"/>
          <dgm:chPref val="1"/>
        </dgm:presLayoutVars>
      </dgm:prSet>
      <dgm:spPr/>
    </dgm:pt>
    <dgm:pt modelId="{14571C18-FE7A-44CB-BB03-98E37B3F0B6C}" type="pres">
      <dgm:prSet presAssocID="{EFEB799A-ED84-4723-AC8E-183353A8572A}" presName="sibTrans" presStyleLbl="sibTrans2D1" presStyleIdx="0" presStyleCnt="0"/>
      <dgm:spPr/>
    </dgm:pt>
    <dgm:pt modelId="{149A384E-9B89-418C-90ED-37D09E65FF1F}" type="pres">
      <dgm:prSet presAssocID="{1544C201-1413-41EF-A932-7359C84DFDA2}" presName="compNode" presStyleCnt="0"/>
      <dgm:spPr/>
    </dgm:pt>
    <dgm:pt modelId="{CB048EEF-ACDB-4AB5-B0FF-886C9FB7E25F}" type="pres">
      <dgm:prSet presAssocID="{1544C201-1413-41EF-A932-7359C84DFDA2}" presName="iconBgRect" presStyleLbl="bgShp" presStyleIdx="3" presStyleCnt="4"/>
      <dgm:spPr/>
    </dgm:pt>
    <dgm:pt modelId="{9A66A831-BFB3-42CC-8C72-8D14949918F3}" type="pres">
      <dgm:prSet presAssocID="{1544C201-1413-41EF-A932-7359C84DFD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wo Hearts with solid fill"/>
        </a:ext>
      </dgm:extLst>
    </dgm:pt>
    <dgm:pt modelId="{7E03AD90-EAEB-4A32-BF0E-1AD2A83FDA34}" type="pres">
      <dgm:prSet presAssocID="{1544C201-1413-41EF-A932-7359C84DFDA2}" presName="spaceRect" presStyleCnt="0"/>
      <dgm:spPr/>
    </dgm:pt>
    <dgm:pt modelId="{8A1F374D-CA47-4E6E-A9C6-8E244B5A669F}" type="pres">
      <dgm:prSet presAssocID="{1544C201-1413-41EF-A932-7359C84DFDA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450215-5CA6-4785-B4CD-892107D44EF4}" type="presOf" srcId="{CE8E9FAB-2969-4331-9265-18A087191B68}" destId="{B82E54E7-42D4-40CE-B36E-9A9E0C980530}" srcOrd="0" destOrd="0" presId="urn:microsoft.com/office/officeart/2018/2/layout/IconCircleList"/>
    <dgm:cxn modelId="{A025071B-00EF-45CA-8169-49336B910A07}" type="presOf" srcId="{F707BF79-FC3D-4123-81FD-61533229F2D7}" destId="{6D1D3853-A9CD-4133-8A35-C24492DF97D2}" srcOrd="0" destOrd="0" presId="urn:microsoft.com/office/officeart/2018/2/layout/IconCircleList"/>
    <dgm:cxn modelId="{44F70A27-2E11-43BA-9121-345CE7D986DC}" type="presOf" srcId="{FF4B5489-E7D8-489E-A874-17DD9D422A53}" destId="{C1BBDFD0-F337-404A-A8E0-AB1D23238E39}" srcOrd="0" destOrd="0" presId="urn:microsoft.com/office/officeart/2018/2/layout/IconCircleList"/>
    <dgm:cxn modelId="{3D5E3366-132E-4F4A-8944-C9FFFD1A308B}" srcId="{F5B712B8-D82D-46AC-8565-C9915BF67B26}" destId="{FF16B648-3B78-4D13-A471-E1B9542D70D3}" srcOrd="1" destOrd="0" parTransId="{644C0FE0-9EA0-45B6-AE22-71AF1743389E}" sibTransId="{CE8E9FAB-2969-4331-9265-18A087191B68}"/>
    <dgm:cxn modelId="{3DBDCC46-F5A0-4D58-9DE5-79C29DBEA7C1}" srcId="{F5B712B8-D82D-46AC-8565-C9915BF67B26}" destId="{FF4B5489-E7D8-489E-A874-17DD9D422A53}" srcOrd="2" destOrd="0" parTransId="{175A2454-38C2-43E1-835E-DE9821A1A115}" sibTransId="{EFEB799A-ED84-4723-AC8E-183353A8572A}"/>
    <dgm:cxn modelId="{DF402258-ED43-4AF5-9288-452D14AA1DE1}" type="presOf" srcId="{FF16B648-3B78-4D13-A471-E1B9542D70D3}" destId="{B1CAB379-71E7-49D4-86E9-D70B56BEC53F}" srcOrd="0" destOrd="0" presId="urn:microsoft.com/office/officeart/2018/2/layout/IconCircleList"/>
    <dgm:cxn modelId="{C94E9E90-848A-43E0-9D55-9EECE6812BB1}" type="presOf" srcId="{1544C201-1413-41EF-A932-7359C84DFDA2}" destId="{8A1F374D-CA47-4E6E-A9C6-8E244B5A669F}" srcOrd="0" destOrd="0" presId="urn:microsoft.com/office/officeart/2018/2/layout/IconCircleList"/>
    <dgm:cxn modelId="{DDA2F7B4-1DFA-4335-935D-C2C4606EB59C}" type="presOf" srcId="{F5B712B8-D82D-46AC-8565-C9915BF67B26}" destId="{E8E6E5D7-B339-4070-9B1C-C2E5BDC21D49}" srcOrd="0" destOrd="0" presId="urn:microsoft.com/office/officeart/2018/2/layout/IconCircleList"/>
    <dgm:cxn modelId="{F44A21DE-C4F2-41E4-B30F-7CD0093348B6}" srcId="{F5B712B8-D82D-46AC-8565-C9915BF67B26}" destId="{1544C201-1413-41EF-A932-7359C84DFDA2}" srcOrd="3" destOrd="0" parTransId="{3784C1FA-3958-408F-BE4B-8F8F989EF952}" sibTransId="{D72D2410-B122-4838-8060-4D32DC185FD2}"/>
    <dgm:cxn modelId="{64E17CE4-ADB0-4464-A9B2-E311BD52E7A2}" srcId="{F5B712B8-D82D-46AC-8565-C9915BF67B26}" destId="{8F33E7C3-3719-4180-B0E6-9F1BBB205F37}" srcOrd="0" destOrd="0" parTransId="{7E589FC8-554B-4545-9C50-DE36CF308028}" sibTransId="{F707BF79-FC3D-4123-81FD-61533229F2D7}"/>
    <dgm:cxn modelId="{A7B27CE6-5404-471E-975F-FF1783E0CBF4}" type="presOf" srcId="{EFEB799A-ED84-4723-AC8E-183353A8572A}" destId="{14571C18-FE7A-44CB-BB03-98E37B3F0B6C}" srcOrd="0" destOrd="0" presId="urn:microsoft.com/office/officeart/2018/2/layout/IconCircleList"/>
    <dgm:cxn modelId="{E4E8D7F5-BC6B-4640-BDDA-A5460D6207EE}" type="presOf" srcId="{8F33E7C3-3719-4180-B0E6-9F1BBB205F37}" destId="{3DDA46E6-BDF9-4D59-A35C-2FB7F4D740E8}" srcOrd="0" destOrd="0" presId="urn:microsoft.com/office/officeart/2018/2/layout/IconCircleList"/>
    <dgm:cxn modelId="{2AA1EBBE-BFCC-49FD-A962-76AD482BD107}" type="presParOf" srcId="{E8E6E5D7-B339-4070-9B1C-C2E5BDC21D49}" destId="{8068330C-6010-4949-8334-DD24293D25C3}" srcOrd="0" destOrd="0" presId="urn:microsoft.com/office/officeart/2018/2/layout/IconCircleList"/>
    <dgm:cxn modelId="{9BB8B68E-F1AC-4DF2-842B-BF43E5D36BC3}" type="presParOf" srcId="{8068330C-6010-4949-8334-DD24293D25C3}" destId="{37C6765B-7757-4C41-BF4D-DF410A7082FA}" srcOrd="0" destOrd="0" presId="urn:microsoft.com/office/officeart/2018/2/layout/IconCircleList"/>
    <dgm:cxn modelId="{4F831547-DC94-43D2-9332-DEBBCEC484D1}" type="presParOf" srcId="{37C6765B-7757-4C41-BF4D-DF410A7082FA}" destId="{7FD8331C-8EEF-48EA-881C-A9BC44225C3A}" srcOrd="0" destOrd="0" presId="urn:microsoft.com/office/officeart/2018/2/layout/IconCircleList"/>
    <dgm:cxn modelId="{7BA426D9-1F71-4485-8FE2-D1743112A39B}" type="presParOf" srcId="{37C6765B-7757-4C41-BF4D-DF410A7082FA}" destId="{D90058CE-8424-4B5F-A61C-4B65632D4E02}" srcOrd="1" destOrd="0" presId="urn:microsoft.com/office/officeart/2018/2/layout/IconCircleList"/>
    <dgm:cxn modelId="{C8AC4CC8-48EF-45FE-99F5-8F2FD4A34D49}" type="presParOf" srcId="{37C6765B-7757-4C41-BF4D-DF410A7082FA}" destId="{21B4F9F4-8431-42DB-9ED6-3BB579B2ECCC}" srcOrd="2" destOrd="0" presId="urn:microsoft.com/office/officeart/2018/2/layout/IconCircleList"/>
    <dgm:cxn modelId="{BE8B5504-BA08-4C5D-A1D7-6DE5001753BB}" type="presParOf" srcId="{37C6765B-7757-4C41-BF4D-DF410A7082FA}" destId="{3DDA46E6-BDF9-4D59-A35C-2FB7F4D740E8}" srcOrd="3" destOrd="0" presId="urn:microsoft.com/office/officeart/2018/2/layout/IconCircleList"/>
    <dgm:cxn modelId="{9EBC0686-69E1-4130-B79E-D3BA7D2ACC35}" type="presParOf" srcId="{8068330C-6010-4949-8334-DD24293D25C3}" destId="{6D1D3853-A9CD-4133-8A35-C24492DF97D2}" srcOrd="1" destOrd="0" presId="urn:microsoft.com/office/officeart/2018/2/layout/IconCircleList"/>
    <dgm:cxn modelId="{88A2680F-EA87-470B-8B25-102E9E9D8696}" type="presParOf" srcId="{8068330C-6010-4949-8334-DD24293D25C3}" destId="{6F0BE1D7-2A5F-434A-9668-2ACEAD663CAE}" srcOrd="2" destOrd="0" presId="urn:microsoft.com/office/officeart/2018/2/layout/IconCircleList"/>
    <dgm:cxn modelId="{F92CD8C2-380F-47C3-B0AF-894B6507CDF3}" type="presParOf" srcId="{6F0BE1D7-2A5F-434A-9668-2ACEAD663CAE}" destId="{9D815258-87CA-42E1-9102-6CBA0CB6F39B}" srcOrd="0" destOrd="0" presId="urn:microsoft.com/office/officeart/2018/2/layout/IconCircleList"/>
    <dgm:cxn modelId="{9C1F8241-DB29-4CB7-887B-48B1F2D4E0D2}" type="presParOf" srcId="{6F0BE1D7-2A5F-434A-9668-2ACEAD663CAE}" destId="{FFF8D241-227C-4DFB-8AD6-BB91BA7053AA}" srcOrd="1" destOrd="0" presId="urn:microsoft.com/office/officeart/2018/2/layout/IconCircleList"/>
    <dgm:cxn modelId="{FDD33E80-B5C3-4A57-AC57-2E1025914E0C}" type="presParOf" srcId="{6F0BE1D7-2A5F-434A-9668-2ACEAD663CAE}" destId="{B0713545-9A6D-4721-A53B-A6008EFF6C82}" srcOrd="2" destOrd="0" presId="urn:microsoft.com/office/officeart/2018/2/layout/IconCircleList"/>
    <dgm:cxn modelId="{9CAB0ABC-D6A8-4685-BC54-844B49E92470}" type="presParOf" srcId="{6F0BE1D7-2A5F-434A-9668-2ACEAD663CAE}" destId="{B1CAB379-71E7-49D4-86E9-D70B56BEC53F}" srcOrd="3" destOrd="0" presId="urn:microsoft.com/office/officeart/2018/2/layout/IconCircleList"/>
    <dgm:cxn modelId="{EF3AF7A9-5D66-4984-838A-C1219E1060FA}" type="presParOf" srcId="{8068330C-6010-4949-8334-DD24293D25C3}" destId="{B82E54E7-42D4-40CE-B36E-9A9E0C980530}" srcOrd="3" destOrd="0" presId="urn:microsoft.com/office/officeart/2018/2/layout/IconCircleList"/>
    <dgm:cxn modelId="{64B13951-EB66-43BD-8EB1-64707A6A9851}" type="presParOf" srcId="{8068330C-6010-4949-8334-DD24293D25C3}" destId="{69A5171F-F4F9-4A44-B23E-865DC17BF5D6}" srcOrd="4" destOrd="0" presId="urn:microsoft.com/office/officeart/2018/2/layout/IconCircleList"/>
    <dgm:cxn modelId="{CC49CA0F-759B-4582-9B52-EED5CC233E69}" type="presParOf" srcId="{69A5171F-F4F9-4A44-B23E-865DC17BF5D6}" destId="{797F2426-079F-4314-8484-1556D17D4498}" srcOrd="0" destOrd="0" presId="urn:microsoft.com/office/officeart/2018/2/layout/IconCircleList"/>
    <dgm:cxn modelId="{EC6D97DB-C967-4149-9D57-D9AD3C64FB07}" type="presParOf" srcId="{69A5171F-F4F9-4A44-B23E-865DC17BF5D6}" destId="{3C94B20C-E206-4F78-95AC-9FF08580DC6B}" srcOrd="1" destOrd="0" presId="urn:microsoft.com/office/officeart/2018/2/layout/IconCircleList"/>
    <dgm:cxn modelId="{CC05D9C8-E0AC-43DD-9C50-0393C494195D}" type="presParOf" srcId="{69A5171F-F4F9-4A44-B23E-865DC17BF5D6}" destId="{B325E096-375B-49A7-A0B5-AB30B8215E7A}" srcOrd="2" destOrd="0" presId="urn:microsoft.com/office/officeart/2018/2/layout/IconCircleList"/>
    <dgm:cxn modelId="{6B4A98B2-C70A-4891-A38D-F47009E938A6}" type="presParOf" srcId="{69A5171F-F4F9-4A44-B23E-865DC17BF5D6}" destId="{C1BBDFD0-F337-404A-A8E0-AB1D23238E39}" srcOrd="3" destOrd="0" presId="urn:microsoft.com/office/officeart/2018/2/layout/IconCircleList"/>
    <dgm:cxn modelId="{1474FE6E-1B73-40B5-B207-58B2C4031C34}" type="presParOf" srcId="{8068330C-6010-4949-8334-DD24293D25C3}" destId="{14571C18-FE7A-44CB-BB03-98E37B3F0B6C}" srcOrd="5" destOrd="0" presId="urn:microsoft.com/office/officeart/2018/2/layout/IconCircleList"/>
    <dgm:cxn modelId="{AB51B936-4746-4CFD-BF02-B5F593F5AFB7}" type="presParOf" srcId="{8068330C-6010-4949-8334-DD24293D25C3}" destId="{149A384E-9B89-418C-90ED-37D09E65FF1F}" srcOrd="6" destOrd="0" presId="urn:microsoft.com/office/officeart/2018/2/layout/IconCircleList"/>
    <dgm:cxn modelId="{BFF3BAD5-7104-4DDE-B8FF-FF5FF1C008AC}" type="presParOf" srcId="{149A384E-9B89-418C-90ED-37D09E65FF1F}" destId="{CB048EEF-ACDB-4AB5-B0FF-886C9FB7E25F}" srcOrd="0" destOrd="0" presId="urn:microsoft.com/office/officeart/2018/2/layout/IconCircleList"/>
    <dgm:cxn modelId="{83D8B68F-ECD9-4D4E-9E0C-41806A2209A3}" type="presParOf" srcId="{149A384E-9B89-418C-90ED-37D09E65FF1F}" destId="{9A66A831-BFB3-42CC-8C72-8D14949918F3}" srcOrd="1" destOrd="0" presId="urn:microsoft.com/office/officeart/2018/2/layout/IconCircleList"/>
    <dgm:cxn modelId="{7089393D-519E-476D-B0C2-94453F573541}" type="presParOf" srcId="{149A384E-9B89-418C-90ED-37D09E65FF1F}" destId="{7E03AD90-EAEB-4A32-BF0E-1AD2A83FDA34}" srcOrd="2" destOrd="0" presId="urn:microsoft.com/office/officeart/2018/2/layout/IconCircleList"/>
    <dgm:cxn modelId="{16ADA660-1320-49E9-BE06-57EC72110918}" type="presParOf" srcId="{149A384E-9B89-418C-90ED-37D09E65FF1F}" destId="{8A1F374D-CA47-4E6E-A9C6-8E244B5A669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29F2406-72F6-43F4-B777-63DE0A1A730F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F89D15-31F3-4A0D-BEFB-718FA269E9B3}">
      <dgm:prSet/>
      <dgm:spPr/>
      <dgm:t>
        <a:bodyPr/>
        <a:lstStyle/>
        <a:p>
          <a:pPr>
            <a:defRPr b="1"/>
          </a:pPr>
          <a:r>
            <a:rPr lang="en-AU"/>
            <a:t>What went wrong? </a:t>
          </a:r>
          <a:endParaRPr lang="en-US"/>
        </a:p>
      </dgm:t>
    </dgm:pt>
    <dgm:pt modelId="{8D25CE9F-99CF-4260-A9A0-F9A642E20DE5}" type="parTrans" cxnId="{0F51C3AD-D789-44E5-9AB3-48F158D198BC}">
      <dgm:prSet/>
      <dgm:spPr/>
      <dgm:t>
        <a:bodyPr/>
        <a:lstStyle/>
        <a:p>
          <a:endParaRPr lang="en-US"/>
        </a:p>
      </dgm:t>
    </dgm:pt>
    <dgm:pt modelId="{20FDA454-199A-486C-A99F-07FAA487C0DC}" type="sibTrans" cxnId="{0F51C3AD-D789-44E5-9AB3-48F158D198BC}">
      <dgm:prSet/>
      <dgm:spPr/>
      <dgm:t>
        <a:bodyPr/>
        <a:lstStyle/>
        <a:p>
          <a:endParaRPr lang="en-US"/>
        </a:p>
      </dgm:t>
    </dgm:pt>
    <dgm:pt modelId="{D6EA5FE9-FB1F-46F2-8430-C33E848024E5}">
      <dgm:prSet custT="1"/>
      <dgm:spPr/>
      <dgm:t>
        <a:bodyPr/>
        <a:lstStyle/>
        <a:p>
          <a:r>
            <a:rPr lang="en-US" sz="1200" dirty="0"/>
            <a:t>Communication between team could have been improved.</a:t>
          </a:r>
        </a:p>
        <a:p>
          <a:r>
            <a:rPr lang="en-US" sz="1200" dirty="0"/>
            <a:t>Conflicts could have been managed well.</a:t>
          </a:r>
        </a:p>
        <a:p>
          <a:r>
            <a:rPr lang="en-US" sz="1200" dirty="0"/>
            <a:t>Less contribution from some of the group members.</a:t>
          </a:r>
        </a:p>
        <a:p>
          <a:r>
            <a:rPr lang="en-US" sz="1200" dirty="0"/>
            <a:t>Could have worked better on Assessment portals.</a:t>
          </a:r>
        </a:p>
      </dgm:t>
    </dgm:pt>
    <dgm:pt modelId="{3F36601C-5DDA-4EF9-B62F-A8E635A12C0E}" type="parTrans" cxnId="{18F1050E-CB90-4C69-A5AE-4C10DC9C1CF6}">
      <dgm:prSet/>
      <dgm:spPr/>
      <dgm:t>
        <a:bodyPr/>
        <a:lstStyle/>
        <a:p>
          <a:endParaRPr lang="en-US"/>
        </a:p>
      </dgm:t>
    </dgm:pt>
    <dgm:pt modelId="{C8E3998D-5C20-46F2-A3EB-53757AE585E0}" type="sibTrans" cxnId="{18F1050E-CB90-4C69-A5AE-4C10DC9C1CF6}">
      <dgm:prSet/>
      <dgm:spPr/>
      <dgm:t>
        <a:bodyPr/>
        <a:lstStyle/>
        <a:p>
          <a:endParaRPr lang="en-US"/>
        </a:p>
      </dgm:t>
    </dgm:pt>
    <dgm:pt modelId="{BEC0D212-FDED-4AAC-8432-A07CB55BD19E}">
      <dgm:prSet/>
      <dgm:spPr/>
      <dgm:t>
        <a:bodyPr/>
        <a:lstStyle/>
        <a:p>
          <a:pPr>
            <a:defRPr b="1"/>
          </a:pPr>
          <a:r>
            <a:rPr lang="en-AU"/>
            <a:t>How is it being addressed?</a:t>
          </a:r>
          <a:endParaRPr lang="en-US"/>
        </a:p>
      </dgm:t>
    </dgm:pt>
    <dgm:pt modelId="{8DC14DB0-D75C-4044-8C4C-C5817422945C}" type="parTrans" cxnId="{E50D131B-2338-4E4D-ABC8-E28F51779257}">
      <dgm:prSet/>
      <dgm:spPr/>
      <dgm:t>
        <a:bodyPr/>
        <a:lstStyle/>
        <a:p>
          <a:endParaRPr lang="en-US"/>
        </a:p>
      </dgm:t>
    </dgm:pt>
    <dgm:pt modelId="{00AE32E9-19B7-4D1B-81F2-39B438BD1099}" type="sibTrans" cxnId="{E50D131B-2338-4E4D-ABC8-E28F51779257}">
      <dgm:prSet/>
      <dgm:spPr/>
      <dgm:t>
        <a:bodyPr/>
        <a:lstStyle/>
        <a:p>
          <a:endParaRPr lang="en-US"/>
        </a:p>
      </dgm:t>
    </dgm:pt>
    <dgm:pt modelId="{82CF5413-FA74-4B66-A46D-2F0055FC2226}">
      <dgm:prSet custT="1"/>
      <dgm:spPr/>
      <dgm:t>
        <a:bodyPr/>
        <a:lstStyle/>
        <a:p>
          <a:r>
            <a:rPr lang="en-US" sz="1200" dirty="0"/>
            <a:t>Started working on back-end questionnaire development.</a:t>
          </a:r>
        </a:p>
        <a:p>
          <a:r>
            <a:rPr lang="en-US" sz="1200" dirty="0"/>
            <a:t>Everyone is contributing well. </a:t>
          </a:r>
        </a:p>
        <a:p>
          <a:r>
            <a:rPr lang="en-US" sz="1200" dirty="0"/>
            <a:t>Developed responsive web design.</a:t>
          </a:r>
        </a:p>
        <a:p>
          <a:r>
            <a:rPr lang="en-US" sz="1200" dirty="0"/>
            <a:t>Conflicts are being managed properly.</a:t>
          </a:r>
        </a:p>
        <a:p>
          <a:pPr>
            <a:buFont typeface="Arial" panose="020B0604020202020204" pitchFamily="34" charset="0"/>
            <a:buChar char="•"/>
          </a:pPr>
          <a:endParaRPr lang="en-US" sz="1100" dirty="0"/>
        </a:p>
      </dgm:t>
    </dgm:pt>
    <dgm:pt modelId="{F94247CC-927A-47B9-B1FB-EE0AD82F3585}" type="parTrans" cxnId="{B9F89F94-EE7D-400D-B1A6-E700A9922D1C}">
      <dgm:prSet/>
      <dgm:spPr/>
      <dgm:t>
        <a:bodyPr/>
        <a:lstStyle/>
        <a:p>
          <a:endParaRPr lang="en-US"/>
        </a:p>
      </dgm:t>
    </dgm:pt>
    <dgm:pt modelId="{508A56EB-49B3-4AD8-8CC1-334FB83A1954}" type="sibTrans" cxnId="{B9F89F94-EE7D-400D-B1A6-E700A9922D1C}">
      <dgm:prSet/>
      <dgm:spPr/>
      <dgm:t>
        <a:bodyPr/>
        <a:lstStyle/>
        <a:p>
          <a:endParaRPr lang="en-US"/>
        </a:p>
      </dgm:t>
    </dgm:pt>
    <dgm:pt modelId="{7CC9B3DE-0F45-43ED-9170-C2845D7E9BA5}">
      <dgm:prSet/>
      <dgm:spPr/>
      <dgm:t>
        <a:bodyPr/>
        <a:lstStyle/>
        <a:p>
          <a:pPr>
            <a:defRPr b="1"/>
          </a:pPr>
          <a:r>
            <a:rPr lang="en-AU" b="1"/>
            <a:t>What went right? </a:t>
          </a:r>
          <a:endParaRPr lang="en-US"/>
        </a:p>
      </dgm:t>
    </dgm:pt>
    <dgm:pt modelId="{11ED5639-062D-4522-B331-D719B57DFBFB}" type="parTrans" cxnId="{19F6F4B0-E769-4227-8EB0-8997146DF219}">
      <dgm:prSet/>
      <dgm:spPr/>
      <dgm:t>
        <a:bodyPr/>
        <a:lstStyle/>
        <a:p>
          <a:endParaRPr lang="en-US"/>
        </a:p>
      </dgm:t>
    </dgm:pt>
    <dgm:pt modelId="{97F767BC-6617-43D1-AD27-30B6CCC70EAB}" type="sibTrans" cxnId="{19F6F4B0-E769-4227-8EB0-8997146DF219}">
      <dgm:prSet/>
      <dgm:spPr/>
      <dgm:t>
        <a:bodyPr/>
        <a:lstStyle/>
        <a:p>
          <a:endParaRPr lang="en-US"/>
        </a:p>
      </dgm:t>
    </dgm:pt>
    <dgm:pt modelId="{6FE245DF-CFED-44E2-BA83-3F5C6D9EDE4A}">
      <dgm:prSet custT="1"/>
      <dgm:spPr/>
      <dgm:t>
        <a:bodyPr/>
        <a:lstStyle/>
        <a:p>
          <a:r>
            <a:rPr lang="en-US" sz="1200" dirty="0"/>
            <a:t>Tasks were completed before allocated time.</a:t>
          </a:r>
        </a:p>
      </dgm:t>
    </dgm:pt>
    <dgm:pt modelId="{99C3F224-93EF-41E7-B0FD-BB09B6E7D75C}" type="parTrans" cxnId="{1D899F85-42B1-4B55-83C7-B6E7AFFCAAAE}">
      <dgm:prSet/>
      <dgm:spPr/>
      <dgm:t>
        <a:bodyPr/>
        <a:lstStyle/>
        <a:p>
          <a:endParaRPr lang="en-US"/>
        </a:p>
      </dgm:t>
    </dgm:pt>
    <dgm:pt modelId="{7E5EFE80-E3CE-4A6D-B10D-B4A2747E94CB}" type="sibTrans" cxnId="{1D899F85-42B1-4B55-83C7-B6E7AFFCAAAE}">
      <dgm:prSet/>
      <dgm:spPr/>
      <dgm:t>
        <a:bodyPr/>
        <a:lstStyle/>
        <a:p>
          <a:endParaRPr lang="en-US"/>
        </a:p>
      </dgm:t>
    </dgm:pt>
    <dgm:pt modelId="{68354E26-851F-4CAE-99B2-443871094B24}">
      <dgm:prSet custT="1"/>
      <dgm:spPr/>
      <dgm:t>
        <a:bodyPr/>
        <a:lstStyle/>
        <a:p>
          <a:r>
            <a:rPr lang="en-US" sz="1200" dirty="0"/>
            <a:t>Client meeting went well.</a:t>
          </a:r>
        </a:p>
      </dgm:t>
    </dgm:pt>
    <dgm:pt modelId="{B2EDA4EA-04AF-421D-9223-868B4F78ED37}" type="parTrans" cxnId="{7DBCCC9E-E86E-4526-839D-60475441869B}">
      <dgm:prSet/>
      <dgm:spPr/>
      <dgm:t>
        <a:bodyPr/>
        <a:lstStyle/>
        <a:p>
          <a:endParaRPr lang="en-US"/>
        </a:p>
      </dgm:t>
    </dgm:pt>
    <dgm:pt modelId="{AC6F896B-DFA7-4855-AB79-2844C792932F}" type="sibTrans" cxnId="{7DBCCC9E-E86E-4526-839D-60475441869B}">
      <dgm:prSet/>
      <dgm:spPr/>
      <dgm:t>
        <a:bodyPr/>
        <a:lstStyle/>
        <a:p>
          <a:endParaRPr lang="en-US"/>
        </a:p>
      </dgm:t>
    </dgm:pt>
    <dgm:pt modelId="{7B21968D-7477-40ED-B579-5F8DA1B24D7C}">
      <dgm:prSet custT="1"/>
      <dgm:spPr/>
      <dgm:t>
        <a:bodyPr/>
        <a:lstStyle/>
        <a:p>
          <a:r>
            <a:rPr lang="en-US" sz="1200" dirty="0"/>
            <a:t>Iteration documentation was completed.</a:t>
          </a:r>
        </a:p>
      </dgm:t>
    </dgm:pt>
    <dgm:pt modelId="{2840EB61-FBBA-40D0-A0B6-1FC57BC718F1}" type="parTrans" cxnId="{56D5A1AA-2219-4C0B-801C-3CD1438ACEE0}">
      <dgm:prSet/>
      <dgm:spPr/>
      <dgm:t>
        <a:bodyPr/>
        <a:lstStyle/>
        <a:p>
          <a:endParaRPr lang="en-US"/>
        </a:p>
      </dgm:t>
    </dgm:pt>
    <dgm:pt modelId="{82DB4777-D53C-4485-9F47-A70ACF9EAF17}" type="sibTrans" cxnId="{56D5A1AA-2219-4C0B-801C-3CD1438ACEE0}">
      <dgm:prSet/>
      <dgm:spPr/>
      <dgm:t>
        <a:bodyPr/>
        <a:lstStyle/>
        <a:p>
          <a:endParaRPr lang="en-US"/>
        </a:p>
      </dgm:t>
    </dgm:pt>
    <dgm:pt modelId="{05956855-2564-4699-BD6D-CFA8F5D62014}">
      <dgm:prSet custT="1"/>
      <dgm:spPr/>
      <dgm:t>
        <a:bodyPr/>
        <a:lstStyle/>
        <a:p>
          <a:r>
            <a:rPr lang="en-US" sz="1200" dirty="0"/>
            <a:t>Assessment portal demonstration went well.</a:t>
          </a:r>
        </a:p>
      </dgm:t>
    </dgm:pt>
    <dgm:pt modelId="{F6B1A346-75C6-4E2D-97CD-0E368DF9E63F}" type="parTrans" cxnId="{A62A6F5C-3DAC-4D6E-9E01-037530067665}">
      <dgm:prSet/>
      <dgm:spPr/>
      <dgm:t>
        <a:bodyPr/>
        <a:lstStyle/>
        <a:p>
          <a:endParaRPr lang="en-US"/>
        </a:p>
      </dgm:t>
    </dgm:pt>
    <dgm:pt modelId="{136F8DC7-D6C0-41C2-B780-F1F3615C9FC8}" type="sibTrans" cxnId="{A62A6F5C-3DAC-4D6E-9E01-037530067665}">
      <dgm:prSet/>
      <dgm:spPr/>
      <dgm:t>
        <a:bodyPr/>
        <a:lstStyle/>
        <a:p>
          <a:endParaRPr lang="en-US"/>
        </a:p>
      </dgm:t>
    </dgm:pt>
    <dgm:pt modelId="{2287FBC9-D721-4555-9C72-D0AD978844F1}" type="pres">
      <dgm:prSet presAssocID="{A29F2406-72F6-43F4-B777-63DE0A1A730F}" presName="Name0" presStyleCnt="0">
        <dgm:presLayoutVars>
          <dgm:dir/>
          <dgm:animLvl val="lvl"/>
          <dgm:resizeHandles val="exact"/>
        </dgm:presLayoutVars>
      </dgm:prSet>
      <dgm:spPr/>
    </dgm:pt>
    <dgm:pt modelId="{C822475B-8D05-4B12-8120-63C22A868904}" type="pres">
      <dgm:prSet presAssocID="{7CC9B3DE-0F45-43ED-9170-C2845D7E9BA5}" presName="composite" presStyleCnt="0"/>
      <dgm:spPr/>
    </dgm:pt>
    <dgm:pt modelId="{E3BF472D-7C07-43CA-9E08-E999438AA828}" type="pres">
      <dgm:prSet presAssocID="{7CC9B3DE-0F45-43ED-9170-C2845D7E9BA5}" presName="parTx" presStyleLbl="alignNode1" presStyleIdx="0" presStyleCnt="3">
        <dgm:presLayoutVars>
          <dgm:chMax val="0"/>
          <dgm:chPref val="0"/>
        </dgm:presLayoutVars>
      </dgm:prSet>
      <dgm:spPr/>
    </dgm:pt>
    <dgm:pt modelId="{E8C8DEF3-B224-49D1-8673-69FF8BD1FE1A}" type="pres">
      <dgm:prSet presAssocID="{7CC9B3DE-0F45-43ED-9170-C2845D7E9BA5}" presName="desTx" presStyleLbl="alignAccFollowNode1" presStyleIdx="0" presStyleCnt="3">
        <dgm:presLayoutVars/>
      </dgm:prSet>
      <dgm:spPr/>
    </dgm:pt>
    <dgm:pt modelId="{12F72381-B1EA-4DC1-ACB8-D673CD0C6BF1}" type="pres">
      <dgm:prSet presAssocID="{97F767BC-6617-43D1-AD27-30B6CCC70EAB}" presName="space" presStyleCnt="0"/>
      <dgm:spPr/>
    </dgm:pt>
    <dgm:pt modelId="{955B6A54-87AA-4F56-91C1-FFF054D38956}" type="pres">
      <dgm:prSet presAssocID="{26F89D15-31F3-4A0D-BEFB-718FA269E9B3}" presName="composite" presStyleCnt="0"/>
      <dgm:spPr/>
    </dgm:pt>
    <dgm:pt modelId="{D3C10F64-5507-46F8-8CFD-770C7D25ABD5}" type="pres">
      <dgm:prSet presAssocID="{26F89D15-31F3-4A0D-BEFB-718FA269E9B3}" presName="parTx" presStyleLbl="alignNode1" presStyleIdx="1" presStyleCnt="3">
        <dgm:presLayoutVars>
          <dgm:chMax val="0"/>
          <dgm:chPref val="0"/>
        </dgm:presLayoutVars>
      </dgm:prSet>
      <dgm:spPr/>
    </dgm:pt>
    <dgm:pt modelId="{7F8304C4-7CF3-41F2-87B0-102ACAC3D3C4}" type="pres">
      <dgm:prSet presAssocID="{26F89D15-31F3-4A0D-BEFB-718FA269E9B3}" presName="desTx" presStyleLbl="alignAccFollowNode1" presStyleIdx="1" presStyleCnt="3">
        <dgm:presLayoutVars/>
      </dgm:prSet>
      <dgm:spPr/>
    </dgm:pt>
    <dgm:pt modelId="{7E4709D9-1204-467F-9F80-0F17153D33BB}" type="pres">
      <dgm:prSet presAssocID="{20FDA454-199A-486C-A99F-07FAA487C0DC}" presName="space" presStyleCnt="0"/>
      <dgm:spPr/>
    </dgm:pt>
    <dgm:pt modelId="{DA08303B-10D1-4FDB-B1CA-155B63AA80E2}" type="pres">
      <dgm:prSet presAssocID="{BEC0D212-FDED-4AAC-8432-A07CB55BD19E}" presName="composite" presStyleCnt="0"/>
      <dgm:spPr/>
    </dgm:pt>
    <dgm:pt modelId="{8C727DEC-B6A2-45C6-B7DD-5823B56126B9}" type="pres">
      <dgm:prSet presAssocID="{BEC0D212-FDED-4AAC-8432-A07CB55BD19E}" presName="parTx" presStyleLbl="alignNode1" presStyleIdx="2" presStyleCnt="3">
        <dgm:presLayoutVars>
          <dgm:chMax val="0"/>
          <dgm:chPref val="0"/>
        </dgm:presLayoutVars>
      </dgm:prSet>
      <dgm:spPr/>
    </dgm:pt>
    <dgm:pt modelId="{7FC07AA4-6A4D-4567-8868-204EC7C30081}" type="pres">
      <dgm:prSet presAssocID="{BEC0D212-FDED-4AAC-8432-A07CB55BD19E}" presName="desTx" presStyleLbl="alignAccFollowNode1" presStyleIdx="2" presStyleCnt="3">
        <dgm:presLayoutVars/>
      </dgm:prSet>
      <dgm:spPr/>
    </dgm:pt>
  </dgm:ptLst>
  <dgm:cxnLst>
    <dgm:cxn modelId="{18F1050E-CB90-4C69-A5AE-4C10DC9C1CF6}" srcId="{26F89D15-31F3-4A0D-BEFB-718FA269E9B3}" destId="{D6EA5FE9-FB1F-46F2-8430-C33E848024E5}" srcOrd="0" destOrd="0" parTransId="{3F36601C-5DDA-4EF9-B62F-A8E635A12C0E}" sibTransId="{C8E3998D-5C20-46F2-A3EB-53757AE585E0}"/>
    <dgm:cxn modelId="{E50D131B-2338-4E4D-ABC8-E28F51779257}" srcId="{A29F2406-72F6-43F4-B777-63DE0A1A730F}" destId="{BEC0D212-FDED-4AAC-8432-A07CB55BD19E}" srcOrd="2" destOrd="0" parTransId="{8DC14DB0-D75C-4044-8C4C-C5817422945C}" sibTransId="{00AE32E9-19B7-4D1B-81F2-39B438BD1099}"/>
    <dgm:cxn modelId="{BB428738-FC4D-4506-B5FB-942E346FB377}" type="presOf" srcId="{68354E26-851F-4CAE-99B2-443871094B24}" destId="{E8C8DEF3-B224-49D1-8673-69FF8BD1FE1A}" srcOrd="0" destOrd="1" presId="urn:microsoft.com/office/officeart/2016/7/layout/ChevronBlockProcess"/>
    <dgm:cxn modelId="{1F864B3C-D1DB-4365-B24C-4876ED8D1CCF}" type="presOf" srcId="{D6EA5FE9-FB1F-46F2-8430-C33E848024E5}" destId="{7F8304C4-7CF3-41F2-87B0-102ACAC3D3C4}" srcOrd="0" destOrd="0" presId="urn:microsoft.com/office/officeart/2016/7/layout/ChevronBlockProcess"/>
    <dgm:cxn modelId="{A62A6F5C-3DAC-4D6E-9E01-037530067665}" srcId="{7CC9B3DE-0F45-43ED-9170-C2845D7E9BA5}" destId="{05956855-2564-4699-BD6D-CFA8F5D62014}" srcOrd="3" destOrd="0" parTransId="{F6B1A346-75C6-4E2D-97CD-0E368DF9E63F}" sibTransId="{136F8DC7-D6C0-41C2-B780-F1F3615C9FC8}"/>
    <dgm:cxn modelId="{9E804560-5F8E-4E03-B9C3-703F80886786}" type="presOf" srcId="{7B21968D-7477-40ED-B579-5F8DA1B24D7C}" destId="{E8C8DEF3-B224-49D1-8673-69FF8BD1FE1A}" srcOrd="0" destOrd="2" presId="urn:microsoft.com/office/officeart/2016/7/layout/ChevronBlockProcess"/>
    <dgm:cxn modelId="{39444643-6935-4A54-ABFF-59AB6DC9D53A}" type="presOf" srcId="{82CF5413-FA74-4B66-A46D-2F0055FC2226}" destId="{7FC07AA4-6A4D-4567-8868-204EC7C30081}" srcOrd="0" destOrd="0" presId="urn:microsoft.com/office/officeart/2016/7/layout/ChevronBlockProcess"/>
    <dgm:cxn modelId="{45DB6357-CB43-48BC-977C-E79965C15963}" type="presOf" srcId="{6FE245DF-CFED-44E2-BA83-3F5C6D9EDE4A}" destId="{E8C8DEF3-B224-49D1-8673-69FF8BD1FE1A}" srcOrd="0" destOrd="0" presId="urn:microsoft.com/office/officeart/2016/7/layout/ChevronBlockProcess"/>
    <dgm:cxn modelId="{0D063959-6E20-450A-A97D-89E729676387}" type="presOf" srcId="{05956855-2564-4699-BD6D-CFA8F5D62014}" destId="{E8C8DEF3-B224-49D1-8673-69FF8BD1FE1A}" srcOrd="0" destOrd="3" presId="urn:microsoft.com/office/officeart/2016/7/layout/ChevronBlockProcess"/>
    <dgm:cxn modelId="{1D899F85-42B1-4B55-83C7-B6E7AFFCAAAE}" srcId="{7CC9B3DE-0F45-43ED-9170-C2845D7E9BA5}" destId="{6FE245DF-CFED-44E2-BA83-3F5C6D9EDE4A}" srcOrd="0" destOrd="0" parTransId="{99C3F224-93EF-41E7-B0FD-BB09B6E7D75C}" sibTransId="{7E5EFE80-E3CE-4A6D-B10D-B4A2747E94CB}"/>
    <dgm:cxn modelId="{E82DF08D-72BB-4C95-9D82-6C53DEE835C8}" type="presOf" srcId="{7CC9B3DE-0F45-43ED-9170-C2845D7E9BA5}" destId="{E3BF472D-7C07-43CA-9E08-E999438AA828}" srcOrd="0" destOrd="0" presId="urn:microsoft.com/office/officeart/2016/7/layout/ChevronBlockProcess"/>
    <dgm:cxn modelId="{B9F89F94-EE7D-400D-B1A6-E700A9922D1C}" srcId="{BEC0D212-FDED-4AAC-8432-A07CB55BD19E}" destId="{82CF5413-FA74-4B66-A46D-2F0055FC2226}" srcOrd="0" destOrd="0" parTransId="{F94247CC-927A-47B9-B1FB-EE0AD82F3585}" sibTransId="{508A56EB-49B3-4AD8-8CC1-334FB83A1954}"/>
    <dgm:cxn modelId="{7DBCCC9E-E86E-4526-839D-60475441869B}" srcId="{7CC9B3DE-0F45-43ED-9170-C2845D7E9BA5}" destId="{68354E26-851F-4CAE-99B2-443871094B24}" srcOrd="1" destOrd="0" parTransId="{B2EDA4EA-04AF-421D-9223-868B4F78ED37}" sibTransId="{AC6F896B-DFA7-4855-AB79-2844C792932F}"/>
    <dgm:cxn modelId="{8CDD33A3-F836-41BC-A13C-DB5E96702DAA}" type="presOf" srcId="{A29F2406-72F6-43F4-B777-63DE0A1A730F}" destId="{2287FBC9-D721-4555-9C72-D0AD978844F1}" srcOrd="0" destOrd="0" presId="urn:microsoft.com/office/officeart/2016/7/layout/ChevronBlockProcess"/>
    <dgm:cxn modelId="{56D5A1AA-2219-4C0B-801C-3CD1438ACEE0}" srcId="{7CC9B3DE-0F45-43ED-9170-C2845D7E9BA5}" destId="{7B21968D-7477-40ED-B579-5F8DA1B24D7C}" srcOrd="2" destOrd="0" parTransId="{2840EB61-FBBA-40D0-A0B6-1FC57BC718F1}" sibTransId="{82DB4777-D53C-4485-9F47-A70ACF9EAF17}"/>
    <dgm:cxn modelId="{0F51C3AD-D789-44E5-9AB3-48F158D198BC}" srcId="{A29F2406-72F6-43F4-B777-63DE0A1A730F}" destId="{26F89D15-31F3-4A0D-BEFB-718FA269E9B3}" srcOrd="1" destOrd="0" parTransId="{8D25CE9F-99CF-4260-A9A0-F9A642E20DE5}" sibTransId="{20FDA454-199A-486C-A99F-07FAA487C0DC}"/>
    <dgm:cxn modelId="{19F6F4B0-E769-4227-8EB0-8997146DF219}" srcId="{A29F2406-72F6-43F4-B777-63DE0A1A730F}" destId="{7CC9B3DE-0F45-43ED-9170-C2845D7E9BA5}" srcOrd="0" destOrd="0" parTransId="{11ED5639-062D-4522-B331-D719B57DFBFB}" sibTransId="{97F767BC-6617-43D1-AD27-30B6CCC70EAB}"/>
    <dgm:cxn modelId="{F5FE88CF-B575-45E5-961F-9E6F03E73A51}" type="presOf" srcId="{26F89D15-31F3-4A0D-BEFB-718FA269E9B3}" destId="{D3C10F64-5507-46F8-8CFD-770C7D25ABD5}" srcOrd="0" destOrd="0" presId="urn:microsoft.com/office/officeart/2016/7/layout/ChevronBlockProcess"/>
    <dgm:cxn modelId="{0D96D3F3-DC36-4355-B01C-21FEA7C9BA1C}" type="presOf" srcId="{BEC0D212-FDED-4AAC-8432-A07CB55BD19E}" destId="{8C727DEC-B6A2-45C6-B7DD-5823B56126B9}" srcOrd="0" destOrd="0" presId="urn:microsoft.com/office/officeart/2016/7/layout/ChevronBlockProcess"/>
    <dgm:cxn modelId="{FA509A9B-03FF-40E4-97E8-0DA2E93F165F}" type="presParOf" srcId="{2287FBC9-D721-4555-9C72-D0AD978844F1}" destId="{C822475B-8D05-4B12-8120-63C22A868904}" srcOrd="0" destOrd="0" presId="urn:microsoft.com/office/officeart/2016/7/layout/ChevronBlockProcess"/>
    <dgm:cxn modelId="{A071C455-1B9E-461D-B75D-1B1FF44089DA}" type="presParOf" srcId="{C822475B-8D05-4B12-8120-63C22A868904}" destId="{E3BF472D-7C07-43CA-9E08-E999438AA828}" srcOrd="0" destOrd="0" presId="urn:microsoft.com/office/officeart/2016/7/layout/ChevronBlockProcess"/>
    <dgm:cxn modelId="{F27E3855-4971-4420-A62F-F92C0437E82F}" type="presParOf" srcId="{C822475B-8D05-4B12-8120-63C22A868904}" destId="{E8C8DEF3-B224-49D1-8673-69FF8BD1FE1A}" srcOrd="1" destOrd="0" presId="urn:microsoft.com/office/officeart/2016/7/layout/ChevronBlockProcess"/>
    <dgm:cxn modelId="{A0D87712-E2A4-4A77-9C8B-D1A9E2A0B021}" type="presParOf" srcId="{2287FBC9-D721-4555-9C72-D0AD978844F1}" destId="{12F72381-B1EA-4DC1-ACB8-D673CD0C6BF1}" srcOrd="1" destOrd="0" presId="urn:microsoft.com/office/officeart/2016/7/layout/ChevronBlockProcess"/>
    <dgm:cxn modelId="{53B80492-CC5D-4780-AE94-91EA2F96CCFE}" type="presParOf" srcId="{2287FBC9-D721-4555-9C72-D0AD978844F1}" destId="{955B6A54-87AA-4F56-91C1-FFF054D38956}" srcOrd="2" destOrd="0" presId="urn:microsoft.com/office/officeart/2016/7/layout/ChevronBlockProcess"/>
    <dgm:cxn modelId="{9F3AB677-ECC3-47FD-97F3-C76B6B32B456}" type="presParOf" srcId="{955B6A54-87AA-4F56-91C1-FFF054D38956}" destId="{D3C10F64-5507-46F8-8CFD-770C7D25ABD5}" srcOrd="0" destOrd="0" presId="urn:microsoft.com/office/officeart/2016/7/layout/ChevronBlockProcess"/>
    <dgm:cxn modelId="{797F2612-B59B-4D8F-A126-418684CC82BC}" type="presParOf" srcId="{955B6A54-87AA-4F56-91C1-FFF054D38956}" destId="{7F8304C4-7CF3-41F2-87B0-102ACAC3D3C4}" srcOrd="1" destOrd="0" presId="urn:microsoft.com/office/officeart/2016/7/layout/ChevronBlockProcess"/>
    <dgm:cxn modelId="{005F2D96-7B68-40BD-BAD7-30117F031884}" type="presParOf" srcId="{2287FBC9-D721-4555-9C72-D0AD978844F1}" destId="{7E4709D9-1204-467F-9F80-0F17153D33BB}" srcOrd="3" destOrd="0" presId="urn:microsoft.com/office/officeart/2016/7/layout/ChevronBlockProcess"/>
    <dgm:cxn modelId="{AE55FC78-E0F6-4D08-8714-7F78B61A36C4}" type="presParOf" srcId="{2287FBC9-D721-4555-9C72-D0AD978844F1}" destId="{DA08303B-10D1-4FDB-B1CA-155B63AA80E2}" srcOrd="4" destOrd="0" presId="urn:microsoft.com/office/officeart/2016/7/layout/ChevronBlockProcess"/>
    <dgm:cxn modelId="{95B996AE-C97F-496C-8C0B-8D0E29888FF5}" type="presParOf" srcId="{DA08303B-10D1-4FDB-B1CA-155B63AA80E2}" destId="{8C727DEC-B6A2-45C6-B7DD-5823B56126B9}" srcOrd="0" destOrd="0" presId="urn:microsoft.com/office/officeart/2016/7/layout/ChevronBlockProcess"/>
    <dgm:cxn modelId="{9D7ABB43-6EB8-446D-A050-88392A6B44C3}" type="presParOf" srcId="{DA08303B-10D1-4FDB-B1CA-155B63AA80E2}" destId="{7FC07AA4-6A4D-4567-8868-204EC7C30081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AD49CE-C280-462D-ACBF-77FCB03AD026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CF15CB1-5F39-4129-832E-2E65696531A4}">
      <dgm:prSet/>
      <dgm:spPr/>
      <dgm:t>
        <a:bodyPr/>
        <a:lstStyle/>
        <a:p>
          <a:r>
            <a:rPr lang="en-US" b="0" i="0" dirty="0"/>
            <a:t>PRODUCT OWNER</a:t>
          </a:r>
        </a:p>
        <a:p>
          <a:r>
            <a:rPr lang="en-US" dirty="0"/>
            <a:t>(Database Administrator &amp; Web developer)</a:t>
          </a:r>
        </a:p>
      </dgm:t>
    </dgm:pt>
    <dgm:pt modelId="{A8F011B6-3F03-412F-8387-8F8F78600CFD}" type="parTrans" cxnId="{94CC25ED-7648-43DB-A476-333D867DDB28}">
      <dgm:prSet/>
      <dgm:spPr/>
      <dgm:t>
        <a:bodyPr/>
        <a:lstStyle/>
        <a:p>
          <a:endParaRPr lang="en-US"/>
        </a:p>
      </dgm:t>
    </dgm:pt>
    <dgm:pt modelId="{A2E57559-D224-4562-9D14-46CD06D7EC88}" type="sibTrans" cxnId="{94CC25ED-7648-43DB-A476-333D867DDB28}">
      <dgm:prSet/>
      <dgm:spPr/>
      <dgm:t>
        <a:bodyPr/>
        <a:lstStyle/>
        <a:p>
          <a:endParaRPr lang="en-US"/>
        </a:p>
      </dgm:t>
    </dgm:pt>
    <dgm:pt modelId="{90DF0651-C1DD-4AD5-9B83-18BA79CB4252}">
      <dgm:prSet/>
      <dgm:spPr/>
      <dgm:t>
        <a:bodyPr/>
        <a:lstStyle/>
        <a:p>
          <a:r>
            <a:rPr lang="en-US" b="0" i="0" dirty="0"/>
            <a:t>SCRUM MASTER</a:t>
          </a:r>
        </a:p>
        <a:p>
          <a:r>
            <a:rPr lang="en-US" b="0" i="0" dirty="0"/>
            <a:t>(Software Developer &amp; Tester)  </a:t>
          </a:r>
          <a:endParaRPr lang="en-US" dirty="0"/>
        </a:p>
      </dgm:t>
    </dgm:pt>
    <dgm:pt modelId="{8927642C-F229-4470-9772-23742E3F88FD}" type="parTrans" cxnId="{F223E6CB-109B-4BA8-9785-B21252FA2700}">
      <dgm:prSet/>
      <dgm:spPr/>
      <dgm:t>
        <a:bodyPr/>
        <a:lstStyle/>
        <a:p>
          <a:endParaRPr lang="en-US"/>
        </a:p>
      </dgm:t>
    </dgm:pt>
    <dgm:pt modelId="{117A70B8-6215-4EF2-96CC-98D4881AE754}" type="sibTrans" cxnId="{F223E6CB-109B-4BA8-9785-B21252FA2700}">
      <dgm:prSet/>
      <dgm:spPr/>
      <dgm:t>
        <a:bodyPr/>
        <a:lstStyle/>
        <a:p>
          <a:endParaRPr lang="en-US"/>
        </a:p>
      </dgm:t>
    </dgm:pt>
    <dgm:pt modelId="{85FAB890-BB4A-4EC0-ABD8-BFE0F57E8DBA}">
      <dgm:prSet/>
      <dgm:spPr/>
      <dgm:t>
        <a:bodyPr/>
        <a:lstStyle/>
        <a:p>
          <a:r>
            <a:rPr lang="en-US" b="0" i="0" dirty="0"/>
            <a:t>TEAM MEMBERS (Application Developers) </a:t>
          </a:r>
          <a:endParaRPr lang="en-US" dirty="0"/>
        </a:p>
      </dgm:t>
    </dgm:pt>
    <dgm:pt modelId="{75916FF5-F7CD-4649-BC3F-DB2EF88CB1B3}" type="parTrans" cxnId="{D51E2388-6972-4502-BE0C-8970CAA40A04}">
      <dgm:prSet/>
      <dgm:spPr/>
      <dgm:t>
        <a:bodyPr/>
        <a:lstStyle/>
        <a:p>
          <a:endParaRPr lang="en-US"/>
        </a:p>
      </dgm:t>
    </dgm:pt>
    <dgm:pt modelId="{3B2C915E-3309-494F-ACA0-5151096E0565}" type="sibTrans" cxnId="{D51E2388-6972-4502-BE0C-8970CAA40A04}">
      <dgm:prSet/>
      <dgm:spPr/>
      <dgm:t>
        <a:bodyPr/>
        <a:lstStyle/>
        <a:p>
          <a:endParaRPr lang="en-US"/>
        </a:p>
      </dgm:t>
    </dgm:pt>
    <dgm:pt modelId="{82949B81-DD83-420E-AB60-CC82EFD6B37F}">
      <dgm:prSet/>
      <dgm:spPr/>
      <dgm:t>
        <a:bodyPr/>
        <a:lstStyle/>
        <a:p>
          <a:pPr algn="ctr">
            <a:buNone/>
          </a:pPr>
          <a:r>
            <a:rPr lang="en-US" b="0" i="0" dirty="0"/>
            <a:t>Suraj </a:t>
          </a:r>
          <a:r>
            <a:rPr lang="en-US" b="0" i="0" dirty="0" err="1"/>
            <a:t>Mahat</a:t>
          </a:r>
          <a:r>
            <a:rPr lang="en-US" b="0" i="0" dirty="0"/>
            <a:t> </a:t>
          </a:r>
          <a:endParaRPr lang="en-US" dirty="0"/>
        </a:p>
      </dgm:t>
    </dgm:pt>
    <dgm:pt modelId="{4553E1D8-DACA-44A8-8199-82ED654EEFBD}" type="parTrans" cxnId="{E8BAFC4D-57D8-4871-848F-4C94F8480618}">
      <dgm:prSet/>
      <dgm:spPr/>
      <dgm:t>
        <a:bodyPr/>
        <a:lstStyle/>
        <a:p>
          <a:endParaRPr lang="en-US"/>
        </a:p>
      </dgm:t>
    </dgm:pt>
    <dgm:pt modelId="{1BD85DF8-76D8-4424-86C8-74548DC19688}" type="sibTrans" cxnId="{E8BAFC4D-57D8-4871-848F-4C94F8480618}">
      <dgm:prSet/>
      <dgm:spPr/>
      <dgm:t>
        <a:bodyPr/>
        <a:lstStyle/>
        <a:p>
          <a:endParaRPr lang="en-US"/>
        </a:p>
      </dgm:t>
    </dgm:pt>
    <dgm:pt modelId="{6A6AC99A-D457-41CD-8DCD-B8CCE667CAE2}">
      <dgm:prSet/>
      <dgm:spPr/>
      <dgm:t>
        <a:bodyPr/>
        <a:lstStyle/>
        <a:p>
          <a:pPr algn="ctr">
            <a:buNone/>
          </a:pPr>
          <a:r>
            <a:rPr lang="en-US" b="0" i="0" dirty="0"/>
            <a:t>Roshan Shrestha</a:t>
          </a:r>
          <a:endParaRPr lang="en-US" dirty="0"/>
        </a:p>
      </dgm:t>
    </dgm:pt>
    <dgm:pt modelId="{08180667-5246-4638-A534-C39168E9DF02}" type="parTrans" cxnId="{90042206-7581-4DAE-89F7-2035C00DDFDE}">
      <dgm:prSet/>
      <dgm:spPr/>
      <dgm:t>
        <a:bodyPr/>
        <a:lstStyle/>
        <a:p>
          <a:endParaRPr lang="en-US"/>
        </a:p>
      </dgm:t>
    </dgm:pt>
    <dgm:pt modelId="{F41D2D24-7B27-4372-AEFB-2521920DB4D0}" type="sibTrans" cxnId="{90042206-7581-4DAE-89F7-2035C00DDFDE}">
      <dgm:prSet/>
      <dgm:spPr/>
      <dgm:t>
        <a:bodyPr/>
        <a:lstStyle/>
        <a:p>
          <a:endParaRPr lang="en-US"/>
        </a:p>
      </dgm:t>
    </dgm:pt>
    <dgm:pt modelId="{BA76991A-BE3D-433D-B165-30BE8A66D860}">
      <dgm:prSet/>
      <dgm:spPr/>
      <dgm:t>
        <a:bodyPr/>
        <a:lstStyle/>
        <a:p>
          <a:pPr algn="ctr">
            <a:buNone/>
          </a:pPr>
          <a:r>
            <a:rPr lang="en-US" b="0" i="0" dirty="0"/>
            <a:t>Pratik </a:t>
          </a:r>
          <a:r>
            <a:rPr lang="en-US" b="0" i="0" dirty="0" err="1"/>
            <a:t>Lamichhane</a:t>
          </a:r>
          <a:endParaRPr lang="en-US" dirty="0"/>
        </a:p>
      </dgm:t>
    </dgm:pt>
    <dgm:pt modelId="{1913EB33-635E-42BC-AB7E-64B1889ABBAE}" type="parTrans" cxnId="{CBA764F1-C66F-4763-9D26-403AFDB8E5FC}">
      <dgm:prSet/>
      <dgm:spPr/>
      <dgm:t>
        <a:bodyPr/>
        <a:lstStyle/>
        <a:p>
          <a:endParaRPr lang="en-US"/>
        </a:p>
      </dgm:t>
    </dgm:pt>
    <dgm:pt modelId="{CCA6172B-2761-49C0-AA36-5F99744109A0}" type="sibTrans" cxnId="{CBA764F1-C66F-4763-9D26-403AFDB8E5FC}">
      <dgm:prSet/>
      <dgm:spPr/>
      <dgm:t>
        <a:bodyPr/>
        <a:lstStyle/>
        <a:p>
          <a:endParaRPr lang="en-US"/>
        </a:p>
      </dgm:t>
    </dgm:pt>
    <dgm:pt modelId="{379E4CB6-6B8D-4936-ADA7-9504EDE79AF0}">
      <dgm:prSet/>
      <dgm:spPr/>
      <dgm:t>
        <a:bodyPr/>
        <a:lstStyle/>
        <a:p>
          <a:pPr algn="ctr">
            <a:buNone/>
          </a:pPr>
          <a:r>
            <a:rPr lang="en-US" b="0" i="0" dirty="0" err="1"/>
            <a:t>Sukhtindervir</a:t>
          </a:r>
          <a:r>
            <a:rPr lang="en-US" b="0" i="0" dirty="0"/>
            <a:t> Kaur</a:t>
          </a:r>
          <a:endParaRPr lang="en-US" dirty="0"/>
        </a:p>
      </dgm:t>
    </dgm:pt>
    <dgm:pt modelId="{61D38C12-80F1-4114-81BF-FF0FDDE4040A}" type="parTrans" cxnId="{2FEE4884-A66A-4CA7-9A70-7652F125E94B}">
      <dgm:prSet/>
      <dgm:spPr/>
      <dgm:t>
        <a:bodyPr/>
        <a:lstStyle/>
        <a:p>
          <a:endParaRPr lang="en-US"/>
        </a:p>
      </dgm:t>
    </dgm:pt>
    <dgm:pt modelId="{E8A50BB6-AE9C-47D5-B4E6-6E0D5F4A4625}" type="sibTrans" cxnId="{2FEE4884-A66A-4CA7-9A70-7652F125E94B}">
      <dgm:prSet/>
      <dgm:spPr/>
      <dgm:t>
        <a:bodyPr/>
        <a:lstStyle/>
        <a:p>
          <a:endParaRPr lang="en-US"/>
        </a:p>
      </dgm:t>
    </dgm:pt>
    <dgm:pt modelId="{2660FEDF-4825-46EC-9200-A272EF1C051F}">
      <dgm:prSet/>
      <dgm:spPr/>
      <dgm:t>
        <a:bodyPr/>
        <a:lstStyle/>
        <a:p>
          <a:pPr algn="ctr">
            <a:buNone/>
          </a:pPr>
          <a:r>
            <a:rPr lang="en-US" dirty="0"/>
            <a:t>Muhammad </a:t>
          </a:r>
          <a:r>
            <a:rPr lang="en-US" dirty="0" err="1"/>
            <a:t>Daniyal</a:t>
          </a:r>
          <a:endParaRPr lang="en-US" dirty="0"/>
        </a:p>
      </dgm:t>
    </dgm:pt>
    <dgm:pt modelId="{FD8B3113-3B5E-472F-8241-70AAE873BEAB}" type="parTrans" cxnId="{0ECD79BA-2914-4856-944A-351BF0A4F13E}">
      <dgm:prSet/>
      <dgm:spPr/>
      <dgm:t>
        <a:bodyPr/>
        <a:lstStyle/>
        <a:p>
          <a:endParaRPr lang="en-US"/>
        </a:p>
      </dgm:t>
    </dgm:pt>
    <dgm:pt modelId="{EEDE53A1-0973-4A66-A771-6E3DF94BAC1F}" type="sibTrans" cxnId="{0ECD79BA-2914-4856-944A-351BF0A4F13E}">
      <dgm:prSet/>
      <dgm:spPr/>
      <dgm:t>
        <a:bodyPr/>
        <a:lstStyle/>
        <a:p>
          <a:endParaRPr lang="en-US"/>
        </a:p>
      </dgm:t>
    </dgm:pt>
    <dgm:pt modelId="{8CD29FCC-BD2E-4548-99EF-3D9AB99800E8}" type="pres">
      <dgm:prSet presAssocID="{CBAD49CE-C280-462D-ACBF-77FCB03AD026}" presName="Name0" presStyleCnt="0">
        <dgm:presLayoutVars>
          <dgm:dir/>
          <dgm:animLvl val="lvl"/>
          <dgm:resizeHandles val="exact"/>
        </dgm:presLayoutVars>
      </dgm:prSet>
      <dgm:spPr/>
    </dgm:pt>
    <dgm:pt modelId="{F74BB31A-30D7-4295-82E1-AA098A8C6C85}" type="pres">
      <dgm:prSet presAssocID="{5CF15CB1-5F39-4129-832E-2E65696531A4}" presName="composite" presStyleCnt="0"/>
      <dgm:spPr/>
    </dgm:pt>
    <dgm:pt modelId="{058BEBF1-2AE6-403F-A774-CE976B757797}" type="pres">
      <dgm:prSet presAssocID="{5CF15CB1-5F39-4129-832E-2E65696531A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5296824-5559-4AB4-ADBA-5CD4D58C4592}" type="pres">
      <dgm:prSet presAssocID="{5CF15CB1-5F39-4129-832E-2E65696531A4}" presName="desTx" presStyleLbl="alignAccFollowNode1" presStyleIdx="0" presStyleCnt="3">
        <dgm:presLayoutVars>
          <dgm:bulletEnabled val="1"/>
        </dgm:presLayoutVars>
      </dgm:prSet>
      <dgm:spPr/>
    </dgm:pt>
    <dgm:pt modelId="{1B878829-93A4-4A49-97D8-CC6CEE2C6815}" type="pres">
      <dgm:prSet presAssocID="{A2E57559-D224-4562-9D14-46CD06D7EC88}" presName="space" presStyleCnt="0"/>
      <dgm:spPr/>
    </dgm:pt>
    <dgm:pt modelId="{FC3F8E96-51F6-4462-BC42-7959C99A2FE9}" type="pres">
      <dgm:prSet presAssocID="{90DF0651-C1DD-4AD5-9B83-18BA79CB4252}" presName="composite" presStyleCnt="0"/>
      <dgm:spPr/>
    </dgm:pt>
    <dgm:pt modelId="{48AADC15-E562-46D0-A85D-EA75EB0D637B}" type="pres">
      <dgm:prSet presAssocID="{90DF0651-C1DD-4AD5-9B83-18BA79CB425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4952E39-A990-44A2-ADEA-D62BE3B348D7}" type="pres">
      <dgm:prSet presAssocID="{90DF0651-C1DD-4AD5-9B83-18BA79CB4252}" presName="desTx" presStyleLbl="alignAccFollowNode1" presStyleIdx="1" presStyleCnt="3">
        <dgm:presLayoutVars>
          <dgm:bulletEnabled val="1"/>
        </dgm:presLayoutVars>
      </dgm:prSet>
      <dgm:spPr/>
    </dgm:pt>
    <dgm:pt modelId="{B66C4ED1-25AF-470E-B76F-83E28A8A6257}" type="pres">
      <dgm:prSet presAssocID="{117A70B8-6215-4EF2-96CC-98D4881AE754}" presName="space" presStyleCnt="0"/>
      <dgm:spPr/>
    </dgm:pt>
    <dgm:pt modelId="{437988EA-169B-4779-836B-1B062B221A8A}" type="pres">
      <dgm:prSet presAssocID="{85FAB890-BB4A-4EC0-ABD8-BFE0F57E8DBA}" presName="composite" presStyleCnt="0"/>
      <dgm:spPr/>
    </dgm:pt>
    <dgm:pt modelId="{37B594C0-5286-48E1-BC2B-9F8D46AA78A2}" type="pres">
      <dgm:prSet presAssocID="{85FAB890-BB4A-4EC0-ABD8-BFE0F57E8D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D5A3850-69CF-4511-876E-8235681D760D}" type="pres">
      <dgm:prSet presAssocID="{85FAB890-BB4A-4EC0-ABD8-BFE0F57E8DB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0042206-7581-4DAE-89F7-2035C00DDFDE}" srcId="{85FAB890-BB4A-4EC0-ABD8-BFE0F57E8DBA}" destId="{6A6AC99A-D457-41CD-8DCD-B8CCE667CAE2}" srcOrd="1" destOrd="0" parTransId="{08180667-5246-4638-A534-C39168E9DF02}" sibTransId="{F41D2D24-7B27-4372-AEFB-2521920DB4D0}"/>
    <dgm:cxn modelId="{B14D7365-CC68-4ACF-AC8E-328B60B529C4}" type="presOf" srcId="{CBAD49CE-C280-462D-ACBF-77FCB03AD026}" destId="{8CD29FCC-BD2E-4548-99EF-3D9AB99800E8}" srcOrd="0" destOrd="0" presId="urn:microsoft.com/office/officeart/2005/8/layout/hList1"/>
    <dgm:cxn modelId="{3F155A67-F3FF-472D-A0FE-AA481A385DA6}" type="presOf" srcId="{90DF0651-C1DD-4AD5-9B83-18BA79CB4252}" destId="{48AADC15-E562-46D0-A85D-EA75EB0D637B}" srcOrd="0" destOrd="0" presId="urn:microsoft.com/office/officeart/2005/8/layout/hList1"/>
    <dgm:cxn modelId="{E8BAFC4D-57D8-4871-848F-4C94F8480618}" srcId="{85FAB890-BB4A-4EC0-ABD8-BFE0F57E8DBA}" destId="{82949B81-DD83-420E-AB60-CC82EFD6B37F}" srcOrd="0" destOrd="0" parTransId="{4553E1D8-DACA-44A8-8199-82ED654EEFBD}" sibTransId="{1BD85DF8-76D8-4424-86C8-74548DC19688}"/>
    <dgm:cxn modelId="{5FA51672-5F5A-4D08-9D5D-883B865A671F}" type="presOf" srcId="{2660FEDF-4825-46EC-9200-A272EF1C051F}" destId="{65296824-5559-4AB4-ADBA-5CD4D58C4592}" srcOrd="0" destOrd="0" presId="urn:microsoft.com/office/officeart/2005/8/layout/hList1"/>
    <dgm:cxn modelId="{C1B2D782-CE48-4745-8721-BDB8D4B54832}" type="presOf" srcId="{85FAB890-BB4A-4EC0-ABD8-BFE0F57E8DBA}" destId="{37B594C0-5286-48E1-BC2B-9F8D46AA78A2}" srcOrd="0" destOrd="0" presId="urn:microsoft.com/office/officeart/2005/8/layout/hList1"/>
    <dgm:cxn modelId="{2FEE4884-A66A-4CA7-9A70-7652F125E94B}" srcId="{90DF0651-C1DD-4AD5-9B83-18BA79CB4252}" destId="{379E4CB6-6B8D-4936-ADA7-9504EDE79AF0}" srcOrd="0" destOrd="0" parTransId="{61D38C12-80F1-4114-81BF-FF0FDDE4040A}" sibTransId="{E8A50BB6-AE9C-47D5-B4E6-6E0D5F4A4625}"/>
    <dgm:cxn modelId="{D51E2388-6972-4502-BE0C-8970CAA40A04}" srcId="{CBAD49CE-C280-462D-ACBF-77FCB03AD026}" destId="{85FAB890-BB4A-4EC0-ABD8-BFE0F57E8DBA}" srcOrd="2" destOrd="0" parTransId="{75916FF5-F7CD-4649-BC3F-DB2EF88CB1B3}" sibTransId="{3B2C915E-3309-494F-ACA0-5151096E0565}"/>
    <dgm:cxn modelId="{07322FAC-A9F7-47C1-85FB-EA149479CE60}" type="presOf" srcId="{379E4CB6-6B8D-4936-ADA7-9504EDE79AF0}" destId="{94952E39-A990-44A2-ADEA-D62BE3B348D7}" srcOrd="0" destOrd="0" presId="urn:microsoft.com/office/officeart/2005/8/layout/hList1"/>
    <dgm:cxn modelId="{0ECD79BA-2914-4856-944A-351BF0A4F13E}" srcId="{5CF15CB1-5F39-4129-832E-2E65696531A4}" destId="{2660FEDF-4825-46EC-9200-A272EF1C051F}" srcOrd="0" destOrd="0" parTransId="{FD8B3113-3B5E-472F-8241-70AAE873BEAB}" sibTransId="{EEDE53A1-0973-4A66-A771-6E3DF94BAC1F}"/>
    <dgm:cxn modelId="{F223E6CB-109B-4BA8-9785-B21252FA2700}" srcId="{CBAD49CE-C280-462D-ACBF-77FCB03AD026}" destId="{90DF0651-C1DD-4AD5-9B83-18BA79CB4252}" srcOrd="1" destOrd="0" parTransId="{8927642C-F229-4470-9772-23742E3F88FD}" sibTransId="{117A70B8-6215-4EF2-96CC-98D4881AE754}"/>
    <dgm:cxn modelId="{3B63F2D8-B5FD-48F3-A082-E51354F1A88A}" type="presOf" srcId="{6A6AC99A-D457-41CD-8DCD-B8CCE667CAE2}" destId="{0D5A3850-69CF-4511-876E-8235681D760D}" srcOrd="0" destOrd="1" presId="urn:microsoft.com/office/officeart/2005/8/layout/hList1"/>
    <dgm:cxn modelId="{50477DE4-6EAA-4982-984D-173E54DC8706}" type="presOf" srcId="{82949B81-DD83-420E-AB60-CC82EFD6B37F}" destId="{0D5A3850-69CF-4511-876E-8235681D760D}" srcOrd="0" destOrd="0" presId="urn:microsoft.com/office/officeart/2005/8/layout/hList1"/>
    <dgm:cxn modelId="{0106F3EB-A28D-459E-9CD2-C0390F913C30}" type="presOf" srcId="{5CF15CB1-5F39-4129-832E-2E65696531A4}" destId="{058BEBF1-2AE6-403F-A774-CE976B757797}" srcOrd="0" destOrd="0" presId="urn:microsoft.com/office/officeart/2005/8/layout/hList1"/>
    <dgm:cxn modelId="{94CC25ED-7648-43DB-A476-333D867DDB28}" srcId="{CBAD49CE-C280-462D-ACBF-77FCB03AD026}" destId="{5CF15CB1-5F39-4129-832E-2E65696531A4}" srcOrd="0" destOrd="0" parTransId="{A8F011B6-3F03-412F-8387-8F8F78600CFD}" sibTransId="{A2E57559-D224-4562-9D14-46CD06D7EC88}"/>
    <dgm:cxn modelId="{CBA764F1-C66F-4763-9D26-403AFDB8E5FC}" srcId="{85FAB890-BB4A-4EC0-ABD8-BFE0F57E8DBA}" destId="{BA76991A-BE3D-433D-B165-30BE8A66D860}" srcOrd="2" destOrd="0" parTransId="{1913EB33-635E-42BC-AB7E-64B1889ABBAE}" sibTransId="{CCA6172B-2761-49C0-AA36-5F99744109A0}"/>
    <dgm:cxn modelId="{BD0C08FB-BA8B-41E5-88EE-64D7D8F0E892}" type="presOf" srcId="{BA76991A-BE3D-433D-B165-30BE8A66D860}" destId="{0D5A3850-69CF-4511-876E-8235681D760D}" srcOrd="0" destOrd="2" presId="urn:microsoft.com/office/officeart/2005/8/layout/hList1"/>
    <dgm:cxn modelId="{1E80C26E-7602-41F3-AF68-574D53EA5D4C}" type="presParOf" srcId="{8CD29FCC-BD2E-4548-99EF-3D9AB99800E8}" destId="{F74BB31A-30D7-4295-82E1-AA098A8C6C85}" srcOrd="0" destOrd="0" presId="urn:microsoft.com/office/officeart/2005/8/layout/hList1"/>
    <dgm:cxn modelId="{839F110B-F73E-4B81-9241-E68E3B086BB7}" type="presParOf" srcId="{F74BB31A-30D7-4295-82E1-AA098A8C6C85}" destId="{058BEBF1-2AE6-403F-A774-CE976B757797}" srcOrd="0" destOrd="0" presId="urn:microsoft.com/office/officeart/2005/8/layout/hList1"/>
    <dgm:cxn modelId="{40D65F0E-399C-422B-A931-6421CBDAC353}" type="presParOf" srcId="{F74BB31A-30D7-4295-82E1-AA098A8C6C85}" destId="{65296824-5559-4AB4-ADBA-5CD4D58C4592}" srcOrd="1" destOrd="0" presId="urn:microsoft.com/office/officeart/2005/8/layout/hList1"/>
    <dgm:cxn modelId="{83DE6BD5-AB41-48B6-BB05-45B4743AC5D5}" type="presParOf" srcId="{8CD29FCC-BD2E-4548-99EF-3D9AB99800E8}" destId="{1B878829-93A4-4A49-97D8-CC6CEE2C6815}" srcOrd="1" destOrd="0" presId="urn:microsoft.com/office/officeart/2005/8/layout/hList1"/>
    <dgm:cxn modelId="{D0C9506E-199C-4FEE-A6D3-22472C30A877}" type="presParOf" srcId="{8CD29FCC-BD2E-4548-99EF-3D9AB99800E8}" destId="{FC3F8E96-51F6-4462-BC42-7959C99A2FE9}" srcOrd="2" destOrd="0" presId="urn:microsoft.com/office/officeart/2005/8/layout/hList1"/>
    <dgm:cxn modelId="{4FA10215-36FA-4AAF-BF40-C9808296C5F0}" type="presParOf" srcId="{FC3F8E96-51F6-4462-BC42-7959C99A2FE9}" destId="{48AADC15-E562-46D0-A85D-EA75EB0D637B}" srcOrd="0" destOrd="0" presId="urn:microsoft.com/office/officeart/2005/8/layout/hList1"/>
    <dgm:cxn modelId="{2732DFBB-569F-467C-84E8-138AE7E1A93A}" type="presParOf" srcId="{FC3F8E96-51F6-4462-BC42-7959C99A2FE9}" destId="{94952E39-A990-44A2-ADEA-D62BE3B348D7}" srcOrd="1" destOrd="0" presId="urn:microsoft.com/office/officeart/2005/8/layout/hList1"/>
    <dgm:cxn modelId="{C10874E4-BB4E-49B7-A02C-DC4D13C792A3}" type="presParOf" srcId="{8CD29FCC-BD2E-4548-99EF-3D9AB99800E8}" destId="{B66C4ED1-25AF-470E-B76F-83E28A8A6257}" srcOrd="3" destOrd="0" presId="urn:microsoft.com/office/officeart/2005/8/layout/hList1"/>
    <dgm:cxn modelId="{7F97DA64-6EC4-468B-9CCE-757BF67A592B}" type="presParOf" srcId="{8CD29FCC-BD2E-4548-99EF-3D9AB99800E8}" destId="{437988EA-169B-4779-836B-1B062B221A8A}" srcOrd="4" destOrd="0" presId="urn:microsoft.com/office/officeart/2005/8/layout/hList1"/>
    <dgm:cxn modelId="{06D399E4-6A4B-4F7D-A98C-60BBEAF9A5C9}" type="presParOf" srcId="{437988EA-169B-4779-836B-1B062B221A8A}" destId="{37B594C0-5286-48E1-BC2B-9F8D46AA78A2}" srcOrd="0" destOrd="0" presId="urn:microsoft.com/office/officeart/2005/8/layout/hList1"/>
    <dgm:cxn modelId="{281050D5-6125-4CEF-B3A1-FFAB5ABD62E9}" type="presParOf" srcId="{437988EA-169B-4779-836B-1B062B221A8A}" destId="{0D5A3850-69CF-4511-876E-8235681D76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80EF9A-C010-4D46-8271-11A4439D41A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9960183-4EC2-4FC7-BDCB-E8EE313FBAA2}">
      <dgm:prSet/>
      <dgm:spPr/>
      <dgm:t>
        <a:bodyPr/>
        <a:lstStyle/>
        <a:p>
          <a:r>
            <a:rPr lang="en-US" dirty="0"/>
            <a:t>PROJECT DIRECTOR </a:t>
          </a:r>
          <a:r>
            <a:rPr lang="pa-IN" dirty="0"/>
            <a:t>–</a:t>
          </a:r>
          <a:r>
            <a:rPr lang="en-US" dirty="0"/>
            <a:t> Supriyo Chaudhuri (Chief Learning Officer), </a:t>
          </a:r>
          <a:r>
            <a:rPr lang="en-AU" dirty="0"/>
            <a:t>based in the UK</a:t>
          </a:r>
          <a:endParaRPr lang="en-US" dirty="0"/>
        </a:p>
      </dgm:t>
    </dgm:pt>
    <dgm:pt modelId="{E39EBC79-ACA6-4535-86CC-084C68AB30CF}" type="parTrans" cxnId="{6C04302A-9632-4334-8E65-C039CD69B2F4}">
      <dgm:prSet/>
      <dgm:spPr/>
      <dgm:t>
        <a:bodyPr/>
        <a:lstStyle/>
        <a:p>
          <a:endParaRPr lang="en-US"/>
        </a:p>
      </dgm:t>
    </dgm:pt>
    <dgm:pt modelId="{CE0DFCF9-1FA0-48F3-9377-BD5AA714EFF2}" type="sibTrans" cxnId="{6C04302A-9632-4334-8E65-C039CD69B2F4}">
      <dgm:prSet/>
      <dgm:spPr/>
      <dgm:t>
        <a:bodyPr/>
        <a:lstStyle/>
        <a:p>
          <a:endParaRPr lang="en-US"/>
        </a:p>
      </dgm:t>
    </dgm:pt>
    <dgm:pt modelId="{F3180A42-2DBA-4FCE-BFCB-1268B1BD9493}">
      <dgm:prSet/>
      <dgm:spPr/>
      <dgm:t>
        <a:bodyPr/>
        <a:lstStyle/>
        <a:p>
          <a:r>
            <a:rPr lang="en-US" dirty="0"/>
            <a:t>Anirudh Phadke (Head of Digital Content), </a:t>
          </a:r>
          <a:r>
            <a:rPr lang="en-AU" dirty="0"/>
            <a:t>currently based in Delhi</a:t>
          </a:r>
          <a:endParaRPr lang="en-US" dirty="0"/>
        </a:p>
      </dgm:t>
    </dgm:pt>
    <dgm:pt modelId="{E1156B09-E4D4-4302-8AAE-1D81760EF904}" type="parTrans" cxnId="{3960665D-0A47-4411-98A7-4145255EE11D}">
      <dgm:prSet/>
      <dgm:spPr/>
      <dgm:t>
        <a:bodyPr/>
        <a:lstStyle/>
        <a:p>
          <a:endParaRPr lang="en-US"/>
        </a:p>
      </dgm:t>
    </dgm:pt>
    <dgm:pt modelId="{3759779E-2FCC-4E58-A084-E0438FADED01}" type="sibTrans" cxnId="{3960665D-0A47-4411-98A7-4145255EE11D}">
      <dgm:prSet/>
      <dgm:spPr/>
      <dgm:t>
        <a:bodyPr/>
        <a:lstStyle/>
        <a:p>
          <a:endParaRPr lang="en-US"/>
        </a:p>
      </dgm:t>
    </dgm:pt>
    <dgm:pt modelId="{488452CD-F9AC-4C6A-AEAD-7457EC93C801}">
      <dgm:prSet/>
      <dgm:spPr/>
      <dgm:t>
        <a:bodyPr/>
        <a:lstStyle/>
        <a:p>
          <a:r>
            <a:rPr lang="en-US" dirty="0"/>
            <a:t>Marketa Mojzisova (E/L Programme Manager), </a:t>
          </a:r>
          <a:r>
            <a:rPr lang="en-AU" dirty="0"/>
            <a:t>currently based in Melbourne </a:t>
          </a:r>
          <a:endParaRPr lang="en-US" dirty="0"/>
        </a:p>
      </dgm:t>
    </dgm:pt>
    <dgm:pt modelId="{2B67D7B6-89F4-4780-BC03-197CA7C33F6F}" type="parTrans" cxnId="{0A315A3B-7538-43B4-8D80-E3933F647C72}">
      <dgm:prSet/>
      <dgm:spPr/>
      <dgm:t>
        <a:bodyPr/>
        <a:lstStyle/>
        <a:p>
          <a:endParaRPr lang="en-US"/>
        </a:p>
      </dgm:t>
    </dgm:pt>
    <dgm:pt modelId="{07AE2028-F81A-434E-AECF-620A818EE61A}" type="sibTrans" cxnId="{0A315A3B-7538-43B4-8D80-E3933F647C72}">
      <dgm:prSet/>
      <dgm:spPr/>
      <dgm:t>
        <a:bodyPr/>
        <a:lstStyle/>
        <a:p>
          <a:endParaRPr lang="en-US"/>
        </a:p>
      </dgm:t>
    </dgm:pt>
    <dgm:pt modelId="{C5123022-C015-4EB5-91F6-62EE0537C628}" type="pres">
      <dgm:prSet presAssocID="{2980EF9A-C010-4D46-8271-11A4439D41AC}" presName="linear" presStyleCnt="0">
        <dgm:presLayoutVars>
          <dgm:animLvl val="lvl"/>
          <dgm:resizeHandles val="exact"/>
        </dgm:presLayoutVars>
      </dgm:prSet>
      <dgm:spPr/>
    </dgm:pt>
    <dgm:pt modelId="{6D9605A0-60E3-41C6-8601-17BC81B22DD5}" type="pres">
      <dgm:prSet presAssocID="{E9960183-4EC2-4FC7-BDCB-E8EE313FBA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B46103-B88C-4113-89B3-F813D431B779}" type="pres">
      <dgm:prSet presAssocID="{CE0DFCF9-1FA0-48F3-9377-BD5AA714EFF2}" presName="spacer" presStyleCnt="0"/>
      <dgm:spPr/>
    </dgm:pt>
    <dgm:pt modelId="{4932406F-C18A-440A-BD07-ACDAA0778833}" type="pres">
      <dgm:prSet presAssocID="{F3180A42-2DBA-4FCE-BFCB-1268B1BD94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29CBA0-3318-4FB0-9ED9-CA208A6F1EB3}" type="pres">
      <dgm:prSet presAssocID="{3759779E-2FCC-4E58-A084-E0438FADED01}" presName="spacer" presStyleCnt="0"/>
      <dgm:spPr/>
    </dgm:pt>
    <dgm:pt modelId="{285BD5AD-8187-4410-BF1D-543E4AD77F02}" type="pres">
      <dgm:prSet presAssocID="{488452CD-F9AC-4C6A-AEAD-7457EC93C8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04302A-9632-4334-8E65-C039CD69B2F4}" srcId="{2980EF9A-C010-4D46-8271-11A4439D41AC}" destId="{E9960183-4EC2-4FC7-BDCB-E8EE313FBAA2}" srcOrd="0" destOrd="0" parTransId="{E39EBC79-ACA6-4535-86CC-084C68AB30CF}" sibTransId="{CE0DFCF9-1FA0-48F3-9377-BD5AA714EFF2}"/>
    <dgm:cxn modelId="{0A315A3B-7538-43B4-8D80-E3933F647C72}" srcId="{2980EF9A-C010-4D46-8271-11A4439D41AC}" destId="{488452CD-F9AC-4C6A-AEAD-7457EC93C801}" srcOrd="2" destOrd="0" parTransId="{2B67D7B6-89F4-4780-BC03-197CA7C33F6F}" sibTransId="{07AE2028-F81A-434E-AECF-620A818EE61A}"/>
    <dgm:cxn modelId="{3960665D-0A47-4411-98A7-4145255EE11D}" srcId="{2980EF9A-C010-4D46-8271-11A4439D41AC}" destId="{F3180A42-2DBA-4FCE-BFCB-1268B1BD9493}" srcOrd="1" destOrd="0" parTransId="{E1156B09-E4D4-4302-8AAE-1D81760EF904}" sibTransId="{3759779E-2FCC-4E58-A084-E0438FADED01}"/>
    <dgm:cxn modelId="{F6004D51-B0D2-49C5-B7C6-3AF1CDDEFA08}" type="presOf" srcId="{488452CD-F9AC-4C6A-AEAD-7457EC93C801}" destId="{285BD5AD-8187-4410-BF1D-543E4AD77F02}" srcOrd="0" destOrd="0" presId="urn:microsoft.com/office/officeart/2005/8/layout/vList2"/>
    <dgm:cxn modelId="{BC8112E8-A860-4F54-A85C-0A28DC202FE4}" type="presOf" srcId="{2980EF9A-C010-4D46-8271-11A4439D41AC}" destId="{C5123022-C015-4EB5-91F6-62EE0537C628}" srcOrd="0" destOrd="0" presId="urn:microsoft.com/office/officeart/2005/8/layout/vList2"/>
    <dgm:cxn modelId="{23DADAF6-2EA2-4D26-A94F-82666D634702}" type="presOf" srcId="{F3180A42-2DBA-4FCE-BFCB-1268B1BD9493}" destId="{4932406F-C18A-440A-BD07-ACDAA0778833}" srcOrd="0" destOrd="0" presId="urn:microsoft.com/office/officeart/2005/8/layout/vList2"/>
    <dgm:cxn modelId="{E1E2C0FA-FEA6-48BB-86EA-E47724BF0044}" type="presOf" srcId="{E9960183-4EC2-4FC7-BDCB-E8EE313FBAA2}" destId="{6D9605A0-60E3-41C6-8601-17BC81B22DD5}" srcOrd="0" destOrd="0" presId="urn:microsoft.com/office/officeart/2005/8/layout/vList2"/>
    <dgm:cxn modelId="{0633D81C-3BA3-4DB5-8A30-39632486DF80}" type="presParOf" srcId="{C5123022-C015-4EB5-91F6-62EE0537C628}" destId="{6D9605A0-60E3-41C6-8601-17BC81B22DD5}" srcOrd="0" destOrd="0" presId="urn:microsoft.com/office/officeart/2005/8/layout/vList2"/>
    <dgm:cxn modelId="{DAFAC3BB-31A4-4AD6-9EEE-A12C16A98740}" type="presParOf" srcId="{C5123022-C015-4EB5-91F6-62EE0537C628}" destId="{4BB46103-B88C-4113-89B3-F813D431B779}" srcOrd="1" destOrd="0" presId="urn:microsoft.com/office/officeart/2005/8/layout/vList2"/>
    <dgm:cxn modelId="{A34EFA19-2E4F-4081-BC58-3C3788C1EC64}" type="presParOf" srcId="{C5123022-C015-4EB5-91F6-62EE0537C628}" destId="{4932406F-C18A-440A-BD07-ACDAA0778833}" srcOrd="2" destOrd="0" presId="urn:microsoft.com/office/officeart/2005/8/layout/vList2"/>
    <dgm:cxn modelId="{7D7CE1C1-39E3-42E6-A264-49D82F329DD5}" type="presParOf" srcId="{C5123022-C015-4EB5-91F6-62EE0537C628}" destId="{A629CBA0-3318-4FB0-9ED9-CA208A6F1EB3}" srcOrd="3" destOrd="0" presId="urn:microsoft.com/office/officeart/2005/8/layout/vList2"/>
    <dgm:cxn modelId="{BE31D1F2-E33D-48FF-A56B-72B1DCDBEA2E}" type="presParOf" srcId="{C5123022-C015-4EB5-91F6-62EE0537C628}" destId="{285BD5AD-8187-4410-BF1D-543E4AD77F0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C9DA53-1ABF-49FB-B5C5-877F4FCF60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B474DF7-AA79-47C9-BC4E-21C54A52D8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Development of employability assessment portal:</a:t>
          </a:r>
        </a:p>
        <a:p>
          <a:pPr>
            <a:defRPr b="1"/>
          </a:pPr>
          <a:endParaRPr lang="en-US" dirty="0"/>
        </a:p>
      </dgm:t>
    </dgm:pt>
    <dgm:pt modelId="{71CD77CD-F4FE-49C3-B224-471A4366AD5C}" type="parTrans" cxnId="{29775D06-2A81-4B8A-A3BE-EFE5810A8D63}">
      <dgm:prSet/>
      <dgm:spPr/>
      <dgm:t>
        <a:bodyPr/>
        <a:lstStyle/>
        <a:p>
          <a:endParaRPr lang="en-US"/>
        </a:p>
      </dgm:t>
    </dgm:pt>
    <dgm:pt modelId="{CE81DF99-3ED0-4893-8DA8-81030B357575}" type="sibTrans" cxnId="{29775D06-2A81-4B8A-A3BE-EFE5810A8D63}">
      <dgm:prSet/>
      <dgm:spPr/>
      <dgm:t>
        <a:bodyPr/>
        <a:lstStyle/>
        <a:p>
          <a:endParaRPr lang="en-US"/>
        </a:p>
      </dgm:t>
    </dgm:pt>
    <dgm:pt modelId="{411ED16B-F102-4647-8375-2EB24ECDB4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Career assessment tool</a:t>
          </a:r>
          <a:endParaRPr lang="en-US" dirty="0"/>
        </a:p>
      </dgm:t>
    </dgm:pt>
    <dgm:pt modelId="{3F31AB84-42E2-4A0A-A12D-8FB42A372172}" type="parTrans" cxnId="{45274310-E5A4-4A3D-8326-2A6415460CED}">
      <dgm:prSet/>
      <dgm:spPr/>
      <dgm:t>
        <a:bodyPr/>
        <a:lstStyle/>
        <a:p>
          <a:endParaRPr lang="en-US"/>
        </a:p>
      </dgm:t>
    </dgm:pt>
    <dgm:pt modelId="{661F1B38-C1F1-4FB3-8488-8E1CC706B57C}" type="sibTrans" cxnId="{45274310-E5A4-4A3D-8326-2A6415460CED}">
      <dgm:prSet/>
      <dgm:spPr/>
      <dgm:t>
        <a:bodyPr/>
        <a:lstStyle/>
        <a:p>
          <a:endParaRPr lang="en-US"/>
        </a:p>
      </dgm:t>
    </dgm:pt>
    <dgm:pt modelId="{4237AFD6-8D65-46AA-98D8-127B6B9192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CV assessment tool</a:t>
          </a:r>
          <a:endParaRPr lang="en-US" dirty="0"/>
        </a:p>
      </dgm:t>
    </dgm:pt>
    <dgm:pt modelId="{85A03806-A59C-41FB-ADA6-3324478F2020}" type="parTrans" cxnId="{67F0EF2B-223F-4872-A640-4807650B7C8B}">
      <dgm:prSet/>
      <dgm:spPr/>
      <dgm:t>
        <a:bodyPr/>
        <a:lstStyle/>
        <a:p>
          <a:endParaRPr lang="en-US"/>
        </a:p>
      </dgm:t>
    </dgm:pt>
    <dgm:pt modelId="{847EA863-BFDE-43AC-91F1-E2A2EE6C9225}" type="sibTrans" cxnId="{67F0EF2B-223F-4872-A640-4807650B7C8B}">
      <dgm:prSet/>
      <dgm:spPr/>
      <dgm:t>
        <a:bodyPr/>
        <a:lstStyle/>
        <a:p>
          <a:endParaRPr lang="en-US"/>
        </a:p>
      </dgm:t>
    </dgm:pt>
    <dgm:pt modelId="{E92991DD-00C1-4353-8179-D0625D6C03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Career development planning tool</a:t>
          </a:r>
          <a:endParaRPr lang="en-US" dirty="0"/>
        </a:p>
      </dgm:t>
    </dgm:pt>
    <dgm:pt modelId="{AA8250A2-6086-47F8-BDAB-697D7FC86108}" type="parTrans" cxnId="{97DD8078-6263-4AE5-890E-7A9B84256599}">
      <dgm:prSet/>
      <dgm:spPr/>
      <dgm:t>
        <a:bodyPr/>
        <a:lstStyle/>
        <a:p>
          <a:endParaRPr lang="en-US"/>
        </a:p>
      </dgm:t>
    </dgm:pt>
    <dgm:pt modelId="{1F0B9963-C63A-42AE-93A6-2B1DFFD0EE78}" type="sibTrans" cxnId="{97DD8078-6263-4AE5-890E-7A9B84256599}">
      <dgm:prSet/>
      <dgm:spPr/>
      <dgm:t>
        <a:bodyPr/>
        <a:lstStyle/>
        <a:p>
          <a:endParaRPr lang="en-US"/>
        </a:p>
      </dgm:t>
    </dgm:pt>
    <dgm:pt modelId="{F2591A79-D4B9-4253-84C0-F59F19184B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Students</a:t>
          </a:r>
          <a:endParaRPr lang="en-US"/>
        </a:p>
      </dgm:t>
    </dgm:pt>
    <dgm:pt modelId="{BDAAD387-A953-4A63-8E6F-6D052B6E8EDD}" type="parTrans" cxnId="{F3D4B869-A140-4AF0-9287-A565B99268D8}">
      <dgm:prSet/>
      <dgm:spPr/>
      <dgm:t>
        <a:bodyPr/>
        <a:lstStyle/>
        <a:p>
          <a:endParaRPr lang="en-US"/>
        </a:p>
      </dgm:t>
    </dgm:pt>
    <dgm:pt modelId="{B17BBA03-EDEC-4F7C-95ED-20A15F15270E}" type="sibTrans" cxnId="{F3D4B869-A140-4AF0-9287-A565B99268D8}">
      <dgm:prSet/>
      <dgm:spPr/>
      <dgm:t>
        <a:bodyPr/>
        <a:lstStyle/>
        <a:p>
          <a:endParaRPr lang="en-US"/>
        </a:p>
      </dgm:t>
    </dgm:pt>
    <dgm:pt modelId="{B5659B25-660A-40B6-A570-E31D4F0F32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Job seekers</a:t>
          </a:r>
          <a:endParaRPr lang="en-US"/>
        </a:p>
      </dgm:t>
    </dgm:pt>
    <dgm:pt modelId="{94185626-2C9C-47DA-9044-8EF38DC514B5}" type="parTrans" cxnId="{3BFF18CE-8F09-45EB-9C2D-B0F40AF06F5D}">
      <dgm:prSet/>
      <dgm:spPr/>
      <dgm:t>
        <a:bodyPr/>
        <a:lstStyle/>
        <a:p>
          <a:endParaRPr lang="en-US"/>
        </a:p>
      </dgm:t>
    </dgm:pt>
    <dgm:pt modelId="{BD95D6F2-59B6-4134-875F-E75E9DDE6990}" type="sibTrans" cxnId="{3BFF18CE-8F09-45EB-9C2D-B0F40AF06F5D}">
      <dgm:prSet/>
      <dgm:spPr/>
      <dgm:t>
        <a:bodyPr/>
        <a:lstStyle/>
        <a:p>
          <a:endParaRPr lang="en-US"/>
        </a:p>
      </dgm:t>
    </dgm:pt>
    <dgm:pt modelId="{57A50E67-45C4-4515-8089-9FD4EC5BA3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Stakeholders</a:t>
          </a:r>
          <a:endParaRPr lang="en-US"/>
        </a:p>
      </dgm:t>
    </dgm:pt>
    <dgm:pt modelId="{E7D2E38C-555E-49FD-BCB1-38F210353985}" type="parTrans" cxnId="{7989F58D-9ADB-481A-B1AA-5B6F682A2273}">
      <dgm:prSet/>
      <dgm:spPr/>
      <dgm:t>
        <a:bodyPr/>
        <a:lstStyle/>
        <a:p>
          <a:endParaRPr lang="en-US"/>
        </a:p>
      </dgm:t>
    </dgm:pt>
    <dgm:pt modelId="{C7DF60B3-6A6C-417C-8677-C02A1A716A0F}" type="sibTrans" cxnId="{7989F58D-9ADB-481A-B1AA-5B6F682A2273}">
      <dgm:prSet/>
      <dgm:spPr/>
      <dgm:t>
        <a:bodyPr/>
        <a:lstStyle/>
        <a:p>
          <a:endParaRPr lang="en-US"/>
        </a:p>
      </dgm:t>
    </dgm:pt>
    <dgm:pt modelId="{D94CA95D-96E5-4454-9DDC-51DEE3C4D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These tools will help:</a:t>
          </a:r>
          <a:endParaRPr lang="en-US"/>
        </a:p>
      </dgm:t>
    </dgm:pt>
    <dgm:pt modelId="{9C5F6653-738F-4C3E-8631-6F83219C7F2B}" type="sibTrans" cxnId="{AA4E3B8A-846D-43B1-9478-A03AC69060A7}">
      <dgm:prSet/>
      <dgm:spPr/>
      <dgm:t>
        <a:bodyPr/>
        <a:lstStyle/>
        <a:p>
          <a:endParaRPr lang="en-US"/>
        </a:p>
      </dgm:t>
    </dgm:pt>
    <dgm:pt modelId="{5BC7BFF8-5D31-456E-A54D-72CF140A3B83}" type="parTrans" cxnId="{AA4E3B8A-846D-43B1-9478-A03AC69060A7}">
      <dgm:prSet/>
      <dgm:spPr/>
      <dgm:t>
        <a:bodyPr/>
        <a:lstStyle/>
        <a:p>
          <a:endParaRPr lang="en-US"/>
        </a:p>
      </dgm:t>
    </dgm:pt>
    <dgm:pt modelId="{F36B1147-5F02-4399-9527-17F495FA2F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Tools:</a:t>
          </a:r>
        </a:p>
      </dgm:t>
    </dgm:pt>
    <dgm:pt modelId="{337440C6-C4A4-4977-AE5F-EBE1103F7473}" type="sibTrans" cxnId="{C62CD756-E11C-4877-8226-4495C87628BF}">
      <dgm:prSet/>
      <dgm:spPr/>
      <dgm:t>
        <a:bodyPr/>
        <a:lstStyle/>
        <a:p>
          <a:endParaRPr lang="en-US"/>
        </a:p>
      </dgm:t>
    </dgm:pt>
    <dgm:pt modelId="{F2012258-D7F6-47D4-933D-1455AA04FA2F}" type="parTrans" cxnId="{C62CD756-E11C-4877-8226-4495C87628BF}">
      <dgm:prSet/>
      <dgm:spPr/>
      <dgm:t>
        <a:bodyPr/>
        <a:lstStyle/>
        <a:p>
          <a:endParaRPr lang="en-US"/>
        </a:p>
      </dgm:t>
    </dgm:pt>
    <dgm:pt modelId="{BEE50973-558E-496B-A672-A50E394B2FE7}" type="pres">
      <dgm:prSet presAssocID="{86C9DA53-1ABF-49FB-B5C5-877F4FCF60A7}" presName="root" presStyleCnt="0">
        <dgm:presLayoutVars>
          <dgm:dir/>
          <dgm:resizeHandles val="exact"/>
        </dgm:presLayoutVars>
      </dgm:prSet>
      <dgm:spPr/>
    </dgm:pt>
    <dgm:pt modelId="{88E0212B-B9CA-4EEC-89D1-38EFA27B5259}" type="pres">
      <dgm:prSet presAssocID="{4B474DF7-AA79-47C9-BC4E-21C54A52D81C}" presName="compNode" presStyleCnt="0"/>
      <dgm:spPr/>
    </dgm:pt>
    <dgm:pt modelId="{EF1AA248-47CD-42BB-B6BA-1B5B3F35C0AA}" type="pres">
      <dgm:prSet presAssocID="{4B474DF7-AA79-47C9-BC4E-21C54A52D81C}" presName="bgRect" presStyleLbl="bgShp" presStyleIdx="0" presStyleCnt="3"/>
      <dgm:spPr/>
    </dgm:pt>
    <dgm:pt modelId="{798438D8-579E-4485-BA2C-83BE03DC54DC}" type="pres">
      <dgm:prSet presAssocID="{4B474DF7-AA79-47C9-BC4E-21C54A52D8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CF3690F1-B92C-4E8A-B188-DB3CA9DBE9DF}" type="pres">
      <dgm:prSet presAssocID="{4B474DF7-AA79-47C9-BC4E-21C54A52D81C}" presName="spaceRect" presStyleCnt="0"/>
      <dgm:spPr/>
    </dgm:pt>
    <dgm:pt modelId="{0574EE2C-F289-4D2A-A162-2A4BCDF20CAD}" type="pres">
      <dgm:prSet presAssocID="{4B474DF7-AA79-47C9-BC4E-21C54A52D81C}" presName="parTx" presStyleLbl="revTx" presStyleIdx="0" presStyleCnt="5" custScaleX="58416" custScaleY="80805" custLinFactNeighborX="-19396" custLinFactNeighborY="37665">
        <dgm:presLayoutVars>
          <dgm:chMax val="0"/>
          <dgm:chPref val="0"/>
        </dgm:presLayoutVars>
      </dgm:prSet>
      <dgm:spPr/>
    </dgm:pt>
    <dgm:pt modelId="{3122CC4F-6DA9-43A6-9191-685DF1A8C484}" type="pres">
      <dgm:prSet presAssocID="{CE81DF99-3ED0-4893-8DA8-81030B357575}" presName="sibTrans" presStyleCnt="0"/>
      <dgm:spPr/>
    </dgm:pt>
    <dgm:pt modelId="{017D5C10-2561-4B5D-8F11-F1FCDCD0E2BE}" type="pres">
      <dgm:prSet presAssocID="{F36B1147-5F02-4399-9527-17F495FA2F75}" presName="compNode" presStyleCnt="0"/>
      <dgm:spPr/>
    </dgm:pt>
    <dgm:pt modelId="{EF4CA0E4-FCD1-4792-9FF4-A96A981EE294}" type="pres">
      <dgm:prSet presAssocID="{F36B1147-5F02-4399-9527-17F495FA2F75}" presName="bgRect" presStyleLbl="bgShp" presStyleIdx="1" presStyleCnt="3"/>
      <dgm:spPr/>
    </dgm:pt>
    <dgm:pt modelId="{A20EB999-198D-40C5-9F4B-FA96A7DA0256}" type="pres">
      <dgm:prSet presAssocID="{F36B1147-5F02-4399-9527-17F495FA2F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3AEB7F-8F33-40F1-B09F-063967F8E306}" type="pres">
      <dgm:prSet presAssocID="{F36B1147-5F02-4399-9527-17F495FA2F75}" presName="spaceRect" presStyleCnt="0"/>
      <dgm:spPr/>
    </dgm:pt>
    <dgm:pt modelId="{11BCBDD9-A72B-40FF-B3C5-D910675119DB}" type="pres">
      <dgm:prSet presAssocID="{F36B1147-5F02-4399-9527-17F495FA2F75}" presName="parTx" presStyleLbl="revTx" presStyleIdx="1" presStyleCnt="5">
        <dgm:presLayoutVars>
          <dgm:chMax val="0"/>
          <dgm:chPref val="0"/>
        </dgm:presLayoutVars>
      </dgm:prSet>
      <dgm:spPr/>
    </dgm:pt>
    <dgm:pt modelId="{ABC252D8-0568-4EC6-A5BF-8C0A9ED3D2BC}" type="pres">
      <dgm:prSet presAssocID="{F36B1147-5F02-4399-9527-17F495FA2F75}" presName="desTx" presStyleLbl="revTx" presStyleIdx="2" presStyleCnt="5">
        <dgm:presLayoutVars/>
      </dgm:prSet>
      <dgm:spPr/>
    </dgm:pt>
    <dgm:pt modelId="{FE4A4A5B-5C9F-4D57-8BF9-30F3BFCB365F}" type="pres">
      <dgm:prSet presAssocID="{337440C6-C4A4-4977-AE5F-EBE1103F7473}" presName="sibTrans" presStyleCnt="0"/>
      <dgm:spPr/>
    </dgm:pt>
    <dgm:pt modelId="{9925F58F-53E1-4C5B-BB08-2FFA1F74D1A3}" type="pres">
      <dgm:prSet presAssocID="{D94CA95D-96E5-4454-9DDC-51DEE3C4D4C5}" presName="compNode" presStyleCnt="0"/>
      <dgm:spPr/>
    </dgm:pt>
    <dgm:pt modelId="{4C653295-51A6-4B29-B21F-3941E0018CEC}" type="pres">
      <dgm:prSet presAssocID="{D94CA95D-96E5-4454-9DDC-51DEE3C4D4C5}" presName="bgRect" presStyleLbl="bgShp" presStyleIdx="2" presStyleCnt="3"/>
      <dgm:spPr/>
    </dgm:pt>
    <dgm:pt modelId="{1073D79A-BB07-4840-A774-EFEC9FAB9BFD}" type="pres">
      <dgm:prSet presAssocID="{D94CA95D-96E5-4454-9DDC-51DEE3C4D4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F3BAE979-885C-4E7F-B39A-E3F51410A3F5}" type="pres">
      <dgm:prSet presAssocID="{D94CA95D-96E5-4454-9DDC-51DEE3C4D4C5}" presName="spaceRect" presStyleCnt="0"/>
      <dgm:spPr/>
    </dgm:pt>
    <dgm:pt modelId="{EE13245C-F249-46A9-91B4-36FE791A628C}" type="pres">
      <dgm:prSet presAssocID="{D94CA95D-96E5-4454-9DDC-51DEE3C4D4C5}" presName="parTx" presStyleLbl="revTx" presStyleIdx="3" presStyleCnt="5">
        <dgm:presLayoutVars>
          <dgm:chMax val="0"/>
          <dgm:chPref val="0"/>
        </dgm:presLayoutVars>
      </dgm:prSet>
      <dgm:spPr/>
    </dgm:pt>
    <dgm:pt modelId="{BFB45B4D-871E-4792-822B-3E5BC6FFB96F}" type="pres">
      <dgm:prSet presAssocID="{D94CA95D-96E5-4454-9DDC-51DEE3C4D4C5}" presName="desTx" presStyleLbl="revTx" presStyleIdx="4" presStyleCnt="5">
        <dgm:presLayoutVars/>
      </dgm:prSet>
      <dgm:spPr/>
    </dgm:pt>
  </dgm:ptLst>
  <dgm:cxnLst>
    <dgm:cxn modelId="{E2F81701-A255-40A5-B9FB-1029F11E6416}" type="presOf" srcId="{B5659B25-660A-40B6-A570-E31D4F0F32A6}" destId="{BFB45B4D-871E-4792-822B-3E5BC6FFB96F}" srcOrd="0" destOrd="1" presId="urn:microsoft.com/office/officeart/2018/2/layout/IconVerticalSolidList"/>
    <dgm:cxn modelId="{29775D06-2A81-4B8A-A3BE-EFE5810A8D63}" srcId="{86C9DA53-1ABF-49FB-B5C5-877F4FCF60A7}" destId="{4B474DF7-AA79-47C9-BC4E-21C54A52D81C}" srcOrd="0" destOrd="0" parTransId="{71CD77CD-F4FE-49C3-B224-471A4366AD5C}" sibTransId="{CE81DF99-3ED0-4893-8DA8-81030B357575}"/>
    <dgm:cxn modelId="{99ED1C0C-CC8C-4C4A-904D-DE6363EFA62D}" type="presOf" srcId="{86C9DA53-1ABF-49FB-B5C5-877F4FCF60A7}" destId="{BEE50973-558E-496B-A672-A50E394B2FE7}" srcOrd="0" destOrd="0" presId="urn:microsoft.com/office/officeart/2018/2/layout/IconVerticalSolidList"/>
    <dgm:cxn modelId="{45274310-E5A4-4A3D-8326-2A6415460CED}" srcId="{F36B1147-5F02-4399-9527-17F495FA2F75}" destId="{411ED16B-F102-4647-8375-2EB24ECDB426}" srcOrd="0" destOrd="0" parTransId="{3F31AB84-42E2-4A0A-A12D-8FB42A372172}" sibTransId="{661F1B38-C1F1-4FB3-8488-8E1CC706B57C}"/>
    <dgm:cxn modelId="{81684D11-5589-4977-AAA8-78A1D2583F72}" type="presOf" srcId="{D94CA95D-96E5-4454-9DDC-51DEE3C4D4C5}" destId="{EE13245C-F249-46A9-91B4-36FE791A628C}" srcOrd="0" destOrd="0" presId="urn:microsoft.com/office/officeart/2018/2/layout/IconVerticalSolidList"/>
    <dgm:cxn modelId="{A4094815-3C31-41A8-BAF2-A83BF2159518}" type="presOf" srcId="{F36B1147-5F02-4399-9527-17F495FA2F75}" destId="{11BCBDD9-A72B-40FF-B3C5-D910675119DB}" srcOrd="0" destOrd="0" presId="urn:microsoft.com/office/officeart/2018/2/layout/IconVerticalSolidList"/>
    <dgm:cxn modelId="{67F0EF2B-223F-4872-A640-4807650B7C8B}" srcId="{F36B1147-5F02-4399-9527-17F495FA2F75}" destId="{4237AFD6-8D65-46AA-98D8-127B6B9192B9}" srcOrd="1" destOrd="0" parTransId="{85A03806-A59C-41FB-ADA6-3324478F2020}" sibTransId="{847EA863-BFDE-43AC-91F1-E2A2EE6C9225}"/>
    <dgm:cxn modelId="{9444C938-B199-49E8-AC3B-60D52820632D}" type="presOf" srcId="{411ED16B-F102-4647-8375-2EB24ECDB426}" destId="{ABC252D8-0568-4EC6-A5BF-8C0A9ED3D2BC}" srcOrd="0" destOrd="0" presId="urn:microsoft.com/office/officeart/2018/2/layout/IconVerticalSolidList"/>
    <dgm:cxn modelId="{8DB6443D-4079-46BE-9431-D92C26C75E4F}" type="presOf" srcId="{F2591A79-D4B9-4253-84C0-F59F19184B96}" destId="{BFB45B4D-871E-4792-822B-3E5BC6FFB96F}" srcOrd="0" destOrd="0" presId="urn:microsoft.com/office/officeart/2018/2/layout/IconVerticalSolidList"/>
    <dgm:cxn modelId="{1F66ED40-C253-4455-8D04-8E5BBEA51B99}" type="presOf" srcId="{4237AFD6-8D65-46AA-98D8-127B6B9192B9}" destId="{ABC252D8-0568-4EC6-A5BF-8C0A9ED3D2BC}" srcOrd="0" destOrd="1" presId="urn:microsoft.com/office/officeart/2018/2/layout/IconVerticalSolidList"/>
    <dgm:cxn modelId="{F3D4B869-A140-4AF0-9287-A565B99268D8}" srcId="{D94CA95D-96E5-4454-9DDC-51DEE3C4D4C5}" destId="{F2591A79-D4B9-4253-84C0-F59F19184B96}" srcOrd="0" destOrd="0" parTransId="{BDAAD387-A953-4A63-8E6F-6D052B6E8EDD}" sibTransId="{B17BBA03-EDEC-4F7C-95ED-20A15F15270E}"/>
    <dgm:cxn modelId="{C62CD756-E11C-4877-8226-4495C87628BF}" srcId="{86C9DA53-1ABF-49FB-B5C5-877F4FCF60A7}" destId="{F36B1147-5F02-4399-9527-17F495FA2F75}" srcOrd="1" destOrd="0" parTransId="{F2012258-D7F6-47D4-933D-1455AA04FA2F}" sibTransId="{337440C6-C4A4-4977-AE5F-EBE1103F7473}"/>
    <dgm:cxn modelId="{97DD8078-6263-4AE5-890E-7A9B84256599}" srcId="{F36B1147-5F02-4399-9527-17F495FA2F75}" destId="{E92991DD-00C1-4353-8179-D0625D6C037E}" srcOrd="2" destOrd="0" parTransId="{AA8250A2-6086-47F8-BDAB-697D7FC86108}" sibTransId="{1F0B9963-C63A-42AE-93A6-2B1DFFD0EE78}"/>
    <dgm:cxn modelId="{AA4E3B8A-846D-43B1-9478-A03AC69060A7}" srcId="{86C9DA53-1ABF-49FB-B5C5-877F4FCF60A7}" destId="{D94CA95D-96E5-4454-9DDC-51DEE3C4D4C5}" srcOrd="2" destOrd="0" parTransId="{5BC7BFF8-5D31-456E-A54D-72CF140A3B83}" sibTransId="{9C5F6653-738F-4C3E-8631-6F83219C7F2B}"/>
    <dgm:cxn modelId="{7989F58D-9ADB-481A-B1AA-5B6F682A2273}" srcId="{D94CA95D-96E5-4454-9DDC-51DEE3C4D4C5}" destId="{57A50E67-45C4-4515-8089-9FD4EC5BA31B}" srcOrd="2" destOrd="0" parTransId="{E7D2E38C-555E-49FD-BCB1-38F210353985}" sibTransId="{C7DF60B3-6A6C-417C-8677-C02A1A716A0F}"/>
    <dgm:cxn modelId="{B5313894-D55D-4919-8B0F-F95F88E40D3A}" type="presOf" srcId="{E92991DD-00C1-4353-8179-D0625D6C037E}" destId="{ABC252D8-0568-4EC6-A5BF-8C0A9ED3D2BC}" srcOrd="0" destOrd="2" presId="urn:microsoft.com/office/officeart/2018/2/layout/IconVerticalSolidList"/>
    <dgm:cxn modelId="{FAB663A2-4BEF-42E4-BABA-24B01050DCF5}" type="presOf" srcId="{57A50E67-45C4-4515-8089-9FD4EC5BA31B}" destId="{BFB45B4D-871E-4792-822B-3E5BC6FFB96F}" srcOrd="0" destOrd="2" presId="urn:microsoft.com/office/officeart/2018/2/layout/IconVerticalSolidList"/>
    <dgm:cxn modelId="{3BFF18CE-8F09-45EB-9C2D-B0F40AF06F5D}" srcId="{D94CA95D-96E5-4454-9DDC-51DEE3C4D4C5}" destId="{B5659B25-660A-40B6-A570-E31D4F0F32A6}" srcOrd="1" destOrd="0" parTransId="{94185626-2C9C-47DA-9044-8EF38DC514B5}" sibTransId="{BD95D6F2-59B6-4134-875F-E75E9DDE6990}"/>
    <dgm:cxn modelId="{F4D042EF-3EBF-4231-8412-6D5E44CE1AE9}" type="presOf" srcId="{4B474DF7-AA79-47C9-BC4E-21C54A52D81C}" destId="{0574EE2C-F289-4D2A-A162-2A4BCDF20CAD}" srcOrd="0" destOrd="0" presId="urn:microsoft.com/office/officeart/2018/2/layout/IconVerticalSolidList"/>
    <dgm:cxn modelId="{A1783624-2979-47BD-92E4-C62A8DE4065B}" type="presParOf" srcId="{BEE50973-558E-496B-A672-A50E394B2FE7}" destId="{88E0212B-B9CA-4EEC-89D1-38EFA27B5259}" srcOrd="0" destOrd="0" presId="urn:microsoft.com/office/officeart/2018/2/layout/IconVerticalSolidList"/>
    <dgm:cxn modelId="{5D64BCF5-FC73-437A-BC9E-5ABE497B95B1}" type="presParOf" srcId="{88E0212B-B9CA-4EEC-89D1-38EFA27B5259}" destId="{EF1AA248-47CD-42BB-B6BA-1B5B3F35C0AA}" srcOrd="0" destOrd="0" presId="urn:microsoft.com/office/officeart/2018/2/layout/IconVerticalSolidList"/>
    <dgm:cxn modelId="{54CD0B22-6341-4734-B793-C519053DCE4E}" type="presParOf" srcId="{88E0212B-B9CA-4EEC-89D1-38EFA27B5259}" destId="{798438D8-579E-4485-BA2C-83BE03DC54DC}" srcOrd="1" destOrd="0" presId="urn:microsoft.com/office/officeart/2018/2/layout/IconVerticalSolidList"/>
    <dgm:cxn modelId="{4779C61A-D7B1-4983-AF65-6E4E2847593F}" type="presParOf" srcId="{88E0212B-B9CA-4EEC-89D1-38EFA27B5259}" destId="{CF3690F1-B92C-4E8A-B188-DB3CA9DBE9DF}" srcOrd="2" destOrd="0" presId="urn:microsoft.com/office/officeart/2018/2/layout/IconVerticalSolidList"/>
    <dgm:cxn modelId="{7EA2C24E-D519-45C0-973D-B1F3714BD6F4}" type="presParOf" srcId="{88E0212B-B9CA-4EEC-89D1-38EFA27B5259}" destId="{0574EE2C-F289-4D2A-A162-2A4BCDF20CAD}" srcOrd="3" destOrd="0" presId="urn:microsoft.com/office/officeart/2018/2/layout/IconVerticalSolidList"/>
    <dgm:cxn modelId="{4945E421-0B6F-4067-8D96-2DF61CDBFF5E}" type="presParOf" srcId="{BEE50973-558E-496B-A672-A50E394B2FE7}" destId="{3122CC4F-6DA9-43A6-9191-685DF1A8C484}" srcOrd="1" destOrd="0" presId="urn:microsoft.com/office/officeart/2018/2/layout/IconVerticalSolidList"/>
    <dgm:cxn modelId="{3AE1BCAB-BFEF-4C29-A788-4B215426C6CF}" type="presParOf" srcId="{BEE50973-558E-496B-A672-A50E394B2FE7}" destId="{017D5C10-2561-4B5D-8F11-F1FCDCD0E2BE}" srcOrd="2" destOrd="0" presId="urn:microsoft.com/office/officeart/2018/2/layout/IconVerticalSolidList"/>
    <dgm:cxn modelId="{AB5F9B42-5DF6-4B15-B341-CFBAA3314D17}" type="presParOf" srcId="{017D5C10-2561-4B5D-8F11-F1FCDCD0E2BE}" destId="{EF4CA0E4-FCD1-4792-9FF4-A96A981EE294}" srcOrd="0" destOrd="0" presId="urn:microsoft.com/office/officeart/2018/2/layout/IconVerticalSolidList"/>
    <dgm:cxn modelId="{9AE83363-1E35-4988-9C91-5335B79531C1}" type="presParOf" srcId="{017D5C10-2561-4B5D-8F11-F1FCDCD0E2BE}" destId="{A20EB999-198D-40C5-9F4B-FA96A7DA0256}" srcOrd="1" destOrd="0" presId="urn:microsoft.com/office/officeart/2018/2/layout/IconVerticalSolidList"/>
    <dgm:cxn modelId="{234ACEB4-3493-4598-8D31-C0B3E0DECF48}" type="presParOf" srcId="{017D5C10-2561-4B5D-8F11-F1FCDCD0E2BE}" destId="{913AEB7F-8F33-40F1-B09F-063967F8E306}" srcOrd="2" destOrd="0" presId="urn:microsoft.com/office/officeart/2018/2/layout/IconVerticalSolidList"/>
    <dgm:cxn modelId="{57A4F20A-9620-4540-ADCC-E036471B43F9}" type="presParOf" srcId="{017D5C10-2561-4B5D-8F11-F1FCDCD0E2BE}" destId="{11BCBDD9-A72B-40FF-B3C5-D910675119DB}" srcOrd="3" destOrd="0" presId="urn:microsoft.com/office/officeart/2018/2/layout/IconVerticalSolidList"/>
    <dgm:cxn modelId="{E9BDEE7F-AD59-4251-8694-7C41484B0131}" type="presParOf" srcId="{017D5C10-2561-4B5D-8F11-F1FCDCD0E2BE}" destId="{ABC252D8-0568-4EC6-A5BF-8C0A9ED3D2BC}" srcOrd="4" destOrd="0" presId="urn:microsoft.com/office/officeart/2018/2/layout/IconVerticalSolidList"/>
    <dgm:cxn modelId="{BA0C394A-E6A1-4B8D-8B69-C2D799F3B842}" type="presParOf" srcId="{BEE50973-558E-496B-A672-A50E394B2FE7}" destId="{FE4A4A5B-5C9F-4D57-8BF9-30F3BFCB365F}" srcOrd="3" destOrd="0" presId="urn:microsoft.com/office/officeart/2018/2/layout/IconVerticalSolidList"/>
    <dgm:cxn modelId="{9D076E44-F9B2-43D1-A6A3-B9159B4A060B}" type="presParOf" srcId="{BEE50973-558E-496B-A672-A50E394B2FE7}" destId="{9925F58F-53E1-4C5B-BB08-2FFA1F74D1A3}" srcOrd="4" destOrd="0" presId="urn:microsoft.com/office/officeart/2018/2/layout/IconVerticalSolidList"/>
    <dgm:cxn modelId="{326FBE69-8542-459D-B05E-3452AFABB2FB}" type="presParOf" srcId="{9925F58F-53E1-4C5B-BB08-2FFA1F74D1A3}" destId="{4C653295-51A6-4B29-B21F-3941E0018CEC}" srcOrd="0" destOrd="0" presId="urn:microsoft.com/office/officeart/2018/2/layout/IconVerticalSolidList"/>
    <dgm:cxn modelId="{79A43CC3-DA23-47C4-90BA-8395D1267D9E}" type="presParOf" srcId="{9925F58F-53E1-4C5B-BB08-2FFA1F74D1A3}" destId="{1073D79A-BB07-4840-A774-EFEC9FAB9BFD}" srcOrd="1" destOrd="0" presId="urn:microsoft.com/office/officeart/2018/2/layout/IconVerticalSolidList"/>
    <dgm:cxn modelId="{196A4AA7-A70B-4D7E-81FA-5B79CB9DA4EB}" type="presParOf" srcId="{9925F58F-53E1-4C5B-BB08-2FFA1F74D1A3}" destId="{F3BAE979-885C-4E7F-B39A-E3F51410A3F5}" srcOrd="2" destOrd="0" presId="urn:microsoft.com/office/officeart/2018/2/layout/IconVerticalSolidList"/>
    <dgm:cxn modelId="{312AC11D-12D8-42C3-96BD-9D4C1C06C689}" type="presParOf" srcId="{9925F58F-53E1-4C5B-BB08-2FFA1F74D1A3}" destId="{EE13245C-F249-46A9-91B4-36FE791A628C}" srcOrd="3" destOrd="0" presId="urn:microsoft.com/office/officeart/2018/2/layout/IconVerticalSolidList"/>
    <dgm:cxn modelId="{7A602B43-7A20-40F5-BD37-DA0266CCD54E}" type="presParOf" srcId="{9925F58F-53E1-4C5B-BB08-2FFA1F74D1A3}" destId="{BFB45B4D-871E-4792-822B-3E5BC6FFB96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F64E40-FAA9-48B8-893B-E7B0F49F8D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5A950D-1459-411D-BD3E-FE8F98060B42}">
      <dgm:prSet/>
      <dgm:spPr/>
      <dgm:t>
        <a:bodyPr/>
        <a:lstStyle/>
        <a:p>
          <a:pPr>
            <a:defRPr b="1"/>
          </a:pPr>
          <a:r>
            <a:rPr lang="en-US" b="0" i="0"/>
            <a:t>Communication</a:t>
          </a:r>
          <a:endParaRPr lang="en-US"/>
        </a:p>
      </dgm:t>
    </dgm:pt>
    <dgm:pt modelId="{26E515C3-512D-40E8-93AC-D0E9B6BB4B89}" type="parTrans" cxnId="{F5DF79EB-F56E-46E5-BAA2-60D727D001CC}">
      <dgm:prSet/>
      <dgm:spPr/>
      <dgm:t>
        <a:bodyPr/>
        <a:lstStyle/>
        <a:p>
          <a:endParaRPr lang="en-US"/>
        </a:p>
      </dgm:t>
    </dgm:pt>
    <dgm:pt modelId="{D637A7CA-E308-423B-958B-0C28ECD36103}" type="sibTrans" cxnId="{F5DF79EB-F56E-46E5-BAA2-60D727D001CC}">
      <dgm:prSet/>
      <dgm:spPr/>
      <dgm:t>
        <a:bodyPr/>
        <a:lstStyle/>
        <a:p>
          <a:endParaRPr lang="en-US"/>
        </a:p>
      </dgm:t>
    </dgm:pt>
    <dgm:pt modelId="{EFDAA13C-5525-43A3-95EF-7EA836FB785C}">
      <dgm:prSet/>
      <dgm:spPr/>
      <dgm:t>
        <a:bodyPr/>
        <a:lstStyle/>
        <a:p>
          <a:r>
            <a:rPr lang="en-US" b="0" i="0"/>
            <a:t>MS Teams</a:t>
          </a:r>
          <a:endParaRPr lang="en-US"/>
        </a:p>
      </dgm:t>
    </dgm:pt>
    <dgm:pt modelId="{20542A6B-EC6F-47A1-AA76-C81C4E1766DB}" type="parTrans" cxnId="{939E36A0-BC5C-452C-9A19-C7EB6F7C1DD3}">
      <dgm:prSet/>
      <dgm:spPr/>
      <dgm:t>
        <a:bodyPr/>
        <a:lstStyle/>
        <a:p>
          <a:endParaRPr lang="en-US"/>
        </a:p>
      </dgm:t>
    </dgm:pt>
    <dgm:pt modelId="{7875543D-2B4D-4913-BCE2-7DB348F44D21}" type="sibTrans" cxnId="{939E36A0-BC5C-452C-9A19-C7EB6F7C1DD3}">
      <dgm:prSet/>
      <dgm:spPr/>
      <dgm:t>
        <a:bodyPr/>
        <a:lstStyle/>
        <a:p>
          <a:endParaRPr lang="en-US"/>
        </a:p>
      </dgm:t>
    </dgm:pt>
    <dgm:pt modelId="{CF4C2779-0EB8-4C20-8009-D1BF4CDDFC09}">
      <dgm:prSet/>
      <dgm:spPr/>
      <dgm:t>
        <a:bodyPr/>
        <a:lstStyle/>
        <a:p>
          <a:r>
            <a:rPr lang="en-US" b="0" i="0" dirty="0"/>
            <a:t>Google Meet</a:t>
          </a:r>
        </a:p>
        <a:p>
          <a:r>
            <a:rPr lang="en-US" b="0" i="0" dirty="0"/>
            <a:t>WhatsApp</a:t>
          </a:r>
        </a:p>
        <a:p>
          <a:r>
            <a:rPr lang="en-US" b="0" i="0" dirty="0"/>
            <a:t>Messenger </a:t>
          </a:r>
          <a:endParaRPr lang="en-US" dirty="0"/>
        </a:p>
      </dgm:t>
    </dgm:pt>
    <dgm:pt modelId="{0EC015FC-1F03-4AAD-A18C-FFEA8F574A69}" type="parTrans" cxnId="{0A672F6F-9B08-4ACF-99EA-D5D2C2332538}">
      <dgm:prSet/>
      <dgm:spPr/>
      <dgm:t>
        <a:bodyPr/>
        <a:lstStyle/>
        <a:p>
          <a:endParaRPr lang="en-US"/>
        </a:p>
      </dgm:t>
    </dgm:pt>
    <dgm:pt modelId="{7CD15F36-2A90-4DD0-AAF6-C923D1EA35DF}" type="sibTrans" cxnId="{0A672F6F-9B08-4ACF-99EA-D5D2C2332538}">
      <dgm:prSet/>
      <dgm:spPr/>
      <dgm:t>
        <a:bodyPr/>
        <a:lstStyle/>
        <a:p>
          <a:endParaRPr lang="en-US"/>
        </a:p>
      </dgm:t>
    </dgm:pt>
    <dgm:pt modelId="{BCAAE36D-5279-4074-899B-E7278F49542A}">
      <dgm:prSet/>
      <dgm:spPr/>
      <dgm:t>
        <a:bodyPr/>
        <a:lstStyle/>
        <a:p>
          <a:pPr>
            <a:defRPr b="1"/>
          </a:pPr>
          <a:r>
            <a:rPr lang="en-US" b="0" i="0"/>
            <a:t>Documentation</a:t>
          </a:r>
          <a:endParaRPr lang="en-US"/>
        </a:p>
      </dgm:t>
    </dgm:pt>
    <dgm:pt modelId="{D42F496C-9F37-405A-8D6A-38695B6B4234}" type="parTrans" cxnId="{8C835693-2E2A-4512-85FA-48CBCCED6FA4}">
      <dgm:prSet/>
      <dgm:spPr/>
      <dgm:t>
        <a:bodyPr/>
        <a:lstStyle/>
        <a:p>
          <a:endParaRPr lang="en-US"/>
        </a:p>
      </dgm:t>
    </dgm:pt>
    <dgm:pt modelId="{4F73D400-F116-404E-ADA5-3F66AD2E371E}" type="sibTrans" cxnId="{8C835693-2E2A-4512-85FA-48CBCCED6FA4}">
      <dgm:prSet/>
      <dgm:spPr/>
      <dgm:t>
        <a:bodyPr/>
        <a:lstStyle/>
        <a:p>
          <a:endParaRPr lang="en-US"/>
        </a:p>
      </dgm:t>
    </dgm:pt>
    <dgm:pt modelId="{F22EAC7E-7385-4D4D-BF62-38DE51D57F79}">
      <dgm:prSet/>
      <dgm:spPr/>
      <dgm:t>
        <a:bodyPr/>
        <a:lstStyle/>
        <a:p>
          <a:r>
            <a:rPr lang="en-US" b="0" i="0"/>
            <a:t>MS Word</a:t>
          </a:r>
          <a:endParaRPr lang="en-US"/>
        </a:p>
      </dgm:t>
    </dgm:pt>
    <dgm:pt modelId="{664760C2-F6F7-4CD3-BB6F-7B3FC72CA553}" type="parTrans" cxnId="{0F126277-4C92-4596-9A8C-0AF3C7778CE1}">
      <dgm:prSet/>
      <dgm:spPr/>
      <dgm:t>
        <a:bodyPr/>
        <a:lstStyle/>
        <a:p>
          <a:endParaRPr lang="en-US"/>
        </a:p>
      </dgm:t>
    </dgm:pt>
    <dgm:pt modelId="{AF2A125D-9CA6-46BA-9E13-90281122C460}" type="sibTrans" cxnId="{0F126277-4C92-4596-9A8C-0AF3C7778CE1}">
      <dgm:prSet/>
      <dgm:spPr/>
      <dgm:t>
        <a:bodyPr/>
        <a:lstStyle/>
        <a:p>
          <a:endParaRPr lang="en-US"/>
        </a:p>
      </dgm:t>
    </dgm:pt>
    <dgm:pt modelId="{53D66B09-1EF3-4F1C-8C2C-DF2E73438CAE}">
      <dgm:prSet/>
      <dgm:spPr/>
      <dgm:t>
        <a:bodyPr/>
        <a:lstStyle/>
        <a:p>
          <a:r>
            <a:rPr lang="en-US" b="0" i="0"/>
            <a:t>Google Docs</a:t>
          </a:r>
          <a:endParaRPr lang="en-US"/>
        </a:p>
      </dgm:t>
    </dgm:pt>
    <dgm:pt modelId="{089BBD19-169C-4125-B7D0-F8263E9DFB53}" type="parTrans" cxnId="{1D9ACA13-350C-4FE6-B671-2521AE2ABECA}">
      <dgm:prSet/>
      <dgm:spPr/>
      <dgm:t>
        <a:bodyPr/>
        <a:lstStyle/>
        <a:p>
          <a:endParaRPr lang="en-US"/>
        </a:p>
      </dgm:t>
    </dgm:pt>
    <dgm:pt modelId="{C3F51FFB-6BFE-4C53-9F17-CC64EAE71128}" type="sibTrans" cxnId="{1D9ACA13-350C-4FE6-B671-2521AE2ABECA}">
      <dgm:prSet/>
      <dgm:spPr/>
      <dgm:t>
        <a:bodyPr/>
        <a:lstStyle/>
        <a:p>
          <a:endParaRPr lang="en-US"/>
        </a:p>
      </dgm:t>
    </dgm:pt>
    <dgm:pt modelId="{2BF22F3C-ADD8-4C34-8CCB-7DA30A626881}">
      <dgm:prSet/>
      <dgm:spPr/>
      <dgm:t>
        <a:bodyPr/>
        <a:lstStyle/>
        <a:p>
          <a:pPr>
            <a:defRPr b="1"/>
          </a:pPr>
          <a:r>
            <a:rPr lang="en-US" b="0" i="0"/>
            <a:t>Project Management</a:t>
          </a:r>
          <a:endParaRPr lang="en-US"/>
        </a:p>
      </dgm:t>
    </dgm:pt>
    <dgm:pt modelId="{CD5613BD-BEE8-4EB1-A311-518F77E3FFF7}" type="parTrans" cxnId="{0417E122-61FC-4FAD-BB0C-CB7A0C7E528B}">
      <dgm:prSet/>
      <dgm:spPr/>
      <dgm:t>
        <a:bodyPr/>
        <a:lstStyle/>
        <a:p>
          <a:endParaRPr lang="en-US"/>
        </a:p>
      </dgm:t>
    </dgm:pt>
    <dgm:pt modelId="{5E70320D-199B-4DBB-ABEC-3C89E15B9A63}" type="sibTrans" cxnId="{0417E122-61FC-4FAD-BB0C-CB7A0C7E528B}">
      <dgm:prSet/>
      <dgm:spPr/>
      <dgm:t>
        <a:bodyPr/>
        <a:lstStyle/>
        <a:p>
          <a:endParaRPr lang="en-US"/>
        </a:p>
      </dgm:t>
    </dgm:pt>
    <dgm:pt modelId="{D9D34415-6961-4B4E-A0FB-13888611996D}">
      <dgm:prSet/>
      <dgm:spPr/>
      <dgm:t>
        <a:bodyPr/>
        <a:lstStyle/>
        <a:p>
          <a:r>
            <a:rPr lang="en-US" b="0" i="0"/>
            <a:t>GitHub (Code management)</a:t>
          </a:r>
          <a:endParaRPr lang="en-US"/>
        </a:p>
      </dgm:t>
    </dgm:pt>
    <dgm:pt modelId="{BCCD9F3F-52BE-4C5F-B599-F7DF318D610B}" type="parTrans" cxnId="{0A8D4175-B31E-4098-9159-47362641C1C1}">
      <dgm:prSet/>
      <dgm:spPr/>
      <dgm:t>
        <a:bodyPr/>
        <a:lstStyle/>
        <a:p>
          <a:endParaRPr lang="en-US"/>
        </a:p>
      </dgm:t>
    </dgm:pt>
    <dgm:pt modelId="{920D56D0-0581-470B-980A-FDF8CAB3A2C3}" type="sibTrans" cxnId="{0A8D4175-B31E-4098-9159-47362641C1C1}">
      <dgm:prSet/>
      <dgm:spPr/>
      <dgm:t>
        <a:bodyPr/>
        <a:lstStyle/>
        <a:p>
          <a:endParaRPr lang="en-US"/>
        </a:p>
      </dgm:t>
    </dgm:pt>
    <dgm:pt modelId="{1A53E054-D4B7-429C-B49E-D60963A25C18}">
      <dgm:prSet/>
      <dgm:spPr/>
      <dgm:t>
        <a:bodyPr/>
        <a:lstStyle/>
        <a:p>
          <a:r>
            <a:rPr lang="en-US" b="0" i="0" dirty="0"/>
            <a:t>Trello </a:t>
          </a:r>
          <a:endParaRPr lang="en-US" dirty="0"/>
        </a:p>
      </dgm:t>
    </dgm:pt>
    <dgm:pt modelId="{B1476E10-4C21-45AD-9F80-9FAD857CD578}" type="parTrans" cxnId="{FE732DB7-4945-47DF-83E5-6AF2144920D0}">
      <dgm:prSet/>
      <dgm:spPr/>
      <dgm:t>
        <a:bodyPr/>
        <a:lstStyle/>
        <a:p>
          <a:endParaRPr lang="en-US"/>
        </a:p>
      </dgm:t>
    </dgm:pt>
    <dgm:pt modelId="{390E97E2-D194-440D-BCDC-DD3F1044CD6A}" type="sibTrans" cxnId="{FE732DB7-4945-47DF-83E5-6AF2144920D0}">
      <dgm:prSet/>
      <dgm:spPr/>
      <dgm:t>
        <a:bodyPr/>
        <a:lstStyle/>
        <a:p>
          <a:endParaRPr lang="en-US"/>
        </a:p>
      </dgm:t>
    </dgm:pt>
    <dgm:pt modelId="{743FA69D-BDCE-4D0D-AE6B-D69B949BDE98}" type="pres">
      <dgm:prSet presAssocID="{D6F64E40-FAA9-48B8-893B-E7B0F49F8D8E}" presName="root" presStyleCnt="0">
        <dgm:presLayoutVars>
          <dgm:dir/>
          <dgm:resizeHandles val="exact"/>
        </dgm:presLayoutVars>
      </dgm:prSet>
      <dgm:spPr/>
    </dgm:pt>
    <dgm:pt modelId="{8B062787-D20E-4905-A06C-46ADA0BF63E3}" type="pres">
      <dgm:prSet presAssocID="{F25A950D-1459-411D-BD3E-FE8F98060B42}" presName="compNode" presStyleCnt="0"/>
      <dgm:spPr/>
    </dgm:pt>
    <dgm:pt modelId="{E660ACDE-E551-4B21-8225-51ED7933D964}" type="pres">
      <dgm:prSet presAssocID="{F25A950D-1459-411D-BD3E-FE8F98060B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12BF6C2-0931-4879-9B68-C510377CF868}" type="pres">
      <dgm:prSet presAssocID="{F25A950D-1459-411D-BD3E-FE8F98060B42}" presName="iconSpace" presStyleCnt="0"/>
      <dgm:spPr/>
    </dgm:pt>
    <dgm:pt modelId="{7B3F73EB-C263-48CB-AC46-C80EAC80C394}" type="pres">
      <dgm:prSet presAssocID="{F25A950D-1459-411D-BD3E-FE8F98060B42}" presName="parTx" presStyleLbl="revTx" presStyleIdx="0" presStyleCnt="6">
        <dgm:presLayoutVars>
          <dgm:chMax val="0"/>
          <dgm:chPref val="0"/>
        </dgm:presLayoutVars>
      </dgm:prSet>
      <dgm:spPr/>
    </dgm:pt>
    <dgm:pt modelId="{1BE8BFA2-C985-43DB-9E20-3440BB4229B8}" type="pres">
      <dgm:prSet presAssocID="{F25A950D-1459-411D-BD3E-FE8F98060B42}" presName="txSpace" presStyleCnt="0"/>
      <dgm:spPr/>
    </dgm:pt>
    <dgm:pt modelId="{C48E3CD4-4B3C-431B-BEB6-D93AF7FC5A64}" type="pres">
      <dgm:prSet presAssocID="{F25A950D-1459-411D-BD3E-FE8F98060B42}" presName="desTx" presStyleLbl="revTx" presStyleIdx="1" presStyleCnt="6">
        <dgm:presLayoutVars/>
      </dgm:prSet>
      <dgm:spPr/>
    </dgm:pt>
    <dgm:pt modelId="{A964933A-91B5-4DDE-8429-7C55197E4B96}" type="pres">
      <dgm:prSet presAssocID="{D637A7CA-E308-423B-958B-0C28ECD36103}" presName="sibTrans" presStyleCnt="0"/>
      <dgm:spPr/>
    </dgm:pt>
    <dgm:pt modelId="{3DB999DF-45DC-4978-8E1B-A502E2548475}" type="pres">
      <dgm:prSet presAssocID="{BCAAE36D-5279-4074-899B-E7278F49542A}" presName="compNode" presStyleCnt="0"/>
      <dgm:spPr/>
    </dgm:pt>
    <dgm:pt modelId="{6AF8633A-B491-4001-AC2D-9385ED548DE6}" type="pres">
      <dgm:prSet presAssocID="{BCAAE36D-5279-4074-899B-E7278F4954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8EC3DE6-9C9E-47AA-9C4F-67F03E2FC2E8}" type="pres">
      <dgm:prSet presAssocID="{BCAAE36D-5279-4074-899B-E7278F49542A}" presName="iconSpace" presStyleCnt="0"/>
      <dgm:spPr/>
    </dgm:pt>
    <dgm:pt modelId="{9DD3CEA6-2D5D-489D-A799-4E61D99149E5}" type="pres">
      <dgm:prSet presAssocID="{BCAAE36D-5279-4074-899B-E7278F49542A}" presName="parTx" presStyleLbl="revTx" presStyleIdx="2" presStyleCnt="6">
        <dgm:presLayoutVars>
          <dgm:chMax val="0"/>
          <dgm:chPref val="0"/>
        </dgm:presLayoutVars>
      </dgm:prSet>
      <dgm:spPr/>
    </dgm:pt>
    <dgm:pt modelId="{9331B847-92C2-4146-9E14-9C119602CD2A}" type="pres">
      <dgm:prSet presAssocID="{BCAAE36D-5279-4074-899B-E7278F49542A}" presName="txSpace" presStyleCnt="0"/>
      <dgm:spPr/>
    </dgm:pt>
    <dgm:pt modelId="{93C0A462-098F-4EDF-8F6B-21099C040DB7}" type="pres">
      <dgm:prSet presAssocID="{BCAAE36D-5279-4074-899B-E7278F49542A}" presName="desTx" presStyleLbl="revTx" presStyleIdx="3" presStyleCnt="6">
        <dgm:presLayoutVars/>
      </dgm:prSet>
      <dgm:spPr/>
    </dgm:pt>
    <dgm:pt modelId="{C8B2BABC-B5B2-4A42-8B55-3838E35A6D79}" type="pres">
      <dgm:prSet presAssocID="{4F73D400-F116-404E-ADA5-3F66AD2E371E}" presName="sibTrans" presStyleCnt="0"/>
      <dgm:spPr/>
    </dgm:pt>
    <dgm:pt modelId="{C0B2459E-2092-4DD6-9826-F0E13F3509FC}" type="pres">
      <dgm:prSet presAssocID="{2BF22F3C-ADD8-4C34-8CCB-7DA30A626881}" presName="compNode" presStyleCnt="0"/>
      <dgm:spPr/>
    </dgm:pt>
    <dgm:pt modelId="{6C9B1CFC-921F-4462-AC37-8A5093FCA88C}" type="pres">
      <dgm:prSet presAssocID="{2BF22F3C-ADD8-4C34-8CCB-7DA30A6268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EEDEB5A-037B-44C9-846E-8146F6D83B4A}" type="pres">
      <dgm:prSet presAssocID="{2BF22F3C-ADD8-4C34-8CCB-7DA30A626881}" presName="iconSpace" presStyleCnt="0"/>
      <dgm:spPr/>
    </dgm:pt>
    <dgm:pt modelId="{B6F36C39-A910-44C5-8EFF-32417B9A09DF}" type="pres">
      <dgm:prSet presAssocID="{2BF22F3C-ADD8-4C34-8CCB-7DA30A626881}" presName="parTx" presStyleLbl="revTx" presStyleIdx="4" presStyleCnt="6">
        <dgm:presLayoutVars>
          <dgm:chMax val="0"/>
          <dgm:chPref val="0"/>
        </dgm:presLayoutVars>
      </dgm:prSet>
      <dgm:spPr/>
    </dgm:pt>
    <dgm:pt modelId="{CCAB8643-50B4-416C-9F3C-78DA3A7BF297}" type="pres">
      <dgm:prSet presAssocID="{2BF22F3C-ADD8-4C34-8CCB-7DA30A626881}" presName="txSpace" presStyleCnt="0"/>
      <dgm:spPr/>
    </dgm:pt>
    <dgm:pt modelId="{081891A9-FBFF-40F2-BC03-6EA96358225E}" type="pres">
      <dgm:prSet presAssocID="{2BF22F3C-ADD8-4C34-8CCB-7DA30A626881}" presName="desTx" presStyleLbl="revTx" presStyleIdx="5" presStyleCnt="6">
        <dgm:presLayoutVars/>
      </dgm:prSet>
      <dgm:spPr/>
    </dgm:pt>
  </dgm:ptLst>
  <dgm:cxnLst>
    <dgm:cxn modelId="{1D9ACA13-350C-4FE6-B671-2521AE2ABECA}" srcId="{BCAAE36D-5279-4074-899B-E7278F49542A}" destId="{53D66B09-1EF3-4F1C-8C2C-DF2E73438CAE}" srcOrd="1" destOrd="0" parTransId="{089BBD19-169C-4125-B7D0-F8263E9DFB53}" sibTransId="{C3F51FFB-6BFE-4C53-9F17-CC64EAE71128}"/>
    <dgm:cxn modelId="{0417E122-61FC-4FAD-BB0C-CB7A0C7E528B}" srcId="{D6F64E40-FAA9-48B8-893B-E7B0F49F8D8E}" destId="{2BF22F3C-ADD8-4C34-8CCB-7DA30A626881}" srcOrd="2" destOrd="0" parTransId="{CD5613BD-BEE8-4EB1-A311-518F77E3FFF7}" sibTransId="{5E70320D-199B-4DBB-ABEC-3C89E15B9A63}"/>
    <dgm:cxn modelId="{BC13072F-A95A-4CA9-8AE7-976021F2D95C}" type="presOf" srcId="{D6F64E40-FAA9-48B8-893B-E7B0F49F8D8E}" destId="{743FA69D-BDCE-4D0D-AE6B-D69B949BDE98}" srcOrd="0" destOrd="0" presId="urn:microsoft.com/office/officeart/2018/5/layout/CenteredIconLabelDescriptionList"/>
    <dgm:cxn modelId="{3966EF3C-AD40-4905-81CB-6C4B83C22B97}" type="presOf" srcId="{2BF22F3C-ADD8-4C34-8CCB-7DA30A626881}" destId="{B6F36C39-A910-44C5-8EFF-32417B9A09DF}" srcOrd="0" destOrd="0" presId="urn:microsoft.com/office/officeart/2018/5/layout/CenteredIconLabelDescriptionList"/>
    <dgm:cxn modelId="{EE2D835D-CAEF-4385-A65E-A5BFF4B7DA90}" type="presOf" srcId="{F25A950D-1459-411D-BD3E-FE8F98060B42}" destId="{7B3F73EB-C263-48CB-AC46-C80EAC80C394}" srcOrd="0" destOrd="0" presId="urn:microsoft.com/office/officeart/2018/5/layout/CenteredIconLabelDescriptionList"/>
    <dgm:cxn modelId="{9D57F85E-3642-4461-9286-A2879773358E}" type="presOf" srcId="{1A53E054-D4B7-429C-B49E-D60963A25C18}" destId="{081891A9-FBFF-40F2-BC03-6EA96358225E}" srcOrd="0" destOrd="1" presId="urn:microsoft.com/office/officeart/2018/5/layout/CenteredIconLabelDescriptionList"/>
    <dgm:cxn modelId="{0A672F6F-9B08-4ACF-99EA-D5D2C2332538}" srcId="{F25A950D-1459-411D-BD3E-FE8F98060B42}" destId="{CF4C2779-0EB8-4C20-8009-D1BF4CDDFC09}" srcOrd="1" destOrd="0" parTransId="{0EC015FC-1F03-4AAD-A18C-FFEA8F574A69}" sibTransId="{7CD15F36-2A90-4DD0-AAF6-C923D1EA35DF}"/>
    <dgm:cxn modelId="{0A8D4175-B31E-4098-9159-47362641C1C1}" srcId="{2BF22F3C-ADD8-4C34-8CCB-7DA30A626881}" destId="{D9D34415-6961-4B4E-A0FB-13888611996D}" srcOrd="0" destOrd="0" parTransId="{BCCD9F3F-52BE-4C5F-B599-F7DF318D610B}" sibTransId="{920D56D0-0581-470B-980A-FDF8CAB3A2C3}"/>
    <dgm:cxn modelId="{0F126277-4C92-4596-9A8C-0AF3C7778CE1}" srcId="{BCAAE36D-5279-4074-899B-E7278F49542A}" destId="{F22EAC7E-7385-4D4D-BF62-38DE51D57F79}" srcOrd="0" destOrd="0" parTransId="{664760C2-F6F7-4CD3-BB6F-7B3FC72CA553}" sibTransId="{AF2A125D-9CA6-46BA-9E13-90281122C460}"/>
    <dgm:cxn modelId="{44843D7D-E8E6-42C2-BD10-367EF429940E}" type="presOf" srcId="{53D66B09-1EF3-4F1C-8C2C-DF2E73438CAE}" destId="{93C0A462-098F-4EDF-8F6B-21099C040DB7}" srcOrd="0" destOrd="1" presId="urn:microsoft.com/office/officeart/2018/5/layout/CenteredIconLabelDescriptionList"/>
    <dgm:cxn modelId="{67529C8C-C952-42DA-9E50-66C122C0BBB1}" type="presOf" srcId="{D9D34415-6961-4B4E-A0FB-13888611996D}" destId="{081891A9-FBFF-40F2-BC03-6EA96358225E}" srcOrd="0" destOrd="0" presId="urn:microsoft.com/office/officeart/2018/5/layout/CenteredIconLabelDescriptionList"/>
    <dgm:cxn modelId="{8C835693-2E2A-4512-85FA-48CBCCED6FA4}" srcId="{D6F64E40-FAA9-48B8-893B-E7B0F49F8D8E}" destId="{BCAAE36D-5279-4074-899B-E7278F49542A}" srcOrd="1" destOrd="0" parTransId="{D42F496C-9F37-405A-8D6A-38695B6B4234}" sibTransId="{4F73D400-F116-404E-ADA5-3F66AD2E371E}"/>
    <dgm:cxn modelId="{939E36A0-BC5C-452C-9A19-C7EB6F7C1DD3}" srcId="{F25A950D-1459-411D-BD3E-FE8F98060B42}" destId="{EFDAA13C-5525-43A3-95EF-7EA836FB785C}" srcOrd="0" destOrd="0" parTransId="{20542A6B-EC6F-47A1-AA76-C81C4E1766DB}" sibTransId="{7875543D-2B4D-4913-BCE2-7DB348F44D21}"/>
    <dgm:cxn modelId="{B1536BAA-3C00-4045-A8CD-87789C6E2814}" type="presOf" srcId="{EFDAA13C-5525-43A3-95EF-7EA836FB785C}" destId="{C48E3CD4-4B3C-431B-BEB6-D93AF7FC5A64}" srcOrd="0" destOrd="0" presId="urn:microsoft.com/office/officeart/2018/5/layout/CenteredIconLabelDescriptionList"/>
    <dgm:cxn modelId="{FE732DB7-4945-47DF-83E5-6AF2144920D0}" srcId="{2BF22F3C-ADD8-4C34-8CCB-7DA30A626881}" destId="{1A53E054-D4B7-429C-B49E-D60963A25C18}" srcOrd="1" destOrd="0" parTransId="{B1476E10-4C21-45AD-9F80-9FAD857CD578}" sibTransId="{390E97E2-D194-440D-BCDC-DD3F1044CD6A}"/>
    <dgm:cxn modelId="{A297AEBD-C9FB-4129-A8A6-0099251AB99C}" type="presOf" srcId="{F22EAC7E-7385-4D4D-BF62-38DE51D57F79}" destId="{93C0A462-098F-4EDF-8F6B-21099C040DB7}" srcOrd="0" destOrd="0" presId="urn:microsoft.com/office/officeart/2018/5/layout/CenteredIconLabelDescriptionList"/>
    <dgm:cxn modelId="{2D4A17CB-6AE1-4527-98F4-42DFFF13B039}" type="presOf" srcId="{BCAAE36D-5279-4074-899B-E7278F49542A}" destId="{9DD3CEA6-2D5D-489D-A799-4E61D99149E5}" srcOrd="0" destOrd="0" presId="urn:microsoft.com/office/officeart/2018/5/layout/CenteredIconLabelDescriptionList"/>
    <dgm:cxn modelId="{143A44D4-36A1-4A8E-95A6-ABA869C8D024}" type="presOf" srcId="{CF4C2779-0EB8-4C20-8009-D1BF4CDDFC09}" destId="{C48E3CD4-4B3C-431B-BEB6-D93AF7FC5A64}" srcOrd="0" destOrd="1" presId="urn:microsoft.com/office/officeart/2018/5/layout/CenteredIconLabelDescriptionList"/>
    <dgm:cxn modelId="{F5DF79EB-F56E-46E5-BAA2-60D727D001CC}" srcId="{D6F64E40-FAA9-48B8-893B-E7B0F49F8D8E}" destId="{F25A950D-1459-411D-BD3E-FE8F98060B42}" srcOrd="0" destOrd="0" parTransId="{26E515C3-512D-40E8-93AC-D0E9B6BB4B89}" sibTransId="{D637A7CA-E308-423B-958B-0C28ECD36103}"/>
    <dgm:cxn modelId="{3B2F3F29-744A-48FE-8937-37E11545F2FC}" type="presParOf" srcId="{743FA69D-BDCE-4D0D-AE6B-D69B949BDE98}" destId="{8B062787-D20E-4905-A06C-46ADA0BF63E3}" srcOrd="0" destOrd="0" presId="urn:microsoft.com/office/officeart/2018/5/layout/CenteredIconLabelDescriptionList"/>
    <dgm:cxn modelId="{29EE152C-37DD-4913-9383-90C87ACB4223}" type="presParOf" srcId="{8B062787-D20E-4905-A06C-46ADA0BF63E3}" destId="{E660ACDE-E551-4B21-8225-51ED7933D964}" srcOrd="0" destOrd="0" presId="urn:microsoft.com/office/officeart/2018/5/layout/CenteredIconLabelDescriptionList"/>
    <dgm:cxn modelId="{251E6FE6-2C66-405E-B8A2-AFB2BEEE9F47}" type="presParOf" srcId="{8B062787-D20E-4905-A06C-46ADA0BF63E3}" destId="{C12BF6C2-0931-4879-9B68-C510377CF868}" srcOrd="1" destOrd="0" presId="urn:microsoft.com/office/officeart/2018/5/layout/CenteredIconLabelDescriptionList"/>
    <dgm:cxn modelId="{DE850B8B-A8E7-4821-9931-8C30821B1969}" type="presParOf" srcId="{8B062787-D20E-4905-A06C-46ADA0BF63E3}" destId="{7B3F73EB-C263-48CB-AC46-C80EAC80C394}" srcOrd="2" destOrd="0" presId="urn:microsoft.com/office/officeart/2018/5/layout/CenteredIconLabelDescriptionList"/>
    <dgm:cxn modelId="{3DBF5F0A-F789-417C-B0EF-3C456C6D4561}" type="presParOf" srcId="{8B062787-D20E-4905-A06C-46ADA0BF63E3}" destId="{1BE8BFA2-C985-43DB-9E20-3440BB4229B8}" srcOrd="3" destOrd="0" presId="urn:microsoft.com/office/officeart/2018/5/layout/CenteredIconLabelDescriptionList"/>
    <dgm:cxn modelId="{FAAFD5C4-9EC6-42EE-AC33-562E3053A91B}" type="presParOf" srcId="{8B062787-D20E-4905-A06C-46ADA0BF63E3}" destId="{C48E3CD4-4B3C-431B-BEB6-D93AF7FC5A64}" srcOrd="4" destOrd="0" presId="urn:microsoft.com/office/officeart/2018/5/layout/CenteredIconLabelDescriptionList"/>
    <dgm:cxn modelId="{7A39509F-163F-407E-8308-0AFDC21ED573}" type="presParOf" srcId="{743FA69D-BDCE-4D0D-AE6B-D69B949BDE98}" destId="{A964933A-91B5-4DDE-8429-7C55197E4B96}" srcOrd="1" destOrd="0" presId="urn:microsoft.com/office/officeart/2018/5/layout/CenteredIconLabelDescriptionList"/>
    <dgm:cxn modelId="{071C5398-EBC5-4EEF-8060-934F4ED0B08F}" type="presParOf" srcId="{743FA69D-BDCE-4D0D-AE6B-D69B949BDE98}" destId="{3DB999DF-45DC-4978-8E1B-A502E2548475}" srcOrd="2" destOrd="0" presId="urn:microsoft.com/office/officeart/2018/5/layout/CenteredIconLabelDescriptionList"/>
    <dgm:cxn modelId="{225E0684-EBF3-48FD-B799-AEBD9C263AE4}" type="presParOf" srcId="{3DB999DF-45DC-4978-8E1B-A502E2548475}" destId="{6AF8633A-B491-4001-AC2D-9385ED548DE6}" srcOrd="0" destOrd="0" presId="urn:microsoft.com/office/officeart/2018/5/layout/CenteredIconLabelDescriptionList"/>
    <dgm:cxn modelId="{2D29E32D-8D71-4B0E-827F-79FB71C8E724}" type="presParOf" srcId="{3DB999DF-45DC-4978-8E1B-A502E2548475}" destId="{88EC3DE6-9C9E-47AA-9C4F-67F03E2FC2E8}" srcOrd="1" destOrd="0" presId="urn:microsoft.com/office/officeart/2018/5/layout/CenteredIconLabelDescriptionList"/>
    <dgm:cxn modelId="{E9FA9ABF-74B7-4C87-9D02-EA05AE779614}" type="presParOf" srcId="{3DB999DF-45DC-4978-8E1B-A502E2548475}" destId="{9DD3CEA6-2D5D-489D-A799-4E61D99149E5}" srcOrd="2" destOrd="0" presId="urn:microsoft.com/office/officeart/2018/5/layout/CenteredIconLabelDescriptionList"/>
    <dgm:cxn modelId="{4DB11DA6-B127-4BE6-B9D4-F9A0B27FDAD2}" type="presParOf" srcId="{3DB999DF-45DC-4978-8E1B-A502E2548475}" destId="{9331B847-92C2-4146-9E14-9C119602CD2A}" srcOrd="3" destOrd="0" presId="urn:microsoft.com/office/officeart/2018/5/layout/CenteredIconLabelDescriptionList"/>
    <dgm:cxn modelId="{54FDDCAB-7BB7-4179-8F2B-C7D6A008FD00}" type="presParOf" srcId="{3DB999DF-45DC-4978-8E1B-A502E2548475}" destId="{93C0A462-098F-4EDF-8F6B-21099C040DB7}" srcOrd="4" destOrd="0" presId="urn:microsoft.com/office/officeart/2018/5/layout/CenteredIconLabelDescriptionList"/>
    <dgm:cxn modelId="{72FF7899-1E36-49B1-AC05-ACEE8AA86622}" type="presParOf" srcId="{743FA69D-BDCE-4D0D-AE6B-D69B949BDE98}" destId="{C8B2BABC-B5B2-4A42-8B55-3838E35A6D79}" srcOrd="3" destOrd="0" presId="urn:microsoft.com/office/officeart/2018/5/layout/CenteredIconLabelDescriptionList"/>
    <dgm:cxn modelId="{6DD37237-F3BB-4806-A9F4-1400CC6B789D}" type="presParOf" srcId="{743FA69D-BDCE-4D0D-AE6B-D69B949BDE98}" destId="{C0B2459E-2092-4DD6-9826-F0E13F3509FC}" srcOrd="4" destOrd="0" presId="urn:microsoft.com/office/officeart/2018/5/layout/CenteredIconLabelDescriptionList"/>
    <dgm:cxn modelId="{A6E7562B-8294-4897-9AAE-40814DC9648B}" type="presParOf" srcId="{C0B2459E-2092-4DD6-9826-F0E13F3509FC}" destId="{6C9B1CFC-921F-4462-AC37-8A5093FCA88C}" srcOrd="0" destOrd="0" presId="urn:microsoft.com/office/officeart/2018/5/layout/CenteredIconLabelDescriptionList"/>
    <dgm:cxn modelId="{CAD6E45F-822F-4295-975D-31766425AF77}" type="presParOf" srcId="{C0B2459E-2092-4DD6-9826-F0E13F3509FC}" destId="{4EEDEB5A-037B-44C9-846E-8146F6D83B4A}" srcOrd="1" destOrd="0" presId="urn:microsoft.com/office/officeart/2018/5/layout/CenteredIconLabelDescriptionList"/>
    <dgm:cxn modelId="{CFEE3DB7-430E-4096-A641-F387A563DC35}" type="presParOf" srcId="{C0B2459E-2092-4DD6-9826-F0E13F3509FC}" destId="{B6F36C39-A910-44C5-8EFF-32417B9A09DF}" srcOrd="2" destOrd="0" presId="urn:microsoft.com/office/officeart/2018/5/layout/CenteredIconLabelDescriptionList"/>
    <dgm:cxn modelId="{20A3995C-59BB-4A92-8E55-711AE0A20A2D}" type="presParOf" srcId="{C0B2459E-2092-4DD6-9826-F0E13F3509FC}" destId="{CCAB8643-50B4-416C-9F3C-78DA3A7BF297}" srcOrd="3" destOrd="0" presId="urn:microsoft.com/office/officeart/2018/5/layout/CenteredIconLabelDescriptionList"/>
    <dgm:cxn modelId="{7F8E7BFE-A18C-44F5-86A0-46E35F48492C}" type="presParOf" srcId="{C0B2459E-2092-4DD6-9826-F0E13F3509FC}" destId="{081891A9-FBFF-40F2-BC03-6EA96358225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675B24-8CCD-44A8-AAC1-AC3C196FAD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B8751C-848B-4BFC-AAAA-7F18B1E623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HTML5, CSS3, JavaScript, J Query</a:t>
          </a:r>
        </a:p>
      </dgm:t>
    </dgm:pt>
    <dgm:pt modelId="{DA3E07A3-3B88-48E4-BA34-E3B9E8F1FF97}" type="parTrans" cxnId="{BD4971BD-ABA6-40F4-8860-37732095FF12}">
      <dgm:prSet/>
      <dgm:spPr/>
      <dgm:t>
        <a:bodyPr/>
        <a:lstStyle/>
        <a:p>
          <a:endParaRPr lang="en-US"/>
        </a:p>
      </dgm:t>
    </dgm:pt>
    <dgm:pt modelId="{631815FB-6A62-4B1C-9D19-85D3B171A4E3}" type="sibTrans" cxnId="{BD4971BD-ABA6-40F4-8860-37732095FF12}">
      <dgm:prSet/>
      <dgm:spPr/>
      <dgm:t>
        <a:bodyPr/>
        <a:lstStyle/>
        <a:p>
          <a:endParaRPr lang="en-US"/>
        </a:p>
      </dgm:t>
    </dgm:pt>
    <dgm:pt modelId="{A69C48C0-B619-4A84-8CF3-225D282ADA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MySQL, PHP, PhpMyAdmin, Laravel </a:t>
          </a:r>
        </a:p>
      </dgm:t>
    </dgm:pt>
    <dgm:pt modelId="{EBDEEB11-9E41-49D2-9C3A-5D6DCB6B740F}" type="parTrans" cxnId="{0E443E77-282B-4A7E-8940-D21CEBCD4852}">
      <dgm:prSet/>
      <dgm:spPr/>
      <dgm:t>
        <a:bodyPr/>
        <a:lstStyle/>
        <a:p>
          <a:endParaRPr lang="en-US"/>
        </a:p>
      </dgm:t>
    </dgm:pt>
    <dgm:pt modelId="{5DDE9287-A1FD-4A6F-8F4E-28709E3BFD34}" type="sibTrans" cxnId="{0E443E77-282B-4A7E-8940-D21CEBCD4852}">
      <dgm:prSet/>
      <dgm:spPr/>
      <dgm:t>
        <a:bodyPr/>
        <a:lstStyle/>
        <a:p>
          <a:endParaRPr lang="en-US"/>
        </a:p>
      </dgm:t>
    </dgm:pt>
    <dgm:pt modelId="{38FF4069-FF9B-4ED3-8A04-7CDA67BC01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Moodle LMS, MD5</a:t>
          </a:r>
        </a:p>
      </dgm:t>
    </dgm:pt>
    <dgm:pt modelId="{E0B9CB62-AE42-4F19-974C-063B45B44812}" type="parTrans" cxnId="{3F3ED75C-6E33-4E3A-9F60-FC81900F454D}">
      <dgm:prSet/>
      <dgm:spPr/>
      <dgm:t>
        <a:bodyPr/>
        <a:lstStyle/>
        <a:p>
          <a:endParaRPr lang="en-US"/>
        </a:p>
      </dgm:t>
    </dgm:pt>
    <dgm:pt modelId="{896C70A2-7271-4A94-84A6-5E46ED85DFBB}" type="sibTrans" cxnId="{3F3ED75C-6E33-4E3A-9F60-FC81900F454D}">
      <dgm:prSet/>
      <dgm:spPr/>
      <dgm:t>
        <a:bodyPr/>
        <a:lstStyle/>
        <a:p>
          <a:endParaRPr lang="en-US"/>
        </a:p>
      </dgm:t>
    </dgm:pt>
    <dgm:pt modelId="{67B309C6-6D12-434D-9BD9-F04D4DF03DBD}" type="pres">
      <dgm:prSet presAssocID="{93675B24-8CCD-44A8-AAC1-AC3C196FAD0A}" presName="root" presStyleCnt="0">
        <dgm:presLayoutVars>
          <dgm:dir/>
          <dgm:resizeHandles val="exact"/>
        </dgm:presLayoutVars>
      </dgm:prSet>
      <dgm:spPr/>
    </dgm:pt>
    <dgm:pt modelId="{5A39B6F2-511E-43B6-AEB2-7978AE988CC6}" type="pres">
      <dgm:prSet presAssocID="{D2B8751C-848B-4BFC-AAAA-7F18B1E62308}" presName="compNode" presStyleCnt="0"/>
      <dgm:spPr/>
    </dgm:pt>
    <dgm:pt modelId="{EA72E004-9278-4D7D-AFDB-CF5BA6002AE2}" type="pres">
      <dgm:prSet presAssocID="{D2B8751C-848B-4BFC-AAAA-7F18B1E623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5BC4AF7-D282-4645-90D6-FA9CD02872E1}" type="pres">
      <dgm:prSet presAssocID="{D2B8751C-848B-4BFC-AAAA-7F18B1E62308}" presName="spaceRect" presStyleCnt="0"/>
      <dgm:spPr/>
    </dgm:pt>
    <dgm:pt modelId="{E0F6725C-18FE-422A-94A4-3188A382EC43}" type="pres">
      <dgm:prSet presAssocID="{D2B8751C-848B-4BFC-AAAA-7F18B1E62308}" presName="textRect" presStyleLbl="revTx" presStyleIdx="0" presStyleCnt="3">
        <dgm:presLayoutVars>
          <dgm:chMax val="1"/>
          <dgm:chPref val="1"/>
        </dgm:presLayoutVars>
      </dgm:prSet>
      <dgm:spPr/>
    </dgm:pt>
    <dgm:pt modelId="{748D3F6D-8BE5-44A4-AC74-A0807775FDD9}" type="pres">
      <dgm:prSet presAssocID="{631815FB-6A62-4B1C-9D19-85D3B171A4E3}" presName="sibTrans" presStyleCnt="0"/>
      <dgm:spPr/>
    </dgm:pt>
    <dgm:pt modelId="{70DE97B7-6B7D-42E2-8BAD-AB87C34D6D32}" type="pres">
      <dgm:prSet presAssocID="{A69C48C0-B619-4A84-8CF3-225D282ADAE1}" presName="compNode" presStyleCnt="0"/>
      <dgm:spPr/>
    </dgm:pt>
    <dgm:pt modelId="{9D7A046E-9B8A-42E5-8542-75295DAD1367}" type="pres">
      <dgm:prSet presAssocID="{A69C48C0-B619-4A84-8CF3-225D282ADA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227819-4D15-4971-8456-23A741CDCEF0}" type="pres">
      <dgm:prSet presAssocID="{A69C48C0-B619-4A84-8CF3-225D282ADAE1}" presName="spaceRect" presStyleCnt="0"/>
      <dgm:spPr/>
    </dgm:pt>
    <dgm:pt modelId="{A07A20CE-C084-4DAB-8E8B-F5D5D49FE86D}" type="pres">
      <dgm:prSet presAssocID="{A69C48C0-B619-4A84-8CF3-225D282ADAE1}" presName="textRect" presStyleLbl="revTx" presStyleIdx="1" presStyleCnt="3">
        <dgm:presLayoutVars>
          <dgm:chMax val="1"/>
          <dgm:chPref val="1"/>
        </dgm:presLayoutVars>
      </dgm:prSet>
      <dgm:spPr/>
    </dgm:pt>
    <dgm:pt modelId="{7786124C-DFFE-4436-A9A7-FD77212E7516}" type="pres">
      <dgm:prSet presAssocID="{5DDE9287-A1FD-4A6F-8F4E-28709E3BFD34}" presName="sibTrans" presStyleCnt="0"/>
      <dgm:spPr/>
    </dgm:pt>
    <dgm:pt modelId="{4805D63D-D78E-4C04-8641-1417E90EBEA2}" type="pres">
      <dgm:prSet presAssocID="{38FF4069-FF9B-4ED3-8A04-7CDA67BC01F0}" presName="compNode" presStyleCnt="0"/>
      <dgm:spPr/>
    </dgm:pt>
    <dgm:pt modelId="{631ECC1E-6701-45B8-8703-7FF592E1D1CE}" type="pres">
      <dgm:prSet presAssocID="{38FF4069-FF9B-4ED3-8A04-7CDA67BC01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B93EDB07-2E10-4307-88F0-D91A16A0ACD0}" type="pres">
      <dgm:prSet presAssocID="{38FF4069-FF9B-4ED3-8A04-7CDA67BC01F0}" presName="spaceRect" presStyleCnt="0"/>
      <dgm:spPr/>
    </dgm:pt>
    <dgm:pt modelId="{3586E996-2F88-4E4B-A4B2-D70E4AF33161}" type="pres">
      <dgm:prSet presAssocID="{38FF4069-FF9B-4ED3-8A04-7CDA67BC01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914813-53DF-4926-843C-EE51937FF14B}" type="presOf" srcId="{A69C48C0-B619-4A84-8CF3-225D282ADAE1}" destId="{A07A20CE-C084-4DAB-8E8B-F5D5D49FE86D}" srcOrd="0" destOrd="0" presId="urn:microsoft.com/office/officeart/2018/2/layout/IconLabelList"/>
    <dgm:cxn modelId="{3F3ED75C-6E33-4E3A-9F60-FC81900F454D}" srcId="{93675B24-8CCD-44A8-AAC1-AC3C196FAD0A}" destId="{38FF4069-FF9B-4ED3-8A04-7CDA67BC01F0}" srcOrd="2" destOrd="0" parTransId="{E0B9CB62-AE42-4F19-974C-063B45B44812}" sibTransId="{896C70A2-7271-4A94-84A6-5E46ED85DFBB}"/>
    <dgm:cxn modelId="{84A3D444-B67F-4E05-9132-45FEE3E89D8B}" type="presOf" srcId="{38FF4069-FF9B-4ED3-8A04-7CDA67BC01F0}" destId="{3586E996-2F88-4E4B-A4B2-D70E4AF33161}" srcOrd="0" destOrd="0" presId="urn:microsoft.com/office/officeart/2018/2/layout/IconLabelList"/>
    <dgm:cxn modelId="{E666A469-FF93-4F6C-A9EF-5E7152B8261B}" type="presOf" srcId="{93675B24-8CCD-44A8-AAC1-AC3C196FAD0A}" destId="{67B309C6-6D12-434D-9BD9-F04D4DF03DBD}" srcOrd="0" destOrd="0" presId="urn:microsoft.com/office/officeart/2018/2/layout/IconLabelList"/>
    <dgm:cxn modelId="{0E443E77-282B-4A7E-8940-D21CEBCD4852}" srcId="{93675B24-8CCD-44A8-AAC1-AC3C196FAD0A}" destId="{A69C48C0-B619-4A84-8CF3-225D282ADAE1}" srcOrd="1" destOrd="0" parTransId="{EBDEEB11-9E41-49D2-9C3A-5D6DCB6B740F}" sibTransId="{5DDE9287-A1FD-4A6F-8F4E-28709E3BFD34}"/>
    <dgm:cxn modelId="{0E1FE07B-4D21-42FC-8455-D031FDCEFEA9}" type="presOf" srcId="{D2B8751C-848B-4BFC-AAAA-7F18B1E62308}" destId="{E0F6725C-18FE-422A-94A4-3188A382EC43}" srcOrd="0" destOrd="0" presId="urn:microsoft.com/office/officeart/2018/2/layout/IconLabelList"/>
    <dgm:cxn modelId="{BD4971BD-ABA6-40F4-8860-37732095FF12}" srcId="{93675B24-8CCD-44A8-AAC1-AC3C196FAD0A}" destId="{D2B8751C-848B-4BFC-AAAA-7F18B1E62308}" srcOrd="0" destOrd="0" parTransId="{DA3E07A3-3B88-48E4-BA34-E3B9E8F1FF97}" sibTransId="{631815FB-6A62-4B1C-9D19-85D3B171A4E3}"/>
    <dgm:cxn modelId="{CDFC72E6-2F1D-4F21-8F8D-8AC4542F401C}" type="presParOf" srcId="{67B309C6-6D12-434D-9BD9-F04D4DF03DBD}" destId="{5A39B6F2-511E-43B6-AEB2-7978AE988CC6}" srcOrd="0" destOrd="0" presId="urn:microsoft.com/office/officeart/2018/2/layout/IconLabelList"/>
    <dgm:cxn modelId="{5960AF1D-B1BE-45FD-B6D5-7B6A20B9C29F}" type="presParOf" srcId="{5A39B6F2-511E-43B6-AEB2-7978AE988CC6}" destId="{EA72E004-9278-4D7D-AFDB-CF5BA6002AE2}" srcOrd="0" destOrd="0" presId="urn:microsoft.com/office/officeart/2018/2/layout/IconLabelList"/>
    <dgm:cxn modelId="{1F7FEB5D-AA9C-4863-AF7A-8EC862FC088D}" type="presParOf" srcId="{5A39B6F2-511E-43B6-AEB2-7978AE988CC6}" destId="{C5BC4AF7-D282-4645-90D6-FA9CD02872E1}" srcOrd="1" destOrd="0" presId="urn:microsoft.com/office/officeart/2018/2/layout/IconLabelList"/>
    <dgm:cxn modelId="{739E3550-9A8D-47F2-AB1C-A95307571910}" type="presParOf" srcId="{5A39B6F2-511E-43B6-AEB2-7978AE988CC6}" destId="{E0F6725C-18FE-422A-94A4-3188A382EC43}" srcOrd="2" destOrd="0" presId="urn:microsoft.com/office/officeart/2018/2/layout/IconLabelList"/>
    <dgm:cxn modelId="{5A163A5F-5F34-4ECC-AEB1-BCF945D62A6D}" type="presParOf" srcId="{67B309C6-6D12-434D-9BD9-F04D4DF03DBD}" destId="{748D3F6D-8BE5-44A4-AC74-A0807775FDD9}" srcOrd="1" destOrd="0" presId="urn:microsoft.com/office/officeart/2018/2/layout/IconLabelList"/>
    <dgm:cxn modelId="{E85DC3CC-1C50-4015-BC71-179EBA016B8C}" type="presParOf" srcId="{67B309C6-6D12-434D-9BD9-F04D4DF03DBD}" destId="{70DE97B7-6B7D-42E2-8BAD-AB87C34D6D32}" srcOrd="2" destOrd="0" presId="urn:microsoft.com/office/officeart/2018/2/layout/IconLabelList"/>
    <dgm:cxn modelId="{6BFA6B2C-8993-4768-AF12-434AFADD7CD2}" type="presParOf" srcId="{70DE97B7-6B7D-42E2-8BAD-AB87C34D6D32}" destId="{9D7A046E-9B8A-42E5-8542-75295DAD1367}" srcOrd="0" destOrd="0" presId="urn:microsoft.com/office/officeart/2018/2/layout/IconLabelList"/>
    <dgm:cxn modelId="{DB52A269-4205-4228-8ACF-70420DF81AA2}" type="presParOf" srcId="{70DE97B7-6B7D-42E2-8BAD-AB87C34D6D32}" destId="{E7227819-4D15-4971-8456-23A741CDCEF0}" srcOrd="1" destOrd="0" presId="urn:microsoft.com/office/officeart/2018/2/layout/IconLabelList"/>
    <dgm:cxn modelId="{71E3B3E2-E359-4C48-AA11-E1B579296813}" type="presParOf" srcId="{70DE97B7-6B7D-42E2-8BAD-AB87C34D6D32}" destId="{A07A20CE-C084-4DAB-8E8B-F5D5D49FE86D}" srcOrd="2" destOrd="0" presId="urn:microsoft.com/office/officeart/2018/2/layout/IconLabelList"/>
    <dgm:cxn modelId="{2796ADE8-99E0-4E7D-9A21-8C6DCDACF4AE}" type="presParOf" srcId="{67B309C6-6D12-434D-9BD9-F04D4DF03DBD}" destId="{7786124C-DFFE-4436-A9A7-FD77212E7516}" srcOrd="3" destOrd="0" presId="urn:microsoft.com/office/officeart/2018/2/layout/IconLabelList"/>
    <dgm:cxn modelId="{8A905FDB-66EE-408E-9118-8B8711DE0E4C}" type="presParOf" srcId="{67B309C6-6D12-434D-9BD9-F04D4DF03DBD}" destId="{4805D63D-D78E-4C04-8641-1417E90EBEA2}" srcOrd="4" destOrd="0" presId="urn:microsoft.com/office/officeart/2018/2/layout/IconLabelList"/>
    <dgm:cxn modelId="{41B1D88C-F397-4E96-8DCE-35ECEC556121}" type="presParOf" srcId="{4805D63D-D78E-4C04-8641-1417E90EBEA2}" destId="{631ECC1E-6701-45B8-8703-7FF592E1D1CE}" srcOrd="0" destOrd="0" presId="urn:microsoft.com/office/officeart/2018/2/layout/IconLabelList"/>
    <dgm:cxn modelId="{7D846730-684A-4BAD-9B26-D0FC0ED4C937}" type="presParOf" srcId="{4805D63D-D78E-4C04-8641-1417E90EBEA2}" destId="{B93EDB07-2E10-4307-88F0-D91A16A0ACD0}" srcOrd="1" destOrd="0" presId="urn:microsoft.com/office/officeart/2018/2/layout/IconLabelList"/>
    <dgm:cxn modelId="{6B671037-2477-4234-A77E-ACC6EDE2C682}" type="presParOf" srcId="{4805D63D-D78E-4C04-8641-1417E90EBEA2}" destId="{3586E996-2F88-4E4B-A4B2-D70E4AF331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C54578-3406-4523-949F-F323D8AD848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86F5A3-1E6B-462A-B9C4-1DA4F5CA8C34}">
      <dgm:prSet/>
      <dgm:spPr/>
      <dgm:t>
        <a:bodyPr/>
        <a:lstStyle/>
        <a:p>
          <a:r>
            <a:rPr lang="en-US" dirty="0"/>
            <a:t>Employability assessment website</a:t>
          </a:r>
        </a:p>
      </dgm:t>
    </dgm:pt>
    <dgm:pt modelId="{689D80DF-7BA7-419D-82CA-EE03601FE114}" type="parTrans" cxnId="{87712DC2-E1DA-4EAB-9636-36C40E9181C0}">
      <dgm:prSet/>
      <dgm:spPr/>
      <dgm:t>
        <a:bodyPr/>
        <a:lstStyle/>
        <a:p>
          <a:endParaRPr lang="en-US"/>
        </a:p>
      </dgm:t>
    </dgm:pt>
    <dgm:pt modelId="{5A82AD7E-1B10-4CFE-9E57-8E7CC8925E98}" type="sibTrans" cxnId="{87712DC2-E1DA-4EAB-9636-36C40E9181C0}">
      <dgm:prSet/>
      <dgm:spPr/>
      <dgm:t>
        <a:bodyPr/>
        <a:lstStyle/>
        <a:p>
          <a:endParaRPr lang="en-US"/>
        </a:p>
      </dgm:t>
    </dgm:pt>
    <dgm:pt modelId="{63287663-F419-4295-A14D-8924AD082724}">
      <dgm:prSet/>
      <dgm:spPr/>
      <dgm:t>
        <a:bodyPr/>
        <a:lstStyle/>
        <a:p>
          <a:r>
            <a:rPr lang="en-US" dirty="0"/>
            <a:t>Registration page</a:t>
          </a:r>
        </a:p>
      </dgm:t>
    </dgm:pt>
    <dgm:pt modelId="{717FF2D2-AA65-44E0-AA0E-BF3D92D11BEA}" type="parTrans" cxnId="{9B27BF4B-4B62-4C6F-9D20-8B87796C5A54}">
      <dgm:prSet/>
      <dgm:spPr/>
      <dgm:t>
        <a:bodyPr/>
        <a:lstStyle/>
        <a:p>
          <a:endParaRPr lang="en-US"/>
        </a:p>
      </dgm:t>
    </dgm:pt>
    <dgm:pt modelId="{4387B252-4E2C-4D3B-B930-7C89FB94A047}" type="sibTrans" cxnId="{9B27BF4B-4B62-4C6F-9D20-8B87796C5A54}">
      <dgm:prSet/>
      <dgm:spPr/>
      <dgm:t>
        <a:bodyPr/>
        <a:lstStyle/>
        <a:p>
          <a:endParaRPr lang="en-US"/>
        </a:p>
      </dgm:t>
    </dgm:pt>
    <dgm:pt modelId="{AA881B7E-AF5E-4673-822A-B20212CDDEEF}">
      <dgm:prSet/>
      <dgm:spPr/>
      <dgm:t>
        <a:bodyPr/>
        <a:lstStyle/>
        <a:p>
          <a:r>
            <a:rPr lang="en-US"/>
            <a:t>Login page</a:t>
          </a:r>
        </a:p>
      </dgm:t>
    </dgm:pt>
    <dgm:pt modelId="{FDF2531F-71BC-4348-B3DE-95791293B047}" type="parTrans" cxnId="{A6D21F87-4D5C-4159-896A-C9854E92D4EF}">
      <dgm:prSet/>
      <dgm:spPr/>
      <dgm:t>
        <a:bodyPr/>
        <a:lstStyle/>
        <a:p>
          <a:endParaRPr lang="en-US"/>
        </a:p>
      </dgm:t>
    </dgm:pt>
    <dgm:pt modelId="{CD8DAD39-E7F0-4E09-AB8E-BC8B620CCA03}" type="sibTrans" cxnId="{A6D21F87-4D5C-4159-896A-C9854E92D4EF}">
      <dgm:prSet/>
      <dgm:spPr/>
      <dgm:t>
        <a:bodyPr/>
        <a:lstStyle/>
        <a:p>
          <a:endParaRPr lang="en-US"/>
        </a:p>
      </dgm:t>
    </dgm:pt>
    <dgm:pt modelId="{9721DC55-E559-4F7C-BD4E-1519965E5FB5}">
      <dgm:prSet/>
      <dgm:spPr/>
      <dgm:t>
        <a:bodyPr/>
        <a:lstStyle/>
        <a:p>
          <a:r>
            <a:rPr lang="en-US" dirty="0"/>
            <a:t>Home page</a:t>
          </a:r>
        </a:p>
      </dgm:t>
    </dgm:pt>
    <dgm:pt modelId="{CD147F62-F0CB-4D8A-8FEC-EC37145EFE1D}" type="parTrans" cxnId="{9CC69D63-3342-4E0A-853A-E438E1883C85}">
      <dgm:prSet/>
      <dgm:spPr/>
      <dgm:t>
        <a:bodyPr/>
        <a:lstStyle/>
        <a:p>
          <a:endParaRPr lang="en-US"/>
        </a:p>
      </dgm:t>
    </dgm:pt>
    <dgm:pt modelId="{21583C98-09B6-4BD7-91D7-ABF14DB536B8}" type="sibTrans" cxnId="{9CC69D63-3342-4E0A-853A-E438E1883C85}">
      <dgm:prSet/>
      <dgm:spPr/>
      <dgm:t>
        <a:bodyPr/>
        <a:lstStyle/>
        <a:p>
          <a:endParaRPr lang="en-US"/>
        </a:p>
      </dgm:t>
    </dgm:pt>
    <dgm:pt modelId="{FFCAE056-7ADD-4632-80C1-FA90860AC046}">
      <dgm:prSet/>
      <dgm:spPr/>
      <dgm:t>
        <a:bodyPr/>
        <a:lstStyle/>
        <a:p>
          <a:r>
            <a:rPr lang="en-US" dirty="0"/>
            <a:t>Portal’s page</a:t>
          </a:r>
        </a:p>
      </dgm:t>
    </dgm:pt>
    <dgm:pt modelId="{5076C528-E1DC-4249-81FF-6DB46D86ACFA}" type="parTrans" cxnId="{5E58F842-2F1F-46F2-86ED-0B65951910AA}">
      <dgm:prSet/>
      <dgm:spPr/>
      <dgm:t>
        <a:bodyPr/>
        <a:lstStyle/>
        <a:p>
          <a:endParaRPr lang="en-US"/>
        </a:p>
      </dgm:t>
    </dgm:pt>
    <dgm:pt modelId="{533E7F37-31EC-4ACA-A43A-54CD55779122}" type="sibTrans" cxnId="{5E58F842-2F1F-46F2-86ED-0B65951910AA}">
      <dgm:prSet/>
      <dgm:spPr/>
      <dgm:t>
        <a:bodyPr/>
        <a:lstStyle/>
        <a:p>
          <a:endParaRPr lang="en-US"/>
        </a:p>
      </dgm:t>
    </dgm:pt>
    <dgm:pt modelId="{4F37FF59-F188-4FE6-8932-92C995CA4E8A}">
      <dgm:prSet/>
      <dgm:spPr/>
      <dgm:t>
        <a:bodyPr/>
        <a:lstStyle/>
        <a:p>
          <a:r>
            <a:rPr lang="en-US" dirty="0"/>
            <a:t>CV assessment toolkit</a:t>
          </a:r>
        </a:p>
      </dgm:t>
    </dgm:pt>
    <dgm:pt modelId="{446E28CA-C4A6-496E-B9A6-F452509D07F9}" type="parTrans" cxnId="{F328D168-CAD4-40A9-96B1-730E74266C90}">
      <dgm:prSet/>
      <dgm:spPr/>
      <dgm:t>
        <a:bodyPr/>
        <a:lstStyle/>
        <a:p>
          <a:endParaRPr lang="en-US"/>
        </a:p>
      </dgm:t>
    </dgm:pt>
    <dgm:pt modelId="{2E1CBD09-D322-475C-B75B-2EC9488911E4}" type="sibTrans" cxnId="{F328D168-CAD4-40A9-96B1-730E74266C90}">
      <dgm:prSet/>
      <dgm:spPr/>
      <dgm:t>
        <a:bodyPr/>
        <a:lstStyle/>
        <a:p>
          <a:endParaRPr lang="en-US"/>
        </a:p>
      </dgm:t>
    </dgm:pt>
    <dgm:pt modelId="{8DB1DC4A-83F2-46AF-9614-AA3A9AAD6273}">
      <dgm:prSet/>
      <dgm:spPr/>
      <dgm:t>
        <a:bodyPr/>
        <a:lstStyle/>
        <a:p>
          <a:r>
            <a:rPr lang="en-US"/>
            <a:t>Career assessment toolkit</a:t>
          </a:r>
        </a:p>
      </dgm:t>
    </dgm:pt>
    <dgm:pt modelId="{BF6A70F9-806A-4261-8C40-20A6F649419E}" type="parTrans" cxnId="{7F11488E-7898-4944-9A5C-B4B41EB08D3D}">
      <dgm:prSet/>
      <dgm:spPr/>
      <dgm:t>
        <a:bodyPr/>
        <a:lstStyle/>
        <a:p>
          <a:endParaRPr lang="en-US"/>
        </a:p>
      </dgm:t>
    </dgm:pt>
    <dgm:pt modelId="{74FB0A9A-9380-40B1-8E98-E2C8693C00AD}" type="sibTrans" cxnId="{7F11488E-7898-4944-9A5C-B4B41EB08D3D}">
      <dgm:prSet/>
      <dgm:spPr/>
      <dgm:t>
        <a:bodyPr/>
        <a:lstStyle/>
        <a:p>
          <a:endParaRPr lang="en-US"/>
        </a:p>
      </dgm:t>
    </dgm:pt>
    <dgm:pt modelId="{2F794493-3C1D-4076-812D-38274E634319}">
      <dgm:prSet/>
      <dgm:spPr/>
      <dgm:t>
        <a:bodyPr/>
        <a:lstStyle/>
        <a:p>
          <a:r>
            <a:rPr lang="en-US" dirty="0"/>
            <a:t>Career development planning toolkit</a:t>
          </a:r>
        </a:p>
      </dgm:t>
    </dgm:pt>
    <dgm:pt modelId="{ADFB067B-92D1-4F20-9CAC-37B615DDB18F}" type="parTrans" cxnId="{8369E2BE-1144-42AE-B308-5DC24F199EF1}">
      <dgm:prSet/>
      <dgm:spPr/>
      <dgm:t>
        <a:bodyPr/>
        <a:lstStyle/>
        <a:p>
          <a:endParaRPr lang="en-US"/>
        </a:p>
      </dgm:t>
    </dgm:pt>
    <dgm:pt modelId="{A9D4FBF3-228B-430C-B52C-B6838EB2E388}" type="sibTrans" cxnId="{8369E2BE-1144-42AE-B308-5DC24F199EF1}">
      <dgm:prSet/>
      <dgm:spPr/>
      <dgm:t>
        <a:bodyPr/>
        <a:lstStyle/>
        <a:p>
          <a:endParaRPr lang="en-US"/>
        </a:p>
      </dgm:t>
    </dgm:pt>
    <dgm:pt modelId="{7D7DC0CE-2968-43EB-9C34-BBE0F70F34A1}">
      <dgm:prSet/>
      <dgm:spPr/>
      <dgm:t>
        <a:bodyPr/>
        <a:lstStyle/>
        <a:p>
          <a:r>
            <a:rPr lang="en-US" dirty="0"/>
            <a:t>Project page</a:t>
          </a:r>
        </a:p>
      </dgm:t>
    </dgm:pt>
    <dgm:pt modelId="{C5F50E32-EB18-43A9-9DA0-E879FC027121}" type="parTrans" cxnId="{94601A0E-B745-4E3A-923F-82158F5CB725}">
      <dgm:prSet/>
      <dgm:spPr/>
      <dgm:t>
        <a:bodyPr/>
        <a:lstStyle/>
        <a:p>
          <a:endParaRPr lang="en-US"/>
        </a:p>
      </dgm:t>
    </dgm:pt>
    <dgm:pt modelId="{AB886EA6-7A1C-4283-8671-5E0DD6533AD8}" type="sibTrans" cxnId="{94601A0E-B745-4E3A-923F-82158F5CB725}">
      <dgm:prSet/>
      <dgm:spPr/>
      <dgm:t>
        <a:bodyPr/>
        <a:lstStyle/>
        <a:p>
          <a:endParaRPr lang="en-US"/>
        </a:p>
      </dgm:t>
    </dgm:pt>
    <dgm:pt modelId="{7984B3DE-942C-4778-A6AA-9A41042F3911}">
      <dgm:prSet/>
      <dgm:spPr/>
      <dgm:t>
        <a:bodyPr/>
        <a:lstStyle/>
        <a:p>
          <a:r>
            <a:rPr lang="en-US" dirty="0"/>
            <a:t>About page</a:t>
          </a:r>
        </a:p>
      </dgm:t>
    </dgm:pt>
    <dgm:pt modelId="{6FB9E5D5-1889-4914-B7BA-B4F87F9BB771}" type="parTrans" cxnId="{BF3F0B15-72B9-4D10-93C8-7ABC9974A709}">
      <dgm:prSet/>
      <dgm:spPr/>
      <dgm:t>
        <a:bodyPr/>
        <a:lstStyle/>
        <a:p>
          <a:endParaRPr lang="en-US"/>
        </a:p>
      </dgm:t>
    </dgm:pt>
    <dgm:pt modelId="{BD85DDC5-4974-4469-9125-31DAF1BA3535}" type="sibTrans" cxnId="{BF3F0B15-72B9-4D10-93C8-7ABC9974A709}">
      <dgm:prSet/>
      <dgm:spPr/>
      <dgm:t>
        <a:bodyPr/>
        <a:lstStyle/>
        <a:p>
          <a:endParaRPr lang="en-US"/>
        </a:p>
      </dgm:t>
    </dgm:pt>
    <dgm:pt modelId="{18304A7E-2D56-4344-816D-E15F3AF10F20}">
      <dgm:prSet/>
      <dgm:spPr/>
      <dgm:t>
        <a:bodyPr/>
        <a:lstStyle/>
        <a:p>
          <a:r>
            <a:rPr lang="en-US" dirty="0"/>
            <a:t>Contact form </a:t>
          </a:r>
        </a:p>
      </dgm:t>
    </dgm:pt>
    <dgm:pt modelId="{B13EDB26-9F34-4006-9C90-B69749FB1538}" type="parTrans" cxnId="{92CD0A52-9165-4D00-8EDC-3747E2651DCE}">
      <dgm:prSet/>
      <dgm:spPr/>
      <dgm:t>
        <a:bodyPr/>
        <a:lstStyle/>
        <a:p>
          <a:endParaRPr lang="en-US"/>
        </a:p>
      </dgm:t>
    </dgm:pt>
    <dgm:pt modelId="{7C8B1DB9-DF5D-4ADE-BF53-414D1FCA70D0}" type="sibTrans" cxnId="{92CD0A52-9165-4D00-8EDC-3747E2651DCE}">
      <dgm:prSet/>
      <dgm:spPr/>
      <dgm:t>
        <a:bodyPr/>
        <a:lstStyle/>
        <a:p>
          <a:endParaRPr lang="en-US"/>
        </a:p>
      </dgm:t>
    </dgm:pt>
    <dgm:pt modelId="{A4CF76A6-BDA9-4177-906F-A1A5761ECA0C}">
      <dgm:prSet/>
      <dgm:spPr/>
      <dgm:t>
        <a:bodyPr/>
        <a:lstStyle/>
        <a:p>
          <a:r>
            <a:rPr lang="en-US" dirty="0"/>
            <a:t>Sign out page</a:t>
          </a:r>
        </a:p>
      </dgm:t>
    </dgm:pt>
    <dgm:pt modelId="{EADE1D97-AD5F-4031-8F32-4AD93C7CCBF2}" type="parTrans" cxnId="{F5376204-3454-4D34-A240-B0D54EA4B5A7}">
      <dgm:prSet/>
      <dgm:spPr/>
      <dgm:t>
        <a:bodyPr/>
        <a:lstStyle/>
        <a:p>
          <a:endParaRPr lang="en-US"/>
        </a:p>
      </dgm:t>
    </dgm:pt>
    <dgm:pt modelId="{3B49FD92-1AA5-4AE1-9AC1-CB7D41A7BC76}" type="sibTrans" cxnId="{F5376204-3454-4D34-A240-B0D54EA4B5A7}">
      <dgm:prSet/>
      <dgm:spPr/>
      <dgm:t>
        <a:bodyPr/>
        <a:lstStyle/>
        <a:p>
          <a:endParaRPr lang="en-US"/>
        </a:p>
      </dgm:t>
    </dgm:pt>
    <dgm:pt modelId="{79C0D66C-5F58-49BF-8C76-ADEFEC301D86}" type="pres">
      <dgm:prSet presAssocID="{6DC54578-3406-4523-949F-F323D8AD8483}" presName="Name0" presStyleCnt="0">
        <dgm:presLayoutVars>
          <dgm:dir/>
          <dgm:resizeHandles val="exact"/>
        </dgm:presLayoutVars>
      </dgm:prSet>
      <dgm:spPr/>
    </dgm:pt>
    <dgm:pt modelId="{14272B03-9CFE-482C-AE7E-8154CD37DD45}" type="pres">
      <dgm:prSet presAssocID="{A286F5A3-1E6B-462A-B9C4-1DA4F5CA8C34}" presName="node" presStyleLbl="node1" presStyleIdx="0" presStyleCnt="12">
        <dgm:presLayoutVars>
          <dgm:bulletEnabled val="1"/>
        </dgm:presLayoutVars>
      </dgm:prSet>
      <dgm:spPr/>
    </dgm:pt>
    <dgm:pt modelId="{47F571A4-7F36-4382-8CDC-8117C4DBD3A1}" type="pres">
      <dgm:prSet presAssocID="{5A82AD7E-1B10-4CFE-9E57-8E7CC8925E98}" presName="sibTrans" presStyleLbl="sibTrans1D1" presStyleIdx="0" presStyleCnt="11"/>
      <dgm:spPr/>
    </dgm:pt>
    <dgm:pt modelId="{498030AF-5870-492E-ABD5-6559F1187059}" type="pres">
      <dgm:prSet presAssocID="{5A82AD7E-1B10-4CFE-9E57-8E7CC8925E98}" presName="connectorText" presStyleLbl="sibTrans1D1" presStyleIdx="0" presStyleCnt="11"/>
      <dgm:spPr/>
    </dgm:pt>
    <dgm:pt modelId="{DAFE5C77-14CC-4488-9676-85103B894CD9}" type="pres">
      <dgm:prSet presAssocID="{63287663-F419-4295-A14D-8924AD082724}" presName="node" presStyleLbl="node1" presStyleIdx="1" presStyleCnt="12">
        <dgm:presLayoutVars>
          <dgm:bulletEnabled val="1"/>
        </dgm:presLayoutVars>
      </dgm:prSet>
      <dgm:spPr/>
    </dgm:pt>
    <dgm:pt modelId="{75AC3623-7088-47D6-9DB1-4E038F54D8C0}" type="pres">
      <dgm:prSet presAssocID="{4387B252-4E2C-4D3B-B930-7C89FB94A047}" presName="sibTrans" presStyleLbl="sibTrans1D1" presStyleIdx="1" presStyleCnt="11"/>
      <dgm:spPr/>
    </dgm:pt>
    <dgm:pt modelId="{4A91C235-8356-40E8-983C-D8379C4ABA01}" type="pres">
      <dgm:prSet presAssocID="{4387B252-4E2C-4D3B-B930-7C89FB94A047}" presName="connectorText" presStyleLbl="sibTrans1D1" presStyleIdx="1" presStyleCnt="11"/>
      <dgm:spPr/>
    </dgm:pt>
    <dgm:pt modelId="{29F59C77-7918-4D0E-948A-376DBFF32EA0}" type="pres">
      <dgm:prSet presAssocID="{AA881B7E-AF5E-4673-822A-B20212CDDEEF}" presName="node" presStyleLbl="node1" presStyleIdx="2" presStyleCnt="12">
        <dgm:presLayoutVars>
          <dgm:bulletEnabled val="1"/>
        </dgm:presLayoutVars>
      </dgm:prSet>
      <dgm:spPr/>
    </dgm:pt>
    <dgm:pt modelId="{60B95755-9FE5-4B3C-8930-18D797F19A7C}" type="pres">
      <dgm:prSet presAssocID="{CD8DAD39-E7F0-4E09-AB8E-BC8B620CCA03}" presName="sibTrans" presStyleLbl="sibTrans1D1" presStyleIdx="2" presStyleCnt="11"/>
      <dgm:spPr/>
    </dgm:pt>
    <dgm:pt modelId="{1B2F3DA3-B5BC-4AF0-AC9C-0BBC6A3227E8}" type="pres">
      <dgm:prSet presAssocID="{CD8DAD39-E7F0-4E09-AB8E-BC8B620CCA03}" presName="connectorText" presStyleLbl="sibTrans1D1" presStyleIdx="2" presStyleCnt="11"/>
      <dgm:spPr/>
    </dgm:pt>
    <dgm:pt modelId="{759D3F62-1CDC-46A9-86FE-B3E36A211AF1}" type="pres">
      <dgm:prSet presAssocID="{9721DC55-E559-4F7C-BD4E-1519965E5FB5}" presName="node" presStyleLbl="node1" presStyleIdx="3" presStyleCnt="12">
        <dgm:presLayoutVars>
          <dgm:bulletEnabled val="1"/>
        </dgm:presLayoutVars>
      </dgm:prSet>
      <dgm:spPr/>
    </dgm:pt>
    <dgm:pt modelId="{23570700-1C73-4718-A621-4583C2BAEDB0}" type="pres">
      <dgm:prSet presAssocID="{21583C98-09B6-4BD7-91D7-ABF14DB536B8}" presName="sibTrans" presStyleLbl="sibTrans1D1" presStyleIdx="3" presStyleCnt="11"/>
      <dgm:spPr/>
    </dgm:pt>
    <dgm:pt modelId="{BA46271C-8529-45AE-8FFC-FE377919559A}" type="pres">
      <dgm:prSet presAssocID="{21583C98-09B6-4BD7-91D7-ABF14DB536B8}" presName="connectorText" presStyleLbl="sibTrans1D1" presStyleIdx="3" presStyleCnt="11"/>
      <dgm:spPr/>
    </dgm:pt>
    <dgm:pt modelId="{154942D4-7C09-41BC-960A-4A94106B736A}" type="pres">
      <dgm:prSet presAssocID="{FFCAE056-7ADD-4632-80C1-FA90860AC046}" presName="node" presStyleLbl="node1" presStyleIdx="4" presStyleCnt="12">
        <dgm:presLayoutVars>
          <dgm:bulletEnabled val="1"/>
        </dgm:presLayoutVars>
      </dgm:prSet>
      <dgm:spPr/>
    </dgm:pt>
    <dgm:pt modelId="{5DEAA494-CFD8-4202-BC66-0FDD51EF1C27}" type="pres">
      <dgm:prSet presAssocID="{533E7F37-31EC-4ACA-A43A-54CD55779122}" presName="sibTrans" presStyleLbl="sibTrans1D1" presStyleIdx="4" presStyleCnt="11"/>
      <dgm:spPr/>
    </dgm:pt>
    <dgm:pt modelId="{D1ECEE1D-3FE8-4A38-8267-866BAE1299B4}" type="pres">
      <dgm:prSet presAssocID="{533E7F37-31EC-4ACA-A43A-54CD55779122}" presName="connectorText" presStyleLbl="sibTrans1D1" presStyleIdx="4" presStyleCnt="11"/>
      <dgm:spPr/>
    </dgm:pt>
    <dgm:pt modelId="{7D7DA111-9C51-4546-9418-BAF14D82226F}" type="pres">
      <dgm:prSet presAssocID="{4F37FF59-F188-4FE6-8932-92C995CA4E8A}" presName="node" presStyleLbl="node1" presStyleIdx="5" presStyleCnt="12">
        <dgm:presLayoutVars>
          <dgm:bulletEnabled val="1"/>
        </dgm:presLayoutVars>
      </dgm:prSet>
      <dgm:spPr/>
    </dgm:pt>
    <dgm:pt modelId="{3455A229-F3A1-480B-A013-68F46B981BF4}" type="pres">
      <dgm:prSet presAssocID="{2E1CBD09-D322-475C-B75B-2EC9488911E4}" presName="sibTrans" presStyleLbl="sibTrans1D1" presStyleIdx="5" presStyleCnt="11"/>
      <dgm:spPr/>
    </dgm:pt>
    <dgm:pt modelId="{48CD8E1E-75A8-4E5C-B1F0-70BAA6FFC6C7}" type="pres">
      <dgm:prSet presAssocID="{2E1CBD09-D322-475C-B75B-2EC9488911E4}" presName="connectorText" presStyleLbl="sibTrans1D1" presStyleIdx="5" presStyleCnt="11"/>
      <dgm:spPr/>
    </dgm:pt>
    <dgm:pt modelId="{194EFF9D-CFD2-4550-AB4B-D92B86194CA2}" type="pres">
      <dgm:prSet presAssocID="{8DB1DC4A-83F2-46AF-9614-AA3A9AAD6273}" presName="node" presStyleLbl="node1" presStyleIdx="6" presStyleCnt="12">
        <dgm:presLayoutVars>
          <dgm:bulletEnabled val="1"/>
        </dgm:presLayoutVars>
      </dgm:prSet>
      <dgm:spPr/>
    </dgm:pt>
    <dgm:pt modelId="{9C2B4136-BF5A-4F34-BD7B-57A5D3069085}" type="pres">
      <dgm:prSet presAssocID="{74FB0A9A-9380-40B1-8E98-E2C8693C00AD}" presName="sibTrans" presStyleLbl="sibTrans1D1" presStyleIdx="6" presStyleCnt="11"/>
      <dgm:spPr/>
    </dgm:pt>
    <dgm:pt modelId="{35B8F871-CB75-4B2B-8021-3EC52CA59430}" type="pres">
      <dgm:prSet presAssocID="{74FB0A9A-9380-40B1-8E98-E2C8693C00AD}" presName="connectorText" presStyleLbl="sibTrans1D1" presStyleIdx="6" presStyleCnt="11"/>
      <dgm:spPr/>
    </dgm:pt>
    <dgm:pt modelId="{F3BCF9B3-75EC-471C-9805-F72C81BDA698}" type="pres">
      <dgm:prSet presAssocID="{2F794493-3C1D-4076-812D-38274E634319}" presName="node" presStyleLbl="node1" presStyleIdx="7" presStyleCnt="12">
        <dgm:presLayoutVars>
          <dgm:bulletEnabled val="1"/>
        </dgm:presLayoutVars>
      </dgm:prSet>
      <dgm:spPr/>
    </dgm:pt>
    <dgm:pt modelId="{E86DE44E-5732-4426-9E33-7302465BE4CA}" type="pres">
      <dgm:prSet presAssocID="{A9D4FBF3-228B-430C-B52C-B6838EB2E388}" presName="sibTrans" presStyleLbl="sibTrans1D1" presStyleIdx="7" presStyleCnt="11"/>
      <dgm:spPr/>
    </dgm:pt>
    <dgm:pt modelId="{8CFE79D9-7077-4313-ADB2-87B55DE09107}" type="pres">
      <dgm:prSet presAssocID="{A9D4FBF3-228B-430C-B52C-B6838EB2E388}" presName="connectorText" presStyleLbl="sibTrans1D1" presStyleIdx="7" presStyleCnt="11"/>
      <dgm:spPr/>
    </dgm:pt>
    <dgm:pt modelId="{3AADF955-C28D-4C1E-9E5A-1D4CFAF16498}" type="pres">
      <dgm:prSet presAssocID="{7D7DC0CE-2968-43EB-9C34-BBE0F70F34A1}" presName="node" presStyleLbl="node1" presStyleIdx="8" presStyleCnt="12">
        <dgm:presLayoutVars>
          <dgm:bulletEnabled val="1"/>
        </dgm:presLayoutVars>
      </dgm:prSet>
      <dgm:spPr/>
    </dgm:pt>
    <dgm:pt modelId="{E757FF4F-BFB1-4BA4-84D1-3BA041F06FEC}" type="pres">
      <dgm:prSet presAssocID="{AB886EA6-7A1C-4283-8671-5E0DD6533AD8}" presName="sibTrans" presStyleLbl="sibTrans1D1" presStyleIdx="8" presStyleCnt="11"/>
      <dgm:spPr/>
    </dgm:pt>
    <dgm:pt modelId="{1D661A4D-D761-4A2A-A4A7-F94569236AAF}" type="pres">
      <dgm:prSet presAssocID="{AB886EA6-7A1C-4283-8671-5E0DD6533AD8}" presName="connectorText" presStyleLbl="sibTrans1D1" presStyleIdx="8" presStyleCnt="11"/>
      <dgm:spPr/>
    </dgm:pt>
    <dgm:pt modelId="{BE696303-EB5D-4A34-9EAA-1E9AFC73CA3A}" type="pres">
      <dgm:prSet presAssocID="{7984B3DE-942C-4778-A6AA-9A41042F3911}" presName="node" presStyleLbl="node1" presStyleIdx="9" presStyleCnt="12">
        <dgm:presLayoutVars>
          <dgm:bulletEnabled val="1"/>
        </dgm:presLayoutVars>
      </dgm:prSet>
      <dgm:spPr/>
    </dgm:pt>
    <dgm:pt modelId="{5BF1A907-CA36-41D2-BDD9-EEB85C221BDF}" type="pres">
      <dgm:prSet presAssocID="{BD85DDC5-4974-4469-9125-31DAF1BA3535}" presName="sibTrans" presStyleLbl="sibTrans1D1" presStyleIdx="9" presStyleCnt="11"/>
      <dgm:spPr/>
    </dgm:pt>
    <dgm:pt modelId="{C5AA9125-AE05-4BC1-BBF2-F2B3FD318F84}" type="pres">
      <dgm:prSet presAssocID="{BD85DDC5-4974-4469-9125-31DAF1BA3535}" presName="connectorText" presStyleLbl="sibTrans1D1" presStyleIdx="9" presStyleCnt="11"/>
      <dgm:spPr/>
    </dgm:pt>
    <dgm:pt modelId="{B919B611-36C7-41CC-A7D5-1C935548174F}" type="pres">
      <dgm:prSet presAssocID="{18304A7E-2D56-4344-816D-E15F3AF10F20}" presName="node" presStyleLbl="node1" presStyleIdx="10" presStyleCnt="12">
        <dgm:presLayoutVars>
          <dgm:bulletEnabled val="1"/>
        </dgm:presLayoutVars>
      </dgm:prSet>
      <dgm:spPr/>
    </dgm:pt>
    <dgm:pt modelId="{D6C648AD-D0C6-473C-A68A-47D7EDB87BA6}" type="pres">
      <dgm:prSet presAssocID="{7C8B1DB9-DF5D-4ADE-BF53-414D1FCA70D0}" presName="sibTrans" presStyleLbl="sibTrans1D1" presStyleIdx="10" presStyleCnt="11"/>
      <dgm:spPr/>
    </dgm:pt>
    <dgm:pt modelId="{62AA77C5-9838-4F8F-A252-B71358F695A8}" type="pres">
      <dgm:prSet presAssocID="{7C8B1DB9-DF5D-4ADE-BF53-414D1FCA70D0}" presName="connectorText" presStyleLbl="sibTrans1D1" presStyleIdx="10" presStyleCnt="11"/>
      <dgm:spPr/>
    </dgm:pt>
    <dgm:pt modelId="{433374E3-2656-4FCA-B38A-7B680D1DE29B}" type="pres">
      <dgm:prSet presAssocID="{A4CF76A6-BDA9-4177-906F-A1A5761ECA0C}" presName="node" presStyleLbl="node1" presStyleIdx="11" presStyleCnt="12">
        <dgm:presLayoutVars>
          <dgm:bulletEnabled val="1"/>
        </dgm:presLayoutVars>
      </dgm:prSet>
      <dgm:spPr/>
    </dgm:pt>
  </dgm:ptLst>
  <dgm:cxnLst>
    <dgm:cxn modelId="{81113C00-4E6C-4960-AAFD-75F333A2F847}" type="presOf" srcId="{AB886EA6-7A1C-4283-8671-5E0DD6533AD8}" destId="{1D661A4D-D761-4A2A-A4A7-F94569236AAF}" srcOrd="1" destOrd="0" presId="urn:microsoft.com/office/officeart/2016/7/layout/RepeatingBendingProcessNew"/>
    <dgm:cxn modelId="{F5376204-3454-4D34-A240-B0D54EA4B5A7}" srcId="{6DC54578-3406-4523-949F-F323D8AD8483}" destId="{A4CF76A6-BDA9-4177-906F-A1A5761ECA0C}" srcOrd="11" destOrd="0" parTransId="{EADE1D97-AD5F-4031-8F32-4AD93C7CCBF2}" sibTransId="{3B49FD92-1AA5-4AE1-9AC1-CB7D41A7BC76}"/>
    <dgm:cxn modelId="{6293460D-AA1F-49BB-AFE5-4289088A34D6}" type="presOf" srcId="{A286F5A3-1E6B-462A-B9C4-1DA4F5CA8C34}" destId="{14272B03-9CFE-482C-AE7E-8154CD37DD45}" srcOrd="0" destOrd="0" presId="urn:microsoft.com/office/officeart/2016/7/layout/RepeatingBendingProcessNew"/>
    <dgm:cxn modelId="{94601A0E-B745-4E3A-923F-82158F5CB725}" srcId="{6DC54578-3406-4523-949F-F323D8AD8483}" destId="{7D7DC0CE-2968-43EB-9C34-BBE0F70F34A1}" srcOrd="8" destOrd="0" parTransId="{C5F50E32-EB18-43A9-9DA0-E879FC027121}" sibTransId="{AB886EA6-7A1C-4283-8671-5E0DD6533AD8}"/>
    <dgm:cxn modelId="{1EB61E10-6F0A-471A-BAC4-3AF3CD1B9EF9}" type="presOf" srcId="{5A82AD7E-1B10-4CFE-9E57-8E7CC8925E98}" destId="{498030AF-5870-492E-ABD5-6559F1187059}" srcOrd="1" destOrd="0" presId="urn:microsoft.com/office/officeart/2016/7/layout/RepeatingBendingProcessNew"/>
    <dgm:cxn modelId="{BF3F0B15-72B9-4D10-93C8-7ABC9974A709}" srcId="{6DC54578-3406-4523-949F-F323D8AD8483}" destId="{7984B3DE-942C-4778-A6AA-9A41042F3911}" srcOrd="9" destOrd="0" parTransId="{6FB9E5D5-1889-4914-B7BA-B4F87F9BB771}" sibTransId="{BD85DDC5-4974-4469-9125-31DAF1BA3535}"/>
    <dgm:cxn modelId="{325A5018-7319-4C4D-B613-A1287FC71DAD}" type="presOf" srcId="{4387B252-4E2C-4D3B-B930-7C89FB94A047}" destId="{4A91C235-8356-40E8-983C-D8379C4ABA01}" srcOrd="1" destOrd="0" presId="urn:microsoft.com/office/officeart/2016/7/layout/RepeatingBendingProcessNew"/>
    <dgm:cxn modelId="{A4B52921-4F4E-4621-BCA2-6C1142F8E243}" type="presOf" srcId="{2E1CBD09-D322-475C-B75B-2EC9488911E4}" destId="{3455A229-F3A1-480B-A013-68F46B981BF4}" srcOrd="0" destOrd="0" presId="urn:microsoft.com/office/officeart/2016/7/layout/RepeatingBendingProcessNew"/>
    <dgm:cxn modelId="{54731C22-63BD-490C-B46D-F82A470BC633}" type="presOf" srcId="{74FB0A9A-9380-40B1-8E98-E2C8693C00AD}" destId="{35B8F871-CB75-4B2B-8021-3EC52CA59430}" srcOrd="1" destOrd="0" presId="urn:microsoft.com/office/officeart/2016/7/layout/RepeatingBendingProcessNew"/>
    <dgm:cxn modelId="{43658027-4CE1-4343-B1D5-5AD78CFE58ED}" type="presOf" srcId="{7D7DC0CE-2968-43EB-9C34-BBE0F70F34A1}" destId="{3AADF955-C28D-4C1E-9E5A-1D4CFAF16498}" srcOrd="0" destOrd="0" presId="urn:microsoft.com/office/officeart/2016/7/layout/RepeatingBendingProcessNew"/>
    <dgm:cxn modelId="{31AD702F-A66A-4376-B3D5-8850B128D16E}" type="presOf" srcId="{CD8DAD39-E7F0-4E09-AB8E-BC8B620CCA03}" destId="{60B95755-9FE5-4B3C-8930-18D797F19A7C}" srcOrd="0" destOrd="0" presId="urn:microsoft.com/office/officeart/2016/7/layout/RepeatingBendingProcessNew"/>
    <dgm:cxn modelId="{788C5A34-46D4-42D5-961D-CEB1A24F0F9A}" type="presOf" srcId="{A9D4FBF3-228B-430C-B52C-B6838EB2E388}" destId="{E86DE44E-5732-4426-9E33-7302465BE4CA}" srcOrd="0" destOrd="0" presId="urn:microsoft.com/office/officeart/2016/7/layout/RepeatingBendingProcessNew"/>
    <dgm:cxn modelId="{B283963B-7733-41BA-9509-5D61872F1B27}" type="presOf" srcId="{A9D4FBF3-228B-430C-B52C-B6838EB2E388}" destId="{8CFE79D9-7077-4313-ADB2-87B55DE09107}" srcOrd="1" destOrd="0" presId="urn:microsoft.com/office/officeart/2016/7/layout/RepeatingBendingProcessNew"/>
    <dgm:cxn modelId="{F57FE53F-F6C4-4E64-9547-7D7F9E68033A}" type="presOf" srcId="{18304A7E-2D56-4344-816D-E15F3AF10F20}" destId="{B919B611-36C7-41CC-A7D5-1C935548174F}" srcOrd="0" destOrd="0" presId="urn:microsoft.com/office/officeart/2016/7/layout/RepeatingBendingProcessNew"/>
    <dgm:cxn modelId="{5E58F842-2F1F-46F2-86ED-0B65951910AA}" srcId="{6DC54578-3406-4523-949F-F323D8AD8483}" destId="{FFCAE056-7ADD-4632-80C1-FA90860AC046}" srcOrd="4" destOrd="0" parTransId="{5076C528-E1DC-4249-81FF-6DB46D86ACFA}" sibTransId="{533E7F37-31EC-4ACA-A43A-54CD55779122}"/>
    <dgm:cxn modelId="{9CC69D63-3342-4E0A-853A-E438E1883C85}" srcId="{6DC54578-3406-4523-949F-F323D8AD8483}" destId="{9721DC55-E559-4F7C-BD4E-1519965E5FB5}" srcOrd="3" destOrd="0" parTransId="{CD147F62-F0CB-4D8A-8FEC-EC37145EFE1D}" sibTransId="{21583C98-09B6-4BD7-91D7-ABF14DB536B8}"/>
    <dgm:cxn modelId="{7A180647-1EEC-4069-95AD-04B612D80301}" type="presOf" srcId="{7C8B1DB9-DF5D-4ADE-BF53-414D1FCA70D0}" destId="{62AA77C5-9838-4F8F-A252-B71358F695A8}" srcOrd="1" destOrd="0" presId="urn:microsoft.com/office/officeart/2016/7/layout/RepeatingBendingProcessNew"/>
    <dgm:cxn modelId="{F328D168-CAD4-40A9-96B1-730E74266C90}" srcId="{6DC54578-3406-4523-949F-F323D8AD8483}" destId="{4F37FF59-F188-4FE6-8932-92C995CA4E8A}" srcOrd="5" destOrd="0" parTransId="{446E28CA-C4A6-496E-B9A6-F452509D07F9}" sibTransId="{2E1CBD09-D322-475C-B75B-2EC9488911E4}"/>
    <dgm:cxn modelId="{56440569-5961-4B66-87BE-1D2264341936}" type="presOf" srcId="{7984B3DE-942C-4778-A6AA-9A41042F3911}" destId="{BE696303-EB5D-4A34-9EAA-1E9AFC73CA3A}" srcOrd="0" destOrd="0" presId="urn:microsoft.com/office/officeart/2016/7/layout/RepeatingBendingProcessNew"/>
    <dgm:cxn modelId="{9B27BF4B-4B62-4C6F-9D20-8B87796C5A54}" srcId="{6DC54578-3406-4523-949F-F323D8AD8483}" destId="{63287663-F419-4295-A14D-8924AD082724}" srcOrd="1" destOrd="0" parTransId="{717FF2D2-AA65-44E0-AA0E-BF3D92D11BEA}" sibTransId="{4387B252-4E2C-4D3B-B930-7C89FB94A047}"/>
    <dgm:cxn modelId="{5C6BFF4C-75B7-4E62-82CE-3D58D7F7C1E3}" type="presOf" srcId="{5A82AD7E-1B10-4CFE-9E57-8E7CC8925E98}" destId="{47F571A4-7F36-4382-8CDC-8117C4DBD3A1}" srcOrd="0" destOrd="0" presId="urn:microsoft.com/office/officeart/2016/7/layout/RepeatingBendingProcessNew"/>
    <dgm:cxn modelId="{92CD0A52-9165-4D00-8EDC-3747E2651DCE}" srcId="{6DC54578-3406-4523-949F-F323D8AD8483}" destId="{18304A7E-2D56-4344-816D-E15F3AF10F20}" srcOrd="10" destOrd="0" parTransId="{B13EDB26-9F34-4006-9C90-B69749FB1538}" sibTransId="{7C8B1DB9-DF5D-4ADE-BF53-414D1FCA70D0}"/>
    <dgm:cxn modelId="{128A1182-1A02-4342-B20E-A7E18A6AD007}" type="presOf" srcId="{AB886EA6-7A1C-4283-8671-5E0DD6533AD8}" destId="{E757FF4F-BFB1-4BA4-84D1-3BA041F06FEC}" srcOrd="0" destOrd="0" presId="urn:microsoft.com/office/officeart/2016/7/layout/RepeatingBendingProcessNew"/>
    <dgm:cxn modelId="{A6D21F87-4D5C-4159-896A-C9854E92D4EF}" srcId="{6DC54578-3406-4523-949F-F323D8AD8483}" destId="{AA881B7E-AF5E-4673-822A-B20212CDDEEF}" srcOrd="2" destOrd="0" parTransId="{FDF2531F-71BC-4348-B3DE-95791293B047}" sibTransId="{CD8DAD39-E7F0-4E09-AB8E-BC8B620CCA03}"/>
    <dgm:cxn modelId="{7F11488E-7898-4944-9A5C-B4B41EB08D3D}" srcId="{6DC54578-3406-4523-949F-F323D8AD8483}" destId="{8DB1DC4A-83F2-46AF-9614-AA3A9AAD6273}" srcOrd="6" destOrd="0" parTransId="{BF6A70F9-806A-4261-8C40-20A6F649419E}" sibTransId="{74FB0A9A-9380-40B1-8E98-E2C8693C00AD}"/>
    <dgm:cxn modelId="{06A68D92-F97C-4BB0-BD3E-AECDBB464448}" type="presOf" srcId="{BD85DDC5-4974-4469-9125-31DAF1BA3535}" destId="{5BF1A907-CA36-41D2-BDD9-EEB85C221BDF}" srcOrd="0" destOrd="0" presId="urn:microsoft.com/office/officeart/2016/7/layout/RepeatingBendingProcessNew"/>
    <dgm:cxn modelId="{6E331798-32A4-49C3-A8BE-868EB32001D1}" type="presOf" srcId="{4F37FF59-F188-4FE6-8932-92C995CA4E8A}" destId="{7D7DA111-9C51-4546-9418-BAF14D82226F}" srcOrd="0" destOrd="0" presId="urn:microsoft.com/office/officeart/2016/7/layout/RepeatingBendingProcessNew"/>
    <dgm:cxn modelId="{A0FE88A8-E76D-4B83-99DD-D8540C5C26F3}" type="presOf" srcId="{533E7F37-31EC-4ACA-A43A-54CD55779122}" destId="{D1ECEE1D-3FE8-4A38-8267-866BAE1299B4}" srcOrd="1" destOrd="0" presId="urn:microsoft.com/office/officeart/2016/7/layout/RepeatingBendingProcessNew"/>
    <dgm:cxn modelId="{4DC237A9-5CD4-4822-91AE-5ACFAEAA490C}" type="presOf" srcId="{FFCAE056-7ADD-4632-80C1-FA90860AC046}" destId="{154942D4-7C09-41BC-960A-4A94106B736A}" srcOrd="0" destOrd="0" presId="urn:microsoft.com/office/officeart/2016/7/layout/RepeatingBendingProcessNew"/>
    <dgm:cxn modelId="{5981B7AB-FDBA-4AEE-A6E1-CC2B38A3F7C0}" type="presOf" srcId="{21583C98-09B6-4BD7-91D7-ABF14DB536B8}" destId="{BA46271C-8529-45AE-8FFC-FE377919559A}" srcOrd="1" destOrd="0" presId="urn:microsoft.com/office/officeart/2016/7/layout/RepeatingBendingProcessNew"/>
    <dgm:cxn modelId="{709934B0-C454-448B-8A87-7B633D87FE40}" type="presOf" srcId="{8DB1DC4A-83F2-46AF-9614-AA3A9AAD6273}" destId="{194EFF9D-CFD2-4550-AB4B-D92B86194CA2}" srcOrd="0" destOrd="0" presId="urn:microsoft.com/office/officeart/2016/7/layout/RepeatingBendingProcessNew"/>
    <dgm:cxn modelId="{6D845CB5-CBFE-46E0-9523-063F5A372375}" type="presOf" srcId="{AA881B7E-AF5E-4673-822A-B20212CDDEEF}" destId="{29F59C77-7918-4D0E-948A-376DBFF32EA0}" srcOrd="0" destOrd="0" presId="urn:microsoft.com/office/officeart/2016/7/layout/RepeatingBendingProcessNew"/>
    <dgm:cxn modelId="{30334BBB-A81C-4CC0-9566-EE365CCAFCBC}" type="presOf" srcId="{6DC54578-3406-4523-949F-F323D8AD8483}" destId="{79C0D66C-5F58-49BF-8C76-ADEFEC301D86}" srcOrd="0" destOrd="0" presId="urn:microsoft.com/office/officeart/2016/7/layout/RepeatingBendingProcessNew"/>
    <dgm:cxn modelId="{ACF5E4BD-1E4C-4F37-BEEC-149E9CEA2B0F}" type="presOf" srcId="{9721DC55-E559-4F7C-BD4E-1519965E5FB5}" destId="{759D3F62-1CDC-46A9-86FE-B3E36A211AF1}" srcOrd="0" destOrd="0" presId="urn:microsoft.com/office/officeart/2016/7/layout/RepeatingBendingProcessNew"/>
    <dgm:cxn modelId="{8369E2BE-1144-42AE-B308-5DC24F199EF1}" srcId="{6DC54578-3406-4523-949F-F323D8AD8483}" destId="{2F794493-3C1D-4076-812D-38274E634319}" srcOrd="7" destOrd="0" parTransId="{ADFB067B-92D1-4F20-9CAC-37B615DDB18F}" sibTransId="{A9D4FBF3-228B-430C-B52C-B6838EB2E388}"/>
    <dgm:cxn modelId="{5937ADC0-D5EF-45D9-AAC2-F03370F946E6}" type="presOf" srcId="{2F794493-3C1D-4076-812D-38274E634319}" destId="{F3BCF9B3-75EC-471C-9805-F72C81BDA698}" srcOrd="0" destOrd="0" presId="urn:microsoft.com/office/officeart/2016/7/layout/RepeatingBendingProcessNew"/>
    <dgm:cxn modelId="{87712DC2-E1DA-4EAB-9636-36C40E9181C0}" srcId="{6DC54578-3406-4523-949F-F323D8AD8483}" destId="{A286F5A3-1E6B-462A-B9C4-1DA4F5CA8C34}" srcOrd="0" destOrd="0" parTransId="{689D80DF-7BA7-419D-82CA-EE03601FE114}" sibTransId="{5A82AD7E-1B10-4CFE-9E57-8E7CC8925E98}"/>
    <dgm:cxn modelId="{534839DB-1033-4C09-8D9B-2F07DB48D0AF}" type="presOf" srcId="{A4CF76A6-BDA9-4177-906F-A1A5761ECA0C}" destId="{433374E3-2656-4FCA-B38A-7B680D1DE29B}" srcOrd="0" destOrd="0" presId="urn:microsoft.com/office/officeart/2016/7/layout/RepeatingBendingProcessNew"/>
    <dgm:cxn modelId="{DE31CEE0-427A-498C-8098-75957BC33E37}" type="presOf" srcId="{7C8B1DB9-DF5D-4ADE-BF53-414D1FCA70D0}" destId="{D6C648AD-D0C6-473C-A68A-47D7EDB87BA6}" srcOrd="0" destOrd="0" presId="urn:microsoft.com/office/officeart/2016/7/layout/RepeatingBendingProcessNew"/>
    <dgm:cxn modelId="{88ED61E9-E0EF-4F55-A5F9-167CFC109115}" type="presOf" srcId="{533E7F37-31EC-4ACA-A43A-54CD55779122}" destId="{5DEAA494-CFD8-4202-BC66-0FDD51EF1C27}" srcOrd="0" destOrd="0" presId="urn:microsoft.com/office/officeart/2016/7/layout/RepeatingBendingProcessNew"/>
    <dgm:cxn modelId="{32B7CCED-95D2-49BE-9748-DB7A7DF6ED3E}" type="presOf" srcId="{63287663-F419-4295-A14D-8924AD082724}" destId="{DAFE5C77-14CC-4488-9676-85103B894CD9}" srcOrd="0" destOrd="0" presId="urn:microsoft.com/office/officeart/2016/7/layout/RepeatingBendingProcessNew"/>
    <dgm:cxn modelId="{D0E900EF-78CC-4DBC-A0AE-B713932103D3}" type="presOf" srcId="{2E1CBD09-D322-475C-B75B-2EC9488911E4}" destId="{48CD8E1E-75A8-4E5C-B1F0-70BAA6FFC6C7}" srcOrd="1" destOrd="0" presId="urn:microsoft.com/office/officeart/2016/7/layout/RepeatingBendingProcessNew"/>
    <dgm:cxn modelId="{388B0BEF-9C23-479A-B274-9F8E898F3F33}" type="presOf" srcId="{74FB0A9A-9380-40B1-8E98-E2C8693C00AD}" destId="{9C2B4136-BF5A-4F34-BD7B-57A5D3069085}" srcOrd="0" destOrd="0" presId="urn:microsoft.com/office/officeart/2016/7/layout/RepeatingBendingProcessNew"/>
    <dgm:cxn modelId="{395BB7F0-2ED6-4A28-B9EF-7DD3CDE9001D}" type="presOf" srcId="{21583C98-09B6-4BD7-91D7-ABF14DB536B8}" destId="{23570700-1C73-4718-A621-4583C2BAEDB0}" srcOrd="0" destOrd="0" presId="urn:microsoft.com/office/officeart/2016/7/layout/RepeatingBendingProcessNew"/>
    <dgm:cxn modelId="{D4A667F4-5686-4E1F-92C6-11A6F79FA228}" type="presOf" srcId="{BD85DDC5-4974-4469-9125-31DAF1BA3535}" destId="{C5AA9125-AE05-4BC1-BBF2-F2B3FD318F84}" srcOrd="1" destOrd="0" presId="urn:microsoft.com/office/officeart/2016/7/layout/RepeatingBendingProcessNew"/>
    <dgm:cxn modelId="{29DD87FB-22CF-4556-ADC2-CC7CA66C4BC7}" type="presOf" srcId="{CD8DAD39-E7F0-4E09-AB8E-BC8B620CCA03}" destId="{1B2F3DA3-B5BC-4AF0-AC9C-0BBC6A3227E8}" srcOrd="1" destOrd="0" presId="urn:microsoft.com/office/officeart/2016/7/layout/RepeatingBendingProcessNew"/>
    <dgm:cxn modelId="{A9C3A4FF-4C15-4175-82F1-81F82B118C56}" type="presOf" srcId="{4387B252-4E2C-4D3B-B930-7C89FB94A047}" destId="{75AC3623-7088-47D6-9DB1-4E038F54D8C0}" srcOrd="0" destOrd="0" presId="urn:microsoft.com/office/officeart/2016/7/layout/RepeatingBendingProcessNew"/>
    <dgm:cxn modelId="{00D5EBD3-26B2-41A3-BD98-1B370384AE91}" type="presParOf" srcId="{79C0D66C-5F58-49BF-8C76-ADEFEC301D86}" destId="{14272B03-9CFE-482C-AE7E-8154CD37DD45}" srcOrd="0" destOrd="0" presId="urn:microsoft.com/office/officeart/2016/7/layout/RepeatingBendingProcessNew"/>
    <dgm:cxn modelId="{4B7E0399-BC78-41AF-8E58-D52882FF614E}" type="presParOf" srcId="{79C0D66C-5F58-49BF-8C76-ADEFEC301D86}" destId="{47F571A4-7F36-4382-8CDC-8117C4DBD3A1}" srcOrd="1" destOrd="0" presId="urn:microsoft.com/office/officeart/2016/7/layout/RepeatingBendingProcessNew"/>
    <dgm:cxn modelId="{523B603D-8071-4707-B2BC-1D0987D9849A}" type="presParOf" srcId="{47F571A4-7F36-4382-8CDC-8117C4DBD3A1}" destId="{498030AF-5870-492E-ABD5-6559F1187059}" srcOrd="0" destOrd="0" presId="urn:microsoft.com/office/officeart/2016/7/layout/RepeatingBendingProcessNew"/>
    <dgm:cxn modelId="{A641AADC-A54D-4459-AE4A-56447F6B9EA5}" type="presParOf" srcId="{79C0D66C-5F58-49BF-8C76-ADEFEC301D86}" destId="{DAFE5C77-14CC-4488-9676-85103B894CD9}" srcOrd="2" destOrd="0" presId="urn:microsoft.com/office/officeart/2016/7/layout/RepeatingBendingProcessNew"/>
    <dgm:cxn modelId="{88064C69-12B1-4B98-855E-20F90B5B22D7}" type="presParOf" srcId="{79C0D66C-5F58-49BF-8C76-ADEFEC301D86}" destId="{75AC3623-7088-47D6-9DB1-4E038F54D8C0}" srcOrd="3" destOrd="0" presId="urn:microsoft.com/office/officeart/2016/7/layout/RepeatingBendingProcessNew"/>
    <dgm:cxn modelId="{F1F181B7-AD3F-44B0-956F-E857FFB60699}" type="presParOf" srcId="{75AC3623-7088-47D6-9DB1-4E038F54D8C0}" destId="{4A91C235-8356-40E8-983C-D8379C4ABA01}" srcOrd="0" destOrd="0" presId="urn:microsoft.com/office/officeart/2016/7/layout/RepeatingBendingProcessNew"/>
    <dgm:cxn modelId="{C2C09BCB-4BC8-49BA-B3A3-3F7FBA20BCEE}" type="presParOf" srcId="{79C0D66C-5F58-49BF-8C76-ADEFEC301D86}" destId="{29F59C77-7918-4D0E-948A-376DBFF32EA0}" srcOrd="4" destOrd="0" presId="urn:microsoft.com/office/officeart/2016/7/layout/RepeatingBendingProcessNew"/>
    <dgm:cxn modelId="{56FBE8CB-08CD-4F7D-BDA2-B96E121C44BC}" type="presParOf" srcId="{79C0D66C-5F58-49BF-8C76-ADEFEC301D86}" destId="{60B95755-9FE5-4B3C-8930-18D797F19A7C}" srcOrd="5" destOrd="0" presId="urn:microsoft.com/office/officeart/2016/7/layout/RepeatingBendingProcessNew"/>
    <dgm:cxn modelId="{1DD03F1A-1292-4274-8503-685F820E1552}" type="presParOf" srcId="{60B95755-9FE5-4B3C-8930-18D797F19A7C}" destId="{1B2F3DA3-B5BC-4AF0-AC9C-0BBC6A3227E8}" srcOrd="0" destOrd="0" presId="urn:microsoft.com/office/officeart/2016/7/layout/RepeatingBendingProcessNew"/>
    <dgm:cxn modelId="{C9054F78-B0EC-4538-B666-125F3B461B9E}" type="presParOf" srcId="{79C0D66C-5F58-49BF-8C76-ADEFEC301D86}" destId="{759D3F62-1CDC-46A9-86FE-B3E36A211AF1}" srcOrd="6" destOrd="0" presId="urn:microsoft.com/office/officeart/2016/7/layout/RepeatingBendingProcessNew"/>
    <dgm:cxn modelId="{D879F7D0-24C5-417B-846F-22609EE41E20}" type="presParOf" srcId="{79C0D66C-5F58-49BF-8C76-ADEFEC301D86}" destId="{23570700-1C73-4718-A621-4583C2BAEDB0}" srcOrd="7" destOrd="0" presId="urn:microsoft.com/office/officeart/2016/7/layout/RepeatingBendingProcessNew"/>
    <dgm:cxn modelId="{13270E28-FD22-4BA1-89BB-5C1837552E37}" type="presParOf" srcId="{23570700-1C73-4718-A621-4583C2BAEDB0}" destId="{BA46271C-8529-45AE-8FFC-FE377919559A}" srcOrd="0" destOrd="0" presId="urn:microsoft.com/office/officeart/2016/7/layout/RepeatingBendingProcessNew"/>
    <dgm:cxn modelId="{EB6AADB9-5155-4B2D-99B2-33BF28FC7861}" type="presParOf" srcId="{79C0D66C-5F58-49BF-8C76-ADEFEC301D86}" destId="{154942D4-7C09-41BC-960A-4A94106B736A}" srcOrd="8" destOrd="0" presId="urn:microsoft.com/office/officeart/2016/7/layout/RepeatingBendingProcessNew"/>
    <dgm:cxn modelId="{4BF31A4E-CE23-43ED-B8AD-FE5203262C91}" type="presParOf" srcId="{79C0D66C-5F58-49BF-8C76-ADEFEC301D86}" destId="{5DEAA494-CFD8-4202-BC66-0FDD51EF1C27}" srcOrd="9" destOrd="0" presId="urn:microsoft.com/office/officeart/2016/7/layout/RepeatingBendingProcessNew"/>
    <dgm:cxn modelId="{0FB599D4-5866-4DF2-861B-3F85F6FCF5AE}" type="presParOf" srcId="{5DEAA494-CFD8-4202-BC66-0FDD51EF1C27}" destId="{D1ECEE1D-3FE8-4A38-8267-866BAE1299B4}" srcOrd="0" destOrd="0" presId="urn:microsoft.com/office/officeart/2016/7/layout/RepeatingBendingProcessNew"/>
    <dgm:cxn modelId="{50D95F66-C0D7-452B-AFB0-026E5A035946}" type="presParOf" srcId="{79C0D66C-5F58-49BF-8C76-ADEFEC301D86}" destId="{7D7DA111-9C51-4546-9418-BAF14D82226F}" srcOrd="10" destOrd="0" presId="urn:microsoft.com/office/officeart/2016/7/layout/RepeatingBendingProcessNew"/>
    <dgm:cxn modelId="{C9B2E40C-5916-4BCE-AB16-5B0B135C1255}" type="presParOf" srcId="{79C0D66C-5F58-49BF-8C76-ADEFEC301D86}" destId="{3455A229-F3A1-480B-A013-68F46B981BF4}" srcOrd="11" destOrd="0" presId="urn:microsoft.com/office/officeart/2016/7/layout/RepeatingBendingProcessNew"/>
    <dgm:cxn modelId="{C3DEE517-69CB-4381-9199-DD206ECE6B37}" type="presParOf" srcId="{3455A229-F3A1-480B-A013-68F46B981BF4}" destId="{48CD8E1E-75A8-4E5C-B1F0-70BAA6FFC6C7}" srcOrd="0" destOrd="0" presId="urn:microsoft.com/office/officeart/2016/7/layout/RepeatingBendingProcessNew"/>
    <dgm:cxn modelId="{330AE571-674A-4100-897A-A2D30D5638D7}" type="presParOf" srcId="{79C0D66C-5F58-49BF-8C76-ADEFEC301D86}" destId="{194EFF9D-CFD2-4550-AB4B-D92B86194CA2}" srcOrd="12" destOrd="0" presId="urn:microsoft.com/office/officeart/2016/7/layout/RepeatingBendingProcessNew"/>
    <dgm:cxn modelId="{3B9353BF-0EEF-444B-B9B5-FD5A2C276610}" type="presParOf" srcId="{79C0D66C-5F58-49BF-8C76-ADEFEC301D86}" destId="{9C2B4136-BF5A-4F34-BD7B-57A5D3069085}" srcOrd="13" destOrd="0" presId="urn:microsoft.com/office/officeart/2016/7/layout/RepeatingBendingProcessNew"/>
    <dgm:cxn modelId="{887E14DA-3941-4901-86BF-9824CE33050B}" type="presParOf" srcId="{9C2B4136-BF5A-4F34-BD7B-57A5D3069085}" destId="{35B8F871-CB75-4B2B-8021-3EC52CA59430}" srcOrd="0" destOrd="0" presId="urn:microsoft.com/office/officeart/2016/7/layout/RepeatingBendingProcessNew"/>
    <dgm:cxn modelId="{2321C451-2921-4EAC-AEAB-DAA40379C4D1}" type="presParOf" srcId="{79C0D66C-5F58-49BF-8C76-ADEFEC301D86}" destId="{F3BCF9B3-75EC-471C-9805-F72C81BDA698}" srcOrd="14" destOrd="0" presId="urn:microsoft.com/office/officeart/2016/7/layout/RepeatingBendingProcessNew"/>
    <dgm:cxn modelId="{8A7123D0-D09A-4FF8-87DA-53FDC4A4A7ED}" type="presParOf" srcId="{79C0D66C-5F58-49BF-8C76-ADEFEC301D86}" destId="{E86DE44E-5732-4426-9E33-7302465BE4CA}" srcOrd="15" destOrd="0" presId="urn:microsoft.com/office/officeart/2016/7/layout/RepeatingBendingProcessNew"/>
    <dgm:cxn modelId="{41F252EF-FB4C-41DE-AB7B-E65D8C214ACD}" type="presParOf" srcId="{E86DE44E-5732-4426-9E33-7302465BE4CA}" destId="{8CFE79D9-7077-4313-ADB2-87B55DE09107}" srcOrd="0" destOrd="0" presId="urn:microsoft.com/office/officeart/2016/7/layout/RepeatingBendingProcessNew"/>
    <dgm:cxn modelId="{0990E7A8-4584-4053-8EC4-893FD287BA07}" type="presParOf" srcId="{79C0D66C-5F58-49BF-8C76-ADEFEC301D86}" destId="{3AADF955-C28D-4C1E-9E5A-1D4CFAF16498}" srcOrd="16" destOrd="0" presId="urn:microsoft.com/office/officeart/2016/7/layout/RepeatingBendingProcessNew"/>
    <dgm:cxn modelId="{39A5EF32-67B4-45E4-AC43-2D6FA2B9F513}" type="presParOf" srcId="{79C0D66C-5F58-49BF-8C76-ADEFEC301D86}" destId="{E757FF4F-BFB1-4BA4-84D1-3BA041F06FEC}" srcOrd="17" destOrd="0" presId="urn:microsoft.com/office/officeart/2016/7/layout/RepeatingBendingProcessNew"/>
    <dgm:cxn modelId="{63C3231C-99D3-480F-8FEB-39D7376D6FB5}" type="presParOf" srcId="{E757FF4F-BFB1-4BA4-84D1-3BA041F06FEC}" destId="{1D661A4D-D761-4A2A-A4A7-F94569236AAF}" srcOrd="0" destOrd="0" presId="urn:microsoft.com/office/officeart/2016/7/layout/RepeatingBendingProcessNew"/>
    <dgm:cxn modelId="{6693DF9A-3AD8-46A8-8AAF-5F0FF57B72A7}" type="presParOf" srcId="{79C0D66C-5F58-49BF-8C76-ADEFEC301D86}" destId="{BE696303-EB5D-4A34-9EAA-1E9AFC73CA3A}" srcOrd="18" destOrd="0" presId="urn:microsoft.com/office/officeart/2016/7/layout/RepeatingBendingProcessNew"/>
    <dgm:cxn modelId="{FD0A9415-D0BB-46DE-B0C8-C5F93CC6BBF2}" type="presParOf" srcId="{79C0D66C-5F58-49BF-8C76-ADEFEC301D86}" destId="{5BF1A907-CA36-41D2-BDD9-EEB85C221BDF}" srcOrd="19" destOrd="0" presId="urn:microsoft.com/office/officeart/2016/7/layout/RepeatingBendingProcessNew"/>
    <dgm:cxn modelId="{A9225297-F1B7-41F6-8EA0-7C3472C1B1E5}" type="presParOf" srcId="{5BF1A907-CA36-41D2-BDD9-EEB85C221BDF}" destId="{C5AA9125-AE05-4BC1-BBF2-F2B3FD318F84}" srcOrd="0" destOrd="0" presId="urn:microsoft.com/office/officeart/2016/7/layout/RepeatingBendingProcessNew"/>
    <dgm:cxn modelId="{CB8423A5-F765-43FD-AE3C-9E36ED87CE49}" type="presParOf" srcId="{79C0D66C-5F58-49BF-8C76-ADEFEC301D86}" destId="{B919B611-36C7-41CC-A7D5-1C935548174F}" srcOrd="20" destOrd="0" presId="urn:microsoft.com/office/officeart/2016/7/layout/RepeatingBendingProcessNew"/>
    <dgm:cxn modelId="{10B7D402-6E11-4A4F-9D41-5274059665CA}" type="presParOf" srcId="{79C0D66C-5F58-49BF-8C76-ADEFEC301D86}" destId="{D6C648AD-D0C6-473C-A68A-47D7EDB87BA6}" srcOrd="21" destOrd="0" presId="urn:microsoft.com/office/officeart/2016/7/layout/RepeatingBendingProcessNew"/>
    <dgm:cxn modelId="{7C6E3F27-2DF5-4301-B398-A4A39D52C2AB}" type="presParOf" srcId="{D6C648AD-D0C6-473C-A68A-47D7EDB87BA6}" destId="{62AA77C5-9838-4F8F-A252-B71358F695A8}" srcOrd="0" destOrd="0" presId="urn:microsoft.com/office/officeart/2016/7/layout/RepeatingBendingProcessNew"/>
    <dgm:cxn modelId="{973179C8-CA98-4A87-82B0-D57F369BF11E}" type="presParOf" srcId="{79C0D66C-5F58-49BF-8C76-ADEFEC301D86}" destId="{433374E3-2656-4FCA-B38A-7B680D1DE29B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7C57C7-2189-4FC1-BDF5-A238A6CC7309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5A7C798-53AB-400F-B42E-01A51AF7C470}">
      <dgm:prSet custT="1"/>
      <dgm:spPr/>
      <dgm:t>
        <a:bodyPr/>
        <a:lstStyle/>
        <a:p>
          <a:r>
            <a:rPr lang="en-US" sz="2400" dirty="0"/>
            <a:t>Used media queries </a:t>
          </a:r>
        </a:p>
      </dgm:t>
    </dgm:pt>
    <dgm:pt modelId="{119EA28B-DE0D-4A53-8D4C-1547BF6F6186}" type="parTrans" cxnId="{03EF1E65-BB52-4FC1-92B3-75AA0FE21FC2}">
      <dgm:prSet/>
      <dgm:spPr/>
      <dgm:t>
        <a:bodyPr/>
        <a:lstStyle/>
        <a:p>
          <a:endParaRPr lang="en-US"/>
        </a:p>
      </dgm:t>
    </dgm:pt>
    <dgm:pt modelId="{92550A4E-3CB0-4728-B0BA-F5C6A6A85B75}" type="sibTrans" cxnId="{03EF1E65-BB52-4FC1-92B3-75AA0FE21FC2}">
      <dgm:prSet/>
      <dgm:spPr/>
      <dgm:t>
        <a:bodyPr/>
        <a:lstStyle/>
        <a:p>
          <a:endParaRPr lang="en-US"/>
        </a:p>
      </dgm:t>
    </dgm:pt>
    <dgm:pt modelId="{0976402F-32F6-4536-8731-03326DD57167}">
      <dgm:prSet custT="1"/>
      <dgm:spPr/>
      <dgm:t>
        <a:bodyPr/>
        <a:lstStyle/>
        <a:p>
          <a:r>
            <a:rPr lang="en-US" sz="2400"/>
            <a:t>Compatible for mobile devices</a:t>
          </a:r>
        </a:p>
      </dgm:t>
    </dgm:pt>
    <dgm:pt modelId="{7EDBBB01-7FF5-49F0-ADFD-6002D21D952B}" type="parTrans" cxnId="{F5CD9FC2-5CDE-4CC9-A306-37F6F688E08F}">
      <dgm:prSet/>
      <dgm:spPr/>
      <dgm:t>
        <a:bodyPr/>
        <a:lstStyle/>
        <a:p>
          <a:endParaRPr lang="en-US"/>
        </a:p>
      </dgm:t>
    </dgm:pt>
    <dgm:pt modelId="{F004CB7A-3A45-467A-8A70-D28C0506D32E}" type="sibTrans" cxnId="{F5CD9FC2-5CDE-4CC9-A306-37F6F688E08F}">
      <dgm:prSet/>
      <dgm:spPr/>
      <dgm:t>
        <a:bodyPr/>
        <a:lstStyle/>
        <a:p>
          <a:endParaRPr lang="en-US"/>
        </a:p>
      </dgm:t>
    </dgm:pt>
    <dgm:pt modelId="{72D7BB8E-36DC-40FE-B32A-9C99EE42FA6A}">
      <dgm:prSet custT="1"/>
      <dgm:spPr/>
      <dgm:t>
        <a:bodyPr/>
        <a:lstStyle/>
        <a:p>
          <a:r>
            <a:rPr lang="en-US" sz="2400"/>
            <a:t>Compatible for PCs</a:t>
          </a:r>
        </a:p>
      </dgm:t>
    </dgm:pt>
    <dgm:pt modelId="{D943385C-A51E-4C91-A519-DD4935CF1DCD}" type="parTrans" cxnId="{4E58D3A0-834A-408F-8F85-E2CD43A88163}">
      <dgm:prSet/>
      <dgm:spPr/>
      <dgm:t>
        <a:bodyPr/>
        <a:lstStyle/>
        <a:p>
          <a:endParaRPr lang="en-US"/>
        </a:p>
      </dgm:t>
    </dgm:pt>
    <dgm:pt modelId="{B270CE7B-57B7-4BDE-B77C-A3E0C584806C}" type="sibTrans" cxnId="{4E58D3A0-834A-408F-8F85-E2CD43A88163}">
      <dgm:prSet/>
      <dgm:spPr/>
      <dgm:t>
        <a:bodyPr/>
        <a:lstStyle/>
        <a:p>
          <a:endParaRPr lang="en-US"/>
        </a:p>
      </dgm:t>
    </dgm:pt>
    <dgm:pt modelId="{3477D3B5-F83C-4910-8AF6-1751C475A445}">
      <dgm:prSet custT="1"/>
      <dgm:spPr/>
      <dgm:t>
        <a:bodyPr/>
        <a:lstStyle/>
        <a:p>
          <a:r>
            <a:rPr lang="en-US" sz="2400"/>
            <a:t>Compatible for Laptop devices</a:t>
          </a:r>
        </a:p>
      </dgm:t>
    </dgm:pt>
    <dgm:pt modelId="{5A9F76D0-3BB8-46A1-91F6-F15C03067607}" type="parTrans" cxnId="{D344E80E-66B7-4D49-89DA-C14851E2177C}">
      <dgm:prSet/>
      <dgm:spPr/>
      <dgm:t>
        <a:bodyPr/>
        <a:lstStyle/>
        <a:p>
          <a:endParaRPr lang="en-US"/>
        </a:p>
      </dgm:t>
    </dgm:pt>
    <dgm:pt modelId="{44DA65B0-5A89-44F6-9FCA-8AC2D4951C5E}" type="sibTrans" cxnId="{D344E80E-66B7-4D49-89DA-C14851E2177C}">
      <dgm:prSet/>
      <dgm:spPr/>
      <dgm:t>
        <a:bodyPr/>
        <a:lstStyle/>
        <a:p>
          <a:endParaRPr lang="en-US"/>
        </a:p>
      </dgm:t>
    </dgm:pt>
    <dgm:pt modelId="{2B35A98A-C154-4E4D-A8F5-71E17398162D}">
      <dgm:prSet custT="1"/>
      <dgm:spPr/>
      <dgm:t>
        <a:bodyPr/>
        <a:lstStyle/>
        <a:p>
          <a:r>
            <a:rPr lang="en-US" sz="2400" dirty="0"/>
            <a:t>Compatible for </a:t>
          </a:r>
          <a:r>
            <a:rPr lang="en-US" sz="2400" dirty="0" err="1"/>
            <a:t>Ipad</a:t>
          </a:r>
          <a:r>
            <a:rPr lang="en-US" sz="2400" dirty="0"/>
            <a:t> devices</a:t>
          </a:r>
        </a:p>
      </dgm:t>
    </dgm:pt>
    <dgm:pt modelId="{7480BB8F-6E45-4369-AD72-13B3548F4318}" type="parTrans" cxnId="{D6323290-44BE-473C-94AA-5EF26587F1EC}">
      <dgm:prSet/>
      <dgm:spPr/>
      <dgm:t>
        <a:bodyPr/>
        <a:lstStyle/>
        <a:p>
          <a:endParaRPr lang="en-US"/>
        </a:p>
      </dgm:t>
    </dgm:pt>
    <dgm:pt modelId="{B9E74672-A402-475E-91E5-364C32B2AD43}" type="sibTrans" cxnId="{D6323290-44BE-473C-94AA-5EF26587F1EC}">
      <dgm:prSet/>
      <dgm:spPr/>
      <dgm:t>
        <a:bodyPr/>
        <a:lstStyle/>
        <a:p>
          <a:endParaRPr lang="en-US"/>
        </a:p>
      </dgm:t>
    </dgm:pt>
    <dgm:pt modelId="{FEA53822-7DD1-4572-82D7-9CE1C234275C}" type="pres">
      <dgm:prSet presAssocID="{2E7C57C7-2189-4FC1-BDF5-A238A6CC7309}" presName="vert0" presStyleCnt="0">
        <dgm:presLayoutVars>
          <dgm:dir/>
          <dgm:animOne val="branch"/>
          <dgm:animLvl val="lvl"/>
        </dgm:presLayoutVars>
      </dgm:prSet>
      <dgm:spPr/>
    </dgm:pt>
    <dgm:pt modelId="{456BB66A-5CFE-4F79-9B26-120CE6437680}" type="pres">
      <dgm:prSet presAssocID="{95A7C798-53AB-400F-B42E-01A51AF7C470}" presName="thickLine" presStyleLbl="alignNode1" presStyleIdx="0" presStyleCnt="5"/>
      <dgm:spPr/>
    </dgm:pt>
    <dgm:pt modelId="{4E3400EB-438A-4E63-A4A8-5EBEC252A44B}" type="pres">
      <dgm:prSet presAssocID="{95A7C798-53AB-400F-B42E-01A51AF7C470}" presName="horz1" presStyleCnt="0"/>
      <dgm:spPr/>
    </dgm:pt>
    <dgm:pt modelId="{685769E5-930F-4F54-93C7-538EF6C6BDD5}" type="pres">
      <dgm:prSet presAssocID="{95A7C798-53AB-400F-B42E-01A51AF7C470}" presName="tx1" presStyleLbl="revTx" presStyleIdx="0" presStyleCnt="5"/>
      <dgm:spPr/>
    </dgm:pt>
    <dgm:pt modelId="{3C51DE73-C6C2-4B7F-BAFA-722B1B6B9625}" type="pres">
      <dgm:prSet presAssocID="{95A7C798-53AB-400F-B42E-01A51AF7C470}" presName="vert1" presStyleCnt="0"/>
      <dgm:spPr/>
    </dgm:pt>
    <dgm:pt modelId="{E106D5E9-2E9D-4489-833E-774AFE1D189C}" type="pres">
      <dgm:prSet presAssocID="{0976402F-32F6-4536-8731-03326DD57167}" presName="thickLine" presStyleLbl="alignNode1" presStyleIdx="1" presStyleCnt="5"/>
      <dgm:spPr/>
    </dgm:pt>
    <dgm:pt modelId="{A3A675B7-8943-4075-8CB7-B92A18353B1F}" type="pres">
      <dgm:prSet presAssocID="{0976402F-32F6-4536-8731-03326DD57167}" presName="horz1" presStyleCnt="0"/>
      <dgm:spPr/>
    </dgm:pt>
    <dgm:pt modelId="{4D5091A7-6CEC-479F-A1CC-BE0C5CEC04C9}" type="pres">
      <dgm:prSet presAssocID="{0976402F-32F6-4536-8731-03326DD57167}" presName="tx1" presStyleLbl="revTx" presStyleIdx="1" presStyleCnt="5"/>
      <dgm:spPr/>
    </dgm:pt>
    <dgm:pt modelId="{C77F4D65-9663-4BDE-94B2-B59A2CAC5848}" type="pres">
      <dgm:prSet presAssocID="{0976402F-32F6-4536-8731-03326DD57167}" presName="vert1" presStyleCnt="0"/>
      <dgm:spPr/>
    </dgm:pt>
    <dgm:pt modelId="{DB85DC67-7760-43F5-AEB2-DB690C97A29C}" type="pres">
      <dgm:prSet presAssocID="{72D7BB8E-36DC-40FE-B32A-9C99EE42FA6A}" presName="thickLine" presStyleLbl="alignNode1" presStyleIdx="2" presStyleCnt="5"/>
      <dgm:spPr/>
    </dgm:pt>
    <dgm:pt modelId="{8A852B4E-70A0-43D8-BFCC-A03D016E00BB}" type="pres">
      <dgm:prSet presAssocID="{72D7BB8E-36DC-40FE-B32A-9C99EE42FA6A}" presName="horz1" presStyleCnt="0"/>
      <dgm:spPr/>
    </dgm:pt>
    <dgm:pt modelId="{5812CC82-EF43-4375-94C5-044550E60282}" type="pres">
      <dgm:prSet presAssocID="{72D7BB8E-36DC-40FE-B32A-9C99EE42FA6A}" presName="tx1" presStyleLbl="revTx" presStyleIdx="2" presStyleCnt="5"/>
      <dgm:spPr/>
    </dgm:pt>
    <dgm:pt modelId="{1797FC87-9D16-4186-9A39-685A1F53EC09}" type="pres">
      <dgm:prSet presAssocID="{72D7BB8E-36DC-40FE-B32A-9C99EE42FA6A}" presName="vert1" presStyleCnt="0"/>
      <dgm:spPr/>
    </dgm:pt>
    <dgm:pt modelId="{027475B7-6788-4CEF-B879-9056E7A1CFED}" type="pres">
      <dgm:prSet presAssocID="{3477D3B5-F83C-4910-8AF6-1751C475A445}" presName="thickLine" presStyleLbl="alignNode1" presStyleIdx="3" presStyleCnt="5"/>
      <dgm:spPr/>
    </dgm:pt>
    <dgm:pt modelId="{99A340CA-5315-41F2-A6C7-FD950F8B31A3}" type="pres">
      <dgm:prSet presAssocID="{3477D3B5-F83C-4910-8AF6-1751C475A445}" presName="horz1" presStyleCnt="0"/>
      <dgm:spPr/>
    </dgm:pt>
    <dgm:pt modelId="{3A681F83-1BF1-4551-94DF-3DD355818F81}" type="pres">
      <dgm:prSet presAssocID="{3477D3B5-F83C-4910-8AF6-1751C475A445}" presName="tx1" presStyleLbl="revTx" presStyleIdx="3" presStyleCnt="5"/>
      <dgm:spPr/>
    </dgm:pt>
    <dgm:pt modelId="{9810B932-7920-4815-95B2-0BC16FDA481E}" type="pres">
      <dgm:prSet presAssocID="{3477D3B5-F83C-4910-8AF6-1751C475A445}" presName="vert1" presStyleCnt="0"/>
      <dgm:spPr/>
    </dgm:pt>
    <dgm:pt modelId="{5521C756-0B91-4B3C-A165-4AA64F4FF006}" type="pres">
      <dgm:prSet presAssocID="{2B35A98A-C154-4E4D-A8F5-71E17398162D}" presName="thickLine" presStyleLbl="alignNode1" presStyleIdx="4" presStyleCnt="5"/>
      <dgm:spPr/>
    </dgm:pt>
    <dgm:pt modelId="{30185E32-63B8-49E6-8735-0A9D8290A5C9}" type="pres">
      <dgm:prSet presAssocID="{2B35A98A-C154-4E4D-A8F5-71E17398162D}" presName="horz1" presStyleCnt="0"/>
      <dgm:spPr/>
    </dgm:pt>
    <dgm:pt modelId="{D93793C9-4240-4396-B9AD-4EF5AB8AFA48}" type="pres">
      <dgm:prSet presAssocID="{2B35A98A-C154-4E4D-A8F5-71E17398162D}" presName="tx1" presStyleLbl="revTx" presStyleIdx="4" presStyleCnt="5"/>
      <dgm:spPr/>
    </dgm:pt>
    <dgm:pt modelId="{B54A41B8-D838-488F-A077-B2242225AEED}" type="pres">
      <dgm:prSet presAssocID="{2B35A98A-C154-4E4D-A8F5-71E17398162D}" presName="vert1" presStyleCnt="0"/>
      <dgm:spPr/>
    </dgm:pt>
  </dgm:ptLst>
  <dgm:cxnLst>
    <dgm:cxn modelId="{D344E80E-66B7-4D49-89DA-C14851E2177C}" srcId="{2E7C57C7-2189-4FC1-BDF5-A238A6CC7309}" destId="{3477D3B5-F83C-4910-8AF6-1751C475A445}" srcOrd="3" destOrd="0" parTransId="{5A9F76D0-3BB8-46A1-91F6-F15C03067607}" sibTransId="{44DA65B0-5A89-44F6-9FCA-8AC2D4951C5E}"/>
    <dgm:cxn modelId="{0B821531-F54A-4BC7-BFF1-0E1615477D45}" type="presOf" srcId="{72D7BB8E-36DC-40FE-B32A-9C99EE42FA6A}" destId="{5812CC82-EF43-4375-94C5-044550E60282}" srcOrd="0" destOrd="0" presId="urn:microsoft.com/office/officeart/2008/layout/LinedList"/>
    <dgm:cxn modelId="{03EF1E65-BB52-4FC1-92B3-75AA0FE21FC2}" srcId="{2E7C57C7-2189-4FC1-BDF5-A238A6CC7309}" destId="{95A7C798-53AB-400F-B42E-01A51AF7C470}" srcOrd="0" destOrd="0" parTransId="{119EA28B-DE0D-4A53-8D4C-1547BF6F6186}" sibTransId="{92550A4E-3CB0-4728-B0BA-F5C6A6A85B75}"/>
    <dgm:cxn modelId="{435EE27E-AE76-4D82-987C-D9879B5A2C04}" type="presOf" srcId="{2E7C57C7-2189-4FC1-BDF5-A238A6CC7309}" destId="{FEA53822-7DD1-4572-82D7-9CE1C234275C}" srcOrd="0" destOrd="0" presId="urn:microsoft.com/office/officeart/2008/layout/LinedList"/>
    <dgm:cxn modelId="{3E1EDB8F-BBC8-43BC-9843-DAE19B99EE78}" type="presOf" srcId="{0976402F-32F6-4536-8731-03326DD57167}" destId="{4D5091A7-6CEC-479F-A1CC-BE0C5CEC04C9}" srcOrd="0" destOrd="0" presId="urn:microsoft.com/office/officeart/2008/layout/LinedList"/>
    <dgm:cxn modelId="{D6323290-44BE-473C-94AA-5EF26587F1EC}" srcId="{2E7C57C7-2189-4FC1-BDF5-A238A6CC7309}" destId="{2B35A98A-C154-4E4D-A8F5-71E17398162D}" srcOrd="4" destOrd="0" parTransId="{7480BB8F-6E45-4369-AD72-13B3548F4318}" sibTransId="{B9E74672-A402-475E-91E5-364C32B2AD43}"/>
    <dgm:cxn modelId="{DA453B9B-AE68-4E28-A8C7-0DC53CE50931}" type="presOf" srcId="{95A7C798-53AB-400F-B42E-01A51AF7C470}" destId="{685769E5-930F-4F54-93C7-538EF6C6BDD5}" srcOrd="0" destOrd="0" presId="urn:microsoft.com/office/officeart/2008/layout/LinedList"/>
    <dgm:cxn modelId="{4E58D3A0-834A-408F-8F85-E2CD43A88163}" srcId="{2E7C57C7-2189-4FC1-BDF5-A238A6CC7309}" destId="{72D7BB8E-36DC-40FE-B32A-9C99EE42FA6A}" srcOrd="2" destOrd="0" parTransId="{D943385C-A51E-4C91-A519-DD4935CF1DCD}" sibTransId="{B270CE7B-57B7-4BDE-B77C-A3E0C584806C}"/>
    <dgm:cxn modelId="{791351C1-7777-4584-B9BA-DE96304667C8}" type="presOf" srcId="{2B35A98A-C154-4E4D-A8F5-71E17398162D}" destId="{D93793C9-4240-4396-B9AD-4EF5AB8AFA48}" srcOrd="0" destOrd="0" presId="urn:microsoft.com/office/officeart/2008/layout/LinedList"/>
    <dgm:cxn modelId="{F5CD9FC2-5CDE-4CC9-A306-37F6F688E08F}" srcId="{2E7C57C7-2189-4FC1-BDF5-A238A6CC7309}" destId="{0976402F-32F6-4536-8731-03326DD57167}" srcOrd="1" destOrd="0" parTransId="{7EDBBB01-7FF5-49F0-ADFD-6002D21D952B}" sibTransId="{F004CB7A-3A45-467A-8A70-D28C0506D32E}"/>
    <dgm:cxn modelId="{F1B6E0E7-3326-4B29-8492-2C3BDF0E35B3}" type="presOf" srcId="{3477D3B5-F83C-4910-8AF6-1751C475A445}" destId="{3A681F83-1BF1-4551-94DF-3DD355818F81}" srcOrd="0" destOrd="0" presId="urn:microsoft.com/office/officeart/2008/layout/LinedList"/>
    <dgm:cxn modelId="{7AF3C132-0DCD-4D10-A993-B1788850B498}" type="presParOf" srcId="{FEA53822-7DD1-4572-82D7-9CE1C234275C}" destId="{456BB66A-5CFE-4F79-9B26-120CE6437680}" srcOrd="0" destOrd="0" presId="urn:microsoft.com/office/officeart/2008/layout/LinedList"/>
    <dgm:cxn modelId="{48D88BBE-5B84-4DA0-AC3E-1AE9B4F40D7C}" type="presParOf" srcId="{FEA53822-7DD1-4572-82D7-9CE1C234275C}" destId="{4E3400EB-438A-4E63-A4A8-5EBEC252A44B}" srcOrd="1" destOrd="0" presId="urn:microsoft.com/office/officeart/2008/layout/LinedList"/>
    <dgm:cxn modelId="{3B1967AE-457D-496B-9293-933C65756FA0}" type="presParOf" srcId="{4E3400EB-438A-4E63-A4A8-5EBEC252A44B}" destId="{685769E5-930F-4F54-93C7-538EF6C6BDD5}" srcOrd="0" destOrd="0" presId="urn:microsoft.com/office/officeart/2008/layout/LinedList"/>
    <dgm:cxn modelId="{8056E906-1F18-4DF9-9132-D407529E1A5B}" type="presParOf" srcId="{4E3400EB-438A-4E63-A4A8-5EBEC252A44B}" destId="{3C51DE73-C6C2-4B7F-BAFA-722B1B6B9625}" srcOrd="1" destOrd="0" presId="urn:microsoft.com/office/officeart/2008/layout/LinedList"/>
    <dgm:cxn modelId="{36D7B4F9-17F5-452E-9C96-6EE43B5CFB92}" type="presParOf" srcId="{FEA53822-7DD1-4572-82D7-9CE1C234275C}" destId="{E106D5E9-2E9D-4489-833E-774AFE1D189C}" srcOrd="2" destOrd="0" presId="urn:microsoft.com/office/officeart/2008/layout/LinedList"/>
    <dgm:cxn modelId="{9CA6DCEE-F22E-4704-A903-D788B3FD3631}" type="presParOf" srcId="{FEA53822-7DD1-4572-82D7-9CE1C234275C}" destId="{A3A675B7-8943-4075-8CB7-B92A18353B1F}" srcOrd="3" destOrd="0" presId="urn:microsoft.com/office/officeart/2008/layout/LinedList"/>
    <dgm:cxn modelId="{0F09B010-E107-42CE-8A51-24F8CDD60D90}" type="presParOf" srcId="{A3A675B7-8943-4075-8CB7-B92A18353B1F}" destId="{4D5091A7-6CEC-479F-A1CC-BE0C5CEC04C9}" srcOrd="0" destOrd="0" presId="urn:microsoft.com/office/officeart/2008/layout/LinedList"/>
    <dgm:cxn modelId="{301B6523-9191-4C47-88DD-8C84AF73BC13}" type="presParOf" srcId="{A3A675B7-8943-4075-8CB7-B92A18353B1F}" destId="{C77F4D65-9663-4BDE-94B2-B59A2CAC5848}" srcOrd="1" destOrd="0" presId="urn:microsoft.com/office/officeart/2008/layout/LinedList"/>
    <dgm:cxn modelId="{A2B41740-5F32-4188-81B1-118B2E2D5D91}" type="presParOf" srcId="{FEA53822-7DD1-4572-82D7-9CE1C234275C}" destId="{DB85DC67-7760-43F5-AEB2-DB690C97A29C}" srcOrd="4" destOrd="0" presId="urn:microsoft.com/office/officeart/2008/layout/LinedList"/>
    <dgm:cxn modelId="{4931F9FE-E291-4650-BD4B-5D2EE37568D7}" type="presParOf" srcId="{FEA53822-7DD1-4572-82D7-9CE1C234275C}" destId="{8A852B4E-70A0-43D8-BFCC-A03D016E00BB}" srcOrd="5" destOrd="0" presId="urn:microsoft.com/office/officeart/2008/layout/LinedList"/>
    <dgm:cxn modelId="{B0E7C3C3-EFCE-49E6-A789-919C3B53668D}" type="presParOf" srcId="{8A852B4E-70A0-43D8-BFCC-A03D016E00BB}" destId="{5812CC82-EF43-4375-94C5-044550E60282}" srcOrd="0" destOrd="0" presId="urn:microsoft.com/office/officeart/2008/layout/LinedList"/>
    <dgm:cxn modelId="{A6DEABE4-52B5-4D46-A1E8-C5F440B314BE}" type="presParOf" srcId="{8A852B4E-70A0-43D8-BFCC-A03D016E00BB}" destId="{1797FC87-9D16-4186-9A39-685A1F53EC09}" srcOrd="1" destOrd="0" presId="urn:microsoft.com/office/officeart/2008/layout/LinedList"/>
    <dgm:cxn modelId="{5BE1F419-5038-4697-9D6B-6AB6A6C6C224}" type="presParOf" srcId="{FEA53822-7DD1-4572-82D7-9CE1C234275C}" destId="{027475B7-6788-4CEF-B879-9056E7A1CFED}" srcOrd="6" destOrd="0" presId="urn:microsoft.com/office/officeart/2008/layout/LinedList"/>
    <dgm:cxn modelId="{5BAD8C70-C6D3-4852-9F4A-19113F8E021B}" type="presParOf" srcId="{FEA53822-7DD1-4572-82D7-9CE1C234275C}" destId="{99A340CA-5315-41F2-A6C7-FD950F8B31A3}" srcOrd="7" destOrd="0" presId="urn:microsoft.com/office/officeart/2008/layout/LinedList"/>
    <dgm:cxn modelId="{590ACB20-2C44-4938-ACF1-6A6582EE2FFD}" type="presParOf" srcId="{99A340CA-5315-41F2-A6C7-FD950F8B31A3}" destId="{3A681F83-1BF1-4551-94DF-3DD355818F81}" srcOrd="0" destOrd="0" presId="urn:microsoft.com/office/officeart/2008/layout/LinedList"/>
    <dgm:cxn modelId="{D02B8923-A3E5-4893-B879-D3B1246A7AF5}" type="presParOf" srcId="{99A340CA-5315-41F2-A6C7-FD950F8B31A3}" destId="{9810B932-7920-4815-95B2-0BC16FDA481E}" srcOrd="1" destOrd="0" presId="urn:microsoft.com/office/officeart/2008/layout/LinedList"/>
    <dgm:cxn modelId="{17BFCFBF-76C2-46BF-83DC-F506ED190FE2}" type="presParOf" srcId="{FEA53822-7DD1-4572-82D7-9CE1C234275C}" destId="{5521C756-0B91-4B3C-A165-4AA64F4FF006}" srcOrd="8" destOrd="0" presId="urn:microsoft.com/office/officeart/2008/layout/LinedList"/>
    <dgm:cxn modelId="{DBF68701-559A-4B9B-9371-788AB9251688}" type="presParOf" srcId="{FEA53822-7DD1-4572-82D7-9CE1C234275C}" destId="{30185E32-63B8-49E6-8735-0A9D8290A5C9}" srcOrd="9" destOrd="0" presId="urn:microsoft.com/office/officeart/2008/layout/LinedList"/>
    <dgm:cxn modelId="{21F0904D-B36A-46C8-A20A-17465C231868}" type="presParOf" srcId="{30185E32-63B8-49E6-8735-0A9D8290A5C9}" destId="{D93793C9-4240-4396-B9AD-4EF5AB8AFA48}" srcOrd="0" destOrd="0" presId="urn:microsoft.com/office/officeart/2008/layout/LinedList"/>
    <dgm:cxn modelId="{5897A062-0909-43B4-AD76-E7F283E07A98}" type="presParOf" srcId="{30185E32-63B8-49E6-8735-0A9D8290A5C9}" destId="{B54A41B8-D838-488F-A077-B2242225AE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7C57C7-2189-4FC1-BDF5-A238A6CC7309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5A7C798-53AB-400F-B42E-01A51AF7C470}">
      <dgm:prSet custT="1"/>
      <dgm:spPr/>
      <dgm:t>
        <a:bodyPr/>
        <a:lstStyle/>
        <a:p>
          <a:r>
            <a:rPr lang="en-US" sz="2000" b="1" dirty="0"/>
            <a:t>Used Bootstrap imported style sheets </a:t>
          </a:r>
        </a:p>
      </dgm:t>
    </dgm:pt>
    <dgm:pt modelId="{119EA28B-DE0D-4A53-8D4C-1547BF6F6186}" type="parTrans" cxnId="{03EF1E65-BB52-4FC1-92B3-75AA0FE21FC2}">
      <dgm:prSet/>
      <dgm:spPr/>
      <dgm:t>
        <a:bodyPr/>
        <a:lstStyle/>
        <a:p>
          <a:endParaRPr lang="en-US" sz="1600"/>
        </a:p>
      </dgm:t>
    </dgm:pt>
    <dgm:pt modelId="{92550A4E-3CB0-4728-B0BA-F5C6A6A85B75}" type="sibTrans" cxnId="{03EF1E65-BB52-4FC1-92B3-75AA0FE21FC2}">
      <dgm:prSet/>
      <dgm:spPr/>
      <dgm:t>
        <a:bodyPr/>
        <a:lstStyle/>
        <a:p>
          <a:endParaRPr lang="en-US" sz="1600"/>
        </a:p>
      </dgm:t>
    </dgm:pt>
    <dgm:pt modelId="{0976402F-32F6-4536-8731-03326DD57167}">
      <dgm:prSet custT="1"/>
      <dgm:spPr/>
      <dgm:t>
        <a:bodyPr/>
        <a:lstStyle/>
        <a:p>
          <a:r>
            <a:rPr lang="en-US" sz="2000" b="1" dirty="0"/>
            <a:t>Used Font awesome imported style sheets</a:t>
          </a:r>
        </a:p>
      </dgm:t>
    </dgm:pt>
    <dgm:pt modelId="{7EDBBB01-7FF5-49F0-ADFD-6002D21D952B}" type="parTrans" cxnId="{F5CD9FC2-5CDE-4CC9-A306-37F6F688E08F}">
      <dgm:prSet/>
      <dgm:spPr/>
      <dgm:t>
        <a:bodyPr/>
        <a:lstStyle/>
        <a:p>
          <a:endParaRPr lang="en-US" sz="1600"/>
        </a:p>
      </dgm:t>
    </dgm:pt>
    <dgm:pt modelId="{F004CB7A-3A45-467A-8A70-D28C0506D32E}" type="sibTrans" cxnId="{F5CD9FC2-5CDE-4CC9-A306-37F6F688E08F}">
      <dgm:prSet/>
      <dgm:spPr/>
      <dgm:t>
        <a:bodyPr/>
        <a:lstStyle/>
        <a:p>
          <a:endParaRPr lang="en-US" sz="1600"/>
        </a:p>
      </dgm:t>
    </dgm:pt>
    <dgm:pt modelId="{6B8D8262-BC56-44AD-AF24-9E7861C7EBC5}">
      <dgm:prSet custT="1"/>
      <dgm:spPr/>
      <dgm:t>
        <a:bodyPr/>
        <a:lstStyle/>
        <a:p>
          <a:r>
            <a:rPr lang="en-AU" sz="1600" dirty="0"/>
            <a:t>&lt;link </a:t>
          </a:r>
          <a:r>
            <a:rPr lang="en-AU" sz="1600" dirty="0" err="1"/>
            <a:t>rel</a:t>
          </a:r>
          <a:r>
            <a:rPr lang="en-AU" sz="1600" dirty="0"/>
            <a:t>="stylesheet" </a:t>
          </a:r>
          <a:r>
            <a:rPr lang="en-AU" sz="1600" dirty="0" err="1"/>
            <a:t>href</a:t>
          </a:r>
          <a:r>
            <a:rPr lang="en-AU" sz="1600" dirty="0"/>
            <a:t>="https://stackpath.bootstrapcdn.com/font-awesome/4.7.0/</a:t>
          </a:r>
          <a:r>
            <a:rPr lang="en-AU" sz="1600" dirty="0" err="1"/>
            <a:t>css</a:t>
          </a:r>
          <a:r>
            <a:rPr lang="en-AU" sz="1600" dirty="0"/>
            <a:t>/font-awesome.min.css"&gt;</a:t>
          </a:r>
          <a:endParaRPr lang="en-US" sz="1600" dirty="0"/>
        </a:p>
      </dgm:t>
    </dgm:pt>
    <dgm:pt modelId="{1AFDEA0B-E656-4A38-869D-34D143C82998}" type="parTrans" cxnId="{40EBFC48-A3F4-476C-9C27-B7DE763E1D4F}">
      <dgm:prSet/>
      <dgm:spPr/>
      <dgm:t>
        <a:bodyPr/>
        <a:lstStyle/>
        <a:p>
          <a:endParaRPr lang="en-US" sz="1600"/>
        </a:p>
      </dgm:t>
    </dgm:pt>
    <dgm:pt modelId="{DB868DEE-CD0B-484C-88C1-46D7D9629F0F}" type="sibTrans" cxnId="{40EBFC48-A3F4-476C-9C27-B7DE763E1D4F}">
      <dgm:prSet/>
      <dgm:spPr/>
      <dgm:t>
        <a:bodyPr/>
        <a:lstStyle/>
        <a:p>
          <a:endParaRPr lang="en-US" sz="1600"/>
        </a:p>
      </dgm:t>
    </dgm:pt>
    <dgm:pt modelId="{6D7C8094-1B63-448A-9060-D50C45F112B8}">
      <dgm:prSet custT="1"/>
      <dgm:spPr/>
      <dgm:t>
        <a:bodyPr/>
        <a:lstStyle/>
        <a:p>
          <a:r>
            <a:rPr lang="en-AU" sz="1600" dirty="0"/>
            <a:t>&lt;link </a:t>
          </a:r>
          <a:r>
            <a:rPr lang="en-AU" sz="1600" dirty="0" err="1"/>
            <a:t>href</a:t>
          </a:r>
          <a:r>
            <a:rPr lang="en-AU" sz="1600" dirty="0"/>
            <a:t>="https://fonts.googleapis.com/</a:t>
          </a:r>
          <a:r>
            <a:rPr lang="en-AU" sz="1600" dirty="0" err="1"/>
            <a:t>css?family</a:t>
          </a:r>
          <a:r>
            <a:rPr lang="en-AU" sz="1600" dirty="0"/>
            <a:t>=Lato:300,400,700&amp;display=swap" </a:t>
          </a:r>
          <a:r>
            <a:rPr lang="en-AU" sz="1600" dirty="0" err="1"/>
            <a:t>rel</a:t>
          </a:r>
          <a:r>
            <a:rPr lang="en-AU" sz="1600" dirty="0"/>
            <a:t>="stylesheet"&gt;</a:t>
          </a:r>
          <a:endParaRPr lang="en-US" sz="1600" dirty="0"/>
        </a:p>
      </dgm:t>
    </dgm:pt>
    <dgm:pt modelId="{48FBC852-D789-4AA2-B0E3-BA63E379DD4F}" type="parTrans" cxnId="{B9509F84-25C5-4487-B879-647046051C9A}">
      <dgm:prSet/>
      <dgm:spPr/>
      <dgm:t>
        <a:bodyPr/>
        <a:lstStyle/>
        <a:p>
          <a:endParaRPr lang="en-US" sz="1600"/>
        </a:p>
      </dgm:t>
    </dgm:pt>
    <dgm:pt modelId="{26AC9500-B3CC-4E94-B929-D2D9F041FF77}" type="sibTrans" cxnId="{B9509F84-25C5-4487-B879-647046051C9A}">
      <dgm:prSet/>
      <dgm:spPr/>
      <dgm:t>
        <a:bodyPr/>
        <a:lstStyle/>
        <a:p>
          <a:endParaRPr lang="en-US" sz="1600"/>
        </a:p>
      </dgm:t>
    </dgm:pt>
    <dgm:pt modelId="{0BDDCEC8-B443-457B-8DAE-D5F16EE99AC2}">
      <dgm:prSet custT="1"/>
      <dgm:spPr/>
      <dgm:t>
        <a:bodyPr/>
        <a:lstStyle/>
        <a:p>
          <a:r>
            <a:rPr lang="en-AU" sz="1600" dirty="0"/>
            <a:t>&lt;link </a:t>
          </a:r>
          <a:r>
            <a:rPr lang="en-AU" sz="1600" dirty="0" err="1"/>
            <a:t>rel</a:t>
          </a:r>
          <a:r>
            <a:rPr lang="en-AU" sz="1600" dirty="0"/>
            <a:t>="stylesheet" </a:t>
          </a:r>
          <a:r>
            <a:rPr lang="en-AU" sz="1600" dirty="0" err="1"/>
            <a:t>href</a:t>
          </a:r>
          <a:r>
            <a:rPr lang="en-AU" sz="1600" dirty="0"/>
            <a:t>="https://preview.colorlib.com/theme/bootstrap/login-form-20/</a:t>
          </a:r>
          <a:r>
            <a:rPr lang="en-AU" sz="1600" dirty="0" err="1"/>
            <a:t>css</a:t>
          </a:r>
          <a:r>
            <a:rPr lang="en-AU" sz="1600" dirty="0"/>
            <a:t>/A.style.css.pagespeed.cf.eQk9-CoeFP.css"&gt;</a:t>
          </a:r>
          <a:endParaRPr lang="en-US" sz="1600" dirty="0"/>
        </a:p>
      </dgm:t>
    </dgm:pt>
    <dgm:pt modelId="{5C8809E2-3611-405F-8216-DF491AEBEE58}" type="parTrans" cxnId="{5A34B12B-9967-4CBA-B06F-A8A628F9781B}">
      <dgm:prSet/>
      <dgm:spPr/>
      <dgm:t>
        <a:bodyPr/>
        <a:lstStyle/>
        <a:p>
          <a:endParaRPr lang="en-US" sz="1600"/>
        </a:p>
      </dgm:t>
    </dgm:pt>
    <dgm:pt modelId="{070996F5-ACA3-4C13-9D60-317A03F78F40}" type="sibTrans" cxnId="{5A34B12B-9967-4CBA-B06F-A8A628F9781B}">
      <dgm:prSet/>
      <dgm:spPr/>
      <dgm:t>
        <a:bodyPr/>
        <a:lstStyle/>
        <a:p>
          <a:endParaRPr lang="en-US" sz="1600"/>
        </a:p>
      </dgm:t>
    </dgm:pt>
    <dgm:pt modelId="{B8959624-6724-492D-AF2A-5584307F9CD3}">
      <dgm:prSet custT="1"/>
      <dgm:spPr/>
      <dgm:t>
        <a:bodyPr/>
        <a:lstStyle/>
        <a:p>
          <a:r>
            <a:rPr lang="en-AU" sz="1600"/>
            <a:t>&lt;link rel="stylesheet" href="https://cdnjs.cloudflare.com/ajax/libs/font-awesome/5.13.0/css/all.min.css"&gt;</a:t>
          </a:r>
          <a:endParaRPr lang="en-US" sz="1600" dirty="0"/>
        </a:p>
      </dgm:t>
    </dgm:pt>
    <dgm:pt modelId="{C36683AD-2F7B-4FCF-A92C-474DE815E994}" type="parTrans" cxnId="{8E2D425C-279C-4BE8-9AD7-AED07038C847}">
      <dgm:prSet/>
      <dgm:spPr/>
      <dgm:t>
        <a:bodyPr/>
        <a:lstStyle/>
        <a:p>
          <a:endParaRPr lang="en-US" sz="1600"/>
        </a:p>
      </dgm:t>
    </dgm:pt>
    <dgm:pt modelId="{2EA13090-DC78-44B6-BAF8-B8E41B702DC8}" type="sibTrans" cxnId="{8E2D425C-279C-4BE8-9AD7-AED07038C847}">
      <dgm:prSet/>
      <dgm:spPr/>
      <dgm:t>
        <a:bodyPr/>
        <a:lstStyle/>
        <a:p>
          <a:endParaRPr lang="en-US" sz="1600"/>
        </a:p>
      </dgm:t>
    </dgm:pt>
    <dgm:pt modelId="{FEA53822-7DD1-4572-82D7-9CE1C234275C}" type="pres">
      <dgm:prSet presAssocID="{2E7C57C7-2189-4FC1-BDF5-A238A6CC7309}" presName="vert0" presStyleCnt="0">
        <dgm:presLayoutVars>
          <dgm:dir/>
          <dgm:animOne val="branch"/>
          <dgm:animLvl val="lvl"/>
        </dgm:presLayoutVars>
      </dgm:prSet>
      <dgm:spPr/>
    </dgm:pt>
    <dgm:pt modelId="{456BB66A-5CFE-4F79-9B26-120CE6437680}" type="pres">
      <dgm:prSet presAssocID="{95A7C798-53AB-400F-B42E-01A51AF7C470}" presName="thickLine" presStyleLbl="alignNode1" presStyleIdx="0" presStyleCnt="6"/>
      <dgm:spPr/>
    </dgm:pt>
    <dgm:pt modelId="{4E3400EB-438A-4E63-A4A8-5EBEC252A44B}" type="pres">
      <dgm:prSet presAssocID="{95A7C798-53AB-400F-B42E-01A51AF7C470}" presName="horz1" presStyleCnt="0"/>
      <dgm:spPr/>
    </dgm:pt>
    <dgm:pt modelId="{685769E5-930F-4F54-93C7-538EF6C6BDD5}" type="pres">
      <dgm:prSet presAssocID="{95A7C798-53AB-400F-B42E-01A51AF7C470}" presName="tx1" presStyleLbl="revTx" presStyleIdx="0" presStyleCnt="6"/>
      <dgm:spPr/>
    </dgm:pt>
    <dgm:pt modelId="{3C51DE73-C6C2-4B7F-BAFA-722B1B6B9625}" type="pres">
      <dgm:prSet presAssocID="{95A7C798-53AB-400F-B42E-01A51AF7C470}" presName="vert1" presStyleCnt="0"/>
      <dgm:spPr/>
    </dgm:pt>
    <dgm:pt modelId="{90D46840-2614-4EB0-9586-B094AC7B97BB}" type="pres">
      <dgm:prSet presAssocID="{6B8D8262-BC56-44AD-AF24-9E7861C7EBC5}" presName="thickLine" presStyleLbl="alignNode1" presStyleIdx="1" presStyleCnt="6"/>
      <dgm:spPr/>
    </dgm:pt>
    <dgm:pt modelId="{05227F4F-4610-4B15-A1D2-84E5DBB643B4}" type="pres">
      <dgm:prSet presAssocID="{6B8D8262-BC56-44AD-AF24-9E7861C7EBC5}" presName="horz1" presStyleCnt="0"/>
      <dgm:spPr/>
    </dgm:pt>
    <dgm:pt modelId="{7F51C819-0866-4C38-86F1-BAF0B51CC61F}" type="pres">
      <dgm:prSet presAssocID="{6B8D8262-BC56-44AD-AF24-9E7861C7EBC5}" presName="tx1" presStyleLbl="revTx" presStyleIdx="1" presStyleCnt="6"/>
      <dgm:spPr/>
    </dgm:pt>
    <dgm:pt modelId="{862746C2-7515-435B-9B87-8E7A3FED1B5F}" type="pres">
      <dgm:prSet presAssocID="{6B8D8262-BC56-44AD-AF24-9E7861C7EBC5}" presName="vert1" presStyleCnt="0"/>
      <dgm:spPr/>
    </dgm:pt>
    <dgm:pt modelId="{32658C75-EC92-41DC-8327-040E4478C442}" type="pres">
      <dgm:prSet presAssocID="{0BDDCEC8-B443-457B-8DAE-D5F16EE99AC2}" presName="thickLine" presStyleLbl="alignNode1" presStyleIdx="2" presStyleCnt="6"/>
      <dgm:spPr/>
    </dgm:pt>
    <dgm:pt modelId="{25BD5AD4-C365-4DA0-AF8C-17A35BCE9F84}" type="pres">
      <dgm:prSet presAssocID="{0BDDCEC8-B443-457B-8DAE-D5F16EE99AC2}" presName="horz1" presStyleCnt="0"/>
      <dgm:spPr/>
    </dgm:pt>
    <dgm:pt modelId="{1303FDF6-0B42-409C-B824-78974976EF3E}" type="pres">
      <dgm:prSet presAssocID="{0BDDCEC8-B443-457B-8DAE-D5F16EE99AC2}" presName="tx1" presStyleLbl="revTx" presStyleIdx="2" presStyleCnt="6"/>
      <dgm:spPr/>
    </dgm:pt>
    <dgm:pt modelId="{B42F9A2A-858E-48FA-8909-DB366008DE36}" type="pres">
      <dgm:prSet presAssocID="{0BDDCEC8-B443-457B-8DAE-D5F16EE99AC2}" presName="vert1" presStyleCnt="0"/>
      <dgm:spPr/>
    </dgm:pt>
    <dgm:pt modelId="{E106D5E9-2E9D-4489-833E-774AFE1D189C}" type="pres">
      <dgm:prSet presAssocID="{0976402F-32F6-4536-8731-03326DD57167}" presName="thickLine" presStyleLbl="alignNode1" presStyleIdx="3" presStyleCnt="6"/>
      <dgm:spPr/>
    </dgm:pt>
    <dgm:pt modelId="{A3A675B7-8943-4075-8CB7-B92A18353B1F}" type="pres">
      <dgm:prSet presAssocID="{0976402F-32F6-4536-8731-03326DD57167}" presName="horz1" presStyleCnt="0"/>
      <dgm:spPr/>
    </dgm:pt>
    <dgm:pt modelId="{4D5091A7-6CEC-479F-A1CC-BE0C5CEC04C9}" type="pres">
      <dgm:prSet presAssocID="{0976402F-32F6-4536-8731-03326DD57167}" presName="tx1" presStyleLbl="revTx" presStyleIdx="3" presStyleCnt="6"/>
      <dgm:spPr/>
    </dgm:pt>
    <dgm:pt modelId="{C77F4D65-9663-4BDE-94B2-B59A2CAC5848}" type="pres">
      <dgm:prSet presAssocID="{0976402F-32F6-4536-8731-03326DD57167}" presName="vert1" presStyleCnt="0"/>
      <dgm:spPr/>
    </dgm:pt>
    <dgm:pt modelId="{376575EA-F84C-4997-A01B-F589CF8E2779}" type="pres">
      <dgm:prSet presAssocID="{6D7C8094-1B63-448A-9060-D50C45F112B8}" presName="thickLine" presStyleLbl="alignNode1" presStyleIdx="4" presStyleCnt="6"/>
      <dgm:spPr/>
    </dgm:pt>
    <dgm:pt modelId="{4F1DD7EE-176B-4876-910F-802469D9D0A8}" type="pres">
      <dgm:prSet presAssocID="{6D7C8094-1B63-448A-9060-D50C45F112B8}" presName="horz1" presStyleCnt="0"/>
      <dgm:spPr/>
    </dgm:pt>
    <dgm:pt modelId="{8C49EE6E-DCEE-43DB-966B-798A3CA8806B}" type="pres">
      <dgm:prSet presAssocID="{6D7C8094-1B63-448A-9060-D50C45F112B8}" presName="tx1" presStyleLbl="revTx" presStyleIdx="4" presStyleCnt="6"/>
      <dgm:spPr/>
    </dgm:pt>
    <dgm:pt modelId="{9A2ADD1E-B159-4C4E-A515-103DF6582EA9}" type="pres">
      <dgm:prSet presAssocID="{6D7C8094-1B63-448A-9060-D50C45F112B8}" presName="vert1" presStyleCnt="0"/>
      <dgm:spPr/>
    </dgm:pt>
    <dgm:pt modelId="{37C4D36A-D6C9-46D2-B412-7980239056C0}" type="pres">
      <dgm:prSet presAssocID="{B8959624-6724-492D-AF2A-5584307F9CD3}" presName="thickLine" presStyleLbl="alignNode1" presStyleIdx="5" presStyleCnt="6"/>
      <dgm:spPr/>
    </dgm:pt>
    <dgm:pt modelId="{DE6DB884-9003-4596-BA9A-234FCCBC62CC}" type="pres">
      <dgm:prSet presAssocID="{B8959624-6724-492D-AF2A-5584307F9CD3}" presName="horz1" presStyleCnt="0"/>
      <dgm:spPr/>
    </dgm:pt>
    <dgm:pt modelId="{59672998-0BF6-4B7D-AA5B-3D7DE02374EE}" type="pres">
      <dgm:prSet presAssocID="{B8959624-6724-492D-AF2A-5584307F9CD3}" presName="tx1" presStyleLbl="revTx" presStyleIdx="5" presStyleCnt="6"/>
      <dgm:spPr/>
    </dgm:pt>
    <dgm:pt modelId="{C0A3688B-C3B1-46BE-A0E9-E6B699FB91A2}" type="pres">
      <dgm:prSet presAssocID="{B8959624-6724-492D-AF2A-5584307F9CD3}" presName="vert1" presStyleCnt="0"/>
      <dgm:spPr/>
    </dgm:pt>
  </dgm:ptLst>
  <dgm:cxnLst>
    <dgm:cxn modelId="{9E6F3605-4422-449F-B1A6-FDDD1C4125CD}" type="presOf" srcId="{B8959624-6724-492D-AF2A-5584307F9CD3}" destId="{59672998-0BF6-4B7D-AA5B-3D7DE02374EE}" srcOrd="0" destOrd="0" presId="urn:microsoft.com/office/officeart/2008/layout/LinedList"/>
    <dgm:cxn modelId="{F3A2E22A-215C-4FEA-B9EF-B4BF7EC0B5BD}" type="presOf" srcId="{6B8D8262-BC56-44AD-AF24-9E7861C7EBC5}" destId="{7F51C819-0866-4C38-86F1-BAF0B51CC61F}" srcOrd="0" destOrd="0" presId="urn:microsoft.com/office/officeart/2008/layout/LinedList"/>
    <dgm:cxn modelId="{5A34B12B-9967-4CBA-B06F-A8A628F9781B}" srcId="{2E7C57C7-2189-4FC1-BDF5-A238A6CC7309}" destId="{0BDDCEC8-B443-457B-8DAE-D5F16EE99AC2}" srcOrd="2" destOrd="0" parTransId="{5C8809E2-3611-405F-8216-DF491AEBEE58}" sibTransId="{070996F5-ACA3-4C13-9D60-317A03F78F40}"/>
    <dgm:cxn modelId="{8E2D425C-279C-4BE8-9AD7-AED07038C847}" srcId="{2E7C57C7-2189-4FC1-BDF5-A238A6CC7309}" destId="{B8959624-6724-492D-AF2A-5584307F9CD3}" srcOrd="5" destOrd="0" parTransId="{C36683AD-2F7B-4FCF-A92C-474DE815E994}" sibTransId="{2EA13090-DC78-44B6-BAF8-B8E41B702DC8}"/>
    <dgm:cxn modelId="{03EF1E65-BB52-4FC1-92B3-75AA0FE21FC2}" srcId="{2E7C57C7-2189-4FC1-BDF5-A238A6CC7309}" destId="{95A7C798-53AB-400F-B42E-01A51AF7C470}" srcOrd="0" destOrd="0" parTransId="{119EA28B-DE0D-4A53-8D4C-1547BF6F6186}" sibTransId="{92550A4E-3CB0-4728-B0BA-F5C6A6A85B75}"/>
    <dgm:cxn modelId="{40EBFC48-A3F4-476C-9C27-B7DE763E1D4F}" srcId="{2E7C57C7-2189-4FC1-BDF5-A238A6CC7309}" destId="{6B8D8262-BC56-44AD-AF24-9E7861C7EBC5}" srcOrd="1" destOrd="0" parTransId="{1AFDEA0B-E656-4A38-869D-34D143C82998}" sibTransId="{DB868DEE-CD0B-484C-88C1-46D7D9629F0F}"/>
    <dgm:cxn modelId="{435EE27E-AE76-4D82-987C-D9879B5A2C04}" type="presOf" srcId="{2E7C57C7-2189-4FC1-BDF5-A238A6CC7309}" destId="{FEA53822-7DD1-4572-82D7-9CE1C234275C}" srcOrd="0" destOrd="0" presId="urn:microsoft.com/office/officeart/2008/layout/LinedList"/>
    <dgm:cxn modelId="{B9509F84-25C5-4487-B879-647046051C9A}" srcId="{2E7C57C7-2189-4FC1-BDF5-A238A6CC7309}" destId="{6D7C8094-1B63-448A-9060-D50C45F112B8}" srcOrd="4" destOrd="0" parTransId="{48FBC852-D789-4AA2-B0E3-BA63E379DD4F}" sibTransId="{26AC9500-B3CC-4E94-B929-D2D9F041FF77}"/>
    <dgm:cxn modelId="{3E1EDB8F-BBC8-43BC-9843-DAE19B99EE78}" type="presOf" srcId="{0976402F-32F6-4536-8731-03326DD57167}" destId="{4D5091A7-6CEC-479F-A1CC-BE0C5CEC04C9}" srcOrd="0" destOrd="0" presId="urn:microsoft.com/office/officeart/2008/layout/LinedList"/>
    <dgm:cxn modelId="{DA453B9B-AE68-4E28-A8C7-0DC53CE50931}" type="presOf" srcId="{95A7C798-53AB-400F-B42E-01A51AF7C470}" destId="{685769E5-930F-4F54-93C7-538EF6C6BDD5}" srcOrd="0" destOrd="0" presId="urn:microsoft.com/office/officeart/2008/layout/LinedList"/>
    <dgm:cxn modelId="{FB05C7AD-2DCD-4E5B-B1C7-285E91800369}" type="presOf" srcId="{0BDDCEC8-B443-457B-8DAE-D5F16EE99AC2}" destId="{1303FDF6-0B42-409C-B824-78974976EF3E}" srcOrd="0" destOrd="0" presId="urn:microsoft.com/office/officeart/2008/layout/LinedList"/>
    <dgm:cxn modelId="{F5CD9FC2-5CDE-4CC9-A306-37F6F688E08F}" srcId="{2E7C57C7-2189-4FC1-BDF5-A238A6CC7309}" destId="{0976402F-32F6-4536-8731-03326DD57167}" srcOrd="3" destOrd="0" parTransId="{7EDBBB01-7FF5-49F0-ADFD-6002D21D952B}" sibTransId="{F004CB7A-3A45-467A-8A70-D28C0506D32E}"/>
    <dgm:cxn modelId="{F1ECE7F3-A743-43FC-BA50-E246FCF658CF}" type="presOf" srcId="{6D7C8094-1B63-448A-9060-D50C45F112B8}" destId="{8C49EE6E-DCEE-43DB-966B-798A3CA8806B}" srcOrd="0" destOrd="0" presId="urn:microsoft.com/office/officeart/2008/layout/LinedList"/>
    <dgm:cxn modelId="{7AF3C132-0DCD-4D10-A993-B1788850B498}" type="presParOf" srcId="{FEA53822-7DD1-4572-82D7-9CE1C234275C}" destId="{456BB66A-5CFE-4F79-9B26-120CE6437680}" srcOrd="0" destOrd="0" presId="urn:microsoft.com/office/officeart/2008/layout/LinedList"/>
    <dgm:cxn modelId="{48D88BBE-5B84-4DA0-AC3E-1AE9B4F40D7C}" type="presParOf" srcId="{FEA53822-7DD1-4572-82D7-9CE1C234275C}" destId="{4E3400EB-438A-4E63-A4A8-5EBEC252A44B}" srcOrd="1" destOrd="0" presId="urn:microsoft.com/office/officeart/2008/layout/LinedList"/>
    <dgm:cxn modelId="{3B1967AE-457D-496B-9293-933C65756FA0}" type="presParOf" srcId="{4E3400EB-438A-4E63-A4A8-5EBEC252A44B}" destId="{685769E5-930F-4F54-93C7-538EF6C6BDD5}" srcOrd="0" destOrd="0" presId="urn:microsoft.com/office/officeart/2008/layout/LinedList"/>
    <dgm:cxn modelId="{8056E906-1F18-4DF9-9132-D407529E1A5B}" type="presParOf" srcId="{4E3400EB-438A-4E63-A4A8-5EBEC252A44B}" destId="{3C51DE73-C6C2-4B7F-BAFA-722B1B6B9625}" srcOrd="1" destOrd="0" presId="urn:microsoft.com/office/officeart/2008/layout/LinedList"/>
    <dgm:cxn modelId="{5735D881-6FFD-4169-BD33-5D0757D1B860}" type="presParOf" srcId="{FEA53822-7DD1-4572-82D7-9CE1C234275C}" destId="{90D46840-2614-4EB0-9586-B094AC7B97BB}" srcOrd="2" destOrd="0" presId="urn:microsoft.com/office/officeart/2008/layout/LinedList"/>
    <dgm:cxn modelId="{56B6CC55-C050-48E9-B50C-D9805EB3513A}" type="presParOf" srcId="{FEA53822-7DD1-4572-82D7-9CE1C234275C}" destId="{05227F4F-4610-4B15-A1D2-84E5DBB643B4}" srcOrd="3" destOrd="0" presId="urn:microsoft.com/office/officeart/2008/layout/LinedList"/>
    <dgm:cxn modelId="{97C89757-4DBA-4CFC-AECE-82C1230D53D7}" type="presParOf" srcId="{05227F4F-4610-4B15-A1D2-84E5DBB643B4}" destId="{7F51C819-0866-4C38-86F1-BAF0B51CC61F}" srcOrd="0" destOrd="0" presId="urn:microsoft.com/office/officeart/2008/layout/LinedList"/>
    <dgm:cxn modelId="{58F2AB78-1D35-4EE4-8966-8AFCFA5A147E}" type="presParOf" srcId="{05227F4F-4610-4B15-A1D2-84E5DBB643B4}" destId="{862746C2-7515-435B-9B87-8E7A3FED1B5F}" srcOrd="1" destOrd="0" presId="urn:microsoft.com/office/officeart/2008/layout/LinedList"/>
    <dgm:cxn modelId="{FC982AD0-991D-40CF-883B-D58F8227EBD7}" type="presParOf" srcId="{FEA53822-7DD1-4572-82D7-9CE1C234275C}" destId="{32658C75-EC92-41DC-8327-040E4478C442}" srcOrd="4" destOrd="0" presId="urn:microsoft.com/office/officeart/2008/layout/LinedList"/>
    <dgm:cxn modelId="{6AA21D24-C708-4D01-8367-AA688CCA730A}" type="presParOf" srcId="{FEA53822-7DD1-4572-82D7-9CE1C234275C}" destId="{25BD5AD4-C365-4DA0-AF8C-17A35BCE9F84}" srcOrd="5" destOrd="0" presId="urn:microsoft.com/office/officeart/2008/layout/LinedList"/>
    <dgm:cxn modelId="{53399BF3-CA9E-46EC-A02B-AFC81050BB86}" type="presParOf" srcId="{25BD5AD4-C365-4DA0-AF8C-17A35BCE9F84}" destId="{1303FDF6-0B42-409C-B824-78974976EF3E}" srcOrd="0" destOrd="0" presId="urn:microsoft.com/office/officeart/2008/layout/LinedList"/>
    <dgm:cxn modelId="{21FEE284-07B9-4937-BC20-4EC364258AA3}" type="presParOf" srcId="{25BD5AD4-C365-4DA0-AF8C-17A35BCE9F84}" destId="{B42F9A2A-858E-48FA-8909-DB366008DE36}" srcOrd="1" destOrd="0" presId="urn:microsoft.com/office/officeart/2008/layout/LinedList"/>
    <dgm:cxn modelId="{36D7B4F9-17F5-452E-9C96-6EE43B5CFB92}" type="presParOf" srcId="{FEA53822-7DD1-4572-82D7-9CE1C234275C}" destId="{E106D5E9-2E9D-4489-833E-774AFE1D189C}" srcOrd="6" destOrd="0" presId="urn:microsoft.com/office/officeart/2008/layout/LinedList"/>
    <dgm:cxn modelId="{9CA6DCEE-F22E-4704-A903-D788B3FD3631}" type="presParOf" srcId="{FEA53822-7DD1-4572-82D7-9CE1C234275C}" destId="{A3A675B7-8943-4075-8CB7-B92A18353B1F}" srcOrd="7" destOrd="0" presId="urn:microsoft.com/office/officeart/2008/layout/LinedList"/>
    <dgm:cxn modelId="{0F09B010-E107-42CE-8A51-24F8CDD60D90}" type="presParOf" srcId="{A3A675B7-8943-4075-8CB7-B92A18353B1F}" destId="{4D5091A7-6CEC-479F-A1CC-BE0C5CEC04C9}" srcOrd="0" destOrd="0" presId="urn:microsoft.com/office/officeart/2008/layout/LinedList"/>
    <dgm:cxn modelId="{301B6523-9191-4C47-88DD-8C84AF73BC13}" type="presParOf" srcId="{A3A675B7-8943-4075-8CB7-B92A18353B1F}" destId="{C77F4D65-9663-4BDE-94B2-B59A2CAC5848}" srcOrd="1" destOrd="0" presId="urn:microsoft.com/office/officeart/2008/layout/LinedList"/>
    <dgm:cxn modelId="{ACEC37DE-03F8-4754-B920-42B4B5FD1CD7}" type="presParOf" srcId="{FEA53822-7DD1-4572-82D7-9CE1C234275C}" destId="{376575EA-F84C-4997-A01B-F589CF8E2779}" srcOrd="8" destOrd="0" presId="urn:microsoft.com/office/officeart/2008/layout/LinedList"/>
    <dgm:cxn modelId="{9437F781-32B3-4709-BEF0-7CBBF3BE9678}" type="presParOf" srcId="{FEA53822-7DD1-4572-82D7-9CE1C234275C}" destId="{4F1DD7EE-176B-4876-910F-802469D9D0A8}" srcOrd="9" destOrd="0" presId="urn:microsoft.com/office/officeart/2008/layout/LinedList"/>
    <dgm:cxn modelId="{A35B66F5-C012-48F8-8645-9CEC5EA85DC6}" type="presParOf" srcId="{4F1DD7EE-176B-4876-910F-802469D9D0A8}" destId="{8C49EE6E-DCEE-43DB-966B-798A3CA8806B}" srcOrd="0" destOrd="0" presId="urn:microsoft.com/office/officeart/2008/layout/LinedList"/>
    <dgm:cxn modelId="{C32A73A2-74B5-4D85-8EC6-9ED6819AE08E}" type="presParOf" srcId="{4F1DD7EE-176B-4876-910F-802469D9D0A8}" destId="{9A2ADD1E-B159-4C4E-A515-103DF6582EA9}" srcOrd="1" destOrd="0" presId="urn:microsoft.com/office/officeart/2008/layout/LinedList"/>
    <dgm:cxn modelId="{12ABFE10-427B-4D99-A812-004844C0899C}" type="presParOf" srcId="{FEA53822-7DD1-4572-82D7-9CE1C234275C}" destId="{37C4D36A-D6C9-46D2-B412-7980239056C0}" srcOrd="10" destOrd="0" presId="urn:microsoft.com/office/officeart/2008/layout/LinedList"/>
    <dgm:cxn modelId="{6B1F18CE-7D02-4B42-AFF2-05651A92ADB7}" type="presParOf" srcId="{FEA53822-7DD1-4572-82D7-9CE1C234275C}" destId="{DE6DB884-9003-4596-BA9A-234FCCBC62CC}" srcOrd="11" destOrd="0" presId="urn:microsoft.com/office/officeart/2008/layout/LinedList"/>
    <dgm:cxn modelId="{4F0F6DD4-54DE-4E34-8E35-C7716047D6C9}" type="presParOf" srcId="{DE6DB884-9003-4596-BA9A-234FCCBC62CC}" destId="{59672998-0BF6-4B7D-AA5B-3D7DE02374EE}" srcOrd="0" destOrd="0" presId="urn:microsoft.com/office/officeart/2008/layout/LinedList"/>
    <dgm:cxn modelId="{19AA683F-71FD-4E2F-9C01-D96717D3CB5E}" type="presParOf" srcId="{DE6DB884-9003-4596-BA9A-234FCCBC62CC}" destId="{C0A3688B-C3B1-46BE-A0E9-E6B699FB91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952B3-10EE-48B7-ADCC-C67F64D7E182}">
      <dsp:nvSpPr>
        <dsp:cNvPr id="0" name=""/>
        <dsp:cNvSpPr/>
      </dsp:nvSpPr>
      <dsp:spPr>
        <a:xfrm>
          <a:off x="2322550" y="692712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0948" y="735762"/>
        <a:ext cx="26705" cy="5341"/>
      </dsp:txXfrm>
    </dsp:sp>
    <dsp:sp modelId="{A0C8E429-0E30-4BA2-BE02-BCD7CDFE1041}">
      <dsp:nvSpPr>
        <dsp:cNvPr id="0" name=""/>
        <dsp:cNvSpPr/>
      </dsp:nvSpPr>
      <dsp:spPr>
        <a:xfrm>
          <a:off x="2167" y="41778"/>
          <a:ext cx="2322182" cy="13933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2167" y="41778"/>
        <a:ext cx="2322182" cy="1393309"/>
      </dsp:txXfrm>
    </dsp:sp>
    <dsp:sp modelId="{D6FAE1A6-AF3F-4B12-83B8-706417B7881B}">
      <dsp:nvSpPr>
        <dsp:cNvPr id="0" name=""/>
        <dsp:cNvSpPr/>
      </dsp:nvSpPr>
      <dsp:spPr>
        <a:xfrm>
          <a:off x="5178834" y="692712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1039540"/>
              <a:satOff val="-669"/>
              <a:lumOff val="4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7232" y="735762"/>
        <a:ext cx="26705" cy="5341"/>
      </dsp:txXfrm>
    </dsp:sp>
    <dsp:sp modelId="{49CFF327-02C9-4F71-A9F3-C2EF3A5B179E}">
      <dsp:nvSpPr>
        <dsp:cNvPr id="0" name=""/>
        <dsp:cNvSpPr/>
      </dsp:nvSpPr>
      <dsp:spPr>
        <a:xfrm>
          <a:off x="2858451" y="41778"/>
          <a:ext cx="2322182" cy="1393309"/>
        </a:xfrm>
        <a:prstGeom prst="rect">
          <a:avLst/>
        </a:prstGeom>
        <a:solidFill>
          <a:schemeClr val="accent5">
            <a:hueOff val="891034"/>
            <a:satOff val="-573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BACKGROUND</a:t>
          </a:r>
        </a:p>
      </dsp:txBody>
      <dsp:txXfrm>
        <a:off x="2858451" y="41778"/>
        <a:ext cx="2322182" cy="1393309"/>
      </dsp:txXfrm>
    </dsp:sp>
    <dsp:sp modelId="{48B99EAB-C2F7-49BF-A976-441AABEF3B67}">
      <dsp:nvSpPr>
        <dsp:cNvPr id="0" name=""/>
        <dsp:cNvSpPr/>
      </dsp:nvSpPr>
      <dsp:spPr>
        <a:xfrm>
          <a:off x="8035118" y="692712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516" y="735762"/>
        <a:ext cx="26705" cy="5341"/>
      </dsp:txXfrm>
    </dsp:sp>
    <dsp:sp modelId="{A870B09B-8F7D-4745-AFEF-ECFBFF8FB841}">
      <dsp:nvSpPr>
        <dsp:cNvPr id="0" name=""/>
        <dsp:cNvSpPr/>
      </dsp:nvSpPr>
      <dsp:spPr>
        <a:xfrm>
          <a:off x="5714735" y="41778"/>
          <a:ext cx="2322182" cy="1393309"/>
        </a:xfrm>
        <a:prstGeom prst="rect">
          <a:avLst/>
        </a:prstGeom>
        <a:solidFill>
          <a:schemeClr val="accent5">
            <a:hueOff val="1782068"/>
            <a:satOff val="-1147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DEMONSTRATION &amp; METHODOLOGY</a:t>
          </a:r>
        </a:p>
      </dsp:txBody>
      <dsp:txXfrm>
        <a:off x="5714735" y="41778"/>
        <a:ext cx="2322182" cy="1393309"/>
      </dsp:txXfrm>
    </dsp:sp>
    <dsp:sp modelId="{F608B556-8486-40E9-A861-8786F191D179}">
      <dsp:nvSpPr>
        <dsp:cNvPr id="0" name=""/>
        <dsp:cNvSpPr/>
      </dsp:nvSpPr>
      <dsp:spPr>
        <a:xfrm>
          <a:off x="1163258" y="1433287"/>
          <a:ext cx="8568852" cy="503501"/>
        </a:xfrm>
        <a:custGeom>
          <a:avLst/>
          <a:gdLst/>
          <a:ahLst/>
          <a:cxnLst/>
          <a:rect l="0" t="0" r="0" b="0"/>
          <a:pathLst>
            <a:path>
              <a:moveTo>
                <a:pt x="8568852" y="0"/>
              </a:moveTo>
              <a:lnTo>
                <a:pt x="8568852" y="268850"/>
              </a:lnTo>
              <a:lnTo>
                <a:pt x="0" y="268850"/>
              </a:lnTo>
              <a:lnTo>
                <a:pt x="0" y="503501"/>
              </a:lnTo>
            </a:path>
          </a:pathLst>
        </a:custGeom>
        <a:noFill/>
        <a:ln w="9525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3047" y="1682367"/>
        <a:ext cx="429274" cy="5341"/>
      </dsp:txXfrm>
    </dsp:sp>
    <dsp:sp modelId="{1190E768-4F9B-43A2-979E-FC1FFA8EF96E}">
      <dsp:nvSpPr>
        <dsp:cNvPr id="0" name=""/>
        <dsp:cNvSpPr/>
      </dsp:nvSpPr>
      <dsp:spPr>
        <a:xfrm>
          <a:off x="8571019" y="41778"/>
          <a:ext cx="2322182" cy="1393309"/>
        </a:xfrm>
        <a:prstGeom prst="rect">
          <a:avLst/>
        </a:prstGeom>
        <a:solidFill>
          <a:schemeClr val="accent5">
            <a:hueOff val="2673102"/>
            <a:satOff val="-1720"/>
            <a:lumOff val="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FEEDBACK</a:t>
          </a:r>
        </a:p>
      </dsp:txBody>
      <dsp:txXfrm>
        <a:off x="8571019" y="41778"/>
        <a:ext cx="2322182" cy="1393309"/>
      </dsp:txXfrm>
    </dsp:sp>
    <dsp:sp modelId="{9B5B7D9F-1870-48B1-B778-422CB2E2881A}">
      <dsp:nvSpPr>
        <dsp:cNvPr id="0" name=""/>
        <dsp:cNvSpPr/>
      </dsp:nvSpPr>
      <dsp:spPr>
        <a:xfrm>
          <a:off x="2322550" y="2620124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0948" y="2663173"/>
        <a:ext cx="26705" cy="5341"/>
      </dsp:txXfrm>
    </dsp:sp>
    <dsp:sp modelId="{71C99E18-7E49-4A1D-98F3-5F61B35AB87A}">
      <dsp:nvSpPr>
        <dsp:cNvPr id="0" name=""/>
        <dsp:cNvSpPr/>
      </dsp:nvSpPr>
      <dsp:spPr>
        <a:xfrm>
          <a:off x="2167" y="1969189"/>
          <a:ext cx="2322182" cy="1393309"/>
        </a:xfrm>
        <a:prstGeom prst="rect">
          <a:avLst/>
        </a:prstGeom>
        <a:solidFill>
          <a:schemeClr val="accent5">
            <a:hueOff val="3564136"/>
            <a:satOff val="-2293"/>
            <a:lumOff val="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CHANGES MADE TO PROJECT</a:t>
          </a:r>
        </a:p>
      </dsp:txBody>
      <dsp:txXfrm>
        <a:off x="2167" y="1969189"/>
        <a:ext cx="2322182" cy="1393309"/>
      </dsp:txXfrm>
    </dsp:sp>
    <dsp:sp modelId="{4D4008A9-FCA0-4A2F-93C4-03025351172F}">
      <dsp:nvSpPr>
        <dsp:cNvPr id="0" name=""/>
        <dsp:cNvSpPr/>
      </dsp:nvSpPr>
      <dsp:spPr>
        <a:xfrm>
          <a:off x="5178834" y="2620124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5197698"/>
              <a:satOff val="-3344"/>
              <a:lumOff val="22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7232" y="2663173"/>
        <a:ext cx="26705" cy="5341"/>
      </dsp:txXfrm>
    </dsp:sp>
    <dsp:sp modelId="{1426D690-8E3C-47F8-AE07-7048C8F6E0E4}">
      <dsp:nvSpPr>
        <dsp:cNvPr id="0" name=""/>
        <dsp:cNvSpPr/>
      </dsp:nvSpPr>
      <dsp:spPr>
        <a:xfrm>
          <a:off x="2858451" y="1969189"/>
          <a:ext cx="2322182" cy="1393309"/>
        </a:xfrm>
        <a:prstGeom prst="rect">
          <a:avLst/>
        </a:prstGeom>
        <a:solidFill>
          <a:schemeClr val="accent5">
            <a:hueOff val="4455170"/>
            <a:satOff val="-2866"/>
            <a:lumOff val="196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</a:t>
          </a:r>
        </a:p>
      </dsp:txBody>
      <dsp:txXfrm>
        <a:off x="2858451" y="1969189"/>
        <a:ext cx="2322182" cy="1393309"/>
      </dsp:txXfrm>
    </dsp:sp>
    <dsp:sp modelId="{D0E2B940-F2A0-4CC4-9AE4-31BB13584F54}">
      <dsp:nvSpPr>
        <dsp:cNvPr id="0" name=""/>
        <dsp:cNvSpPr/>
      </dsp:nvSpPr>
      <dsp:spPr>
        <a:xfrm>
          <a:off x="8035118" y="2620124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516" y="2663173"/>
        <a:ext cx="26705" cy="5341"/>
      </dsp:txXfrm>
    </dsp:sp>
    <dsp:sp modelId="{94CDBB1D-F205-41B8-A330-F78EDADA89C5}">
      <dsp:nvSpPr>
        <dsp:cNvPr id="0" name=""/>
        <dsp:cNvSpPr/>
      </dsp:nvSpPr>
      <dsp:spPr>
        <a:xfrm>
          <a:off x="5714735" y="1969189"/>
          <a:ext cx="2322182" cy="1393309"/>
        </a:xfrm>
        <a:prstGeom prst="rect">
          <a:avLst/>
        </a:prstGeom>
        <a:solidFill>
          <a:schemeClr val="accent5">
            <a:hueOff val="5346204"/>
            <a:satOff val="-3440"/>
            <a:lumOff val="235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DISCUSSION OF FUTURE WORK </a:t>
          </a:r>
        </a:p>
      </dsp:txBody>
      <dsp:txXfrm>
        <a:off x="5714735" y="1969189"/>
        <a:ext cx="2322182" cy="1393309"/>
      </dsp:txXfrm>
    </dsp:sp>
    <dsp:sp modelId="{72DB75A8-2AC7-4E52-8151-EB2083FC883B}">
      <dsp:nvSpPr>
        <dsp:cNvPr id="0" name=""/>
        <dsp:cNvSpPr/>
      </dsp:nvSpPr>
      <dsp:spPr>
        <a:xfrm>
          <a:off x="8571019" y="1969189"/>
          <a:ext cx="2322182" cy="1393309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CRITICAL REFLECTION</a:t>
          </a:r>
        </a:p>
      </dsp:txBody>
      <dsp:txXfrm>
        <a:off x="8571019" y="1969189"/>
        <a:ext cx="2322182" cy="13933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BB66A-5CFE-4F79-9B26-120CE6437680}">
      <dsp:nvSpPr>
        <dsp:cNvPr id="0" name=""/>
        <dsp:cNvSpPr/>
      </dsp:nvSpPr>
      <dsp:spPr>
        <a:xfrm>
          <a:off x="0" y="0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769E5-930F-4F54-93C7-538EF6C6BDD5}">
      <dsp:nvSpPr>
        <dsp:cNvPr id="0" name=""/>
        <dsp:cNvSpPr/>
      </dsp:nvSpPr>
      <dsp:spPr>
        <a:xfrm>
          <a:off x="0" y="0"/>
          <a:ext cx="10895369" cy="85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Creating form  </a:t>
          </a:r>
        </a:p>
      </dsp:txBody>
      <dsp:txXfrm>
        <a:off x="0" y="0"/>
        <a:ext cx="10895369" cy="851069"/>
      </dsp:txXfrm>
    </dsp:sp>
    <dsp:sp modelId="{E106D5E9-2E9D-4489-833E-774AFE1D189C}">
      <dsp:nvSpPr>
        <dsp:cNvPr id="0" name=""/>
        <dsp:cNvSpPr/>
      </dsp:nvSpPr>
      <dsp:spPr>
        <a:xfrm>
          <a:off x="0" y="851069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91A7-6CEC-479F-A1CC-BE0C5CEC04C9}">
      <dsp:nvSpPr>
        <dsp:cNvPr id="0" name=""/>
        <dsp:cNvSpPr/>
      </dsp:nvSpPr>
      <dsp:spPr>
        <a:xfrm>
          <a:off x="0" y="851069"/>
          <a:ext cx="10895369" cy="85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 method = “POST”</a:t>
          </a:r>
        </a:p>
      </dsp:txBody>
      <dsp:txXfrm>
        <a:off x="0" y="851069"/>
        <a:ext cx="10895369" cy="851069"/>
      </dsp:txXfrm>
    </dsp:sp>
    <dsp:sp modelId="{DB85DC67-7760-43F5-AEB2-DB690C97A29C}">
      <dsp:nvSpPr>
        <dsp:cNvPr id="0" name=""/>
        <dsp:cNvSpPr/>
      </dsp:nvSpPr>
      <dsp:spPr>
        <a:xfrm>
          <a:off x="0" y="1702138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2CC82-EF43-4375-94C5-044550E60282}">
      <dsp:nvSpPr>
        <dsp:cNvPr id="0" name=""/>
        <dsp:cNvSpPr/>
      </dsp:nvSpPr>
      <dsp:spPr>
        <a:xfrm>
          <a:off x="0" y="1702138"/>
          <a:ext cx="10895369" cy="85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Adding input field with type = “email”, value = “@”, required, name = “email” </a:t>
          </a:r>
        </a:p>
      </dsp:txBody>
      <dsp:txXfrm>
        <a:off x="0" y="1702138"/>
        <a:ext cx="10895369" cy="851069"/>
      </dsp:txXfrm>
    </dsp:sp>
    <dsp:sp modelId="{027475B7-6788-4CEF-B879-9056E7A1CFED}">
      <dsp:nvSpPr>
        <dsp:cNvPr id="0" name=""/>
        <dsp:cNvSpPr/>
      </dsp:nvSpPr>
      <dsp:spPr>
        <a:xfrm>
          <a:off x="0" y="2553207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81F83-1BF1-4551-94DF-3DD355818F81}">
      <dsp:nvSpPr>
        <dsp:cNvPr id="0" name=""/>
        <dsp:cNvSpPr/>
      </dsp:nvSpPr>
      <dsp:spPr>
        <a:xfrm>
          <a:off x="0" y="2553207"/>
          <a:ext cx="10895369" cy="85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Setting up back-end and PHP scripts</a:t>
          </a:r>
        </a:p>
      </dsp:txBody>
      <dsp:txXfrm>
        <a:off x="0" y="2553207"/>
        <a:ext cx="10895369" cy="8510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CF575-D5C2-4327-98EC-54CF7D2E2574}">
      <dsp:nvSpPr>
        <dsp:cNvPr id="0" name=""/>
        <dsp:cNvSpPr/>
      </dsp:nvSpPr>
      <dsp:spPr>
        <a:xfrm>
          <a:off x="1889094" y="458649"/>
          <a:ext cx="3541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120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56536" y="502443"/>
        <a:ext cx="19236" cy="3850"/>
      </dsp:txXfrm>
    </dsp:sp>
    <dsp:sp modelId="{FF577EC2-E5B1-4526-8C4F-5064FF0ED939}">
      <dsp:nvSpPr>
        <dsp:cNvPr id="0" name=""/>
        <dsp:cNvSpPr/>
      </dsp:nvSpPr>
      <dsp:spPr>
        <a:xfrm>
          <a:off x="218194" y="2559"/>
          <a:ext cx="1672699" cy="10036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64" tIns="86035" rIns="81964" bIns="8603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Obtain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Obtain OAuth 2.0 credentials from the Google API Console</a:t>
          </a:r>
        </a:p>
      </dsp:txBody>
      <dsp:txXfrm>
        <a:off x="218194" y="2559"/>
        <a:ext cx="1672699" cy="1003619"/>
      </dsp:txXfrm>
    </dsp:sp>
    <dsp:sp modelId="{17FD3721-5E61-4360-9F0F-9D1DEDDE154F}">
      <dsp:nvSpPr>
        <dsp:cNvPr id="0" name=""/>
        <dsp:cNvSpPr/>
      </dsp:nvSpPr>
      <dsp:spPr>
        <a:xfrm>
          <a:off x="1054544" y="1004378"/>
          <a:ext cx="2057420" cy="354120"/>
        </a:xfrm>
        <a:custGeom>
          <a:avLst/>
          <a:gdLst/>
          <a:ahLst/>
          <a:cxnLst/>
          <a:rect l="0" t="0" r="0" b="0"/>
          <a:pathLst>
            <a:path>
              <a:moveTo>
                <a:pt x="2057420" y="0"/>
              </a:moveTo>
              <a:lnTo>
                <a:pt x="2057420" y="194160"/>
              </a:lnTo>
              <a:lnTo>
                <a:pt x="0" y="194160"/>
              </a:lnTo>
              <a:lnTo>
                <a:pt x="0" y="354120"/>
              </a:lnTo>
            </a:path>
          </a:pathLst>
        </a:custGeom>
        <a:noFill/>
        <a:ln w="9525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30927" y="1179513"/>
        <a:ext cx="104654" cy="3850"/>
      </dsp:txXfrm>
    </dsp:sp>
    <dsp:sp modelId="{14C78797-0368-4282-B57E-C4DF236E898E}">
      <dsp:nvSpPr>
        <dsp:cNvPr id="0" name=""/>
        <dsp:cNvSpPr/>
      </dsp:nvSpPr>
      <dsp:spPr>
        <a:xfrm>
          <a:off x="2275614" y="2559"/>
          <a:ext cx="1672699" cy="1003619"/>
        </a:xfrm>
        <a:prstGeom prst="rect">
          <a:avLst/>
        </a:prstGeom>
        <a:gradFill rotWithShape="0">
          <a:gsLst>
            <a:gs pos="0">
              <a:schemeClr val="accent5">
                <a:hueOff val="1559309"/>
                <a:satOff val="-1003"/>
                <a:lumOff val="686"/>
                <a:alphaOff val="0"/>
                <a:tint val="98000"/>
                <a:lumMod val="114000"/>
              </a:schemeClr>
            </a:gs>
            <a:gs pos="100000">
              <a:schemeClr val="accent5">
                <a:hueOff val="1559309"/>
                <a:satOff val="-1003"/>
                <a:lumOff val="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64" tIns="86035" rIns="81964" bIns="8603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Examine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Examine scopes of access granted by the user</a:t>
          </a:r>
        </a:p>
      </dsp:txBody>
      <dsp:txXfrm>
        <a:off x="2275614" y="2559"/>
        <a:ext cx="1672699" cy="1003619"/>
      </dsp:txXfrm>
    </dsp:sp>
    <dsp:sp modelId="{F95FD595-EE61-4E61-BA51-DA84D6E20F8F}">
      <dsp:nvSpPr>
        <dsp:cNvPr id="0" name=""/>
        <dsp:cNvSpPr/>
      </dsp:nvSpPr>
      <dsp:spPr>
        <a:xfrm>
          <a:off x="1889094" y="1846989"/>
          <a:ext cx="3541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120" y="45720"/>
              </a:lnTo>
            </a:path>
          </a:pathLst>
        </a:custGeom>
        <a:noFill/>
        <a:ln w="9525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56536" y="1890784"/>
        <a:ext cx="19236" cy="3850"/>
      </dsp:txXfrm>
    </dsp:sp>
    <dsp:sp modelId="{054038AB-CE01-4D01-AEB1-5B410BC50843}">
      <dsp:nvSpPr>
        <dsp:cNvPr id="0" name=""/>
        <dsp:cNvSpPr/>
      </dsp:nvSpPr>
      <dsp:spPr>
        <a:xfrm>
          <a:off x="218194" y="1390899"/>
          <a:ext cx="1672699" cy="1003619"/>
        </a:xfrm>
        <a:prstGeom prst="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64" tIns="86035" rIns="81964" bIns="8603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Obtain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Obtain an access token from the Google Authorization Server</a:t>
          </a:r>
        </a:p>
      </dsp:txBody>
      <dsp:txXfrm>
        <a:off x="218194" y="1390899"/>
        <a:ext cx="1672699" cy="1003619"/>
      </dsp:txXfrm>
    </dsp:sp>
    <dsp:sp modelId="{04C1C258-20BE-4F74-A3B8-1EDD0800B5E5}">
      <dsp:nvSpPr>
        <dsp:cNvPr id="0" name=""/>
        <dsp:cNvSpPr/>
      </dsp:nvSpPr>
      <dsp:spPr>
        <a:xfrm>
          <a:off x="1054544" y="2392719"/>
          <a:ext cx="2057420" cy="354120"/>
        </a:xfrm>
        <a:custGeom>
          <a:avLst/>
          <a:gdLst/>
          <a:ahLst/>
          <a:cxnLst/>
          <a:rect l="0" t="0" r="0" b="0"/>
          <a:pathLst>
            <a:path>
              <a:moveTo>
                <a:pt x="2057420" y="0"/>
              </a:moveTo>
              <a:lnTo>
                <a:pt x="2057420" y="194160"/>
              </a:lnTo>
              <a:lnTo>
                <a:pt x="0" y="194160"/>
              </a:lnTo>
              <a:lnTo>
                <a:pt x="0" y="354120"/>
              </a:lnTo>
            </a:path>
          </a:pathLst>
        </a:custGeom>
        <a:noFill/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30927" y="2567854"/>
        <a:ext cx="104654" cy="3850"/>
      </dsp:txXfrm>
    </dsp:sp>
    <dsp:sp modelId="{0C36879F-A8C1-4B83-AEB5-5BDB327F1F08}">
      <dsp:nvSpPr>
        <dsp:cNvPr id="0" name=""/>
        <dsp:cNvSpPr/>
      </dsp:nvSpPr>
      <dsp:spPr>
        <a:xfrm>
          <a:off x="2275614" y="1390899"/>
          <a:ext cx="1672699" cy="1003619"/>
        </a:xfrm>
        <a:prstGeom prst="rect">
          <a:avLst/>
        </a:prstGeom>
        <a:gradFill rotWithShape="0">
          <a:gsLst>
            <a:gs pos="0">
              <a:schemeClr val="accent5">
                <a:hueOff val="4677928"/>
                <a:satOff val="-3010"/>
                <a:lumOff val="2058"/>
                <a:alphaOff val="0"/>
                <a:tint val="98000"/>
                <a:lumMod val="114000"/>
              </a:schemeClr>
            </a:gs>
            <a:gs pos="100000">
              <a:schemeClr val="accent5">
                <a:hueOff val="4677928"/>
                <a:satOff val="-3010"/>
                <a:lumOff val="205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64" tIns="86035" rIns="81964" bIns="8603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Send the access token to an API</a:t>
          </a:r>
        </a:p>
      </dsp:txBody>
      <dsp:txXfrm>
        <a:off x="2275614" y="1390899"/>
        <a:ext cx="1672699" cy="1003619"/>
      </dsp:txXfrm>
    </dsp:sp>
    <dsp:sp modelId="{D5AD371A-1966-46B1-8C98-A315D475208F}">
      <dsp:nvSpPr>
        <dsp:cNvPr id="0" name=""/>
        <dsp:cNvSpPr/>
      </dsp:nvSpPr>
      <dsp:spPr>
        <a:xfrm>
          <a:off x="218194" y="2779240"/>
          <a:ext cx="1672699" cy="1003619"/>
        </a:xfrm>
        <a:prstGeom prst="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64" tIns="86035" rIns="81964" bIns="8603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Refresh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Refresh the access token</a:t>
          </a:r>
        </a:p>
      </dsp:txBody>
      <dsp:txXfrm>
        <a:off x="218194" y="2779240"/>
        <a:ext cx="1672699" cy="10036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C1398-A615-4FFD-A332-A850DBB69E16}">
      <dsp:nvSpPr>
        <dsp:cNvPr id="0" name=""/>
        <dsp:cNvSpPr/>
      </dsp:nvSpPr>
      <dsp:spPr>
        <a:xfrm>
          <a:off x="0" y="27560"/>
          <a:ext cx="4165146" cy="556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Download composer and export the “Vendor” folder</a:t>
          </a:r>
        </a:p>
      </dsp:txBody>
      <dsp:txXfrm>
        <a:off x="27187" y="54747"/>
        <a:ext cx="4110772" cy="502546"/>
      </dsp:txXfrm>
    </dsp:sp>
    <dsp:sp modelId="{11B7D179-5ACA-45F1-856F-B74FB589689F}">
      <dsp:nvSpPr>
        <dsp:cNvPr id="0" name=""/>
        <dsp:cNvSpPr/>
      </dsp:nvSpPr>
      <dsp:spPr>
        <a:xfrm>
          <a:off x="0" y="624800"/>
          <a:ext cx="4165146" cy="556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Setup </a:t>
          </a:r>
          <a:r>
            <a:rPr lang="en-US" sz="1400" kern="1200" dirty="0" err="1"/>
            <a:t>config.php</a:t>
          </a:r>
          <a:r>
            <a:rPr lang="en-US" sz="1400" kern="1200" dirty="0"/>
            <a:t> file </a:t>
          </a:r>
        </a:p>
      </dsp:txBody>
      <dsp:txXfrm>
        <a:off x="27187" y="651987"/>
        <a:ext cx="4110772" cy="502546"/>
      </dsp:txXfrm>
    </dsp:sp>
    <dsp:sp modelId="{75324819-A7AD-4B54-B39B-FE63586E5476}">
      <dsp:nvSpPr>
        <dsp:cNvPr id="0" name=""/>
        <dsp:cNvSpPr/>
      </dsp:nvSpPr>
      <dsp:spPr>
        <a:xfrm>
          <a:off x="0" y="1222040"/>
          <a:ext cx="4165146" cy="556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 auth_session.php file</a:t>
          </a:r>
        </a:p>
      </dsp:txBody>
      <dsp:txXfrm>
        <a:off x="27187" y="1249227"/>
        <a:ext cx="4110772" cy="502546"/>
      </dsp:txXfrm>
    </dsp:sp>
    <dsp:sp modelId="{2638805D-C165-4025-98F8-F8892FF0EB4A}">
      <dsp:nvSpPr>
        <dsp:cNvPr id="0" name=""/>
        <dsp:cNvSpPr/>
      </dsp:nvSpPr>
      <dsp:spPr>
        <a:xfrm>
          <a:off x="0" y="1819280"/>
          <a:ext cx="4165146" cy="556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</a:t>
          </a:r>
          <a:r>
            <a:rPr lang="en-US" sz="1400" kern="1200" baseline="0"/>
            <a:t> login.php file for “Login with Google account” button</a:t>
          </a:r>
          <a:endParaRPr lang="en-US" sz="1400" kern="1200"/>
        </a:p>
      </dsp:txBody>
      <dsp:txXfrm>
        <a:off x="27187" y="1846467"/>
        <a:ext cx="4110772" cy="502546"/>
      </dsp:txXfrm>
    </dsp:sp>
    <dsp:sp modelId="{4B4B9281-CCD9-4462-89C8-BC4567626D10}">
      <dsp:nvSpPr>
        <dsp:cNvPr id="0" name=""/>
        <dsp:cNvSpPr/>
      </dsp:nvSpPr>
      <dsp:spPr>
        <a:xfrm>
          <a:off x="0" y="2416520"/>
          <a:ext cx="4165146" cy="556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 Client ID &amp; Secret Keys</a:t>
          </a:r>
        </a:p>
      </dsp:txBody>
      <dsp:txXfrm>
        <a:off x="27187" y="2443707"/>
        <a:ext cx="4110772" cy="502546"/>
      </dsp:txXfrm>
    </dsp:sp>
    <dsp:sp modelId="{B950976F-338B-4E27-8E4A-247CDE66FE39}">
      <dsp:nvSpPr>
        <dsp:cNvPr id="0" name=""/>
        <dsp:cNvSpPr/>
      </dsp:nvSpPr>
      <dsp:spPr>
        <a:xfrm>
          <a:off x="0" y="3013760"/>
          <a:ext cx="4165146" cy="556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 RedirectURI </a:t>
          </a:r>
        </a:p>
      </dsp:txBody>
      <dsp:txXfrm>
        <a:off x="27187" y="3040947"/>
        <a:ext cx="4110772" cy="502546"/>
      </dsp:txXfrm>
    </dsp:sp>
    <dsp:sp modelId="{F17E897A-7B64-4C67-955D-0C853C909A5C}">
      <dsp:nvSpPr>
        <dsp:cNvPr id="0" name=""/>
        <dsp:cNvSpPr/>
      </dsp:nvSpPr>
      <dsp:spPr>
        <a:xfrm>
          <a:off x="0" y="3611000"/>
          <a:ext cx="4165146" cy="556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 scope</a:t>
          </a:r>
        </a:p>
      </dsp:txBody>
      <dsp:txXfrm>
        <a:off x="27187" y="3638187"/>
        <a:ext cx="4110772" cy="5025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BB66A-5CFE-4F79-9B26-120CE6437680}">
      <dsp:nvSpPr>
        <dsp:cNvPr id="0" name=""/>
        <dsp:cNvSpPr/>
      </dsp:nvSpPr>
      <dsp:spPr>
        <a:xfrm>
          <a:off x="0" y="415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769E5-930F-4F54-93C7-538EF6C6BDD5}">
      <dsp:nvSpPr>
        <dsp:cNvPr id="0" name=""/>
        <dsp:cNvSpPr/>
      </dsp:nvSpPr>
      <dsp:spPr>
        <a:xfrm>
          <a:off x="0" y="415"/>
          <a:ext cx="10895369" cy="48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Fully responsive design</a:t>
          </a:r>
        </a:p>
      </dsp:txBody>
      <dsp:txXfrm>
        <a:off x="0" y="415"/>
        <a:ext cx="10895369" cy="486206"/>
      </dsp:txXfrm>
    </dsp:sp>
    <dsp:sp modelId="{06C34C93-E88D-4F2D-BA46-52915E51C5AA}">
      <dsp:nvSpPr>
        <dsp:cNvPr id="0" name=""/>
        <dsp:cNvSpPr/>
      </dsp:nvSpPr>
      <dsp:spPr>
        <a:xfrm>
          <a:off x="0" y="486622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0154B-1276-47E4-8EF3-E0F4C7F08B71}">
      <dsp:nvSpPr>
        <dsp:cNvPr id="0" name=""/>
        <dsp:cNvSpPr/>
      </dsp:nvSpPr>
      <dsp:spPr>
        <a:xfrm>
          <a:off x="0" y="486622"/>
          <a:ext cx="10895369" cy="48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Changes in website pages using bootstrap imported stylesheets</a:t>
          </a:r>
        </a:p>
      </dsp:txBody>
      <dsp:txXfrm>
        <a:off x="0" y="486622"/>
        <a:ext cx="10895369" cy="486206"/>
      </dsp:txXfrm>
    </dsp:sp>
    <dsp:sp modelId="{A02A909C-6C5D-46FE-ACE8-1F398BA4D17C}">
      <dsp:nvSpPr>
        <dsp:cNvPr id="0" name=""/>
        <dsp:cNvSpPr/>
      </dsp:nvSpPr>
      <dsp:spPr>
        <a:xfrm>
          <a:off x="0" y="972828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AA3C2-3788-4056-B5A0-F4C4A9618795}">
      <dsp:nvSpPr>
        <dsp:cNvPr id="0" name=""/>
        <dsp:cNvSpPr/>
      </dsp:nvSpPr>
      <dsp:spPr>
        <a:xfrm>
          <a:off x="0" y="972828"/>
          <a:ext cx="10895369" cy="48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 with Google account  functionality</a:t>
          </a:r>
        </a:p>
      </dsp:txBody>
      <dsp:txXfrm>
        <a:off x="0" y="972828"/>
        <a:ext cx="10895369" cy="486206"/>
      </dsp:txXfrm>
    </dsp:sp>
    <dsp:sp modelId="{34613A67-7419-4553-9D07-5714A5D69BFF}">
      <dsp:nvSpPr>
        <dsp:cNvPr id="0" name=""/>
        <dsp:cNvSpPr/>
      </dsp:nvSpPr>
      <dsp:spPr>
        <a:xfrm>
          <a:off x="0" y="1459035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1679C-28D6-432F-AF30-2E5BC92A8AEF}">
      <dsp:nvSpPr>
        <dsp:cNvPr id="0" name=""/>
        <dsp:cNvSpPr/>
      </dsp:nvSpPr>
      <dsp:spPr>
        <a:xfrm>
          <a:off x="0" y="1459035"/>
          <a:ext cx="10895369" cy="48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 with LinkedIn (in progress)</a:t>
          </a:r>
        </a:p>
      </dsp:txBody>
      <dsp:txXfrm>
        <a:off x="0" y="1459035"/>
        <a:ext cx="10895369" cy="486206"/>
      </dsp:txXfrm>
    </dsp:sp>
    <dsp:sp modelId="{AE4657D6-C47A-4765-AD9F-AA5569501DF1}">
      <dsp:nvSpPr>
        <dsp:cNvPr id="0" name=""/>
        <dsp:cNvSpPr/>
      </dsp:nvSpPr>
      <dsp:spPr>
        <a:xfrm>
          <a:off x="0" y="1945241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FC9E7-A183-4D76-8DD3-878C3BD19075}">
      <dsp:nvSpPr>
        <dsp:cNvPr id="0" name=""/>
        <dsp:cNvSpPr/>
      </dsp:nvSpPr>
      <dsp:spPr>
        <a:xfrm>
          <a:off x="0" y="1945241"/>
          <a:ext cx="10895369" cy="48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Manual feedback on submitted resumes in CV assessment tool</a:t>
          </a:r>
        </a:p>
      </dsp:txBody>
      <dsp:txXfrm>
        <a:off x="0" y="1945241"/>
        <a:ext cx="10895369" cy="486206"/>
      </dsp:txXfrm>
    </dsp:sp>
    <dsp:sp modelId="{64EC20C5-67C7-4F80-8819-D584F124EFDF}">
      <dsp:nvSpPr>
        <dsp:cNvPr id="0" name=""/>
        <dsp:cNvSpPr/>
      </dsp:nvSpPr>
      <dsp:spPr>
        <a:xfrm>
          <a:off x="0" y="2431448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C522C-2D8F-4A37-874F-6BE439D91FAE}">
      <dsp:nvSpPr>
        <dsp:cNvPr id="0" name=""/>
        <dsp:cNvSpPr/>
      </dsp:nvSpPr>
      <dsp:spPr>
        <a:xfrm>
          <a:off x="0" y="2431448"/>
          <a:ext cx="10895369" cy="48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Back-end Question bank for Career assessment and career development planning tools</a:t>
          </a:r>
        </a:p>
      </dsp:txBody>
      <dsp:txXfrm>
        <a:off x="0" y="2431448"/>
        <a:ext cx="10895369" cy="486206"/>
      </dsp:txXfrm>
    </dsp:sp>
    <dsp:sp modelId="{B59C7483-76E6-4822-B5A0-B3BF4564E347}">
      <dsp:nvSpPr>
        <dsp:cNvPr id="0" name=""/>
        <dsp:cNvSpPr/>
      </dsp:nvSpPr>
      <dsp:spPr>
        <a:xfrm>
          <a:off x="0" y="2917654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93006-40E7-43B5-A2C7-1BC8D51B38AC}">
      <dsp:nvSpPr>
        <dsp:cNvPr id="0" name=""/>
        <dsp:cNvSpPr/>
      </dsp:nvSpPr>
      <dsp:spPr>
        <a:xfrm>
          <a:off x="0" y="2917654"/>
          <a:ext cx="10895369" cy="48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Chat-bot functionality</a:t>
          </a:r>
        </a:p>
      </dsp:txBody>
      <dsp:txXfrm>
        <a:off x="0" y="2917654"/>
        <a:ext cx="10895369" cy="4862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8331C-8EEF-48EA-881C-A9BC44225C3A}">
      <dsp:nvSpPr>
        <dsp:cNvPr id="0" name=""/>
        <dsp:cNvSpPr/>
      </dsp:nvSpPr>
      <dsp:spPr>
        <a:xfrm>
          <a:off x="165011" y="100627"/>
          <a:ext cx="1570379" cy="15703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058CE-8424-4B5F-A61C-4B65632D4E02}">
      <dsp:nvSpPr>
        <dsp:cNvPr id="0" name=""/>
        <dsp:cNvSpPr/>
      </dsp:nvSpPr>
      <dsp:spPr>
        <a:xfrm>
          <a:off x="494790" y="430407"/>
          <a:ext cx="910820" cy="91082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A46E6-BDF9-4D59-A35C-2FB7F4D740E8}">
      <dsp:nvSpPr>
        <dsp:cNvPr id="0" name=""/>
        <dsp:cNvSpPr/>
      </dsp:nvSpPr>
      <dsp:spPr>
        <a:xfrm>
          <a:off x="2071900" y="100627"/>
          <a:ext cx="3701609" cy="1570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Request to use back-ends question bank for quizzes'</a:t>
          </a:r>
          <a:endParaRPr lang="en-US" sz="2400" kern="1200" dirty="0"/>
        </a:p>
      </dsp:txBody>
      <dsp:txXfrm>
        <a:off x="2071900" y="100627"/>
        <a:ext cx="3701609" cy="1570379"/>
      </dsp:txXfrm>
    </dsp:sp>
    <dsp:sp modelId="{9D815258-87CA-42E1-9102-6CBA0CB6F39B}">
      <dsp:nvSpPr>
        <dsp:cNvPr id="0" name=""/>
        <dsp:cNvSpPr/>
      </dsp:nvSpPr>
      <dsp:spPr>
        <a:xfrm>
          <a:off x="6418488" y="100627"/>
          <a:ext cx="1570379" cy="1570379"/>
        </a:xfrm>
        <a:prstGeom prst="ellipse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8D241-227C-4DFB-8AD6-BB91BA7053AA}">
      <dsp:nvSpPr>
        <dsp:cNvPr id="0" name=""/>
        <dsp:cNvSpPr/>
      </dsp:nvSpPr>
      <dsp:spPr>
        <a:xfrm>
          <a:off x="6748268" y="430407"/>
          <a:ext cx="910820" cy="910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AB379-71E7-49D4-86E9-D70B56BEC53F}">
      <dsp:nvSpPr>
        <dsp:cNvPr id="0" name=""/>
        <dsp:cNvSpPr/>
      </dsp:nvSpPr>
      <dsp:spPr>
        <a:xfrm>
          <a:off x="8325378" y="100627"/>
          <a:ext cx="3701609" cy="1570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Design improvements</a:t>
          </a:r>
        </a:p>
      </dsp:txBody>
      <dsp:txXfrm>
        <a:off x="8325378" y="100627"/>
        <a:ext cx="3701609" cy="1570379"/>
      </dsp:txXfrm>
    </dsp:sp>
    <dsp:sp modelId="{797F2426-079F-4314-8484-1556D17D4498}">
      <dsp:nvSpPr>
        <dsp:cNvPr id="0" name=""/>
        <dsp:cNvSpPr/>
      </dsp:nvSpPr>
      <dsp:spPr>
        <a:xfrm>
          <a:off x="165011" y="2355517"/>
          <a:ext cx="1570379" cy="1570379"/>
        </a:xfrm>
        <a:prstGeom prst="ellipse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4B20C-E206-4F78-95AC-9FF08580DC6B}">
      <dsp:nvSpPr>
        <dsp:cNvPr id="0" name=""/>
        <dsp:cNvSpPr/>
      </dsp:nvSpPr>
      <dsp:spPr>
        <a:xfrm>
          <a:off x="494790" y="2685296"/>
          <a:ext cx="910820" cy="910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BDFD0-F337-404A-A8E0-AB1D23238E39}">
      <dsp:nvSpPr>
        <dsp:cNvPr id="0" name=""/>
        <dsp:cNvSpPr/>
      </dsp:nvSpPr>
      <dsp:spPr>
        <a:xfrm>
          <a:off x="2071900" y="2355517"/>
          <a:ext cx="3701609" cy="1570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Client was happy</a:t>
          </a:r>
        </a:p>
      </dsp:txBody>
      <dsp:txXfrm>
        <a:off x="2071900" y="2355517"/>
        <a:ext cx="3701609" cy="1570379"/>
      </dsp:txXfrm>
    </dsp:sp>
    <dsp:sp modelId="{CB048EEF-ACDB-4AB5-B0FF-886C9FB7E25F}">
      <dsp:nvSpPr>
        <dsp:cNvPr id="0" name=""/>
        <dsp:cNvSpPr/>
      </dsp:nvSpPr>
      <dsp:spPr>
        <a:xfrm>
          <a:off x="6418488" y="2355517"/>
          <a:ext cx="1570379" cy="1570379"/>
        </a:xfrm>
        <a:prstGeom prst="ellipse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6A831-BFB3-42CC-8C72-8D14949918F3}">
      <dsp:nvSpPr>
        <dsp:cNvPr id="0" name=""/>
        <dsp:cNvSpPr/>
      </dsp:nvSpPr>
      <dsp:spPr>
        <a:xfrm>
          <a:off x="6748268" y="2685296"/>
          <a:ext cx="910820" cy="9108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F374D-CA47-4E6E-A9C6-8E244B5A669F}">
      <dsp:nvSpPr>
        <dsp:cNvPr id="0" name=""/>
        <dsp:cNvSpPr/>
      </dsp:nvSpPr>
      <dsp:spPr>
        <a:xfrm>
          <a:off x="8325378" y="2355517"/>
          <a:ext cx="3701609" cy="1570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 encouraged our work</a:t>
          </a:r>
        </a:p>
      </dsp:txBody>
      <dsp:txXfrm>
        <a:off x="8325378" y="2355517"/>
        <a:ext cx="3701609" cy="157037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F472D-7C07-43CA-9E08-E999438AA828}">
      <dsp:nvSpPr>
        <dsp:cNvPr id="0" name=""/>
        <dsp:cNvSpPr/>
      </dsp:nvSpPr>
      <dsp:spPr>
        <a:xfrm>
          <a:off x="2028" y="694677"/>
          <a:ext cx="1889026" cy="566707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973" tIns="69973" rIns="69973" bIns="6997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500" b="1" kern="1200"/>
            <a:t>What went right? </a:t>
          </a:r>
          <a:endParaRPr lang="en-US" sz="1500" kern="1200"/>
        </a:p>
      </dsp:txBody>
      <dsp:txXfrm>
        <a:off x="172040" y="694677"/>
        <a:ext cx="1549002" cy="566707"/>
      </dsp:txXfrm>
    </dsp:sp>
    <dsp:sp modelId="{E8C8DEF3-B224-49D1-8673-69FF8BD1FE1A}">
      <dsp:nvSpPr>
        <dsp:cNvPr id="0" name=""/>
        <dsp:cNvSpPr/>
      </dsp:nvSpPr>
      <dsp:spPr>
        <a:xfrm>
          <a:off x="2028" y="1261385"/>
          <a:ext cx="1719014" cy="28175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40" tIns="135840" rIns="135840" bIns="271681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Tasks were completed before allocated time.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Client meeting went well.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Iteration documentation was completed.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Assessment portal demonstration went well.</a:t>
          </a:r>
        </a:p>
      </dsp:txBody>
      <dsp:txXfrm>
        <a:off x="2028" y="1261385"/>
        <a:ext cx="1719014" cy="2817549"/>
      </dsp:txXfrm>
    </dsp:sp>
    <dsp:sp modelId="{D3C10F64-5507-46F8-8CFD-770C7D25ABD5}">
      <dsp:nvSpPr>
        <dsp:cNvPr id="0" name=""/>
        <dsp:cNvSpPr/>
      </dsp:nvSpPr>
      <dsp:spPr>
        <a:xfrm>
          <a:off x="1862980" y="694677"/>
          <a:ext cx="1889026" cy="566707"/>
        </a:xfrm>
        <a:prstGeom prst="chevron">
          <a:avLst>
            <a:gd name="adj" fmla="val 30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973" tIns="69973" rIns="69973" bIns="6997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500" kern="1200"/>
            <a:t>What went wrong? </a:t>
          </a:r>
          <a:endParaRPr lang="en-US" sz="1500" kern="1200"/>
        </a:p>
      </dsp:txBody>
      <dsp:txXfrm>
        <a:off x="2032992" y="694677"/>
        <a:ext cx="1549002" cy="566707"/>
      </dsp:txXfrm>
    </dsp:sp>
    <dsp:sp modelId="{7F8304C4-7CF3-41F2-87B0-102ACAC3D3C4}">
      <dsp:nvSpPr>
        <dsp:cNvPr id="0" name=""/>
        <dsp:cNvSpPr/>
      </dsp:nvSpPr>
      <dsp:spPr>
        <a:xfrm>
          <a:off x="1862980" y="1261385"/>
          <a:ext cx="1719014" cy="2817549"/>
        </a:xfrm>
        <a:prstGeom prst="rect">
          <a:avLst/>
        </a:prstGeom>
        <a:solidFill>
          <a:schemeClr val="accent5">
            <a:tint val="40000"/>
            <a:alpha val="90000"/>
            <a:hueOff val="3014507"/>
            <a:satOff val="29"/>
            <a:lumOff val="23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3014507"/>
              <a:satOff val="29"/>
              <a:lumOff val="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40" tIns="135840" rIns="135840" bIns="271681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Communication between team could have been improved.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Conflicts could have been managed well.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Less contribution from some of the group members.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Could have worked better on Assessment portals.</a:t>
          </a:r>
        </a:p>
      </dsp:txBody>
      <dsp:txXfrm>
        <a:off x="1862980" y="1261385"/>
        <a:ext cx="1719014" cy="2817549"/>
      </dsp:txXfrm>
    </dsp:sp>
    <dsp:sp modelId="{8C727DEC-B6A2-45C6-B7DD-5823B56126B9}">
      <dsp:nvSpPr>
        <dsp:cNvPr id="0" name=""/>
        <dsp:cNvSpPr/>
      </dsp:nvSpPr>
      <dsp:spPr>
        <a:xfrm>
          <a:off x="3723931" y="694677"/>
          <a:ext cx="1889026" cy="566707"/>
        </a:xfrm>
        <a:prstGeom prst="chevron">
          <a:avLst>
            <a:gd name="adj" fmla="val 3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973" tIns="69973" rIns="69973" bIns="6997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500" kern="1200"/>
            <a:t>How is it being addressed?</a:t>
          </a:r>
          <a:endParaRPr lang="en-US" sz="1500" kern="1200"/>
        </a:p>
      </dsp:txBody>
      <dsp:txXfrm>
        <a:off x="3893943" y="694677"/>
        <a:ext cx="1549002" cy="566707"/>
      </dsp:txXfrm>
    </dsp:sp>
    <dsp:sp modelId="{7FC07AA4-6A4D-4567-8868-204EC7C30081}">
      <dsp:nvSpPr>
        <dsp:cNvPr id="0" name=""/>
        <dsp:cNvSpPr/>
      </dsp:nvSpPr>
      <dsp:spPr>
        <a:xfrm>
          <a:off x="3723931" y="1261385"/>
          <a:ext cx="1719014" cy="2817549"/>
        </a:xfrm>
        <a:prstGeom prst="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40" tIns="135840" rIns="135840" bIns="271681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Started working on back-end questionnaire development.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Everyone is contributing well.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Developed responsive web design.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Conflicts are being managed properly.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100" kern="1200" dirty="0"/>
        </a:p>
      </dsp:txBody>
      <dsp:txXfrm>
        <a:off x="3723931" y="1261385"/>
        <a:ext cx="1719014" cy="2817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BEBF1-2AE6-403F-A774-CE976B757797}">
      <dsp:nvSpPr>
        <dsp:cNvPr id="0" name=""/>
        <dsp:cNvSpPr/>
      </dsp:nvSpPr>
      <dsp:spPr>
        <a:xfrm>
          <a:off x="3404" y="540034"/>
          <a:ext cx="3319683" cy="11164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PRODUCT OWNER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(Database Administrator &amp; Web developer)</a:t>
          </a:r>
        </a:p>
      </dsp:txBody>
      <dsp:txXfrm>
        <a:off x="3404" y="540034"/>
        <a:ext cx="3319683" cy="1116408"/>
      </dsp:txXfrm>
    </dsp:sp>
    <dsp:sp modelId="{65296824-5559-4AB4-ADBA-5CD4D58C4592}">
      <dsp:nvSpPr>
        <dsp:cNvPr id="0" name=""/>
        <dsp:cNvSpPr/>
      </dsp:nvSpPr>
      <dsp:spPr>
        <a:xfrm>
          <a:off x="3404" y="1656442"/>
          <a:ext cx="3319683" cy="12077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Muhammad </a:t>
          </a:r>
          <a:r>
            <a:rPr lang="en-US" sz="2000" kern="1200" dirty="0" err="1"/>
            <a:t>Daniyal</a:t>
          </a:r>
          <a:endParaRPr lang="en-US" sz="2000" kern="1200" dirty="0"/>
        </a:p>
      </dsp:txBody>
      <dsp:txXfrm>
        <a:off x="3404" y="1656442"/>
        <a:ext cx="3319683" cy="1207799"/>
      </dsp:txXfrm>
    </dsp:sp>
    <dsp:sp modelId="{48AADC15-E562-46D0-A85D-EA75EB0D637B}">
      <dsp:nvSpPr>
        <dsp:cNvPr id="0" name=""/>
        <dsp:cNvSpPr/>
      </dsp:nvSpPr>
      <dsp:spPr>
        <a:xfrm>
          <a:off x="3787843" y="540034"/>
          <a:ext cx="3319683" cy="11164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SCRUM MASTER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(Software Developer &amp; Tester)  </a:t>
          </a:r>
          <a:endParaRPr lang="en-US" sz="2000" kern="1200" dirty="0"/>
        </a:p>
      </dsp:txBody>
      <dsp:txXfrm>
        <a:off x="3787843" y="540034"/>
        <a:ext cx="3319683" cy="1116408"/>
      </dsp:txXfrm>
    </dsp:sp>
    <dsp:sp modelId="{94952E39-A990-44A2-ADEA-D62BE3B348D7}">
      <dsp:nvSpPr>
        <dsp:cNvPr id="0" name=""/>
        <dsp:cNvSpPr/>
      </dsp:nvSpPr>
      <dsp:spPr>
        <a:xfrm>
          <a:off x="3787843" y="1656442"/>
          <a:ext cx="3319683" cy="12077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kern="1200" dirty="0" err="1"/>
            <a:t>Sukhtindervir</a:t>
          </a:r>
          <a:r>
            <a:rPr lang="en-US" sz="2000" b="0" i="0" kern="1200" dirty="0"/>
            <a:t> Kaur</a:t>
          </a:r>
          <a:endParaRPr lang="en-US" sz="2000" kern="1200" dirty="0"/>
        </a:p>
      </dsp:txBody>
      <dsp:txXfrm>
        <a:off x="3787843" y="1656442"/>
        <a:ext cx="3319683" cy="1207799"/>
      </dsp:txXfrm>
    </dsp:sp>
    <dsp:sp modelId="{37B594C0-5286-48E1-BC2B-9F8D46AA78A2}">
      <dsp:nvSpPr>
        <dsp:cNvPr id="0" name=""/>
        <dsp:cNvSpPr/>
      </dsp:nvSpPr>
      <dsp:spPr>
        <a:xfrm>
          <a:off x="7572282" y="540034"/>
          <a:ext cx="3319683" cy="11164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TEAM MEMBERS (Application Developers) </a:t>
          </a:r>
          <a:endParaRPr lang="en-US" sz="2000" kern="1200" dirty="0"/>
        </a:p>
      </dsp:txBody>
      <dsp:txXfrm>
        <a:off x="7572282" y="540034"/>
        <a:ext cx="3319683" cy="1116408"/>
      </dsp:txXfrm>
    </dsp:sp>
    <dsp:sp modelId="{0D5A3850-69CF-4511-876E-8235681D760D}">
      <dsp:nvSpPr>
        <dsp:cNvPr id="0" name=""/>
        <dsp:cNvSpPr/>
      </dsp:nvSpPr>
      <dsp:spPr>
        <a:xfrm>
          <a:off x="7572282" y="1656442"/>
          <a:ext cx="3319683" cy="12077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kern="1200" dirty="0"/>
            <a:t>Suraj </a:t>
          </a:r>
          <a:r>
            <a:rPr lang="en-US" sz="2000" b="0" i="0" kern="1200" dirty="0" err="1"/>
            <a:t>Mahat</a:t>
          </a:r>
          <a:r>
            <a:rPr lang="en-US" sz="2000" b="0" i="0" kern="1200" dirty="0"/>
            <a:t> </a:t>
          </a:r>
          <a:endParaRPr lang="en-US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kern="1200" dirty="0"/>
            <a:t>Roshan Shrestha</a:t>
          </a:r>
          <a:endParaRPr lang="en-US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kern="1200" dirty="0"/>
            <a:t>Pratik </a:t>
          </a:r>
          <a:r>
            <a:rPr lang="en-US" sz="2000" b="0" i="0" kern="1200" dirty="0" err="1"/>
            <a:t>Lamichhane</a:t>
          </a:r>
          <a:endParaRPr lang="en-US" sz="2000" kern="1200" dirty="0"/>
        </a:p>
      </dsp:txBody>
      <dsp:txXfrm>
        <a:off x="7572282" y="1656442"/>
        <a:ext cx="3319683" cy="1207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605A0-60E3-41C6-8601-17BC81B22DD5}">
      <dsp:nvSpPr>
        <dsp:cNvPr id="0" name=""/>
        <dsp:cNvSpPr/>
      </dsp:nvSpPr>
      <dsp:spPr>
        <a:xfrm>
          <a:off x="0" y="13288"/>
          <a:ext cx="10895369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PROJECT DIRECTOR </a:t>
          </a:r>
          <a:r>
            <a:rPr lang="pa-IN" sz="2700" kern="1200" dirty="0"/>
            <a:t>–</a:t>
          </a:r>
          <a:r>
            <a:rPr lang="en-US" sz="2700" kern="1200" dirty="0"/>
            <a:t> Supriyo Chaudhuri (Chief Learning Officer), </a:t>
          </a:r>
          <a:r>
            <a:rPr lang="en-AU" sz="2700" kern="1200" dirty="0"/>
            <a:t>based in the UK</a:t>
          </a:r>
          <a:endParaRPr lang="en-US" sz="2700" kern="1200" dirty="0"/>
        </a:p>
      </dsp:txBody>
      <dsp:txXfrm>
        <a:off x="52431" y="65719"/>
        <a:ext cx="10790507" cy="969198"/>
      </dsp:txXfrm>
    </dsp:sp>
    <dsp:sp modelId="{4932406F-C18A-440A-BD07-ACDAA0778833}">
      <dsp:nvSpPr>
        <dsp:cNvPr id="0" name=""/>
        <dsp:cNvSpPr/>
      </dsp:nvSpPr>
      <dsp:spPr>
        <a:xfrm>
          <a:off x="0" y="1165108"/>
          <a:ext cx="10895369" cy="1074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Anirudh Phadke (Head of Digital Content), </a:t>
          </a:r>
          <a:r>
            <a:rPr lang="en-AU" sz="2700" kern="1200" dirty="0"/>
            <a:t>currently based in Delhi</a:t>
          </a:r>
          <a:endParaRPr lang="en-US" sz="2700" kern="1200" dirty="0"/>
        </a:p>
      </dsp:txBody>
      <dsp:txXfrm>
        <a:off x="52431" y="1217539"/>
        <a:ext cx="10790507" cy="969198"/>
      </dsp:txXfrm>
    </dsp:sp>
    <dsp:sp modelId="{285BD5AD-8187-4410-BF1D-543E4AD77F02}">
      <dsp:nvSpPr>
        <dsp:cNvPr id="0" name=""/>
        <dsp:cNvSpPr/>
      </dsp:nvSpPr>
      <dsp:spPr>
        <a:xfrm>
          <a:off x="0" y="2316928"/>
          <a:ext cx="10895369" cy="1074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Marketa Mojzisova (E/L Programme Manager), </a:t>
          </a:r>
          <a:r>
            <a:rPr lang="en-AU" sz="2700" kern="1200" dirty="0"/>
            <a:t>currently based in Melbourne </a:t>
          </a:r>
          <a:endParaRPr lang="en-US" sz="2700" kern="1200" dirty="0"/>
        </a:p>
      </dsp:txBody>
      <dsp:txXfrm>
        <a:off x="52431" y="2369359"/>
        <a:ext cx="10790507" cy="969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AA248-47CD-42BB-B6BA-1B5B3F35C0AA}">
      <dsp:nvSpPr>
        <dsp:cNvPr id="0" name=""/>
        <dsp:cNvSpPr/>
      </dsp:nvSpPr>
      <dsp:spPr>
        <a:xfrm>
          <a:off x="0" y="82409"/>
          <a:ext cx="6496050" cy="12591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438D8-579E-4485-BA2C-83BE03DC54DC}">
      <dsp:nvSpPr>
        <dsp:cNvPr id="0" name=""/>
        <dsp:cNvSpPr/>
      </dsp:nvSpPr>
      <dsp:spPr>
        <a:xfrm>
          <a:off x="380906" y="365728"/>
          <a:ext cx="692556" cy="692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4EE2C-F289-4D2A-A162-2A4BCDF20CAD}">
      <dsp:nvSpPr>
        <dsp:cNvPr id="0" name=""/>
        <dsp:cNvSpPr/>
      </dsp:nvSpPr>
      <dsp:spPr>
        <a:xfrm>
          <a:off x="1523548" y="406534"/>
          <a:ext cx="2894827" cy="5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80" tIns="72580" rIns="72580" bIns="725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Development of employability assessment portal:</a:t>
          </a:r>
        </a:p>
        <a:p>
          <a:pPr marL="0" lvl="0" indent="0" algn="l" defTabSz="622300"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kern="1200" dirty="0"/>
        </a:p>
      </dsp:txBody>
      <dsp:txXfrm>
        <a:off x="1523548" y="406534"/>
        <a:ext cx="2894827" cy="554158"/>
      </dsp:txXfrm>
    </dsp:sp>
    <dsp:sp modelId="{EF4CA0E4-FCD1-4792-9FF4-A96A981EE294}">
      <dsp:nvSpPr>
        <dsp:cNvPr id="0" name=""/>
        <dsp:cNvSpPr/>
      </dsp:nvSpPr>
      <dsp:spPr>
        <a:xfrm>
          <a:off x="0" y="1656402"/>
          <a:ext cx="6496050" cy="12591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EB999-198D-40C5-9F4B-FA96A7DA0256}">
      <dsp:nvSpPr>
        <dsp:cNvPr id="0" name=""/>
        <dsp:cNvSpPr/>
      </dsp:nvSpPr>
      <dsp:spPr>
        <a:xfrm>
          <a:off x="380906" y="1939721"/>
          <a:ext cx="692556" cy="692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CBDD9-A72B-40FF-B3C5-D910675119DB}">
      <dsp:nvSpPr>
        <dsp:cNvPr id="0" name=""/>
        <dsp:cNvSpPr/>
      </dsp:nvSpPr>
      <dsp:spPr>
        <a:xfrm>
          <a:off x="1454369" y="1656402"/>
          <a:ext cx="2923222" cy="685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80" tIns="72580" rIns="72580" bIns="725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Tools:</a:t>
          </a:r>
        </a:p>
      </dsp:txBody>
      <dsp:txXfrm>
        <a:off x="1454369" y="1656402"/>
        <a:ext cx="2923222" cy="685797"/>
      </dsp:txXfrm>
    </dsp:sp>
    <dsp:sp modelId="{ABC252D8-0568-4EC6-A5BF-8C0A9ED3D2BC}">
      <dsp:nvSpPr>
        <dsp:cNvPr id="0" name=""/>
        <dsp:cNvSpPr/>
      </dsp:nvSpPr>
      <dsp:spPr>
        <a:xfrm>
          <a:off x="4377592" y="1656402"/>
          <a:ext cx="2032315" cy="1259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65" tIns="133265" rIns="133265" bIns="13326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Career assessment tool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CV assessment tool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Career development planning tool</a:t>
          </a:r>
          <a:endParaRPr lang="en-US" sz="1100" kern="1200" dirty="0"/>
        </a:p>
      </dsp:txBody>
      <dsp:txXfrm>
        <a:off x="4377592" y="1656402"/>
        <a:ext cx="2032315" cy="1259194"/>
      </dsp:txXfrm>
    </dsp:sp>
    <dsp:sp modelId="{4C653295-51A6-4B29-B21F-3941E0018CEC}">
      <dsp:nvSpPr>
        <dsp:cNvPr id="0" name=""/>
        <dsp:cNvSpPr/>
      </dsp:nvSpPr>
      <dsp:spPr>
        <a:xfrm>
          <a:off x="0" y="3230395"/>
          <a:ext cx="6496050" cy="12591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3D79A-BB07-4840-A774-EFEC9FAB9BFD}">
      <dsp:nvSpPr>
        <dsp:cNvPr id="0" name=""/>
        <dsp:cNvSpPr/>
      </dsp:nvSpPr>
      <dsp:spPr>
        <a:xfrm>
          <a:off x="380906" y="3513714"/>
          <a:ext cx="692556" cy="692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3245C-F249-46A9-91B4-36FE791A628C}">
      <dsp:nvSpPr>
        <dsp:cNvPr id="0" name=""/>
        <dsp:cNvSpPr/>
      </dsp:nvSpPr>
      <dsp:spPr>
        <a:xfrm>
          <a:off x="1454369" y="3230395"/>
          <a:ext cx="2923222" cy="685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80" tIns="72580" rIns="72580" bIns="725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These tools will help:</a:t>
          </a:r>
          <a:endParaRPr lang="en-US" sz="1400" kern="1200"/>
        </a:p>
      </dsp:txBody>
      <dsp:txXfrm>
        <a:off x="1454369" y="3230395"/>
        <a:ext cx="2923222" cy="685797"/>
      </dsp:txXfrm>
    </dsp:sp>
    <dsp:sp modelId="{BFB45B4D-871E-4792-822B-3E5BC6FFB96F}">
      <dsp:nvSpPr>
        <dsp:cNvPr id="0" name=""/>
        <dsp:cNvSpPr/>
      </dsp:nvSpPr>
      <dsp:spPr>
        <a:xfrm>
          <a:off x="4377592" y="3230395"/>
          <a:ext cx="2032315" cy="1259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65" tIns="133265" rIns="133265" bIns="13326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Students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Job seekers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Stakeholders</a:t>
          </a:r>
          <a:endParaRPr lang="en-US" sz="1100" kern="1200"/>
        </a:p>
      </dsp:txBody>
      <dsp:txXfrm>
        <a:off x="4377592" y="3230395"/>
        <a:ext cx="2032315" cy="12591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0ACDE-E551-4B21-8225-51ED7933D964}">
      <dsp:nvSpPr>
        <dsp:cNvPr id="0" name=""/>
        <dsp:cNvSpPr/>
      </dsp:nvSpPr>
      <dsp:spPr>
        <a:xfrm>
          <a:off x="1066576" y="173953"/>
          <a:ext cx="1135842" cy="11358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F73EB-C263-48CB-AC46-C80EAC80C394}">
      <dsp:nvSpPr>
        <dsp:cNvPr id="0" name=""/>
        <dsp:cNvSpPr/>
      </dsp:nvSpPr>
      <dsp:spPr>
        <a:xfrm>
          <a:off x="11865" y="1441220"/>
          <a:ext cx="3245265" cy="48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/>
            <a:t>Communication</a:t>
          </a:r>
          <a:endParaRPr lang="en-US" sz="2400" kern="1200"/>
        </a:p>
      </dsp:txBody>
      <dsp:txXfrm>
        <a:off x="11865" y="1441220"/>
        <a:ext cx="3245265" cy="486789"/>
      </dsp:txXfrm>
    </dsp:sp>
    <dsp:sp modelId="{C48E3CD4-4B3C-431B-BEB6-D93AF7FC5A64}">
      <dsp:nvSpPr>
        <dsp:cNvPr id="0" name=""/>
        <dsp:cNvSpPr/>
      </dsp:nvSpPr>
      <dsp:spPr>
        <a:xfrm>
          <a:off x="11865" y="1989137"/>
          <a:ext cx="3245265" cy="124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MS Teams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Google Meet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WhatsApp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Messenger </a:t>
          </a:r>
          <a:endParaRPr lang="en-US" sz="1700" kern="1200" dirty="0"/>
        </a:p>
      </dsp:txBody>
      <dsp:txXfrm>
        <a:off x="11865" y="1989137"/>
        <a:ext cx="3245265" cy="1241185"/>
      </dsp:txXfrm>
    </dsp:sp>
    <dsp:sp modelId="{6AF8633A-B491-4001-AC2D-9385ED548DE6}">
      <dsp:nvSpPr>
        <dsp:cNvPr id="0" name=""/>
        <dsp:cNvSpPr/>
      </dsp:nvSpPr>
      <dsp:spPr>
        <a:xfrm>
          <a:off x="4879763" y="173953"/>
          <a:ext cx="1135842" cy="11358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3CEA6-2D5D-489D-A799-4E61D99149E5}">
      <dsp:nvSpPr>
        <dsp:cNvPr id="0" name=""/>
        <dsp:cNvSpPr/>
      </dsp:nvSpPr>
      <dsp:spPr>
        <a:xfrm>
          <a:off x="3825052" y="1441220"/>
          <a:ext cx="3245265" cy="48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/>
            <a:t>Documentation</a:t>
          </a:r>
          <a:endParaRPr lang="en-US" sz="2400" kern="1200"/>
        </a:p>
      </dsp:txBody>
      <dsp:txXfrm>
        <a:off x="3825052" y="1441220"/>
        <a:ext cx="3245265" cy="486789"/>
      </dsp:txXfrm>
    </dsp:sp>
    <dsp:sp modelId="{93C0A462-098F-4EDF-8F6B-21099C040DB7}">
      <dsp:nvSpPr>
        <dsp:cNvPr id="0" name=""/>
        <dsp:cNvSpPr/>
      </dsp:nvSpPr>
      <dsp:spPr>
        <a:xfrm>
          <a:off x="3825052" y="1989137"/>
          <a:ext cx="3245265" cy="124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MS Word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Google Docs</a:t>
          </a:r>
          <a:endParaRPr lang="en-US" sz="1700" kern="1200"/>
        </a:p>
      </dsp:txBody>
      <dsp:txXfrm>
        <a:off x="3825052" y="1989137"/>
        <a:ext cx="3245265" cy="1241185"/>
      </dsp:txXfrm>
    </dsp:sp>
    <dsp:sp modelId="{6C9B1CFC-921F-4462-AC37-8A5093FCA88C}">
      <dsp:nvSpPr>
        <dsp:cNvPr id="0" name=""/>
        <dsp:cNvSpPr/>
      </dsp:nvSpPr>
      <dsp:spPr>
        <a:xfrm>
          <a:off x="8692950" y="173953"/>
          <a:ext cx="1135842" cy="11358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36C39-A910-44C5-8EFF-32417B9A09DF}">
      <dsp:nvSpPr>
        <dsp:cNvPr id="0" name=""/>
        <dsp:cNvSpPr/>
      </dsp:nvSpPr>
      <dsp:spPr>
        <a:xfrm>
          <a:off x="7638239" y="1441220"/>
          <a:ext cx="3245265" cy="48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/>
            <a:t>Project Management</a:t>
          </a:r>
          <a:endParaRPr lang="en-US" sz="2400" kern="1200"/>
        </a:p>
      </dsp:txBody>
      <dsp:txXfrm>
        <a:off x="7638239" y="1441220"/>
        <a:ext cx="3245265" cy="486789"/>
      </dsp:txXfrm>
    </dsp:sp>
    <dsp:sp modelId="{081891A9-FBFF-40F2-BC03-6EA96358225E}">
      <dsp:nvSpPr>
        <dsp:cNvPr id="0" name=""/>
        <dsp:cNvSpPr/>
      </dsp:nvSpPr>
      <dsp:spPr>
        <a:xfrm>
          <a:off x="7638239" y="1989137"/>
          <a:ext cx="3245265" cy="124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GitHub (Code management)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Trello </a:t>
          </a:r>
          <a:endParaRPr lang="en-US" sz="1700" kern="1200" dirty="0"/>
        </a:p>
      </dsp:txBody>
      <dsp:txXfrm>
        <a:off x="7638239" y="1989137"/>
        <a:ext cx="3245265" cy="12411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2E004-9278-4D7D-AFDB-CF5BA6002AE2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6725C-18FE-422A-94A4-3188A382EC43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HTML5, CSS3, JavaScript, J Query</a:t>
          </a:r>
        </a:p>
      </dsp:txBody>
      <dsp:txXfrm>
        <a:off x="52256" y="2258388"/>
        <a:ext cx="3221151" cy="720000"/>
      </dsp:txXfrm>
    </dsp:sp>
    <dsp:sp modelId="{9D7A046E-9B8A-42E5-8542-75295DAD1367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A20CE-C084-4DAB-8E8B-F5D5D49FE86D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MySQL, PHP, PhpMyAdmin, Laravel </a:t>
          </a:r>
        </a:p>
      </dsp:txBody>
      <dsp:txXfrm>
        <a:off x="3837109" y="2258388"/>
        <a:ext cx="3221151" cy="720000"/>
      </dsp:txXfrm>
    </dsp:sp>
    <dsp:sp modelId="{631ECC1E-6701-45B8-8703-7FF592E1D1CE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6E996-2F88-4E4B-A4B2-D70E4AF33161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Moodle LMS, MD5</a:t>
          </a:r>
        </a:p>
      </dsp:txBody>
      <dsp:txXfrm>
        <a:off x="7621962" y="2258388"/>
        <a:ext cx="3221151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571A4-7F36-4382-8CDC-8117C4DBD3A1}">
      <dsp:nvSpPr>
        <dsp:cNvPr id="0" name=""/>
        <dsp:cNvSpPr/>
      </dsp:nvSpPr>
      <dsp:spPr>
        <a:xfrm>
          <a:off x="1719297" y="412363"/>
          <a:ext cx="3181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104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9632" y="456339"/>
        <a:ext cx="17435" cy="3487"/>
      </dsp:txXfrm>
    </dsp:sp>
    <dsp:sp modelId="{14272B03-9CFE-482C-AE7E-8154CD37DD45}">
      <dsp:nvSpPr>
        <dsp:cNvPr id="0" name=""/>
        <dsp:cNvSpPr/>
      </dsp:nvSpPr>
      <dsp:spPr>
        <a:xfrm>
          <a:off x="204991" y="3251"/>
          <a:ext cx="1516105" cy="9096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0" tIns="77981" rIns="74290" bIns="779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Employability assessment website</a:t>
          </a:r>
        </a:p>
      </dsp:txBody>
      <dsp:txXfrm>
        <a:off x="204991" y="3251"/>
        <a:ext cx="1516105" cy="909663"/>
      </dsp:txXfrm>
    </dsp:sp>
    <dsp:sp modelId="{75AC3623-7088-47D6-9DB1-4E038F54D8C0}">
      <dsp:nvSpPr>
        <dsp:cNvPr id="0" name=""/>
        <dsp:cNvSpPr/>
      </dsp:nvSpPr>
      <dsp:spPr>
        <a:xfrm>
          <a:off x="3584107" y="412363"/>
          <a:ext cx="3181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104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34442" y="456339"/>
        <a:ext cx="17435" cy="3487"/>
      </dsp:txXfrm>
    </dsp:sp>
    <dsp:sp modelId="{DAFE5C77-14CC-4488-9676-85103B894CD9}">
      <dsp:nvSpPr>
        <dsp:cNvPr id="0" name=""/>
        <dsp:cNvSpPr/>
      </dsp:nvSpPr>
      <dsp:spPr>
        <a:xfrm>
          <a:off x="2069802" y="3251"/>
          <a:ext cx="1516105" cy="9096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0" tIns="77981" rIns="74290" bIns="779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Registration page</a:t>
          </a:r>
        </a:p>
      </dsp:txBody>
      <dsp:txXfrm>
        <a:off x="2069802" y="3251"/>
        <a:ext cx="1516105" cy="909663"/>
      </dsp:txXfrm>
    </dsp:sp>
    <dsp:sp modelId="{60B95755-9FE5-4B3C-8930-18D797F19A7C}">
      <dsp:nvSpPr>
        <dsp:cNvPr id="0" name=""/>
        <dsp:cNvSpPr/>
      </dsp:nvSpPr>
      <dsp:spPr>
        <a:xfrm>
          <a:off x="963044" y="911114"/>
          <a:ext cx="3729620" cy="318104"/>
        </a:xfrm>
        <a:custGeom>
          <a:avLst/>
          <a:gdLst/>
          <a:ahLst/>
          <a:cxnLst/>
          <a:rect l="0" t="0" r="0" b="0"/>
          <a:pathLst>
            <a:path>
              <a:moveTo>
                <a:pt x="3729620" y="0"/>
              </a:moveTo>
              <a:lnTo>
                <a:pt x="3729620" y="176152"/>
              </a:lnTo>
              <a:lnTo>
                <a:pt x="0" y="176152"/>
              </a:lnTo>
              <a:lnTo>
                <a:pt x="0" y="318104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4207" y="1068423"/>
        <a:ext cx="187294" cy="3487"/>
      </dsp:txXfrm>
    </dsp:sp>
    <dsp:sp modelId="{29F59C77-7918-4D0E-948A-376DBFF32EA0}">
      <dsp:nvSpPr>
        <dsp:cNvPr id="0" name=""/>
        <dsp:cNvSpPr/>
      </dsp:nvSpPr>
      <dsp:spPr>
        <a:xfrm>
          <a:off x="3934612" y="3251"/>
          <a:ext cx="1516105" cy="9096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0" tIns="77981" rIns="74290" bIns="779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Login page</a:t>
          </a:r>
        </a:p>
      </dsp:txBody>
      <dsp:txXfrm>
        <a:off x="3934612" y="3251"/>
        <a:ext cx="1516105" cy="909663"/>
      </dsp:txXfrm>
    </dsp:sp>
    <dsp:sp modelId="{23570700-1C73-4718-A621-4583C2BAEDB0}">
      <dsp:nvSpPr>
        <dsp:cNvPr id="0" name=""/>
        <dsp:cNvSpPr/>
      </dsp:nvSpPr>
      <dsp:spPr>
        <a:xfrm>
          <a:off x="1719297" y="1670731"/>
          <a:ext cx="3181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104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9632" y="1714707"/>
        <a:ext cx="17435" cy="3487"/>
      </dsp:txXfrm>
    </dsp:sp>
    <dsp:sp modelId="{759D3F62-1CDC-46A9-86FE-B3E36A211AF1}">
      <dsp:nvSpPr>
        <dsp:cNvPr id="0" name=""/>
        <dsp:cNvSpPr/>
      </dsp:nvSpPr>
      <dsp:spPr>
        <a:xfrm>
          <a:off x="204991" y="1261619"/>
          <a:ext cx="1516105" cy="9096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0" tIns="77981" rIns="74290" bIns="779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Home page</a:t>
          </a:r>
        </a:p>
      </dsp:txBody>
      <dsp:txXfrm>
        <a:off x="204991" y="1261619"/>
        <a:ext cx="1516105" cy="909663"/>
      </dsp:txXfrm>
    </dsp:sp>
    <dsp:sp modelId="{5DEAA494-CFD8-4202-BC66-0FDD51EF1C27}">
      <dsp:nvSpPr>
        <dsp:cNvPr id="0" name=""/>
        <dsp:cNvSpPr/>
      </dsp:nvSpPr>
      <dsp:spPr>
        <a:xfrm>
          <a:off x="3584107" y="1670731"/>
          <a:ext cx="3181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104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34442" y="1714707"/>
        <a:ext cx="17435" cy="3487"/>
      </dsp:txXfrm>
    </dsp:sp>
    <dsp:sp modelId="{154942D4-7C09-41BC-960A-4A94106B736A}">
      <dsp:nvSpPr>
        <dsp:cNvPr id="0" name=""/>
        <dsp:cNvSpPr/>
      </dsp:nvSpPr>
      <dsp:spPr>
        <a:xfrm>
          <a:off x="2069802" y="1261619"/>
          <a:ext cx="1516105" cy="9096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0" tIns="77981" rIns="74290" bIns="779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Portal’s page</a:t>
          </a:r>
        </a:p>
      </dsp:txBody>
      <dsp:txXfrm>
        <a:off x="2069802" y="1261619"/>
        <a:ext cx="1516105" cy="909663"/>
      </dsp:txXfrm>
    </dsp:sp>
    <dsp:sp modelId="{3455A229-F3A1-480B-A013-68F46B981BF4}">
      <dsp:nvSpPr>
        <dsp:cNvPr id="0" name=""/>
        <dsp:cNvSpPr/>
      </dsp:nvSpPr>
      <dsp:spPr>
        <a:xfrm>
          <a:off x="963044" y="2169482"/>
          <a:ext cx="3729620" cy="318104"/>
        </a:xfrm>
        <a:custGeom>
          <a:avLst/>
          <a:gdLst/>
          <a:ahLst/>
          <a:cxnLst/>
          <a:rect l="0" t="0" r="0" b="0"/>
          <a:pathLst>
            <a:path>
              <a:moveTo>
                <a:pt x="3729620" y="0"/>
              </a:moveTo>
              <a:lnTo>
                <a:pt x="3729620" y="176152"/>
              </a:lnTo>
              <a:lnTo>
                <a:pt x="0" y="176152"/>
              </a:lnTo>
              <a:lnTo>
                <a:pt x="0" y="318104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4207" y="2326791"/>
        <a:ext cx="187294" cy="3487"/>
      </dsp:txXfrm>
    </dsp:sp>
    <dsp:sp modelId="{7D7DA111-9C51-4546-9418-BAF14D82226F}">
      <dsp:nvSpPr>
        <dsp:cNvPr id="0" name=""/>
        <dsp:cNvSpPr/>
      </dsp:nvSpPr>
      <dsp:spPr>
        <a:xfrm>
          <a:off x="3934612" y="1261619"/>
          <a:ext cx="1516105" cy="9096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0" tIns="77981" rIns="74290" bIns="779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CV assessment toolkit</a:t>
          </a:r>
        </a:p>
      </dsp:txBody>
      <dsp:txXfrm>
        <a:off x="3934612" y="1261619"/>
        <a:ext cx="1516105" cy="909663"/>
      </dsp:txXfrm>
    </dsp:sp>
    <dsp:sp modelId="{9C2B4136-BF5A-4F34-BD7B-57A5D3069085}">
      <dsp:nvSpPr>
        <dsp:cNvPr id="0" name=""/>
        <dsp:cNvSpPr/>
      </dsp:nvSpPr>
      <dsp:spPr>
        <a:xfrm>
          <a:off x="1719297" y="2929098"/>
          <a:ext cx="3181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104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9632" y="2973075"/>
        <a:ext cx="17435" cy="3487"/>
      </dsp:txXfrm>
    </dsp:sp>
    <dsp:sp modelId="{194EFF9D-CFD2-4550-AB4B-D92B86194CA2}">
      <dsp:nvSpPr>
        <dsp:cNvPr id="0" name=""/>
        <dsp:cNvSpPr/>
      </dsp:nvSpPr>
      <dsp:spPr>
        <a:xfrm>
          <a:off x="204991" y="2519987"/>
          <a:ext cx="1516105" cy="9096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0" tIns="77981" rIns="74290" bIns="779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Career assessment toolkit</a:t>
          </a:r>
        </a:p>
      </dsp:txBody>
      <dsp:txXfrm>
        <a:off x="204991" y="2519987"/>
        <a:ext cx="1516105" cy="909663"/>
      </dsp:txXfrm>
    </dsp:sp>
    <dsp:sp modelId="{E86DE44E-5732-4426-9E33-7302465BE4CA}">
      <dsp:nvSpPr>
        <dsp:cNvPr id="0" name=""/>
        <dsp:cNvSpPr/>
      </dsp:nvSpPr>
      <dsp:spPr>
        <a:xfrm>
          <a:off x="3584107" y="2929098"/>
          <a:ext cx="3181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104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34442" y="2973075"/>
        <a:ext cx="17435" cy="3487"/>
      </dsp:txXfrm>
    </dsp:sp>
    <dsp:sp modelId="{F3BCF9B3-75EC-471C-9805-F72C81BDA698}">
      <dsp:nvSpPr>
        <dsp:cNvPr id="0" name=""/>
        <dsp:cNvSpPr/>
      </dsp:nvSpPr>
      <dsp:spPr>
        <a:xfrm>
          <a:off x="2069802" y="2519987"/>
          <a:ext cx="1516105" cy="9096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0" tIns="77981" rIns="74290" bIns="779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Career development planning toolkit</a:t>
          </a:r>
        </a:p>
      </dsp:txBody>
      <dsp:txXfrm>
        <a:off x="2069802" y="2519987"/>
        <a:ext cx="1516105" cy="909663"/>
      </dsp:txXfrm>
    </dsp:sp>
    <dsp:sp modelId="{E757FF4F-BFB1-4BA4-84D1-3BA041F06FEC}">
      <dsp:nvSpPr>
        <dsp:cNvPr id="0" name=""/>
        <dsp:cNvSpPr/>
      </dsp:nvSpPr>
      <dsp:spPr>
        <a:xfrm>
          <a:off x="963044" y="3427850"/>
          <a:ext cx="3729620" cy="318104"/>
        </a:xfrm>
        <a:custGeom>
          <a:avLst/>
          <a:gdLst/>
          <a:ahLst/>
          <a:cxnLst/>
          <a:rect l="0" t="0" r="0" b="0"/>
          <a:pathLst>
            <a:path>
              <a:moveTo>
                <a:pt x="3729620" y="0"/>
              </a:moveTo>
              <a:lnTo>
                <a:pt x="3729620" y="176152"/>
              </a:lnTo>
              <a:lnTo>
                <a:pt x="0" y="176152"/>
              </a:lnTo>
              <a:lnTo>
                <a:pt x="0" y="318104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4207" y="3585159"/>
        <a:ext cx="187294" cy="3487"/>
      </dsp:txXfrm>
    </dsp:sp>
    <dsp:sp modelId="{3AADF955-C28D-4C1E-9E5A-1D4CFAF16498}">
      <dsp:nvSpPr>
        <dsp:cNvPr id="0" name=""/>
        <dsp:cNvSpPr/>
      </dsp:nvSpPr>
      <dsp:spPr>
        <a:xfrm>
          <a:off x="3934612" y="2519987"/>
          <a:ext cx="1516105" cy="9096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0" tIns="77981" rIns="74290" bIns="779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page</a:t>
          </a:r>
        </a:p>
      </dsp:txBody>
      <dsp:txXfrm>
        <a:off x="3934612" y="2519987"/>
        <a:ext cx="1516105" cy="909663"/>
      </dsp:txXfrm>
    </dsp:sp>
    <dsp:sp modelId="{5BF1A907-CA36-41D2-BDD9-EEB85C221BDF}">
      <dsp:nvSpPr>
        <dsp:cNvPr id="0" name=""/>
        <dsp:cNvSpPr/>
      </dsp:nvSpPr>
      <dsp:spPr>
        <a:xfrm>
          <a:off x="1719297" y="4187466"/>
          <a:ext cx="3181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104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9632" y="4231443"/>
        <a:ext cx="17435" cy="3487"/>
      </dsp:txXfrm>
    </dsp:sp>
    <dsp:sp modelId="{BE696303-EB5D-4A34-9EAA-1E9AFC73CA3A}">
      <dsp:nvSpPr>
        <dsp:cNvPr id="0" name=""/>
        <dsp:cNvSpPr/>
      </dsp:nvSpPr>
      <dsp:spPr>
        <a:xfrm>
          <a:off x="204991" y="3778355"/>
          <a:ext cx="1516105" cy="9096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0" tIns="77981" rIns="74290" bIns="779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About page</a:t>
          </a:r>
        </a:p>
      </dsp:txBody>
      <dsp:txXfrm>
        <a:off x="204991" y="3778355"/>
        <a:ext cx="1516105" cy="909663"/>
      </dsp:txXfrm>
    </dsp:sp>
    <dsp:sp modelId="{D6C648AD-D0C6-473C-A68A-47D7EDB87BA6}">
      <dsp:nvSpPr>
        <dsp:cNvPr id="0" name=""/>
        <dsp:cNvSpPr/>
      </dsp:nvSpPr>
      <dsp:spPr>
        <a:xfrm>
          <a:off x="3584107" y="4187466"/>
          <a:ext cx="3181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104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34442" y="4231443"/>
        <a:ext cx="17435" cy="3487"/>
      </dsp:txXfrm>
    </dsp:sp>
    <dsp:sp modelId="{B919B611-36C7-41CC-A7D5-1C935548174F}">
      <dsp:nvSpPr>
        <dsp:cNvPr id="0" name=""/>
        <dsp:cNvSpPr/>
      </dsp:nvSpPr>
      <dsp:spPr>
        <a:xfrm>
          <a:off x="2069802" y="3778355"/>
          <a:ext cx="1516105" cy="9096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0" tIns="77981" rIns="74290" bIns="779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form </a:t>
          </a:r>
        </a:p>
      </dsp:txBody>
      <dsp:txXfrm>
        <a:off x="2069802" y="3778355"/>
        <a:ext cx="1516105" cy="909663"/>
      </dsp:txXfrm>
    </dsp:sp>
    <dsp:sp modelId="{433374E3-2656-4FCA-B38A-7B680D1DE29B}">
      <dsp:nvSpPr>
        <dsp:cNvPr id="0" name=""/>
        <dsp:cNvSpPr/>
      </dsp:nvSpPr>
      <dsp:spPr>
        <a:xfrm>
          <a:off x="3934612" y="3778355"/>
          <a:ext cx="1516105" cy="9096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0" tIns="77981" rIns="74290" bIns="779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Sign out page</a:t>
          </a:r>
        </a:p>
      </dsp:txBody>
      <dsp:txXfrm>
        <a:off x="3934612" y="3778355"/>
        <a:ext cx="1516105" cy="9096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BB66A-5CFE-4F79-9B26-120CE6437680}">
      <dsp:nvSpPr>
        <dsp:cNvPr id="0" name=""/>
        <dsp:cNvSpPr/>
      </dsp:nvSpPr>
      <dsp:spPr>
        <a:xfrm>
          <a:off x="0" y="415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769E5-930F-4F54-93C7-538EF6C6BDD5}">
      <dsp:nvSpPr>
        <dsp:cNvPr id="0" name=""/>
        <dsp:cNvSpPr/>
      </dsp:nvSpPr>
      <dsp:spPr>
        <a:xfrm>
          <a:off x="0" y="415"/>
          <a:ext cx="10895369" cy="68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Used media queries </a:t>
          </a:r>
        </a:p>
      </dsp:txBody>
      <dsp:txXfrm>
        <a:off x="0" y="415"/>
        <a:ext cx="10895369" cy="680689"/>
      </dsp:txXfrm>
    </dsp:sp>
    <dsp:sp modelId="{E106D5E9-2E9D-4489-833E-774AFE1D189C}">
      <dsp:nvSpPr>
        <dsp:cNvPr id="0" name=""/>
        <dsp:cNvSpPr/>
      </dsp:nvSpPr>
      <dsp:spPr>
        <a:xfrm>
          <a:off x="0" y="681104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91A7-6CEC-479F-A1CC-BE0C5CEC04C9}">
      <dsp:nvSpPr>
        <dsp:cNvPr id="0" name=""/>
        <dsp:cNvSpPr/>
      </dsp:nvSpPr>
      <dsp:spPr>
        <a:xfrm>
          <a:off x="0" y="681104"/>
          <a:ext cx="10895369" cy="68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Compatible for mobile devices</a:t>
          </a:r>
        </a:p>
      </dsp:txBody>
      <dsp:txXfrm>
        <a:off x="0" y="681104"/>
        <a:ext cx="10895369" cy="680689"/>
      </dsp:txXfrm>
    </dsp:sp>
    <dsp:sp modelId="{DB85DC67-7760-43F5-AEB2-DB690C97A29C}">
      <dsp:nvSpPr>
        <dsp:cNvPr id="0" name=""/>
        <dsp:cNvSpPr/>
      </dsp:nvSpPr>
      <dsp:spPr>
        <a:xfrm>
          <a:off x="0" y="1361793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2CC82-EF43-4375-94C5-044550E60282}">
      <dsp:nvSpPr>
        <dsp:cNvPr id="0" name=""/>
        <dsp:cNvSpPr/>
      </dsp:nvSpPr>
      <dsp:spPr>
        <a:xfrm>
          <a:off x="0" y="1361793"/>
          <a:ext cx="10895369" cy="68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Compatible for PCs</a:t>
          </a:r>
        </a:p>
      </dsp:txBody>
      <dsp:txXfrm>
        <a:off x="0" y="1361793"/>
        <a:ext cx="10895369" cy="680689"/>
      </dsp:txXfrm>
    </dsp:sp>
    <dsp:sp modelId="{027475B7-6788-4CEF-B879-9056E7A1CFED}">
      <dsp:nvSpPr>
        <dsp:cNvPr id="0" name=""/>
        <dsp:cNvSpPr/>
      </dsp:nvSpPr>
      <dsp:spPr>
        <a:xfrm>
          <a:off x="0" y="2042483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81F83-1BF1-4551-94DF-3DD355818F81}">
      <dsp:nvSpPr>
        <dsp:cNvPr id="0" name=""/>
        <dsp:cNvSpPr/>
      </dsp:nvSpPr>
      <dsp:spPr>
        <a:xfrm>
          <a:off x="0" y="2042483"/>
          <a:ext cx="10895369" cy="68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Compatible for Laptop devices</a:t>
          </a:r>
        </a:p>
      </dsp:txBody>
      <dsp:txXfrm>
        <a:off x="0" y="2042483"/>
        <a:ext cx="10895369" cy="680689"/>
      </dsp:txXfrm>
    </dsp:sp>
    <dsp:sp modelId="{5521C756-0B91-4B3C-A165-4AA64F4FF006}">
      <dsp:nvSpPr>
        <dsp:cNvPr id="0" name=""/>
        <dsp:cNvSpPr/>
      </dsp:nvSpPr>
      <dsp:spPr>
        <a:xfrm>
          <a:off x="0" y="2723172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793C9-4240-4396-B9AD-4EF5AB8AFA48}">
      <dsp:nvSpPr>
        <dsp:cNvPr id="0" name=""/>
        <dsp:cNvSpPr/>
      </dsp:nvSpPr>
      <dsp:spPr>
        <a:xfrm>
          <a:off x="0" y="2723172"/>
          <a:ext cx="10895369" cy="68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Compatible for </a:t>
          </a:r>
          <a:r>
            <a:rPr lang="en-US" sz="2400" kern="1200" dirty="0" err="1"/>
            <a:t>Ipad</a:t>
          </a:r>
          <a:r>
            <a:rPr lang="en-US" sz="2400" kern="1200" dirty="0"/>
            <a:t> devices</a:t>
          </a:r>
        </a:p>
      </dsp:txBody>
      <dsp:txXfrm>
        <a:off x="0" y="2723172"/>
        <a:ext cx="10895369" cy="6806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BB66A-5CFE-4F79-9B26-120CE6437680}">
      <dsp:nvSpPr>
        <dsp:cNvPr id="0" name=""/>
        <dsp:cNvSpPr/>
      </dsp:nvSpPr>
      <dsp:spPr>
        <a:xfrm>
          <a:off x="0" y="1662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769E5-930F-4F54-93C7-538EF6C6BDD5}">
      <dsp:nvSpPr>
        <dsp:cNvPr id="0" name=""/>
        <dsp:cNvSpPr/>
      </dsp:nvSpPr>
      <dsp:spPr>
        <a:xfrm>
          <a:off x="0" y="1662"/>
          <a:ext cx="10895369" cy="56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Used Bootstrap imported style sheets </a:t>
          </a:r>
        </a:p>
      </dsp:txBody>
      <dsp:txXfrm>
        <a:off x="0" y="1662"/>
        <a:ext cx="10895369" cy="566825"/>
      </dsp:txXfrm>
    </dsp:sp>
    <dsp:sp modelId="{90D46840-2614-4EB0-9586-B094AC7B97BB}">
      <dsp:nvSpPr>
        <dsp:cNvPr id="0" name=""/>
        <dsp:cNvSpPr/>
      </dsp:nvSpPr>
      <dsp:spPr>
        <a:xfrm>
          <a:off x="0" y="568487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1C819-0866-4C38-86F1-BAF0B51CC61F}">
      <dsp:nvSpPr>
        <dsp:cNvPr id="0" name=""/>
        <dsp:cNvSpPr/>
      </dsp:nvSpPr>
      <dsp:spPr>
        <a:xfrm>
          <a:off x="0" y="568487"/>
          <a:ext cx="10895369" cy="56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&lt;link </a:t>
          </a:r>
          <a:r>
            <a:rPr lang="en-AU" sz="1600" kern="1200" dirty="0" err="1"/>
            <a:t>rel</a:t>
          </a:r>
          <a:r>
            <a:rPr lang="en-AU" sz="1600" kern="1200" dirty="0"/>
            <a:t>="stylesheet" </a:t>
          </a:r>
          <a:r>
            <a:rPr lang="en-AU" sz="1600" kern="1200" dirty="0" err="1"/>
            <a:t>href</a:t>
          </a:r>
          <a:r>
            <a:rPr lang="en-AU" sz="1600" kern="1200" dirty="0"/>
            <a:t>="https://stackpath.bootstrapcdn.com/font-awesome/4.7.0/</a:t>
          </a:r>
          <a:r>
            <a:rPr lang="en-AU" sz="1600" kern="1200" dirty="0" err="1"/>
            <a:t>css</a:t>
          </a:r>
          <a:r>
            <a:rPr lang="en-AU" sz="1600" kern="1200" dirty="0"/>
            <a:t>/font-awesome.min.css"&gt;</a:t>
          </a:r>
          <a:endParaRPr lang="en-US" sz="1600" kern="1200" dirty="0"/>
        </a:p>
      </dsp:txBody>
      <dsp:txXfrm>
        <a:off x="0" y="568487"/>
        <a:ext cx="10895369" cy="566825"/>
      </dsp:txXfrm>
    </dsp:sp>
    <dsp:sp modelId="{32658C75-EC92-41DC-8327-040E4478C442}">
      <dsp:nvSpPr>
        <dsp:cNvPr id="0" name=""/>
        <dsp:cNvSpPr/>
      </dsp:nvSpPr>
      <dsp:spPr>
        <a:xfrm>
          <a:off x="0" y="1135313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3FDF6-0B42-409C-B824-78974976EF3E}">
      <dsp:nvSpPr>
        <dsp:cNvPr id="0" name=""/>
        <dsp:cNvSpPr/>
      </dsp:nvSpPr>
      <dsp:spPr>
        <a:xfrm>
          <a:off x="0" y="1135313"/>
          <a:ext cx="10895369" cy="56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&lt;link </a:t>
          </a:r>
          <a:r>
            <a:rPr lang="en-AU" sz="1600" kern="1200" dirty="0" err="1"/>
            <a:t>rel</a:t>
          </a:r>
          <a:r>
            <a:rPr lang="en-AU" sz="1600" kern="1200" dirty="0"/>
            <a:t>="stylesheet" </a:t>
          </a:r>
          <a:r>
            <a:rPr lang="en-AU" sz="1600" kern="1200" dirty="0" err="1"/>
            <a:t>href</a:t>
          </a:r>
          <a:r>
            <a:rPr lang="en-AU" sz="1600" kern="1200" dirty="0"/>
            <a:t>="https://preview.colorlib.com/theme/bootstrap/login-form-20/</a:t>
          </a:r>
          <a:r>
            <a:rPr lang="en-AU" sz="1600" kern="1200" dirty="0" err="1"/>
            <a:t>css</a:t>
          </a:r>
          <a:r>
            <a:rPr lang="en-AU" sz="1600" kern="1200" dirty="0"/>
            <a:t>/A.style.css.pagespeed.cf.eQk9-CoeFP.css"&gt;</a:t>
          </a:r>
          <a:endParaRPr lang="en-US" sz="1600" kern="1200" dirty="0"/>
        </a:p>
      </dsp:txBody>
      <dsp:txXfrm>
        <a:off x="0" y="1135313"/>
        <a:ext cx="10895369" cy="566825"/>
      </dsp:txXfrm>
    </dsp:sp>
    <dsp:sp modelId="{E106D5E9-2E9D-4489-833E-774AFE1D189C}">
      <dsp:nvSpPr>
        <dsp:cNvPr id="0" name=""/>
        <dsp:cNvSpPr/>
      </dsp:nvSpPr>
      <dsp:spPr>
        <a:xfrm>
          <a:off x="0" y="1702138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91A7-6CEC-479F-A1CC-BE0C5CEC04C9}">
      <dsp:nvSpPr>
        <dsp:cNvPr id="0" name=""/>
        <dsp:cNvSpPr/>
      </dsp:nvSpPr>
      <dsp:spPr>
        <a:xfrm>
          <a:off x="0" y="1702138"/>
          <a:ext cx="10895369" cy="56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Used Font awesome imported style sheets</a:t>
          </a:r>
        </a:p>
      </dsp:txBody>
      <dsp:txXfrm>
        <a:off x="0" y="1702138"/>
        <a:ext cx="10895369" cy="566825"/>
      </dsp:txXfrm>
    </dsp:sp>
    <dsp:sp modelId="{376575EA-F84C-4997-A01B-F589CF8E2779}">
      <dsp:nvSpPr>
        <dsp:cNvPr id="0" name=""/>
        <dsp:cNvSpPr/>
      </dsp:nvSpPr>
      <dsp:spPr>
        <a:xfrm>
          <a:off x="0" y="2268963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9EE6E-DCEE-43DB-966B-798A3CA8806B}">
      <dsp:nvSpPr>
        <dsp:cNvPr id="0" name=""/>
        <dsp:cNvSpPr/>
      </dsp:nvSpPr>
      <dsp:spPr>
        <a:xfrm>
          <a:off x="0" y="2268963"/>
          <a:ext cx="10895369" cy="56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&lt;link </a:t>
          </a:r>
          <a:r>
            <a:rPr lang="en-AU" sz="1600" kern="1200" dirty="0" err="1"/>
            <a:t>href</a:t>
          </a:r>
          <a:r>
            <a:rPr lang="en-AU" sz="1600" kern="1200" dirty="0"/>
            <a:t>="https://fonts.googleapis.com/</a:t>
          </a:r>
          <a:r>
            <a:rPr lang="en-AU" sz="1600" kern="1200" dirty="0" err="1"/>
            <a:t>css?family</a:t>
          </a:r>
          <a:r>
            <a:rPr lang="en-AU" sz="1600" kern="1200" dirty="0"/>
            <a:t>=Lato:300,400,700&amp;display=swap" </a:t>
          </a:r>
          <a:r>
            <a:rPr lang="en-AU" sz="1600" kern="1200" dirty="0" err="1"/>
            <a:t>rel</a:t>
          </a:r>
          <a:r>
            <a:rPr lang="en-AU" sz="1600" kern="1200" dirty="0"/>
            <a:t>="stylesheet"&gt;</a:t>
          </a:r>
          <a:endParaRPr lang="en-US" sz="1600" kern="1200" dirty="0"/>
        </a:p>
      </dsp:txBody>
      <dsp:txXfrm>
        <a:off x="0" y="2268963"/>
        <a:ext cx="10895369" cy="566825"/>
      </dsp:txXfrm>
    </dsp:sp>
    <dsp:sp modelId="{37C4D36A-D6C9-46D2-B412-7980239056C0}">
      <dsp:nvSpPr>
        <dsp:cNvPr id="0" name=""/>
        <dsp:cNvSpPr/>
      </dsp:nvSpPr>
      <dsp:spPr>
        <a:xfrm>
          <a:off x="0" y="2835789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72998-0BF6-4B7D-AA5B-3D7DE02374EE}">
      <dsp:nvSpPr>
        <dsp:cNvPr id="0" name=""/>
        <dsp:cNvSpPr/>
      </dsp:nvSpPr>
      <dsp:spPr>
        <a:xfrm>
          <a:off x="0" y="2835789"/>
          <a:ext cx="10895369" cy="56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&lt;link rel="stylesheet" href="https://cdnjs.cloudflare.com/ajax/libs/font-awesome/5.13.0/css/all.min.css"&gt;</a:t>
          </a:r>
          <a:endParaRPr lang="en-US" sz="1600" kern="1200" dirty="0"/>
        </a:p>
      </dsp:txBody>
      <dsp:txXfrm>
        <a:off x="0" y="2835789"/>
        <a:ext cx="10895369" cy="566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28.png"/><Relationship Id="rId9" Type="http://schemas.microsoft.com/office/2007/relationships/diagramDrawing" Target="../diagrams/drawin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hyperlink" Target="https://trello.com/itech3208projectx02team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TECH3208andITECH3209feduni/project-repo-project-x02" TargetMode="External"/><Relationship Id="rId5" Type="http://schemas.openxmlformats.org/officeDocument/2006/relationships/hyperlink" Target="https://app.testiny.io/p/1/dashboard" TargetMode="External"/><Relationship Id="rId4" Type="http://schemas.openxmlformats.org/officeDocument/2006/relationships/hyperlink" Target="http://127.0.0.1/registeration-login-system-master/registration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ustraliantmc-my.sharepoint.com/:v:/g/personal/30385522_students_atmc_edu_au/Ea6Y9StJaGVDmPRn7DWKIHsBqlDmUEJ3rTbgZ5A5Nhs0U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ustraliantmc-my.sharepoint.com/:v:/g/personal/30383565_students_atmc_edu_au/EUtf5ptOd7FBkpwjx8tZpysBJVwy5vO2iRerdUq08zlx3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ustraliantmc-my.sharepoint.com/:v:/g/personal/30391411_students_atmc_edu_au/ERhr8Fr9SDlKmOMdVEuIFXwBG4K2aO-_Qqv5xisL0GnI3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struction work tools">
            <a:extLst>
              <a:ext uri="{FF2B5EF4-FFF2-40B4-BE49-F238E27FC236}">
                <a16:creationId xmlns:a16="http://schemas.microsoft.com/office/drawing/2014/main" id="{07EA4C18-2F42-D4CF-93EE-ABA887DDBD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3262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6464"/>
            <a:ext cx="8825658" cy="3047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Project </a:t>
            </a:r>
            <a:r>
              <a:rPr lang="pa-Deva-IN" sz="6600" dirty="0"/>
              <a:t>–</a:t>
            </a:r>
            <a:r>
              <a:rPr lang="en-US" sz="6600" dirty="0"/>
              <a:t> X02</a:t>
            </a:r>
            <a:br>
              <a:rPr lang="en-US" sz="6600" dirty="0"/>
            </a:br>
            <a:r>
              <a:rPr lang="en-US" sz="6600" dirty="0"/>
              <a:t>Employability Assessment Toolkit</a:t>
            </a:r>
            <a:endParaRPr lang="en-AU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33538"/>
            <a:ext cx="8825658" cy="20052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Muhammad Daniyal (30385522)</a:t>
            </a:r>
          </a:p>
          <a:p>
            <a:pPr>
              <a:lnSpc>
                <a:spcPct val="90000"/>
              </a:lnSpc>
            </a:pPr>
            <a:r>
              <a:rPr lang="en-US" dirty="0"/>
              <a:t>Sukhtindervir Kaur (30383565)</a:t>
            </a:r>
          </a:p>
          <a:p>
            <a:pPr>
              <a:lnSpc>
                <a:spcPct val="90000"/>
              </a:lnSpc>
            </a:pPr>
            <a:r>
              <a:rPr lang="en-US" dirty="0"/>
              <a:t>Suraj Mahat (30391411)</a:t>
            </a:r>
          </a:p>
          <a:p>
            <a:pPr>
              <a:lnSpc>
                <a:spcPct val="90000"/>
              </a:lnSpc>
            </a:pPr>
            <a:r>
              <a:rPr lang="en-US" dirty="0"/>
              <a:t>Roshan Shrestha (30385741)</a:t>
            </a:r>
          </a:p>
          <a:p>
            <a:pPr>
              <a:lnSpc>
                <a:spcPct val="90000"/>
              </a:lnSpc>
            </a:pPr>
            <a:r>
              <a:rPr lang="en-US" dirty="0"/>
              <a:t>Pratik Lamichhane (30386632)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017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05" y="1166648"/>
            <a:ext cx="6097593" cy="1104604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/>
              <a:t>    BACKGROUND </a:t>
            </a:r>
            <a:endParaRPr lang="en-AU" sz="3300" b="1" dirty="0"/>
          </a:p>
        </p:txBody>
      </p:sp>
      <p:pic>
        <p:nvPicPr>
          <p:cNvPr id="36" name="Picture 35" descr="Hands-on top of each other">
            <a:extLst>
              <a:ext uri="{FF2B5EF4-FFF2-40B4-BE49-F238E27FC236}">
                <a16:creationId xmlns:a16="http://schemas.microsoft.com/office/drawing/2014/main" id="{6F061328-C293-BCD4-C03E-7E7350C3A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10" r="9211" b="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3D0C3-A3FF-4291-AFE1-758FA964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5449892" cy="3809999"/>
          </a:xfrm>
        </p:spPr>
        <p:txBody>
          <a:bodyPr>
            <a:normAutofit/>
          </a:bodyPr>
          <a:lstStyle/>
          <a:p>
            <a:r>
              <a:rPr lang="en-US" dirty="0"/>
              <a:t>Initiative by </a:t>
            </a:r>
            <a:r>
              <a:rPr lang="en-US" dirty="0" err="1"/>
              <a:t>employability.life</a:t>
            </a:r>
            <a:endParaRPr lang="en-US" dirty="0"/>
          </a:p>
          <a:p>
            <a:r>
              <a:rPr lang="en-US" dirty="0"/>
              <a:t>Preparing learners for career success in industry</a:t>
            </a:r>
          </a:p>
          <a:p>
            <a:r>
              <a:rPr lang="en-US" dirty="0"/>
              <a:t>Partnerships with large corporations to recruit at scale</a:t>
            </a:r>
          </a:p>
          <a:p>
            <a:r>
              <a:rPr lang="en-US" dirty="0"/>
              <a:t>Partnerships with sector-specific (such as IT) employment agencies in individual local markets</a:t>
            </a:r>
          </a:p>
          <a:p>
            <a:r>
              <a:rPr lang="en-US" dirty="0"/>
              <a:t>Helps stakeholders, students, job seekers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5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A697D-563D-BBB9-02D2-E2A121E8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BACKGROUND – Previous Sprints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570BE0-8CD3-64F1-50F5-6029EEF60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496389"/>
              </p:ext>
            </p:extLst>
          </p:nvPr>
        </p:nvGraphicFramePr>
        <p:xfrm>
          <a:off x="2552060" y="2587998"/>
          <a:ext cx="7089112" cy="381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71">
                  <a:extLst>
                    <a:ext uri="{9D8B030D-6E8A-4147-A177-3AD203B41FA5}">
                      <a16:colId xmlns:a16="http://schemas.microsoft.com/office/drawing/2014/main" val="2773696309"/>
                    </a:ext>
                  </a:extLst>
                </a:gridCol>
                <a:gridCol w="2226961">
                  <a:extLst>
                    <a:ext uri="{9D8B030D-6E8A-4147-A177-3AD203B41FA5}">
                      <a16:colId xmlns:a16="http://schemas.microsoft.com/office/drawing/2014/main" val="3793361301"/>
                    </a:ext>
                  </a:extLst>
                </a:gridCol>
                <a:gridCol w="1182566">
                  <a:extLst>
                    <a:ext uri="{9D8B030D-6E8A-4147-A177-3AD203B41FA5}">
                      <a16:colId xmlns:a16="http://schemas.microsoft.com/office/drawing/2014/main" val="3306345730"/>
                    </a:ext>
                  </a:extLst>
                </a:gridCol>
                <a:gridCol w="1182566">
                  <a:extLst>
                    <a:ext uri="{9D8B030D-6E8A-4147-A177-3AD203B41FA5}">
                      <a16:colId xmlns:a16="http://schemas.microsoft.com/office/drawing/2014/main" val="1346643753"/>
                    </a:ext>
                  </a:extLst>
                </a:gridCol>
                <a:gridCol w="1596048">
                  <a:extLst>
                    <a:ext uri="{9D8B030D-6E8A-4147-A177-3AD203B41FA5}">
                      <a16:colId xmlns:a16="http://schemas.microsoft.com/office/drawing/2014/main" val="50155847"/>
                    </a:ext>
                  </a:extLst>
                </a:gridCol>
              </a:tblGrid>
              <a:tr h="173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Sprints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Activities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Start date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End date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Total Time (DAYS)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extLst>
                  <a:ext uri="{0D108BD9-81ED-4DB2-BD59-A6C34878D82A}">
                    <a16:rowId xmlns:a16="http://schemas.microsoft.com/office/drawing/2014/main" val="1440211600"/>
                  </a:ext>
                </a:extLst>
              </a:tr>
              <a:tr h="17330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Sprint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Sprint meeting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4/16/2022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4/16/2022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ctr"/>
                </a:tc>
                <a:extLst>
                  <a:ext uri="{0D108BD9-81ED-4DB2-BD59-A6C34878D82A}">
                    <a16:rowId xmlns:a16="http://schemas.microsoft.com/office/drawing/2014/main" val="4201748469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Defining requirements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4/17/2022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4/18/2022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82408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Researching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4/19/2022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4/22/2022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312482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Wireframing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4/23/2022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4/27/2022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19859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Prototyping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4/28/2022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5/1/2022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1876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Follow up sprint meeting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5/1/2022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5/1/2022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10656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Documetation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4/30/2022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5/5/2022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53993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5/1/2022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5/3/2022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82971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Review meeting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5/6/2022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5/6/2022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50426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Retrospective meeting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5/7/2022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5/7/2022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9675"/>
                  </a:ext>
                </a:extLst>
              </a:tr>
              <a:tr h="173309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Sprint 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Sprint meeting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5/11/2022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5/11/2022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ctr"/>
                </a:tc>
                <a:extLst>
                  <a:ext uri="{0D108BD9-81ED-4DB2-BD59-A6C34878D82A}">
                    <a16:rowId xmlns:a16="http://schemas.microsoft.com/office/drawing/2014/main" val="2154528453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Defining requirements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5/12/2022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5/14/2022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84521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Researching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5/15/2022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5/18/2022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73256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Database development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5/20/2022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5/25/2022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727368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Code development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5/26/2022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5/27/2022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54226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Review meeting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5/27/2022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5/27/2022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01666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Follow up sprint meeting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5/28/2022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5/28/2022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452240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5/29/2022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5/29/2022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03312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Documetation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5/20/2022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6/1/2022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54083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Retrospective meeting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5/31/2022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5/31/2022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06372"/>
                  </a:ext>
                </a:extLst>
              </a:tr>
              <a:tr h="173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3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399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A697D-563D-BBB9-02D2-E2A121E8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PROJECT TIMELINE - Current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84A29E-3D8B-7DB3-D318-EEF51AFD7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281747"/>
              </p:ext>
            </p:extLst>
          </p:nvPr>
        </p:nvGraphicFramePr>
        <p:xfrm>
          <a:off x="3813466" y="2333290"/>
          <a:ext cx="4566300" cy="433231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69449">
                  <a:extLst>
                    <a:ext uri="{9D8B030D-6E8A-4147-A177-3AD203B41FA5}">
                      <a16:colId xmlns:a16="http://schemas.microsoft.com/office/drawing/2014/main" val="4189181113"/>
                    </a:ext>
                  </a:extLst>
                </a:gridCol>
                <a:gridCol w="1947040">
                  <a:extLst>
                    <a:ext uri="{9D8B030D-6E8A-4147-A177-3AD203B41FA5}">
                      <a16:colId xmlns:a16="http://schemas.microsoft.com/office/drawing/2014/main" val="2102516973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1809163109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2028850031"/>
                    </a:ext>
                  </a:extLst>
                </a:gridCol>
                <a:gridCol w="751867">
                  <a:extLst>
                    <a:ext uri="{9D8B030D-6E8A-4147-A177-3AD203B41FA5}">
                      <a16:colId xmlns:a16="http://schemas.microsoft.com/office/drawing/2014/main" val="3181256793"/>
                    </a:ext>
                  </a:extLst>
                </a:gridCol>
              </a:tblGrid>
              <a:tr h="129927">
                <a:tc rowSpan="9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Sprint 3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Defining requirements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2 days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extLst>
                  <a:ext uri="{0D108BD9-81ED-4DB2-BD59-A6C34878D82A}">
                    <a16:rowId xmlns:a16="http://schemas.microsoft.com/office/drawing/2014/main" val="3020955900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Researching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2 ½ days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3857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Designing forms and queries 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3 ½ days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803654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Follow up sprint meeting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1 day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546931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Documentation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19442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2 days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35229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Review meeting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1 day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104848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Retrospective meeting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1 day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9162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Sprint meeting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1 day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09932"/>
                  </a:ext>
                </a:extLst>
              </a:tr>
              <a:tr h="129927">
                <a:tc rowSpan="9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Sprint 4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Defining requirements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1 day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 ½ 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extLst>
                  <a:ext uri="{0D108BD9-81ED-4DB2-BD59-A6C34878D82A}">
                    <a16:rowId xmlns:a16="http://schemas.microsoft.com/office/drawing/2014/main" val="3365797523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Designing interface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4 ½ days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872489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Code development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5 ½ days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8953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Follow up sprint meeting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1 day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01108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effectLst/>
                        </a:rPr>
                        <a:t>Documentation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3 days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3020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Testing and evaluating prototype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2 ½ days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48189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Review meeting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1 day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49411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Retrospective meeting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 day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00164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Sprint meeting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 day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58406"/>
                  </a:ext>
                </a:extLst>
              </a:tr>
              <a:tr h="129927">
                <a:tc rowSpan="10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Sprint 5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Defining requirements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 days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extLst>
                  <a:ext uri="{0D108BD9-81ED-4DB2-BD59-A6C34878D82A}">
                    <a16:rowId xmlns:a16="http://schemas.microsoft.com/office/drawing/2014/main" val="282757464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Researching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2 ½ days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61154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Final documentation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 ½ days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30759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Code development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days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12457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Follow up sprint meeting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 day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98428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Incorporate user feedback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 days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685044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Deploy system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days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76336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Review meeting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 day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253580"/>
                  </a:ext>
                </a:extLst>
              </a:tr>
              <a:tr h="1051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8387"/>
                  </a:ext>
                </a:extLst>
              </a:tr>
              <a:tr h="129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>
                          <a:solidFill>
                            <a:srgbClr val="000000"/>
                          </a:solidFill>
                          <a:effectLst/>
                        </a:rPr>
                        <a:t>Retrospective meeting</a:t>
                      </a:r>
                      <a:endParaRPr lang="en-US" sz="8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0" marR="2710" marT="2710" marB="0" anchor="b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 day</a:t>
                      </a:r>
                      <a:endParaRPr lang="en-US" sz="8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17" marR="26017" marT="13009" marB="130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336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47EF-B0EC-6E27-9508-3DB25A9D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309164" cy="3329581"/>
          </a:xfrm>
        </p:spPr>
        <p:txBody>
          <a:bodyPr/>
          <a:lstStyle/>
          <a:p>
            <a:r>
              <a:rPr lang="en-US" dirty="0"/>
              <a:t>MUHAMMAD DANIYAL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5ABE3-DA13-A5CA-07A0-0675D0B05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251" y="4777380"/>
            <a:ext cx="8825658" cy="861420"/>
          </a:xfrm>
        </p:spPr>
        <p:txBody>
          <a:bodyPr/>
          <a:lstStyle/>
          <a:p>
            <a:r>
              <a:rPr lang="en-US" dirty="0"/>
              <a:t>DEMONSTRATION &amp; METHODOLOGY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170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2900" b="1">
                <a:solidFill>
                  <a:srgbClr val="F2F2F2"/>
                </a:solidFill>
              </a:rPr>
              <a:t>DEMONSTRATION - Project Overview</a:t>
            </a:r>
            <a:endParaRPr lang="en-AU" sz="2900" b="1">
              <a:solidFill>
                <a:srgbClr val="F2F2F2"/>
              </a:solidFill>
            </a:endParaRP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40B59DA9-27DE-0296-9063-8CB8BFF7E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64590"/>
              </p:ext>
            </p:extLst>
          </p:nvPr>
        </p:nvGraphicFramePr>
        <p:xfrm>
          <a:off x="5608638" y="1311965"/>
          <a:ext cx="5655710" cy="4691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845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900" b="1" dirty="0"/>
              <a:t>DEMONSTRATION – Critical Improvements</a:t>
            </a:r>
            <a:endParaRPr lang="en-AU" sz="29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75861" y="1446663"/>
            <a:ext cx="6399930" cy="478141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/>
              <a:t>During sprint 3, we focused on</a:t>
            </a:r>
          </a:p>
          <a:p>
            <a:pPr algn="just"/>
            <a:r>
              <a:rPr lang="en-US" dirty="0"/>
              <a:t>Responsive web design</a:t>
            </a:r>
          </a:p>
          <a:p>
            <a:pPr algn="just"/>
            <a:r>
              <a:rPr lang="en-US" dirty="0"/>
              <a:t>Designing intuitive interface</a:t>
            </a:r>
          </a:p>
          <a:p>
            <a:pPr algn="just"/>
            <a:r>
              <a:rPr lang="en-US" dirty="0"/>
              <a:t>Functionality of email forwarding </a:t>
            </a:r>
          </a:p>
          <a:p>
            <a:pPr algn="just"/>
            <a:r>
              <a:rPr lang="en-US" dirty="0"/>
              <a:t>Login with Google functionality</a:t>
            </a:r>
          </a:p>
          <a:p>
            <a:pPr algn="just"/>
            <a:r>
              <a:rPr lang="en-US" dirty="0"/>
              <a:t>Fetching user Google account information</a:t>
            </a:r>
          </a:p>
          <a:p>
            <a:pPr algn="just"/>
            <a:r>
              <a:rPr lang="en-US" dirty="0"/>
              <a:t>Improvements in Assessment Portals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6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04" y="629267"/>
            <a:ext cx="10411327" cy="101665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800" b="1" dirty="0">
                <a:solidFill>
                  <a:srgbClr val="EBEBEB"/>
                </a:solidFill>
              </a:rPr>
              <a:t>DEMONSTRATION – Responsive web design</a:t>
            </a:r>
            <a:br>
              <a:rPr lang="en-US" sz="3800" b="1" dirty="0">
                <a:solidFill>
                  <a:srgbClr val="EBEBEB"/>
                </a:solidFill>
              </a:rPr>
            </a:br>
            <a:endParaRPr lang="en-AU" sz="3800" b="1" dirty="0">
              <a:solidFill>
                <a:srgbClr val="EBEBEB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47FA50E6-84DB-9B21-4633-F02025490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70537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566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04" y="725519"/>
            <a:ext cx="10411327" cy="101665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800" b="1" dirty="0">
                <a:solidFill>
                  <a:srgbClr val="EBEBEB"/>
                </a:solidFill>
              </a:rPr>
              <a:t>DEMONSTRATION – Designing Interface</a:t>
            </a:r>
            <a:br>
              <a:rPr lang="en-US" sz="3800" b="1" dirty="0">
                <a:solidFill>
                  <a:srgbClr val="EBEBEB"/>
                </a:solidFill>
              </a:rPr>
            </a:br>
            <a:endParaRPr lang="en-AU" sz="3800" b="1" dirty="0">
              <a:solidFill>
                <a:srgbClr val="EBEBEB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47FA50E6-84DB-9B21-4633-F02025490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832140"/>
              </p:ext>
            </p:extLst>
          </p:nvPr>
        </p:nvGraphicFramePr>
        <p:xfrm>
          <a:off x="648930" y="2553583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300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04" y="816763"/>
            <a:ext cx="10411327" cy="82915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800" b="1" dirty="0">
                <a:solidFill>
                  <a:srgbClr val="EBEBEB"/>
                </a:solidFill>
              </a:rPr>
              <a:t>DEMONSTRATION – Email Forwarding </a:t>
            </a:r>
            <a:endParaRPr lang="en-AU" sz="3800" b="1" dirty="0">
              <a:solidFill>
                <a:srgbClr val="EBEBEB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47FA50E6-84DB-9B21-4633-F02025490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00357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758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15" y="709476"/>
            <a:ext cx="4166510" cy="117495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700" b="1" dirty="0">
                <a:solidFill>
                  <a:srgbClr val="EBEBEB"/>
                </a:solidFill>
              </a:rPr>
              <a:t>DEMONSTRATION – Login with Google functionality</a:t>
            </a:r>
            <a:br>
              <a:rPr lang="en-US" sz="2700" b="1" dirty="0">
                <a:solidFill>
                  <a:srgbClr val="EBEBEB"/>
                </a:solidFill>
              </a:rPr>
            </a:br>
            <a:br>
              <a:rPr lang="en-US" sz="2600" b="1" dirty="0">
                <a:solidFill>
                  <a:srgbClr val="EBEBEB"/>
                </a:solidFill>
              </a:rPr>
            </a:br>
            <a:endParaRPr lang="en-AU" sz="2600" b="1" dirty="0">
              <a:solidFill>
                <a:srgbClr val="EBEBEB"/>
              </a:solidFill>
            </a:endParaRPr>
          </a:p>
        </p:txBody>
      </p:sp>
      <p:sp>
        <p:nvSpPr>
          <p:cNvPr id="104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3D6FF9A-F561-AF5D-C8A4-9CFC5D53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71" y="1623722"/>
            <a:ext cx="5829633" cy="4119351"/>
          </a:xfrm>
          <a:prstGeom prst="rect">
            <a:avLst/>
          </a:prstGeom>
          <a:effectLst/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89FDAA66-0C46-BDB6-2503-EAAC9FFD4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145401"/>
              </p:ext>
            </p:extLst>
          </p:nvPr>
        </p:nvGraphicFramePr>
        <p:xfrm>
          <a:off x="648931" y="2438400"/>
          <a:ext cx="416650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619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47EF-B0EC-6E27-9508-3DB25A9D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531242" cy="3329581"/>
          </a:xfrm>
        </p:spPr>
        <p:txBody>
          <a:bodyPr/>
          <a:lstStyle/>
          <a:p>
            <a:r>
              <a:rPr lang="en-US" dirty="0"/>
              <a:t>SURAJ MAHAT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5ABE3-DA13-A5CA-07A0-0675D0B05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52146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DEMONSTRATION – Fetching user Google account information </a:t>
            </a:r>
            <a:endParaRPr lang="en-AU" sz="2800" b="1" dirty="0"/>
          </a:p>
        </p:txBody>
      </p:sp>
      <p:sp>
        <p:nvSpPr>
          <p:cNvPr id="76" name="Freeform: Shape 69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72AE0-3219-072F-7D12-56970D6DC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63" y="647699"/>
            <a:ext cx="4770365" cy="2683330"/>
          </a:xfrm>
          <a:prstGeom prst="rect">
            <a:avLst/>
          </a:prstGeom>
          <a:effectLst/>
        </p:spPr>
      </p:pic>
      <p:sp>
        <p:nvSpPr>
          <p:cNvPr id="78" name="Rectangle 73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FCBF66-28E8-1E87-720E-9025AA8BB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099" y="3526971"/>
            <a:ext cx="4838093" cy="2721427"/>
          </a:xfrm>
          <a:prstGeom prst="rect">
            <a:avLst/>
          </a:prstGeom>
          <a:effectLst/>
        </p:spPr>
      </p:pic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47FA50E6-84DB-9B21-4633-F02025490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562539"/>
              </p:ext>
            </p:extLst>
          </p:nvPr>
        </p:nvGraphicFramePr>
        <p:xfrm>
          <a:off x="646113" y="2052918"/>
          <a:ext cx="4165146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1616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0" y="1143000"/>
            <a:ext cx="6729999" cy="109767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EBEBEB"/>
                </a:solidFill>
              </a:rPr>
              <a:t>     Demonstration</a:t>
            </a:r>
            <a:endParaRPr lang="en-AU" b="1" dirty="0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Connected">
            <a:extLst>
              <a:ext uri="{FF2B5EF4-FFF2-40B4-BE49-F238E27FC236}">
                <a16:creationId xmlns:a16="http://schemas.microsoft.com/office/drawing/2014/main" id="{1EDF23C9-DB4B-CA9D-2149-93A289BE9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083556"/>
            <a:ext cx="5616216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Employability Assessment Portal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  <a:hlinkClick r:id="rId4"/>
              </a:rPr>
              <a:t>http://127.0.0.1/registeration-login-system-master/registration.php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Testing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hlinkClick r:id="rId5"/>
              </a:rPr>
              <a:t>https://app.testiny.io/p/1/dashboard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GitHub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hlinkClick r:id="rId6"/>
              </a:rPr>
              <a:t>https://github.com/ITECH3208andITECH3209feduni/project-repo-project-x02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Trello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hlinkClick r:id="rId7"/>
              </a:rPr>
              <a:t>https://trello.com/itech3208projectx02team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3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47EF-B0EC-6E27-9508-3DB25A9D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531242" cy="3329581"/>
          </a:xfrm>
        </p:spPr>
        <p:txBody>
          <a:bodyPr/>
          <a:lstStyle/>
          <a:p>
            <a:r>
              <a:rPr lang="en-US" dirty="0"/>
              <a:t>SUKHTINDERVIR KAUR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5ABE3-DA13-A5CA-07A0-0675D0B05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FEEDBACK &amp; CHANGES MADE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109730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04" y="629267"/>
            <a:ext cx="11999495" cy="101665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solidFill>
                  <a:srgbClr val="EBEBEB"/>
                </a:solidFill>
              </a:rPr>
              <a:t>CHANGES MADE TO PROJECT</a:t>
            </a:r>
            <a:br>
              <a:rPr lang="en-US" sz="3800" b="1" dirty="0">
                <a:solidFill>
                  <a:srgbClr val="EBEBEB"/>
                </a:solidFill>
              </a:rPr>
            </a:br>
            <a:endParaRPr lang="en-AU" sz="3800" b="1" dirty="0">
              <a:solidFill>
                <a:srgbClr val="EBEBEB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47FA50E6-84DB-9B21-4633-F02025490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24784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919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69" y="719913"/>
            <a:ext cx="3789528" cy="6721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Stand-up </a:t>
            </a:r>
            <a:r>
              <a:rPr lang="en-US" sz="3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Meeting 1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64FA9-CC10-F758-C9A5-49AD15BADD8C}"/>
              </a:ext>
            </a:extLst>
          </p:cNvPr>
          <p:cNvSpPr/>
          <p:nvPr/>
        </p:nvSpPr>
        <p:spPr>
          <a:xfrm>
            <a:off x="643855" y="1501244"/>
            <a:ext cx="3108057" cy="4694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514350">
              <a:lnSpc>
                <a:spcPct val="107000"/>
              </a:lnSpc>
              <a:spcBef>
                <a:spcPts val="910"/>
              </a:spcBef>
              <a:spcAft>
                <a:spcPts val="800"/>
              </a:spcAft>
            </a:pPr>
            <a:r>
              <a:rPr lang="en-AU" sz="1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Date</a:t>
            </a:r>
            <a:r>
              <a:rPr lang="en-AU" sz="1600" b="1" u="sng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and time:</a:t>
            </a:r>
            <a:r>
              <a:rPr lang="en-A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24/07/2022, 11:00</a:t>
            </a:r>
            <a:r>
              <a:rPr lang="en-AU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a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m</a:t>
            </a:r>
            <a:r>
              <a:rPr lang="en-AU" sz="1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– 11:45am</a:t>
            </a:r>
          </a:p>
          <a:p>
            <a:pPr marL="0" marR="514350">
              <a:lnSpc>
                <a:spcPct val="107000"/>
              </a:lnSpc>
              <a:spcBef>
                <a:spcPts val="910"/>
              </a:spcBef>
              <a:spcAft>
                <a:spcPts val="800"/>
              </a:spcAft>
            </a:pPr>
            <a:r>
              <a:rPr lang="en-US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Venue</a:t>
            </a:r>
            <a:r>
              <a:rPr lang="en-U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Teams Conversation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AU" sz="1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Attendees</a:t>
            </a:r>
            <a:r>
              <a:rPr lang="en-AU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: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Muhammad Daniyal (Product owner), Sukhtindervir Kaur</a:t>
            </a:r>
            <a:r>
              <a:rPr lang="en-AU" sz="16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(Scrum</a:t>
            </a:r>
            <a:r>
              <a:rPr lang="en-AU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master),</a:t>
            </a:r>
            <a:r>
              <a:rPr lang="en-AU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Suraj Mahat</a:t>
            </a:r>
            <a:r>
              <a:rPr lang="en-AU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(team</a:t>
            </a:r>
            <a:r>
              <a:rPr lang="en-AU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member), Roshan Shrestha</a:t>
            </a:r>
            <a:r>
              <a:rPr lang="en-AU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(team</a:t>
            </a:r>
            <a:r>
              <a:rPr lang="en-AU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member) and Pratik</a:t>
            </a:r>
            <a:r>
              <a:rPr lang="en-AU" sz="16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Lamichhane (team member</a:t>
            </a:r>
          </a:p>
          <a:p>
            <a:r>
              <a:rPr lang="en-AU" sz="1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Agenda: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Defining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To discuss the progress of project sprints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Testing was assigned to 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Sukhtindervir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Kaur.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E5DF4E-E833-3241-373C-62D03C0DE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78"/>
          <a:stretch/>
        </p:blipFill>
        <p:spPr bwMode="auto">
          <a:xfrm>
            <a:off x="5036024" y="1501244"/>
            <a:ext cx="6837529" cy="46948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6971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69" y="719913"/>
            <a:ext cx="3789528" cy="6721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Stand-up </a:t>
            </a:r>
            <a:r>
              <a:rPr lang="en-US" sz="3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Meeting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64FA9-CC10-F758-C9A5-49AD15BADD8C}"/>
              </a:ext>
            </a:extLst>
          </p:cNvPr>
          <p:cNvSpPr/>
          <p:nvPr/>
        </p:nvSpPr>
        <p:spPr>
          <a:xfrm>
            <a:off x="643855" y="1501244"/>
            <a:ext cx="3108057" cy="4694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514350">
              <a:lnSpc>
                <a:spcPct val="107000"/>
              </a:lnSpc>
              <a:spcBef>
                <a:spcPts val="910"/>
              </a:spcBef>
              <a:spcAft>
                <a:spcPts val="800"/>
              </a:spcAft>
            </a:pPr>
            <a:r>
              <a:rPr lang="en-AU" sz="1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Date</a:t>
            </a:r>
            <a:r>
              <a:rPr lang="en-AU" sz="1600" b="1" u="sng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and time:</a:t>
            </a:r>
            <a:r>
              <a:rPr lang="en-A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25/07/2022, </a:t>
            </a:r>
            <a:r>
              <a:rPr lang="en-AU" sz="1600" dirty="0"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5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:00</a:t>
            </a:r>
            <a:r>
              <a:rPr lang="en-AU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a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m</a:t>
            </a:r>
            <a:r>
              <a:rPr lang="en-AU" sz="1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– </a:t>
            </a:r>
            <a:r>
              <a:rPr lang="en-AU" sz="1600" dirty="0"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5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:30am</a:t>
            </a:r>
          </a:p>
          <a:p>
            <a:pPr marL="0" marR="514350">
              <a:lnSpc>
                <a:spcPct val="107000"/>
              </a:lnSpc>
              <a:spcBef>
                <a:spcPts val="910"/>
              </a:spcBef>
              <a:spcAft>
                <a:spcPts val="800"/>
              </a:spcAft>
            </a:pPr>
            <a:r>
              <a:rPr lang="en-US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Venue</a:t>
            </a:r>
            <a:r>
              <a:rPr lang="en-U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Teams Conversation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AU" sz="1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Attendees</a:t>
            </a:r>
            <a:r>
              <a:rPr lang="en-AU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: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Muhammad Daniyal (Product owner), Sukhtindervir Kaur</a:t>
            </a:r>
            <a:r>
              <a:rPr lang="en-AU" sz="16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(Scrum</a:t>
            </a:r>
            <a:r>
              <a:rPr lang="en-AU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master),</a:t>
            </a:r>
            <a:r>
              <a:rPr lang="en-AU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Suraj Mahat</a:t>
            </a:r>
            <a:r>
              <a:rPr lang="en-AU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(team</a:t>
            </a:r>
            <a:r>
              <a:rPr lang="en-AU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member), Roshan Shrestha</a:t>
            </a:r>
            <a:r>
              <a:rPr lang="en-AU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(team</a:t>
            </a:r>
            <a:r>
              <a:rPr lang="en-AU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member) and Pratik</a:t>
            </a:r>
            <a:r>
              <a:rPr lang="en-AU" sz="16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Lamichhane (team member</a:t>
            </a:r>
          </a:p>
          <a:p>
            <a:r>
              <a:rPr lang="en-AU" sz="1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Agenda: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To discuss the test results and showcase project progress so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To discuss GitHub repository file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FDF8B-7D70-B868-3EE7-A74976D08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140" y="1572895"/>
            <a:ext cx="7905394" cy="4195762"/>
          </a:xfrm>
        </p:spPr>
      </p:pic>
    </p:spTree>
    <p:extLst>
      <p:ext uri="{BB962C8B-B14F-4D97-AF65-F5344CB8AC3E}">
        <p14:creationId xmlns:p14="http://schemas.microsoft.com/office/powerpoint/2010/main" val="317250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69" y="719913"/>
            <a:ext cx="3789528" cy="6721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Stand-up </a:t>
            </a:r>
            <a:r>
              <a:rPr lang="en-US" sz="3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Meeting 3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64FA9-CC10-F758-C9A5-49AD15BADD8C}"/>
              </a:ext>
            </a:extLst>
          </p:cNvPr>
          <p:cNvSpPr/>
          <p:nvPr/>
        </p:nvSpPr>
        <p:spPr>
          <a:xfrm>
            <a:off x="643855" y="1501244"/>
            <a:ext cx="3108057" cy="499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514350" lvl="0" indent="0" algn="l" defTabSz="457200" rtl="0" eaLnBrk="1" fontAlgn="auto" latinLnBrk="0" hangingPunct="1">
              <a:lnSpc>
                <a:spcPct val="107000"/>
              </a:lnSpc>
              <a:spcBef>
                <a:spcPts val="91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Date</a:t>
            </a:r>
            <a:r>
              <a:rPr kumimoji="0" lang="en-AU" sz="1600" b="1" i="0" u="sng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and time:</a:t>
            </a: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27/08/2022, </a:t>
            </a:r>
            <a:r>
              <a:rPr lang="en-AU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5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:00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spc="-5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p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m</a:t>
            </a:r>
            <a:r>
              <a:rPr kumimoji="0" lang="en-AU" sz="16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– </a:t>
            </a:r>
            <a:r>
              <a:rPr lang="en-AU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5:30 p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m</a:t>
            </a:r>
          </a:p>
          <a:p>
            <a:pPr marL="0" marR="514350" lvl="0" indent="0" algn="l" defTabSz="457200" rtl="0" eaLnBrk="1" fontAlgn="auto" latinLnBrk="0" hangingPunct="1">
              <a:lnSpc>
                <a:spcPct val="107000"/>
              </a:lnSpc>
              <a:spcBef>
                <a:spcPts val="91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Venue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MS</a:t>
            </a:r>
            <a:r>
              <a: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Teams Conversation </a:t>
            </a:r>
            <a:r>
              <a: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Attendees</a:t>
            </a:r>
            <a:r>
              <a:rPr kumimoji="0" lang="en-AU" sz="1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: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Muhammad Daniyal (Product owner), Sukhtindervir Kaur</a:t>
            </a:r>
            <a:r>
              <a:rPr kumimoji="0" lang="en-AU" sz="16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(Scrum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master),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Suraj Mahat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(team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member), Roshan Shrestha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(team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member) and Pratik</a:t>
            </a:r>
            <a:r>
              <a:rPr kumimoji="0" lang="en-AU" sz="16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Lamichhane (team member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Agenda: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 display new changes in site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 display responsive design by Muhammad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Daniyal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 discuss login with google functionality by Muhammad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Daniyal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Testing tool was introduced by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Sukhtindervir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Kaur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 discuss the tools progression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CBD9-AAE6-EBBA-6269-FE24883D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660" y="2634017"/>
            <a:ext cx="7374340" cy="2292825"/>
          </a:xfrm>
        </p:spPr>
        <p:txBody>
          <a:bodyPr/>
          <a:lstStyle/>
          <a:p>
            <a:pPr marL="0" marR="1111885" indent="0" algn="just">
              <a:lnSpc>
                <a:spcPct val="1070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https://australiantmc-my.sharepoint.com/:v:/g/personal/30385522_students_atmc_edu_au/Ea6Y9StJaGVDmPRn7DWKIHsBqlDmUEJ3rTbgZ5A5Nhs0UA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69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69" y="719913"/>
            <a:ext cx="3789528" cy="6721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Stand-up </a:t>
            </a:r>
            <a:r>
              <a:rPr lang="en-US" sz="3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Meeting 4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64FA9-CC10-F758-C9A5-49AD15BADD8C}"/>
              </a:ext>
            </a:extLst>
          </p:cNvPr>
          <p:cNvSpPr/>
          <p:nvPr/>
        </p:nvSpPr>
        <p:spPr>
          <a:xfrm>
            <a:off x="643855" y="1651373"/>
            <a:ext cx="3108057" cy="420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514350" lvl="0" indent="0" algn="l" defTabSz="457200" rtl="0" eaLnBrk="1" fontAlgn="auto" latinLnBrk="0" hangingPunct="1">
              <a:lnSpc>
                <a:spcPct val="107000"/>
              </a:lnSpc>
              <a:spcBef>
                <a:spcPts val="91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Date</a:t>
            </a:r>
            <a:r>
              <a:rPr kumimoji="0" lang="en-AU" sz="1600" b="1" i="0" u="sng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and time:</a:t>
            </a: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07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/08/2022, 10:30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p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m</a:t>
            </a:r>
            <a:r>
              <a:rPr kumimoji="0" lang="en-AU" sz="16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– 11:30pm</a:t>
            </a:r>
          </a:p>
          <a:p>
            <a:pPr marL="0" marR="514350" lvl="0" indent="0" algn="l" defTabSz="457200" rtl="0" eaLnBrk="1" fontAlgn="auto" latinLnBrk="0" hangingPunct="1">
              <a:lnSpc>
                <a:spcPct val="107000"/>
              </a:lnSpc>
              <a:spcBef>
                <a:spcPts val="91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Venue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MS</a:t>
            </a:r>
            <a:r>
              <a: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Teams Conversation </a:t>
            </a:r>
            <a:r>
              <a: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Attendees</a:t>
            </a:r>
            <a:r>
              <a:rPr kumimoji="0" lang="en-AU" sz="1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: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Muhammad Daniyal (Product owner), Sukhtindervir Kaur</a:t>
            </a:r>
            <a:r>
              <a:rPr kumimoji="0" lang="en-AU" sz="16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(Scrum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master),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Suraj Mahat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(team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member), Roshan Shrestha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(team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member) and Pratik</a:t>
            </a:r>
            <a:r>
              <a:rPr kumimoji="0" lang="en-AU" sz="16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Lamichhane (team member)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Agenda: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how-cased individual work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Provided feedback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Welcomed recommendations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BAFF01-85A1-26D0-3E74-5CDA6D193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80" y="1651373"/>
            <a:ext cx="6631165" cy="4203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7288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69" y="719913"/>
            <a:ext cx="3789528" cy="672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Review </a:t>
            </a:r>
            <a:r>
              <a:rPr lang="en-US" sz="3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Meeting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64FA9-CC10-F758-C9A5-49AD15BADD8C}"/>
              </a:ext>
            </a:extLst>
          </p:cNvPr>
          <p:cNvSpPr/>
          <p:nvPr/>
        </p:nvSpPr>
        <p:spPr>
          <a:xfrm>
            <a:off x="643855" y="1651373"/>
            <a:ext cx="3108057" cy="420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514350" lvl="0" indent="0" algn="l" defTabSz="457200" rtl="0" eaLnBrk="1" fontAlgn="auto" latinLnBrk="0" hangingPunct="1">
              <a:lnSpc>
                <a:spcPct val="107000"/>
              </a:lnSpc>
              <a:spcBef>
                <a:spcPts val="91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Date</a:t>
            </a:r>
            <a:r>
              <a:rPr kumimoji="0" lang="en-AU" sz="1600" b="1" i="0" u="sng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and time:</a:t>
            </a: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10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/08/2022, </a:t>
            </a:r>
            <a:r>
              <a:rPr lang="en-AU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3:0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0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p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m</a:t>
            </a:r>
            <a:r>
              <a:rPr kumimoji="0" lang="en-AU" sz="16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– </a:t>
            </a:r>
            <a:r>
              <a:rPr lang="en-AU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3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:30pm</a:t>
            </a:r>
          </a:p>
          <a:p>
            <a:pPr marL="0" marR="514350" lvl="0" indent="0" algn="l" defTabSz="457200" rtl="0" eaLnBrk="1" fontAlgn="auto" latinLnBrk="0" hangingPunct="1">
              <a:lnSpc>
                <a:spcPct val="107000"/>
              </a:lnSpc>
              <a:spcBef>
                <a:spcPts val="91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Venue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MS</a:t>
            </a:r>
            <a:r>
              <a: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Teams Conversation </a:t>
            </a:r>
            <a:r>
              <a: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Attendees</a:t>
            </a:r>
            <a:r>
              <a:rPr kumimoji="0" lang="en-AU" sz="1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: 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Anirudh </a:t>
            </a:r>
            <a:r>
              <a:rPr lang="en-A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Phadke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(Client), Muhammad </a:t>
            </a:r>
            <a:r>
              <a:rPr lang="en-A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Daniyal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(Product owner),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Sukhtindervir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AU" sz="1600" spc="-2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Kaur</a:t>
            </a:r>
            <a:r>
              <a:rPr lang="en-AU" sz="1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(Scrum</a:t>
            </a:r>
            <a:r>
              <a:rPr lang="en-AU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master),</a:t>
            </a:r>
            <a:r>
              <a:rPr lang="en-AU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Suraj </a:t>
            </a:r>
            <a:r>
              <a:rPr lang="en-A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Mahat</a:t>
            </a:r>
            <a:r>
              <a:rPr lang="en-AU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(team</a:t>
            </a:r>
            <a:r>
              <a:rPr lang="en-AU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member), Roshan Shrestha</a:t>
            </a:r>
            <a:r>
              <a:rPr lang="en-AU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(team</a:t>
            </a:r>
            <a:r>
              <a:rPr lang="en-AU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member) and Pratik</a:t>
            </a:r>
            <a:r>
              <a:rPr lang="en-AU" sz="1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A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Lamichhane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(team member)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Agenda: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b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Agenda item 1: Demonstration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Agenda item 2: Feedback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84BAC-D4DA-7474-3248-FBC721A4D634}"/>
              </a:ext>
            </a:extLst>
          </p:cNvPr>
          <p:cNvSpPr txBox="1"/>
          <p:nvPr/>
        </p:nvSpPr>
        <p:spPr>
          <a:xfrm>
            <a:off x="5039439" y="2909331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https://australiantmc-my.sharepoint.com/:v:/g/personal/30383565_students_atmc_edu_au/EUtf5ptOd7FBkpwjx8tZpysBJVwy5vO2iRerdUq08zlx3A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41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6" y="719913"/>
            <a:ext cx="4234627" cy="6721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Retrospective </a:t>
            </a:r>
            <a:r>
              <a:rPr lang="en-US" sz="3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Meeting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64FA9-CC10-F758-C9A5-49AD15BADD8C}"/>
              </a:ext>
            </a:extLst>
          </p:cNvPr>
          <p:cNvSpPr/>
          <p:nvPr/>
        </p:nvSpPr>
        <p:spPr>
          <a:xfrm>
            <a:off x="643855" y="1569484"/>
            <a:ext cx="3108057" cy="494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514350" lvl="0" indent="0" algn="l" defTabSz="457200" rtl="0" eaLnBrk="1" fontAlgn="auto" latinLnBrk="0" hangingPunct="1">
              <a:lnSpc>
                <a:spcPct val="107000"/>
              </a:lnSpc>
              <a:spcBef>
                <a:spcPts val="91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Date</a:t>
            </a:r>
            <a:r>
              <a:rPr kumimoji="0" lang="en-AU" sz="1600" b="1" i="0" u="sng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and time:</a:t>
            </a: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1</a:t>
            </a:r>
            <a:r>
              <a:rPr lang="en-AU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2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/08/2022, </a:t>
            </a:r>
            <a:r>
              <a:rPr lang="en-AU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10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:30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p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m</a:t>
            </a:r>
            <a:r>
              <a:rPr kumimoji="0" lang="en-AU" sz="16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– 11:00pm</a:t>
            </a:r>
          </a:p>
          <a:p>
            <a:pPr marL="0" marR="514350" lvl="0" indent="0" algn="l" defTabSz="457200" rtl="0" eaLnBrk="1" fontAlgn="auto" latinLnBrk="0" hangingPunct="1">
              <a:lnSpc>
                <a:spcPct val="107000"/>
              </a:lnSpc>
              <a:spcBef>
                <a:spcPts val="91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Venue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MS</a:t>
            </a:r>
            <a:r>
              <a: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Teams Conversation </a:t>
            </a:r>
            <a:r>
              <a: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Attendees</a:t>
            </a:r>
            <a:r>
              <a:rPr kumimoji="0" lang="en-AU" sz="1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: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Muhammad </a:t>
            </a:r>
            <a:r>
              <a:rPr kumimoji="0" lang="en-A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Daniyal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(Product owner), </a:t>
            </a:r>
            <a:r>
              <a:rPr kumimoji="0" lang="en-A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Sukhtindervir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kumimoji="0" lang="en-AU" sz="1600" b="0" i="0" u="none" strike="noStrike" kern="1200" cap="none" spc="-2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Kaur</a:t>
            </a:r>
            <a:r>
              <a:rPr kumimoji="0" lang="en-AU" sz="16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(Scrum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master),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Suraj </a:t>
            </a:r>
            <a:r>
              <a:rPr kumimoji="0" lang="en-A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Mahat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(team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member), Roshan Shrestha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(team</a:t>
            </a:r>
            <a:r>
              <a:rPr kumimoji="0" lang="en-AU" sz="1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member) and Pratik</a:t>
            </a:r>
            <a:r>
              <a:rPr kumimoji="0" lang="en-AU" sz="16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A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Lamichhane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(team member)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b="1" u="sng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Apology: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Roshan Shrestha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Agenda: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Agenda item 1: What went well?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Agenda item 2: What could be improved?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b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Agenda item 3: What can we do?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Agenda item 4: What is not in our control?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84BAC-D4DA-7474-3248-FBC721A4D634}"/>
              </a:ext>
            </a:extLst>
          </p:cNvPr>
          <p:cNvSpPr txBox="1"/>
          <p:nvPr/>
        </p:nvSpPr>
        <p:spPr>
          <a:xfrm>
            <a:off x="5039439" y="2909331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https://australiantmc-my.sharepoint.com/:v:/g/personal/30391411_students_atmc_edu_au/ERhr8Fr9SDlKmOMdVEuIFXwBG4K2aO-_Qqv5xisL0GnI3g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219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EBEBEB"/>
                </a:solidFill>
              </a:rPr>
              <a:t>TABLE OF CONTENTS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669F8200-0B16-E107-4127-F2B8C7828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15739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70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18866"/>
            <a:ext cx="9404723" cy="1034382"/>
          </a:xfrm>
        </p:spPr>
        <p:txBody>
          <a:bodyPr>
            <a:normAutofit/>
          </a:bodyPr>
          <a:lstStyle/>
          <a:p>
            <a:r>
              <a:rPr lang="en-US" dirty="0"/>
              <a:t>Client’s Feedback</a:t>
            </a:r>
            <a:endParaRPr lang="en-AU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259A1CD-D607-549B-C893-2C9DCB275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485229"/>
              </p:ext>
            </p:extLst>
          </p:nvPr>
        </p:nvGraphicFramePr>
        <p:xfrm>
          <a:off x="0" y="2169993"/>
          <a:ext cx="12191999" cy="402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8147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47EF-B0EC-6E27-9508-3DB25A9D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309164" cy="3329581"/>
          </a:xfrm>
        </p:spPr>
        <p:txBody>
          <a:bodyPr/>
          <a:lstStyle/>
          <a:p>
            <a:r>
              <a:rPr lang="en-US" dirty="0"/>
              <a:t>PRATIK LAMMICHANNE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5ABE3-DA13-A5CA-07A0-0675D0B05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251" y="4777380"/>
            <a:ext cx="8825658" cy="861420"/>
          </a:xfrm>
        </p:spPr>
        <p:txBody>
          <a:bodyPr/>
          <a:lstStyle/>
          <a:p>
            <a:r>
              <a:rPr lang="en-US" dirty="0"/>
              <a:t>CONCLUSION, FUTURE WORK &amp; CRITICAL REFLECTION </a:t>
            </a:r>
          </a:p>
        </p:txBody>
      </p:sp>
    </p:spTree>
    <p:extLst>
      <p:ext uri="{BB962C8B-B14F-4D97-AF65-F5344CB8AC3E}">
        <p14:creationId xmlns:p14="http://schemas.microsoft.com/office/powerpoint/2010/main" val="4050074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 fontScale="90000"/>
          </a:bodyPr>
          <a:lstStyle/>
          <a:p>
            <a:r>
              <a:rPr lang="en-AU" sz="4800" dirty="0"/>
              <a:t>Conclusion and upcoming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09" y="2052214"/>
            <a:ext cx="10128797" cy="419618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This sprint so far went well and learned many things.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US1: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As a user, I want to login with LinkedIn button so that I don’t have to fill-up information.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US2: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As a user, I want to access scoring page for my given tests so that I can see results.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US3: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As a user, I want to live chat with agent so that I can get answers to questions.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US4: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As a user, I want to go to FAQs page so that I can get answers to my enquiries.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US5: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As a user, I want to go to search through site so that I don’t have to navigate for information.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US6: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As a user, I want to get feedback on my resume so that I can improve my skills.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US7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: As a user, I want to get in touch with an expert so that I can discuss about my career opportunities.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1353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63417"/>
            <a:ext cx="4639054" cy="4675396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rgbClr val="F2F2F2"/>
                </a:solidFill>
              </a:rPr>
              <a:t>Critical Reflection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13D4C5-EE1C-28FB-84B3-16F54858B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94381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86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797" y="2778826"/>
            <a:ext cx="8317037" cy="3645724"/>
          </a:xfrm>
        </p:spPr>
        <p:txBody>
          <a:bodyPr/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THANK YOU</a:t>
            </a:r>
            <a:br>
              <a:rPr lang="en-US" sz="6600" dirty="0">
                <a:latin typeface="Algerian" panose="04020705040A02060702" pitchFamily="82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 </a:t>
            </a:r>
            <a:br>
              <a:rPr lang="en-US" sz="6600" dirty="0">
                <a:latin typeface="Algerian" panose="04020705040A02060702" pitchFamily="82" charset="0"/>
              </a:rPr>
            </a:br>
            <a:r>
              <a:rPr lang="en-US" sz="6600" dirty="0">
                <a:latin typeface="Algerian" panose="04020705040A02060702" pitchFamily="82" charset="0"/>
              </a:rPr>
              <a:t> </a:t>
            </a:r>
            <a:endParaRPr lang="en-AU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8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EBEBEB"/>
                </a:solidFill>
              </a:rPr>
              <a:t>INTRODUCTION – Team Members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0C78AAA-CCF4-4F5B-53E0-FD944E3BF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78912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130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INTRODUCTION - Clients</a:t>
            </a:r>
            <a:endParaRPr lang="en-AU" b="1">
              <a:solidFill>
                <a:srgbClr val="EBEBEB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8CFBD0-4BA6-0FD8-6085-0230877CE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11592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500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80451" cy="6858000"/>
          </a:xfrm>
        </p:spPr>
        <p:txBody>
          <a:bodyPr anchor="ctr">
            <a:normAutofit/>
          </a:bodyPr>
          <a:lstStyle/>
          <a:p>
            <a:pPr algn="ctr"/>
            <a:r>
              <a:rPr lang="en-AU" sz="3000" b="1" dirty="0">
                <a:solidFill>
                  <a:srgbClr val="F2F2F2"/>
                </a:solidFill>
              </a:rPr>
              <a:t>INTRODUCTION – Project Overview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C51E1E-04A6-5695-E2CE-A8AAF5AEF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79963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F5A119A-1376-3E06-1A0E-CD67295085EC}"/>
              </a:ext>
            </a:extLst>
          </p:cNvPr>
          <p:cNvSpPr txBox="1"/>
          <p:nvPr/>
        </p:nvSpPr>
        <p:spPr>
          <a:xfrm>
            <a:off x="9453836" y="1695793"/>
            <a:ext cx="1868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Database</a:t>
            </a:r>
          </a:p>
          <a:p>
            <a:r>
              <a:rPr lang="en-US" sz="1100" dirty="0"/>
              <a:t>Registration &amp; Login</a:t>
            </a:r>
          </a:p>
          <a:p>
            <a:r>
              <a:rPr lang="en-US" sz="1100" dirty="0"/>
              <a:t>Contact form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1847143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" y="629267"/>
            <a:ext cx="12192417" cy="101665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EBEBEB"/>
                </a:solidFill>
              </a:rPr>
              <a:t>INTRODUCTION - Tools </a:t>
            </a:r>
            <a:endParaRPr lang="en-AU" sz="4400" b="1" dirty="0">
              <a:solidFill>
                <a:srgbClr val="EBEBEB"/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DAF1B3A-F0A1-618F-B246-B0DC4AD14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86855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238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rgbClr val="EBEBEB"/>
                </a:solidFill>
              </a:rPr>
              <a:t>INTRODUCTION - Technologies Used</a:t>
            </a:r>
            <a:endParaRPr lang="en-AU" sz="3900" b="1" dirty="0">
              <a:solidFill>
                <a:srgbClr val="EBEBEB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F09F05-11CD-36F7-87FE-BDE0192C9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63196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920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47EF-B0EC-6E27-9508-3DB25A9D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531242" cy="3329581"/>
          </a:xfrm>
        </p:spPr>
        <p:txBody>
          <a:bodyPr/>
          <a:lstStyle/>
          <a:p>
            <a:r>
              <a:rPr lang="en-US" dirty="0"/>
              <a:t>ROSHAN SHRESTHA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5ABE3-DA13-A5CA-07A0-0675D0B05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BACKGROUND  </a:t>
            </a:r>
          </a:p>
        </p:txBody>
      </p:sp>
    </p:spTree>
    <p:extLst>
      <p:ext uri="{BB962C8B-B14F-4D97-AF65-F5344CB8AC3E}">
        <p14:creationId xmlns:p14="http://schemas.microsoft.com/office/powerpoint/2010/main" val="829786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23270</TotalTime>
  <Words>1816</Words>
  <Application>Microsoft Office PowerPoint</Application>
  <PresentationFormat>Widescreen</PresentationFormat>
  <Paragraphs>371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Algerian</vt:lpstr>
      <vt:lpstr>Arial</vt:lpstr>
      <vt:lpstr>Calibri</vt:lpstr>
      <vt:lpstr>Century Gothic</vt:lpstr>
      <vt:lpstr>Times New Roman</vt:lpstr>
      <vt:lpstr>Wingdings 3</vt:lpstr>
      <vt:lpstr>Ion</vt:lpstr>
      <vt:lpstr>Project – X02 Employability Assessment Toolkit</vt:lpstr>
      <vt:lpstr>SURAJ MAHAT</vt:lpstr>
      <vt:lpstr>TABLE OF CONTENTS</vt:lpstr>
      <vt:lpstr>INTRODUCTION – Team Members</vt:lpstr>
      <vt:lpstr>INTRODUCTION - Clients</vt:lpstr>
      <vt:lpstr>INTRODUCTION – Project Overview</vt:lpstr>
      <vt:lpstr>INTRODUCTION - Tools </vt:lpstr>
      <vt:lpstr>INTRODUCTION - Technologies Used</vt:lpstr>
      <vt:lpstr>ROSHAN SHRESTHA</vt:lpstr>
      <vt:lpstr>    BACKGROUND </vt:lpstr>
      <vt:lpstr>BACKGROUND – Previous Sprints</vt:lpstr>
      <vt:lpstr>PROJECT TIMELINE - Current</vt:lpstr>
      <vt:lpstr>MUHAMMAD DANIYAL</vt:lpstr>
      <vt:lpstr>DEMONSTRATION - Project Overview</vt:lpstr>
      <vt:lpstr>DEMONSTRATION – Critical Improvements</vt:lpstr>
      <vt:lpstr>DEMONSTRATION – Responsive web design </vt:lpstr>
      <vt:lpstr>DEMONSTRATION – Designing Interface </vt:lpstr>
      <vt:lpstr>DEMONSTRATION – Email Forwarding </vt:lpstr>
      <vt:lpstr>DEMONSTRATION – Login with Google functionality  </vt:lpstr>
      <vt:lpstr>DEMONSTRATION – Fetching user Google account information </vt:lpstr>
      <vt:lpstr>     Demonstration</vt:lpstr>
      <vt:lpstr>SUKHTINDERVIR KAUR</vt:lpstr>
      <vt:lpstr>CHANGES MADE TO PROJECT </vt:lpstr>
      <vt:lpstr>Stand-up Meeting 1</vt:lpstr>
      <vt:lpstr>Stand-up Meeting 2</vt:lpstr>
      <vt:lpstr>Stand-up Meeting 3</vt:lpstr>
      <vt:lpstr>Stand-up Meeting 4</vt:lpstr>
      <vt:lpstr>Review Meeting</vt:lpstr>
      <vt:lpstr>Retrospective Meeting</vt:lpstr>
      <vt:lpstr>Client’s Feedback</vt:lpstr>
      <vt:lpstr>PRATIK LAMMICHANNE</vt:lpstr>
      <vt:lpstr>Conclusion and upcoming work</vt:lpstr>
      <vt:lpstr>Critical Reflection</vt:lpstr>
      <vt:lpstr>THANK YOU ANY QUESTIONS?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X02 Employability Assessment Toolkit</dc:title>
  <dc:creator>User</dc:creator>
  <cp:lastModifiedBy>Muhammad Daniyal</cp:lastModifiedBy>
  <cp:revision>33</cp:revision>
  <dcterms:created xsi:type="dcterms:W3CDTF">2022-05-08T13:48:49Z</dcterms:created>
  <dcterms:modified xsi:type="dcterms:W3CDTF">2022-08-15T01:28:10Z</dcterms:modified>
</cp:coreProperties>
</file>