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4" r:id="rId9"/>
    <p:sldId id="269" r:id="rId10"/>
    <p:sldId id="271" r:id="rId11"/>
    <p:sldId id="272" r:id="rId12"/>
    <p:sldId id="273" r:id="rId13"/>
    <p:sldId id="274" r:id="rId14"/>
    <p:sldId id="275" r:id="rId15"/>
    <p:sldId id="276" r:id="rId16"/>
    <p:sldId id="280" r:id="rId17"/>
    <p:sldId id="281" r:id="rId18"/>
    <p:sldId id="282" r:id="rId19"/>
    <p:sldId id="283" r:id="rId20"/>
    <p:sldId id="284" r:id="rId21"/>
    <p:sldId id="285" r:id="rId22"/>
    <p:sldId id="286" r:id="rId23"/>
    <p:sldId id="278" r:id="rId24"/>
    <p:sldId id="277" r:id="rId25"/>
    <p:sldId id="279" r:id="rId26"/>
    <p:sldId id="270" r:id="rId27"/>
    <p:sldId id="266" r:id="rId28"/>
    <p:sldId id="265" r:id="rId29"/>
    <p:sldId id="268"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4660"/>
  </p:normalViewPr>
  <p:slideViewPr>
    <p:cSldViewPr snapToGrid="0">
      <p:cViewPr>
        <p:scale>
          <a:sx n="60" d="100"/>
          <a:sy n="60" d="100"/>
        </p:scale>
        <p:origin x="83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10.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C9DA53-1ABF-49FB-B5C5-877F4FCF60A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474DF7-AA79-47C9-BC4E-21C54A52D81C}">
      <dgm:prSet/>
      <dgm:spPr/>
      <dgm:t>
        <a:bodyPr/>
        <a:lstStyle/>
        <a:p>
          <a:pPr>
            <a:lnSpc>
              <a:spcPct val="100000"/>
            </a:lnSpc>
            <a:defRPr b="1"/>
          </a:pPr>
          <a:r>
            <a:rPr lang="en-US" b="0" i="0"/>
            <a:t>Development of employability assessment portal</a:t>
          </a:r>
          <a:endParaRPr lang="en-US"/>
        </a:p>
      </dgm:t>
    </dgm:pt>
    <dgm:pt modelId="{71CD77CD-F4FE-49C3-B224-471A4366AD5C}" type="parTrans" cxnId="{29775D06-2A81-4B8A-A3BE-EFE5810A8D63}">
      <dgm:prSet/>
      <dgm:spPr/>
      <dgm:t>
        <a:bodyPr/>
        <a:lstStyle/>
        <a:p>
          <a:endParaRPr lang="en-US"/>
        </a:p>
      </dgm:t>
    </dgm:pt>
    <dgm:pt modelId="{CE81DF99-3ED0-4893-8DA8-81030B357575}" type="sibTrans" cxnId="{29775D06-2A81-4B8A-A3BE-EFE5810A8D63}">
      <dgm:prSet/>
      <dgm:spPr/>
      <dgm:t>
        <a:bodyPr/>
        <a:lstStyle/>
        <a:p>
          <a:endParaRPr lang="en-US"/>
        </a:p>
      </dgm:t>
    </dgm:pt>
    <dgm:pt modelId="{411ED16B-F102-4647-8375-2EB24ECDB426}">
      <dgm:prSet/>
      <dgm:spPr/>
      <dgm:t>
        <a:bodyPr/>
        <a:lstStyle/>
        <a:p>
          <a:pPr>
            <a:lnSpc>
              <a:spcPct val="100000"/>
            </a:lnSpc>
          </a:pPr>
          <a:r>
            <a:rPr lang="en-US" b="0" i="0"/>
            <a:t>Career assessment tool</a:t>
          </a:r>
          <a:endParaRPr lang="en-US" dirty="0"/>
        </a:p>
      </dgm:t>
    </dgm:pt>
    <dgm:pt modelId="{3F31AB84-42E2-4A0A-A12D-8FB42A372172}" type="parTrans" cxnId="{45274310-E5A4-4A3D-8326-2A6415460CED}">
      <dgm:prSet/>
      <dgm:spPr/>
      <dgm:t>
        <a:bodyPr/>
        <a:lstStyle/>
        <a:p>
          <a:endParaRPr lang="en-US"/>
        </a:p>
      </dgm:t>
    </dgm:pt>
    <dgm:pt modelId="{661F1B38-C1F1-4FB3-8488-8E1CC706B57C}" type="sibTrans" cxnId="{45274310-E5A4-4A3D-8326-2A6415460CED}">
      <dgm:prSet/>
      <dgm:spPr/>
      <dgm:t>
        <a:bodyPr/>
        <a:lstStyle/>
        <a:p>
          <a:endParaRPr lang="en-US"/>
        </a:p>
      </dgm:t>
    </dgm:pt>
    <dgm:pt modelId="{4237AFD6-8D65-46AA-98D8-127B6B9192B9}">
      <dgm:prSet/>
      <dgm:spPr/>
      <dgm:t>
        <a:bodyPr/>
        <a:lstStyle/>
        <a:p>
          <a:pPr>
            <a:lnSpc>
              <a:spcPct val="100000"/>
            </a:lnSpc>
          </a:pPr>
          <a:r>
            <a:rPr lang="en-US" b="0" i="0"/>
            <a:t>CV assessment tool</a:t>
          </a:r>
          <a:endParaRPr lang="en-US"/>
        </a:p>
      </dgm:t>
    </dgm:pt>
    <dgm:pt modelId="{85A03806-A59C-41FB-ADA6-3324478F2020}" type="parTrans" cxnId="{67F0EF2B-223F-4872-A640-4807650B7C8B}">
      <dgm:prSet/>
      <dgm:spPr/>
      <dgm:t>
        <a:bodyPr/>
        <a:lstStyle/>
        <a:p>
          <a:endParaRPr lang="en-US"/>
        </a:p>
      </dgm:t>
    </dgm:pt>
    <dgm:pt modelId="{847EA863-BFDE-43AC-91F1-E2A2EE6C9225}" type="sibTrans" cxnId="{67F0EF2B-223F-4872-A640-4807650B7C8B}">
      <dgm:prSet/>
      <dgm:spPr/>
      <dgm:t>
        <a:bodyPr/>
        <a:lstStyle/>
        <a:p>
          <a:endParaRPr lang="en-US"/>
        </a:p>
      </dgm:t>
    </dgm:pt>
    <dgm:pt modelId="{E92991DD-00C1-4353-8179-D0625D6C037E}">
      <dgm:prSet/>
      <dgm:spPr/>
      <dgm:t>
        <a:bodyPr/>
        <a:lstStyle/>
        <a:p>
          <a:pPr>
            <a:lnSpc>
              <a:spcPct val="100000"/>
            </a:lnSpc>
          </a:pPr>
          <a:r>
            <a:rPr lang="en-US" b="0" i="0"/>
            <a:t>Career development planning tool</a:t>
          </a:r>
          <a:endParaRPr lang="en-US"/>
        </a:p>
      </dgm:t>
    </dgm:pt>
    <dgm:pt modelId="{AA8250A2-6086-47F8-BDAB-697D7FC86108}" type="parTrans" cxnId="{97DD8078-6263-4AE5-890E-7A9B84256599}">
      <dgm:prSet/>
      <dgm:spPr/>
      <dgm:t>
        <a:bodyPr/>
        <a:lstStyle/>
        <a:p>
          <a:endParaRPr lang="en-US"/>
        </a:p>
      </dgm:t>
    </dgm:pt>
    <dgm:pt modelId="{1F0B9963-C63A-42AE-93A6-2B1DFFD0EE78}" type="sibTrans" cxnId="{97DD8078-6263-4AE5-890E-7A9B84256599}">
      <dgm:prSet/>
      <dgm:spPr/>
      <dgm:t>
        <a:bodyPr/>
        <a:lstStyle/>
        <a:p>
          <a:endParaRPr lang="en-US"/>
        </a:p>
      </dgm:t>
    </dgm:pt>
    <dgm:pt modelId="{F2591A79-D4B9-4253-84C0-F59F19184B96}">
      <dgm:prSet/>
      <dgm:spPr/>
      <dgm:t>
        <a:bodyPr/>
        <a:lstStyle/>
        <a:p>
          <a:pPr>
            <a:lnSpc>
              <a:spcPct val="100000"/>
            </a:lnSpc>
          </a:pPr>
          <a:r>
            <a:rPr lang="en-US" b="0" i="0"/>
            <a:t>Students</a:t>
          </a:r>
          <a:endParaRPr lang="en-US"/>
        </a:p>
      </dgm:t>
    </dgm:pt>
    <dgm:pt modelId="{BDAAD387-A953-4A63-8E6F-6D052B6E8EDD}" type="parTrans" cxnId="{F3D4B869-A140-4AF0-9287-A565B99268D8}">
      <dgm:prSet/>
      <dgm:spPr/>
      <dgm:t>
        <a:bodyPr/>
        <a:lstStyle/>
        <a:p>
          <a:endParaRPr lang="en-US"/>
        </a:p>
      </dgm:t>
    </dgm:pt>
    <dgm:pt modelId="{B17BBA03-EDEC-4F7C-95ED-20A15F15270E}" type="sibTrans" cxnId="{F3D4B869-A140-4AF0-9287-A565B99268D8}">
      <dgm:prSet/>
      <dgm:spPr/>
      <dgm:t>
        <a:bodyPr/>
        <a:lstStyle/>
        <a:p>
          <a:endParaRPr lang="en-US"/>
        </a:p>
      </dgm:t>
    </dgm:pt>
    <dgm:pt modelId="{B5659B25-660A-40B6-A570-E31D4F0F32A6}">
      <dgm:prSet/>
      <dgm:spPr/>
      <dgm:t>
        <a:bodyPr/>
        <a:lstStyle/>
        <a:p>
          <a:pPr>
            <a:lnSpc>
              <a:spcPct val="100000"/>
            </a:lnSpc>
          </a:pPr>
          <a:r>
            <a:rPr lang="en-US" b="0" i="0"/>
            <a:t>Job seekers</a:t>
          </a:r>
          <a:endParaRPr lang="en-US" dirty="0"/>
        </a:p>
      </dgm:t>
    </dgm:pt>
    <dgm:pt modelId="{94185626-2C9C-47DA-9044-8EF38DC514B5}" type="parTrans" cxnId="{3BFF18CE-8F09-45EB-9C2D-B0F40AF06F5D}">
      <dgm:prSet/>
      <dgm:spPr/>
      <dgm:t>
        <a:bodyPr/>
        <a:lstStyle/>
        <a:p>
          <a:endParaRPr lang="en-US"/>
        </a:p>
      </dgm:t>
    </dgm:pt>
    <dgm:pt modelId="{BD95D6F2-59B6-4134-875F-E75E9DDE6990}" type="sibTrans" cxnId="{3BFF18CE-8F09-45EB-9C2D-B0F40AF06F5D}">
      <dgm:prSet/>
      <dgm:spPr/>
      <dgm:t>
        <a:bodyPr/>
        <a:lstStyle/>
        <a:p>
          <a:endParaRPr lang="en-US"/>
        </a:p>
      </dgm:t>
    </dgm:pt>
    <dgm:pt modelId="{57A50E67-45C4-4515-8089-9FD4EC5BA31B}">
      <dgm:prSet/>
      <dgm:spPr/>
      <dgm:t>
        <a:bodyPr/>
        <a:lstStyle/>
        <a:p>
          <a:pPr>
            <a:lnSpc>
              <a:spcPct val="100000"/>
            </a:lnSpc>
          </a:pPr>
          <a:r>
            <a:rPr lang="en-US" b="0" i="0"/>
            <a:t>Stakeholders</a:t>
          </a:r>
          <a:endParaRPr lang="en-US"/>
        </a:p>
      </dgm:t>
    </dgm:pt>
    <dgm:pt modelId="{E7D2E38C-555E-49FD-BCB1-38F210353985}" type="parTrans" cxnId="{7989F58D-9ADB-481A-B1AA-5B6F682A2273}">
      <dgm:prSet/>
      <dgm:spPr/>
      <dgm:t>
        <a:bodyPr/>
        <a:lstStyle/>
        <a:p>
          <a:endParaRPr lang="en-US"/>
        </a:p>
      </dgm:t>
    </dgm:pt>
    <dgm:pt modelId="{C7DF60B3-6A6C-417C-8677-C02A1A716A0F}" type="sibTrans" cxnId="{7989F58D-9ADB-481A-B1AA-5B6F682A2273}">
      <dgm:prSet/>
      <dgm:spPr/>
      <dgm:t>
        <a:bodyPr/>
        <a:lstStyle/>
        <a:p>
          <a:endParaRPr lang="en-US"/>
        </a:p>
      </dgm:t>
    </dgm:pt>
    <dgm:pt modelId="{D94CA95D-96E5-4454-9DDC-51DEE3C4D4C5}">
      <dgm:prSet/>
      <dgm:spPr/>
      <dgm:t>
        <a:bodyPr/>
        <a:lstStyle/>
        <a:p>
          <a:pPr>
            <a:lnSpc>
              <a:spcPct val="100000"/>
            </a:lnSpc>
            <a:defRPr b="1"/>
          </a:pPr>
          <a:r>
            <a:rPr lang="en-US" b="0" i="0"/>
            <a:t>These tools will help:</a:t>
          </a:r>
          <a:endParaRPr lang="en-US" dirty="0"/>
        </a:p>
      </dgm:t>
    </dgm:pt>
    <dgm:pt modelId="{9C5F6653-738F-4C3E-8631-6F83219C7F2B}" type="sibTrans" cxnId="{AA4E3B8A-846D-43B1-9478-A03AC69060A7}">
      <dgm:prSet/>
      <dgm:spPr/>
      <dgm:t>
        <a:bodyPr/>
        <a:lstStyle/>
        <a:p>
          <a:endParaRPr lang="en-US"/>
        </a:p>
      </dgm:t>
    </dgm:pt>
    <dgm:pt modelId="{5BC7BFF8-5D31-456E-A54D-72CF140A3B83}" type="parTrans" cxnId="{AA4E3B8A-846D-43B1-9478-A03AC69060A7}">
      <dgm:prSet/>
      <dgm:spPr/>
      <dgm:t>
        <a:bodyPr/>
        <a:lstStyle/>
        <a:p>
          <a:endParaRPr lang="en-US"/>
        </a:p>
      </dgm:t>
    </dgm:pt>
    <dgm:pt modelId="{F36B1147-5F02-4399-9527-17F495FA2F75}">
      <dgm:prSet/>
      <dgm:spPr/>
      <dgm:t>
        <a:bodyPr/>
        <a:lstStyle/>
        <a:p>
          <a:pPr>
            <a:lnSpc>
              <a:spcPct val="100000"/>
            </a:lnSpc>
            <a:defRPr b="1"/>
          </a:pPr>
          <a:r>
            <a:rPr lang="en-US" b="0" i="0"/>
            <a:t>It will contain following tools:</a:t>
          </a:r>
          <a:endParaRPr lang="en-US" dirty="0"/>
        </a:p>
      </dgm:t>
    </dgm:pt>
    <dgm:pt modelId="{337440C6-C4A4-4977-AE5F-EBE1103F7473}" type="sibTrans" cxnId="{C62CD756-E11C-4877-8226-4495C87628BF}">
      <dgm:prSet/>
      <dgm:spPr/>
      <dgm:t>
        <a:bodyPr/>
        <a:lstStyle/>
        <a:p>
          <a:endParaRPr lang="en-US"/>
        </a:p>
      </dgm:t>
    </dgm:pt>
    <dgm:pt modelId="{F2012258-D7F6-47D4-933D-1455AA04FA2F}" type="parTrans" cxnId="{C62CD756-E11C-4877-8226-4495C87628BF}">
      <dgm:prSet/>
      <dgm:spPr/>
      <dgm:t>
        <a:bodyPr/>
        <a:lstStyle/>
        <a:p>
          <a:endParaRPr lang="en-US"/>
        </a:p>
      </dgm:t>
    </dgm:pt>
    <dgm:pt modelId="{8D0B6C3F-DA0D-4F59-B5B5-457E64052330}" type="pres">
      <dgm:prSet presAssocID="{86C9DA53-1ABF-49FB-B5C5-877F4FCF60A7}" presName="root" presStyleCnt="0">
        <dgm:presLayoutVars>
          <dgm:dir/>
          <dgm:resizeHandles val="exact"/>
        </dgm:presLayoutVars>
      </dgm:prSet>
      <dgm:spPr/>
    </dgm:pt>
    <dgm:pt modelId="{7C23A91C-BD22-4689-9AC8-0685C806BA18}" type="pres">
      <dgm:prSet presAssocID="{4B474DF7-AA79-47C9-BC4E-21C54A52D81C}" presName="compNode" presStyleCnt="0"/>
      <dgm:spPr/>
    </dgm:pt>
    <dgm:pt modelId="{A21841EC-E9B0-4830-A363-E029F06D0B92}" type="pres">
      <dgm:prSet presAssocID="{4B474DF7-AA79-47C9-BC4E-21C54A52D8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B00C0D19-40A7-47E3-A226-52E471238B5D}" type="pres">
      <dgm:prSet presAssocID="{4B474DF7-AA79-47C9-BC4E-21C54A52D81C}" presName="iconSpace" presStyleCnt="0"/>
      <dgm:spPr/>
    </dgm:pt>
    <dgm:pt modelId="{B4152AA4-A7C7-446C-BAC4-F0AAA331521A}" type="pres">
      <dgm:prSet presAssocID="{4B474DF7-AA79-47C9-BC4E-21C54A52D81C}" presName="parTx" presStyleLbl="revTx" presStyleIdx="0" presStyleCnt="6">
        <dgm:presLayoutVars>
          <dgm:chMax val="0"/>
          <dgm:chPref val="0"/>
        </dgm:presLayoutVars>
      </dgm:prSet>
      <dgm:spPr/>
    </dgm:pt>
    <dgm:pt modelId="{3FFA8D56-399F-4DE6-B2D7-8A26582B839E}" type="pres">
      <dgm:prSet presAssocID="{4B474DF7-AA79-47C9-BC4E-21C54A52D81C}" presName="txSpace" presStyleCnt="0"/>
      <dgm:spPr/>
    </dgm:pt>
    <dgm:pt modelId="{66F0DBF5-96B0-4777-A178-FA3AD71BFA60}" type="pres">
      <dgm:prSet presAssocID="{4B474DF7-AA79-47C9-BC4E-21C54A52D81C}" presName="desTx" presStyleLbl="revTx" presStyleIdx="1" presStyleCnt="6">
        <dgm:presLayoutVars/>
      </dgm:prSet>
      <dgm:spPr/>
    </dgm:pt>
    <dgm:pt modelId="{068A24A9-F094-4AFC-87A1-6E7AD749C234}" type="pres">
      <dgm:prSet presAssocID="{CE81DF99-3ED0-4893-8DA8-81030B357575}" presName="sibTrans" presStyleCnt="0"/>
      <dgm:spPr/>
    </dgm:pt>
    <dgm:pt modelId="{20653064-437D-4FB4-BB99-FC9123D8BC92}" type="pres">
      <dgm:prSet presAssocID="{F36B1147-5F02-4399-9527-17F495FA2F75}" presName="compNode" presStyleCnt="0"/>
      <dgm:spPr/>
    </dgm:pt>
    <dgm:pt modelId="{25FAF0E1-8E61-4006-A94A-2D922838992E}" type="pres">
      <dgm:prSet presAssocID="{F36B1147-5F02-4399-9527-17F495FA2F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A10C82B9-5015-4FDF-AC15-3D054E27EA37}" type="pres">
      <dgm:prSet presAssocID="{F36B1147-5F02-4399-9527-17F495FA2F75}" presName="iconSpace" presStyleCnt="0"/>
      <dgm:spPr/>
    </dgm:pt>
    <dgm:pt modelId="{81BFFCAF-3AD9-4313-B990-1E416721D14B}" type="pres">
      <dgm:prSet presAssocID="{F36B1147-5F02-4399-9527-17F495FA2F75}" presName="parTx" presStyleLbl="revTx" presStyleIdx="2" presStyleCnt="6">
        <dgm:presLayoutVars>
          <dgm:chMax val="0"/>
          <dgm:chPref val="0"/>
        </dgm:presLayoutVars>
      </dgm:prSet>
      <dgm:spPr/>
    </dgm:pt>
    <dgm:pt modelId="{4BFF4694-EA29-4AFB-92B0-264F3813875B}" type="pres">
      <dgm:prSet presAssocID="{F36B1147-5F02-4399-9527-17F495FA2F75}" presName="txSpace" presStyleCnt="0"/>
      <dgm:spPr/>
    </dgm:pt>
    <dgm:pt modelId="{42739682-BF37-4FEB-A36B-F4C18D2057DF}" type="pres">
      <dgm:prSet presAssocID="{F36B1147-5F02-4399-9527-17F495FA2F75}" presName="desTx" presStyleLbl="revTx" presStyleIdx="3" presStyleCnt="6">
        <dgm:presLayoutVars/>
      </dgm:prSet>
      <dgm:spPr/>
    </dgm:pt>
    <dgm:pt modelId="{3BA3CDAE-C731-46F6-91E1-D0BAC921299F}" type="pres">
      <dgm:prSet presAssocID="{337440C6-C4A4-4977-AE5F-EBE1103F7473}" presName="sibTrans" presStyleCnt="0"/>
      <dgm:spPr/>
    </dgm:pt>
    <dgm:pt modelId="{0B50545F-3AF7-4F28-86F3-17120CA1843B}" type="pres">
      <dgm:prSet presAssocID="{D94CA95D-96E5-4454-9DDC-51DEE3C4D4C5}" presName="compNode" presStyleCnt="0"/>
      <dgm:spPr/>
    </dgm:pt>
    <dgm:pt modelId="{17C1A61E-9080-4B03-A5E3-1231B381F78C}" type="pres">
      <dgm:prSet presAssocID="{D94CA95D-96E5-4454-9DDC-51DEE3C4D4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8385C9D6-D897-488F-BA2C-72329F3A1403}" type="pres">
      <dgm:prSet presAssocID="{D94CA95D-96E5-4454-9DDC-51DEE3C4D4C5}" presName="iconSpace" presStyleCnt="0"/>
      <dgm:spPr/>
    </dgm:pt>
    <dgm:pt modelId="{CE39D78E-0B7E-4BAD-80DA-4640AD65612C}" type="pres">
      <dgm:prSet presAssocID="{D94CA95D-96E5-4454-9DDC-51DEE3C4D4C5}" presName="parTx" presStyleLbl="revTx" presStyleIdx="4" presStyleCnt="6">
        <dgm:presLayoutVars>
          <dgm:chMax val="0"/>
          <dgm:chPref val="0"/>
        </dgm:presLayoutVars>
      </dgm:prSet>
      <dgm:spPr/>
    </dgm:pt>
    <dgm:pt modelId="{D1AE1D6E-5DCD-4E14-8161-BAC53E2DFC5D}" type="pres">
      <dgm:prSet presAssocID="{D94CA95D-96E5-4454-9DDC-51DEE3C4D4C5}" presName="txSpace" presStyleCnt="0"/>
      <dgm:spPr/>
    </dgm:pt>
    <dgm:pt modelId="{096DC674-9591-4427-8ED2-30C2A072D558}" type="pres">
      <dgm:prSet presAssocID="{D94CA95D-96E5-4454-9DDC-51DEE3C4D4C5}" presName="desTx" presStyleLbl="revTx" presStyleIdx="5" presStyleCnt="6">
        <dgm:presLayoutVars/>
      </dgm:prSet>
      <dgm:spPr/>
    </dgm:pt>
  </dgm:ptLst>
  <dgm:cxnLst>
    <dgm:cxn modelId="{C9BC0601-A90B-4633-BAF3-645022C0A282}" type="presOf" srcId="{57A50E67-45C4-4515-8089-9FD4EC5BA31B}" destId="{096DC674-9591-4427-8ED2-30C2A072D558}" srcOrd="0" destOrd="2" presId="urn:microsoft.com/office/officeart/2018/5/layout/CenteredIconLabelDescriptionList"/>
    <dgm:cxn modelId="{6D9D9903-757D-4039-9734-6FB00A26AC10}" type="presOf" srcId="{4B474DF7-AA79-47C9-BC4E-21C54A52D81C}" destId="{B4152AA4-A7C7-446C-BAC4-F0AAA331521A}" srcOrd="0" destOrd="0" presId="urn:microsoft.com/office/officeart/2018/5/layout/CenteredIconLabelDescriptionList"/>
    <dgm:cxn modelId="{29775D06-2A81-4B8A-A3BE-EFE5810A8D63}" srcId="{86C9DA53-1ABF-49FB-B5C5-877F4FCF60A7}" destId="{4B474DF7-AA79-47C9-BC4E-21C54A52D81C}" srcOrd="0" destOrd="0" parTransId="{71CD77CD-F4FE-49C3-B224-471A4366AD5C}" sibTransId="{CE81DF99-3ED0-4893-8DA8-81030B357575}"/>
    <dgm:cxn modelId="{45274310-E5A4-4A3D-8326-2A6415460CED}" srcId="{F36B1147-5F02-4399-9527-17F495FA2F75}" destId="{411ED16B-F102-4647-8375-2EB24ECDB426}" srcOrd="0" destOrd="0" parTransId="{3F31AB84-42E2-4A0A-A12D-8FB42A372172}" sibTransId="{661F1B38-C1F1-4FB3-8488-8E1CC706B57C}"/>
    <dgm:cxn modelId="{67F0EF2B-223F-4872-A640-4807650B7C8B}" srcId="{F36B1147-5F02-4399-9527-17F495FA2F75}" destId="{4237AFD6-8D65-46AA-98D8-127B6B9192B9}" srcOrd="1" destOrd="0" parTransId="{85A03806-A59C-41FB-ADA6-3324478F2020}" sibTransId="{847EA863-BFDE-43AC-91F1-E2A2EE6C9225}"/>
    <dgm:cxn modelId="{F3D4B869-A140-4AF0-9287-A565B99268D8}" srcId="{D94CA95D-96E5-4454-9DDC-51DEE3C4D4C5}" destId="{F2591A79-D4B9-4253-84C0-F59F19184B96}" srcOrd="0" destOrd="0" parTransId="{BDAAD387-A953-4A63-8E6F-6D052B6E8EDD}" sibTransId="{B17BBA03-EDEC-4F7C-95ED-20A15F15270E}"/>
    <dgm:cxn modelId="{4C6B434C-5B6A-4051-9020-546439A6E196}" type="presOf" srcId="{411ED16B-F102-4647-8375-2EB24ECDB426}" destId="{42739682-BF37-4FEB-A36B-F4C18D2057DF}" srcOrd="0" destOrd="0" presId="urn:microsoft.com/office/officeart/2018/5/layout/CenteredIconLabelDescriptionList"/>
    <dgm:cxn modelId="{AB15B855-2735-44AC-BB30-CE9D41B36E89}" type="presOf" srcId="{F2591A79-D4B9-4253-84C0-F59F19184B96}" destId="{096DC674-9591-4427-8ED2-30C2A072D558}" srcOrd="0" destOrd="0" presId="urn:microsoft.com/office/officeart/2018/5/layout/CenteredIconLabelDescriptionList"/>
    <dgm:cxn modelId="{C62CD756-E11C-4877-8226-4495C87628BF}" srcId="{86C9DA53-1ABF-49FB-B5C5-877F4FCF60A7}" destId="{F36B1147-5F02-4399-9527-17F495FA2F75}" srcOrd="1" destOrd="0" parTransId="{F2012258-D7F6-47D4-933D-1455AA04FA2F}" sibTransId="{337440C6-C4A4-4977-AE5F-EBE1103F7473}"/>
    <dgm:cxn modelId="{97DD8078-6263-4AE5-890E-7A9B84256599}" srcId="{F36B1147-5F02-4399-9527-17F495FA2F75}" destId="{E92991DD-00C1-4353-8179-D0625D6C037E}" srcOrd="2" destOrd="0" parTransId="{AA8250A2-6086-47F8-BDAB-697D7FC86108}" sibTransId="{1F0B9963-C63A-42AE-93A6-2B1DFFD0EE78}"/>
    <dgm:cxn modelId="{F12E737E-E57E-47F0-9503-89376A5E7AC9}" type="presOf" srcId="{E92991DD-00C1-4353-8179-D0625D6C037E}" destId="{42739682-BF37-4FEB-A36B-F4C18D2057DF}" srcOrd="0" destOrd="2" presId="urn:microsoft.com/office/officeart/2018/5/layout/CenteredIconLabelDescriptionList"/>
    <dgm:cxn modelId="{AA4E3B8A-846D-43B1-9478-A03AC69060A7}" srcId="{86C9DA53-1ABF-49FB-B5C5-877F4FCF60A7}" destId="{D94CA95D-96E5-4454-9DDC-51DEE3C4D4C5}" srcOrd="2" destOrd="0" parTransId="{5BC7BFF8-5D31-456E-A54D-72CF140A3B83}" sibTransId="{9C5F6653-738F-4C3E-8631-6F83219C7F2B}"/>
    <dgm:cxn modelId="{7989F58D-9ADB-481A-B1AA-5B6F682A2273}" srcId="{D94CA95D-96E5-4454-9DDC-51DEE3C4D4C5}" destId="{57A50E67-45C4-4515-8089-9FD4EC5BA31B}" srcOrd="2" destOrd="0" parTransId="{E7D2E38C-555E-49FD-BCB1-38F210353985}" sibTransId="{C7DF60B3-6A6C-417C-8677-C02A1A716A0F}"/>
    <dgm:cxn modelId="{7F25DDA2-D182-4918-A1BA-0B5A291002B0}" type="presOf" srcId="{D94CA95D-96E5-4454-9DDC-51DEE3C4D4C5}" destId="{CE39D78E-0B7E-4BAD-80DA-4640AD65612C}" srcOrd="0" destOrd="0" presId="urn:microsoft.com/office/officeart/2018/5/layout/CenteredIconLabelDescriptionList"/>
    <dgm:cxn modelId="{68193BA5-164A-4902-AC3E-22FA205242D9}" type="presOf" srcId="{86C9DA53-1ABF-49FB-B5C5-877F4FCF60A7}" destId="{8D0B6C3F-DA0D-4F59-B5B5-457E64052330}" srcOrd="0" destOrd="0" presId="urn:microsoft.com/office/officeart/2018/5/layout/CenteredIconLabelDescriptionList"/>
    <dgm:cxn modelId="{3BFF18CE-8F09-45EB-9C2D-B0F40AF06F5D}" srcId="{D94CA95D-96E5-4454-9DDC-51DEE3C4D4C5}" destId="{B5659B25-660A-40B6-A570-E31D4F0F32A6}" srcOrd="1" destOrd="0" parTransId="{94185626-2C9C-47DA-9044-8EF38DC514B5}" sibTransId="{BD95D6F2-59B6-4134-875F-E75E9DDE6990}"/>
    <dgm:cxn modelId="{DD8E69EE-D988-4030-BEC5-A990C7DA3C88}" type="presOf" srcId="{4237AFD6-8D65-46AA-98D8-127B6B9192B9}" destId="{42739682-BF37-4FEB-A36B-F4C18D2057DF}" srcOrd="0" destOrd="1" presId="urn:microsoft.com/office/officeart/2018/5/layout/CenteredIconLabelDescriptionList"/>
    <dgm:cxn modelId="{7D369AF6-5A90-4C35-A1BA-A666F12268C1}" type="presOf" srcId="{F36B1147-5F02-4399-9527-17F495FA2F75}" destId="{81BFFCAF-3AD9-4313-B990-1E416721D14B}" srcOrd="0" destOrd="0" presId="urn:microsoft.com/office/officeart/2018/5/layout/CenteredIconLabelDescriptionList"/>
    <dgm:cxn modelId="{1718C7F6-5AA6-449E-8DB7-C5464208CCC2}" type="presOf" srcId="{B5659B25-660A-40B6-A570-E31D4F0F32A6}" destId="{096DC674-9591-4427-8ED2-30C2A072D558}" srcOrd="0" destOrd="1" presId="urn:microsoft.com/office/officeart/2018/5/layout/CenteredIconLabelDescriptionList"/>
    <dgm:cxn modelId="{6CD1AF28-08A2-402F-B9C8-E962D2A85E30}" type="presParOf" srcId="{8D0B6C3F-DA0D-4F59-B5B5-457E64052330}" destId="{7C23A91C-BD22-4689-9AC8-0685C806BA18}" srcOrd="0" destOrd="0" presId="urn:microsoft.com/office/officeart/2018/5/layout/CenteredIconLabelDescriptionList"/>
    <dgm:cxn modelId="{5C4A0269-6685-4DAF-8255-7F55C51A28A9}" type="presParOf" srcId="{7C23A91C-BD22-4689-9AC8-0685C806BA18}" destId="{A21841EC-E9B0-4830-A363-E029F06D0B92}" srcOrd="0" destOrd="0" presId="urn:microsoft.com/office/officeart/2018/5/layout/CenteredIconLabelDescriptionList"/>
    <dgm:cxn modelId="{5976350A-396A-4F53-A4DA-3F38E4289AD3}" type="presParOf" srcId="{7C23A91C-BD22-4689-9AC8-0685C806BA18}" destId="{B00C0D19-40A7-47E3-A226-52E471238B5D}" srcOrd="1" destOrd="0" presId="urn:microsoft.com/office/officeart/2018/5/layout/CenteredIconLabelDescriptionList"/>
    <dgm:cxn modelId="{64E91FC1-1180-4589-8849-1DFF55224C08}" type="presParOf" srcId="{7C23A91C-BD22-4689-9AC8-0685C806BA18}" destId="{B4152AA4-A7C7-446C-BAC4-F0AAA331521A}" srcOrd="2" destOrd="0" presId="urn:microsoft.com/office/officeart/2018/5/layout/CenteredIconLabelDescriptionList"/>
    <dgm:cxn modelId="{5C90FC41-9859-431F-A71D-25619C8A6DBB}" type="presParOf" srcId="{7C23A91C-BD22-4689-9AC8-0685C806BA18}" destId="{3FFA8D56-399F-4DE6-B2D7-8A26582B839E}" srcOrd="3" destOrd="0" presId="urn:microsoft.com/office/officeart/2018/5/layout/CenteredIconLabelDescriptionList"/>
    <dgm:cxn modelId="{744E31A1-79DF-41A2-A2D1-65FB64CD4ABB}" type="presParOf" srcId="{7C23A91C-BD22-4689-9AC8-0685C806BA18}" destId="{66F0DBF5-96B0-4777-A178-FA3AD71BFA60}" srcOrd="4" destOrd="0" presId="urn:microsoft.com/office/officeart/2018/5/layout/CenteredIconLabelDescriptionList"/>
    <dgm:cxn modelId="{E5F3B569-2BF1-48C1-A48B-694FFD31526B}" type="presParOf" srcId="{8D0B6C3F-DA0D-4F59-B5B5-457E64052330}" destId="{068A24A9-F094-4AFC-87A1-6E7AD749C234}" srcOrd="1" destOrd="0" presId="urn:microsoft.com/office/officeart/2018/5/layout/CenteredIconLabelDescriptionList"/>
    <dgm:cxn modelId="{1C7336EE-C554-4840-ABEF-272BAEADCF9B}" type="presParOf" srcId="{8D0B6C3F-DA0D-4F59-B5B5-457E64052330}" destId="{20653064-437D-4FB4-BB99-FC9123D8BC92}" srcOrd="2" destOrd="0" presId="urn:microsoft.com/office/officeart/2018/5/layout/CenteredIconLabelDescriptionList"/>
    <dgm:cxn modelId="{6404D62C-1F18-4DAC-BE07-B6CDD5A4C80C}" type="presParOf" srcId="{20653064-437D-4FB4-BB99-FC9123D8BC92}" destId="{25FAF0E1-8E61-4006-A94A-2D922838992E}" srcOrd="0" destOrd="0" presId="urn:microsoft.com/office/officeart/2018/5/layout/CenteredIconLabelDescriptionList"/>
    <dgm:cxn modelId="{5435DE29-FA2C-4E8F-9ADB-48964E745644}" type="presParOf" srcId="{20653064-437D-4FB4-BB99-FC9123D8BC92}" destId="{A10C82B9-5015-4FDF-AC15-3D054E27EA37}" srcOrd="1" destOrd="0" presId="urn:microsoft.com/office/officeart/2018/5/layout/CenteredIconLabelDescriptionList"/>
    <dgm:cxn modelId="{1E406B7F-CF52-475F-91AA-87D212C3925F}" type="presParOf" srcId="{20653064-437D-4FB4-BB99-FC9123D8BC92}" destId="{81BFFCAF-3AD9-4313-B990-1E416721D14B}" srcOrd="2" destOrd="0" presId="urn:microsoft.com/office/officeart/2018/5/layout/CenteredIconLabelDescriptionList"/>
    <dgm:cxn modelId="{2BE3296E-4133-4E0F-85CC-125DAD6CDEC2}" type="presParOf" srcId="{20653064-437D-4FB4-BB99-FC9123D8BC92}" destId="{4BFF4694-EA29-4AFB-92B0-264F3813875B}" srcOrd="3" destOrd="0" presId="urn:microsoft.com/office/officeart/2018/5/layout/CenteredIconLabelDescriptionList"/>
    <dgm:cxn modelId="{7D0858D2-82A4-4DDF-A2BB-975DA4EF27AA}" type="presParOf" srcId="{20653064-437D-4FB4-BB99-FC9123D8BC92}" destId="{42739682-BF37-4FEB-A36B-F4C18D2057DF}" srcOrd="4" destOrd="0" presId="urn:microsoft.com/office/officeart/2018/5/layout/CenteredIconLabelDescriptionList"/>
    <dgm:cxn modelId="{FD890EA4-56D1-462F-B27D-9842AD97BD67}" type="presParOf" srcId="{8D0B6C3F-DA0D-4F59-B5B5-457E64052330}" destId="{3BA3CDAE-C731-46F6-91E1-D0BAC921299F}" srcOrd="3" destOrd="0" presId="urn:microsoft.com/office/officeart/2018/5/layout/CenteredIconLabelDescriptionList"/>
    <dgm:cxn modelId="{901341E9-0CDA-4D83-801C-A363DAA90EF9}" type="presParOf" srcId="{8D0B6C3F-DA0D-4F59-B5B5-457E64052330}" destId="{0B50545F-3AF7-4F28-86F3-17120CA1843B}" srcOrd="4" destOrd="0" presId="urn:microsoft.com/office/officeart/2018/5/layout/CenteredIconLabelDescriptionList"/>
    <dgm:cxn modelId="{14076813-8D0E-4399-BB78-187D4A78FE12}" type="presParOf" srcId="{0B50545F-3AF7-4F28-86F3-17120CA1843B}" destId="{17C1A61E-9080-4B03-A5E3-1231B381F78C}" srcOrd="0" destOrd="0" presId="urn:microsoft.com/office/officeart/2018/5/layout/CenteredIconLabelDescriptionList"/>
    <dgm:cxn modelId="{6CDB9053-BC54-40C9-82E8-839C7D68DA3B}" type="presParOf" srcId="{0B50545F-3AF7-4F28-86F3-17120CA1843B}" destId="{8385C9D6-D897-488F-BA2C-72329F3A1403}" srcOrd="1" destOrd="0" presId="urn:microsoft.com/office/officeart/2018/5/layout/CenteredIconLabelDescriptionList"/>
    <dgm:cxn modelId="{8760194D-4482-4915-854D-4D4443FE36D7}" type="presParOf" srcId="{0B50545F-3AF7-4F28-86F3-17120CA1843B}" destId="{CE39D78E-0B7E-4BAD-80DA-4640AD65612C}" srcOrd="2" destOrd="0" presId="urn:microsoft.com/office/officeart/2018/5/layout/CenteredIconLabelDescriptionList"/>
    <dgm:cxn modelId="{DB174E65-5FAF-4759-B6DA-D8E86C349CB9}" type="presParOf" srcId="{0B50545F-3AF7-4F28-86F3-17120CA1843B}" destId="{D1AE1D6E-5DCD-4E14-8161-BAC53E2DFC5D}" srcOrd="3" destOrd="0" presId="urn:microsoft.com/office/officeart/2018/5/layout/CenteredIconLabelDescriptionList"/>
    <dgm:cxn modelId="{0438A5A1-8873-439B-BF63-68A7A0BEE612}" type="presParOf" srcId="{0B50545F-3AF7-4F28-86F3-17120CA1843B}" destId="{096DC674-9591-4427-8ED2-30C2A072D55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B712B8-D82D-46AC-8565-C9915BF67B26}"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1FB5CA5-46DC-480E-96F0-453EEAA63B99}">
      <dgm:prSet custT="1"/>
      <dgm:spPr/>
      <dgm:t>
        <a:bodyPr/>
        <a:lstStyle/>
        <a:p>
          <a:r>
            <a:rPr lang="en-AU" sz="1400"/>
            <a:t>The sign-up page should have one more text field for the confirmation of the password. </a:t>
          </a:r>
          <a:endParaRPr lang="en-US" sz="1400"/>
        </a:p>
      </dgm:t>
    </dgm:pt>
    <dgm:pt modelId="{8F9F7D0E-6C15-4D18-B70A-FF97565639E7}" type="parTrans" cxnId="{A04F95E3-2FC6-46CA-A85B-A3DBCDC26A06}">
      <dgm:prSet/>
      <dgm:spPr/>
      <dgm:t>
        <a:bodyPr/>
        <a:lstStyle/>
        <a:p>
          <a:endParaRPr lang="en-US"/>
        </a:p>
      </dgm:t>
    </dgm:pt>
    <dgm:pt modelId="{F334CBFE-2AF6-40F6-B50A-BDBDB2EA283F}" type="sibTrans" cxnId="{A04F95E3-2FC6-46CA-A85B-A3DBCDC26A06}">
      <dgm:prSet/>
      <dgm:spPr/>
      <dgm:t>
        <a:bodyPr/>
        <a:lstStyle/>
        <a:p>
          <a:endParaRPr lang="en-US"/>
        </a:p>
      </dgm:t>
    </dgm:pt>
    <dgm:pt modelId="{C6018EBE-F667-4342-988F-E77EC53FAAEE}">
      <dgm:prSet custT="1"/>
      <dgm:spPr/>
      <dgm:t>
        <a:bodyPr/>
        <a:lstStyle/>
        <a:p>
          <a:r>
            <a:rPr lang="en-AU" sz="1400" dirty="0"/>
            <a:t>For the CV assessment tool, user must be able to upload the resume file in various format such pdf and word document. </a:t>
          </a:r>
          <a:endParaRPr lang="en-US" sz="1400" dirty="0"/>
        </a:p>
      </dgm:t>
    </dgm:pt>
    <dgm:pt modelId="{32B99603-AE1B-4F6E-9ED1-79718B185EAD}" type="parTrans" cxnId="{C4A18776-A4E9-4871-9BB5-19A6D974116B}">
      <dgm:prSet/>
      <dgm:spPr/>
      <dgm:t>
        <a:bodyPr/>
        <a:lstStyle/>
        <a:p>
          <a:endParaRPr lang="en-US"/>
        </a:p>
      </dgm:t>
    </dgm:pt>
    <dgm:pt modelId="{AF922C25-98FA-4D5B-9D92-CDFD2241CC80}" type="sibTrans" cxnId="{C4A18776-A4E9-4871-9BB5-19A6D974116B}">
      <dgm:prSet/>
      <dgm:spPr/>
      <dgm:t>
        <a:bodyPr/>
        <a:lstStyle/>
        <a:p>
          <a:endParaRPr lang="en-US"/>
        </a:p>
      </dgm:t>
    </dgm:pt>
    <dgm:pt modelId="{6343B48F-7FBF-430F-AD42-3B21F3126532}">
      <dgm:prSet custT="1"/>
      <dgm:spPr/>
      <dgm:t>
        <a:bodyPr/>
        <a:lstStyle/>
        <a:p>
          <a:r>
            <a:rPr lang="en-AU" sz="1400"/>
            <a:t>For the feedback page of the CV assessment tool, the scores for the different skills must be provided to the user along the drop menu which must explain the user’s resume score against specific criteria.</a:t>
          </a:r>
          <a:endParaRPr lang="en-US" sz="1400"/>
        </a:p>
      </dgm:t>
    </dgm:pt>
    <dgm:pt modelId="{620CC5D7-8219-48E1-9238-C95AC5D8C0C9}" type="parTrans" cxnId="{6EDCC9E6-DBBC-49A2-B5E6-B86C1D44BD22}">
      <dgm:prSet/>
      <dgm:spPr/>
      <dgm:t>
        <a:bodyPr/>
        <a:lstStyle/>
        <a:p>
          <a:endParaRPr lang="en-US"/>
        </a:p>
      </dgm:t>
    </dgm:pt>
    <dgm:pt modelId="{D2D93634-55C9-49AA-8597-3720125B599A}" type="sibTrans" cxnId="{6EDCC9E6-DBBC-49A2-B5E6-B86C1D44BD22}">
      <dgm:prSet/>
      <dgm:spPr/>
      <dgm:t>
        <a:bodyPr/>
        <a:lstStyle/>
        <a:p>
          <a:endParaRPr lang="en-US"/>
        </a:p>
      </dgm:t>
    </dgm:pt>
    <dgm:pt modelId="{6989CC95-2030-441F-AD44-2FC56E0ABFF8}">
      <dgm:prSet custT="1"/>
      <dgm:spPr/>
      <dgm:t>
        <a:bodyPr/>
        <a:lstStyle/>
        <a:p>
          <a:r>
            <a:rPr lang="en-AU" sz="1400" dirty="0"/>
            <a:t>Overall, the client was happy with the demo of the prototype, and he appreciated our work towards the final product of the project</a:t>
          </a:r>
          <a:r>
            <a:rPr lang="en-AU" sz="1400" b="1" dirty="0"/>
            <a:t>.</a:t>
          </a:r>
          <a:endParaRPr lang="en-US" sz="1400" dirty="0"/>
        </a:p>
      </dgm:t>
    </dgm:pt>
    <dgm:pt modelId="{54E96581-3874-4291-B23D-912721E4B39F}" type="parTrans" cxnId="{73F0BB4B-AA1D-4BA7-BE11-F6EA5D7F9120}">
      <dgm:prSet/>
      <dgm:spPr/>
      <dgm:t>
        <a:bodyPr/>
        <a:lstStyle/>
        <a:p>
          <a:endParaRPr lang="en-US"/>
        </a:p>
      </dgm:t>
    </dgm:pt>
    <dgm:pt modelId="{9CB324AC-D7C9-4FB7-A3A3-01A82EBB5905}" type="sibTrans" cxnId="{73F0BB4B-AA1D-4BA7-BE11-F6EA5D7F9120}">
      <dgm:prSet/>
      <dgm:spPr/>
      <dgm:t>
        <a:bodyPr/>
        <a:lstStyle/>
        <a:p>
          <a:endParaRPr lang="en-US"/>
        </a:p>
      </dgm:t>
    </dgm:pt>
    <dgm:pt modelId="{E8E6E5D7-B339-4070-9B1C-C2E5BDC21D49}" type="pres">
      <dgm:prSet presAssocID="{F5B712B8-D82D-46AC-8565-C9915BF67B26}" presName="root" presStyleCnt="0">
        <dgm:presLayoutVars>
          <dgm:dir/>
          <dgm:resizeHandles val="exact"/>
        </dgm:presLayoutVars>
      </dgm:prSet>
      <dgm:spPr/>
    </dgm:pt>
    <dgm:pt modelId="{8068330C-6010-4949-8334-DD24293D25C3}" type="pres">
      <dgm:prSet presAssocID="{F5B712B8-D82D-46AC-8565-C9915BF67B26}" presName="container" presStyleCnt="0">
        <dgm:presLayoutVars>
          <dgm:dir/>
          <dgm:resizeHandles val="exact"/>
        </dgm:presLayoutVars>
      </dgm:prSet>
      <dgm:spPr/>
    </dgm:pt>
    <dgm:pt modelId="{D71E47C2-768C-4EA9-BCE8-A625CD76E73C}" type="pres">
      <dgm:prSet presAssocID="{81FB5CA5-46DC-480E-96F0-453EEAA63B99}" presName="compNode" presStyleCnt="0"/>
      <dgm:spPr/>
    </dgm:pt>
    <dgm:pt modelId="{8A6EB09E-2EFA-4910-9507-798542C5AF3D}" type="pres">
      <dgm:prSet presAssocID="{81FB5CA5-46DC-480E-96F0-453EEAA63B99}" presName="iconBgRect" presStyleLbl="bgShp" presStyleIdx="0" presStyleCnt="4"/>
      <dgm:spPr/>
    </dgm:pt>
    <dgm:pt modelId="{47FA7C80-B0FD-4267-8E9B-9B30EAF5E68A}" type="pres">
      <dgm:prSet presAssocID="{81FB5CA5-46DC-480E-96F0-453EEAA63B9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DD74FE2E-DD27-4854-BBBC-DB70327D3931}" type="pres">
      <dgm:prSet presAssocID="{81FB5CA5-46DC-480E-96F0-453EEAA63B99}" presName="spaceRect" presStyleCnt="0"/>
      <dgm:spPr/>
    </dgm:pt>
    <dgm:pt modelId="{80B160E9-D251-4890-8A24-CDDC2A5769CF}" type="pres">
      <dgm:prSet presAssocID="{81FB5CA5-46DC-480E-96F0-453EEAA63B99}" presName="textRect" presStyleLbl="revTx" presStyleIdx="0" presStyleCnt="4">
        <dgm:presLayoutVars>
          <dgm:chMax val="1"/>
          <dgm:chPref val="1"/>
        </dgm:presLayoutVars>
      </dgm:prSet>
      <dgm:spPr/>
    </dgm:pt>
    <dgm:pt modelId="{A97C5BA6-C243-4390-B9A8-10F88EFC086F}" type="pres">
      <dgm:prSet presAssocID="{F334CBFE-2AF6-40F6-B50A-BDBDB2EA283F}" presName="sibTrans" presStyleLbl="sibTrans2D1" presStyleIdx="0" presStyleCnt="0"/>
      <dgm:spPr/>
    </dgm:pt>
    <dgm:pt modelId="{B39839D3-053C-45BA-B84D-537F842DB26B}" type="pres">
      <dgm:prSet presAssocID="{C6018EBE-F667-4342-988F-E77EC53FAAEE}" presName="compNode" presStyleCnt="0"/>
      <dgm:spPr/>
    </dgm:pt>
    <dgm:pt modelId="{C5E9BF5E-DEB2-4AD5-918D-AA3178325E50}" type="pres">
      <dgm:prSet presAssocID="{C6018EBE-F667-4342-988F-E77EC53FAAEE}" presName="iconBgRect" presStyleLbl="bgShp" presStyleIdx="1" presStyleCnt="4"/>
      <dgm:spPr/>
    </dgm:pt>
    <dgm:pt modelId="{1AFC4B60-7BE0-4529-B945-42E908508F4D}" type="pres">
      <dgm:prSet presAssocID="{C6018EBE-F667-4342-988F-E77EC53FAA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07FB4AE-CA06-442F-BA58-E993469F8E3C}" type="pres">
      <dgm:prSet presAssocID="{C6018EBE-F667-4342-988F-E77EC53FAAEE}" presName="spaceRect" presStyleCnt="0"/>
      <dgm:spPr/>
    </dgm:pt>
    <dgm:pt modelId="{6A13ABB5-9846-4E76-828A-F52FCD3497A6}" type="pres">
      <dgm:prSet presAssocID="{C6018EBE-F667-4342-988F-E77EC53FAAEE}" presName="textRect" presStyleLbl="revTx" presStyleIdx="1" presStyleCnt="4" custScaleX="112779">
        <dgm:presLayoutVars>
          <dgm:chMax val="1"/>
          <dgm:chPref val="1"/>
        </dgm:presLayoutVars>
      </dgm:prSet>
      <dgm:spPr/>
    </dgm:pt>
    <dgm:pt modelId="{5FFB3E48-B069-4867-8859-27F61ACA92EC}" type="pres">
      <dgm:prSet presAssocID="{AF922C25-98FA-4D5B-9D92-CDFD2241CC80}" presName="sibTrans" presStyleLbl="sibTrans2D1" presStyleIdx="0" presStyleCnt="0"/>
      <dgm:spPr/>
    </dgm:pt>
    <dgm:pt modelId="{5A03025C-C0C4-45E9-93B3-EBD20D1204F3}" type="pres">
      <dgm:prSet presAssocID="{6343B48F-7FBF-430F-AD42-3B21F3126532}" presName="compNode" presStyleCnt="0"/>
      <dgm:spPr/>
    </dgm:pt>
    <dgm:pt modelId="{4B79C737-0A91-4803-9AB2-0BCE3BF7CC6A}" type="pres">
      <dgm:prSet presAssocID="{6343B48F-7FBF-430F-AD42-3B21F3126532}" presName="iconBgRect" presStyleLbl="bgShp" presStyleIdx="2" presStyleCnt="4"/>
      <dgm:spPr/>
    </dgm:pt>
    <dgm:pt modelId="{A8F1B782-2162-4EC7-AFED-59630335D8F0}" type="pres">
      <dgm:prSet presAssocID="{6343B48F-7FBF-430F-AD42-3B21F312653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945A89E8-BEC8-4719-98B8-586740198E7A}" type="pres">
      <dgm:prSet presAssocID="{6343B48F-7FBF-430F-AD42-3B21F3126532}" presName="spaceRect" presStyleCnt="0"/>
      <dgm:spPr/>
    </dgm:pt>
    <dgm:pt modelId="{582F0411-4C09-4BDF-A96D-C81F8B9C555F}" type="pres">
      <dgm:prSet presAssocID="{6343B48F-7FBF-430F-AD42-3B21F3126532}" presName="textRect" presStyleLbl="revTx" presStyleIdx="2" presStyleCnt="4">
        <dgm:presLayoutVars>
          <dgm:chMax val="1"/>
          <dgm:chPref val="1"/>
        </dgm:presLayoutVars>
      </dgm:prSet>
      <dgm:spPr/>
    </dgm:pt>
    <dgm:pt modelId="{ECA94D40-3753-45B5-8BF9-FBF8FC4DD6EE}" type="pres">
      <dgm:prSet presAssocID="{D2D93634-55C9-49AA-8597-3720125B599A}" presName="sibTrans" presStyleLbl="sibTrans2D1" presStyleIdx="0" presStyleCnt="0"/>
      <dgm:spPr/>
    </dgm:pt>
    <dgm:pt modelId="{7A3563C6-8EFC-418E-9A68-D293307CDFC6}" type="pres">
      <dgm:prSet presAssocID="{6989CC95-2030-441F-AD44-2FC56E0ABFF8}" presName="compNode" presStyleCnt="0"/>
      <dgm:spPr/>
    </dgm:pt>
    <dgm:pt modelId="{B650059C-1A2B-42B9-BD34-CB65E34E277E}" type="pres">
      <dgm:prSet presAssocID="{6989CC95-2030-441F-AD44-2FC56E0ABFF8}" presName="iconBgRect" presStyleLbl="bgShp" presStyleIdx="3" presStyleCnt="4"/>
      <dgm:spPr/>
    </dgm:pt>
    <dgm:pt modelId="{9C8A602F-6021-4609-86AC-51B1FAD7C379}" type="pres">
      <dgm:prSet presAssocID="{6989CC95-2030-441F-AD44-2FC56E0ABF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iling Face with No Fill"/>
        </a:ext>
      </dgm:extLst>
    </dgm:pt>
    <dgm:pt modelId="{DF3D4DA9-EC17-4C89-A96F-E5B48F3C869A}" type="pres">
      <dgm:prSet presAssocID="{6989CC95-2030-441F-AD44-2FC56E0ABFF8}" presName="spaceRect" presStyleCnt="0"/>
      <dgm:spPr/>
    </dgm:pt>
    <dgm:pt modelId="{A57E5EE5-2A55-4327-B6DC-519CF2495DEB}" type="pres">
      <dgm:prSet presAssocID="{6989CC95-2030-441F-AD44-2FC56E0ABFF8}" presName="textRect" presStyleLbl="revTx" presStyleIdx="3" presStyleCnt="4">
        <dgm:presLayoutVars>
          <dgm:chMax val="1"/>
          <dgm:chPref val="1"/>
        </dgm:presLayoutVars>
      </dgm:prSet>
      <dgm:spPr/>
    </dgm:pt>
  </dgm:ptLst>
  <dgm:cxnLst>
    <dgm:cxn modelId="{6BA27B3C-9C06-4F74-AB94-FF8581B8252C}" type="presOf" srcId="{D2D93634-55C9-49AA-8597-3720125B599A}" destId="{ECA94D40-3753-45B5-8BF9-FBF8FC4DD6EE}" srcOrd="0" destOrd="0" presId="urn:microsoft.com/office/officeart/2018/2/layout/IconCircleList"/>
    <dgm:cxn modelId="{339C765F-C8F1-4F95-9F5B-867E0A9C3165}" type="presOf" srcId="{6343B48F-7FBF-430F-AD42-3B21F3126532}" destId="{582F0411-4C09-4BDF-A96D-C81F8B9C555F}" srcOrd="0" destOrd="0" presId="urn:microsoft.com/office/officeart/2018/2/layout/IconCircleList"/>
    <dgm:cxn modelId="{73F0BB4B-AA1D-4BA7-BE11-F6EA5D7F9120}" srcId="{F5B712B8-D82D-46AC-8565-C9915BF67B26}" destId="{6989CC95-2030-441F-AD44-2FC56E0ABFF8}" srcOrd="3" destOrd="0" parTransId="{54E96581-3874-4291-B23D-912721E4B39F}" sibTransId="{9CB324AC-D7C9-4FB7-A3A3-01A82EBB5905}"/>
    <dgm:cxn modelId="{C4A18776-A4E9-4871-9BB5-19A6D974116B}" srcId="{F5B712B8-D82D-46AC-8565-C9915BF67B26}" destId="{C6018EBE-F667-4342-988F-E77EC53FAAEE}" srcOrd="1" destOrd="0" parTransId="{32B99603-AE1B-4F6E-9ED1-79718B185EAD}" sibTransId="{AF922C25-98FA-4D5B-9D92-CDFD2241CC80}"/>
    <dgm:cxn modelId="{BE99C879-7AD2-4E41-9F3F-0A68EBB0EA3A}" type="presOf" srcId="{6989CC95-2030-441F-AD44-2FC56E0ABFF8}" destId="{A57E5EE5-2A55-4327-B6DC-519CF2495DEB}" srcOrd="0" destOrd="0" presId="urn:microsoft.com/office/officeart/2018/2/layout/IconCircleList"/>
    <dgm:cxn modelId="{4AAD6BB0-2196-47C8-8055-AE6E8F7E4ADB}" type="presOf" srcId="{F334CBFE-2AF6-40F6-B50A-BDBDB2EA283F}" destId="{A97C5BA6-C243-4390-B9A8-10F88EFC086F}" srcOrd="0" destOrd="0" presId="urn:microsoft.com/office/officeart/2018/2/layout/IconCircleList"/>
    <dgm:cxn modelId="{DDA2F7B4-1DFA-4335-935D-C2C4606EB59C}" type="presOf" srcId="{F5B712B8-D82D-46AC-8565-C9915BF67B26}" destId="{E8E6E5D7-B339-4070-9B1C-C2E5BDC21D49}" srcOrd="0" destOrd="0" presId="urn:microsoft.com/office/officeart/2018/2/layout/IconCircleList"/>
    <dgm:cxn modelId="{EBC125C4-48D1-4FAD-BE24-FC178097C34B}" type="presOf" srcId="{81FB5CA5-46DC-480E-96F0-453EEAA63B99}" destId="{80B160E9-D251-4890-8A24-CDDC2A5769CF}" srcOrd="0" destOrd="0" presId="urn:microsoft.com/office/officeart/2018/2/layout/IconCircleList"/>
    <dgm:cxn modelId="{071EA4E2-AFB8-426F-B69D-14A4492601E6}" type="presOf" srcId="{AF922C25-98FA-4D5B-9D92-CDFD2241CC80}" destId="{5FFB3E48-B069-4867-8859-27F61ACA92EC}" srcOrd="0" destOrd="0" presId="urn:microsoft.com/office/officeart/2018/2/layout/IconCircleList"/>
    <dgm:cxn modelId="{A04F95E3-2FC6-46CA-A85B-A3DBCDC26A06}" srcId="{F5B712B8-D82D-46AC-8565-C9915BF67B26}" destId="{81FB5CA5-46DC-480E-96F0-453EEAA63B99}" srcOrd="0" destOrd="0" parTransId="{8F9F7D0E-6C15-4D18-B70A-FF97565639E7}" sibTransId="{F334CBFE-2AF6-40F6-B50A-BDBDB2EA283F}"/>
    <dgm:cxn modelId="{AF5532E5-2C70-46B3-879B-B29A0379F4FE}" type="presOf" srcId="{C6018EBE-F667-4342-988F-E77EC53FAAEE}" destId="{6A13ABB5-9846-4E76-828A-F52FCD3497A6}" srcOrd="0" destOrd="0" presId="urn:microsoft.com/office/officeart/2018/2/layout/IconCircleList"/>
    <dgm:cxn modelId="{6EDCC9E6-DBBC-49A2-B5E6-B86C1D44BD22}" srcId="{F5B712B8-D82D-46AC-8565-C9915BF67B26}" destId="{6343B48F-7FBF-430F-AD42-3B21F3126532}" srcOrd="2" destOrd="0" parTransId="{620CC5D7-8219-48E1-9238-C95AC5D8C0C9}" sibTransId="{D2D93634-55C9-49AA-8597-3720125B599A}"/>
    <dgm:cxn modelId="{2AA1EBBE-BFCC-49FD-A962-76AD482BD107}" type="presParOf" srcId="{E8E6E5D7-B339-4070-9B1C-C2E5BDC21D49}" destId="{8068330C-6010-4949-8334-DD24293D25C3}" srcOrd="0" destOrd="0" presId="urn:microsoft.com/office/officeart/2018/2/layout/IconCircleList"/>
    <dgm:cxn modelId="{1870B890-4962-4267-9F36-EA0038EA8301}" type="presParOf" srcId="{8068330C-6010-4949-8334-DD24293D25C3}" destId="{D71E47C2-768C-4EA9-BCE8-A625CD76E73C}" srcOrd="0" destOrd="0" presId="urn:microsoft.com/office/officeart/2018/2/layout/IconCircleList"/>
    <dgm:cxn modelId="{E1CFAFC8-AB83-41CD-84ED-AB7FF4568165}" type="presParOf" srcId="{D71E47C2-768C-4EA9-BCE8-A625CD76E73C}" destId="{8A6EB09E-2EFA-4910-9507-798542C5AF3D}" srcOrd="0" destOrd="0" presId="urn:microsoft.com/office/officeart/2018/2/layout/IconCircleList"/>
    <dgm:cxn modelId="{67CF403E-0713-445E-B683-31A7C43EFB99}" type="presParOf" srcId="{D71E47C2-768C-4EA9-BCE8-A625CD76E73C}" destId="{47FA7C80-B0FD-4267-8E9B-9B30EAF5E68A}" srcOrd="1" destOrd="0" presId="urn:microsoft.com/office/officeart/2018/2/layout/IconCircleList"/>
    <dgm:cxn modelId="{C08ECFBB-6FC6-490B-9929-5033F65E3EE4}" type="presParOf" srcId="{D71E47C2-768C-4EA9-BCE8-A625CD76E73C}" destId="{DD74FE2E-DD27-4854-BBBC-DB70327D3931}" srcOrd="2" destOrd="0" presId="urn:microsoft.com/office/officeart/2018/2/layout/IconCircleList"/>
    <dgm:cxn modelId="{6D51E810-E8E6-471C-9B24-C6082820F0C6}" type="presParOf" srcId="{D71E47C2-768C-4EA9-BCE8-A625CD76E73C}" destId="{80B160E9-D251-4890-8A24-CDDC2A5769CF}" srcOrd="3" destOrd="0" presId="urn:microsoft.com/office/officeart/2018/2/layout/IconCircleList"/>
    <dgm:cxn modelId="{E37FEB49-CF8B-4367-97F4-81AD7FBD0FEE}" type="presParOf" srcId="{8068330C-6010-4949-8334-DD24293D25C3}" destId="{A97C5BA6-C243-4390-B9A8-10F88EFC086F}" srcOrd="1" destOrd="0" presId="urn:microsoft.com/office/officeart/2018/2/layout/IconCircleList"/>
    <dgm:cxn modelId="{914854D1-001A-4171-9598-841A3E7D9E52}" type="presParOf" srcId="{8068330C-6010-4949-8334-DD24293D25C3}" destId="{B39839D3-053C-45BA-B84D-537F842DB26B}" srcOrd="2" destOrd="0" presId="urn:microsoft.com/office/officeart/2018/2/layout/IconCircleList"/>
    <dgm:cxn modelId="{C896AB2A-C239-4E0D-8694-6EC6BBE77554}" type="presParOf" srcId="{B39839D3-053C-45BA-B84D-537F842DB26B}" destId="{C5E9BF5E-DEB2-4AD5-918D-AA3178325E50}" srcOrd="0" destOrd="0" presId="urn:microsoft.com/office/officeart/2018/2/layout/IconCircleList"/>
    <dgm:cxn modelId="{D70459D5-D660-4160-8894-0AC7C20B5D67}" type="presParOf" srcId="{B39839D3-053C-45BA-B84D-537F842DB26B}" destId="{1AFC4B60-7BE0-4529-B945-42E908508F4D}" srcOrd="1" destOrd="0" presId="urn:microsoft.com/office/officeart/2018/2/layout/IconCircleList"/>
    <dgm:cxn modelId="{A1BE3F31-B21C-4294-A76E-0401BF3D5910}" type="presParOf" srcId="{B39839D3-053C-45BA-B84D-537F842DB26B}" destId="{407FB4AE-CA06-442F-BA58-E993469F8E3C}" srcOrd="2" destOrd="0" presId="urn:microsoft.com/office/officeart/2018/2/layout/IconCircleList"/>
    <dgm:cxn modelId="{B06719B9-EC2F-4009-A291-AF61F6E995F8}" type="presParOf" srcId="{B39839D3-053C-45BA-B84D-537F842DB26B}" destId="{6A13ABB5-9846-4E76-828A-F52FCD3497A6}" srcOrd="3" destOrd="0" presId="urn:microsoft.com/office/officeart/2018/2/layout/IconCircleList"/>
    <dgm:cxn modelId="{AA3144DE-0006-4283-AE73-F4BC0C49D749}" type="presParOf" srcId="{8068330C-6010-4949-8334-DD24293D25C3}" destId="{5FFB3E48-B069-4867-8859-27F61ACA92EC}" srcOrd="3" destOrd="0" presId="urn:microsoft.com/office/officeart/2018/2/layout/IconCircleList"/>
    <dgm:cxn modelId="{FD89B72A-9CB1-4DDD-8755-432A6688A17B}" type="presParOf" srcId="{8068330C-6010-4949-8334-DD24293D25C3}" destId="{5A03025C-C0C4-45E9-93B3-EBD20D1204F3}" srcOrd="4" destOrd="0" presId="urn:microsoft.com/office/officeart/2018/2/layout/IconCircleList"/>
    <dgm:cxn modelId="{E3912B24-C33E-460D-B417-21BAF4A250EF}" type="presParOf" srcId="{5A03025C-C0C4-45E9-93B3-EBD20D1204F3}" destId="{4B79C737-0A91-4803-9AB2-0BCE3BF7CC6A}" srcOrd="0" destOrd="0" presId="urn:microsoft.com/office/officeart/2018/2/layout/IconCircleList"/>
    <dgm:cxn modelId="{C6B487DB-9E35-4C9C-9C99-873320A6143D}" type="presParOf" srcId="{5A03025C-C0C4-45E9-93B3-EBD20D1204F3}" destId="{A8F1B782-2162-4EC7-AFED-59630335D8F0}" srcOrd="1" destOrd="0" presId="urn:microsoft.com/office/officeart/2018/2/layout/IconCircleList"/>
    <dgm:cxn modelId="{D5AAEDDE-1099-44E3-B0A0-4E22AB3C0190}" type="presParOf" srcId="{5A03025C-C0C4-45E9-93B3-EBD20D1204F3}" destId="{945A89E8-BEC8-4719-98B8-586740198E7A}" srcOrd="2" destOrd="0" presId="urn:microsoft.com/office/officeart/2018/2/layout/IconCircleList"/>
    <dgm:cxn modelId="{59008A52-E860-4BA8-96D8-F90B1903EEFF}" type="presParOf" srcId="{5A03025C-C0C4-45E9-93B3-EBD20D1204F3}" destId="{582F0411-4C09-4BDF-A96D-C81F8B9C555F}" srcOrd="3" destOrd="0" presId="urn:microsoft.com/office/officeart/2018/2/layout/IconCircleList"/>
    <dgm:cxn modelId="{E32D838D-6B67-46F0-8907-36BF550F5CB4}" type="presParOf" srcId="{8068330C-6010-4949-8334-DD24293D25C3}" destId="{ECA94D40-3753-45B5-8BF9-FBF8FC4DD6EE}" srcOrd="5" destOrd="0" presId="urn:microsoft.com/office/officeart/2018/2/layout/IconCircleList"/>
    <dgm:cxn modelId="{A55AC7FA-DA37-4801-AFB6-C99C4C1F1D45}" type="presParOf" srcId="{8068330C-6010-4949-8334-DD24293D25C3}" destId="{7A3563C6-8EFC-418E-9A68-D293307CDFC6}" srcOrd="6" destOrd="0" presId="urn:microsoft.com/office/officeart/2018/2/layout/IconCircleList"/>
    <dgm:cxn modelId="{BAA2DEEB-6DA3-4AD3-B3A7-0DACF29E0C9E}" type="presParOf" srcId="{7A3563C6-8EFC-418E-9A68-D293307CDFC6}" destId="{B650059C-1A2B-42B9-BD34-CB65E34E277E}" srcOrd="0" destOrd="0" presId="urn:microsoft.com/office/officeart/2018/2/layout/IconCircleList"/>
    <dgm:cxn modelId="{347AE9A8-2567-4C48-BDED-E00989255D8C}" type="presParOf" srcId="{7A3563C6-8EFC-418E-9A68-D293307CDFC6}" destId="{9C8A602F-6021-4609-86AC-51B1FAD7C379}" srcOrd="1" destOrd="0" presId="urn:microsoft.com/office/officeart/2018/2/layout/IconCircleList"/>
    <dgm:cxn modelId="{547647CB-277B-4AD9-B4C6-03EE1AFFA5E6}" type="presParOf" srcId="{7A3563C6-8EFC-418E-9A68-D293307CDFC6}" destId="{DF3D4DA9-EC17-4C89-A96F-E5B48F3C869A}" srcOrd="2" destOrd="0" presId="urn:microsoft.com/office/officeart/2018/2/layout/IconCircleList"/>
    <dgm:cxn modelId="{0B57BB05-4149-4B98-9CB3-D1815CD0F0C9}" type="presParOf" srcId="{7A3563C6-8EFC-418E-9A68-D293307CDFC6}" destId="{A57E5EE5-2A55-4327-B6DC-519CF2495DE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9F2406-72F6-43F4-B777-63DE0A1A730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6F89D15-31F3-4A0D-BEFB-718FA269E9B3}">
      <dgm:prSet/>
      <dgm:spPr/>
      <dgm:t>
        <a:bodyPr/>
        <a:lstStyle/>
        <a:p>
          <a:pPr>
            <a:lnSpc>
              <a:spcPct val="100000"/>
            </a:lnSpc>
            <a:defRPr b="1"/>
          </a:pPr>
          <a:r>
            <a:rPr lang="en-AU"/>
            <a:t>What went wrong? </a:t>
          </a:r>
          <a:endParaRPr lang="en-US"/>
        </a:p>
      </dgm:t>
    </dgm:pt>
    <dgm:pt modelId="{8D25CE9F-99CF-4260-A9A0-F9A642E20DE5}" type="parTrans" cxnId="{0F51C3AD-D789-44E5-9AB3-48F158D198BC}">
      <dgm:prSet/>
      <dgm:spPr/>
      <dgm:t>
        <a:bodyPr/>
        <a:lstStyle/>
        <a:p>
          <a:endParaRPr lang="en-US"/>
        </a:p>
      </dgm:t>
    </dgm:pt>
    <dgm:pt modelId="{20FDA454-199A-486C-A99F-07FAA487C0DC}" type="sibTrans" cxnId="{0F51C3AD-D789-44E5-9AB3-48F158D198BC}">
      <dgm:prSet/>
      <dgm:spPr/>
      <dgm:t>
        <a:bodyPr/>
        <a:lstStyle/>
        <a:p>
          <a:endParaRPr lang="en-US"/>
        </a:p>
      </dgm:t>
    </dgm:pt>
    <dgm:pt modelId="{D6EA5FE9-FB1F-46F2-8430-C33E848024E5}">
      <dgm:prSet/>
      <dgm:spPr/>
      <dgm:t>
        <a:bodyPr/>
        <a:lstStyle/>
        <a:p>
          <a:pPr>
            <a:lnSpc>
              <a:spcPct val="100000"/>
            </a:lnSpc>
          </a:pPr>
          <a:r>
            <a:rPr lang="en-US"/>
            <a:t>We could have started working on Trello.</a:t>
          </a:r>
        </a:p>
      </dgm:t>
    </dgm:pt>
    <dgm:pt modelId="{3F36601C-5DDA-4EF9-B62F-A8E635A12C0E}" type="parTrans" cxnId="{18F1050E-CB90-4C69-A5AE-4C10DC9C1CF6}">
      <dgm:prSet/>
      <dgm:spPr/>
      <dgm:t>
        <a:bodyPr/>
        <a:lstStyle/>
        <a:p>
          <a:endParaRPr lang="en-US"/>
        </a:p>
      </dgm:t>
    </dgm:pt>
    <dgm:pt modelId="{C8E3998D-5C20-46F2-A3EB-53757AE585E0}" type="sibTrans" cxnId="{18F1050E-CB90-4C69-A5AE-4C10DC9C1CF6}">
      <dgm:prSet/>
      <dgm:spPr/>
      <dgm:t>
        <a:bodyPr/>
        <a:lstStyle/>
        <a:p>
          <a:endParaRPr lang="en-US"/>
        </a:p>
      </dgm:t>
    </dgm:pt>
    <dgm:pt modelId="{517D8232-F588-4576-9152-969046CF61E9}">
      <dgm:prSet/>
      <dgm:spPr/>
      <dgm:t>
        <a:bodyPr/>
        <a:lstStyle/>
        <a:p>
          <a:pPr>
            <a:lnSpc>
              <a:spcPct val="100000"/>
            </a:lnSpc>
          </a:pPr>
          <a:r>
            <a:rPr lang="en-US"/>
            <a:t>Communication between team could have been improved.</a:t>
          </a:r>
        </a:p>
      </dgm:t>
    </dgm:pt>
    <dgm:pt modelId="{BBA95810-96A5-4C2F-98C4-A2D20D474A03}" type="parTrans" cxnId="{14959236-3A69-42ED-941F-3F4AD0EC449B}">
      <dgm:prSet/>
      <dgm:spPr/>
      <dgm:t>
        <a:bodyPr/>
        <a:lstStyle/>
        <a:p>
          <a:endParaRPr lang="en-US"/>
        </a:p>
      </dgm:t>
    </dgm:pt>
    <dgm:pt modelId="{D7B9FF73-849F-4780-8370-EEC946DFDF33}" type="sibTrans" cxnId="{14959236-3A69-42ED-941F-3F4AD0EC449B}">
      <dgm:prSet/>
      <dgm:spPr/>
      <dgm:t>
        <a:bodyPr/>
        <a:lstStyle/>
        <a:p>
          <a:endParaRPr lang="en-US"/>
        </a:p>
      </dgm:t>
    </dgm:pt>
    <dgm:pt modelId="{BEC0D212-FDED-4AAC-8432-A07CB55BD19E}">
      <dgm:prSet/>
      <dgm:spPr/>
      <dgm:t>
        <a:bodyPr/>
        <a:lstStyle/>
        <a:p>
          <a:pPr>
            <a:lnSpc>
              <a:spcPct val="100000"/>
            </a:lnSpc>
            <a:defRPr b="1"/>
          </a:pPr>
          <a:r>
            <a:rPr lang="en-AU"/>
            <a:t>How is it being addressed?</a:t>
          </a:r>
          <a:endParaRPr lang="en-US"/>
        </a:p>
      </dgm:t>
    </dgm:pt>
    <dgm:pt modelId="{8DC14DB0-D75C-4044-8C4C-C5817422945C}" type="parTrans" cxnId="{E50D131B-2338-4E4D-ABC8-E28F51779257}">
      <dgm:prSet/>
      <dgm:spPr/>
      <dgm:t>
        <a:bodyPr/>
        <a:lstStyle/>
        <a:p>
          <a:endParaRPr lang="en-US"/>
        </a:p>
      </dgm:t>
    </dgm:pt>
    <dgm:pt modelId="{00AE32E9-19B7-4D1B-81F2-39B438BD1099}" type="sibTrans" cxnId="{E50D131B-2338-4E4D-ABC8-E28F51779257}">
      <dgm:prSet/>
      <dgm:spPr/>
      <dgm:t>
        <a:bodyPr/>
        <a:lstStyle/>
        <a:p>
          <a:endParaRPr lang="en-US"/>
        </a:p>
      </dgm:t>
    </dgm:pt>
    <dgm:pt modelId="{82CF5413-FA74-4B66-A46D-2F0055FC2226}">
      <dgm:prSet/>
      <dgm:spPr/>
      <dgm:t>
        <a:bodyPr/>
        <a:lstStyle/>
        <a:p>
          <a:pPr>
            <a:lnSpc>
              <a:spcPct val="100000"/>
            </a:lnSpc>
          </a:pPr>
          <a:r>
            <a:rPr lang="en-US"/>
            <a:t>We have started working with Trello.</a:t>
          </a:r>
        </a:p>
      </dgm:t>
    </dgm:pt>
    <dgm:pt modelId="{F94247CC-927A-47B9-B1FB-EE0AD82F3585}" type="parTrans" cxnId="{B9F89F94-EE7D-400D-B1A6-E700A9922D1C}">
      <dgm:prSet/>
      <dgm:spPr/>
      <dgm:t>
        <a:bodyPr/>
        <a:lstStyle/>
        <a:p>
          <a:endParaRPr lang="en-US"/>
        </a:p>
      </dgm:t>
    </dgm:pt>
    <dgm:pt modelId="{508A56EB-49B3-4AD8-8CC1-334FB83A1954}" type="sibTrans" cxnId="{B9F89F94-EE7D-400D-B1A6-E700A9922D1C}">
      <dgm:prSet/>
      <dgm:spPr/>
      <dgm:t>
        <a:bodyPr/>
        <a:lstStyle/>
        <a:p>
          <a:endParaRPr lang="en-US"/>
        </a:p>
      </dgm:t>
    </dgm:pt>
    <dgm:pt modelId="{68206EF1-3B11-4361-94ED-EBEF1C1EDAFC}">
      <dgm:prSet/>
      <dgm:spPr/>
      <dgm:t>
        <a:bodyPr/>
        <a:lstStyle/>
        <a:p>
          <a:pPr>
            <a:lnSpc>
              <a:spcPct val="100000"/>
            </a:lnSpc>
          </a:pPr>
          <a:r>
            <a:rPr lang="en-US"/>
            <a:t>We are collaborating with team members.</a:t>
          </a:r>
        </a:p>
      </dgm:t>
    </dgm:pt>
    <dgm:pt modelId="{D41B696F-97E8-4054-B6A1-4ADEF1DD9A29}" type="parTrans" cxnId="{3AFA214D-FB10-47C0-8433-EB3430ACD6DB}">
      <dgm:prSet/>
      <dgm:spPr/>
      <dgm:t>
        <a:bodyPr/>
        <a:lstStyle/>
        <a:p>
          <a:endParaRPr lang="en-US"/>
        </a:p>
      </dgm:t>
    </dgm:pt>
    <dgm:pt modelId="{801FAB00-68BA-4674-B6E0-CE0623609C35}" type="sibTrans" cxnId="{3AFA214D-FB10-47C0-8433-EB3430ACD6DB}">
      <dgm:prSet/>
      <dgm:spPr/>
      <dgm:t>
        <a:bodyPr/>
        <a:lstStyle/>
        <a:p>
          <a:endParaRPr lang="en-US"/>
        </a:p>
      </dgm:t>
    </dgm:pt>
    <dgm:pt modelId="{3228035A-DA81-4DFA-A723-5697E8FA0C11}" type="pres">
      <dgm:prSet presAssocID="{A29F2406-72F6-43F4-B777-63DE0A1A730F}" presName="root" presStyleCnt="0">
        <dgm:presLayoutVars>
          <dgm:dir/>
          <dgm:resizeHandles val="exact"/>
        </dgm:presLayoutVars>
      </dgm:prSet>
      <dgm:spPr/>
    </dgm:pt>
    <dgm:pt modelId="{E0A7F845-E6DE-4F61-8139-BEE6CCA0597F}" type="pres">
      <dgm:prSet presAssocID="{26F89D15-31F3-4A0D-BEFB-718FA269E9B3}" presName="compNode" presStyleCnt="0"/>
      <dgm:spPr/>
    </dgm:pt>
    <dgm:pt modelId="{CB96B11A-8640-47A5-85C6-D247C2B1FC85}" type="pres">
      <dgm:prSet presAssocID="{26F89D15-31F3-4A0D-BEFB-718FA269E9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092AD374-3573-4814-8D0A-0843BBCD5A21}" type="pres">
      <dgm:prSet presAssocID="{26F89D15-31F3-4A0D-BEFB-718FA269E9B3}" presName="iconSpace" presStyleCnt="0"/>
      <dgm:spPr/>
    </dgm:pt>
    <dgm:pt modelId="{57CC5865-35D5-40C4-8C0B-063A7D48104A}" type="pres">
      <dgm:prSet presAssocID="{26F89D15-31F3-4A0D-BEFB-718FA269E9B3}" presName="parTx" presStyleLbl="revTx" presStyleIdx="0" presStyleCnt="4">
        <dgm:presLayoutVars>
          <dgm:chMax val="0"/>
          <dgm:chPref val="0"/>
        </dgm:presLayoutVars>
      </dgm:prSet>
      <dgm:spPr/>
    </dgm:pt>
    <dgm:pt modelId="{86BBFD48-1A9D-49DB-9122-414F3C5EE4B1}" type="pres">
      <dgm:prSet presAssocID="{26F89D15-31F3-4A0D-BEFB-718FA269E9B3}" presName="txSpace" presStyleCnt="0"/>
      <dgm:spPr/>
    </dgm:pt>
    <dgm:pt modelId="{83CBC1BA-8AD0-46DB-928F-596D277893C1}" type="pres">
      <dgm:prSet presAssocID="{26F89D15-31F3-4A0D-BEFB-718FA269E9B3}" presName="desTx" presStyleLbl="revTx" presStyleIdx="1" presStyleCnt="4">
        <dgm:presLayoutVars/>
      </dgm:prSet>
      <dgm:spPr/>
    </dgm:pt>
    <dgm:pt modelId="{53521A61-D453-4B14-AEDD-D141D6C55B8F}" type="pres">
      <dgm:prSet presAssocID="{20FDA454-199A-486C-A99F-07FAA487C0DC}" presName="sibTrans" presStyleCnt="0"/>
      <dgm:spPr/>
    </dgm:pt>
    <dgm:pt modelId="{5E178452-FCEC-4557-A018-5634BEEA61A1}" type="pres">
      <dgm:prSet presAssocID="{BEC0D212-FDED-4AAC-8432-A07CB55BD19E}" presName="compNode" presStyleCnt="0"/>
      <dgm:spPr/>
    </dgm:pt>
    <dgm:pt modelId="{A0F27E64-B433-4DA2-BDBB-DF5B94322A35}" type="pres">
      <dgm:prSet presAssocID="{BEC0D212-FDED-4AAC-8432-A07CB55BD1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ycle with People"/>
        </a:ext>
      </dgm:extLst>
    </dgm:pt>
    <dgm:pt modelId="{43A783EE-36A9-42C1-869D-D6E868D9B7C6}" type="pres">
      <dgm:prSet presAssocID="{BEC0D212-FDED-4AAC-8432-A07CB55BD19E}" presName="iconSpace" presStyleCnt="0"/>
      <dgm:spPr/>
    </dgm:pt>
    <dgm:pt modelId="{173B8FCF-A5BD-42B0-BE65-0589DD1ED2CF}" type="pres">
      <dgm:prSet presAssocID="{BEC0D212-FDED-4AAC-8432-A07CB55BD19E}" presName="parTx" presStyleLbl="revTx" presStyleIdx="2" presStyleCnt="4">
        <dgm:presLayoutVars>
          <dgm:chMax val="0"/>
          <dgm:chPref val="0"/>
        </dgm:presLayoutVars>
      </dgm:prSet>
      <dgm:spPr/>
    </dgm:pt>
    <dgm:pt modelId="{76A20471-5B3F-417B-B5E8-52052ECE31C4}" type="pres">
      <dgm:prSet presAssocID="{BEC0D212-FDED-4AAC-8432-A07CB55BD19E}" presName="txSpace" presStyleCnt="0"/>
      <dgm:spPr/>
    </dgm:pt>
    <dgm:pt modelId="{42819BE4-8DED-4208-BD92-EE84CE6EEEF8}" type="pres">
      <dgm:prSet presAssocID="{BEC0D212-FDED-4AAC-8432-A07CB55BD19E}" presName="desTx" presStyleLbl="revTx" presStyleIdx="3" presStyleCnt="4">
        <dgm:presLayoutVars/>
      </dgm:prSet>
      <dgm:spPr/>
    </dgm:pt>
  </dgm:ptLst>
  <dgm:cxnLst>
    <dgm:cxn modelId="{3DB13003-7AAA-4B52-93AE-E31904127852}" type="presOf" srcId="{D6EA5FE9-FB1F-46F2-8430-C33E848024E5}" destId="{83CBC1BA-8AD0-46DB-928F-596D277893C1}" srcOrd="0" destOrd="0" presId="urn:microsoft.com/office/officeart/2018/2/layout/IconLabelDescriptionList"/>
    <dgm:cxn modelId="{18F1050E-CB90-4C69-A5AE-4C10DC9C1CF6}" srcId="{26F89D15-31F3-4A0D-BEFB-718FA269E9B3}" destId="{D6EA5FE9-FB1F-46F2-8430-C33E848024E5}" srcOrd="0" destOrd="0" parTransId="{3F36601C-5DDA-4EF9-B62F-A8E635A12C0E}" sibTransId="{C8E3998D-5C20-46F2-A3EB-53757AE585E0}"/>
    <dgm:cxn modelId="{BF51CD11-48D7-4737-8910-9EAFEAA0DC70}" type="presOf" srcId="{82CF5413-FA74-4B66-A46D-2F0055FC2226}" destId="{42819BE4-8DED-4208-BD92-EE84CE6EEEF8}" srcOrd="0" destOrd="0" presId="urn:microsoft.com/office/officeart/2018/2/layout/IconLabelDescriptionList"/>
    <dgm:cxn modelId="{E50D131B-2338-4E4D-ABC8-E28F51779257}" srcId="{A29F2406-72F6-43F4-B777-63DE0A1A730F}" destId="{BEC0D212-FDED-4AAC-8432-A07CB55BD19E}" srcOrd="1" destOrd="0" parTransId="{8DC14DB0-D75C-4044-8C4C-C5817422945C}" sibTransId="{00AE32E9-19B7-4D1B-81F2-39B438BD1099}"/>
    <dgm:cxn modelId="{CF472B26-6C9F-485A-AAD2-FEB6D1822932}" type="presOf" srcId="{26F89D15-31F3-4A0D-BEFB-718FA269E9B3}" destId="{57CC5865-35D5-40C4-8C0B-063A7D48104A}" srcOrd="0" destOrd="0" presId="urn:microsoft.com/office/officeart/2018/2/layout/IconLabelDescriptionList"/>
    <dgm:cxn modelId="{14959236-3A69-42ED-941F-3F4AD0EC449B}" srcId="{26F89D15-31F3-4A0D-BEFB-718FA269E9B3}" destId="{517D8232-F588-4576-9152-969046CF61E9}" srcOrd="1" destOrd="0" parTransId="{BBA95810-96A5-4C2F-98C4-A2D20D474A03}" sibTransId="{D7B9FF73-849F-4780-8370-EEC946DFDF33}"/>
    <dgm:cxn modelId="{617BD46B-0412-4C8E-8082-27A83DFFC5B1}" type="presOf" srcId="{A29F2406-72F6-43F4-B777-63DE0A1A730F}" destId="{3228035A-DA81-4DFA-A723-5697E8FA0C11}" srcOrd="0" destOrd="0" presId="urn:microsoft.com/office/officeart/2018/2/layout/IconLabelDescriptionList"/>
    <dgm:cxn modelId="{3AFA214D-FB10-47C0-8433-EB3430ACD6DB}" srcId="{BEC0D212-FDED-4AAC-8432-A07CB55BD19E}" destId="{68206EF1-3B11-4361-94ED-EBEF1C1EDAFC}" srcOrd="1" destOrd="0" parTransId="{D41B696F-97E8-4054-B6A1-4ADEF1DD9A29}" sibTransId="{801FAB00-68BA-4674-B6E0-CE0623609C35}"/>
    <dgm:cxn modelId="{B9F89F94-EE7D-400D-B1A6-E700A9922D1C}" srcId="{BEC0D212-FDED-4AAC-8432-A07CB55BD19E}" destId="{82CF5413-FA74-4B66-A46D-2F0055FC2226}" srcOrd="0" destOrd="0" parTransId="{F94247CC-927A-47B9-B1FB-EE0AD82F3585}" sibTransId="{508A56EB-49B3-4AD8-8CC1-334FB83A1954}"/>
    <dgm:cxn modelId="{D0E9B2A7-3BAB-419C-AE7B-94340544F494}" type="presOf" srcId="{68206EF1-3B11-4361-94ED-EBEF1C1EDAFC}" destId="{42819BE4-8DED-4208-BD92-EE84CE6EEEF8}" srcOrd="0" destOrd="1" presId="urn:microsoft.com/office/officeart/2018/2/layout/IconLabelDescriptionList"/>
    <dgm:cxn modelId="{0F51C3AD-D789-44E5-9AB3-48F158D198BC}" srcId="{A29F2406-72F6-43F4-B777-63DE0A1A730F}" destId="{26F89D15-31F3-4A0D-BEFB-718FA269E9B3}" srcOrd="0" destOrd="0" parTransId="{8D25CE9F-99CF-4260-A9A0-F9A642E20DE5}" sibTransId="{20FDA454-199A-486C-A99F-07FAA487C0DC}"/>
    <dgm:cxn modelId="{991CECCF-261C-4283-829A-76AC609B0A4E}" type="presOf" srcId="{BEC0D212-FDED-4AAC-8432-A07CB55BD19E}" destId="{173B8FCF-A5BD-42B0-BE65-0589DD1ED2CF}" srcOrd="0" destOrd="0" presId="urn:microsoft.com/office/officeart/2018/2/layout/IconLabelDescriptionList"/>
    <dgm:cxn modelId="{4CE59DE7-6AC3-4A3C-B821-5FFB52F78FED}" type="presOf" srcId="{517D8232-F588-4576-9152-969046CF61E9}" destId="{83CBC1BA-8AD0-46DB-928F-596D277893C1}" srcOrd="0" destOrd="1" presId="urn:microsoft.com/office/officeart/2018/2/layout/IconLabelDescriptionList"/>
    <dgm:cxn modelId="{788D2453-35FB-411C-9118-6583BB791CDA}" type="presParOf" srcId="{3228035A-DA81-4DFA-A723-5697E8FA0C11}" destId="{E0A7F845-E6DE-4F61-8139-BEE6CCA0597F}" srcOrd="0" destOrd="0" presId="urn:microsoft.com/office/officeart/2018/2/layout/IconLabelDescriptionList"/>
    <dgm:cxn modelId="{9667B326-149A-4824-B541-2FA7D4C3763E}" type="presParOf" srcId="{E0A7F845-E6DE-4F61-8139-BEE6CCA0597F}" destId="{CB96B11A-8640-47A5-85C6-D247C2B1FC85}" srcOrd="0" destOrd="0" presId="urn:microsoft.com/office/officeart/2018/2/layout/IconLabelDescriptionList"/>
    <dgm:cxn modelId="{30BBD3F0-F93B-4502-A6FA-02C920F1FA48}" type="presParOf" srcId="{E0A7F845-E6DE-4F61-8139-BEE6CCA0597F}" destId="{092AD374-3573-4814-8D0A-0843BBCD5A21}" srcOrd="1" destOrd="0" presId="urn:microsoft.com/office/officeart/2018/2/layout/IconLabelDescriptionList"/>
    <dgm:cxn modelId="{80322A6A-25FC-4593-B1D2-707CAED08E19}" type="presParOf" srcId="{E0A7F845-E6DE-4F61-8139-BEE6CCA0597F}" destId="{57CC5865-35D5-40C4-8C0B-063A7D48104A}" srcOrd="2" destOrd="0" presId="urn:microsoft.com/office/officeart/2018/2/layout/IconLabelDescriptionList"/>
    <dgm:cxn modelId="{30E2BDC7-0EEE-40B4-A794-C8E457065835}" type="presParOf" srcId="{E0A7F845-E6DE-4F61-8139-BEE6CCA0597F}" destId="{86BBFD48-1A9D-49DB-9122-414F3C5EE4B1}" srcOrd="3" destOrd="0" presId="urn:microsoft.com/office/officeart/2018/2/layout/IconLabelDescriptionList"/>
    <dgm:cxn modelId="{09AFAD7E-E3B1-49EF-8362-E049E7CF6909}" type="presParOf" srcId="{E0A7F845-E6DE-4F61-8139-BEE6CCA0597F}" destId="{83CBC1BA-8AD0-46DB-928F-596D277893C1}" srcOrd="4" destOrd="0" presId="urn:microsoft.com/office/officeart/2018/2/layout/IconLabelDescriptionList"/>
    <dgm:cxn modelId="{CEE03037-4697-44C2-8781-208A945A3518}" type="presParOf" srcId="{3228035A-DA81-4DFA-A723-5697E8FA0C11}" destId="{53521A61-D453-4B14-AEDD-D141D6C55B8F}" srcOrd="1" destOrd="0" presId="urn:microsoft.com/office/officeart/2018/2/layout/IconLabelDescriptionList"/>
    <dgm:cxn modelId="{661D0F96-E216-45C4-B0EE-92FE3DE3D485}" type="presParOf" srcId="{3228035A-DA81-4DFA-A723-5697E8FA0C11}" destId="{5E178452-FCEC-4557-A018-5634BEEA61A1}" srcOrd="2" destOrd="0" presId="urn:microsoft.com/office/officeart/2018/2/layout/IconLabelDescriptionList"/>
    <dgm:cxn modelId="{9889798B-DC88-49F6-9AF5-80CB2EB43F25}" type="presParOf" srcId="{5E178452-FCEC-4557-A018-5634BEEA61A1}" destId="{A0F27E64-B433-4DA2-BDBB-DF5B94322A35}" srcOrd="0" destOrd="0" presId="urn:microsoft.com/office/officeart/2018/2/layout/IconLabelDescriptionList"/>
    <dgm:cxn modelId="{E19707A4-69CB-44D2-B538-1942921389A4}" type="presParOf" srcId="{5E178452-FCEC-4557-A018-5634BEEA61A1}" destId="{43A783EE-36A9-42C1-869D-D6E868D9B7C6}" srcOrd="1" destOrd="0" presId="urn:microsoft.com/office/officeart/2018/2/layout/IconLabelDescriptionList"/>
    <dgm:cxn modelId="{D844958F-3B5C-4413-B111-666DC3DB70FA}" type="presParOf" srcId="{5E178452-FCEC-4557-A018-5634BEEA61A1}" destId="{173B8FCF-A5BD-42B0-BE65-0589DD1ED2CF}" srcOrd="2" destOrd="0" presId="urn:microsoft.com/office/officeart/2018/2/layout/IconLabelDescriptionList"/>
    <dgm:cxn modelId="{9FD4ACC6-8191-420E-B0A1-598F9F415825}" type="presParOf" srcId="{5E178452-FCEC-4557-A018-5634BEEA61A1}" destId="{76A20471-5B3F-417B-B5E8-52052ECE31C4}" srcOrd="3" destOrd="0" presId="urn:microsoft.com/office/officeart/2018/2/layout/IconLabelDescriptionList"/>
    <dgm:cxn modelId="{FB7BDC97-6D61-4A06-9EF4-C9E3E8FF74C7}" type="presParOf" srcId="{5E178452-FCEC-4557-A018-5634BEEA61A1}" destId="{42819BE4-8DED-4208-BD92-EE84CE6EEEF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80EF9A-C010-4D46-8271-11A4439D41A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9960183-4EC2-4FC7-BDCB-E8EE313FBAA2}">
      <dgm:prSet/>
      <dgm:spPr/>
      <dgm:t>
        <a:bodyPr/>
        <a:lstStyle/>
        <a:p>
          <a:r>
            <a:rPr lang="en-US"/>
            <a:t>PROJECT DIRECTOR </a:t>
          </a:r>
          <a:r>
            <a:rPr lang="pa-IN"/>
            <a:t>–</a:t>
          </a:r>
          <a:r>
            <a:rPr lang="en-US"/>
            <a:t> Supriyo Chaudhuri (Chief Learning Officer), </a:t>
          </a:r>
          <a:r>
            <a:rPr lang="en-AU"/>
            <a:t>based in the UK</a:t>
          </a:r>
          <a:endParaRPr lang="en-US"/>
        </a:p>
      </dgm:t>
    </dgm:pt>
    <dgm:pt modelId="{E39EBC79-ACA6-4535-86CC-084C68AB30CF}" type="parTrans" cxnId="{6C04302A-9632-4334-8E65-C039CD69B2F4}">
      <dgm:prSet/>
      <dgm:spPr/>
      <dgm:t>
        <a:bodyPr/>
        <a:lstStyle/>
        <a:p>
          <a:endParaRPr lang="en-US"/>
        </a:p>
      </dgm:t>
    </dgm:pt>
    <dgm:pt modelId="{CE0DFCF9-1FA0-48F3-9377-BD5AA714EFF2}" type="sibTrans" cxnId="{6C04302A-9632-4334-8E65-C039CD69B2F4}">
      <dgm:prSet/>
      <dgm:spPr/>
      <dgm:t>
        <a:bodyPr/>
        <a:lstStyle/>
        <a:p>
          <a:endParaRPr lang="en-US"/>
        </a:p>
      </dgm:t>
    </dgm:pt>
    <dgm:pt modelId="{F3180A42-2DBA-4FCE-BFCB-1268B1BD9493}">
      <dgm:prSet/>
      <dgm:spPr/>
      <dgm:t>
        <a:bodyPr/>
        <a:lstStyle/>
        <a:p>
          <a:r>
            <a:rPr lang="en-US"/>
            <a:t>Anirudh Phadke (Head of Digital Content), </a:t>
          </a:r>
          <a:r>
            <a:rPr lang="en-AU"/>
            <a:t>currently based in Delhi</a:t>
          </a:r>
          <a:endParaRPr lang="en-US"/>
        </a:p>
      </dgm:t>
    </dgm:pt>
    <dgm:pt modelId="{E1156B09-E4D4-4302-8AAE-1D81760EF904}" type="parTrans" cxnId="{3960665D-0A47-4411-98A7-4145255EE11D}">
      <dgm:prSet/>
      <dgm:spPr/>
      <dgm:t>
        <a:bodyPr/>
        <a:lstStyle/>
        <a:p>
          <a:endParaRPr lang="en-US"/>
        </a:p>
      </dgm:t>
    </dgm:pt>
    <dgm:pt modelId="{3759779E-2FCC-4E58-A084-E0438FADED01}" type="sibTrans" cxnId="{3960665D-0A47-4411-98A7-4145255EE11D}">
      <dgm:prSet/>
      <dgm:spPr/>
      <dgm:t>
        <a:bodyPr/>
        <a:lstStyle/>
        <a:p>
          <a:endParaRPr lang="en-US"/>
        </a:p>
      </dgm:t>
    </dgm:pt>
    <dgm:pt modelId="{488452CD-F9AC-4C6A-AEAD-7457EC93C801}">
      <dgm:prSet/>
      <dgm:spPr/>
      <dgm:t>
        <a:bodyPr/>
        <a:lstStyle/>
        <a:p>
          <a:r>
            <a:rPr lang="en-US"/>
            <a:t>Marketa Mojzisova (E/L Programme Manager), </a:t>
          </a:r>
          <a:r>
            <a:rPr lang="en-AU"/>
            <a:t>currently based in Melbourne </a:t>
          </a:r>
          <a:endParaRPr lang="en-US"/>
        </a:p>
      </dgm:t>
    </dgm:pt>
    <dgm:pt modelId="{2B67D7B6-89F4-4780-BC03-197CA7C33F6F}" type="parTrans" cxnId="{0A315A3B-7538-43B4-8D80-E3933F647C72}">
      <dgm:prSet/>
      <dgm:spPr/>
      <dgm:t>
        <a:bodyPr/>
        <a:lstStyle/>
        <a:p>
          <a:endParaRPr lang="en-US"/>
        </a:p>
      </dgm:t>
    </dgm:pt>
    <dgm:pt modelId="{07AE2028-F81A-434E-AECF-620A818EE61A}" type="sibTrans" cxnId="{0A315A3B-7538-43B4-8D80-E3933F647C72}">
      <dgm:prSet/>
      <dgm:spPr/>
      <dgm:t>
        <a:bodyPr/>
        <a:lstStyle/>
        <a:p>
          <a:endParaRPr lang="en-US"/>
        </a:p>
      </dgm:t>
    </dgm:pt>
    <dgm:pt modelId="{4D9C3502-65F9-42AD-A118-423B9A1636D7}" type="pres">
      <dgm:prSet presAssocID="{2980EF9A-C010-4D46-8271-11A4439D41AC}" presName="linear" presStyleCnt="0">
        <dgm:presLayoutVars>
          <dgm:animLvl val="lvl"/>
          <dgm:resizeHandles val="exact"/>
        </dgm:presLayoutVars>
      </dgm:prSet>
      <dgm:spPr/>
    </dgm:pt>
    <dgm:pt modelId="{EFA82A07-483D-4C93-95C2-4A7EC92790C2}" type="pres">
      <dgm:prSet presAssocID="{E9960183-4EC2-4FC7-BDCB-E8EE313FBAA2}" presName="parentText" presStyleLbl="node1" presStyleIdx="0" presStyleCnt="3">
        <dgm:presLayoutVars>
          <dgm:chMax val="0"/>
          <dgm:bulletEnabled val="1"/>
        </dgm:presLayoutVars>
      </dgm:prSet>
      <dgm:spPr/>
    </dgm:pt>
    <dgm:pt modelId="{E34D87F9-F513-4BA4-9F8C-FA5B532174CA}" type="pres">
      <dgm:prSet presAssocID="{CE0DFCF9-1FA0-48F3-9377-BD5AA714EFF2}" presName="spacer" presStyleCnt="0"/>
      <dgm:spPr/>
    </dgm:pt>
    <dgm:pt modelId="{5A595D0D-2046-4AEF-98E0-1E684ED3EAAE}" type="pres">
      <dgm:prSet presAssocID="{F3180A42-2DBA-4FCE-BFCB-1268B1BD9493}" presName="parentText" presStyleLbl="node1" presStyleIdx="1" presStyleCnt="3">
        <dgm:presLayoutVars>
          <dgm:chMax val="0"/>
          <dgm:bulletEnabled val="1"/>
        </dgm:presLayoutVars>
      </dgm:prSet>
      <dgm:spPr/>
    </dgm:pt>
    <dgm:pt modelId="{4EC32282-F793-4255-A030-1B8C7198776C}" type="pres">
      <dgm:prSet presAssocID="{3759779E-2FCC-4E58-A084-E0438FADED01}" presName="spacer" presStyleCnt="0"/>
      <dgm:spPr/>
    </dgm:pt>
    <dgm:pt modelId="{C2A4FC9D-D063-4342-9FDF-A3A63172991F}" type="pres">
      <dgm:prSet presAssocID="{488452CD-F9AC-4C6A-AEAD-7457EC93C801}" presName="parentText" presStyleLbl="node1" presStyleIdx="2" presStyleCnt="3">
        <dgm:presLayoutVars>
          <dgm:chMax val="0"/>
          <dgm:bulletEnabled val="1"/>
        </dgm:presLayoutVars>
      </dgm:prSet>
      <dgm:spPr/>
    </dgm:pt>
  </dgm:ptLst>
  <dgm:cxnLst>
    <dgm:cxn modelId="{8CA25224-4AA7-4D08-A18D-4EA999150700}" type="presOf" srcId="{2980EF9A-C010-4D46-8271-11A4439D41AC}" destId="{4D9C3502-65F9-42AD-A118-423B9A1636D7}" srcOrd="0" destOrd="0" presId="urn:microsoft.com/office/officeart/2005/8/layout/vList2"/>
    <dgm:cxn modelId="{6C04302A-9632-4334-8E65-C039CD69B2F4}" srcId="{2980EF9A-C010-4D46-8271-11A4439D41AC}" destId="{E9960183-4EC2-4FC7-BDCB-E8EE313FBAA2}" srcOrd="0" destOrd="0" parTransId="{E39EBC79-ACA6-4535-86CC-084C68AB30CF}" sibTransId="{CE0DFCF9-1FA0-48F3-9377-BD5AA714EFF2}"/>
    <dgm:cxn modelId="{0A315A3B-7538-43B4-8D80-E3933F647C72}" srcId="{2980EF9A-C010-4D46-8271-11A4439D41AC}" destId="{488452CD-F9AC-4C6A-AEAD-7457EC93C801}" srcOrd="2" destOrd="0" parTransId="{2B67D7B6-89F4-4780-BC03-197CA7C33F6F}" sibTransId="{07AE2028-F81A-434E-AECF-620A818EE61A}"/>
    <dgm:cxn modelId="{A4A4405B-0070-4E60-AB7B-EAA8AD991DFE}" type="presOf" srcId="{488452CD-F9AC-4C6A-AEAD-7457EC93C801}" destId="{C2A4FC9D-D063-4342-9FDF-A3A63172991F}" srcOrd="0" destOrd="0" presId="urn:microsoft.com/office/officeart/2005/8/layout/vList2"/>
    <dgm:cxn modelId="{3960665D-0A47-4411-98A7-4145255EE11D}" srcId="{2980EF9A-C010-4D46-8271-11A4439D41AC}" destId="{F3180A42-2DBA-4FCE-BFCB-1268B1BD9493}" srcOrd="1" destOrd="0" parTransId="{E1156B09-E4D4-4302-8AAE-1D81760EF904}" sibTransId="{3759779E-2FCC-4E58-A084-E0438FADED01}"/>
    <dgm:cxn modelId="{0CEFB47B-DCC7-4FAE-9CA4-F335CC574E4B}" type="presOf" srcId="{E9960183-4EC2-4FC7-BDCB-E8EE313FBAA2}" destId="{EFA82A07-483D-4C93-95C2-4A7EC92790C2}" srcOrd="0" destOrd="0" presId="urn:microsoft.com/office/officeart/2005/8/layout/vList2"/>
    <dgm:cxn modelId="{A62DE5E5-5544-451E-92F7-8B1F84AA5820}" type="presOf" srcId="{F3180A42-2DBA-4FCE-BFCB-1268B1BD9493}" destId="{5A595D0D-2046-4AEF-98E0-1E684ED3EAAE}" srcOrd="0" destOrd="0" presId="urn:microsoft.com/office/officeart/2005/8/layout/vList2"/>
    <dgm:cxn modelId="{3DF321CE-B5DB-482A-9326-5419FAA5AB9A}" type="presParOf" srcId="{4D9C3502-65F9-42AD-A118-423B9A1636D7}" destId="{EFA82A07-483D-4C93-95C2-4A7EC92790C2}" srcOrd="0" destOrd="0" presId="urn:microsoft.com/office/officeart/2005/8/layout/vList2"/>
    <dgm:cxn modelId="{D8550F79-F077-4BD4-A717-F52799C72294}" type="presParOf" srcId="{4D9C3502-65F9-42AD-A118-423B9A1636D7}" destId="{E34D87F9-F513-4BA4-9F8C-FA5B532174CA}" srcOrd="1" destOrd="0" presId="urn:microsoft.com/office/officeart/2005/8/layout/vList2"/>
    <dgm:cxn modelId="{1821C954-CE42-4FB8-A3D1-1D864CB3ECD2}" type="presParOf" srcId="{4D9C3502-65F9-42AD-A118-423B9A1636D7}" destId="{5A595D0D-2046-4AEF-98E0-1E684ED3EAAE}" srcOrd="2" destOrd="0" presId="urn:microsoft.com/office/officeart/2005/8/layout/vList2"/>
    <dgm:cxn modelId="{70E20211-4944-4BF5-B6C6-5D65A78400F8}" type="presParOf" srcId="{4D9C3502-65F9-42AD-A118-423B9A1636D7}" destId="{4EC32282-F793-4255-A030-1B8C7198776C}" srcOrd="3" destOrd="0" presId="urn:microsoft.com/office/officeart/2005/8/layout/vList2"/>
    <dgm:cxn modelId="{9006E38E-EB13-41B8-9691-70CE23BDE630}" type="presParOf" srcId="{4D9C3502-65F9-42AD-A118-423B9A1636D7}" destId="{C2A4FC9D-D063-4342-9FDF-A3A63172991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AD49CE-C280-462D-ACBF-77FCB03AD026}"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5CF15CB1-5F39-4129-832E-2E65696531A4}">
      <dgm:prSet/>
      <dgm:spPr/>
      <dgm:t>
        <a:bodyPr/>
        <a:lstStyle/>
        <a:p>
          <a:r>
            <a:rPr lang="en-US" b="0" i="0" dirty="0"/>
            <a:t>PRODUCT OWNER</a:t>
          </a:r>
          <a:endParaRPr lang="en-US" dirty="0"/>
        </a:p>
      </dgm:t>
    </dgm:pt>
    <dgm:pt modelId="{A8F011B6-3F03-412F-8387-8F8F78600CFD}" type="parTrans" cxnId="{94CC25ED-7648-43DB-A476-333D867DDB28}">
      <dgm:prSet/>
      <dgm:spPr/>
      <dgm:t>
        <a:bodyPr/>
        <a:lstStyle/>
        <a:p>
          <a:endParaRPr lang="en-US"/>
        </a:p>
      </dgm:t>
    </dgm:pt>
    <dgm:pt modelId="{A2E57559-D224-4562-9D14-46CD06D7EC88}" type="sibTrans" cxnId="{94CC25ED-7648-43DB-A476-333D867DDB28}">
      <dgm:prSet/>
      <dgm:spPr/>
      <dgm:t>
        <a:bodyPr/>
        <a:lstStyle/>
        <a:p>
          <a:endParaRPr lang="en-US"/>
        </a:p>
      </dgm:t>
    </dgm:pt>
    <dgm:pt modelId="{90DF0651-C1DD-4AD5-9B83-18BA79CB4252}">
      <dgm:prSet/>
      <dgm:spPr/>
      <dgm:t>
        <a:bodyPr/>
        <a:lstStyle/>
        <a:p>
          <a:r>
            <a:rPr lang="en-US" b="0" i="0" dirty="0"/>
            <a:t>SCRUM MASTER </a:t>
          </a:r>
          <a:endParaRPr lang="en-US" dirty="0"/>
        </a:p>
      </dgm:t>
    </dgm:pt>
    <dgm:pt modelId="{8927642C-F229-4470-9772-23742E3F88FD}" type="parTrans" cxnId="{F223E6CB-109B-4BA8-9785-B21252FA2700}">
      <dgm:prSet/>
      <dgm:spPr/>
      <dgm:t>
        <a:bodyPr/>
        <a:lstStyle/>
        <a:p>
          <a:endParaRPr lang="en-US"/>
        </a:p>
      </dgm:t>
    </dgm:pt>
    <dgm:pt modelId="{117A70B8-6215-4EF2-96CC-98D4881AE754}" type="sibTrans" cxnId="{F223E6CB-109B-4BA8-9785-B21252FA2700}">
      <dgm:prSet/>
      <dgm:spPr/>
      <dgm:t>
        <a:bodyPr/>
        <a:lstStyle/>
        <a:p>
          <a:endParaRPr lang="en-US"/>
        </a:p>
      </dgm:t>
    </dgm:pt>
    <dgm:pt modelId="{85FAB890-BB4A-4EC0-ABD8-BFE0F57E8DBA}">
      <dgm:prSet/>
      <dgm:spPr/>
      <dgm:t>
        <a:bodyPr/>
        <a:lstStyle/>
        <a:p>
          <a:r>
            <a:rPr lang="en-US" b="0" i="0" dirty="0"/>
            <a:t>TEAM MEMBERS</a:t>
          </a:r>
          <a:endParaRPr lang="en-US" dirty="0"/>
        </a:p>
      </dgm:t>
    </dgm:pt>
    <dgm:pt modelId="{75916FF5-F7CD-4649-BC3F-DB2EF88CB1B3}" type="parTrans" cxnId="{D51E2388-6972-4502-BE0C-8970CAA40A04}">
      <dgm:prSet/>
      <dgm:spPr/>
      <dgm:t>
        <a:bodyPr/>
        <a:lstStyle/>
        <a:p>
          <a:endParaRPr lang="en-US"/>
        </a:p>
      </dgm:t>
    </dgm:pt>
    <dgm:pt modelId="{3B2C915E-3309-494F-ACA0-5151096E0565}" type="sibTrans" cxnId="{D51E2388-6972-4502-BE0C-8970CAA40A04}">
      <dgm:prSet/>
      <dgm:spPr/>
      <dgm:t>
        <a:bodyPr/>
        <a:lstStyle/>
        <a:p>
          <a:endParaRPr lang="en-US"/>
        </a:p>
      </dgm:t>
    </dgm:pt>
    <dgm:pt modelId="{82949B81-DD83-420E-AB60-CC82EFD6B37F}">
      <dgm:prSet custT="1"/>
      <dgm:spPr/>
      <dgm:t>
        <a:bodyPr/>
        <a:lstStyle/>
        <a:p>
          <a:r>
            <a:rPr lang="en-US" sz="2400" b="0" i="0" dirty="0"/>
            <a:t>Suraj Mahat </a:t>
          </a:r>
          <a:endParaRPr lang="en-US" sz="2400" dirty="0"/>
        </a:p>
      </dgm:t>
    </dgm:pt>
    <dgm:pt modelId="{4553E1D8-DACA-44A8-8199-82ED654EEFBD}" type="parTrans" cxnId="{E8BAFC4D-57D8-4871-848F-4C94F8480618}">
      <dgm:prSet/>
      <dgm:spPr/>
      <dgm:t>
        <a:bodyPr/>
        <a:lstStyle/>
        <a:p>
          <a:endParaRPr lang="en-US"/>
        </a:p>
      </dgm:t>
    </dgm:pt>
    <dgm:pt modelId="{1BD85DF8-76D8-4424-86C8-74548DC19688}" type="sibTrans" cxnId="{E8BAFC4D-57D8-4871-848F-4C94F8480618}">
      <dgm:prSet/>
      <dgm:spPr/>
      <dgm:t>
        <a:bodyPr/>
        <a:lstStyle/>
        <a:p>
          <a:endParaRPr lang="en-US"/>
        </a:p>
      </dgm:t>
    </dgm:pt>
    <dgm:pt modelId="{6A6AC99A-D457-41CD-8DCD-B8CCE667CAE2}">
      <dgm:prSet custT="1"/>
      <dgm:spPr/>
      <dgm:t>
        <a:bodyPr/>
        <a:lstStyle/>
        <a:p>
          <a:r>
            <a:rPr lang="en-US" sz="2400" b="0" i="0" dirty="0"/>
            <a:t>Roshan Shrestha</a:t>
          </a:r>
          <a:endParaRPr lang="en-US" sz="2400" dirty="0"/>
        </a:p>
      </dgm:t>
    </dgm:pt>
    <dgm:pt modelId="{08180667-5246-4638-A534-C39168E9DF02}" type="parTrans" cxnId="{90042206-7581-4DAE-89F7-2035C00DDFDE}">
      <dgm:prSet/>
      <dgm:spPr/>
      <dgm:t>
        <a:bodyPr/>
        <a:lstStyle/>
        <a:p>
          <a:endParaRPr lang="en-US"/>
        </a:p>
      </dgm:t>
    </dgm:pt>
    <dgm:pt modelId="{F41D2D24-7B27-4372-AEFB-2521920DB4D0}" type="sibTrans" cxnId="{90042206-7581-4DAE-89F7-2035C00DDFDE}">
      <dgm:prSet/>
      <dgm:spPr/>
      <dgm:t>
        <a:bodyPr/>
        <a:lstStyle/>
        <a:p>
          <a:endParaRPr lang="en-US"/>
        </a:p>
      </dgm:t>
    </dgm:pt>
    <dgm:pt modelId="{BA76991A-BE3D-433D-B165-30BE8A66D860}">
      <dgm:prSet custT="1"/>
      <dgm:spPr/>
      <dgm:t>
        <a:bodyPr/>
        <a:lstStyle/>
        <a:p>
          <a:r>
            <a:rPr lang="en-US" sz="2400" b="0" i="0" dirty="0"/>
            <a:t>Pratik Lamichhane</a:t>
          </a:r>
          <a:endParaRPr lang="en-US" sz="2400" dirty="0"/>
        </a:p>
      </dgm:t>
    </dgm:pt>
    <dgm:pt modelId="{1913EB33-635E-42BC-AB7E-64B1889ABBAE}" type="parTrans" cxnId="{CBA764F1-C66F-4763-9D26-403AFDB8E5FC}">
      <dgm:prSet/>
      <dgm:spPr/>
      <dgm:t>
        <a:bodyPr/>
        <a:lstStyle/>
        <a:p>
          <a:endParaRPr lang="en-US"/>
        </a:p>
      </dgm:t>
    </dgm:pt>
    <dgm:pt modelId="{CCA6172B-2761-49C0-AA36-5F99744109A0}" type="sibTrans" cxnId="{CBA764F1-C66F-4763-9D26-403AFDB8E5FC}">
      <dgm:prSet/>
      <dgm:spPr/>
      <dgm:t>
        <a:bodyPr/>
        <a:lstStyle/>
        <a:p>
          <a:endParaRPr lang="en-US"/>
        </a:p>
      </dgm:t>
    </dgm:pt>
    <dgm:pt modelId="{379E4CB6-6B8D-4936-ADA7-9504EDE79AF0}">
      <dgm:prSet custT="1"/>
      <dgm:spPr/>
      <dgm:t>
        <a:bodyPr/>
        <a:lstStyle/>
        <a:p>
          <a:pPr>
            <a:buNone/>
          </a:pPr>
          <a:r>
            <a:rPr lang="en-US" sz="2400" b="0" i="0" dirty="0"/>
            <a:t>Sukhtindervir Kaur </a:t>
          </a:r>
          <a:endParaRPr lang="en-US" sz="2400" dirty="0"/>
        </a:p>
      </dgm:t>
    </dgm:pt>
    <dgm:pt modelId="{61D38C12-80F1-4114-81BF-FF0FDDE4040A}" type="parTrans" cxnId="{2FEE4884-A66A-4CA7-9A70-7652F125E94B}">
      <dgm:prSet/>
      <dgm:spPr/>
      <dgm:t>
        <a:bodyPr/>
        <a:lstStyle/>
        <a:p>
          <a:endParaRPr lang="en-US"/>
        </a:p>
      </dgm:t>
    </dgm:pt>
    <dgm:pt modelId="{E8A50BB6-AE9C-47D5-B4E6-6E0D5F4A4625}" type="sibTrans" cxnId="{2FEE4884-A66A-4CA7-9A70-7652F125E94B}">
      <dgm:prSet/>
      <dgm:spPr/>
      <dgm:t>
        <a:bodyPr/>
        <a:lstStyle/>
        <a:p>
          <a:endParaRPr lang="en-US"/>
        </a:p>
      </dgm:t>
    </dgm:pt>
    <dgm:pt modelId="{2660FEDF-4825-46EC-9200-A272EF1C051F}">
      <dgm:prSet custT="1"/>
      <dgm:spPr/>
      <dgm:t>
        <a:bodyPr/>
        <a:lstStyle/>
        <a:p>
          <a:pPr>
            <a:buNone/>
          </a:pPr>
          <a:r>
            <a:rPr lang="en-US" sz="2400" dirty="0"/>
            <a:t>Muhammad Daniyal</a:t>
          </a:r>
        </a:p>
      </dgm:t>
    </dgm:pt>
    <dgm:pt modelId="{FD8B3113-3B5E-472F-8241-70AAE873BEAB}" type="parTrans" cxnId="{0ECD79BA-2914-4856-944A-351BF0A4F13E}">
      <dgm:prSet/>
      <dgm:spPr/>
      <dgm:t>
        <a:bodyPr/>
        <a:lstStyle/>
        <a:p>
          <a:endParaRPr lang="en-US"/>
        </a:p>
      </dgm:t>
    </dgm:pt>
    <dgm:pt modelId="{EEDE53A1-0973-4A66-A771-6E3DF94BAC1F}" type="sibTrans" cxnId="{0ECD79BA-2914-4856-944A-351BF0A4F13E}">
      <dgm:prSet/>
      <dgm:spPr/>
      <dgm:t>
        <a:bodyPr/>
        <a:lstStyle/>
        <a:p>
          <a:endParaRPr lang="en-US"/>
        </a:p>
      </dgm:t>
    </dgm:pt>
    <dgm:pt modelId="{346B9931-1249-41CD-AB55-653F1785A6DD}" type="pres">
      <dgm:prSet presAssocID="{CBAD49CE-C280-462D-ACBF-77FCB03AD026}" presName="Name0" presStyleCnt="0">
        <dgm:presLayoutVars>
          <dgm:dir/>
          <dgm:animLvl val="lvl"/>
          <dgm:resizeHandles val="exact"/>
        </dgm:presLayoutVars>
      </dgm:prSet>
      <dgm:spPr/>
    </dgm:pt>
    <dgm:pt modelId="{0233764A-00DD-42CF-BB68-A5583643277F}" type="pres">
      <dgm:prSet presAssocID="{5CF15CB1-5F39-4129-832E-2E65696531A4}" presName="composite" presStyleCnt="0"/>
      <dgm:spPr/>
    </dgm:pt>
    <dgm:pt modelId="{478C0CF1-D8AB-491D-B787-CE149FF8BDBA}" type="pres">
      <dgm:prSet presAssocID="{5CF15CB1-5F39-4129-832E-2E65696531A4}" presName="parTx" presStyleLbl="alignNode1" presStyleIdx="0" presStyleCnt="3" custScaleX="107333">
        <dgm:presLayoutVars>
          <dgm:chMax val="0"/>
          <dgm:chPref val="0"/>
          <dgm:bulletEnabled val="1"/>
        </dgm:presLayoutVars>
      </dgm:prSet>
      <dgm:spPr/>
    </dgm:pt>
    <dgm:pt modelId="{08133FBD-17B5-40AA-BC2B-415F63312679}" type="pres">
      <dgm:prSet presAssocID="{5CF15CB1-5F39-4129-832E-2E65696531A4}" presName="desTx" presStyleLbl="alignAccFollowNode1" presStyleIdx="0" presStyleCnt="3" custScaleX="106951">
        <dgm:presLayoutVars>
          <dgm:bulletEnabled val="1"/>
        </dgm:presLayoutVars>
      </dgm:prSet>
      <dgm:spPr/>
    </dgm:pt>
    <dgm:pt modelId="{2077BA08-D6B1-4794-A608-3D300362C501}" type="pres">
      <dgm:prSet presAssocID="{A2E57559-D224-4562-9D14-46CD06D7EC88}" presName="space" presStyleCnt="0"/>
      <dgm:spPr/>
    </dgm:pt>
    <dgm:pt modelId="{CAADC43E-EEB4-4D86-AC06-95C43623B046}" type="pres">
      <dgm:prSet presAssocID="{90DF0651-C1DD-4AD5-9B83-18BA79CB4252}" presName="composite" presStyleCnt="0"/>
      <dgm:spPr/>
    </dgm:pt>
    <dgm:pt modelId="{E4CE366B-8BDE-493B-B645-4C006E2B3ACD}" type="pres">
      <dgm:prSet presAssocID="{90DF0651-C1DD-4AD5-9B83-18BA79CB4252}" presName="parTx" presStyleLbl="alignNode1" presStyleIdx="1" presStyleCnt="3">
        <dgm:presLayoutVars>
          <dgm:chMax val="0"/>
          <dgm:chPref val="0"/>
          <dgm:bulletEnabled val="1"/>
        </dgm:presLayoutVars>
      </dgm:prSet>
      <dgm:spPr/>
    </dgm:pt>
    <dgm:pt modelId="{DD4CCA3C-D161-4E1C-AED8-5928C5149E04}" type="pres">
      <dgm:prSet presAssocID="{90DF0651-C1DD-4AD5-9B83-18BA79CB4252}" presName="desTx" presStyleLbl="alignAccFollowNode1" presStyleIdx="1" presStyleCnt="3">
        <dgm:presLayoutVars>
          <dgm:bulletEnabled val="1"/>
        </dgm:presLayoutVars>
      </dgm:prSet>
      <dgm:spPr/>
    </dgm:pt>
    <dgm:pt modelId="{21C57645-C9F5-4DF3-99F2-569998B90145}" type="pres">
      <dgm:prSet presAssocID="{117A70B8-6215-4EF2-96CC-98D4881AE754}" presName="space" presStyleCnt="0"/>
      <dgm:spPr/>
    </dgm:pt>
    <dgm:pt modelId="{C4CE1ABF-EE65-41D2-8DE4-30CAD8373918}" type="pres">
      <dgm:prSet presAssocID="{85FAB890-BB4A-4EC0-ABD8-BFE0F57E8DBA}" presName="composite" presStyleCnt="0"/>
      <dgm:spPr/>
    </dgm:pt>
    <dgm:pt modelId="{59C160E1-8354-4EB0-A1DB-262DA6AF7B70}" type="pres">
      <dgm:prSet presAssocID="{85FAB890-BB4A-4EC0-ABD8-BFE0F57E8DBA}" presName="parTx" presStyleLbl="alignNode1" presStyleIdx="2" presStyleCnt="3">
        <dgm:presLayoutVars>
          <dgm:chMax val="0"/>
          <dgm:chPref val="0"/>
          <dgm:bulletEnabled val="1"/>
        </dgm:presLayoutVars>
      </dgm:prSet>
      <dgm:spPr/>
    </dgm:pt>
    <dgm:pt modelId="{08A160FE-343F-48E1-A7F5-6CCD9830C271}" type="pres">
      <dgm:prSet presAssocID="{85FAB890-BB4A-4EC0-ABD8-BFE0F57E8DBA}" presName="desTx" presStyleLbl="alignAccFollowNode1" presStyleIdx="2" presStyleCnt="3">
        <dgm:presLayoutVars>
          <dgm:bulletEnabled val="1"/>
        </dgm:presLayoutVars>
      </dgm:prSet>
      <dgm:spPr/>
    </dgm:pt>
  </dgm:ptLst>
  <dgm:cxnLst>
    <dgm:cxn modelId="{A656E502-5F48-4872-9D77-C17A0DF1E80F}" type="presOf" srcId="{2660FEDF-4825-46EC-9200-A272EF1C051F}" destId="{08133FBD-17B5-40AA-BC2B-415F63312679}" srcOrd="0" destOrd="0" presId="urn:microsoft.com/office/officeart/2005/8/layout/hList1"/>
    <dgm:cxn modelId="{90042206-7581-4DAE-89F7-2035C00DDFDE}" srcId="{85FAB890-BB4A-4EC0-ABD8-BFE0F57E8DBA}" destId="{6A6AC99A-D457-41CD-8DCD-B8CCE667CAE2}" srcOrd="1" destOrd="0" parTransId="{08180667-5246-4638-A534-C39168E9DF02}" sibTransId="{F41D2D24-7B27-4372-AEFB-2521920DB4D0}"/>
    <dgm:cxn modelId="{15942A30-B805-416E-A6AB-A7B8CCC7AA54}" type="presOf" srcId="{BA76991A-BE3D-433D-B165-30BE8A66D860}" destId="{08A160FE-343F-48E1-A7F5-6CCD9830C271}" srcOrd="0" destOrd="2" presId="urn:microsoft.com/office/officeart/2005/8/layout/hList1"/>
    <dgm:cxn modelId="{E8BAFC4D-57D8-4871-848F-4C94F8480618}" srcId="{85FAB890-BB4A-4EC0-ABD8-BFE0F57E8DBA}" destId="{82949B81-DD83-420E-AB60-CC82EFD6B37F}" srcOrd="0" destOrd="0" parTransId="{4553E1D8-DACA-44A8-8199-82ED654EEFBD}" sibTransId="{1BD85DF8-76D8-4424-86C8-74548DC19688}"/>
    <dgm:cxn modelId="{60F8F34F-3701-4A77-AD33-DC49EFA8134D}" type="presOf" srcId="{5CF15CB1-5F39-4129-832E-2E65696531A4}" destId="{478C0CF1-D8AB-491D-B787-CE149FF8BDBA}" srcOrd="0" destOrd="0" presId="urn:microsoft.com/office/officeart/2005/8/layout/hList1"/>
    <dgm:cxn modelId="{04B49659-6CBE-408C-A20A-2ADE918C1039}" type="presOf" srcId="{82949B81-DD83-420E-AB60-CC82EFD6B37F}" destId="{08A160FE-343F-48E1-A7F5-6CCD9830C271}" srcOrd="0" destOrd="0" presId="urn:microsoft.com/office/officeart/2005/8/layout/hList1"/>
    <dgm:cxn modelId="{2FEE4884-A66A-4CA7-9A70-7652F125E94B}" srcId="{90DF0651-C1DD-4AD5-9B83-18BA79CB4252}" destId="{379E4CB6-6B8D-4936-ADA7-9504EDE79AF0}" srcOrd="0" destOrd="0" parTransId="{61D38C12-80F1-4114-81BF-FF0FDDE4040A}" sibTransId="{E8A50BB6-AE9C-47D5-B4E6-6E0D5F4A4625}"/>
    <dgm:cxn modelId="{D51E2388-6972-4502-BE0C-8970CAA40A04}" srcId="{CBAD49CE-C280-462D-ACBF-77FCB03AD026}" destId="{85FAB890-BB4A-4EC0-ABD8-BFE0F57E8DBA}" srcOrd="2" destOrd="0" parTransId="{75916FF5-F7CD-4649-BC3F-DB2EF88CB1B3}" sibTransId="{3B2C915E-3309-494F-ACA0-5151096E0565}"/>
    <dgm:cxn modelId="{9CF2C88A-07DA-4305-B3AD-B2AD2D5AFA49}" type="presOf" srcId="{85FAB890-BB4A-4EC0-ABD8-BFE0F57E8DBA}" destId="{59C160E1-8354-4EB0-A1DB-262DA6AF7B70}" srcOrd="0" destOrd="0" presId="urn:microsoft.com/office/officeart/2005/8/layout/hList1"/>
    <dgm:cxn modelId="{367537A1-D8A4-44B7-9384-16D1306CAD61}" type="presOf" srcId="{379E4CB6-6B8D-4936-ADA7-9504EDE79AF0}" destId="{DD4CCA3C-D161-4E1C-AED8-5928C5149E04}" srcOrd="0" destOrd="0" presId="urn:microsoft.com/office/officeart/2005/8/layout/hList1"/>
    <dgm:cxn modelId="{8CE473A6-3CAA-4771-8FDB-2C43B068C06D}" type="presOf" srcId="{90DF0651-C1DD-4AD5-9B83-18BA79CB4252}" destId="{E4CE366B-8BDE-493B-B645-4C006E2B3ACD}" srcOrd="0" destOrd="0" presId="urn:microsoft.com/office/officeart/2005/8/layout/hList1"/>
    <dgm:cxn modelId="{6877E8AB-95C2-4750-9D5E-F4BE0DDC6850}" type="presOf" srcId="{6A6AC99A-D457-41CD-8DCD-B8CCE667CAE2}" destId="{08A160FE-343F-48E1-A7F5-6CCD9830C271}" srcOrd="0" destOrd="1" presId="urn:microsoft.com/office/officeart/2005/8/layout/hList1"/>
    <dgm:cxn modelId="{0ECD79BA-2914-4856-944A-351BF0A4F13E}" srcId="{5CF15CB1-5F39-4129-832E-2E65696531A4}" destId="{2660FEDF-4825-46EC-9200-A272EF1C051F}" srcOrd="0" destOrd="0" parTransId="{FD8B3113-3B5E-472F-8241-70AAE873BEAB}" sibTransId="{EEDE53A1-0973-4A66-A771-6E3DF94BAC1F}"/>
    <dgm:cxn modelId="{F223E6CB-109B-4BA8-9785-B21252FA2700}" srcId="{CBAD49CE-C280-462D-ACBF-77FCB03AD026}" destId="{90DF0651-C1DD-4AD5-9B83-18BA79CB4252}" srcOrd="1" destOrd="0" parTransId="{8927642C-F229-4470-9772-23742E3F88FD}" sibTransId="{117A70B8-6215-4EF2-96CC-98D4881AE754}"/>
    <dgm:cxn modelId="{42F78ACE-CAC5-4C75-8A1B-E2B6CA5919EB}" type="presOf" srcId="{CBAD49CE-C280-462D-ACBF-77FCB03AD026}" destId="{346B9931-1249-41CD-AB55-653F1785A6DD}" srcOrd="0" destOrd="0" presId="urn:microsoft.com/office/officeart/2005/8/layout/hList1"/>
    <dgm:cxn modelId="{94CC25ED-7648-43DB-A476-333D867DDB28}" srcId="{CBAD49CE-C280-462D-ACBF-77FCB03AD026}" destId="{5CF15CB1-5F39-4129-832E-2E65696531A4}" srcOrd="0" destOrd="0" parTransId="{A8F011B6-3F03-412F-8387-8F8F78600CFD}" sibTransId="{A2E57559-D224-4562-9D14-46CD06D7EC88}"/>
    <dgm:cxn modelId="{CBA764F1-C66F-4763-9D26-403AFDB8E5FC}" srcId="{85FAB890-BB4A-4EC0-ABD8-BFE0F57E8DBA}" destId="{BA76991A-BE3D-433D-B165-30BE8A66D860}" srcOrd="2" destOrd="0" parTransId="{1913EB33-635E-42BC-AB7E-64B1889ABBAE}" sibTransId="{CCA6172B-2761-49C0-AA36-5F99744109A0}"/>
    <dgm:cxn modelId="{C32E3711-8C7A-4DF3-B61E-AC15441C2D9B}" type="presParOf" srcId="{346B9931-1249-41CD-AB55-653F1785A6DD}" destId="{0233764A-00DD-42CF-BB68-A5583643277F}" srcOrd="0" destOrd="0" presId="urn:microsoft.com/office/officeart/2005/8/layout/hList1"/>
    <dgm:cxn modelId="{F52BD5C5-920A-4F59-A3FC-C6086A66E655}" type="presParOf" srcId="{0233764A-00DD-42CF-BB68-A5583643277F}" destId="{478C0CF1-D8AB-491D-B787-CE149FF8BDBA}" srcOrd="0" destOrd="0" presId="urn:microsoft.com/office/officeart/2005/8/layout/hList1"/>
    <dgm:cxn modelId="{04580F18-D813-491D-BA86-0AFBF0BFA66D}" type="presParOf" srcId="{0233764A-00DD-42CF-BB68-A5583643277F}" destId="{08133FBD-17B5-40AA-BC2B-415F63312679}" srcOrd="1" destOrd="0" presId="urn:microsoft.com/office/officeart/2005/8/layout/hList1"/>
    <dgm:cxn modelId="{A632128D-E8DF-404E-AFB9-128EC8B37E10}" type="presParOf" srcId="{346B9931-1249-41CD-AB55-653F1785A6DD}" destId="{2077BA08-D6B1-4794-A608-3D300362C501}" srcOrd="1" destOrd="0" presId="urn:microsoft.com/office/officeart/2005/8/layout/hList1"/>
    <dgm:cxn modelId="{434D202B-38ED-4D1E-955B-9848265C6932}" type="presParOf" srcId="{346B9931-1249-41CD-AB55-653F1785A6DD}" destId="{CAADC43E-EEB4-4D86-AC06-95C43623B046}" srcOrd="2" destOrd="0" presId="urn:microsoft.com/office/officeart/2005/8/layout/hList1"/>
    <dgm:cxn modelId="{D4DB26BC-F156-49BF-A152-3CFACC6BE8A0}" type="presParOf" srcId="{CAADC43E-EEB4-4D86-AC06-95C43623B046}" destId="{E4CE366B-8BDE-493B-B645-4C006E2B3ACD}" srcOrd="0" destOrd="0" presId="urn:microsoft.com/office/officeart/2005/8/layout/hList1"/>
    <dgm:cxn modelId="{3E0A9CD4-5686-4174-8B45-34E5760FF158}" type="presParOf" srcId="{CAADC43E-EEB4-4D86-AC06-95C43623B046}" destId="{DD4CCA3C-D161-4E1C-AED8-5928C5149E04}" srcOrd="1" destOrd="0" presId="urn:microsoft.com/office/officeart/2005/8/layout/hList1"/>
    <dgm:cxn modelId="{079C8BF6-165A-4F4B-A89C-1505C9F17F73}" type="presParOf" srcId="{346B9931-1249-41CD-AB55-653F1785A6DD}" destId="{21C57645-C9F5-4DF3-99F2-569998B90145}" srcOrd="3" destOrd="0" presId="urn:microsoft.com/office/officeart/2005/8/layout/hList1"/>
    <dgm:cxn modelId="{7004D6C2-47F7-4BB4-863D-5FC63E96D18D}" type="presParOf" srcId="{346B9931-1249-41CD-AB55-653F1785A6DD}" destId="{C4CE1ABF-EE65-41D2-8DE4-30CAD8373918}" srcOrd="4" destOrd="0" presId="urn:microsoft.com/office/officeart/2005/8/layout/hList1"/>
    <dgm:cxn modelId="{FCB2BC8C-2950-4073-A896-F73BAB956EBC}" type="presParOf" srcId="{C4CE1ABF-EE65-41D2-8DE4-30CAD8373918}" destId="{59C160E1-8354-4EB0-A1DB-262DA6AF7B70}" srcOrd="0" destOrd="0" presId="urn:microsoft.com/office/officeart/2005/8/layout/hList1"/>
    <dgm:cxn modelId="{B97D5A12-42BB-4916-A22B-FE468620C3DB}" type="presParOf" srcId="{C4CE1ABF-EE65-41D2-8DE4-30CAD8373918}" destId="{08A160FE-343F-48E1-A7F5-6CCD9830C2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F64E40-FAA9-48B8-893B-E7B0F49F8D8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25A950D-1459-411D-BD3E-FE8F98060B42}">
      <dgm:prSet/>
      <dgm:spPr/>
      <dgm:t>
        <a:bodyPr/>
        <a:lstStyle/>
        <a:p>
          <a:pPr>
            <a:defRPr b="1"/>
          </a:pPr>
          <a:r>
            <a:rPr lang="en-US" b="0" i="0"/>
            <a:t>Communication</a:t>
          </a:r>
          <a:endParaRPr lang="en-US"/>
        </a:p>
      </dgm:t>
    </dgm:pt>
    <dgm:pt modelId="{26E515C3-512D-40E8-93AC-D0E9B6BB4B89}" type="parTrans" cxnId="{F5DF79EB-F56E-46E5-BAA2-60D727D001CC}">
      <dgm:prSet/>
      <dgm:spPr/>
      <dgm:t>
        <a:bodyPr/>
        <a:lstStyle/>
        <a:p>
          <a:endParaRPr lang="en-US"/>
        </a:p>
      </dgm:t>
    </dgm:pt>
    <dgm:pt modelId="{D637A7CA-E308-423B-958B-0C28ECD36103}" type="sibTrans" cxnId="{F5DF79EB-F56E-46E5-BAA2-60D727D001CC}">
      <dgm:prSet/>
      <dgm:spPr/>
      <dgm:t>
        <a:bodyPr/>
        <a:lstStyle/>
        <a:p>
          <a:endParaRPr lang="en-US"/>
        </a:p>
      </dgm:t>
    </dgm:pt>
    <dgm:pt modelId="{EFDAA13C-5525-43A3-95EF-7EA836FB785C}">
      <dgm:prSet/>
      <dgm:spPr/>
      <dgm:t>
        <a:bodyPr/>
        <a:lstStyle/>
        <a:p>
          <a:r>
            <a:rPr lang="en-US" b="0" i="0"/>
            <a:t>MS Teams</a:t>
          </a:r>
          <a:endParaRPr lang="en-US"/>
        </a:p>
      </dgm:t>
    </dgm:pt>
    <dgm:pt modelId="{20542A6B-EC6F-47A1-AA76-C81C4E1766DB}" type="parTrans" cxnId="{939E36A0-BC5C-452C-9A19-C7EB6F7C1DD3}">
      <dgm:prSet/>
      <dgm:spPr/>
      <dgm:t>
        <a:bodyPr/>
        <a:lstStyle/>
        <a:p>
          <a:endParaRPr lang="en-US"/>
        </a:p>
      </dgm:t>
    </dgm:pt>
    <dgm:pt modelId="{7875543D-2B4D-4913-BCE2-7DB348F44D21}" type="sibTrans" cxnId="{939E36A0-BC5C-452C-9A19-C7EB6F7C1DD3}">
      <dgm:prSet/>
      <dgm:spPr/>
      <dgm:t>
        <a:bodyPr/>
        <a:lstStyle/>
        <a:p>
          <a:endParaRPr lang="en-US"/>
        </a:p>
      </dgm:t>
    </dgm:pt>
    <dgm:pt modelId="{CF4C2779-0EB8-4C20-8009-D1BF4CDDFC09}">
      <dgm:prSet/>
      <dgm:spPr/>
      <dgm:t>
        <a:bodyPr/>
        <a:lstStyle/>
        <a:p>
          <a:r>
            <a:rPr lang="en-US" b="0" i="0"/>
            <a:t>Google Meet</a:t>
          </a:r>
          <a:endParaRPr lang="en-US"/>
        </a:p>
      </dgm:t>
    </dgm:pt>
    <dgm:pt modelId="{0EC015FC-1F03-4AAD-A18C-FFEA8F574A69}" type="parTrans" cxnId="{0A672F6F-9B08-4ACF-99EA-D5D2C2332538}">
      <dgm:prSet/>
      <dgm:spPr/>
      <dgm:t>
        <a:bodyPr/>
        <a:lstStyle/>
        <a:p>
          <a:endParaRPr lang="en-US"/>
        </a:p>
      </dgm:t>
    </dgm:pt>
    <dgm:pt modelId="{7CD15F36-2A90-4DD0-AAF6-C923D1EA35DF}" type="sibTrans" cxnId="{0A672F6F-9B08-4ACF-99EA-D5D2C2332538}">
      <dgm:prSet/>
      <dgm:spPr/>
      <dgm:t>
        <a:bodyPr/>
        <a:lstStyle/>
        <a:p>
          <a:endParaRPr lang="en-US"/>
        </a:p>
      </dgm:t>
    </dgm:pt>
    <dgm:pt modelId="{BCAAE36D-5279-4074-899B-E7278F49542A}">
      <dgm:prSet/>
      <dgm:spPr/>
      <dgm:t>
        <a:bodyPr/>
        <a:lstStyle/>
        <a:p>
          <a:pPr>
            <a:defRPr b="1"/>
          </a:pPr>
          <a:r>
            <a:rPr lang="en-US" b="0" i="0"/>
            <a:t>Documentation</a:t>
          </a:r>
          <a:endParaRPr lang="en-US"/>
        </a:p>
      </dgm:t>
    </dgm:pt>
    <dgm:pt modelId="{D42F496C-9F37-405A-8D6A-38695B6B4234}" type="parTrans" cxnId="{8C835693-2E2A-4512-85FA-48CBCCED6FA4}">
      <dgm:prSet/>
      <dgm:spPr/>
      <dgm:t>
        <a:bodyPr/>
        <a:lstStyle/>
        <a:p>
          <a:endParaRPr lang="en-US"/>
        </a:p>
      </dgm:t>
    </dgm:pt>
    <dgm:pt modelId="{4F73D400-F116-404E-ADA5-3F66AD2E371E}" type="sibTrans" cxnId="{8C835693-2E2A-4512-85FA-48CBCCED6FA4}">
      <dgm:prSet/>
      <dgm:spPr/>
      <dgm:t>
        <a:bodyPr/>
        <a:lstStyle/>
        <a:p>
          <a:endParaRPr lang="en-US"/>
        </a:p>
      </dgm:t>
    </dgm:pt>
    <dgm:pt modelId="{F22EAC7E-7385-4D4D-BF62-38DE51D57F79}">
      <dgm:prSet/>
      <dgm:spPr/>
      <dgm:t>
        <a:bodyPr/>
        <a:lstStyle/>
        <a:p>
          <a:r>
            <a:rPr lang="en-US" b="0" i="0"/>
            <a:t>MS Word</a:t>
          </a:r>
          <a:endParaRPr lang="en-US"/>
        </a:p>
      </dgm:t>
    </dgm:pt>
    <dgm:pt modelId="{664760C2-F6F7-4CD3-BB6F-7B3FC72CA553}" type="parTrans" cxnId="{0F126277-4C92-4596-9A8C-0AF3C7778CE1}">
      <dgm:prSet/>
      <dgm:spPr/>
      <dgm:t>
        <a:bodyPr/>
        <a:lstStyle/>
        <a:p>
          <a:endParaRPr lang="en-US"/>
        </a:p>
      </dgm:t>
    </dgm:pt>
    <dgm:pt modelId="{AF2A125D-9CA6-46BA-9E13-90281122C460}" type="sibTrans" cxnId="{0F126277-4C92-4596-9A8C-0AF3C7778CE1}">
      <dgm:prSet/>
      <dgm:spPr/>
      <dgm:t>
        <a:bodyPr/>
        <a:lstStyle/>
        <a:p>
          <a:endParaRPr lang="en-US"/>
        </a:p>
      </dgm:t>
    </dgm:pt>
    <dgm:pt modelId="{53D66B09-1EF3-4F1C-8C2C-DF2E73438CAE}">
      <dgm:prSet/>
      <dgm:spPr/>
      <dgm:t>
        <a:bodyPr/>
        <a:lstStyle/>
        <a:p>
          <a:r>
            <a:rPr lang="en-US" b="0" i="0"/>
            <a:t>Google Docs</a:t>
          </a:r>
          <a:endParaRPr lang="en-US"/>
        </a:p>
      </dgm:t>
    </dgm:pt>
    <dgm:pt modelId="{089BBD19-169C-4125-B7D0-F8263E9DFB53}" type="parTrans" cxnId="{1D9ACA13-350C-4FE6-B671-2521AE2ABECA}">
      <dgm:prSet/>
      <dgm:spPr/>
      <dgm:t>
        <a:bodyPr/>
        <a:lstStyle/>
        <a:p>
          <a:endParaRPr lang="en-US"/>
        </a:p>
      </dgm:t>
    </dgm:pt>
    <dgm:pt modelId="{C3F51FFB-6BFE-4C53-9F17-CC64EAE71128}" type="sibTrans" cxnId="{1D9ACA13-350C-4FE6-B671-2521AE2ABECA}">
      <dgm:prSet/>
      <dgm:spPr/>
      <dgm:t>
        <a:bodyPr/>
        <a:lstStyle/>
        <a:p>
          <a:endParaRPr lang="en-US"/>
        </a:p>
      </dgm:t>
    </dgm:pt>
    <dgm:pt modelId="{2BF22F3C-ADD8-4C34-8CCB-7DA30A626881}">
      <dgm:prSet/>
      <dgm:spPr/>
      <dgm:t>
        <a:bodyPr/>
        <a:lstStyle/>
        <a:p>
          <a:pPr>
            <a:defRPr b="1"/>
          </a:pPr>
          <a:r>
            <a:rPr lang="en-US" b="0" i="0"/>
            <a:t>Project Management</a:t>
          </a:r>
          <a:endParaRPr lang="en-US"/>
        </a:p>
      </dgm:t>
    </dgm:pt>
    <dgm:pt modelId="{CD5613BD-BEE8-4EB1-A311-518F77E3FFF7}" type="parTrans" cxnId="{0417E122-61FC-4FAD-BB0C-CB7A0C7E528B}">
      <dgm:prSet/>
      <dgm:spPr/>
      <dgm:t>
        <a:bodyPr/>
        <a:lstStyle/>
        <a:p>
          <a:endParaRPr lang="en-US"/>
        </a:p>
      </dgm:t>
    </dgm:pt>
    <dgm:pt modelId="{5E70320D-199B-4DBB-ABEC-3C89E15B9A63}" type="sibTrans" cxnId="{0417E122-61FC-4FAD-BB0C-CB7A0C7E528B}">
      <dgm:prSet/>
      <dgm:spPr/>
      <dgm:t>
        <a:bodyPr/>
        <a:lstStyle/>
        <a:p>
          <a:endParaRPr lang="en-US"/>
        </a:p>
      </dgm:t>
    </dgm:pt>
    <dgm:pt modelId="{D9D34415-6961-4B4E-A0FB-13888611996D}">
      <dgm:prSet/>
      <dgm:spPr/>
      <dgm:t>
        <a:bodyPr/>
        <a:lstStyle/>
        <a:p>
          <a:r>
            <a:rPr lang="en-US" b="0" i="0"/>
            <a:t>GitHub (Code management)</a:t>
          </a:r>
          <a:endParaRPr lang="en-US"/>
        </a:p>
      </dgm:t>
    </dgm:pt>
    <dgm:pt modelId="{BCCD9F3F-52BE-4C5F-B599-F7DF318D610B}" type="parTrans" cxnId="{0A8D4175-B31E-4098-9159-47362641C1C1}">
      <dgm:prSet/>
      <dgm:spPr/>
      <dgm:t>
        <a:bodyPr/>
        <a:lstStyle/>
        <a:p>
          <a:endParaRPr lang="en-US"/>
        </a:p>
      </dgm:t>
    </dgm:pt>
    <dgm:pt modelId="{920D56D0-0581-470B-980A-FDF8CAB3A2C3}" type="sibTrans" cxnId="{0A8D4175-B31E-4098-9159-47362641C1C1}">
      <dgm:prSet/>
      <dgm:spPr/>
      <dgm:t>
        <a:bodyPr/>
        <a:lstStyle/>
        <a:p>
          <a:endParaRPr lang="en-US"/>
        </a:p>
      </dgm:t>
    </dgm:pt>
    <dgm:pt modelId="{1A53E054-D4B7-429C-B49E-D60963A25C18}">
      <dgm:prSet/>
      <dgm:spPr/>
      <dgm:t>
        <a:bodyPr/>
        <a:lstStyle/>
        <a:p>
          <a:r>
            <a:rPr lang="en-US" b="0" i="0"/>
            <a:t>Trello </a:t>
          </a:r>
          <a:endParaRPr lang="en-US"/>
        </a:p>
      </dgm:t>
    </dgm:pt>
    <dgm:pt modelId="{B1476E10-4C21-45AD-9F80-9FAD857CD578}" type="parTrans" cxnId="{FE732DB7-4945-47DF-83E5-6AF2144920D0}">
      <dgm:prSet/>
      <dgm:spPr/>
      <dgm:t>
        <a:bodyPr/>
        <a:lstStyle/>
        <a:p>
          <a:endParaRPr lang="en-US"/>
        </a:p>
      </dgm:t>
    </dgm:pt>
    <dgm:pt modelId="{390E97E2-D194-440D-BCDC-DD3F1044CD6A}" type="sibTrans" cxnId="{FE732DB7-4945-47DF-83E5-6AF2144920D0}">
      <dgm:prSet/>
      <dgm:spPr/>
      <dgm:t>
        <a:bodyPr/>
        <a:lstStyle/>
        <a:p>
          <a:endParaRPr lang="en-US"/>
        </a:p>
      </dgm:t>
    </dgm:pt>
    <dgm:pt modelId="{743FA69D-BDCE-4D0D-AE6B-D69B949BDE98}" type="pres">
      <dgm:prSet presAssocID="{D6F64E40-FAA9-48B8-893B-E7B0F49F8D8E}" presName="root" presStyleCnt="0">
        <dgm:presLayoutVars>
          <dgm:dir/>
          <dgm:resizeHandles val="exact"/>
        </dgm:presLayoutVars>
      </dgm:prSet>
      <dgm:spPr/>
    </dgm:pt>
    <dgm:pt modelId="{8B062787-D20E-4905-A06C-46ADA0BF63E3}" type="pres">
      <dgm:prSet presAssocID="{F25A950D-1459-411D-BD3E-FE8F98060B42}" presName="compNode" presStyleCnt="0"/>
      <dgm:spPr/>
    </dgm:pt>
    <dgm:pt modelId="{E660ACDE-E551-4B21-8225-51ED7933D964}" type="pres">
      <dgm:prSet presAssocID="{F25A950D-1459-411D-BD3E-FE8F98060B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C12BF6C2-0931-4879-9B68-C510377CF868}" type="pres">
      <dgm:prSet presAssocID="{F25A950D-1459-411D-BD3E-FE8F98060B42}" presName="iconSpace" presStyleCnt="0"/>
      <dgm:spPr/>
    </dgm:pt>
    <dgm:pt modelId="{7B3F73EB-C263-48CB-AC46-C80EAC80C394}" type="pres">
      <dgm:prSet presAssocID="{F25A950D-1459-411D-BD3E-FE8F98060B42}" presName="parTx" presStyleLbl="revTx" presStyleIdx="0" presStyleCnt="6">
        <dgm:presLayoutVars>
          <dgm:chMax val="0"/>
          <dgm:chPref val="0"/>
        </dgm:presLayoutVars>
      </dgm:prSet>
      <dgm:spPr/>
    </dgm:pt>
    <dgm:pt modelId="{1BE8BFA2-C985-43DB-9E20-3440BB4229B8}" type="pres">
      <dgm:prSet presAssocID="{F25A950D-1459-411D-BD3E-FE8F98060B42}" presName="txSpace" presStyleCnt="0"/>
      <dgm:spPr/>
    </dgm:pt>
    <dgm:pt modelId="{C48E3CD4-4B3C-431B-BEB6-D93AF7FC5A64}" type="pres">
      <dgm:prSet presAssocID="{F25A950D-1459-411D-BD3E-FE8F98060B42}" presName="desTx" presStyleLbl="revTx" presStyleIdx="1" presStyleCnt="6">
        <dgm:presLayoutVars/>
      </dgm:prSet>
      <dgm:spPr/>
    </dgm:pt>
    <dgm:pt modelId="{A964933A-91B5-4DDE-8429-7C55197E4B96}" type="pres">
      <dgm:prSet presAssocID="{D637A7CA-E308-423B-958B-0C28ECD36103}" presName="sibTrans" presStyleCnt="0"/>
      <dgm:spPr/>
    </dgm:pt>
    <dgm:pt modelId="{3DB999DF-45DC-4978-8E1B-A502E2548475}" type="pres">
      <dgm:prSet presAssocID="{BCAAE36D-5279-4074-899B-E7278F49542A}" presName="compNode" presStyleCnt="0"/>
      <dgm:spPr/>
    </dgm:pt>
    <dgm:pt modelId="{6AF8633A-B491-4001-AC2D-9385ED548DE6}" type="pres">
      <dgm:prSet presAssocID="{BCAAE36D-5279-4074-899B-E7278F4954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88EC3DE6-9C9E-47AA-9C4F-67F03E2FC2E8}" type="pres">
      <dgm:prSet presAssocID="{BCAAE36D-5279-4074-899B-E7278F49542A}" presName="iconSpace" presStyleCnt="0"/>
      <dgm:spPr/>
    </dgm:pt>
    <dgm:pt modelId="{9DD3CEA6-2D5D-489D-A799-4E61D99149E5}" type="pres">
      <dgm:prSet presAssocID="{BCAAE36D-5279-4074-899B-E7278F49542A}" presName="parTx" presStyleLbl="revTx" presStyleIdx="2" presStyleCnt="6">
        <dgm:presLayoutVars>
          <dgm:chMax val="0"/>
          <dgm:chPref val="0"/>
        </dgm:presLayoutVars>
      </dgm:prSet>
      <dgm:spPr/>
    </dgm:pt>
    <dgm:pt modelId="{9331B847-92C2-4146-9E14-9C119602CD2A}" type="pres">
      <dgm:prSet presAssocID="{BCAAE36D-5279-4074-899B-E7278F49542A}" presName="txSpace" presStyleCnt="0"/>
      <dgm:spPr/>
    </dgm:pt>
    <dgm:pt modelId="{93C0A462-098F-4EDF-8F6B-21099C040DB7}" type="pres">
      <dgm:prSet presAssocID="{BCAAE36D-5279-4074-899B-E7278F49542A}" presName="desTx" presStyleLbl="revTx" presStyleIdx="3" presStyleCnt="6">
        <dgm:presLayoutVars/>
      </dgm:prSet>
      <dgm:spPr/>
    </dgm:pt>
    <dgm:pt modelId="{C8B2BABC-B5B2-4A42-8B55-3838E35A6D79}" type="pres">
      <dgm:prSet presAssocID="{4F73D400-F116-404E-ADA5-3F66AD2E371E}" presName="sibTrans" presStyleCnt="0"/>
      <dgm:spPr/>
    </dgm:pt>
    <dgm:pt modelId="{C0B2459E-2092-4DD6-9826-F0E13F3509FC}" type="pres">
      <dgm:prSet presAssocID="{2BF22F3C-ADD8-4C34-8CCB-7DA30A626881}" presName="compNode" presStyleCnt="0"/>
      <dgm:spPr/>
    </dgm:pt>
    <dgm:pt modelId="{6C9B1CFC-921F-4462-AC37-8A5093FCA88C}" type="pres">
      <dgm:prSet presAssocID="{2BF22F3C-ADD8-4C34-8CCB-7DA30A6268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4EEDEB5A-037B-44C9-846E-8146F6D83B4A}" type="pres">
      <dgm:prSet presAssocID="{2BF22F3C-ADD8-4C34-8CCB-7DA30A626881}" presName="iconSpace" presStyleCnt="0"/>
      <dgm:spPr/>
    </dgm:pt>
    <dgm:pt modelId="{B6F36C39-A910-44C5-8EFF-32417B9A09DF}" type="pres">
      <dgm:prSet presAssocID="{2BF22F3C-ADD8-4C34-8CCB-7DA30A626881}" presName="parTx" presStyleLbl="revTx" presStyleIdx="4" presStyleCnt="6">
        <dgm:presLayoutVars>
          <dgm:chMax val="0"/>
          <dgm:chPref val="0"/>
        </dgm:presLayoutVars>
      </dgm:prSet>
      <dgm:spPr/>
    </dgm:pt>
    <dgm:pt modelId="{CCAB8643-50B4-416C-9F3C-78DA3A7BF297}" type="pres">
      <dgm:prSet presAssocID="{2BF22F3C-ADD8-4C34-8CCB-7DA30A626881}" presName="txSpace" presStyleCnt="0"/>
      <dgm:spPr/>
    </dgm:pt>
    <dgm:pt modelId="{081891A9-FBFF-40F2-BC03-6EA96358225E}" type="pres">
      <dgm:prSet presAssocID="{2BF22F3C-ADD8-4C34-8CCB-7DA30A626881}" presName="desTx" presStyleLbl="revTx" presStyleIdx="5" presStyleCnt="6">
        <dgm:presLayoutVars/>
      </dgm:prSet>
      <dgm:spPr/>
    </dgm:pt>
  </dgm:ptLst>
  <dgm:cxnLst>
    <dgm:cxn modelId="{1D9ACA13-350C-4FE6-B671-2521AE2ABECA}" srcId="{BCAAE36D-5279-4074-899B-E7278F49542A}" destId="{53D66B09-1EF3-4F1C-8C2C-DF2E73438CAE}" srcOrd="1" destOrd="0" parTransId="{089BBD19-169C-4125-B7D0-F8263E9DFB53}" sibTransId="{C3F51FFB-6BFE-4C53-9F17-CC64EAE71128}"/>
    <dgm:cxn modelId="{0417E122-61FC-4FAD-BB0C-CB7A0C7E528B}" srcId="{D6F64E40-FAA9-48B8-893B-E7B0F49F8D8E}" destId="{2BF22F3C-ADD8-4C34-8CCB-7DA30A626881}" srcOrd="2" destOrd="0" parTransId="{CD5613BD-BEE8-4EB1-A311-518F77E3FFF7}" sibTransId="{5E70320D-199B-4DBB-ABEC-3C89E15B9A63}"/>
    <dgm:cxn modelId="{BC13072F-A95A-4CA9-8AE7-976021F2D95C}" type="presOf" srcId="{D6F64E40-FAA9-48B8-893B-E7B0F49F8D8E}" destId="{743FA69D-BDCE-4D0D-AE6B-D69B949BDE98}" srcOrd="0" destOrd="0" presId="urn:microsoft.com/office/officeart/2018/5/layout/CenteredIconLabelDescriptionList"/>
    <dgm:cxn modelId="{3966EF3C-AD40-4905-81CB-6C4B83C22B97}" type="presOf" srcId="{2BF22F3C-ADD8-4C34-8CCB-7DA30A626881}" destId="{B6F36C39-A910-44C5-8EFF-32417B9A09DF}" srcOrd="0" destOrd="0" presId="urn:microsoft.com/office/officeart/2018/5/layout/CenteredIconLabelDescriptionList"/>
    <dgm:cxn modelId="{EE2D835D-CAEF-4385-A65E-A5BFF4B7DA90}" type="presOf" srcId="{F25A950D-1459-411D-BD3E-FE8F98060B42}" destId="{7B3F73EB-C263-48CB-AC46-C80EAC80C394}" srcOrd="0" destOrd="0" presId="urn:microsoft.com/office/officeart/2018/5/layout/CenteredIconLabelDescriptionList"/>
    <dgm:cxn modelId="{9D57F85E-3642-4461-9286-A2879773358E}" type="presOf" srcId="{1A53E054-D4B7-429C-B49E-D60963A25C18}" destId="{081891A9-FBFF-40F2-BC03-6EA96358225E}" srcOrd="0" destOrd="1" presId="urn:microsoft.com/office/officeart/2018/5/layout/CenteredIconLabelDescriptionList"/>
    <dgm:cxn modelId="{0A672F6F-9B08-4ACF-99EA-D5D2C2332538}" srcId="{F25A950D-1459-411D-BD3E-FE8F98060B42}" destId="{CF4C2779-0EB8-4C20-8009-D1BF4CDDFC09}" srcOrd="1" destOrd="0" parTransId="{0EC015FC-1F03-4AAD-A18C-FFEA8F574A69}" sibTransId="{7CD15F36-2A90-4DD0-AAF6-C923D1EA35DF}"/>
    <dgm:cxn modelId="{0A8D4175-B31E-4098-9159-47362641C1C1}" srcId="{2BF22F3C-ADD8-4C34-8CCB-7DA30A626881}" destId="{D9D34415-6961-4B4E-A0FB-13888611996D}" srcOrd="0" destOrd="0" parTransId="{BCCD9F3F-52BE-4C5F-B599-F7DF318D610B}" sibTransId="{920D56D0-0581-470B-980A-FDF8CAB3A2C3}"/>
    <dgm:cxn modelId="{0F126277-4C92-4596-9A8C-0AF3C7778CE1}" srcId="{BCAAE36D-5279-4074-899B-E7278F49542A}" destId="{F22EAC7E-7385-4D4D-BF62-38DE51D57F79}" srcOrd="0" destOrd="0" parTransId="{664760C2-F6F7-4CD3-BB6F-7B3FC72CA553}" sibTransId="{AF2A125D-9CA6-46BA-9E13-90281122C460}"/>
    <dgm:cxn modelId="{44843D7D-E8E6-42C2-BD10-367EF429940E}" type="presOf" srcId="{53D66B09-1EF3-4F1C-8C2C-DF2E73438CAE}" destId="{93C0A462-098F-4EDF-8F6B-21099C040DB7}" srcOrd="0" destOrd="1" presId="urn:microsoft.com/office/officeart/2018/5/layout/CenteredIconLabelDescriptionList"/>
    <dgm:cxn modelId="{67529C8C-C952-42DA-9E50-66C122C0BBB1}" type="presOf" srcId="{D9D34415-6961-4B4E-A0FB-13888611996D}" destId="{081891A9-FBFF-40F2-BC03-6EA96358225E}" srcOrd="0" destOrd="0" presId="urn:microsoft.com/office/officeart/2018/5/layout/CenteredIconLabelDescriptionList"/>
    <dgm:cxn modelId="{8C835693-2E2A-4512-85FA-48CBCCED6FA4}" srcId="{D6F64E40-FAA9-48B8-893B-E7B0F49F8D8E}" destId="{BCAAE36D-5279-4074-899B-E7278F49542A}" srcOrd="1" destOrd="0" parTransId="{D42F496C-9F37-405A-8D6A-38695B6B4234}" sibTransId="{4F73D400-F116-404E-ADA5-3F66AD2E371E}"/>
    <dgm:cxn modelId="{939E36A0-BC5C-452C-9A19-C7EB6F7C1DD3}" srcId="{F25A950D-1459-411D-BD3E-FE8F98060B42}" destId="{EFDAA13C-5525-43A3-95EF-7EA836FB785C}" srcOrd="0" destOrd="0" parTransId="{20542A6B-EC6F-47A1-AA76-C81C4E1766DB}" sibTransId="{7875543D-2B4D-4913-BCE2-7DB348F44D21}"/>
    <dgm:cxn modelId="{B1536BAA-3C00-4045-A8CD-87789C6E2814}" type="presOf" srcId="{EFDAA13C-5525-43A3-95EF-7EA836FB785C}" destId="{C48E3CD4-4B3C-431B-BEB6-D93AF7FC5A64}" srcOrd="0" destOrd="0" presId="urn:microsoft.com/office/officeart/2018/5/layout/CenteredIconLabelDescriptionList"/>
    <dgm:cxn modelId="{FE732DB7-4945-47DF-83E5-6AF2144920D0}" srcId="{2BF22F3C-ADD8-4C34-8CCB-7DA30A626881}" destId="{1A53E054-D4B7-429C-B49E-D60963A25C18}" srcOrd="1" destOrd="0" parTransId="{B1476E10-4C21-45AD-9F80-9FAD857CD578}" sibTransId="{390E97E2-D194-440D-BCDC-DD3F1044CD6A}"/>
    <dgm:cxn modelId="{A297AEBD-C9FB-4129-A8A6-0099251AB99C}" type="presOf" srcId="{F22EAC7E-7385-4D4D-BF62-38DE51D57F79}" destId="{93C0A462-098F-4EDF-8F6B-21099C040DB7}" srcOrd="0" destOrd="0" presId="urn:microsoft.com/office/officeart/2018/5/layout/CenteredIconLabelDescriptionList"/>
    <dgm:cxn modelId="{2D4A17CB-6AE1-4527-98F4-42DFFF13B039}" type="presOf" srcId="{BCAAE36D-5279-4074-899B-E7278F49542A}" destId="{9DD3CEA6-2D5D-489D-A799-4E61D99149E5}" srcOrd="0" destOrd="0" presId="urn:microsoft.com/office/officeart/2018/5/layout/CenteredIconLabelDescriptionList"/>
    <dgm:cxn modelId="{143A44D4-36A1-4A8E-95A6-ABA869C8D024}" type="presOf" srcId="{CF4C2779-0EB8-4C20-8009-D1BF4CDDFC09}" destId="{C48E3CD4-4B3C-431B-BEB6-D93AF7FC5A64}" srcOrd="0" destOrd="1" presId="urn:microsoft.com/office/officeart/2018/5/layout/CenteredIconLabelDescriptionList"/>
    <dgm:cxn modelId="{F5DF79EB-F56E-46E5-BAA2-60D727D001CC}" srcId="{D6F64E40-FAA9-48B8-893B-E7B0F49F8D8E}" destId="{F25A950D-1459-411D-BD3E-FE8F98060B42}" srcOrd="0" destOrd="0" parTransId="{26E515C3-512D-40E8-93AC-D0E9B6BB4B89}" sibTransId="{D637A7CA-E308-423B-958B-0C28ECD36103}"/>
    <dgm:cxn modelId="{3B2F3F29-744A-48FE-8937-37E11545F2FC}" type="presParOf" srcId="{743FA69D-BDCE-4D0D-AE6B-D69B949BDE98}" destId="{8B062787-D20E-4905-A06C-46ADA0BF63E3}" srcOrd="0" destOrd="0" presId="urn:microsoft.com/office/officeart/2018/5/layout/CenteredIconLabelDescriptionList"/>
    <dgm:cxn modelId="{29EE152C-37DD-4913-9383-90C87ACB4223}" type="presParOf" srcId="{8B062787-D20E-4905-A06C-46ADA0BF63E3}" destId="{E660ACDE-E551-4B21-8225-51ED7933D964}" srcOrd="0" destOrd="0" presId="urn:microsoft.com/office/officeart/2018/5/layout/CenteredIconLabelDescriptionList"/>
    <dgm:cxn modelId="{251E6FE6-2C66-405E-B8A2-AFB2BEEE9F47}" type="presParOf" srcId="{8B062787-D20E-4905-A06C-46ADA0BF63E3}" destId="{C12BF6C2-0931-4879-9B68-C510377CF868}" srcOrd="1" destOrd="0" presId="urn:microsoft.com/office/officeart/2018/5/layout/CenteredIconLabelDescriptionList"/>
    <dgm:cxn modelId="{DE850B8B-A8E7-4821-9931-8C30821B1969}" type="presParOf" srcId="{8B062787-D20E-4905-A06C-46ADA0BF63E3}" destId="{7B3F73EB-C263-48CB-AC46-C80EAC80C394}" srcOrd="2" destOrd="0" presId="urn:microsoft.com/office/officeart/2018/5/layout/CenteredIconLabelDescriptionList"/>
    <dgm:cxn modelId="{3DBF5F0A-F789-417C-B0EF-3C456C6D4561}" type="presParOf" srcId="{8B062787-D20E-4905-A06C-46ADA0BF63E3}" destId="{1BE8BFA2-C985-43DB-9E20-3440BB4229B8}" srcOrd="3" destOrd="0" presId="urn:microsoft.com/office/officeart/2018/5/layout/CenteredIconLabelDescriptionList"/>
    <dgm:cxn modelId="{FAAFD5C4-9EC6-42EE-AC33-562E3053A91B}" type="presParOf" srcId="{8B062787-D20E-4905-A06C-46ADA0BF63E3}" destId="{C48E3CD4-4B3C-431B-BEB6-D93AF7FC5A64}" srcOrd="4" destOrd="0" presId="urn:microsoft.com/office/officeart/2018/5/layout/CenteredIconLabelDescriptionList"/>
    <dgm:cxn modelId="{7A39509F-163F-407E-8308-0AFDC21ED573}" type="presParOf" srcId="{743FA69D-BDCE-4D0D-AE6B-D69B949BDE98}" destId="{A964933A-91B5-4DDE-8429-7C55197E4B96}" srcOrd="1" destOrd="0" presId="urn:microsoft.com/office/officeart/2018/5/layout/CenteredIconLabelDescriptionList"/>
    <dgm:cxn modelId="{071C5398-EBC5-4EEF-8060-934F4ED0B08F}" type="presParOf" srcId="{743FA69D-BDCE-4D0D-AE6B-D69B949BDE98}" destId="{3DB999DF-45DC-4978-8E1B-A502E2548475}" srcOrd="2" destOrd="0" presId="urn:microsoft.com/office/officeart/2018/5/layout/CenteredIconLabelDescriptionList"/>
    <dgm:cxn modelId="{225E0684-EBF3-48FD-B799-AEBD9C263AE4}" type="presParOf" srcId="{3DB999DF-45DC-4978-8E1B-A502E2548475}" destId="{6AF8633A-B491-4001-AC2D-9385ED548DE6}" srcOrd="0" destOrd="0" presId="urn:microsoft.com/office/officeart/2018/5/layout/CenteredIconLabelDescriptionList"/>
    <dgm:cxn modelId="{2D29E32D-8D71-4B0E-827F-79FB71C8E724}" type="presParOf" srcId="{3DB999DF-45DC-4978-8E1B-A502E2548475}" destId="{88EC3DE6-9C9E-47AA-9C4F-67F03E2FC2E8}" srcOrd="1" destOrd="0" presId="urn:microsoft.com/office/officeart/2018/5/layout/CenteredIconLabelDescriptionList"/>
    <dgm:cxn modelId="{E9FA9ABF-74B7-4C87-9D02-EA05AE779614}" type="presParOf" srcId="{3DB999DF-45DC-4978-8E1B-A502E2548475}" destId="{9DD3CEA6-2D5D-489D-A799-4E61D99149E5}" srcOrd="2" destOrd="0" presId="urn:microsoft.com/office/officeart/2018/5/layout/CenteredIconLabelDescriptionList"/>
    <dgm:cxn modelId="{4DB11DA6-B127-4BE6-B9D4-F9A0B27FDAD2}" type="presParOf" srcId="{3DB999DF-45DC-4978-8E1B-A502E2548475}" destId="{9331B847-92C2-4146-9E14-9C119602CD2A}" srcOrd="3" destOrd="0" presId="urn:microsoft.com/office/officeart/2018/5/layout/CenteredIconLabelDescriptionList"/>
    <dgm:cxn modelId="{54FDDCAB-7BB7-4179-8F2B-C7D6A008FD00}" type="presParOf" srcId="{3DB999DF-45DC-4978-8E1B-A502E2548475}" destId="{93C0A462-098F-4EDF-8F6B-21099C040DB7}" srcOrd="4" destOrd="0" presId="urn:microsoft.com/office/officeart/2018/5/layout/CenteredIconLabelDescriptionList"/>
    <dgm:cxn modelId="{72FF7899-1E36-49B1-AC05-ACEE8AA86622}" type="presParOf" srcId="{743FA69D-BDCE-4D0D-AE6B-D69B949BDE98}" destId="{C8B2BABC-B5B2-4A42-8B55-3838E35A6D79}" srcOrd="3" destOrd="0" presId="urn:microsoft.com/office/officeart/2018/5/layout/CenteredIconLabelDescriptionList"/>
    <dgm:cxn modelId="{6DD37237-F3BB-4806-A9F4-1400CC6B789D}" type="presParOf" srcId="{743FA69D-BDCE-4D0D-AE6B-D69B949BDE98}" destId="{C0B2459E-2092-4DD6-9826-F0E13F3509FC}" srcOrd="4" destOrd="0" presId="urn:microsoft.com/office/officeart/2018/5/layout/CenteredIconLabelDescriptionList"/>
    <dgm:cxn modelId="{A6E7562B-8294-4897-9AAE-40814DC9648B}" type="presParOf" srcId="{C0B2459E-2092-4DD6-9826-F0E13F3509FC}" destId="{6C9B1CFC-921F-4462-AC37-8A5093FCA88C}" srcOrd="0" destOrd="0" presId="urn:microsoft.com/office/officeart/2018/5/layout/CenteredIconLabelDescriptionList"/>
    <dgm:cxn modelId="{CAD6E45F-822F-4295-975D-31766425AF77}" type="presParOf" srcId="{C0B2459E-2092-4DD6-9826-F0E13F3509FC}" destId="{4EEDEB5A-037B-44C9-846E-8146F6D83B4A}" srcOrd="1" destOrd="0" presId="urn:microsoft.com/office/officeart/2018/5/layout/CenteredIconLabelDescriptionList"/>
    <dgm:cxn modelId="{CFEE3DB7-430E-4096-A641-F387A563DC35}" type="presParOf" srcId="{C0B2459E-2092-4DD6-9826-F0E13F3509FC}" destId="{B6F36C39-A910-44C5-8EFF-32417B9A09DF}" srcOrd="2" destOrd="0" presId="urn:microsoft.com/office/officeart/2018/5/layout/CenteredIconLabelDescriptionList"/>
    <dgm:cxn modelId="{20A3995C-59BB-4A92-8E55-711AE0A20A2D}" type="presParOf" srcId="{C0B2459E-2092-4DD6-9826-F0E13F3509FC}" destId="{CCAB8643-50B4-416C-9F3C-78DA3A7BF297}" srcOrd="3" destOrd="0" presId="urn:microsoft.com/office/officeart/2018/5/layout/CenteredIconLabelDescriptionList"/>
    <dgm:cxn modelId="{7F8E7BFE-A18C-44F5-86A0-46E35F48492C}" type="presParOf" srcId="{C0B2459E-2092-4DD6-9826-F0E13F3509FC}" destId="{081891A9-FBFF-40F2-BC03-6EA96358225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675B24-8CCD-44A8-AAC1-AC3C196FAD0A}"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2B8751C-848B-4BFC-AAAA-7F18B1E62308}">
      <dgm:prSet/>
      <dgm:spPr/>
      <dgm:t>
        <a:bodyPr/>
        <a:lstStyle/>
        <a:p>
          <a:r>
            <a:rPr lang="en-US"/>
            <a:t>HTML5, CSS3, JavaScript</a:t>
          </a:r>
        </a:p>
      </dgm:t>
    </dgm:pt>
    <dgm:pt modelId="{DA3E07A3-3B88-48E4-BA34-E3B9E8F1FF97}" type="parTrans" cxnId="{BD4971BD-ABA6-40F4-8860-37732095FF12}">
      <dgm:prSet/>
      <dgm:spPr/>
      <dgm:t>
        <a:bodyPr/>
        <a:lstStyle/>
        <a:p>
          <a:endParaRPr lang="en-US"/>
        </a:p>
      </dgm:t>
    </dgm:pt>
    <dgm:pt modelId="{631815FB-6A62-4B1C-9D19-85D3B171A4E3}" type="sibTrans" cxnId="{BD4971BD-ABA6-40F4-8860-37732095FF12}">
      <dgm:prSet/>
      <dgm:spPr/>
      <dgm:t>
        <a:bodyPr/>
        <a:lstStyle/>
        <a:p>
          <a:endParaRPr lang="en-US"/>
        </a:p>
      </dgm:t>
    </dgm:pt>
    <dgm:pt modelId="{A69C48C0-B619-4A84-8CF3-225D282ADAE1}">
      <dgm:prSet/>
      <dgm:spPr/>
      <dgm:t>
        <a:bodyPr/>
        <a:lstStyle/>
        <a:p>
          <a:r>
            <a:rPr lang="en-US"/>
            <a:t>MySQL, PHP</a:t>
          </a:r>
        </a:p>
      </dgm:t>
    </dgm:pt>
    <dgm:pt modelId="{EBDEEB11-9E41-49D2-9C3A-5D6DCB6B740F}" type="parTrans" cxnId="{0E443E77-282B-4A7E-8940-D21CEBCD4852}">
      <dgm:prSet/>
      <dgm:spPr/>
      <dgm:t>
        <a:bodyPr/>
        <a:lstStyle/>
        <a:p>
          <a:endParaRPr lang="en-US"/>
        </a:p>
      </dgm:t>
    </dgm:pt>
    <dgm:pt modelId="{5DDE9287-A1FD-4A6F-8F4E-28709E3BFD34}" type="sibTrans" cxnId="{0E443E77-282B-4A7E-8940-D21CEBCD4852}">
      <dgm:prSet/>
      <dgm:spPr/>
      <dgm:t>
        <a:bodyPr/>
        <a:lstStyle/>
        <a:p>
          <a:endParaRPr lang="en-US"/>
        </a:p>
      </dgm:t>
    </dgm:pt>
    <dgm:pt modelId="{38FF4069-FF9B-4ED3-8A04-7CDA67BC01F0}">
      <dgm:prSet/>
      <dgm:spPr/>
      <dgm:t>
        <a:bodyPr/>
        <a:lstStyle/>
        <a:p>
          <a:r>
            <a:rPr lang="en-US"/>
            <a:t>Moodle LMS, H5P, HTMS, Power BI</a:t>
          </a:r>
        </a:p>
      </dgm:t>
    </dgm:pt>
    <dgm:pt modelId="{E0B9CB62-AE42-4F19-974C-063B45B44812}" type="parTrans" cxnId="{3F3ED75C-6E33-4E3A-9F60-FC81900F454D}">
      <dgm:prSet/>
      <dgm:spPr/>
      <dgm:t>
        <a:bodyPr/>
        <a:lstStyle/>
        <a:p>
          <a:endParaRPr lang="en-US"/>
        </a:p>
      </dgm:t>
    </dgm:pt>
    <dgm:pt modelId="{896C70A2-7271-4A94-84A6-5E46ED85DFBB}" type="sibTrans" cxnId="{3F3ED75C-6E33-4E3A-9F60-FC81900F454D}">
      <dgm:prSet/>
      <dgm:spPr/>
      <dgm:t>
        <a:bodyPr/>
        <a:lstStyle/>
        <a:p>
          <a:endParaRPr lang="en-US"/>
        </a:p>
      </dgm:t>
    </dgm:pt>
    <dgm:pt modelId="{13E80794-CDE9-4C0A-84CB-E69244D298D2}">
      <dgm:prSet/>
      <dgm:spPr/>
      <dgm:t>
        <a:bodyPr/>
        <a:lstStyle/>
        <a:p>
          <a:r>
            <a:rPr lang="en-US"/>
            <a:t>Pencil software  </a:t>
          </a:r>
        </a:p>
      </dgm:t>
    </dgm:pt>
    <dgm:pt modelId="{10A3FC89-242B-4F52-B25D-222DB501639E}" type="parTrans" cxnId="{5947192D-BA7D-4DF9-AEFD-40AE31E313A6}">
      <dgm:prSet/>
      <dgm:spPr/>
      <dgm:t>
        <a:bodyPr/>
        <a:lstStyle/>
        <a:p>
          <a:endParaRPr lang="en-US"/>
        </a:p>
      </dgm:t>
    </dgm:pt>
    <dgm:pt modelId="{7D22DACE-5D64-4536-91E4-7DBAA9BF2CA5}" type="sibTrans" cxnId="{5947192D-BA7D-4DF9-AEFD-40AE31E313A6}">
      <dgm:prSet/>
      <dgm:spPr/>
      <dgm:t>
        <a:bodyPr/>
        <a:lstStyle/>
        <a:p>
          <a:endParaRPr lang="en-US"/>
        </a:p>
      </dgm:t>
    </dgm:pt>
    <dgm:pt modelId="{9B6E657B-7213-456E-A433-EF6205D35542}" type="pres">
      <dgm:prSet presAssocID="{93675B24-8CCD-44A8-AAC1-AC3C196FAD0A}" presName="root" presStyleCnt="0">
        <dgm:presLayoutVars>
          <dgm:dir/>
          <dgm:resizeHandles val="exact"/>
        </dgm:presLayoutVars>
      </dgm:prSet>
      <dgm:spPr/>
    </dgm:pt>
    <dgm:pt modelId="{C9060D17-4174-4A02-861B-DEF6975E233F}" type="pres">
      <dgm:prSet presAssocID="{93675B24-8CCD-44A8-AAC1-AC3C196FAD0A}" presName="container" presStyleCnt="0">
        <dgm:presLayoutVars>
          <dgm:dir/>
          <dgm:resizeHandles val="exact"/>
        </dgm:presLayoutVars>
      </dgm:prSet>
      <dgm:spPr/>
    </dgm:pt>
    <dgm:pt modelId="{3F9ED0BD-EAB7-4352-A9C5-708D3D7A4ED0}" type="pres">
      <dgm:prSet presAssocID="{D2B8751C-848B-4BFC-AAAA-7F18B1E62308}" presName="compNode" presStyleCnt="0"/>
      <dgm:spPr/>
    </dgm:pt>
    <dgm:pt modelId="{1B1FD492-87C8-40FD-B339-EFBA2B8F80A9}" type="pres">
      <dgm:prSet presAssocID="{D2B8751C-848B-4BFC-AAAA-7F18B1E62308}" presName="iconBgRect" presStyleLbl="bgShp" presStyleIdx="0" presStyleCnt="4"/>
      <dgm:spPr/>
    </dgm:pt>
    <dgm:pt modelId="{BA391A4B-999A-4290-AAE6-33FE2F866733}" type="pres">
      <dgm:prSet presAssocID="{D2B8751C-848B-4BFC-AAAA-7F18B1E623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FF5AD495-35A3-4CCD-92FB-D34C89D9BF89}" type="pres">
      <dgm:prSet presAssocID="{D2B8751C-848B-4BFC-AAAA-7F18B1E62308}" presName="spaceRect" presStyleCnt="0"/>
      <dgm:spPr/>
    </dgm:pt>
    <dgm:pt modelId="{57CFD3ED-1CCF-4ED5-8C7C-D59F3811C2C0}" type="pres">
      <dgm:prSet presAssocID="{D2B8751C-848B-4BFC-AAAA-7F18B1E62308}" presName="textRect" presStyleLbl="revTx" presStyleIdx="0" presStyleCnt="4">
        <dgm:presLayoutVars>
          <dgm:chMax val="1"/>
          <dgm:chPref val="1"/>
        </dgm:presLayoutVars>
      </dgm:prSet>
      <dgm:spPr/>
    </dgm:pt>
    <dgm:pt modelId="{A23F303F-D7DC-4BE6-9845-5925CCFF52F9}" type="pres">
      <dgm:prSet presAssocID="{631815FB-6A62-4B1C-9D19-85D3B171A4E3}" presName="sibTrans" presStyleLbl="sibTrans2D1" presStyleIdx="0" presStyleCnt="0"/>
      <dgm:spPr/>
    </dgm:pt>
    <dgm:pt modelId="{B054C050-1597-4BE0-A3AD-0A07996793EE}" type="pres">
      <dgm:prSet presAssocID="{A69C48C0-B619-4A84-8CF3-225D282ADAE1}" presName="compNode" presStyleCnt="0"/>
      <dgm:spPr/>
    </dgm:pt>
    <dgm:pt modelId="{CFF22CD0-0A0C-46EE-AC79-3DFE41FC4A94}" type="pres">
      <dgm:prSet presAssocID="{A69C48C0-B619-4A84-8CF3-225D282ADAE1}" presName="iconBgRect" presStyleLbl="bgShp" presStyleIdx="1" presStyleCnt="4"/>
      <dgm:spPr/>
    </dgm:pt>
    <dgm:pt modelId="{34BD7F1E-B1E9-4670-AE45-1589FFFCDB92}" type="pres">
      <dgm:prSet presAssocID="{A69C48C0-B619-4A84-8CF3-225D282ADA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DC3773F-9F19-4B56-A626-55C81C211E3C}" type="pres">
      <dgm:prSet presAssocID="{A69C48C0-B619-4A84-8CF3-225D282ADAE1}" presName="spaceRect" presStyleCnt="0"/>
      <dgm:spPr/>
    </dgm:pt>
    <dgm:pt modelId="{661EBC24-DCAE-44FF-A2CD-8F63EC3DC7D6}" type="pres">
      <dgm:prSet presAssocID="{A69C48C0-B619-4A84-8CF3-225D282ADAE1}" presName="textRect" presStyleLbl="revTx" presStyleIdx="1" presStyleCnt="4">
        <dgm:presLayoutVars>
          <dgm:chMax val="1"/>
          <dgm:chPref val="1"/>
        </dgm:presLayoutVars>
      </dgm:prSet>
      <dgm:spPr/>
    </dgm:pt>
    <dgm:pt modelId="{2A25AA53-85BD-48EB-B174-7DC5EAB91C2C}" type="pres">
      <dgm:prSet presAssocID="{5DDE9287-A1FD-4A6F-8F4E-28709E3BFD34}" presName="sibTrans" presStyleLbl="sibTrans2D1" presStyleIdx="0" presStyleCnt="0"/>
      <dgm:spPr/>
    </dgm:pt>
    <dgm:pt modelId="{B74C3DB9-03F5-4854-8AC4-3C8AE2B00526}" type="pres">
      <dgm:prSet presAssocID="{38FF4069-FF9B-4ED3-8A04-7CDA67BC01F0}" presName="compNode" presStyleCnt="0"/>
      <dgm:spPr/>
    </dgm:pt>
    <dgm:pt modelId="{3B537B9E-72D7-436A-AC50-50E9CC82FEA9}" type="pres">
      <dgm:prSet presAssocID="{38FF4069-FF9B-4ED3-8A04-7CDA67BC01F0}" presName="iconBgRect" presStyleLbl="bgShp" presStyleIdx="2" presStyleCnt="4"/>
      <dgm:spPr/>
    </dgm:pt>
    <dgm:pt modelId="{6CEFB5CB-043E-496E-AEA6-F6014ADDDC5A}" type="pres">
      <dgm:prSet presAssocID="{38FF4069-FF9B-4ED3-8A04-7CDA67BC01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FD93AE57-96A8-41C9-B4CA-BBA6785E0FA6}" type="pres">
      <dgm:prSet presAssocID="{38FF4069-FF9B-4ED3-8A04-7CDA67BC01F0}" presName="spaceRect" presStyleCnt="0"/>
      <dgm:spPr/>
    </dgm:pt>
    <dgm:pt modelId="{174E74B6-4F96-4915-9D7F-747B51751292}" type="pres">
      <dgm:prSet presAssocID="{38FF4069-FF9B-4ED3-8A04-7CDA67BC01F0}" presName="textRect" presStyleLbl="revTx" presStyleIdx="2" presStyleCnt="4">
        <dgm:presLayoutVars>
          <dgm:chMax val="1"/>
          <dgm:chPref val="1"/>
        </dgm:presLayoutVars>
      </dgm:prSet>
      <dgm:spPr/>
    </dgm:pt>
    <dgm:pt modelId="{45E5EEE7-3EE4-4748-A55B-A0DEBDB49987}" type="pres">
      <dgm:prSet presAssocID="{896C70A2-7271-4A94-84A6-5E46ED85DFBB}" presName="sibTrans" presStyleLbl="sibTrans2D1" presStyleIdx="0" presStyleCnt="0"/>
      <dgm:spPr/>
    </dgm:pt>
    <dgm:pt modelId="{BEA764FB-D458-47A2-A47A-7DBF871C2C45}" type="pres">
      <dgm:prSet presAssocID="{13E80794-CDE9-4C0A-84CB-E69244D298D2}" presName="compNode" presStyleCnt="0"/>
      <dgm:spPr/>
    </dgm:pt>
    <dgm:pt modelId="{918923BA-4155-498F-B124-DE051308E9D4}" type="pres">
      <dgm:prSet presAssocID="{13E80794-CDE9-4C0A-84CB-E69244D298D2}" presName="iconBgRect" presStyleLbl="bgShp" presStyleIdx="3" presStyleCnt="4"/>
      <dgm:spPr/>
    </dgm:pt>
    <dgm:pt modelId="{7CABE390-4FFA-4B63-9009-7EE62DEB6126}" type="pres">
      <dgm:prSet presAssocID="{13E80794-CDE9-4C0A-84CB-E69244D298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5CE43D1E-E7CB-47A4-A681-FDCD7549567C}" type="pres">
      <dgm:prSet presAssocID="{13E80794-CDE9-4C0A-84CB-E69244D298D2}" presName="spaceRect" presStyleCnt="0"/>
      <dgm:spPr/>
    </dgm:pt>
    <dgm:pt modelId="{837E0AF2-062F-4A8F-B2AF-365FB10EE02F}" type="pres">
      <dgm:prSet presAssocID="{13E80794-CDE9-4C0A-84CB-E69244D298D2}" presName="textRect" presStyleLbl="revTx" presStyleIdx="3" presStyleCnt="4">
        <dgm:presLayoutVars>
          <dgm:chMax val="1"/>
          <dgm:chPref val="1"/>
        </dgm:presLayoutVars>
      </dgm:prSet>
      <dgm:spPr/>
    </dgm:pt>
  </dgm:ptLst>
  <dgm:cxnLst>
    <dgm:cxn modelId="{A2FA5C08-D7D8-4971-8DBA-E7BE2F7BB790}" type="presOf" srcId="{93675B24-8CCD-44A8-AAC1-AC3C196FAD0A}" destId="{9B6E657B-7213-456E-A433-EF6205D35542}" srcOrd="0" destOrd="0" presId="urn:microsoft.com/office/officeart/2018/2/layout/IconCircleList"/>
    <dgm:cxn modelId="{5947192D-BA7D-4DF9-AEFD-40AE31E313A6}" srcId="{93675B24-8CCD-44A8-AAC1-AC3C196FAD0A}" destId="{13E80794-CDE9-4C0A-84CB-E69244D298D2}" srcOrd="3" destOrd="0" parTransId="{10A3FC89-242B-4F52-B25D-222DB501639E}" sibTransId="{7D22DACE-5D64-4536-91E4-7DBAA9BF2CA5}"/>
    <dgm:cxn modelId="{3F3ED75C-6E33-4E3A-9F60-FC81900F454D}" srcId="{93675B24-8CCD-44A8-AAC1-AC3C196FAD0A}" destId="{38FF4069-FF9B-4ED3-8A04-7CDA67BC01F0}" srcOrd="2" destOrd="0" parTransId="{E0B9CB62-AE42-4F19-974C-063B45B44812}" sibTransId="{896C70A2-7271-4A94-84A6-5E46ED85DFBB}"/>
    <dgm:cxn modelId="{77863662-E0A7-4E85-851E-B7549037A9F6}" type="presOf" srcId="{896C70A2-7271-4A94-84A6-5E46ED85DFBB}" destId="{45E5EEE7-3EE4-4748-A55B-A0DEBDB49987}" srcOrd="0" destOrd="0" presId="urn:microsoft.com/office/officeart/2018/2/layout/IconCircleList"/>
    <dgm:cxn modelId="{3676F556-45A8-4E72-8CB3-A2ACC3AE6E57}" type="presOf" srcId="{38FF4069-FF9B-4ED3-8A04-7CDA67BC01F0}" destId="{174E74B6-4F96-4915-9D7F-747B51751292}" srcOrd="0" destOrd="0" presId="urn:microsoft.com/office/officeart/2018/2/layout/IconCircleList"/>
    <dgm:cxn modelId="{0E443E77-282B-4A7E-8940-D21CEBCD4852}" srcId="{93675B24-8CCD-44A8-AAC1-AC3C196FAD0A}" destId="{A69C48C0-B619-4A84-8CF3-225D282ADAE1}" srcOrd="1" destOrd="0" parTransId="{EBDEEB11-9E41-49D2-9C3A-5D6DCB6B740F}" sibTransId="{5DDE9287-A1FD-4A6F-8F4E-28709E3BFD34}"/>
    <dgm:cxn modelId="{E6AFE68C-0213-4DF4-82C0-594BE9BEF340}" type="presOf" srcId="{5DDE9287-A1FD-4A6F-8F4E-28709E3BFD34}" destId="{2A25AA53-85BD-48EB-B174-7DC5EAB91C2C}" srcOrd="0" destOrd="0" presId="urn:microsoft.com/office/officeart/2018/2/layout/IconCircleList"/>
    <dgm:cxn modelId="{41B40B97-9E90-48D9-9628-46D96ABE084E}" type="presOf" srcId="{A69C48C0-B619-4A84-8CF3-225D282ADAE1}" destId="{661EBC24-DCAE-44FF-A2CD-8F63EC3DC7D6}" srcOrd="0" destOrd="0" presId="urn:microsoft.com/office/officeart/2018/2/layout/IconCircleList"/>
    <dgm:cxn modelId="{466D9AB0-6FEE-429E-8983-D17BE4E17EC7}" type="presOf" srcId="{D2B8751C-848B-4BFC-AAAA-7F18B1E62308}" destId="{57CFD3ED-1CCF-4ED5-8C7C-D59F3811C2C0}" srcOrd="0" destOrd="0" presId="urn:microsoft.com/office/officeart/2018/2/layout/IconCircleList"/>
    <dgm:cxn modelId="{BD4971BD-ABA6-40F4-8860-37732095FF12}" srcId="{93675B24-8CCD-44A8-AAC1-AC3C196FAD0A}" destId="{D2B8751C-848B-4BFC-AAAA-7F18B1E62308}" srcOrd="0" destOrd="0" parTransId="{DA3E07A3-3B88-48E4-BA34-E3B9E8F1FF97}" sibTransId="{631815FB-6A62-4B1C-9D19-85D3B171A4E3}"/>
    <dgm:cxn modelId="{B51149BE-8E07-41F1-89B2-E1D18CCAEEC9}" type="presOf" srcId="{13E80794-CDE9-4C0A-84CB-E69244D298D2}" destId="{837E0AF2-062F-4A8F-B2AF-365FB10EE02F}" srcOrd="0" destOrd="0" presId="urn:microsoft.com/office/officeart/2018/2/layout/IconCircleList"/>
    <dgm:cxn modelId="{68857AE5-BE98-430E-A2CD-475EBCDD8833}" type="presOf" srcId="{631815FB-6A62-4B1C-9D19-85D3B171A4E3}" destId="{A23F303F-D7DC-4BE6-9845-5925CCFF52F9}" srcOrd="0" destOrd="0" presId="urn:microsoft.com/office/officeart/2018/2/layout/IconCircleList"/>
    <dgm:cxn modelId="{454294A4-C5ED-421D-816F-1130CE6BFBD4}" type="presParOf" srcId="{9B6E657B-7213-456E-A433-EF6205D35542}" destId="{C9060D17-4174-4A02-861B-DEF6975E233F}" srcOrd="0" destOrd="0" presId="urn:microsoft.com/office/officeart/2018/2/layout/IconCircleList"/>
    <dgm:cxn modelId="{954E08D9-9C12-4299-B1DC-2B4B884CF6EA}" type="presParOf" srcId="{C9060D17-4174-4A02-861B-DEF6975E233F}" destId="{3F9ED0BD-EAB7-4352-A9C5-708D3D7A4ED0}" srcOrd="0" destOrd="0" presId="urn:microsoft.com/office/officeart/2018/2/layout/IconCircleList"/>
    <dgm:cxn modelId="{D35D2012-85DB-4B82-BB73-3DD3EF767DCE}" type="presParOf" srcId="{3F9ED0BD-EAB7-4352-A9C5-708D3D7A4ED0}" destId="{1B1FD492-87C8-40FD-B339-EFBA2B8F80A9}" srcOrd="0" destOrd="0" presId="urn:microsoft.com/office/officeart/2018/2/layout/IconCircleList"/>
    <dgm:cxn modelId="{300CCA01-86B7-4517-B602-BB787E76A6B7}" type="presParOf" srcId="{3F9ED0BD-EAB7-4352-A9C5-708D3D7A4ED0}" destId="{BA391A4B-999A-4290-AAE6-33FE2F866733}" srcOrd="1" destOrd="0" presId="urn:microsoft.com/office/officeart/2018/2/layout/IconCircleList"/>
    <dgm:cxn modelId="{9113DCD3-10FE-4D5D-B41C-7052F62B4D98}" type="presParOf" srcId="{3F9ED0BD-EAB7-4352-A9C5-708D3D7A4ED0}" destId="{FF5AD495-35A3-4CCD-92FB-D34C89D9BF89}" srcOrd="2" destOrd="0" presId="urn:microsoft.com/office/officeart/2018/2/layout/IconCircleList"/>
    <dgm:cxn modelId="{642E8685-2735-4494-82A9-42E44DC8140E}" type="presParOf" srcId="{3F9ED0BD-EAB7-4352-A9C5-708D3D7A4ED0}" destId="{57CFD3ED-1CCF-4ED5-8C7C-D59F3811C2C0}" srcOrd="3" destOrd="0" presId="urn:microsoft.com/office/officeart/2018/2/layout/IconCircleList"/>
    <dgm:cxn modelId="{138580FA-E959-4BDA-9667-3F8C848D14F5}" type="presParOf" srcId="{C9060D17-4174-4A02-861B-DEF6975E233F}" destId="{A23F303F-D7DC-4BE6-9845-5925CCFF52F9}" srcOrd="1" destOrd="0" presId="urn:microsoft.com/office/officeart/2018/2/layout/IconCircleList"/>
    <dgm:cxn modelId="{36029661-D18D-4116-88B1-9330A31C6A3D}" type="presParOf" srcId="{C9060D17-4174-4A02-861B-DEF6975E233F}" destId="{B054C050-1597-4BE0-A3AD-0A07996793EE}" srcOrd="2" destOrd="0" presId="urn:microsoft.com/office/officeart/2018/2/layout/IconCircleList"/>
    <dgm:cxn modelId="{FA9BAD21-5881-4CF4-8EE4-8320208C67F0}" type="presParOf" srcId="{B054C050-1597-4BE0-A3AD-0A07996793EE}" destId="{CFF22CD0-0A0C-46EE-AC79-3DFE41FC4A94}" srcOrd="0" destOrd="0" presId="urn:microsoft.com/office/officeart/2018/2/layout/IconCircleList"/>
    <dgm:cxn modelId="{054E6010-2C76-4142-B566-5B8ABC8A41D2}" type="presParOf" srcId="{B054C050-1597-4BE0-A3AD-0A07996793EE}" destId="{34BD7F1E-B1E9-4670-AE45-1589FFFCDB92}" srcOrd="1" destOrd="0" presId="urn:microsoft.com/office/officeart/2018/2/layout/IconCircleList"/>
    <dgm:cxn modelId="{60714B8D-0E4E-40C2-A1F4-20C2EEA59649}" type="presParOf" srcId="{B054C050-1597-4BE0-A3AD-0A07996793EE}" destId="{9DC3773F-9F19-4B56-A626-55C81C211E3C}" srcOrd="2" destOrd="0" presId="urn:microsoft.com/office/officeart/2018/2/layout/IconCircleList"/>
    <dgm:cxn modelId="{532D55A4-62C6-4B4D-B711-F0F077812B88}" type="presParOf" srcId="{B054C050-1597-4BE0-A3AD-0A07996793EE}" destId="{661EBC24-DCAE-44FF-A2CD-8F63EC3DC7D6}" srcOrd="3" destOrd="0" presId="urn:microsoft.com/office/officeart/2018/2/layout/IconCircleList"/>
    <dgm:cxn modelId="{A0DAE676-3C5B-4796-A9AB-E67B99DCFCBF}" type="presParOf" srcId="{C9060D17-4174-4A02-861B-DEF6975E233F}" destId="{2A25AA53-85BD-48EB-B174-7DC5EAB91C2C}" srcOrd="3" destOrd="0" presId="urn:microsoft.com/office/officeart/2018/2/layout/IconCircleList"/>
    <dgm:cxn modelId="{3C02DBB9-7E08-4BAE-A116-821C6F04C835}" type="presParOf" srcId="{C9060D17-4174-4A02-861B-DEF6975E233F}" destId="{B74C3DB9-03F5-4854-8AC4-3C8AE2B00526}" srcOrd="4" destOrd="0" presId="urn:microsoft.com/office/officeart/2018/2/layout/IconCircleList"/>
    <dgm:cxn modelId="{21CD665E-AA25-45A2-8DD3-6EEE74E39B1E}" type="presParOf" srcId="{B74C3DB9-03F5-4854-8AC4-3C8AE2B00526}" destId="{3B537B9E-72D7-436A-AC50-50E9CC82FEA9}" srcOrd="0" destOrd="0" presId="urn:microsoft.com/office/officeart/2018/2/layout/IconCircleList"/>
    <dgm:cxn modelId="{6664F43B-719A-4F36-8FC7-65D207A83258}" type="presParOf" srcId="{B74C3DB9-03F5-4854-8AC4-3C8AE2B00526}" destId="{6CEFB5CB-043E-496E-AEA6-F6014ADDDC5A}" srcOrd="1" destOrd="0" presId="urn:microsoft.com/office/officeart/2018/2/layout/IconCircleList"/>
    <dgm:cxn modelId="{F9F8F318-1B5B-4EE0-90F8-0EDF2F975564}" type="presParOf" srcId="{B74C3DB9-03F5-4854-8AC4-3C8AE2B00526}" destId="{FD93AE57-96A8-41C9-B4CA-BBA6785E0FA6}" srcOrd="2" destOrd="0" presId="urn:microsoft.com/office/officeart/2018/2/layout/IconCircleList"/>
    <dgm:cxn modelId="{CA5159E3-7C8B-466C-BCAB-6D8B4D200F45}" type="presParOf" srcId="{B74C3DB9-03F5-4854-8AC4-3C8AE2B00526}" destId="{174E74B6-4F96-4915-9D7F-747B51751292}" srcOrd="3" destOrd="0" presId="urn:microsoft.com/office/officeart/2018/2/layout/IconCircleList"/>
    <dgm:cxn modelId="{744B8DA4-0501-4E25-A3B7-CFAD811DEF8C}" type="presParOf" srcId="{C9060D17-4174-4A02-861B-DEF6975E233F}" destId="{45E5EEE7-3EE4-4748-A55B-A0DEBDB49987}" srcOrd="5" destOrd="0" presId="urn:microsoft.com/office/officeart/2018/2/layout/IconCircleList"/>
    <dgm:cxn modelId="{B81A1FD2-A781-45FF-9454-A03B75E7E505}" type="presParOf" srcId="{C9060D17-4174-4A02-861B-DEF6975E233F}" destId="{BEA764FB-D458-47A2-A47A-7DBF871C2C45}" srcOrd="6" destOrd="0" presId="urn:microsoft.com/office/officeart/2018/2/layout/IconCircleList"/>
    <dgm:cxn modelId="{0FAC6060-128B-41B9-9922-1AEA1DC9705A}" type="presParOf" srcId="{BEA764FB-D458-47A2-A47A-7DBF871C2C45}" destId="{918923BA-4155-498F-B124-DE051308E9D4}" srcOrd="0" destOrd="0" presId="urn:microsoft.com/office/officeart/2018/2/layout/IconCircleList"/>
    <dgm:cxn modelId="{02C68B52-A677-43E8-B466-5F05EDDC21E0}" type="presParOf" srcId="{BEA764FB-D458-47A2-A47A-7DBF871C2C45}" destId="{7CABE390-4FFA-4B63-9009-7EE62DEB6126}" srcOrd="1" destOrd="0" presId="urn:microsoft.com/office/officeart/2018/2/layout/IconCircleList"/>
    <dgm:cxn modelId="{4A079CE0-1E5D-4197-A598-AAEE153822C2}" type="presParOf" srcId="{BEA764FB-D458-47A2-A47A-7DBF871C2C45}" destId="{5CE43D1E-E7CB-47A4-A681-FDCD7549567C}" srcOrd="2" destOrd="0" presId="urn:microsoft.com/office/officeart/2018/2/layout/IconCircleList"/>
    <dgm:cxn modelId="{9CE649A6-50AF-4840-A927-A102C5512DB5}" type="presParOf" srcId="{BEA764FB-D458-47A2-A47A-7DBF871C2C45}" destId="{837E0AF2-062F-4A8F-B2AF-365FB10EE02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88C5EC-10A6-4955-8C49-3F698FF9F54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DFE16BFB-FD87-4BF5-8352-0662E2993B69}">
      <dgm:prSet/>
      <dgm:spPr/>
      <dgm:t>
        <a:bodyPr/>
        <a:lstStyle/>
        <a:p>
          <a:pPr>
            <a:defRPr cap="all"/>
          </a:pPr>
          <a:r>
            <a:rPr lang="en-US" dirty="0"/>
            <a:t>Initial project preference bid</a:t>
          </a:r>
        </a:p>
      </dgm:t>
    </dgm:pt>
    <dgm:pt modelId="{426C00C1-57AC-443F-BAEC-EDA77CF620C7}" type="parTrans" cxnId="{BA131582-A52D-42A1-A889-E224912EF8A6}">
      <dgm:prSet/>
      <dgm:spPr/>
      <dgm:t>
        <a:bodyPr/>
        <a:lstStyle/>
        <a:p>
          <a:endParaRPr lang="en-US"/>
        </a:p>
      </dgm:t>
    </dgm:pt>
    <dgm:pt modelId="{BD2D5796-6806-4C63-9C63-63358429BDE3}" type="sibTrans" cxnId="{BA131582-A52D-42A1-A889-E224912EF8A6}">
      <dgm:prSet/>
      <dgm:spPr/>
      <dgm:t>
        <a:bodyPr/>
        <a:lstStyle/>
        <a:p>
          <a:endParaRPr lang="en-US"/>
        </a:p>
      </dgm:t>
    </dgm:pt>
    <dgm:pt modelId="{C0359CD0-E417-4D33-9224-33166733F1A0}">
      <dgm:prSet/>
      <dgm:spPr/>
      <dgm:t>
        <a:bodyPr/>
        <a:lstStyle/>
        <a:p>
          <a:pPr>
            <a:defRPr cap="all"/>
          </a:pPr>
          <a:r>
            <a:rPr lang="en-US"/>
            <a:t>Team formation </a:t>
          </a:r>
        </a:p>
      </dgm:t>
    </dgm:pt>
    <dgm:pt modelId="{6CB2CBB3-9A03-4B83-ACFE-73AD188EC0CF}" type="parTrans" cxnId="{02F5F26B-5B57-4831-9C2A-6A7D1E37B78F}">
      <dgm:prSet/>
      <dgm:spPr/>
      <dgm:t>
        <a:bodyPr/>
        <a:lstStyle/>
        <a:p>
          <a:endParaRPr lang="en-US"/>
        </a:p>
      </dgm:t>
    </dgm:pt>
    <dgm:pt modelId="{2A9980CC-5EB1-475C-9249-AEAA3619D432}" type="sibTrans" cxnId="{02F5F26B-5B57-4831-9C2A-6A7D1E37B78F}">
      <dgm:prSet/>
      <dgm:spPr/>
      <dgm:t>
        <a:bodyPr/>
        <a:lstStyle/>
        <a:p>
          <a:endParaRPr lang="en-US"/>
        </a:p>
      </dgm:t>
    </dgm:pt>
    <dgm:pt modelId="{8028F317-BF19-42AA-BAA3-4CA76D32854A}">
      <dgm:prSet/>
      <dgm:spPr/>
      <dgm:t>
        <a:bodyPr/>
        <a:lstStyle/>
        <a:p>
          <a:pPr>
            <a:defRPr cap="all"/>
          </a:pPr>
          <a:r>
            <a:rPr lang="en-US"/>
            <a:t>Project vision statement</a:t>
          </a:r>
        </a:p>
      </dgm:t>
    </dgm:pt>
    <dgm:pt modelId="{0F2E354B-2583-4D80-94E0-AAAD0BFF965E}" type="parTrans" cxnId="{94297857-50C5-4CAD-9DCC-32805489BDB4}">
      <dgm:prSet/>
      <dgm:spPr/>
      <dgm:t>
        <a:bodyPr/>
        <a:lstStyle/>
        <a:p>
          <a:endParaRPr lang="en-US"/>
        </a:p>
      </dgm:t>
    </dgm:pt>
    <dgm:pt modelId="{6BD98163-B9D7-471F-BE3E-106C2A3B89A3}" type="sibTrans" cxnId="{94297857-50C5-4CAD-9DCC-32805489BDB4}">
      <dgm:prSet/>
      <dgm:spPr/>
      <dgm:t>
        <a:bodyPr/>
        <a:lstStyle/>
        <a:p>
          <a:endParaRPr lang="en-US"/>
        </a:p>
      </dgm:t>
    </dgm:pt>
    <dgm:pt modelId="{69A4A7F1-C3CA-4D5A-AFAF-0D8E0A710779}">
      <dgm:prSet/>
      <dgm:spPr/>
      <dgm:t>
        <a:bodyPr/>
        <a:lstStyle/>
        <a:p>
          <a:pPr>
            <a:defRPr cap="all"/>
          </a:pPr>
          <a:r>
            <a:rPr lang="en-US"/>
            <a:t>Initial product backlog</a:t>
          </a:r>
        </a:p>
      </dgm:t>
    </dgm:pt>
    <dgm:pt modelId="{A4F252BF-AE93-49A0-9F39-6CFFC4CE9F1E}" type="parTrans" cxnId="{7F41E21E-EB19-479A-88DB-7DF3F57BC383}">
      <dgm:prSet/>
      <dgm:spPr/>
      <dgm:t>
        <a:bodyPr/>
        <a:lstStyle/>
        <a:p>
          <a:endParaRPr lang="en-US"/>
        </a:p>
      </dgm:t>
    </dgm:pt>
    <dgm:pt modelId="{F61AF8B4-E2D1-495C-8B95-5760E392B7E3}" type="sibTrans" cxnId="{7F41E21E-EB19-479A-88DB-7DF3F57BC383}">
      <dgm:prSet/>
      <dgm:spPr/>
      <dgm:t>
        <a:bodyPr/>
        <a:lstStyle/>
        <a:p>
          <a:endParaRPr lang="en-US"/>
        </a:p>
      </dgm:t>
    </dgm:pt>
    <dgm:pt modelId="{7BBEA00D-2A03-4972-98D9-1EA41CA41B36}">
      <dgm:prSet/>
      <dgm:spPr/>
      <dgm:t>
        <a:bodyPr/>
        <a:lstStyle/>
        <a:p>
          <a:pPr>
            <a:defRPr cap="all"/>
          </a:pPr>
          <a:r>
            <a:rPr lang="en-US"/>
            <a:t>Project handbook</a:t>
          </a:r>
        </a:p>
      </dgm:t>
    </dgm:pt>
    <dgm:pt modelId="{CFBE3B83-772B-403C-9DA5-B34C6F3D22DB}" type="parTrans" cxnId="{A20BD598-026B-4A77-9B0F-65D7C724B9E2}">
      <dgm:prSet/>
      <dgm:spPr/>
      <dgm:t>
        <a:bodyPr/>
        <a:lstStyle/>
        <a:p>
          <a:endParaRPr lang="en-US"/>
        </a:p>
      </dgm:t>
    </dgm:pt>
    <dgm:pt modelId="{B3DE51BE-4205-4EB2-9A8E-E4B1CD039F2A}" type="sibTrans" cxnId="{A20BD598-026B-4A77-9B0F-65D7C724B9E2}">
      <dgm:prSet/>
      <dgm:spPr/>
      <dgm:t>
        <a:bodyPr/>
        <a:lstStyle/>
        <a:p>
          <a:endParaRPr lang="en-US"/>
        </a:p>
      </dgm:t>
    </dgm:pt>
    <dgm:pt modelId="{0EA6D9AE-8A21-47C3-9285-FA76ADE2827B}" type="pres">
      <dgm:prSet presAssocID="{D888C5EC-10A6-4955-8C49-3F698FF9F543}" presName="outerComposite" presStyleCnt="0">
        <dgm:presLayoutVars>
          <dgm:chMax val="5"/>
          <dgm:dir/>
          <dgm:resizeHandles val="exact"/>
        </dgm:presLayoutVars>
      </dgm:prSet>
      <dgm:spPr/>
    </dgm:pt>
    <dgm:pt modelId="{BE329A1F-5312-4490-961F-892B0FA60885}" type="pres">
      <dgm:prSet presAssocID="{D888C5EC-10A6-4955-8C49-3F698FF9F543}" presName="dummyMaxCanvas" presStyleCnt="0">
        <dgm:presLayoutVars/>
      </dgm:prSet>
      <dgm:spPr/>
    </dgm:pt>
    <dgm:pt modelId="{7DFA3D60-379B-4FC0-A2F1-4535C2D3F8ED}" type="pres">
      <dgm:prSet presAssocID="{D888C5EC-10A6-4955-8C49-3F698FF9F543}" presName="FiveNodes_1" presStyleLbl="node1" presStyleIdx="0" presStyleCnt="5">
        <dgm:presLayoutVars>
          <dgm:bulletEnabled val="1"/>
        </dgm:presLayoutVars>
      </dgm:prSet>
      <dgm:spPr/>
    </dgm:pt>
    <dgm:pt modelId="{D9B9CD58-B8F2-400A-93DE-53129754561B}" type="pres">
      <dgm:prSet presAssocID="{D888C5EC-10A6-4955-8C49-3F698FF9F543}" presName="FiveNodes_2" presStyleLbl="node1" presStyleIdx="1" presStyleCnt="5">
        <dgm:presLayoutVars>
          <dgm:bulletEnabled val="1"/>
        </dgm:presLayoutVars>
      </dgm:prSet>
      <dgm:spPr/>
    </dgm:pt>
    <dgm:pt modelId="{F8761EEC-9AD8-4B46-9278-60E8CC835584}" type="pres">
      <dgm:prSet presAssocID="{D888C5EC-10A6-4955-8C49-3F698FF9F543}" presName="FiveNodes_3" presStyleLbl="node1" presStyleIdx="2" presStyleCnt="5">
        <dgm:presLayoutVars>
          <dgm:bulletEnabled val="1"/>
        </dgm:presLayoutVars>
      </dgm:prSet>
      <dgm:spPr/>
    </dgm:pt>
    <dgm:pt modelId="{7F146F84-46B3-4766-91BC-8174C1BE870B}" type="pres">
      <dgm:prSet presAssocID="{D888C5EC-10A6-4955-8C49-3F698FF9F543}" presName="FiveNodes_4" presStyleLbl="node1" presStyleIdx="3" presStyleCnt="5">
        <dgm:presLayoutVars>
          <dgm:bulletEnabled val="1"/>
        </dgm:presLayoutVars>
      </dgm:prSet>
      <dgm:spPr/>
    </dgm:pt>
    <dgm:pt modelId="{C04A1440-E718-431B-8694-B281BE304023}" type="pres">
      <dgm:prSet presAssocID="{D888C5EC-10A6-4955-8C49-3F698FF9F543}" presName="FiveNodes_5" presStyleLbl="node1" presStyleIdx="4" presStyleCnt="5">
        <dgm:presLayoutVars>
          <dgm:bulletEnabled val="1"/>
        </dgm:presLayoutVars>
      </dgm:prSet>
      <dgm:spPr/>
    </dgm:pt>
    <dgm:pt modelId="{9A5E10F6-7113-4E35-86AC-2EBAF35E8F34}" type="pres">
      <dgm:prSet presAssocID="{D888C5EC-10A6-4955-8C49-3F698FF9F543}" presName="FiveConn_1-2" presStyleLbl="fgAccFollowNode1" presStyleIdx="0" presStyleCnt="4">
        <dgm:presLayoutVars>
          <dgm:bulletEnabled val="1"/>
        </dgm:presLayoutVars>
      </dgm:prSet>
      <dgm:spPr/>
    </dgm:pt>
    <dgm:pt modelId="{7A9B1E2D-3FEA-4564-9B95-BD26721554F1}" type="pres">
      <dgm:prSet presAssocID="{D888C5EC-10A6-4955-8C49-3F698FF9F543}" presName="FiveConn_2-3" presStyleLbl="fgAccFollowNode1" presStyleIdx="1" presStyleCnt="4">
        <dgm:presLayoutVars>
          <dgm:bulletEnabled val="1"/>
        </dgm:presLayoutVars>
      </dgm:prSet>
      <dgm:spPr/>
    </dgm:pt>
    <dgm:pt modelId="{152281CB-13AF-4EB4-9660-49E1639397BB}" type="pres">
      <dgm:prSet presAssocID="{D888C5EC-10A6-4955-8C49-3F698FF9F543}" presName="FiveConn_3-4" presStyleLbl="fgAccFollowNode1" presStyleIdx="2" presStyleCnt="4">
        <dgm:presLayoutVars>
          <dgm:bulletEnabled val="1"/>
        </dgm:presLayoutVars>
      </dgm:prSet>
      <dgm:spPr/>
    </dgm:pt>
    <dgm:pt modelId="{5B3B628F-88FA-447F-AB3F-B66B4CABDFE4}" type="pres">
      <dgm:prSet presAssocID="{D888C5EC-10A6-4955-8C49-3F698FF9F543}" presName="FiveConn_4-5" presStyleLbl="fgAccFollowNode1" presStyleIdx="3" presStyleCnt="4">
        <dgm:presLayoutVars>
          <dgm:bulletEnabled val="1"/>
        </dgm:presLayoutVars>
      </dgm:prSet>
      <dgm:spPr/>
    </dgm:pt>
    <dgm:pt modelId="{45BBF9C3-3E5E-4ED7-A61E-822B23A983F2}" type="pres">
      <dgm:prSet presAssocID="{D888C5EC-10A6-4955-8C49-3F698FF9F543}" presName="FiveNodes_1_text" presStyleLbl="node1" presStyleIdx="4" presStyleCnt="5">
        <dgm:presLayoutVars>
          <dgm:bulletEnabled val="1"/>
        </dgm:presLayoutVars>
      </dgm:prSet>
      <dgm:spPr/>
    </dgm:pt>
    <dgm:pt modelId="{2A29A25B-7593-4DAE-9865-E5B0B6E72808}" type="pres">
      <dgm:prSet presAssocID="{D888C5EC-10A6-4955-8C49-3F698FF9F543}" presName="FiveNodes_2_text" presStyleLbl="node1" presStyleIdx="4" presStyleCnt="5">
        <dgm:presLayoutVars>
          <dgm:bulletEnabled val="1"/>
        </dgm:presLayoutVars>
      </dgm:prSet>
      <dgm:spPr/>
    </dgm:pt>
    <dgm:pt modelId="{D5B2D3B5-DEF9-49F9-B673-1090FDB1684E}" type="pres">
      <dgm:prSet presAssocID="{D888C5EC-10A6-4955-8C49-3F698FF9F543}" presName="FiveNodes_3_text" presStyleLbl="node1" presStyleIdx="4" presStyleCnt="5">
        <dgm:presLayoutVars>
          <dgm:bulletEnabled val="1"/>
        </dgm:presLayoutVars>
      </dgm:prSet>
      <dgm:spPr/>
    </dgm:pt>
    <dgm:pt modelId="{E0B43259-245E-432B-9FFA-12B780EDED73}" type="pres">
      <dgm:prSet presAssocID="{D888C5EC-10A6-4955-8C49-3F698FF9F543}" presName="FiveNodes_4_text" presStyleLbl="node1" presStyleIdx="4" presStyleCnt="5">
        <dgm:presLayoutVars>
          <dgm:bulletEnabled val="1"/>
        </dgm:presLayoutVars>
      </dgm:prSet>
      <dgm:spPr/>
    </dgm:pt>
    <dgm:pt modelId="{2251BDED-6E49-4081-8C2E-813C5F100074}" type="pres">
      <dgm:prSet presAssocID="{D888C5EC-10A6-4955-8C49-3F698FF9F543}" presName="FiveNodes_5_text" presStyleLbl="node1" presStyleIdx="4" presStyleCnt="5">
        <dgm:presLayoutVars>
          <dgm:bulletEnabled val="1"/>
        </dgm:presLayoutVars>
      </dgm:prSet>
      <dgm:spPr/>
    </dgm:pt>
  </dgm:ptLst>
  <dgm:cxnLst>
    <dgm:cxn modelId="{592B4006-01D7-4AF6-958E-933EFCFA5838}" type="presOf" srcId="{69A4A7F1-C3CA-4D5A-AFAF-0D8E0A710779}" destId="{7F146F84-46B3-4766-91BC-8174C1BE870B}" srcOrd="0" destOrd="0" presId="urn:microsoft.com/office/officeart/2005/8/layout/vProcess5"/>
    <dgm:cxn modelId="{CFCA2C0F-2347-4015-AC49-713432DE0C2F}" type="presOf" srcId="{F61AF8B4-E2D1-495C-8B95-5760E392B7E3}" destId="{5B3B628F-88FA-447F-AB3F-B66B4CABDFE4}" srcOrd="0" destOrd="0" presId="urn:microsoft.com/office/officeart/2005/8/layout/vProcess5"/>
    <dgm:cxn modelId="{7F41E21E-EB19-479A-88DB-7DF3F57BC383}" srcId="{D888C5EC-10A6-4955-8C49-3F698FF9F543}" destId="{69A4A7F1-C3CA-4D5A-AFAF-0D8E0A710779}" srcOrd="3" destOrd="0" parTransId="{A4F252BF-AE93-49A0-9F39-6CFFC4CE9F1E}" sibTransId="{F61AF8B4-E2D1-495C-8B95-5760E392B7E3}"/>
    <dgm:cxn modelId="{639E7C23-5E46-45EE-B31E-22FA883CF90B}" type="presOf" srcId="{C0359CD0-E417-4D33-9224-33166733F1A0}" destId="{2A29A25B-7593-4DAE-9865-E5B0B6E72808}" srcOrd="1" destOrd="0" presId="urn:microsoft.com/office/officeart/2005/8/layout/vProcess5"/>
    <dgm:cxn modelId="{2CEF462B-1B06-452A-B016-F9ED27F72B55}" type="presOf" srcId="{BD2D5796-6806-4C63-9C63-63358429BDE3}" destId="{9A5E10F6-7113-4E35-86AC-2EBAF35E8F34}" srcOrd="0" destOrd="0" presId="urn:microsoft.com/office/officeart/2005/8/layout/vProcess5"/>
    <dgm:cxn modelId="{9940543A-6D7F-442C-8666-44846A664976}" type="presOf" srcId="{6BD98163-B9D7-471F-BE3E-106C2A3B89A3}" destId="{152281CB-13AF-4EB4-9660-49E1639397BB}" srcOrd="0" destOrd="0" presId="urn:microsoft.com/office/officeart/2005/8/layout/vProcess5"/>
    <dgm:cxn modelId="{37EBF163-79D5-4E11-873C-1931FE1FC149}" type="presOf" srcId="{D888C5EC-10A6-4955-8C49-3F698FF9F543}" destId="{0EA6D9AE-8A21-47C3-9285-FA76ADE2827B}" srcOrd="0" destOrd="0" presId="urn:microsoft.com/office/officeart/2005/8/layout/vProcess5"/>
    <dgm:cxn modelId="{E25C7948-A144-46AD-B853-132CEE601128}" type="presOf" srcId="{C0359CD0-E417-4D33-9224-33166733F1A0}" destId="{D9B9CD58-B8F2-400A-93DE-53129754561B}" srcOrd="0" destOrd="0" presId="urn:microsoft.com/office/officeart/2005/8/layout/vProcess5"/>
    <dgm:cxn modelId="{02F5F26B-5B57-4831-9C2A-6A7D1E37B78F}" srcId="{D888C5EC-10A6-4955-8C49-3F698FF9F543}" destId="{C0359CD0-E417-4D33-9224-33166733F1A0}" srcOrd="1" destOrd="0" parTransId="{6CB2CBB3-9A03-4B83-ACFE-73AD188EC0CF}" sibTransId="{2A9980CC-5EB1-475C-9249-AEAA3619D432}"/>
    <dgm:cxn modelId="{9E78394E-31CD-40D3-807D-93E55F723097}" type="presOf" srcId="{DFE16BFB-FD87-4BF5-8352-0662E2993B69}" destId="{7DFA3D60-379B-4FC0-A2F1-4535C2D3F8ED}" srcOrd="0" destOrd="0" presId="urn:microsoft.com/office/officeart/2005/8/layout/vProcess5"/>
    <dgm:cxn modelId="{4CE00E76-C977-401E-A2BB-13DF6F678341}" type="presOf" srcId="{8028F317-BF19-42AA-BAA3-4CA76D32854A}" destId="{F8761EEC-9AD8-4B46-9278-60E8CC835584}" srcOrd="0" destOrd="0" presId="urn:microsoft.com/office/officeart/2005/8/layout/vProcess5"/>
    <dgm:cxn modelId="{94297857-50C5-4CAD-9DCC-32805489BDB4}" srcId="{D888C5EC-10A6-4955-8C49-3F698FF9F543}" destId="{8028F317-BF19-42AA-BAA3-4CA76D32854A}" srcOrd="2" destOrd="0" parTransId="{0F2E354B-2583-4D80-94E0-AAAD0BFF965E}" sibTransId="{6BD98163-B9D7-471F-BE3E-106C2A3B89A3}"/>
    <dgm:cxn modelId="{B2E7497F-AE56-4A04-9ED9-FE1E46EC6E84}" type="presOf" srcId="{7BBEA00D-2A03-4972-98D9-1EA41CA41B36}" destId="{2251BDED-6E49-4081-8C2E-813C5F100074}" srcOrd="1" destOrd="0" presId="urn:microsoft.com/office/officeart/2005/8/layout/vProcess5"/>
    <dgm:cxn modelId="{BA131582-A52D-42A1-A889-E224912EF8A6}" srcId="{D888C5EC-10A6-4955-8C49-3F698FF9F543}" destId="{DFE16BFB-FD87-4BF5-8352-0662E2993B69}" srcOrd="0" destOrd="0" parTransId="{426C00C1-57AC-443F-BAEC-EDA77CF620C7}" sibTransId="{BD2D5796-6806-4C63-9C63-63358429BDE3}"/>
    <dgm:cxn modelId="{1ACD9F87-BF2D-4CFB-BBA3-25B986463E62}" type="presOf" srcId="{69A4A7F1-C3CA-4D5A-AFAF-0D8E0A710779}" destId="{E0B43259-245E-432B-9FFA-12B780EDED73}" srcOrd="1" destOrd="0" presId="urn:microsoft.com/office/officeart/2005/8/layout/vProcess5"/>
    <dgm:cxn modelId="{52109997-E857-41C3-A2B5-907F8AD25073}" type="presOf" srcId="{2A9980CC-5EB1-475C-9249-AEAA3619D432}" destId="{7A9B1E2D-3FEA-4564-9B95-BD26721554F1}" srcOrd="0" destOrd="0" presId="urn:microsoft.com/office/officeart/2005/8/layout/vProcess5"/>
    <dgm:cxn modelId="{A20BD598-026B-4A77-9B0F-65D7C724B9E2}" srcId="{D888C5EC-10A6-4955-8C49-3F698FF9F543}" destId="{7BBEA00D-2A03-4972-98D9-1EA41CA41B36}" srcOrd="4" destOrd="0" parTransId="{CFBE3B83-772B-403C-9DA5-B34C6F3D22DB}" sibTransId="{B3DE51BE-4205-4EB2-9A8E-E4B1CD039F2A}"/>
    <dgm:cxn modelId="{B69C58AB-B583-4005-998A-2DA5415D226C}" type="presOf" srcId="{DFE16BFB-FD87-4BF5-8352-0662E2993B69}" destId="{45BBF9C3-3E5E-4ED7-A61E-822B23A983F2}" srcOrd="1" destOrd="0" presId="urn:microsoft.com/office/officeart/2005/8/layout/vProcess5"/>
    <dgm:cxn modelId="{07ACD3CA-A918-4DB9-94E5-C8456A1B8B21}" type="presOf" srcId="{7BBEA00D-2A03-4972-98D9-1EA41CA41B36}" destId="{C04A1440-E718-431B-8694-B281BE304023}" srcOrd="0" destOrd="0" presId="urn:microsoft.com/office/officeart/2005/8/layout/vProcess5"/>
    <dgm:cxn modelId="{34E3F4DF-6E41-423C-A20C-150B43DE3E6A}" type="presOf" srcId="{8028F317-BF19-42AA-BAA3-4CA76D32854A}" destId="{D5B2D3B5-DEF9-49F9-B673-1090FDB1684E}" srcOrd="1" destOrd="0" presId="urn:microsoft.com/office/officeart/2005/8/layout/vProcess5"/>
    <dgm:cxn modelId="{385B3C50-44DD-4B88-A22E-AEACA8AF4BA7}" type="presParOf" srcId="{0EA6D9AE-8A21-47C3-9285-FA76ADE2827B}" destId="{BE329A1F-5312-4490-961F-892B0FA60885}" srcOrd="0" destOrd="0" presId="urn:microsoft.com/office/officeart/2005/8/layout/vProcess5"/>
    <dgm:cxn modelId="{756209B4-52CB-4C75-A2D9-F52AE1369DE6}" type="presParOf" srcId="{0EA6D9AE-8A21-47C3-9285-FA76ADE2827B}" destId="{7DFA3D60-379B-4FC0-A2F1-4535C2D3F8ED}" srcOrd="1" destOrd="0" presId="urn:microsoft.com/office/officeart/2005/8/layout/vProcess5"/>
    <dgm:cxn modelId="{B3C7E348-C542-47C5-A935-42AA5174F432}" type="presParOf" srcId="{0EA6D9AE-8A21-47C3-9285-FA76ADE2827B}" destId="{D9B9CD58-B8F2-400A-93DE-53129754561B}" srcOrd="2" destOrd="0" presId="urn:microsoft.com/office/officeart/2005/8/layout/vProcess5"/>
    <dgm:cxn modelId="{70C7AF15-4E1C-4F15-B6A9-EB803A5A4A0E}" type="presParOf" srcId="{0EA6D9AE-8A21-47C3-9285-FA76ADE2827B}" destId="{F8761EEC-9AD8-4B46-9278-60E8CC835584}" srcOrd="3" destOrd="0" presId="urn:microsoft.com/office/officeart/2005/8/layout/vProcess5"/>
    <dgm:cxn modelId="{38CB0E77-9104-415E-96A5-96618E8A2702}" type="presParOf" srcId="{0EA6D9AE-8A21-47C3-9285-FA76ADE2827B}" destId="{7F146F84-46B3-4766-91BC-8174C1BE870B}" srcOrd="4" destOrd="0" presId="urn:microsoft.com/office/officeart/2005/8/layout/vProcess5"/>
    <dgm:cxn modelId="{CDCADA10-8894-446E-963E-7CF10E75927D}" type="presParOf" srcId="{0EA6D9AE-8A21-47C3-9285-FA76ADE2827B}" destId="{C04A1440-E718-431B-8694-B281BE304023}" srcOrd="5" destOrd="0" presId="urn:microsoft.com/office/officeart/2005/8/layout/vProcess5"/>
    <dgm:cxn modelId="{3C8C918A-F2E4-461D-9FEC-A2C9532FF997}" type="presParOf" srcId="{0EA6D9AE-8A21-47C3-9285-FA76ADE2827B}" destId="{9A5E10F6-7113-4E35-86AC-2EBAF35E8F34}" srcOrd="6" destOrd="0" presId="urn:microsoft.com/office/officeart/2005/8/layout/vProcess5"/>
    <dgm:cxn modelId="{C8715204-1402-499C-9A32-E119601C861A}" type="presParOf" srcId="{0EA6D9AE-8A21-47C3-9285-FA76ADE2827B}" destId="{7A9B1E2D-3FEA-4564-9B95-BD26721554F1}" srcOrd="7" destOrd="0" presId="urn:microsoft.com/office/officeart/2005/8/layout/vProcess5"/>
    <dgm:cxn modelId="{D123EC4C-F616-4350-9C25-7EE29AE0A0B3}" type="presParOf" srcId="{0EA6D9AE-8A21-47C3-9285-FA76ADE2827B}" destId="{152281CB-13AF-4EB4-9660-49E1639397BB}" srcOrd="8" destOrd="0" presId="urn:microsoft.com/office/officeart/2005/8/layout/vProcess5"/>
    <dgm:cxn modelId="{0CB3AB9F-54DE-4BDB-A87B-33CD5D03D502}" type="presParOf" srcId="{0EA6D9AE-8A21-47C3-9285-FA76ADE2827B}" destId="{5B3B628F-88FA-447F-AB3F-B66B4CABDFE4}" srcOrd="9" destOrd="0" presId="urn:microsoft.com/office/officeart/2005/8/layout/vProcess5"/>
    <dgm:cxn modelId="{1250A455-1355-4A71-B067-A324070CCC0C}" type="presParOf" srcId="{0EA6D9AE-8A21-47C3-9285-FA76ADE2827B}" destId="{45BBF9C3-3E5E-4ED7-A61E-822B23A983F2}" srcOrd="10" destOrd="0" presId="urn:microsoft.com/office/officeart/2005/8/layout/vProcess5"/>
    <dgm:cxn modelId="{FA3D6A22-51D0-4725-B7A3-886A20437F16}" type="presParOf" srcId="{0EA6D9AE-8A21-47C3-9285-FA76ADE2827B}" destId="{2A29A25B-7593-4DAE-9865-E5B0B6E72808}" srcOrd="11" destOrd="0" presId="urn:microsoft.com/office/officeart/2005/8/layout/vProcess5"/>
    <dgm:cxn modelId="{B3FAF912-6734-4AF9-8931-E0A0C183A6FC}" type="presParOf" srcId="{0EA6D9AE-8A21-47C3-9285-FA76ADE2827B}" destId="{D5B2D3B5-DEF9-49F9-B673-1090FDB1684E}" srcOrd="12" destOrd="0" presId="urn:microsoft.com/office/officeart/2005/8/layout/vProcess5"/>
    <dgm:cxn modelId="{A72B3222-12DE-40FF-B986-D11A2F9E51BD}" type="presParOf" srcId="{0EA6D9AE-8A21-47C3-9285-FA76ADE2827B}" destId="{E0B43259-245E-432B-9FFA-12B780EDED73}" srcOrd="13" destOrd="0" presId="urn:microsoft.com/office/officeart/2005/8/layout/vProcess5"/>
    <dgm:cxn modelId="{FE655020-18CC-4AF0-8C99-D6C2B34F6C1F}" type="presParOf" srcId="{0EA6D9AE-8A21-47C3-9285-FA76ADE2827B}" destId="{2251BDED-6E49-4081-8C2E-813C5F10007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971BB1-42FE-4E54-A443-CFED557CA6C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C2D354D-C1CD-484F-BCC4-6F98BBC6D38D}">
      <dgm:prSet/>
      <dgm:spPr/>
      <dgm:t>
        <a:bodyPr/>
        <a:lstStyle/>
        <a:p>
          <a:r>
            <a:rPr lang="en-US"/>
            <a:t>Initial Project Plan</a:t>
          </a:r>
        </a:p>
      </dgm:t>
    </dgm:pt>
    <dgm:pt modelId="{9D7F7FE8-11EA-4129-BD5D-17145377BD0D}" type="parTrans" cxnId="{CF7578C1-105F-4877-AA31-A2BEF7E8AA58}">
      <dgm:prSet/>
      <dgm:spPr/>
      <dgm:t>
        <a:bodyPr/>
        <a:lstStyle/>
        <a:p>
          <a:endParaRPr lang="en-US"/>
        </a:p>
      </dgm:t>
    </dgm:pt>
    <dgm:pt modelId="{1FFF236F-25E2-4C1E-990B-80AC026C74F2}" type="sibTrans" cxnId="{CF7578C1-105F-4877-AA31-A2BEF7E8AA58}">
      <dgm:prSet/>
      <dgm:spPr/>
      <dgm:t>
        <a:bodyPr/>
        <a:lstStyle/>
        <a:p>
          <a:endParaRPr lang="en-US"/>
        </a:p>
      </dgm:t>
    </dgm:pt>
    <dgm:pt modelId="{A08EAF56-37AC-46E6-979D-F101CC0FC02C}">
      <dgm:prSet/>
      <dgm:spPr/>
      <dgm:t>
        <a:bodyPr/>
        <a:lstStyle/>
        <a:p>
          <a:r>
            <a:rPr lang="en-US"/>
            <a:t>Sprint/Iteration documentation</a:t>
          </a:r>
        </a:p>
      </dgm:t>
    </dgm:pt>
    <dgm:pt modelId="{B764FE97-0D22-4D00-ACD1-CFEDF941654B}" type="parTrans" cxnId="{B756297F-9DEE-4772-B757-C159461A7705}">
      <dgm:prSet/>
      <dgm:spPr/>
      <dgm:t>
        <a:bodyPr/>
        <a:lstStyle/>
        <a:p>
          <a:endParaRPr lang="en-US"/>
        </a:p>
      </dgm:t>
    </dgm:pt>
    <dgm:pt modelId="{22A61BE7-645B-42CA-8349-3686E67F113B}" type="sibTrans" cxnId="{B756297F-9DEE-4772-B757-C159461A7705}">
      <dgm:prSet/>
      <dgm:spPr/>
      <dgm:t>
        <a:bodyPr/>
        <a:lstStyle/>
        <a:p>
          <a:endParaRPr lang="en-US"/>
        </a:p>
      </dgm:t>
    </dgm:pt>
    <dgm:pt modelId="{36C524CD-6A44-4BA7-B1A9-909912C4F5CC}">
      <dgm:prSet/>
      <dgm:spPr/>
      <dgm:t>
        <a:bodyPr/>
        <a:lstStyle/>
        <a:p>
          <a:r>
            <a:rPr lang="en-US"/>
            <a:t>Sprint/Iteration demonstration</a:t>
          </a:r>
        </a:p>
      </dgm:t>
    </dgm:pt>
    <dgm:pt modelId="{D6C160F3-E05A-4684-B304-9480F7073A72}" type="parTrans" cxnId="{492CB235-BF67-447B-B421-315805721995}">
      <dgm:prSet/>
      <dgm:spPr/>
      <dgm:t>
        <a:bodyPr/>
        <a:lstStyle/>
        <a:p>
          <a:endParaRPr lang="en-US"/>
        </a:p>
      </dgm:t>
    </dgm:pt>
    <dgm:pt modelId="{5D721869-E216-48FF-B7C3-2E64CB5C5833}" type="sibTrans" cxnId="{492CB235-BF67-447B-B421-315805721995}">
      <dgm:prSet/>
      <dgm:spPr/>
      <dgm:t>
        <a:bodyPr/>
        <a:lstStyle/>
        <a:p>
          <a:endParaRPr lang="en-US"/>
        </a:p>
      </dgm:t>
    </dgm:pt>
    <dgm:pt modelId="{0F8EFA93-9FB7-44F2-88C3-28578F28EF60}">
      <dgm:prSet/>
      <dgm:spPr/>
      <dgm:t>
        <a:bodyPr/>
        <a:lstStyle/>
        <a:p>
          <a:r>
            <a:rPr lang="en-US"/>
            <a:t>Review meeting</a:t>
          </a:r>
        </a:p>
      </dgm:t>
    </dgm:pt>
    <dgm:pt modelId="{FA2519AF-0913-43C8-B8E2-8026002E2221}" type="parTrans" cxnId="{135D57E1-D03D-4A09-990D-B7236EADD9C8}">
      <dgm:prSet/>
      <dgm:spPr/>
      <dgm:t>
        <a:bodyPr/>
        <a:lstStyle/>
        <a:p>
          <a:endParaRPr lang="en-US"/>
        </a:p>
      </dgm:t>
    </dgm:pt>
    <dgm:pt modelId="{8C4F52F5-9F63-4FF6-AEE4-77017B86958A}" type="sibTrans" cxnId="{135D57E1-D03D-4A09-990D-B7236EADD9C8}">
      <dgm:prSet/>
      <dgm:spPr/>
      <dgm:t>
        <a:bodyPr/>
        <a:lstStyle/>
        <a:p>
          <a:endParaRPr lang="en-US"/>
        </a:p>
      </dgm:t>
    </dgm:pt>
    <dgm:pt modelId="{02BD481A-9C57-44E1-9723-4DC2FC96BC3B}">
      <dgm:prSet/>
      <dgm:spPr/>
      <dgm:t>
        <a:bodyPr/>
        <a:lstStyle/>
        <a:p>
          <a:r>
            <a:rPr lang="en-US"/>
            <a:t>Retrospective meeting</a:t>
          </a:r>
        </a:p>
      </dgm:t>
    </dgm:pt>
    <dgm:pt modelId="{1FE32C86-39B7-4CBA-ADB8-8FEFF905880C}" type="parTrans" cxnId="{F6465E5F-0EDC-4EA9-BDF5-BBCE6BC3F10D}">
      <dgm:prSet/>
      <dgm:spPr/>
      <dgm:t>
        <a:bodyPr/>
        <a:lstStyle/>
        <a:p>
          <a:endParaRPr lang="en-US"/>
        </a:p>
      </dgm:t>
    </dgm:pt>
    <dgm:pt modelId="{15B7C44B-8EC0-4B20-B483-7C32C9950872}" type="sibTrans" cxnId="{F6465E5F-0EDC-4EA9-BDF5-BBCE6BC3F10D}">
      <dgm:prSet/>
      <dgm:spPr/>
      <dgm:t>
        <a:bodyPr/>
        <a:lstStyle/>
        <a:p>
          <a:endParaRPr lang="en-US"/>
        </a:p>
      </dgm:t>
    </dgm:pt>
    <dgm:pt modelId="{31683158-D200-450C-A444-47C0832BF709}" type="pres">
      <dgm:prSet presAssocID="{8E971BB1-42FE-4E54-A443-CFED557CA6C0}" presName="outerComposite" presStyleCnt="0">
        <dgm:presLayoutVars>
          <dgm:chMax val="5"/>
          <dgm:dir/>
          <dgm:resizeHandles val="exact"/>
        </dgm:presLayoutVars>
      </dgm:prSet>
      <dgm:spPr/>
    </dgm:pt>
    <dgm:pt modelId="{5024F82B-AB17-499F-918D-7E11DE45C0AD}" type="pres">
      <dgm:prSet presAssocID="{8E971BB1-42FE-4E54-A443-CFED557CA6C0}" presName="dummyMaxCanvas" presStyleCnt="0">
        <dgm:presLayoutVars/>
      </dgm:prSet>
      <dgm:spPr/>
    </dgm:pt>
    <dgm:pt modelId="{D627C125-33A9-4838-81D9-BE66F886DEE1}" type="pres">
      <dgm:prSet presAssocID="{8E971BB1-42FE-4E54-A443-CFED557CA6C0}" presName="FiveNodes_1" presStyleLbl="node1" presStyleIdx="0" presStyleCnt="5">
        <dgm:presLayoutVars>
          <dgm:bulletEnabled val="1"/>
        </dgm:presLayoutVars>
      </dgm:prSet>
      <dgm:spPr/>
    </dgm:pt>
    <dgm:pt modelId="{499BC366-FD44-4705-9F1F-EC6E409533B5}" type="pres">
      <dgm:prSet presAssocID="{8E971BB1-42FE-4E54-A443-CFED557CA6C0}" presName="FiveNodes_2" presStyleLbl="node1" presStyleIdx="1" presStyleCnt="5">
        <dgm:presLayoutVars>
          <dgm:bulletEnabled val="1"/>
        </dgm:presLayoutVars>
      </dgm:prSet>
      <dgm:spPr/>
    </dgm:pt>
    <dgm:pt modelId="{D3944153-3D67-49EF-B397-357E461AFBEE}" type="pres">
      <dgm:prSet presAssocID="{8E971BB1-42FE-4E54-A443-CFED557CA6C0}" presName="FiveNodes_3" presStyleLbl="node1" presStyleIdx="2" presStyleCnt="5">
        <dgm:presLayoutVars>
          <dgm:bulletEnabled val="1"/>
        </dgm:presLayoutVars>
      </dgm:prSet>
      <dgm:spPr/>
    </dgm:pt>
    <dgm:pt modelId="{109D0067-C21C-4234-ADF6-B1C201AA2FD9}" type="pres">
      <dgm:prSet presAssocID="{8E971BB1-42FE-4E54-A443-CFED557CA6C0}" presName="FiveNodes_4" presStyleLbl="node1" presStyleIdx="3" presStyleCnt="5">
        <dgm:presLayoutVars>
          <dgm:bulletEnabled val="1"/>
        </dgm:presLayoutVars>
      </dgm:prSet>
      <dgm:spPr/>
    </dgm:pt>
    <dgm:pt modelId="{2A5094EA-4D3F-4E9D-BABB-F4E6E6E792EA}" type="pres">
      <dgm:prSet presAssocID="{8E971BB1-42FE-4E54-A443-CFED557CA6C0}" presName="FiveNodes_5" presStyleLbl="node1" presStyleIdx="4" presStyleCnt="5">
        <dgm:presLayoutVars>
          <dgm:bulletEnabled val="1"/>
        </dgm:presLayoutVars>
      </dgm:prSet>
      <dgm:spPr/>
    </dgm:pt>
    <dgm:pt modelId="{9020045C-D664-4057-9C26-EA1236738839}" type="pres">
      <dgm:prSet presAssocID="{8E971BB1-42FE-4E54-A443-CFED557CA6C0}" presName="FiveConn_1-2" presStyleLbl="fgAccFollowNode1" presStyleIdx="0" presStyleCnt="4">
        <dgm:presLayoutVars>
          <dgm:bulletEnabled val="1"/>
        </dgm:presLayoutVars>
      </dgm:prSet>
      <dgm:spPr/>
    </dgm:pt>
    <dgm:pt modelId="{BA61AAE6-DD72-4B4C-8C73-67CFA6860366}" type="pres">
      <dgm:prSet presAssocID="{8E971BB1-42FE-4E54-A443-CFED557CA6C0}" presName="FiveConn_2-3" presStyleLbl="fgAccFollowNode1" presStyleIdx="1" presStyleCnt="4">
        <dgm:presLayoutVars>
          <dgm:bulletEnabled val="1"/>
        </dgm:presLayoutVars>
      </dgm:prSet>
      <dgm:spPr/>
    </dgm:pt>
    <dgm:pt modelId="{45BCF103-F5DF-4437-9986-DC20FE67B86D}" type="pres">
      <dgm:prSet presAssocID="{8E971BB1-42FE-4E54-A443-CFED557CA6C0}" presName="FiveConn_3-4" presStyleLbl="fgAccFollowNode1" presStyleIdx="2" presStyleCnt="4">
        <dgm:presLayoutVars>
          <dgm:bulletEnabled val="1"/>
        </dgm:presLayoutVars>
      </dgm:prSet>
      <dgm:spPr/>
    </dgm:pt>
    <dgm:pt modelId="{412A4E43-FC6E-4611-9134-0C7CAB0DEEC6}" type="pres">
      <dgm:prSet presAssocID="{8E971BB1-42FE-4E54-A443-CFED557CA6C0}" presName="FiveConn_4-5" presStyleLbl="fgAccFollowNode1" presStyleIdx="3" presStyleCnt="4">
        <dgm:presLayoutVars>
          <dgm:bulletEnabled val="1"/>
        </dgm:presLayoutVars>
      </dgm:prSet>
      <dgm:spPr/>
    </dgm:pt>
    <dgm:pt modelId="{3A622775-4BE0-4552-A281-EF86C6322D40}" type="pres">
      <dgm:prSet presAssocID="{8E971BB1-42FE-4E54-A443-CFED557CA6C0}" presName="FiveNodes_1_text" presStyleLbl="node1" presStyleIdx="4" presStyleCnt="5">
        <dgm:presLayoutVars>
          <dgm:bulletEnabled val="1"/>
        </dgm:presLayoutVars>
      </dgm:prSet>
      <dgm:spPr/>
    </dgm:pt>
    <dgm:pt modelId="{4E050E9D-0C5D-47F3-90A1-E8951B8D6FC6}" type="pres">
      <dgm:prSet presAssocID="{8E971BB1-42FE-4E54-A443-CFED557CA6C0}" presName="FiveNodes_2_text" presStyleLbl="node1" presStyleIdx="4" presStyleCnt="5">
        <dgm:presLayoutVars>
          <dgm:bulletEnabled val="1"/>
        </dgm:presLayoutVars>
      </dgm:prSet>
      <dgm:spPr/>
    </dgm:pt>
    <dgm:pt modelId="{20699988-5360-4FE7-9DAE-BBA7FE4F082E}" type="pres">
      <dgm:prSet presAssocID="{8E971BB1-42FE-4E54-A443-CFED557CA6C0}" presName="FiveNodes_3_text" presStyleLbl="node1" presStyleIdx="4" presStyleCnt="5">
        <dgm:presLayoutVars>
          <dgm:bulletEnabled val="1"/>
        </dgm:presLayoutVars>
      </dgm:prSet>
      <dgm:spPr/>
    </dgm:pt>
    <dgm:pt modelId="{CBAB5AFB-7F45-4781-A325-412E400CA995}" type="pres">
      <dgm:prSet presAssocID="{8E971BB1-42FE-4E54-A443-CFED557CA6C0}" presName="FiveNodes_4_text" presStyleLbl="node1" presStyleIdx="4" presStyleCnt="5">
        <dgm:presLayoutVars>
          <dgm:bulletEnabled val="1"/>
        </dgm:presLayoutVars>
      </dgm:prSet>
      <dgm:spPr/>
    </dgm:pt>
    <dgm:pt modelId="{EDF37EC7-2B9E-44C5-8C27-96B68112CA7B}" type="pres">
      <dgm:prSet presAssocID="{8E971BB1-42FE-4E54-A443-CFED557CA6C0}" presName="FiveNodes_5_text" presStyleLbl="node1" presStyleIdx="4" presStyleCnt="5">
        <dgm:presLayoutVars>
          <dgm:bulletEnabled val="1"/>
        </dgm:presLayoutVars>
      </dgm:prSet>
      <dgm:spPr/>
    </dgm:pt>
  </dgm:ptLst>
  <dgm:cxnLst>
    <dgm:cxn modelId="{BD06B202-74D0-49E6-8936-F0EA4943FD14}" type="presOf" srcId="{9C2D354D-C1CD-484F-BCC4-6F98BBC6D38D}" destId="{3A622775-4BE0-4552-A281-EF86C6322D40}" srcOrd="1" destOrd="0" presId="urn:microsoft.com/office/officeart/2005/8/layout/vProcess5"/>
    <dgm:cxn modelId="{36F4FF09-BDE1-4459-9890-5622A931CF4F}" type="presOf" srcId="{1FFF236F-25E2-4C1E-990B-80AC026C74F2}" destId="{9020045C-D664-4057-9C26-EA1236738839}" srcOrd="0" destOrd="0" presId="urn:microsoft.com/office/officeart/2005/8/layout/vProcess5"/>
    <dgm:cxn modelId="{06B47219-4D51-460A-924B-4029BE940E6C}" type="presOf" srcId="{0F8EFA93-9FB7-44F2-88C3-28578F28EF60}" destId="{CBAB5AFB-7F45-4781-A325-412E400CA995}" srcOrd="1" destOrd="0" presId="urn:microsoft.com/office/officeart/2005/8/layout/vProcess5"/>
    <dgm:cxn modelId="{A6524B32-9131-4BB4-924F-1ADFDF1E8521}" type="presOf" srcId="{9C2D354D-C1CD-484F-BCC4-6F98BBC6D38D}" destId="{D627C125-33A9-4838-81D9-BE66F886DEE1}" srcOrd="0" destOrd="0" presId="urn:microsoft.com/office/officeart/2005/8/layout/vProcess5"/>
    <dgm:cxn modelId="{492CB235-BF67-447B-B421-315805721995}" srcId="{8E971BB1-42FE-4E54-A443-CFED557CA6C0}" destId="{36C524CD-6A44-4BA7-B1A9-909912C4F5CC}" srcOrd="2" destOrd="0" parTransId="{D6C160F3-E05A-4684-B304-9480F7073A72}" sibTransId="{5D721869-E216-48FF-B7C3-2E64CB5C5833}"/>
    <dgm:cxn modelId="{8983213D-19A6-4E5A-99C9-3BE0582EBFEB}" type="presOf" srcId="{A08EAF56-37AC-46E6-979D-F101CC0FC02C}" destId="{4E050E9D-0C5D-47F3-90A1-E8951B8D6FC6}" srcOrd="1" destOrd="0" presId="urn:microsoft.com/office/officeart/2005/8/layout/vProcess5"/>
    <dgm:cxn modelId="{F6465E5F-0EDC-4EA9-BDF5-BBCE6BC3F10D}" srcId="{8E971BB1-42FE-4E54-A443-CFED557CA6C0}" destId="{02BD481A-9C57-44E1-9723-4DC2FC96BC3B}" srcOrd="4" destOrd="0" parTransId="{1FE32C86-39B7-4CBA-ADB8-8FEFF905880C}" sibTransId="{15B7C44B-8EC0-4B20-B483-7C32C9950872}"/>
    <dgm:cxn modelId="{947ACF45-C2DB-4BEE-A386-9A9D44D296EA}" type="presOf" srcId="{02BD481A-9C57-44E1-9723-4DC2FC96BC3B}" destId="{2A5094EA-4D3F-4E9D-BABB-F4E6E6E792EA}" srcOrd="0" destOrd="0" presId="urn:microsoft.com/office/officeart/2005/8/layout/vProcess5"/>
    <dgm:cxn modelId="{6F0D3F72-8BCC-4722-A673-98EAFD5A9959}" type="presOf" srcId="{5D721869-E216-48FF-B7C3-2E64CB5C5833}" destId="{45BCF103-F5DF-4437-9986-DC20FE67B86D}" srcOrd="0" destOrd="0" presId="urn:microsoft.com/office/officeart/2005/8/layout/vProcess5"/>
    <dgm:cxn modelId="{B756297F-9DEE-4772-B757-C159461A7705}" srcId="{8E971BB1-42FE-4E54-A443-CFED557CA6C0}" destId="{A08EAF56-37AC-46E6-979D-F101CC0FC02C}" srcOrd="1" destOrd="0" parTransId="{B764FE97-0D22-4D00-ACD1-CFEDF941654B}" sibTransId="{22A61BE7-645B-42CA-8349-3686E67F113B}"/>
    <dgm:cxn modelId="{5E1929A6-CEA7-4203-BC18-DC9F3327FA35}" type="presOf" srcId="{8E971BB1-42FE-4E54-A443-CFED557CA6C0}" destId="{31683158-D200-450C-A444-47C0832BF709}" srcOrd="0" destOrd="0" presId="urn:microsoft.com/office/officeart/2005/8/layout/vProcess5"/>
    <dgm:cxn modelId="{C9ED64AF-3EA8-4294-A010-4E87C4AABA7F}" type="presOf" srcId="{A08EAF56-37AC-46E6-979D-F101CC0FC02C}" destId="{499BC366-FD44-4705-9F1F-EC6E409533B5}" srcOrd="0" destOrd="0" presId="urn:microsoft.com/office/officeart/2005/8/layout/vProcess5"/>
    <dgm:cxn modelId="{CF7578C1-105F-4877-AA31-A2BEF7E8AA58}" srcId="{8E971BB1-42FE-4E54-A443-CFED557CA6C0}" destId="{9C2D354D-C1CD-484F-BCC4-6F98BBC6D38D}" srcOrd="0" destOrd="0" parTransId="{9D7F7FE8-11EA-4129-BD5D-17145377BD0D}" sibTransId="{1FFF236F-25E2-4C1E-990B-80AC026C74F2}"/>
    <dgm:cxn modelId="{6087BCC2-308E-484A-B1F7-A2FB7055739E}" type="presOf" srcId="{36C524CD-6A44-4BA7-B1A9-909912C4F5CC}" destId="{D3944153-3D67-49EF-B397-357E461AFBEE}" srcOrd="0" destOrd="0" presId="urn:microsoft.com/office/officeart/2005/8/layout/vProcess5"/>
    <dgm:cxn modelId="{0C0922D0-A7C1-496C-954F-A3E18B7EF8FD}" type="presOf" srcId="{36C524CD-6A44-4BA7-B1A9-909912C4F5CC}" destId="{20699988-5360-4FE7-9DAE-BBA7FE4F082E}" srcOrd="1" destOrd="0" presId="urn:microsoft.com/office/officeart/2005/8/layout/vProcess5"/>
    <dgm:cxn modelId="{80EF60D5-9C02-4135-8797-FAE3E41BF0B7}" type="presOf" srcId="{8C4F52F5-9F63-4FF6-AEE4-77017B86958A}" destId="{412A4E43-FC6E-4611-9134-0C7CAB0DEEC6}" srcOrd="0" destOrd="0" presId="urn:microsoft.com/office/officeart/2005/8/layout/vProcess5"/>
    <dgm:cxn modelId="{135D57E1-D03D-4A09-990D-B7236EADD9C8}" srcId="{8E971BB1-42FE-4E54-A443-CFED557CA6C0}" destId="{0F8EFA93-9FB7-44F2-88C3-28578F28EF60}" srcOrd="3" destOrd="0" parTransId="{FA2519AF-0913-43C8-B8E2-8026002E2221}" sibTransId="{8C4F52F5-9F63-4FF6-AEE4-77017B86958A}"/>
    <dgm:cxn modelId="{17D6F3E6-5A9D-4DDF-9F59-A4A1242DC561}" type="presOf" srcId="{22A61BE7-645B-42CA-8349-3686E67F113B}" destId="{BA61AAE6-DD72-4B4C-8C73-67CFA6860366}" srcOrd="0" destOrd="0" presId="urn:microsoft.com/office/officeart/2005/8/layout/vProcess5"/>
    <dgm:cxn modelId="{6F99DBF9-CCC9-4B8A-8710-D973168FF97A}" type="presOf" srcId="{02BD481A-9C57-44E1-9723-4DC2FC96BC3B}" destId="{EDF37EC7-2B9E-44C5-8C27-96B68112CA7B}" srcOrd="1" destOrd="0" presId="urn:microsoft.com/office/officeart/2005/8/layout/vProcess5"/>
    <dgm:cxn modelId="{660F78FF-A547-416F-8F55-45AC53711505}" type="presOf" srcId="{0F8EFA93-9FB7-44F2-88C3-28578F28EF60}" destId="{109D0067-C21C-4234-ADF6-B1C201AA2FD9}" srcOrd="0" destOrd="0" presId="urn:microsoft.com/office/officeart/2005/8/layout/vProcess5"/>
    <dgm:cxn modelId="{B6652CE5-FD6B-4D7D-B6CE-989BD6FCED9A}" type="presParOf" srcId="{31683158-D200-450C-A444-47C0832BF709}" destId="{5024F82B-AB17-499F-918D-7E11DE45C0AD}" srcOrd="0" destOrd="0" presId="urn:microsoft.com/office/officeart/2005/8/layout/vProcess5"/>
    <dgm:cxn modelId="{A6AA47B7-E4BA-4907-AE3C-F0EE313F1E4F}" type="presParOf" srcId="{31683158-D200-450C-A444-47C0832BF709}" destId="{D627C125-33A9-4838-81D9-BE66F886DEE1}" srcOrd="1" destOrd="0" presId="urn:microsoft.com/office/officeart/2005/8/layout/vProcess5"/>
    <dgm:cxn modelId="{D547A15F-B267-452A-929C-4E8A92E72801}" type="presParOf" srcId="{31683158-D200-450C-A444-47C0832BF709}" destId="{499BC366-FD44-4705-9F1F-EC6E409533B5}" srcOrd="2" destOrd="0" presId="urn:microsoft.com/office/officeart/2005/8/layout/vProcess5"/>
    <dgm:cxn modelId="{048C82A4-0560-44C6-B285-A2217FED89B3}" type="presParOf" srcId="{31683158-D200-450C-A444-47C0832BF709}" destId="{D3944153-3D67-49EF-B397-357E461AFBEE}" srcOrd="3" destOrd="0" presId="urn:microsoft.com/office/officeart/2005/8/layout/vProcess5"/>
    <dgm:cxn modelId="{39FE302D-9900-4EAC-8060-80E31C7F7B64}" type="presParOf" srcId="{31683158-D200-450C-A444-47C0832BF709}" destId="{109D0067-C21C-4234-ADF6-B1C201AA2FD9}" srcOrd="4" destOrd="0" presId="urn:microsoft.com/office/officeart/2005/8/layout/vProcess5"/>
    <dgm:cxn modelId="{B42E0847-E836-4D6C-8AAC-F6B8EA04AC0B}" type="presParOf" srcId="{31683158-D200-450C-A444-47C0832BF709}" destId="{2A5094EA-4D3F-4E9D-BABB-F4E6E6E792EA}" srcOrd="5" destOrd="0" presId="urn:microsoft.com/office/officeart/2005/8/layout/vProcess5"/>
    <dgm:cxn modelId="{057CA056-9B33-44A3-AD94-BED79D682E71}" type="presParOf" srcId="{31683158-D200-450C-A444-47C0832BF709}" destId="{9020045C-D664-4057-9C26-EA1236738839}" srcOrd="6" destOrd="0" presId="urn:microsoft.com/office/officeart/2005/8/layout/vProcess5"/>
    <dgm:cxn modelId="{FF379B3A-A9DC-4A5A-8E49-159A3E2A4261}" type="presParOf" srcId="{31683158-D200-450C-A444-47C0832BF709}" destId="{BA61AAE6-DD72-4B4C-8C73-67CFA6860366}" srcOrd="7" destOrd="0" presId="urn:microsoft.com/office/officeart/2005/8/layout/vProcess5"/>
    <dgm:cxn modelId="{9ABACF5D-1423-4007-9D5C-C770053282A1}" type="presParOf" srcId="{31683158-D200-450C-A444-47C0832BF709}" destId="{45BCF103-F5DF-4437-9986-DC20FE67B86D}" srcOrd="8" destOrd="0" presId="urn:microsoft.com/office/officeart/2005/8/layout/vProcess5"/>
    <dgm:cxn modelId="{9FCBEFED-4BD8-4116-B317-51B19F5E4225}" type="presParOf" srcId="{31683158-D200-450C-A444-47C0832BF709}" destId="{412A4E43-FC6E-4611-9134-0C7CAB0DEEC6}" srcOrd="9" destOrd="0" presId="urn:microsoft.com/office/officeart/2005/8/layout/vProcess5"/>
    <dgm:cxn modelId="{BAA80FD9-EF3B-4475-B671-1A3537590FB8}" type="presParOf" srcId="{31683158-D200-450C-A444-47C0832BF709}" destId="{3A622775-4BE0-4552-A281-EF86C6322D40}" srcOrd="10" destOrd="0" presId="urn:microsoft.com/office/officeart/2005/8/layout/vProcess5"/>
    <dgm:cxn modelId="{83AB8601-97C3-45F9-BE2F-EFF646E24263}" type="presParOf" srcId="{31683158-D200-450C-A444-47C0832BF709}" destId="{4E050E9D-0C5D-47F3-90A1-E8951B8D6FC6}" srcOrd="11" destOrd="0" presId="urn:microsoft.com/office/officeart/2005/8/layout/vProcess5"/>
    <dgm:cxn modelId="{DFCC06FC-00CB-4035-AE70-77E9CF5A1D6A}" type="presParOf" srcId="{31683158-D200-450C-A444-47C0832BF709}" destId="{20699988-5360-4FE7-9DAE-BBA7FE4F082E}" srcOrd="12" destOrd="0" presId="urn:microsoft.com/office/officeart/2005/8/layout/vProcess5"/>
    <dgm:cxn modelId="{BD155B9D-9A8B-4F14-B3D6-514D61E96C8C}" type="presParOf" srcId="{31683158-D200-450C-A444-47C0832BF709}" destId="{CBAB5AFB-7F45-4781-A325-412E400CA995}" srcOrd="13" destOrd="0" presId="urn:microsoft.com/office/officeart/2005/8/layout/vProcess5"/>
    <dgm:cxn modelId="{CC84603B-9DCD-4AC6-AE3C-0AC9799A05B1}" type="presParOf" srcId="{31683158-D200-450C-A444-47C0832BF709}" destId="{EDF37EC7-2B9E-44C5-8C27-96B68112CA7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723EB3-6D30-4848-9252-9DF9F8A8D6E6}"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5BE111B-B979-4955-8AE8-0D1D1A7DF987}">
      <dgm:prSet/>
      <dgm:spPr/>
      <dgm:t>
        <a:bodyPr/>
        <a:lstStyle/>
        <a:p>
          <a:r>
            <a:rPr lang="en-US" b="1"/>
            <a:t>Research about similar solutions</a:t>
          </a:r>
        </a:p>
      </dgm:t>
    </dgm:pt>
    <dgm:pt modelId="{CF1D101E-D1B5-41C2-BE58-6A32FCE9EFC7}" type="parTrans" cxnId="{3A186B02-57E9-4437-B266-69D1C216E43C}">
      <dgm:prSet/>
      <dgm:spPr/>
      <dgm:t>
        <a:bodyPr/>
        <a:lstStyle/>
        <a:p>
          <a:endParaRPr lang="en-US"/>
        </a:p>
      </dgm:t>
    </dgm:pt>
    <dgm:pt modelId="{8F865F3E-A42D-46AD-8132-3FED9A21BD97}" type="sibTrans" cxnId="{3A186B02-57E9-4437-B266-69D1C216E43C}">
      <dgm:prSet/>
      <dgm:spPr/>
      <dgm:t>
        <a:bodyPr/>
        <a:lstStyle/>
        <a:p>
          <a:endParaRPr lang="en-US"/>
        </a:p>
      </dgm:t>
    </dgm:pt>
    <dgm:pt modelId="{EB9658CE-D7A9-498F-A290-9C7FAE109101}">
      <dgm:prSet/>
      <dgm:spPr/>
      <dgm:t>
        <a:bodyPr/>
        <a:lstStyle/>
        <a:p>
          <a:r>
            <a:rPr lang="en-US" b="1"/>
            <a:t>Wireframing for Employability Assessment Portal</a:t>
          </a:r>
        </a:p>
      </dgm:t>
    </dgm:pt>
    <dgm:pt modelId="{38FD08A5-32BF-4C00-9162-FE0746307D36}" type="parTrans" cxnId="{5A2926E2-EE2F-497D-9C94-412CD875D460}">
      <dgm:prSet/>
      <dgm:spPr/>
      <dgm:t>
        <a:bodyPr/>
        <a:lstStyle/>
        <a:p>
          <a:endParaRPr lang="en-US"/>
        </a:p>
      </dgm:t>
    </dgm:pt>
    <dgm:pt modelId="{3AF85C0D-ADC9-4E16-90D9-1DA36CB8DD31}" type="sibTrans" cxnId="{5A2926E2-EE2F-497D-9C94-412CD875D460}">
      <dgm:prSet/>
      <dgm:spPr/>
      <dgm:t>
        <a:bodyPr/>
        <a:lstStyle/>
        <a:p>
          <a:endParaRPr lang="en-US"/>
        </a:p>
      </dgm:t>
    </dgm:pt>
    <dgm:pt modelId="{AB780B43-2ACF-4FBF-8CAB-82D13D2339AB}">
      <dgm:prSet/>
      <dgm:spPr/>
      <dgm:t>
        <a:bodyPr/>
        <a:lstStyle/>
        <a:p>
          <a:r>
            <a:rPr lang="en-US" b="1"/>
            <a:t>Development of Employability Assessment Portal</a:t>
          </a:r>
        </a:p>
      </dgm:t>
    </dgm:pt>
    <dgm:pt modelId="{36265BAE-120A-4E9E-A98B-0C5C9B578D91}" type="parTrans" cxnId="{CBF18BC4-294E-47EE-89A2-A535CEA847D0}">
      <dgm:prSet/>
      <dgm:spPr/>
      <dgm:t>
        <a:bodyPr/>
        <a:lstStyle/>
        <a:p>
          <a:endParaRPr lang="en-US"/>
        </a:p>
      </dgm:t>
    </dgm:pt>
    <dgm:pt modelId="{215CA746-5ABC-406A-AA9B-A75E5633E5CC}" type="sibTrans" cxnId="{CBF18BC4-294E-47EE-89A2-A535CEA847D0}">
      <dgm:prSet/>
      <dgm:spPr/>
      <dgm:t>
        <a:bodyPr/>
        <a:lstStyle/>
        <a:p>
          <a:endParaRPr lang="en-US"/>
        </a:p>
      </dgm:t>
    </dgm:pt>
    <dgm:pt modelId="{A99E834C-DC54-4F3D-B908-1663528AEDA5}" type="pres">
      <dgm:prSet presAssocID="{CA723EB3-6D30-4848-9252-9DF9F8A8D6E6}" presName="root" presStyleCnt="0">
        <dgm:presLayoutVars>
          <dgm:dir/>
          <dgm:resizeHandles val="exact"/>
        </dgm:presLayoutVars>
      </dgm:prSet>
      <dgm:spPr/>
    </dgm:pt>
    <dgm:pt modelId="{702D157E-C317-4AA3-8D3B-78E95C0014B3}" type="pres">
      <dgm:prSet presAssocID="{65BE111B-B979-4955-8AE8-0D1D1A7DF987}" presName="compNode" presStyleCnt="0"/>
      <dgm:spPr/>
    </dgm:pt>
    <dgm:pt modelId="{D4DB26E7-3098-4780-8839-F106568FC133}" type="pres">
      <dgm:prSet presAssocID="{65BE111B-B979-4955-8AE8-0D1D1A7DF9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6EC8D0D-14E7-47A6-9CFC-667B77724C3B}" type="pres">
      <dgm:prSet presAssocID="{65BE111B-B979-4955-8AE8-0D1D1A7DF987}" presName="spaceRect" presStyleCnt="0"/>
      <dgm:spPr/>
    </dgm:pt>
    <dgm:pt modelId="{67377601-7A21-4BD0-81C9-16604D9A0DB0}" type="pres">
      <dgm:prSet presAssocID="{65BE111B-B979-4955-8AE8-0D1D1A7DF987}" presName="textRect" presStyleLbl="revTx" presStyleIdx="0" presStyleCnt="3">
        <dgm:presLayoutVars>
          <dgm:chMax val="1"/>
          <dgm:chPref val="1"/>
        </dgm:presLayoutVars>
      </dgm:prSet>
      <dgm:spPr/>
    </dgm:pt>
    <dgm:pt modelId="{DEE8793A-610F-4296-BD4F-C3AD6C4C7E8D}" type="pres">
      <dgm:prSet presAssocID="{8F865F3E-A42D-46AD-8132-3FED9A21BD97}" presName="sibTrans" presStyleCnt="0"/>
      <dgm:spPr/>
    </dgm:pt>
    <dgm:pt modelId="{80226226-0C3F-4A61-A892-24AC36AA50F9}" type="pres">
      <dgm:prSet presAssocID="{EB9658CE-D7A9-498F-A290-9C7FAE109101}" presName="compNode" presStyleCnt="0"/>
      <dgm:spPr/>
    </dgm:pt>
    <dgm:pt modelId="{14E08A62-A83F-4952-BF65-2EB093229C64}" type="pres">
      <dgm:prSet presAssocID="{EB9658CE-D7A9-498F-A290-9C7FAE1091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70524E1-88E0-4D61-911E-94792644C68A}" type="pres">
      <dgm:prSet presAssocID="{EB9658CE-D7A9-498F-A290-9C7FAE109101}" presName="spaceRect" presStyleCnt="0"/>
      <dgm:spPr/>
    </dgm:pt>
    <dgm:pt modelId="{EC1493E7-F062-46A3-9245-C9A56274D30A}" type="pres">
      <dgm:prSet presAssocID="{EB9658CE-D7A9-498F-A290-9C7FAE109101}" presName="textRect" presStyleLbl="revTx" presStyleIdx="1" presStyleCnt="3">
        <dgm:presLayoutVars>
          <dgm:chMax val="1"/>
          <dgm:chPref val="1"/>
        </dgm:presLayoutVars>
      </dgm:prSet>
      <dgm:spPr/>
    </dgm:pt>
    <dgm:pt modelId="{9F63C38B-6611-484E-A457-1360F5F72166}" type="pres">
      <dgm:prSet presAssocID="{3AF85C0D-ADC9-4E16-90D9-1DA36CB8DD31}" presName="sibTrans" presStyleCnt="0"/>
      <dgm:spPr/>
    </dgm:pt>
    <dgm:pt modelId="{6FBF5748-0C61-4A25-93E0-B605987417D6}" type="pres">
      <dgm:prSet presAssocID="{AB780B43-2ACF-4FBF-8CAB-82D13D2339AB}" presName="compNode" presStyleCnt="0"/>
      <dgm:spPr/>
    </dgm:pt>
    <dgm:pt modelId="{37212A7E-0212-43F5-BE51-D39ADDA78053}" type="pres">
      <dgm:prSet presAssocID="{AB780B43-2ACF-4FBF-8CAB-82D13D2339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51328A35-B003-4874-BDF4-716E6B0B4800}" type="pres">
      <dgm:prSet presAssocID="{AB780B43-2ACF-4FBF-8CAB-82D13D2339AB}" presName="spaceRect" presStyleCnt="0"/>
      <dgm:spPr/>
    </dgm:pt>
    <dgm:pt modelId="{10999052-E91E-4BFB-8F00-59A9137A2E9E}" type="pres">
      <dgm:prSet presAssocID="{AB780B43-2ACF-4FBF-8CAB-82D13D2339AB}" presName="textRect" presStyleLbl="revTx" presStyleIdx="2" presStyleCnt="3">
        <dgm:presLayoutVars>
          <dgm:chMax val="1"/>
          <dgm:chPref val="1"/>
        </dgm:presLayoutVars>
      </dgm:prSet>
      <dgm:spPr/>
    </dgm:pt>
  </dgm:ptLst>
  <dgm:cxnLst>
    <dgm:cxn modelId="{3A186B02-57E9-4437-B266-69D1C216E43C}" srcId="{CA723EB3-6D30-4848-9252-9DF9F8A8D6E6}" destId="{65BE111B-B979-4955-8AE8-0D1D1A7DF987}" srcOrd="0" destOrd="0" parTransId="{CF1D101E-D1B5-41C2-BE58-6A32FCE9EFC7}" sibTransId="{8F865F3E-A42D-46AD-8132-3FED9A21BD97}"/>
    <dgm:cxn modelId="{13088429-C18D-4A06-8906-B3B9691E9C5F}" type="presOf" srcId="{AB780B43-2ACF-4FBF-8CAB-82D13D2339AB}" destId="{10999052-E91E-4BFB-8F00-59A9137A2E9E}" srcOrd="0" destOrd="0" presId="urn:microsoft.com/office/officeart/2018/2/layout/IconLabelList"/>
    <dgm:cxn modelId="{E18BC8BC-163F-46C0-8350-1240DD03B9FC}" type="presOf" srcId="{EB9658CE-D7A9-498F-A290-9C7FAE109101}" destId="{EC1493E7-F062-46A3-9245-C9A56274D30A}" srcOrd="0" destOrd="0" presId="urn:microsoft.com/office/officeart/2018/2/layout/IconLabelList"/>
    <dgm:cxn modelId="{CBF18BC4-294E-47EE-89A2-A535CEA847D0}" srcId="{CA723EB3-6D30-4848-9252-9DF9F8A8D6E6}" destId="{AB780B43-2ACF-4FBF-8CAB-82D13D2339AB}" srcOrd="2" destOrd="0" parTransId="{36265BAE-120A-4E9E-A98B-0C5C9B578D91}" sibTransId="{215CA746-5ABC-406A-AA9B-A75E5633E5CC}"/>
    <dgm:cxn modelId="{5A2926E2-EE2F-497D-9C94-412CD875D460}" srcId="{CA723EB3-6D30-4848-9252-9DF9F8A8D6E6}" destId="{EB9658CE-D7A9-498F-A290-9C7FAE109101}" srcOrd="1" destOrd="0" parTransId="{38FD08A5-32BF-4C00-9162-FE0746307D36}" sibTransId="{3AF85C0D-ADC9-4E16-90D9-1DA36CB8DD31}"/>
    <dgm:cxn modelId="{A81A65F1-09A7-42D5-BE2E-66297C3C3E12}" type="presOf" srcId="{65BE111B-B979-4955-8AE8-0D1D1A7DF987}" destId="{67377601-7A21-4BD0-81C9-16604D9A0DB0}" srcOrd="0" destOrd="0" presId="urn:microsoft.com/office/officeart/2018/2/layout/IconLabelList"/>
    <dgm:cxn modelId="{20E334F3-DEE7-4F3F-B8D9-3B1A75DD647D}" type="presOf" srcId="{CA723EB3-6D30-4848-9252-9DF9F8A8D6E6}" destId="{A99E834C-DC54-4F3D-B908-1663528AEDA5}" srcOrd="0" destOrd="0" presId="urn:microsoft.com/office/officeart/2018/2/layout/IconLabelList"/>
    <dgm:cxn modelId="{3C44E646-C4CF-4C7A-B999-9CB3C9F7DB83}" type="presParOf" srcId="{A99E834C-DC54-4F3D-B908-1663528AEDA5}" destId="{702D157E-C317-4AA3-8D3B-78E95C0014B3}" srcOrd="0" destOrd="0" presId="urn:microsoft.com/office/officeart/2018/2/layout/IconLabelList"/>
    <dgm:cxn modelId="{304EEE89-503C-49FA-BD41-B13BAA7BF0EF}" type="presParOf" srcId="{702D157E-C317-4AA3-8D3B-78E95C0014B3}" destId="{D4DB26E7-3098-4780-8839-F106568FC133}" srcOrd="0" destOrd="0" presId="urn:microsoft.com/office/officeart/2018/2/layout/IconLabelList"/>
    <dgm:cxn modelId="{E17659D8-E39B-4D45-AE72-3DFB7EFEE2E2}" type="presParOf" srcId="{702D157E-C317-4AA3-8D3B-78E95C0014B3}" destId="{16EC8D0D-14E7-47A6-9CFC-667B77724C3B}" srcOrd="1" destOrd="0" presId="urn:microsoft.com/office/officeart/2018/2/layout/IconLabelList"/>
    <dgm:cxn modelId="{F7B38C0C-298C-4DDC-969C-C58F5264BE9F}" type="presParOf" srcId="{702D157E-C317-4AA3-8D3B-78E95C0014B3}" destId="{67377601-7A21-4BD0-81C9-16604D9A0DB0}" srcOrd="2" destOrd="0" presId="urn:microsoft.com/office/officeart/2018/2/layout/IconLabelList"/>
    <dgm:cxn modelId="{8A55E186-3B54-4456-BDF3-BDFFFA133ED1}" type="presParOf" srcId="{A99E834C-DC54-4F3D-B908-1663528AEDA5}" destId="{DEE8793A-610F-4296-BD4F-C3AD6C4C7E8D}" srcOrd="1" destOrd="0" presId="urn:microsoft.com/office/officeart/2018/2/layout/IconLabelList"/>
    <dgm:cxn modelId="{95494566-0F3D-4846-ADF0-DC572C954D48}" type="presParOf" srcId="{A99E834C-DC54-4F3D-B908-1663528AEDA5}" destId="{80226226-0C3F-4A61-A892-24AC36AA50F9}" srcOrd="2" destOrd="0" presId="urn:microsoft.com/office/officeart/2018/2/layout/IconLabelList"/>
    <dgm:cxn modelId="{5E857109-5AE0-4B31-AE48-9E2C7189ADD5}" type="presParOf" srcId="{80226226-0C3F-4A61-A892-24AC36AA50F9}" destId="{14E08A62-A83F-4952-BF65-2EB093229C64}" srcOrd="0" destOrd="0" presId="urn:microsoft.com/office/officeart/2018/2/layout/IconLabelList"/>
    <dgm:cxn modelId="{2D9BF12C-5DE5-4FF8-8C74-66934FCE5E32}" type="presParOf" srcId="{80226226-0C3F-4A61-A892-24AC36AA50F9}" destId="{370524E1-88E0-4D61-911E-94792644C68A}" srcOrd="1" destOrd="0" presId="urn:microsoft.com/office/officeart/2018/2/layout/IconLabelList"/>
    <dgm:cxn modelId="{5D24AB9A-8FC8-4A3A-926B-3C0ACB564F43}" type="presParOf" srcId="{80226226-0C3F-4A61-A892-24AC36AA50F9}" destId="{EC1493E7-F062-46A3-9245-C9A56274D30A}" srcOrd="2" destOrd="0" presId="urn:microsoft.com/office/officeart/2018/2/layout/IconLabelList"/>
    <dgm:cxn modelId="{83925EA8-EE88-48E2-B881-D972825A7D17}" type="presParOf" srcId="{A99E834C-DC54-4F3D-B908-1663528AEDA5}" destId="{9F63C38B-6611-484E-A457-1360F5F72166}" srcOrd="3" destOrd="0" presId="urn:microsoft.com/office/officeart/2018/2/layout/IconLabelList"/>
    <dgm:cxn modelId="{6135E710-655A-4351-A75B-03825C7158C9}" type="presParOf" srcId="{A99E834C-DC54-4F3D-B908-1663528AEDA5}" destId="{6FBF5748-0C61-4A25-93E0-B605987417D6}" srcOrd="4" destOrd="0" presId="urn:microsoft.com/office/officeart/2018/2/layout/IconLabelList"/>
    <dgm:cxn modelId="{A078CCCE-5839-47EF-85C3-F5FFFD00E146}" type="presParOf" srcId="{6FBF5748-0C61-4A25-93E0-B605987417D6}" destId="{37212A7E-0212-43F5-BE51-D39ADDA78053}" srcOrd="0" destOrd="0" presId="urn:microsoft.com/office/officeart/2018/2/layout/IconLabelList"/>
    <dgm:cxn modelId="{8E1CB38F-4FD0-4D8D-8105-952C61B97352}" type="presParOf" srcId="{6FBF5748-0C61-4A25-93E0-B605987417D6}" destId="{51328A35-B003-4874-BDF4-716E6B0B4800}" srcOrd="1" destOrd="0" presId="urn:microsoft.com/office/officeart/2018/2/layout/IconLabelList"/>
    <dgm:cxn modelId="{96CB11D0-9F82-4114-91F7-B63C04FCD9CA}" type="presParOf" srcId="{6FBF5748-0C61-4A25-93E0-B605987417D6}" destId="{10999052-E91E-4BFB-8F00-59A9137A2E9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43FB70-A32C-4535-BAE8-02EAD3A4082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C7A28F1D-DC47-43DE-8329-04F8C787460E}">
      <dgm:prSet/>
      <dgm:spPr/>
      <dgm:t>
        <a:bodyPr/>
        <a:lstStyle/>
        <a:p>
          <a:r>
            <a:rPr lang="en-US"/>
            <a:t>CV assessment tool</a:t>
          </a:r>
        </a:p>
      </dgm:t>
    </dgm:pt>
    <dgm:pt modelId="{4F32127D-9C9E-4928-80B8-B3CED116C2DC}" type="parTrans" cxnId="{8B215563-DE0D-4B12-A923-35F296763F51}">
      <dgm:prSet/>
      <dgm:spPr/>
      <dgm:t>
        <a:bodyPr/>
        <a:lstStyle/>
        <a:p>
          <a:endParaRPr lang="en-US"/>
        </a:p>
      </dgm:t>
    </dgm:pt>
    <dgm:pt modelId="{71ACA6DB-6EE7-470F-B841-6C8A97C76C6B}" type="sibTrans" cxnId="{8B215563-DE0D-4B12-A923-35F296763F51}">
      <dgm:prSet/>
      <dgm:spPr/>
      <dgm:t>
        <a:bodyPr/>
        <a:lstStyle/>
        <a:p>
          <a:endParaRPr lang="en-US"/>
        </a:p>
      </dgm:t>
    </dgm:pt>
    <dgm:pt modelId="{D40C59DF-44A3-4F2D-A898-2D64BA6A7790}">
      <dgm:prSet/>
      <dgm:spPr/>
      <dgm:t>
        <a:bodyPr/>
        <a:lstStyle/>
        <a:p>
          <a:r>
            <a:rPr lang="en-US"/>
            <a:t>Career assessment tool</a:t>
          </a:r>
        </a:p>
      </dgm:t>
    </dgm:pt>
    <dgm:pt modelId="{E695841E-F1F5-4611-9339-6B7C13142F79}" type="parTrans" cxnId="{66950619-2B0D-49EC-A043-38339783E30B}">
      <dgm:prSet/>
      <dgm:spPr/>
      <dgm:t>
        <a:bodyPr/>
        <a:lstStyle/>
        <a:p>
          <a:endParaRPr lang="en-US"/>
        </a:p>
      </dgm:t>
    </dgm:pt>
    <dgm:pt modelId="{BAB9CEB1-A2F0-41E1-A94E-2C3191DB94BD}" type="sibTrans" cxnId="{66950619-2B0D-49EC-A043-38339783E30B}">
      <dgm:prSet/>
      <dgm:spPr/>
      <dgm:t>
        <a:bodyPr/>
        <a:lstStyle/>
        <a:p>
          <a:endParaRPr lang="en-US"/>
        </a:p>
      </dgm:t>
    </dgm:pt>
    <dgm:pt modelId="{CA57B0C4-0C29-43F8-8DA8-3ECF709EA156}">
      <dgm:prSet/>
      <dgm:spPr/>
      <dgm:t>
        <a:bodyPr/>
        <a:lstStyle/>
        <a:p>
          <a:r>
            <a:rPr lang="en-US"/>
            <a:t>Career development planning tool</a:t>
          </a:r>
        </a:p>
      </dgm:t>
    </dgm:pt>
    <dgm:pt modelId="{65F10ADD-DBA4-4EF1-ABD3-9196802D1D24}" type="parTrans" cxnId="{545A70D9-FB00-4143-BAB9-79055BB11C1C}">
      <dgm:prSet/>
      <dgm:spPr/>
      <dgm:t>
        <a:bodyPr/>
        <a:lstStyle/>
        <a:p>
          <a:endParaRPr lang="en-US"/>
        </a:p>
      </dgm:t>
    </dgm:pt>
    <dgm:pt modelId="{4842623D-4EDF-4CF0-AF8B-596B2F0E505F}" type="sibTrans" cxnId="{545A70D9-FB00-4143-BAB9-79055BB11C1C}">
      <dgm:prSet/>
      <dgm:spPr/>
      <dgm:t>
        <a:bodyPr/>
        <a:lstStyle/>
        <a:p>
          <a:endParaRPr lang="en-US"/>
        </a:p>
      </dgm:t>
    </dgm:pt>
    <dgm:pt modelId="{9381D25A-9E8C-440A-8464-3BE07D19C49A}">
      <dgm:prSet/>
      <dgm:spPr/>
      <dgm:t>
        <a:bodyPr/>
        <a:lstStyle/>
        <a:p>
          <a:r>
            <a:rPr lang="en-US"/>
            <a:t>Feedback pages</a:t>
          </a:r>
        </a:p>
      </dgm:t>
    </dgm:pt>
    <dgm:pt modelId="{67A0F4FA-48BD-4EF3-8DA2-7903B9424309}" type="parTrans" cxnId="{9A122C24-AA7B-41AC-AD4E-C8703FCDD105}">
      <dgm:prSet/>
      <dgm:spPr/>
      <dgm:t>
        <a:bodyPr/>
        <a:lstStyle/>
        <a:p>
          <a:endParaRPr lang="en-US"/>
        </a:p>
      </dgm:t>
    </dgm:pt>
    <dgm:pt modelId="{66BD56EA-9485-4996-9B94-08B07063084F}" type="sibTrans" cxnId="{9A122C24-AA7B-41AC-AD4E-C8703FCDD105}">
      <dgm:prSet/>
      <dgm:spPr/>
      <dgm:t>
        <a:bodyPr/>
        <a:lstStyle/>
        <a:p>
          <a:endParaRPr lang="en-US"/>
        </a:p>
      </dgm:t>
    </dgm:pt>
    <dgm:pt modelId="{BE18939A-72B3-4DDC-8EFD-734E2AC43B19}">
      <dgm:prSet/>
      <dgm:spPr/>
      <dgm:t>
        <a:bodyPr/>
        <a:lstStyle/>
        <a:p>
          <a:r>
            <a:rPr lang="en-US"/>
            <a:t>Subscription pages</a:t>
          </a:r>
        </a:p>
      </dgm:t>
    </dgm:pt>
    <dgm:pt modelId="{05F1F695-47FB-4F36-BFA4-C54DB9A4058B}" type="parTrans" cxnId="{06810BA1-3A09-41A1-8BAA-8196D4299C47}">
      <dgm:prSet/>
      <dgm:spPr/>
      <dgm:t>
        <a:bodyPr/>
        <a:lstStyle/>
        <a:p>
          <a:endParaRPr lang="en-US"/>
        </a:p>
      </dgm:t>
    </dgm:pt>
    <dgm:pt modelId="{75DADFCF-52B1-4978-A54B-F658155854B5}" type="sibTrans" cxnId="{06810BA1-3A09-41A1-8BAA-8196D4299C47}">
      <dgm:prSet/>
      <dgm:spPr/>
      <dgm:t>
        <a:bodyPr/>
        <a:lstStyle/>
        <a:p>
          <a:endParaRPr lang="en-US"/>
        </a:p>
      </dgm:t>
    </dgm:pt>
    <dgm:pt modelId="{3950C66A-E6C1-4DDF-941A-3F6E5C525A56}">
      <dgm:prSet/>
      <dgm:spPr/>
      <dgm:t>
        <a:bodyPr/>
        <a:lstStyle/>
        <a:p>
          <a:r>
            <a:rPr lang="en-US"/>
            <a:t>Sign up and login page</a:t>
          </a:r>
        </a:p>
      </dgm:t>
    </dgm:pt>
    <dgm:pt modelId="{7037778B-289F-4CBE-BA55-AE679CE904B4}" type="sibTrans" cxnId="{7E941A04-EF43-433B-9075-62D7C25ED0F9}">
      <dgm:prSet/>
      <dgm:spPr/>
      <dgm:t>
        <a:bodyPr/>
        <a:lstStyle/>
        <a:p>
          <a:endParaRPr lang="en-US"/>
        </a:p>
      </dgm:t>
    </dgm:pt>
    <dgm:pt modelId="{E1166A64-D55E-470F-9F71-682B859B793E}" type="parTrans" cxnId="{7E941A04-EF43-433B-9075-62D7C25ED0F9}">
      <dgm:prSet/>
      <dgm:spPr/>
      <dgm:t>
        <a:bodyPr/>
        <a:lstStyle/>
        <a:p>
          <a:endParaRPr lang="en-US"/>
        </a:p>
      </dgm:t>
    </dgm:pt>
    <dgm:pt modelId="{222AAECA-6817-4542-8D0F-E83166A94722}" type="pres">
      <dgm:prSet presAssocID="{9243FB70-A32C-4535-BAE8-02EAD3A40823}" presName="linear" presStyleCnt="0">
        <dgm:presLayoutVars>
          <dgm:dir/>
          <dgm:animLvl val="lvl"/>
          <dgm:resizeHandles val="exact"/>
        </dgm:presLayoutVars>
      </dgm:prSet>
      <dgm:spPr/>
    </dgm:pt>
    <dgm:pt modelId="{AA79C9C3-21DF-47B7-907F-A5F811C7810A}" type="pres">
      <dgm:prSet presAssocID="{3950C66A-E6C1-4DDF-941A-3F6E5C525A56}" presName="parentLin" presStyleCnt="0"/>
      <dgm:spPr/>
    </dgm:pt>
    <dgm:pt modelId="{FE924BC4-02DF-4497-B971-3F1E07C175FA}" type="pres">
      <dgm:prSet presAssocID="{3950C66A-E6C1-4DDF-941A-3F6E5C525A56}" presName="parentLeftMargin" presStyleLbl="node1" presStyleIdx="0" presStyleCnt="6"/>
      <dgm:spPr/>
    </dgm:pt>
    <dgm:pt modelId="{FFC0AB71-E9A9-4037-940E-F70168F1C963}" type="pres">
      <dgm:prSet presAssocID="{3950C66A-E6C1-4DDF-941A-3F6E5C525A56}" presName="parentText" presStyleLbl="node1" presStyleIdx="0" presStyleCnt="6">
        <dgm:presLayoutVars>
          <dgm:chMax val="0"/>
          <dgm:bulletEnabled val="1"/>
        </dgm:presLayoutVars>
      </dgm:prSet>
      <dgm:spPr/>
    </dgm:pt>
    <dgm:pt modelId="{FE5FA257-5B06-4337-9751-E912EE8F7146}" type="pres">
      <dgm:prSet presAssocID="{3950C66A-E6C1-4DDF-941A-3F6E5C525A56}" presName="negativeSpace" presStyleCnt="0"/>
      <dgm:spPr/>
    </dgm:pt>
    <dgm:pt modelId="{4A7DB55F-6F8C-4B03-962F-2EB0E83474DE}" type="pres">
      <dgm:prSet presAssocID="{3950C66A-E6C1-4DDF-941A-3F6E5C525A56}" presName="childText" presStyleLbl="conFgAcc1" presStyleIdx="0" presStyleCnt="6">
        <dgm:presLayoutVars>
          <dgm:bulletEnabled val="1"/>
        </dgm:presLayoutVars>
      </dgm:prSet>
      <dgm:spPr/>
    </dgm:pt>
    <dgm:pt modelId="{F5412BAF-D73B-438F-86AC-2F664B15B1DB}" type="pres">
      <dgm:prSet presAssocID="{7037778B-289F-4CBE-BA55-AE679CE904B4}" presName="spaceBetweenRectangles" presStyleCnt="0"/>
      <dgm:spPr/>
    </dgm:pt>
    <dgm:pt modelId="{2B387A0D-14F9-4546-9223-317DC85D0D53}" type="pres">
      <dgm:prSet presAssocID="{C7A28F1D-DC47-43DE-8329-04F8C787460E}" presName="parentLin" presStyleCnt="0"/>
      <dgm:spPr/>
    </dgm:pt>
    <dgm:pt modelId="{EF0A3A77-EC24-4880-A505-825EC955538A}" type="pres">
      <dgm:prSet presAssocID="{C7A28F1D-DC47-43DE-8329-04F8C787460E}" presName="parentLeftMargin" presStyleLbl="node1" presStyleIdx="0" presStyleCnt="6"/>
      <dgm:spPr/>
    </dgm:pt>
    <dgm:pt modelId="{F6EE4502-8EE7-4D1F-988E-C7FB4A660495}" type="pres">
      <dgm:prSet presAssocID="{C7A28F1D-DC47-43DE-8329-04F8C787460E}" presName="parentText" presStyleLbl="node1" presStyleIdx="1" presStyleCnt="6">
        <dgm:presLayoutVars>
          <dgm:chMax val="0"/>
          <dgm:bulletEnabled val="1"/>
        </dgm:presLayoutVars>
      </dgm:prSet>
      <dgm:spPr/>
    </dgm:pt>
    <dgm:pt modelId="{1C623A21-609A-49AF-A6AF-420C8E264D68}" type="pres">
      <dgm:prSet presAssocID="{C7A28F1D-DC47-43DE-8329-04F8C787460E}" presName="negativeSpace" presStyleCnt="0"/>
      <dgm:spPr/>
    </dgm:pt>
    <dgm:pt modelId="{BE434A2A-AE24-4761-AC88-9DD41E386BD8}" type="pres">
      <dgm:prSet presAssocID="{C7A28F1D-DC47-43DE-8329-04F8C787460E}" presName="childText" presStyleLbl="conFgAcc1" presStyleIdx="1" presStyleCnt="6">
        <dgm:presLayoutVars>
          <dgm:bulletEnabled val="1"/>
        </dgm:presLayoutVars>
      </dgm:prSet>
      <dgm:spPr/>
    </dgm:pt>
    <dgm:pt modelId="{197C4E1D-57FF-43B5-B67D-DF394B1036A5}" type="pres">
      <dgm:prSet presAssocID="{71ACA6DB-6EE7-470F-B841-6C8A97C76C6B}" presName="spaceBetweenRectangles" presStyleCnt="0"/>
      <dgm:spPr/>
    </dgm:pt>
    <dgm:pt modelId="{43DD0382-EA52-4A74-99A2-CF6CDA7FB52D}" type="pres">
      <dgm:prSet presAssocID="{D40C59DF-44A3-4F2D-A898-2D64BA6A7790}" presName="parentLin" presStyleCnt="0"/>
      <dgm:spPr/>
    </dgm:pt>
    <dgm:pt modelId="{84034775-6B76-4C58-A395-71CAA1416F23}" type="pres">
      <dgm:prSet presAssocID="{D40C59DF-44A3-4F2D-A898-2D64BA6A7790}" presName="parentLeftMargin" presStyleLbl="node1" presStyleIdx="1" presStyleCnt="6"/>
      <dgm:spPr/>
    </dgm:pt>
    <dgm:pt modelId="{85311602-7C59-4E95-AE45-EFBF81E06F1D}" type="pres">
      <dgm:prSet presAssocID="{D40C59DF-44A3-4F2D-A898-2D64BA6A7790}" presName="parentText" presStyleLbl="node1" presStyleIdx="2" presStyleCnt="6">
        <dgm:presLayoutVars>
          <dgm:chMax val="0"/>
          <dgm:bulletEnabled val="1"/>
        </dgm:presLayoutVars>
      </dgm:prSet>
      <dgm:spPr/>
    </dgm:pt>
    <dgm:pt modelId="{BB723127-EB60-4906-9D1A-D6215F0DF464}" type="pres">
      <dgm:prSet presAssocID="{D40C59DF-44A3-4F2D-A898-2D64BA6A7790}" presName="negativeSpace" presStyleCnt="0"/>
      <dgm:spPr/>
    </dgm:pt>
    <dgm:pt modelId="{F2276379-3EFB-479E-B4DC-288370722AF2}" type="pres">
      <dgm:prSet presAssocID="{D40C59DF-44A3-4F2D-A898-2D64BA6A7790}" presName="childText" presStyleLbl="conFgAcc1" presStyleIdx="2" presStyleCnt="6">
        <dgm:presLayoutVars>
          <dgm:bulletEnabled val="1"/>
        </dgm:presLayoutVars>
      </dgm:prSet>
      <dgm:spPr/>
    </dgm:pt>
    <dgm:pt modelId="{A946D085-14B6-4B99-A61F-2497905B8E2F}" type="pres">
      <dgm:prSet presAssocID="{BAB9CEB1-A2F0-41E1-A94E-2C3191DB94BD}" presName="spaceBetweenRectangles" presStyleCnt="0"/>
      <dgm:spPr/>
    </dgm:pt>
    <dgm:pt modelId="{46F19E9F-0652-4057-89D8-D9C9910D03E8}" type="pres">
      <dgm:prSet presAssocID="{CA57B0C4-0C29-43F8-8DA8-3ECF709EA156}" presName="parentLin" presStyleCnt="0"/>
      <dgm:spPr/>
    </dgm:pt>
    <dgm:pt modelId="{A58B0E7F-1336-48C1-911D-6C2AABC8C7D1}" type="pres">
      <dgm:prSet presAssocID="{CA57B0C4-0C29-43F8-8DA8-3ECF709EA156}" presName="parentLeftMargin" presStyleLbl="node1" presStyleIdx="2" presStyleCnt="6"/>
      <dgm:spPr/>
    </dgm:pt>
    <dgm:pt modelId="{361F56F3-CCD7-4034-B8DA-D865BE4E0CF2}" type="pres">
      <dgm:prSet presAssocID="{CA57B0C4-0C29-43F8-8DA8-3ECF709EA156}" presName="parentText" presStyleLbl="node1" presStyleIdx="3" presStyleCnt="6">
        <dgm:presLayoutVars>
          <dgm:chMax val="0"/>
          <dgm:bulletEnabled val="1"/>
        </dgm:presLayoutVars>
      </dgm:prSet>
      <dgm:spPr/>
    </dgm:pt>
    <dgm:pt modelId="{74C6427E-46EA-4E26-98F5-30F7C7D73B03}" type="pres">
      <dgm:prSet presAssocID="{CA57B0C4-0C29-43F8-8DA8-3ECF709EA156}" presName="negativeSpace" presStyleCnt="0"/>
      <dgm:spPr/>
    </dgm:pt>
    <dgm:pt modelId="{B043A639-DAD6-4CF2-8C64-0D2C048AE000}" type="pres">
      <dgm:prSet presAssocID="{CA57B0C4-0C29-43F8-8DA8-3ECF709EA156}" presName="childText" presStyleLbl="conFgAcc1" presStyleIdx="3" presStyleCnt="6">
        <dgm:presLayoutVars>
          <dgm:bulletEnabled val="1"/>
        </dgm:presLayoutVars>
      </dgm:prSet>
      <dgm:spPr/>
    </dgm:pt>
    <dgm:pt modelId="{8CEC302A-FFB0-42A0-BF65-2DF1A30771D4}" type="pres">
      <dgm:prSet presAssocID="{4842623D-4EDF-4CF0-AF8B-596B2F0E505F}" presName="spaceBetweenRectangles" presStyleCnt="0"/>
      <dgm:spPr/>
    </dgm:pt>
    <dgm:pt modelId="{841BC754-E002-4A92-B963-C7FD5C9B6882}" type="pres">
      <dgm:prSet presAssocID="{9381D25A-9E8C-440A-8464-3BE07D19C49A}" presName="parentLin" presStyleCnt="0"/>
      <dgm:spPr/>
    </dgm:pt>
    <dgm:pt modelId="{09A220F3-4B83-4AAE-B6B9-203B923FAB38}" type="pres">
      <dgm:prSet presAssocID="{9381D25A-9E8C-440A-8464-3BE07D19C49A}" presName="parentLeftMargin" presStyleLbl="node1" presStyleIdx="3" presStyleCnt="6"/>
      <dgm:spPr/>
    </dgm:pt>
    <dgm:pt modelId="{A7325AAA-EE24-44D2-AC27-F850AD9A6327}" type="pres">
      <dgm:prSet presAssocID="{9381D25A-9E8C-440A-8464-3BE07D19C49A}" presName="parentText" presStyleLbl="node1" presStyleIdx="4" presStyleCnt="6">
        <dgm:presLayoutVars>
          <dgm:chMax val="0"/>
          <dgm:bulletEnabled val="1"/>
        </dgm:presLayoutVars>
      </dgm:prSet>
      <dgm:spPr/>
    </dgm:pt>
    <dgm:pt modelId="{4DCCA939-BFBA-4D8B-B084-8BA59E1D11B5}" type="pres">
      <dgm:prSet presAssocID="{9381D25A-9E8C-440A-8464-3BE07D19C49A}" presName="negativeSpace" presStyleCnt="0"/>
      <dgm:spPr/>
    </dgm:pt>
    <dgm:pt modelId="{E4097FBF-7267-427E-B271-531779B093EE}" type="pres">
      <dgm:prSet presAssocID="{9381D25A-9E8C-440A-8464-3BE07D19C49A}" presName="childText" presStyleLbl="conFgAcc1" presStyleIdx="4" presStyleCnt="6">
        <dgm:presLayoutVars>
          <dgm:bulletEnabled val="1"/>
        </dgm:presLayoutVars>
      </dgm:prSet>
      <dgm:spPr/>
    </dgm:pt>
    <dgm:pt modelId="{53006CC1-AE87-424B-AA8D-914219FAC2CB}" type="pres">
      <dgm:prSet presAssocID="{66BD56EA-9485-4996-9B94-08B07063084F}" presName="spaceBetweenRectangles" presStyleCnt="0"/>
      <dgm:spPr/>
    </dgm:pt>
    <dgm:pt modelId="{7655BCEF-05E3-432B-BD17-E2ECF299878C}" type="pres">
      <dgm:prSet presAssocID="{BE18939A-72B3-4DDC-8EFD-734E2AC43B19}" presName="parentLin" presStyleCnt="0"/>
      <dgm:spPr/>
    </dgm:pt>
    <dgm:pt modelId="{816458C4-C6F1-48E5-98FD-124ECC0A0151}" type="pres">
      <dgm:prSet presAssocID="{BE18939A-72B3-4DDC-8EFD-734E2AC43B19}" presName="parentLeftMargin" presStyleLbl="node1" presStyleIdx="4" presStyleCnt="6"/>
      <dgm:spPr/>
    </dgm:pt>
    <dgm:pt modelId="{C046F130-2CF1-4BD1-A69D-2133130078A2}" type="pres">
      <dgm:prSet presAssocID="{BE18939A-72B3-4DDC-8EFD-734E2AC43B19}" presName="parentText" presStyleLbl="node1" presStyleIdx="5" presStyleCnt="6">
        <dgm:presLayoutVars>
          <dgm:chMax val="0"/>
          <dgm:bulletEnabled val="1"/>
        </dgm:presLayoutVars>
      </dgm:prSet>
      <dgm:spPr/>
    </dgm:pt>
    <dgm:pt modelId="{DA863C8D-40D0-4C86-9125-93728CEF75E4}" type="pres">
      <dgm:prSet presAssocID="{BE18939A-72B3-4DDC-8EFD-734E2AC43B19}" presName="negativeSpace" presStyleCnt="0"/>
      <dgm:spPr/>
    </dgm:pt>
    <dgm:pt modelId="{27516BA3-38ED-4338-B481-8C0E5C0E7AFF}" type="pres">
      <dgm:prSet presAssocID="{BE18939A-72B3-4DDC-8EFD-734E2AC43B19}" presName="childText" presStyleLbl="conFgAcc1" presStyleIdx="5" presStyleCnt="6">
        <dgm:presLayoutVars>
          <dgm:bulletEnabled val="1"/>
        </dgm:presLayoutVars>
      </dgm:prSet>
      <dgm:spPr/>
    </dgm:pt>
  </dgm:ptLst>
  <dgm:cxnLst>
    <dgm:cxn modelId="{8E615202-39EA-4000-8D9F-96FCA7A13280}" type="presOf" srcId="{9243FB70-A32C-4535-BAE8-02EAD3A40823}" destId="{222AAECA-6817-4542-8D0F-E83166A94722}" srcOrd="0" destOrd="0" presId="urn:microsoft.com/office/officeart/2005/8/layout/list1"/>
    <dgm:cxn modelId="{7E941A04-EF43-433B-9075-62D7C25ED0F9}" srcId="{9243FB70-A32C-4535-BAE8-02EAD3A40823}" destId="{3950C66A-E6C1-4DDF-941A-3F6E5C525A56}" srcOrd="0" destOrd="0" parTransId="{E1166A64-D55E-470F-9F71-682B859B793E}" sibTransId="{7037778B-289F-4CBE-BA55-AE679CE904B4}"/>
    <dgm:cxn modelId="{6F561711-1456-4008-ACDA-B584FF19D9A7}" type="presOf" srcId="{C7A28F1D-DC47-43DE-8329-04F8C787460E}" destId="{EF0A3A77-EC24-4880-A505-825EC955538A}" srcOrd="0" destOrd="0" presId="urn:microsoft.com/office/officeart/2005/8/layout/list1"/>
    <dgm:cxn modelId="{66950619-2B0D-49EC-A043-38339783E30B}" srcId="{9243FB70-A32C-4535-BAE8-02EAD3A40823}" destId="{D40C59DF-44A3-4F2D-A898-2D64BA6A7790}" srcOrd="2" destOrd="0" parTransId="{E695841E-F1F5-4611-9339-6B7C13142F79}" sibTransId="{BAB9CEB1-A2F0-41E1-A94E-2C3191DB94BD}"/>
    <dgm:cxn modelId="{2454A31A-CF21-45EF-BE1E-35FD8D3AFE76}" type="presOf" srcId="{BE18939A-72B3-4DDC-8EFD-734E2AC43B19}" destId="{C046F130-2CF1-4BD1-A69D-2133130078A2}" srcOrd="1" destOrd="0" presId="urn:microsoft.com/office/officeart/2005/8/layout/list1"/>
    <dgm:cxn modelId="{97F80C1C-178E-4D64-A1F3-8F6006BC70D7}" type="presOf" srcId="{BE18939A-72B3-4DDC-8EFD-734E2AC43B19}" destId="{816458C4-C6F1-48E5-98FD-124ECC0A0151}" srcOrd="0" destOrd="0" presId="urn:microsoft.com/office/officeart/2005/8/layout/list1"/>
    <dgm:cxn modelId="{9A122C24-AA7B-41AC-AD4E-C8703FCDD105}" srcId="{9243FB70-A32C-4535-BAE8-02EAD3A40823}" destId="{9381D25A-9E8C-440A-8464-3BE07D19C49A}" srcOrd="4" destOrd="0" parTransId="{67A0F4FA-48BD-4EF3-8DA2-7903B9424309}" sibTransId="{66BD56EA-9485-4996-9B94-08B07063084F}"/>
    <dgm:cxn modelId="{A328C627-39DC-402C-978C-FDFFE38C8304}" type="presOf" srcId="{CA57B0C4-0C29-43F8-8DA8-3ECF709EA156}" destId="{A58B0E7F-1336-48C1-911D-6C2AABC8C7D1}" srcOrd="0" destOrd="0" presId="urn:microsoft.com/office/officeart/2005/8/layout/list1"/>
    <dgm:cxn modelId="{728D7F3D-07B8-4579-8750-FB4FA5DA40C1}" type="presOf" srcId="{3950C66A-E6C1-4DDF-941A-3F6E5C525A56}" destId="{FFC0AB71-E9A9-4037-940E-F70168F1C963}" srcOrd="1" destOrd="0" presId="urn:microsoft.com/office/officeart/2005/8/layout/list1"/>
    <dgm:cxn modelId="{3AB3BC5B-6D86-4A60-A0A9-ECDA392E4D33}" type="presOf" srcId="{9381D25A-9E8C-440A-8464-3BE07D19C49A}" destId="{09A220F3-4B83-4AAE-B6B9-203B923FAB38}" srcOrd="0" destOrd="0" presId="urn:microsoft.com/office/officeart/2005/8/layout/list1"/>
    <dgm:cxn modelId="{8B215563-DE0D-4B12-A923-35F296763F51}" srcId="{9243FB70-A32C-4535-BAE8-02EAD3A40823}" destId="{C7A28F1D-DC47-43DE-8329-04F8C787460E}" srcOrd="1" destOrd="0" parTransId="{4F32127D-9C9E-4928-80B8-B3CED116C2DC}" sibTransId="{71ACA6DB-6EE7-470F-B841-6C8A97C76C6B}"/>
    <dgm:cxn modelId="{A1B21850-8B0C-43ED-93F5-D7D5D82CBA9D}" type="presOf" srcId="{9381D25A-9E8C-440A-8464-3BE07D19C49A}" destId="{A7325AAA-EE24-44D2-AC27-F850AD9A6327}" srcOrd="1" destOrd="0" presId="urn:microsoft.com/office/officeart/2005/8/layout/list1"/>
    <dgm:cxn modelId="{06810BA1-3A09-41A1-8BAA-8196D4299C47}" srcId="{9243FB70-A32C-4535-BAE8-02EAD3A40823}" destId="{BE18939A-72B3-4DDC-8EFD-734E2AC43B19}" srcOrd="5" destOrd="0" parTransId="{05F1F695-47FB-4F36-BFA4-C54DB9A4058B}" sibTransId="{75DADFCF-52B1-4978-A54B-F658155854B5}"/>
    <dgm:cxn modelId="{FCC00CA5-99CA-455E-BA6E-24FFD5BD39F1}" type="presOf" srcId="{3950C66A-E6C1-4DDF-941A-3F6E5C525A56}" destId="{FE924BC4-02DF-4497-B971-3F1E07C175FA}" srcOrd="0" destOrd="0" presId="urn:microsoft.com/office/officeart/2005/8/layout/list1"/>
    <dgm:cxn modelId="{62C9C5C9-87E9-475E-ABE9-A7BC8091E57D}" type="presOf" srcId="{C7A28F1D-DC47-43DE-8329-04F8C787460E}" destId="{F6EE4502-8EE7-4D1F-988E-C7FB4A660495}" srcOrd="1" destOrd="0" presId="urn:microsoft.com/office/officeart/2005/8/layout/list1"/>
    <dgm:cxn modelId="{4F76C8D7-5D6F-4314-A9D5-0888F38B3887}" type="presOf" srcId="{D40C59DF-44A3-4F2D-A898-2D64BA6A7790}" destId="{85311602-7C59-4E95-AE45-EFBF81E06F1D}" srcOrd="1" destOrd="0" presId="urn:microsoft.com/office/officeart/2005/8/layout/list1"/>
    <dgm:cxn modelId="{545A70D9-FB00-4143-BAB9-79055BB11C1C}" srcId="{9243FB70-A32C-4535-BAE8-02EAD3A40823}" destId="{CA57B0C4-0C29-43F8-8DA8-3ECF709EA156}" srcOrd="3" destOrd="0" parTransId="{65F10ADD-DBA4-4EF1-ABD3-9196802D1D24}" sibTransId="{4842623D-4EDF-4CF0-AF8B-596B2F0E505F}"/>
    <dgm:cxn modelId="{E5D6BEDB-3F32-4C33-BFA2-9441663616BE}" type="presOf" srcId="{D40C59DF-44A3-4F2D-A898-2D64BA6A7790}" destId="{84034775-6B76-4C58-A395-71CAA1416F23}" srcOrd="0" destOrd="0" presId="urn:microsoft.com/office/officeart/2005/8/layout/list1"/>
    <dgm:cxn modelId="{9C1660FE-EBB8-4204-8355-526562405F8F}" type="presOf" srcId="{CA57B0C4-0C29-43F8-8DA8-3ECF709EA156}" destId="{361F56F3-CCD7-4034-B8DA-D865BE4E0CF2}" srcOrd="1" destOrd="0" presId="urn:microsoft.com/office/officeart/2005/8/layout/list1"/>
    <dgm:cxn modelId="{0F4FE6B9-4396-4183-BDEF-28BF912E7EC2}" type="presParOf" srcId="{222AAECA-6817-4542-8D0F-E83166A94722}" destId="{AA79C9C3-21DF-47B7-907F-A5F811C7810A}" srcOrd="0" destOrd="0" presId="urn:microsoft.com/office/officeart/2005/8/layout/list1"/>
    <dgm:cxn modelId="{17F3D201-9397-4818-8F98-FBFB1F545FBC}" type="presParOf" srcId="{AA79C9C3-21DF-47B7-907F-A5F811C7810A}" destId="{FE924BC4-02DF-4497-B971-3F1E07C175FA}" srcOrd="0" destOrd="0" presId="urn:microsoft.com/office/officeart/2005/8/layout/list1"/>
    <dgm:cxn modelId="{21D7D5C6-C583-4DB3-9DE6-0B486DF56108}" type="presParOf" srcId="{AA79C9C3-21DF-47B7-907F-A5F811C7810A}" destId="{FFC0AB71-E9A9-4037-940E-F70168F1C963}" srcOrd="1" destOrd="0" presId="urn:microsoft.com/office/officeart/2005/8/layout/list1"/>
    <dgm:cxn modelId="{382DF368-F88D-4717-9942-6CB12258FE93}" type="presParOf" srcId="{222AAECA-6817-4542-8D0F-E83166A94722}" destId="{FE5FA257-5B06-4337-9751-E912EE8F7146}" srcOrd="1" destOrd="0" presId="urn:microsoft.com/office/officeart/2005/8/layout/list1"/>
    <dgm:cxn modelId="{7D8D47FE-A83E-45DB-A2D7-7E65442A61CA}" type="presParOf" srcId="{222AAECA-6817-4542-8D0F-E83166A94722}" destId="{4A7DB55F-6F8C-4B03-962F-2EB0E83474DE}" srcOrd="2" destOrd="0" presId="urn:microsoft.com/office/officeart/2005/8/layout/list1"/>
    <dgm:cxn modelId="{19B80D83-E1C0-48B0-81A6-F42777E47A07}" type="presParOf" srcId="{222AAECA-6817-4542-8D0F-E83166A94722}" destId="{F5412BAF-D73B-438F-86AC-2F664B15B1DB}" srcOrd="3" destOrd="0" presId="urn:microsoft.com/office/officeart/2005/8/layout/list1"/>
    <dgm:cxn modelId="{11869D2D-9C3D-4185-B66A-047495AB2E90}" type="presParOf" srcId="{222AAECA-6817-4542-8D0F-E83166A94722}" destId="{2B387A0D-14F9-4546-9223-317DC85D0D53}" srcOrd="4" destOrd="0" presId="urn:microsoft.com/office/officeart/2005/8/layout/list1"/>
    <dgm:cxn modelId="{330E9E37-AFF3-46E9-83CF-5076FFB3054E}" type="presParOf" srcId="{2B387A0D-14F9-4546-9223-317DC85D0D53}" destId="{EF0A3A77-EC24-4880-A505-825EC955538A}" srcOrd="0" destOrd="0" presId="urn:microsoft.com/office/officeart/2005/8/layout/list1"/>
    <dgm:cxn modelId="{91A5CE57-54A3-4833-8516-46877E879AF5}" type="presParOf" srcId="{2B387A0D-14F9-4546-9223-317DC85D0D53}" destId="{F6EE4502-8EE7-4D1F-988E-C7FB4A660495}" srcOrd="1" destOrd="0" presId="urn:microsoft.com/office/officeart/2005/8/layout/list1"/>
    <dgm:cxn modelId="{670CB561-06D8-430E-AF0D-BF66B4602480}" type="presParOf" srcId="{222AAECA-6817-4542-8D0F-E83166A94722}" destId="{1C623A21-609A-49AF-A6AF-420C8E264D68}" srcOrd="5" destOrd="0" presId="urn:microsoft.com/office/officeart/2005/8/layout/list1"/>
    <dgm:cxn modelId="{66ABFD94-EA59-4E90-A400-CCFC12BCC093}" type="presParOf" srcId="{222AAECA-6817-4542-8D0F-E83166A94722}" destId="{BE434A2A-AE24-4761-AC88-9DD41E386BD8}" srcOrd="6" destOrd="0" presId="urn:microsoft.com/office/officeart/2005/8/layout/list1"/>
    <dgm:cxn modelId="{03989620-2A33-4408-AB88-37982D0FE2FD}" type="presParOf" srcId="{222AAECA-6817-4542-8D0F-E83166A94722}" destId="{197C4E1D-57FF-43B5-B67D-DF394B1036A5}" srcOrd="7" destOrd="0" presId="urn:microsoft.com/office/officeart/2005/8/layout/list1"/>
    <dgm:cxn modelId="{241BA2E2-72C4-4A4A-A3EA-9B591EF75128}" type="presParOf" srcId="{222AAECA-6817-4542-8D0F-E83166A94722}" destId="{43DD0382-EA52-4A74-99A2-CF6CDA7FB52D}" srcOrd="8" destOrd="0" presId="urn:microsoft.com/office/officeart/2005/8/layout/list1"/>
    <dgm:cxn modelId="{C94B7B6A-AE74-4518-ABDF-7D6F415D6697}" type="presParOf" srcId="{43DD0382-EA52-4A74-99A2-CF6CDA7FB52D}" destId="{84034775-6B76-4C58-A395-71CAA1416F23}" srcOrd="0" destOrd="0" presId="urn:microsoft.com/office/officeart/2005/8/layout/list1"/>
    <dgm:cxn modelId="{E0511CE9-B26B-48AC-80A0-BBA442598180}" type="presParOf" srcId="{43DD0382-EA52-4A74-99A2-CF6CDA7FB52D}" destId="{85311602-7C59-4E95-AE45-EFBF81E06F1D}" srcOrd="1" destOrd="0" presId="urn:microsoft.com/office/officeart/2005/8/layout/list1"/>
    <dgm:cxn modelId="{97D9E55E-2500-4E44-B867-67EC5DA1C6B1}" type="presParOf" srcId="{222AAECA-6817-4542-8D0F-E83166A94722}" destId="{BB723127-EB60-4906-9D1A-D6215F0DF464}" srcOrd="9" destOrd="0" presId="urn:microsoft.com/office/officeart/2005/8/layout/list1"/>
    <dgm:cxn modelId="{5B1CA2B1-813A-462B-A6F7-897EE4846E0B}" type="presParOf" srcId="{222AAECA-6817-4542-8D0F-E83166A94722}" destId="{F2276379-3EFB-479E-B4DC-288370722AF2}" srcOrd="10" destOrd="0" presId="urn:microsoft.com/office/officeart/2005/8/layout/list1"/>
    <dgm:cxn modelId="{EEA1E8FB-2386-47E5-9154-EBE86550F834}" type="presParOf" srcId="{222AAECA-6817-4542-8D0F-E83166A94722}" destId="{A946D085-14B6-4B99-A61F-2497905B8E2F}" srcOrd="11" destOrd="0" presId="urn:microsoft.com/office/officeart/2005/8/layout/list1"/>
    <dgm:cxn modelId="{3A59B626-F3CB-4824-84F8-09076A8E1C42}" type="presParOf" srcId="{222AAECA-6817-4542-8D0F-E83166A94722}" destId="{46F19E9F-0652-4057-89D8-D9C9910D03E8}" srcOrd="12" destOrd="0" presId="urn:microsoft.com/office/officeart/2005/8/layout/list1"/>
    <dgm:cxn modelId="{F72747AF-1592-4871-B97E-B9CFC2587254}" type="presParOf" srcId="{46F19E9F-0652-4057-89D8-D9C9910D03E8}" destId="{A58B0E7F-1336-48C1-911D-6C2AABC8C7D1}" srcOrd="0" destOrd="0" presId="urn:microsoft.com/office/officeart/2005/8/layout/list1"/>
    <dgm:cxn modelId="{599DFDAA-00C4-4E41-BCA1-69EB83623FDE}" type="presParOf" srcId="{46F19E9F-0652-4057-89D8-D9C9910D03E8}" destId="{361F56F3-CCD7-4034-B8DA-D865BE4E0CF2}" srcOrd="1" destOrd="0" presId="urn:microsoft.com/office/officeart/2005/8/layout/list1"/>
    <dgm:cxn modelId="{B499346E-4027-4B8A-8866-09B76E1A300F}" type="presParOf" srcId="{222AAECA-6817-4542-8D0F-E83166A94722}" destId="{74C6427E-46EA-4E26-98F5-30F7C7D73B03}" srcOrd="13" destOrd="0" presId="urn:microsoft.com/office/officeart/2005/8/layout/list1"/>
    <dgm:cxn modelId="{F4AE8F95-D0E3-4F60-8247-B0012B85A279}" type="presParOf" srcId="{222AAECA-6817-4542-8D0F-E83166A94722}" destId="{B043A639-DAD6-4CF2-8C64-0D2C048AE000}" srcOrd="14" destOrd="0" presId="urn:microsoft.com/office/officeart/2005/8/layout/list1"/>
    <dgm:cxn modelId="{684A3C09-C9C9-44FF-9B7C-8106CE8A8E5A}" type="presParOf" srcId="{222AAECA-6817-4542-8D0F-E83166A94722}" destId="{8CEC302A-FFB0-42A0-BF65-2DF1A30771D4}" srcOrd="15" destOrd="0" presId="urn:microsoft.com/office/officeart/2005/8/layout/list1"/>
    <dgm:cxn modelId="{8C4C174A-E7F0-4AB8-854D-9C9A4AD59CD7}" type="presParOf" srcId="{222AAECA-6817-4542-8D0F-E83166A94722}" destId="{841BC754-E002-4A92-B963-C7FD5C9B6882}" srcOrd="16" destOrd="0" presId="urn:microsoft.com/office/officeart/2005/8/layout/list1"/>
    <dgm:cxn modelId="{B262B3BA-55DC-4965-9EBF-507828C45378}" type="presParOf" srcId="{841BC754-E002-4A92-B963-C7FD5C9B6882}" destId="{09A220F3-4B83-4AAE-B6B9-203B923FAB38}" srcOrd="0" destOrd="0" presId="urn:microsoft.com/office/officeart/2005/8/layout/list1"/>
    <dgm:cxn modelId="{8685260D-80B5-410B-BFEC-2A4BC1C25427}" type="presParOf" srcId="{841BC754-E002-4A92-B963-C7FD5C9B6882}" destId="{A7325AAA-EE24-44D2-AC27-F850AD9A6327}" srcOrd="1" destOrd="0" presId="urn:microsoft.com/office/officeart/2005/8/layout/list1"/>
    <dgm:cxn modelId="{D0B6CB59-7F4C-43A5-AEF2-8C5F09314C7C}" type="presParOf" srcId="{222AAECA-6817-4542-8D0F-E83166A94722}" destId="{4DCCA939-BFBA-4D8B-B084-8BA59E1D11B5}" srcOrd="17" destOrd="0" presId="urn:microsoft.com/office/officeart/2005/8/layout/list1"/>
    <dgm:cxn modelId="{8041BA5C-842F-4779-821D-C5D8C03D6D2E}" type="presParOf" srcId="{222AAECA-6817-4542-8D0F-E83166A94722}" destId="{E4097FBF-7267-427E-B271-531779B093EE}" srcOrd="18" destOrd="0" presId="urn:microsoft.com/office/officeart/2005/8/layout/list1"/>
    <dgm:cxn modelId="{240F4B7D-40EC-49A6-A162-B395460CDF06}" type="presParOf" srcId="{222AAECA-6817-4542-8D0F-E83166A94722}" destId="{53006CC1-AE87-424B-AA8D-914219FAC2CB}" srcOrd="19" destOrd="0" presId="urn:microsoft.com/office/officeart/2005/8/layout/list1"/>
    <dgm:cxn modelId="{D13C092E-BC33-40AB-90D5-21393B272F33}" type="presParOf" srcId="{222AAECA-6817-4542-8D0F-E83166A94722}" destId="{7655BCEF-05E3-432B-BD17-E2ECF299878C}" srcOrd="20" destOrd="0" presId="urn:microsoft.com/office/officeart/2005/8/layout/list1"/>
    <dgm:cxn modelId="{EA3D837E-7742-4AC2-9EB4-38A9D19EFB1B}" type="presParOf" srcId="{7655BCEF-05E3-432B-BD17-E2ECF299878C}" destId="{816458C4-C6F1-48E5-98FD-124ECC0A0151}" srcOrd="0" destOrd="0" presId="urn:microsoft.com/office/officeart/2005/8/layout/list1"/>
    <dgm:cxn modelId="{903FCD8A-4CAB-4C24-9830-58FEBD964EC3}" type="presParOf" srcId="{7655BCEF-05E3-432B-BD17-E2ECF299878C}" destId="{C046F130-2CF1-4BD1-A69D-2133130078A2}" srcOrd="1" destOrd="0" presId="urn:microsoft.com/office/officeart/2005/8/layout/list1"/>
    <dgm:cxn modelId="{2CEFFD93-7A89-44AB-8809-07ADD92EF236}" type="presParOf" srcId="{222AAECA-6817-4542-8D0F-E83166A94722}" destId="{DA863C8D-40D0-4C86-9125-93728CEF75E4}" srcOrd="21" destOrd="0" presId="urn:microsoft.com/office/officeart/2005/8/layout/list1"/>
    <dgm:cxn modelId="{452283A4-55F4-4CD0-898B-58C49578152B}" type="presParOf" srcId="{222AAECA-6817-4542-8D0F-E83166A94722}" destId="{27516BA3-38ED-4338-B481-8C0E5C0E7AFF}"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841EC-E9B0-4830-A363-E029F06D0B92}">
      <dsp:nvSpPr>
        <dsp:cNvPr id="0" name=""/>
        <dsp:cNvSpPr/>
      </dsp:nvSpPr>
      <dsp:spPr>
        <a:xfrm>
          <a:off x="1062294" y="493550"/>
          <a:ext cx="1136953" cy="1136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152AA4-A7C7-446C-BAC4-F0AAA331521A}">
      <dsp:nvSpPr>
        <dsp:cNvPr id="0" name=""/>
        <dsp:cNvSpPr/>
      </dsp:nvSpPr>
      <dsp:spPr>
        <a:xfrm>
          <a:off x="6552" y="1734442"/>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0" i="0" kern="1200"/>
            <a:t>Development of employability assessment portal</a:t>
          </a:r>
          <a:endParaRPr lang="en-US" sz="1500" kern="1200"/>
        </a:p>
      </dsp:txBody>
      <dsp:txXfrm>
        <a:off x="6552" y="1734442"/>
        <a:ext cx="3248437" cy="487265"/>
      </dsp:txXfrm>
    </dsp:sp>
    <dsp:sp modelId="{66F0DBF5-96B0-4777-A178-FA3AD71BFA60}">
      <dsp:nvSpPr>
        <dsp:cNvPr id="0" name=""/>
        <dsp:cNvSpPr/>
      </dsp:nvSpPr>
      <dsp:spPr>
        <a:xfrm>
          <a:off x="6552" y="2270051"/>
          <a:ext cx="3248437" cy="640674"/>
        </a:xfrm>
        <a:prstGeom prst="rect">
          <a:avLst/>
        </a:prstGeom>
        <a:noFill/>
        <a:ln>
          <a:noFill/>
        </a:ln>
        <a:effectLst/>
      </dsp:spPr>
      <dsp:style>
        <a:lnRef idx="0">
          <a:scrgbClr r="0" g="0" b="0"/>
        </a:lnRef>
        <a:fillRef idx="0">
          <a:scrgbClr r="0" g="0" b="0"/>
        </a:fillRef>
        <a:effectRef idx="0">
          <a:scrgbClr r="0" g="0" b="0"/>
        </a:effectRef>
        <a:fontRef idx="minor"/>
      </dsp:style>
    </dsp:sp>
    <dsp:sp modelId="{25FAF0E1-8E61-4006-A94A-2D922838992E}">
      <dsp:nvSpPr>
        <dsp:cNvPr id="0" name=""/>
        <dsp:cNvSpPr/>
      </dsp:nvSpPr>
      <dsp:spPr>
        <a:xfrm>
          <a:off x="4879208" y="493550"/>
          <a:ext cx="1136953" cy="1136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BFFCAF-3AD9-4313-B990-1E416721D14B}">
      <dsp:nvSpPr>
        <dsp:cNvPr id="0" name=""/>
        <dsp:cNvSpPr/>
      </dsp:nvSpPr>
      <dsp:spPr>
        <a:xfrm>
          <a:off x="3823466" y="1734442"/>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0" i="0" kern="1200"/>
            <a:t>It will contain following tools:</a:t>
          </a:r>
          <a:endParaRPr lang="en-US" sz="1500" kern="1200" dirty="0"/>
        </a:p>
      </dsp:txBody>
      <dsp:txXfrm>
        <a:off x="3823466" y="1734442"/>
        <a:ext cx="3248437" cy="487265"/>
      </dsp:txXfrm>
    </dsp:sp>
    <dsp:sp modelId="{42739682-BF37-4FEB-A36B-F4C18D2057DF}">
      <dsp:nvSpPr>
        <dsp:cNvPr id="0" name=""/>
        <dsp:cNvSpPr/>
      </dsp:nvSpPr>
      <dsp:spPr>
        <a:xfrm>
          <a:off x="3823466" y="2270051"/>
          <a:ext cx="3248437" cy="64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Career assessment tool</a:t>
          </a:r>
          <a:endParaRPr lang="en-US" sz="1100" kern="1200" dirty="0"/>
        </a:p>
        <a:p>
          <a:pPr marL="0" lvl="0" indent="0" algn="ctr" defTabSz="488950">
            <a:lnSpc>
              <a:spcPct val="100000"/>
            </a:lnSpc>
            <a:spcBef>
              <a:spcPct val="0"/>
            </a:spcBef>
            <a:spcAft>
              <a:spcPct val="35000"/>
            </a:spcAft>
            <a:buNone/>
          </a:pPr>
          <a:r>
            <a:rPr lang="en-US" sz="1100" b="0" i="0" kern="1200"/>
            <a:t>CV assessment tool</a:t>
          </a:r>
          <a:endParaRPr lang="en-US" sz="1100" kern="1200"/>
        </a:p>
        <a:p>
          <a:pPr marL="0" lvl="0" indent="0" algn="ctr" defTabSz="488950">
            <a:lnSpc>
              <a:spcPct val="100000"/>
            </a:lnSpc>
            <a:spcBef>
              <a:spcPct val="0"/>
            </a:spcBef>
            <a:spcAft>
              <a:spcPct val="35000"/>
            </a:spcAft>
            <a:buNone/>
          </a:pPr>
          <a:r>
            <a:rPr lang="en-US" sz="1100" b="0" i="0" kern="1200"/>
            <a:t>Career development planning tool</a:t>
          </a:r>
          <a:endParaRPr lang="en-US" sz="1100" kern="1200"/>
        </a:p>
      </dsp:txBody>
      <dsp:txXfrm>
        <a:off x="3823466" y="2270051"/>
        <a:ext cx="3248437" cy="640674"/>
      </dsp:txXfrm>
    </dsp:sp>
    <dsp:sp modelId="{17C1A61E-9080-4B03-A5E3-1231B381F78C}">
      <dsp:nvSpPr>
        <dsp:cNvPr id="0" name=""/>
        <dsp:cNvSpPr/>
      </dsp:nvSpPr>
      <dsp:spPr>
        <a:xfrm>
          <a:off x="8696122" y="493550"/>
          <a:ext cx="1136953" cy="1136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39D78E-0B7E-4BAD-80DA-4640AD65612C}">
      <dsp:nvSpPr>
        <dsp:cNvPr id="0" name=""/>
        <dsp:cNvSpPr/>
      </dsp:nvSpPr>
      <dsp:spPr>
        <a:xfrm>
          <a:off x="7640380" y="1734442"/>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0" i="0" kern="1200"/>
            <a:t>These tools will help:</a:t>
          </a:r>
          <a:endParaRPr lang="en-US" sz="1500" kern="1200" dirty="0"/>
        </a:p>
      </dsp:txBody>
      <dsp:txXfrm>
        <a:off x="7640380" y="1734442"/>
        <a:ext cx="3248437" cy="487265"/>
      </dsp:txXfrm>
    </dsp:sp>
    <dsp:sp modelId="{096DC674-9591-4427-8ED2-30C2A072D558}">
      <dsp:nvSpPr>
        <dsp:cNvPr id="0" name=""/>
        <dsp:cNvSpPr/>
      </dsp:nvSpPr>
      <dsp:spPr>
        <a:xfrm>
          <a:off x="7640380" y="2270051"/>
          <a:ext cx="3248437" cy="64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Students</a:t>
          </a:r>
          <a:endParaRPr lang="en-US" sz="1100" kern="1200"/>
        </a:p>
        <a:p>
          <a:pPr marL="0" lvl="0" indent="0" algn="ctr" defTabSz="488950">
            <a:lnSpc>
              <a:spcPct val="100000"/>
            </a:lnSpc>
            <a:spcBef>
              <a:spcPct val="0"/>
            </a:spcBef>
            <a:spcAft>
              <a:spcPct val="35000"/>
            </a:spcAft>
            <a:buNone/>
          </a:pPr>
          <a:r>
            <a:rPr lang="en-US" sz="1100" b="0" i="0" kern="1200"/>
            <a:t>Job seekers</a:t>
          </a:r>
          <a:endParaRPr lang="en-US" sz="1100" kern="1200" dirty="0"/>
        </a:p>
        <a:p>
          <a:pPr marL="0" lvl="0" indent="0" algn="ctr" defTabSz="488950">
            <a:lnSpc>
              <a:spcPct val="100000"/>
            </a:lnSpc>
            <a:spcBef>
              <a:spcPct val="0"/>
            </a:spcBef>
            <a:spcAft>
              <a:spcPct val="35000"/>
            </a:spcAft>
            <a:buNone/>
          </a:pPr>
          <a:r>
            <a:rPr lang="en-US" sz="1100" b="0" i="0" kern="1200"/>
            <a:t>Stakeholders</a:t>
          </a:r>
          <a:endParaRPr lang="en-US" sz="1100" kern="1200"/>
        </a:p>
      </dsp:txBody>
      <dsp:txXfrm>
        <a:off x="7640380" y="2270051"/>
        <a:ext cx="3248437" cy="6406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EB09E-2EFA-4910-9507-798542C5AF3D}">
      <dsp:nvSpPr>
        <dsp:cNvPr id="0" name=""/>
        <dsp:cNvSpPr/>
      </dsp:nvSpPr>
      <dsp:spPr>
        <a:xfrm>
          <a:off x="124082" y="398578"/>
          <a:ext cx="1342546" cy="13425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FA7C80-B0FD-4267-8E9B-9B30EAF5E68A}">
      <dsp:nvSpPr>
        <dsp:cNvPr id="0" name=""/>
        <dsp:cNvSpPr/>
      </dsp:nvSpPr>
      <dsp:spPr>
        <a:xfrm>
          <a:off x="406017" y="680513"/>
          <a:ext cx="778676" cy="7786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B160E9-D251-4890-8A24-CDDC2A5769CF}">
      <dsp:nvSpPr>
        <dsp:cNvPr id="0" name=""/>
        <dsp:cNvSpPr/>
      </dsp:nvSpPr>
      <dsp:spPr>
        <a:xfrm>
          <a:off x="1754317" y="398578"/>
          <a:ext cx="3164572" cy="134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AU" sz="1400" kern="1200"/>
            <a:t>The sign-up page should have one more text field for the confirmation of the password. </a:t>
          </a:r>
          <a:endParaRPr lang="en-US" sz="1400" kern="1200"/>
        </a:p>
      </dsp:txBody>
      <dsp:txXfrm>
        <a:off x="1754317" y="398578"/>
        <a:ext cx="3164572" cy="1342546"/>
      </dsp:txXfrm>
    </dsp:sp>
    <dsp:sp modelId="{C5E9BF5E-DEB2-4AD5-918D-AA3178325E50}">
      <dsp:nvSpPr>
        <dsp:cNvPr id="0" name=""/>
        <dsp:cNvSpPr/>
      </dsp:nvSpPr>
      <dsp:spPr>
        <a:xfrm>
          <a:off x="5470292" y="398578"/>
          <a:ext cx="1342546" cy="13425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C4B60-7BE0-4529-B945-42E908508F4D}">
      <dsp:nvSpPr>
        <dsp:cNvPr id="0" name=""/>
        <dsp:cNvSpPr/>
      </dsp:nvSpPr>
      <dsp:spPr>
        <a:xfrm>
          <a:off x="5752227" y="680513"/>
          <a:ext cx="778676" cy="7786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13ABB5-9846-4E76-828A-F52FCD3497A6}">
      <dsp:nvSpPr>
        <dsp:cNvPr id="0" name=""/>
        <dsp:cNvSpPr/>
      </dsp:nvSpPr>
      <dsp:spPr>
        <a:xfrm>
          <a:off x="6898326" y="398578"/>
          <a:ext cx="3568973" cy="134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AU" sz="1400" kern="1200" dirty="0"/>
            <a:t>For the CV assessment tool, user must be able to upload the resume file in various format such pdf and word document. </a:t>
          </a:r>
          <a:endParaRPr lang="en-US" sz="1400" kern="1200" dirty="0"/>
        </a:p>
      </dsp:txBody>
      <dsp:txXfrm>
        <a:off x="6898326" y="398578"/>
        <a:ext cx="3568973" cy="1342546"/>
      </dsp:txXfrm>
    </dsp:sp>
    <dsp:sp modelId="{4B79C737-0A91-4803-9AB2-0BCE3BF7CC6A}">
      <dsp:nvSpPr>
        <dsp:cNvPr id="0" name=""/>
        <dsp:cNvSpPr/>
      </dsp:nvSpPr>
      <dsp:spPr>
        <a:xfrm>
          <a:off x="124082" y="2454356"/>
          <a:ext cx="1342546" cy="13425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F1B782-2162-4EC7-AFED-59630335D8F0}">
      <dsp:nvSpPr>
        <dsp:cNvPr id="0" name=""/>
        <dsp:cNvSpPr/>
      </dsp:nvSpPr>
      <dsp:spPr>
        <a:xfrm>
          <a:off x="406017" y="2736291"/>
          <a:ext cx="778676" cy="7786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2F0411-4C09-4BDF-A96D-C81F8B9C555F}">
      <dsp:nvSpPr>
        <dsp:cNvPr id="0" name=""/>
        <dsp:cNvSpPr/>
      </dsp:nvSpPr>
      <dsp:spPr>
        <a:xfrm>
          <a:off x="1754317" y="2454356"/>
          <a:ext cx="3164572" cy="134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AU" sz="1400" kern="1200"/>
            <a:t>For the feedback page of the CV assessment tool, the scores for the different skills must be provided to the user along the drop menu which must explain the user’s resume score against specific criteria.</a:t>
          </a:r>
          <a:endParaRPr lang="en-US" sz="1400" kern="1200"/>
        </a:p>
      </dsp:txBody>
      <dsp:txXfrm>
        <a:off x="1754317" y="2454356"/>
        <a:ext cx="3164572" cy="1342546"/>
      </dsp:txXfrm>
    </dsp:sp>
    <dsp:sp modelId="{B650059C-1A2B-42B9-BD34-CB65E34E277E}">
      <dsp:nvSpPr>
        <dsp:cNvPr id="0" name=""/>
        <dsp:cNvSpPr/>
      </dsp:nvSpPr>
      <dsp:spPr>
        <a:xfrm>
          <a:off x="5470292" y="2454356"/>
          <a:ext cx="1342546" cy="13425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A602F-6021-4609-86AC-51B1FAD7C379}">
      <dsp:nvSpPr>
        <dsp:cNvPr id="0" name=""/>
        <dsp:cNvSpPr/>
      </dsp:nvSpPr>
      <dsp:spPr>
        <a:xfrm>
          <a:off x="5752227" y="2736291"/>
          <a:ext cx="778676" cy="7786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7E5EE5-2A55-4327-B6DC-519CF2495DEB}">
      <dsp:nvSpPr>
        <dsp:cNvPr id="0" name=""/>
        <dsp:cNvSpPr/>
      </dsp:nvSpPr>
      <dsp:spPr>
        <a:xfrm>
          <a:off x="7100527" y="2454356"/>
          <a:ext cx="3164572" cy="134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AU" sz="1400" kern="1200" dirty="0"/>
            <a:t>Overall, the client was happy with the demo of the prototype, and he appreciated our work towards the final product of the project</a:t>
          </a:r>
          <a:r>
            <a:rPr lang="en-AU" sz="1400" b="1" kern="1200" dirty="0"/>
            <a:t>.</a:t>
          </a:r>
          <a:endParaRPr lang="en-US" sz="1400" kern="1200" dirty="0"/>
        </a:p>
      </dsp:txBody>
      <dsp:txXfrm>
        <a:off x="7100527" y="2454356"/>
        <a:ext cx="3164572" cy="13425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6B11A-8640-47A5-85C6-D247C2B1FC85}">
      <dsp:nvSpPr>
        <dsp:cNvPr id="0" name=""/>
        <dsp:cNvSpPr/>
      </dsp:nvSpPr>
      <dsp:spPr>
        <a:xfrm>
          <a:off x="77" y="377719"/>
          <a:ext cx="1439648" cy="1439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CC5865-35D5-40C4-8C0B-063A7D48104A}">
      <dsp:nvSpPr>
        <dsp:cNvPr id="0" name=""/>
        <dsp:cNvSpPr/>
      </dsp:nvSpPr>
      <dsp:spPr>
        <a:xfrm>
          <a:off x="77" y="1965289"/>
          <a:ext cx="4113281" cy="6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AU" sz="2500" kern="1200"/>
            <a:t>What went wrong? </a:t>
          </a:r>
          <a:endParaRPr lang="en-US" sz="2500" kern="1200"/>
        </a:p>
      </dsp:txBody>
      <dsp:txXfrm>
        <a:off x="77" y="1965289"/>
        <a:ext cx="4113281" cy="616992"/>
      </dsp:txXfrm>
    </dsp:sp>
    <dsp:sp modelId="{83CBC1BA-8AD0-46DB-928F-596D277893C1}">
      <dsp:nvSpPr>
        <dsp:cNvPr id="0" name=""/>
        <dsp:cNvSpPr/>
      </dsp:nvSpPr>
      <dsp:spPr>
        <a:xfrm>
          <a:off x="77" y="2651083"/>
          <a:ext cx="4113281" cy="1166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We could have started working on Trello.</a:t>
          </a:r>
        </a:p>
        <a:p>
          <a:pPr marL="0" lvl="0" indent="0" algn="l" defTabSz="755650">
            <a:lnSpc>
              <a:spcPct val="100000"/>
            </a:lnSpc>
            <a:spcBef>
              <a:spcPct val="0"/>
            </a:spcBef>
            <a:spcAft>
              <a:spcPct val="35000"/>
            </a:spcAft>
            <a:buNone/>
          </a:pPr>
          <a:r>
            <a:rPr lang="en-US" sz="1700" kern="1200"/>
            <a:t>Communication between team could have been improved.</a:t>
          </a:r>
        </a:p>
      </dsp:txBody>
      <dsp:txXfrm>
        <a:off x="77" y="2651083"/>
        <a:ext cx="4113281" cy="1166678"/>
      </dsp:txXfrm>
    </dsp:sp>
    <dsp:sp modelId="{A0F27E64-B433-4DA2-BDBB-DF5B94322A35}">
      <dsp:nvSpPr>
        <dsp:cNvPr id="0" name=""/>
        <dsp:cNvSpPr/>
      </dsp:nvSpPr>
      <dsp:spPr>
        <a:xfrm>
          <a:off x="4833182" y="377719"/>
          <a:ext cx="1439648" cy="1439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3B8FCF-A5BD-42B0-BE65-0589DD1ED2CF}">
      <dsp:nvSpPr>
        <dsp:cNvPr id="0" name=""/>
        <dsp:cNvSpPr/>
      </dsp:nvSpPr>
      <dsp:spPr>
        <a:xfrm>
          <a:off x="4833182" y="1965289"/>
          <a:ext cx="4113281" cy="6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AU" sz="2500" kern="1200"/>
            <a:t>How is it being addressed?</a:t>
          </a:r>
          <a:endParaRPr lang="en-US" sz="2500" kern="1200"/>
        </a:p>
      </dsp:txBody>
      <dsp:txXfrm>
        <a:off x="4833182" y="1965289"/>
        <a:ext cx="4113281" cy="616992"/>
      </dsp:txXfrm>
    </dsp:sp>
    <dsp:sp modelId="{42819BE4-8DED-4208-BD92-EE84CE6EEEF8}">
      <dsp:nvSpPr>
        <dsp:cNvPr id="0" name=""/>
        <dsp:cNvSpPr/>
      </dsp:nvSpPr>
      <dsp:spPr>
        <a:xfrm>
          <a:off x="4833182" y="2651083"/>
          <a:ext cx="4113281" cy="1166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We have started working with Trello.</a:t>
          </a:r>
        </a:p>
        <a:p>
          <a:pPr marL="0" lvl="0" indent="0" algn="l" defTabSz="755650">
            <a:lnSpc>
              <a:spcPct val="100000"/>
            </a:lnSpc>
            <a:spcBef>
              <a:spcPct val="0"/>
            </a:spcBef>
            <a:spcAft>
              <a:spcPct val="35000"/>
            </a:spcAft>
            <a:buNone/>
          </a:pPr>
          <a:r>
            <a:rPr lang="en-US" sz="1700" kern="1200"/>
            <a:t>We are collaborating with team members.</a:t>
          </a:r>
        </a:p>
      </dsp:txBody>
      <dsp:txXfrm>
        <a:off x="4833182" y="2651083"/>
        <a:ext cx="4113281" cy="1166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82A07-483D-4C93-95C2-4A7EC92790C2}">
      <dsp:nvSpPr>
        <dsp:cNvPr id="0" name=""/>
        <dsp:cNvSpPr/>
      </dsp:nvSpPr>
      <dsp:spPr>
        <a:xfrm>
          <a:off x="0" y="20879"/>
          <a:ext cx="6496050" cy="146016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PROJECT DIRECTOR </a:t>
          </a:r>
          <a:r>
            <a:rPr lang="pa-IN" sz="2600" kern="1200"/>
            <a:t>–</a:t>
          </a:r>
          <a:r>
            <a:rPr lang="en-US" sz="2600" kern="1200"/>
            <a:t> Supriyo Chaudhuri (Chief Learning Officer), </a:t>
          </a:r>
          <a:r>
            <a:rPr lang="en-AU" sz="2600" kern="1200"/>
            <a:t>based in the UK</a:t>
          </a:r>
          <a:endParaRPr lang="en-US" sz="2600" kern="1200"/>
        </a:p>
      </dsp:txBody>
      <dsp:txXfrm>
        <a:off x="71279" y="92158"/>
        <a:ext cx="6353492" cy="1317602"/>
      </dsp:txXfrm>
    </dsp:sp>
    <dsp:sp modelId="{5A595D0D-2046-4AEF-98E0-1E684ED3EAAE}">
      <dsp:nvSpPr>
        <dsp:cNvPr id="0" name=""/>
        <dsp:cNvSpPr/>
      </dsp:nvSpPr>
      <dsp:spPr>
        <a:xfrm>
          <a:off x="0" y="1555920"/>
          <a:ext cx="6496050" cy="1460160"/>
        </a:xfrm>
        <a:prstGeom prst="roundRect">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Anirudh Phadke (Head of Digital Content), </a:t>
          </a:r>
          <a:r>
            <a:rPr lang="en-AU" sz="2600" kern="1200"/>
            <a:t>currently based in Delhi</a:t>
          </a:r>
          <a:endParaRPr lang="en-US" sz="2600" kern="1200"/>
        </a:p>
      </dsp:txBody>
      <dsp:txXfrm>
        <a:off x="71279" y="1627199"/>
        <a:ext cx="6353492" cy="1317602"/>
      </dsp:txXfrm>
    </dsp:sp>
    <dsp:sp modelId="{C2A4FC9D-D063-4342-9FDF-A3A63172991F}">
      <dsp:nvSpPr>
        <dsp:cNvPr id="0" name=""/>
        <dsp:cNvSpPr/>
      </dsp:nvSpPr>
      <dsp:spPr>
        <a:xfrm>
          <a:off x="0" y="3090960"/>
          <a:ext cx="6496050" cy="146016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Marketa Mojzisova (E/L Programme Manager), </a:t>
          </a:r>
          <a:r>
            <a:rPr lang="en-AU" sz="2600" kern="1200"/>
            <a:t>currently based in Melbourne </a:t>
          </a:r>
          <a:endParaRPr lang="en-US" sz="2600" kern="1200"/>
        </a:p>
      </dsp:txBody>
      <dsp:txXfrm>
        <a:off x="71279" y="3162239"/>
        <a:ext cx="6353492" cy="13176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C0CF1-D8AB-491D-B787-CE149FF8BDBA}">
      <dsp:nvSpPr>
        <dsp:cNvPr id="0" name=""/>
        <dsp:cNvSpPr/>
      </dsp:nvSpPr>
      <dsp:spPr>
        <a:xfrm>
          <a:off x="6609" y="159537"/>
          <a:ext cx="3505611" cy="130644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b="0" i="0" kern="1200" dirty="0"/>
            <a:t>PRODUCT OWNER</a:t>
          </a:r>
          <a:endParaRPr lang="en-US" sz="3600" kern="1200" dirty="0"/>
        </a:p>
      </dsp:txBody>
      <dsp:txXfrm>
        <a:off x="6609" y="159537"/>
        <a:ext cx="3505611" cy="1306442"/>
      </dsp:txXfrm>
    </dsp:sp>
    <dsp:sp modelId="{08133FBD-17B5-40AA-BC2B-415F63312679}">
      <dsp:nvSpPr>
        <dsp:cNvPr id="0" name=""/>
        <dsp:cNvSpPr/>
      </dsp:nvSpPr>
      <dsp:spPr>
        <a:xfrm>
          <a:off x="12847" y="1465979"/>
          <a:ext cx="3493134" cy="1778759"/>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None/>
          </a:pPr>
          <a:r>
            <a:rPr lang="en-US" sz="2400" kern="1200" dirty="0"/>
            <a:t>Muhammad Daniyal</a:t>
          </a:r>
        </a:p>
      </dsp:txBody>
      <dsp:txXfrm>
        <a:off x="12847" y="1465979"/>
        <a:ext cx="3493134" cy="1778759"/>
      </dsp:txXfrm>
    </dsp:sp>
    <dsp:sp modelId="{E4CE366B-8BDE-493B-B645-4C006E2B3ACD}">
      <dsp:nvSpPr>
        <dsp:cNvPr id="0" name=""/>
        <dsp:cNvSpPr/>
      </dsp:nvSpPr>
      <dsp:spPr>
        <a:xfrm>
          <a:off x="3969475" y="159537"/>
          <a:ext cx="3266107" cy="1306442"/>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b="0" i="0" kern="1200" dirty="0"/>
            <a:t>SCRUM MASTER </a:t>
          </a:r>
          <a:endParaRPr lang="en-US" sz="3600" kern="1200" dirty="0"/>
        </a:p>
      </dsp:txBody>
      <dsp:txXfrm>
        <a:off x="3969475" y="159537"/>
        <a:ext cx="3266107" cy="1306442"/>
      </dsp:txXfrm>
    </dsp:sp>
    <dsp:sp modelId="{DD4CCA3C-D161-4E1C-AED8-5928C5149E04}">
      <dsp:nvSpPr>
        <dsp:cNvPr id="0" name=""/>
        <dsp:cNvSpPr/>
      </dsp:nvSpPr>
      <dsp:spPr>
        <a:xfrm>
          <a:off x="3969475" y="1465979"/>
          <a:ext cx="3266107" cy="1778759"/>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None/>
          </a:pPr>
          <a:r>
            <a:rPr lang="en-US" sz="2400" b="0" i="0" kern="1200" dirty="0"/>
            <a:t>Sukhtindervir Kaur </a:t>
          </a:r>
          <a:endParaRPr lang="en-US" sz="2400" kern="1200" dirty="0"/>
        </a:p>
      </dsp:txBody>
      <dsp:txXfrm>
        <a:off x="3969475" y="1465979"/>
        <a:ext cx="3266107" cy="1778759"/>
      </dsp:txXfrm>
    </dsp:sp>
    <dsp:sp modelId="{59C160E1-8354-4EB0-A1DB-262DA6AF7B70}">
      <dsp:nvSpPr>
        <dsp:cNvPr id="0" name=""/>
        <dsp:cNvSpPr/>
      </dsp:nvSpPr>
      <dsp:spPr>
        <a:xfrm>
          <a:off x="7692837" y="159537"/>
          <a:ext cx="3266107" cy="1306442"/>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b="0" i="0" kern="1200" dirty="0"/>
            <a:t>TEAM MEMBERS</a:t>
          </a:r>
          <a:endParaRPr lang="en-US" sz="3600" kern="1200" dirty="0"/>
        </a:p>
      </dsp:txBody>
      <dsp:txXfrm>
        <a:off x="7692837" y="159537"/>
        <a:ext cx="3266107" cy="1306442"/>
      </dsp:txXfrm>
    </dsp:sp>
    <dsp:sp modelId="{08A160FE-343F-48E1-A7F5-6CCD9830C271}">
      <dsp:nvSpPr>
        <dsp:cNvPr id="0" name=""/>
        <dsp:cNvSpPr/>
      </dsp:nvSpPr>
      <dsp:spPr>
        <a:xfrm>
          <a:off x="7692837" y="1465979"/>
          <a:ext cx="3266107" cy="1778759"/>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Suraj Mahat </a:t>
          </a:r>
          <a:endParaRPr lang="en-US" sz="2400" kern="1200" dirty="0"/>
        </a:p>
        <a:p>
          <a:pPr marL="228600" lvl="1" indent="-228600" algn="l" defTabSz="1066800">
            <a:lnSpc>
              <a:spcPct val="90000"/>
            </a:lnSpc>
            <a:spcBef>
              <a:spcPct val="0"/>
            </a:spcBef>
            <a:spcAft>
              <a:spcPct val="15000"/>
            </a:spcAft>
            <a:buChar char="•"/>
          </a:pPr>
          <a:r>
            <a:rPr lang="en-US" sz="2400" b="0" i="0" kern="1200" dirty="0"/>
            <a:t>Roshan Shrestha</a:t>
          </a:r>
          <a:endParaRPr lang="en-US" sz="2400" kern="1200" dirty="0"/>
        </a:p>
        <a:p>
          <a:pPr marL="228600" lvl="1" indent="-228600" algn="l" defTabSz="1066800">
            <a:lnSpc>
              <a:spcPct val="90000"/>
            </a:lnSpc>
            <a:spcBef>
              <a:spcPct val="0"/>
            </a:spcBef>
            <a:spcAft>
              <a:spcPct val="15000"/>
            </a:spcAft>
            <a:buChar char="•"/>
          </a:pPr>
          <a:r>
            <a:rPr lang="en-US" sz="2400" b="0" i="0" kern="1200" dirty="0"/>
            <a:t>Pratik Lamichhane</a:t>
          </a:r>
          <a:endParaRPr lang="en-US" sz="2400" kern="1200" dirty="0"/>
        </a:p>
      </dsp:txBody>
      <dsp:txXfrm>
        <a:off x="7692837" y="1465979"/>
        <a:ext cx="3266107" cy="1778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0ACDE-E551-4B21-8225-51ED7933D964}">
      <dsp:nvSpPr>
        <dsp:cNvPr id="0" name=""/>
        <dsp:cNvSpPr/>
      </dsp:nvSpPr>
      <dsp:spPr>
        <a:xfrm>
          <a:off x="1062294" y="526266"/>
          <a:ext cx="1136953" cy="1136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3F73EB-C263-48CB-AC46-C80EAC80C394}">
      <dsp:nvSpPr>
        <dsp:cNvPr id="0" name=""/>
        <dsp:cNvSpPr/>
      </dsp:nvSpPr>
      <dsp:spPr>
        <a:xfrm>
          <a:off x="6552" y="1764344"/>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b="0" i="0" kern="1200"/>
            <a:t>Communication</a:t>
          </a:r>
          <a:endParaRPr lang="en-US" sz="2400" kern="1200"/>
        </a:p>
      </dsp:txBody>
      <dsp:txXfrm>
        <a:off x="6552" y="1764344"/>
        <a:ext cx="3248437" cy="487265"/>
      </dsp:txXfrm>
    </dsp:sp>
    <dsp:sp modelId="{C48E3CD4-4B3C-431B-BEB6-D93AF7FC5A64}">
      <dsp:nvSpPr>
        <dsp:cNvPr id="0" name=""/>
        <dsp:cNvSpPr/>
      </dsp:nvSpPr>
      <dsp:spPr>
        <a:xfrm>
          <a:off x="6552" y="2298645"/>
          <a:ext cx="3248437" cy="579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MS Teams</a:t>
          </a:r>
          <a:endParaRPr lang="en-US" sz="1700" kern="1200"/>
        </a:p>
        <a:p>
          <a:pPr marL="0" lvl="0" indent="0" algn="ctr" defTabSz="755650">
            <a:lnSpc>
              <a:spcPct val="90000"/>
            </a:lnSpc>
            <a:spcBef>
              <a:spcPct val="0"/>
            </a:spcBef>
            <a:spcAft>
              <a:spcPct val="35000"/>
            </a:spcAft>
            <a:buNone/>
          </a:pPr>
          <a:r>
            <a:rPr lang="en-US" sz="1700" b="0" i="0" kern="1200"/>
            <a:t>Google Meet</a:t>
          </a:r>
          <a:endParaRPr lang="en-US" sz="1700" kern="1200"/>
        </a:p>
      </dsp:txBody>
      <dsp:txXfrm>
        <a:off x="6552" y="2298645"/>
        <a:ext cx="3248437" cy="579365"/>
      </dsp:txXfrm>
    </dsp:sp>
    <dsp:sp modelId="{6AF8633A-B491-4001-AC2D-9385ED548DE6}">
      <dsp:nvSpPr>
        <dsp:cNvPr id="0" name=""/>
        <dsp:cNvSpPr/>
      </dsp:nvSpPr>
      <dsp:spPr>
        <a:xfrm>
          <a:off x="4879208" y="526266"/>
          <a:ext cx="1136953" cy="1136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D3CEA6-2D5D-489D-A799-4E61D99149E5}">
      <dsp:nvSpPr>
        <dsp:cNvPr id="0" name=""/>
        <dsp:cNvSpPr/>
      </dsp:nvSpPr>
      <dsp:spPr>
        <a:xfrm>
          <a:off x="3823466" y="1764344"/>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b="0" i="0" kern="1200"/>
            <a:t>Documentation</a:t>
          </a:r>
          <a:endParaRPr lang="en-US" sz="2400" kern="1200"/>
        </a:p>
      </dsp:txBody>
      <dsp:txXfrm>
        <a:off x="3823466" y="1764344"/>
        <a:ext cx="3248437" cy="487265"/>
      </dsp:txXfrm>
    </dsp:sp>
    <dsp:sp modelId="{93C0A462-098F-4EDF-8F6B-21099C040DB7}">
      <dsp:nvSpPr>
        <dsp:cNvPr id="0" name=""/>
        <dsp:cNvSpPr/>
      </dsp:nvSpPr>
      <dsp:spPr>
        <a:xfrm>
          <a:off x="3823466" y="2298645"/>
          <a:ext cx="3248437" cy="579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MS Word</a:t>
          </a:r>
          <a:endParaRPr lang="en-US" sz="1700" kern="1200"/>
        </a:p>
        <a:p>
          <a:pPr marL="0" lvl="0" indent="0" algn="ctr" defTabSz="755650">
            <a:lnSpc>
              <a:spcPct val="90000"/>
            </a:lnSpc>
            <a:spcBef>
              <a:spcPct val="0"/>
            </a:spcBef>
            <a:spcAft>
              <a:spcPct val="35000"/>
            </a:spcAft>
            <a:buNone/>
          </a:pPr>
          <a:r>
            <a:rPr lang="en-US" sz="1700" b="0" i="0" kern="1200"/>
            <a:t>Google Docs</a:t>
          </a:r>
          <a:endParaRPr lang="en-US" sz="1700" kern="1200"/>
        </a:p>
      </dsp:txBody>
      <dsp:txXfrm>
        <a:off x="3823466" y="2298645"/>
        <a:ext cx="3248437" cy="579365"/>
      </dsp:txXfrm>
    </dsp:sp>
    <dsp:sp modelId="{6C9B1CFC-921F-4462-AC37-8A5093FCA88C}">
      <dsp:nvSpPr>
        <dsp:cNvPr id="0" name=""/>
        <dsp:cNvSpPr/>
      </dsp:nvSpPr>
      <dsp:spPr>
        <a:xfrm>
          <a:off x="8696122" y="526266"/>
          <a:ext cx="1136953" cy="1136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F36C39-A910-44C5-8EFF-32417B9A09DF}">
      <dsp:nvSpPr>
        <dsp:cNvPr id="0" name=""/>
        <dsp:cNvSpPr/>
      </dsp:nvSpPr>
      <dsp:spPr>
        <a:xfrm>
          <a:off x="7640380" y="1764344"/>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b="0" i="0" kern="1200"/>
            <a:t>Project Management</a:t>
          </a:r>
          <a:endParaRPr lang="en-US" sz="2400" kern="1200"/>
        </a:p>
      </dsp:txBody>
      <dsp:txXfrm>
        <a:off x="7640380" y="1764344"/>
        <a:ext cx="3248437" cy="487265"/>
      </dsp:txXfrm>
    </dsp:sp>
    <dsp:sp modelId="{081891A9-FBFF-40F2-BC03-6EA96358225E}">
      <dsp:nvSpPr>
        <dsp:cNvPr id="0" name=""/>
        <dsp:cNvSpPr/>
      </dsp:nvSpPr>
      <dsp:spPr>
        <a:xfrm>
          <a:off x="7640380" y="2298645"/>
          <a:ext cx="3248437" cy="579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GitHub (Code management)</a:t>
          </a:r>
          <a:endParaRPr lang="en-US" sz="1700" kern="1200"/>
        </a:p>
        <a:p>
          <a:pPr marL="0" lvl="0" indent="0" algn="ctr" defTabSz="755650">
            <a:lnSpc>
              <a:spcPct val="90000"/>
            </a:lnSpc>
            <a:spcBef>
              <a:spcPct val="0"/>
            </a:spcBef>
            <a:spcAft>
              <a:spcPct val="35000"/>
            </a:spcAft>
            <a:buNone/>
          </a:pPr>
          <a:r>
            <a:rPr lang="en-US" sz="1700" b="0" i="0" kern="1200"/>
            <a:t>Trello </a:t>
          </a:r>
          <a:endParaRPr lang="en-US" sz="1700" kern="1200"/>
        </a:p>
      </dsp:txBody>
      <dsp:txXfrm>
        <a:off x="7640380" y="2298645"/>
        <a:ext cx="3248437" cy="5793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FD492-87C8-40FD-B339-EFBA2B8F80A9}">
      <dsp:nvSpPr>
        <dsp:cNvPr id="0" name=""/>
        <dsp:cNvSpPr/>
      </dsp:nvSpPr>
      <dsp:spPr>
        <a:xfrm>
          <a:off x="27671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91A4B-999A-4290-AAE6-33FE2F866733}">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CFD3ED-1CCF-4ED5-8C7C-D59F3811C2C0}">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HTML5, CSS3, JavaScript</a:t>
          </a:r>
        </a:p>
      </dsp:txBody>
      <dsp:txXfrm>
        <a:off x="1939251" y="43630"/>
        <a:ext cx="3227270" cy="1369144"/>
      </dsp:txXfrm>
    </dsp:sp>
    <dsp:sp modelId="{CFF22CD0-0A0C-46EE-AC79-3DFE41FC4A94}">
      <dsp:nvSpPr>
        <dsp:cNvPr id="0" name=""/>
        <dsp:cNvSpPr/>
      </dsp:nvSpPr>
      <dsp:spPr>
        <a:xfrm>
          <a:off x="572884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D7F1E-B1E9-4670-AE45-1589FFFCDB92}">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1EBC24-DCAE-44FF-A2CD-8F63EC3DC7D6}">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MySQL, PHP</a:t>
          </a:r>
        </a:p>
      </dsp:txBody>
      <dsp:txXfrm>
        <a:off x="7391381" y="43630"/>
        <a:ext cx="3227270" cy="1369144"/>
      </dsp:txXfrm>
    </dsp:sp>
    <dsp:sp modelId="{3B537B9E-72D7-436A-AC50-50E9CC82FEA9}">
      <dsp:nvSpPr>
        <dsp:cNvPr id="0" name=""/>
        <dsp:cNvSpPr/>
      </dsp:nvSpPr>
      <dsp:spPr>
        <a:xfrm>
          <a:off x="27671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FB5CB-043E-496E-AEA6-F6014ADDDC5A}">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4E74B6-4F96-4915-9D7F-747B51751292}">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Moodle LMS, H5P, HTMS, Power BI</a:t>
          </a:r>
        </a:p>
      </dsp:txBody>
      <dsp:txXfrm>
        <a:off x="1939251" y="1991502"/>
        <a:ext cx="3227270" cy="1369144"/>
      </dsp:txXfrm>
    </dsp:sp>
    <dsp:sp modelId="{918923BA-4155-498F-B124-DE051308E9D4}">
      <dsp:nvSpPr>
        <dsp:cNvPr id="0" name=""/>
        <dsp:cNvSpPr/>
      </dsp:nvSpPr>
      <dsp:spPr>
        <a:xfrm>
          <a:off x="572884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BE390-4FFA-4B63-9009-7EE62DEB6126}">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7E0AF2-062F-4A8F-B2AF-365FB10EE02F}">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Pencil software  </a:t>
          </a:r>
        </a:p>
      </dsp:txBody>
      <dsp:txXfrm>
        <a:off x="7391381" y="1991502"/>
        <a:ext cx="3227270" cy="13691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A3D60-379B-4FC0-A2F1-4535C2D3F8ED}">
      <dsp:nvSpPr>
        <dsp:cNvPr id="0" name=""/>
        <dsp:cNvSpPr/>
      </dsp:nvSpPr>
      <dsp:spPr>
        <a:xfrm>
          <a:off x="0" y="0"/>
          <a:ext cx="4323539" cy="85925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cap="all"/>
          </a:pPr>
          <a:r>
            <a:rPr lang="en-US" sz="2200" kern="1200" dirty="0"/>
            <a:t>Initial project preference bid</a:t>
          </a:r>
        </a:p>
      </dsp:txBody>
      <dsp:txXfrm>
        <a:off x="25167" y="25167"/>
        <a:ext cx="3295808" cy="808916"/>
      </dsp:txXfrm>
    </dsp:sp>
    <dsp:sp modelId="{D9B9CD58-B8F2-400A-93DE-53129754561B}">
      <dsp:nvSpPr>
        <dsp:cNvPr id="0" name=""/>
        <dsp:cNvSpPr/>
      </dsp:nvSpPr>
      <dsp:spPr>
        <a:xfrm>
          <a:off x="322861" y="978590"/>
          <a:ext cx="4323539" cy="859250"/>
        </a:xfrm>
        <a:prstGeom prst="roundRect">
          <a:avLst>
            <a:gd name="adj" fmla="val 10000"/>
          </a:avLst>
        </a:prstGeom>
        <a:solidFill>
          <a:schemeClr val="accent2">
            <a:hueOff val="338703"/>
            <a:satOff val="-1658"/>
            <a:lumOff val="9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cap="all"/>
          </a:pPr>
          <a:r>
            <a:rPr lang="en-US" sz="2200" kern="1200"/>
            <a:t>Team formation </a:t>
          </a:r>
        </a:p>
      </dsp:txBody>
      <dsp:txXfrm>
        <a:off x="348028" y="1003757"/>
        <a:ext cx="3391831" cy="808916"/>
      </dsp:txXfrm>
    </dsp:sp>
    <dsp:sp modelId="{F8761EEC-9AD8-4B46-9278-60E8CC835584}">
      <dsp:nvSpPr>
        <dsp:cNvPr id="0" name=""/>
        <dsp:cNvSpPr/>
      </dsp:nvSpPr>
      <dsp:spPr>
        <a:xfrm>
          <a:off x="645723" y="1957181"/>
          <a:ext cx="4323539" cy="859250"/>
        </a:xfrm>
        <a:prstGeom prst="roundRect">
          <a:avLst>
            <a:gd name="adj" fmla="val 10000"/>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cap="all"/>
          </a:pPr>
          <a:r>
            <a:rPr lang="en-US" sz="2200" kern="1200"/>
            <a:t>Project vision statement</a:t>
          </a:r>
        </a:p>
      </dsp:txBody>
      <dsp:txXfrm>
        <a:off x="670890" y="1982348"/>
        <a:ext cx="3391831" cy="808916"/>
      </dsp:txXfrm>
    </dsp:sp>
    <dsp:sp modelId="{7F146F84-46B3-4766-91BC-8174C1BE870B}">
      <dsp:nvSpPr>
        <dsp:cNvPr id="0" name=""/>
        <dsp:cNvSpPr/>
      </dsp:nvSpPr>
      <dsp:spPr>
        <a:xfrm>
          <a:off x="968585" y="2935771"/>
          <a:ext cx="4323539" cy="859250"/>
        </a:xfrm>
        <a:prstGeom prst="roundRect">
          <a:avLst>
            <a:gd name="adj" fmla="val 10000"/>
          </a:avLst>
        </a:prstGeom>
        <a:solidFill>
          <a:schemeClr val="accent2">
            <a:hueOff val="1016110"/>
            <a:satOff val="-4974"/>
            <a:lumOff val="27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cap="all"/>
          </a:pPr>
          <a:r>
            <a:rPr lang="en-US" sz="2200" kern="1200"/>
            <a:t>Initial product backlog</a:t>
          </a:r>
        </a:p>
      </dsp:txBody>
      <dsp:txXfrm>
        <a:off x="993752" y="2960938"/>
        <a:ext cx="3391831" cy="808916"/>
      </dsp:txXfrm>
    </dsp:sp>
    <dsp:sp modelId="{C04A1440-E718-431B-8694-B281BE304023}">
      <dsp:nvSpPr>
        <dsp:cNvPr id="0" name=""/>
        <dsp:cNvSpPr/>
      </dsp:nvSpPr>
      <dsp:spPr>
        <a:xfrm>
          <a:off x="1291447" y="3914362"/>
          <a:ext cx="4323539" cy="859250"/>
        </a:xfrm>
        <a:prstGeom prst="roundRect">
          <a:avLst>
            <a:gd name="adj" fmla="val 10000"/>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cap="all"/>
          </a:pPr>
          <a:r>
            <a:rPr lang="en-US" sz="2200" kern="1200"/>
            <a:t>Project handbook</a:t>
          </a:r>
        </a:p>
      </dsp:txBody>
      <dsp:txXfrm>
        <a:off x="1316614" y="3939529"/>
        <a:ext cx="3391831" cy="808916"/>
      </dsp:txXfrm>
    </dsp:sp>
    <dsp:sp modelId="{9A5E10F6-7113-4E35-86AC-2EBAF35E8F34}">
      <dsp:nvSpPr>
        <dsp:cNvPr id="0" name=""/>
        <dsp:cNvSpPr/>
      </dsp:nvSpPr>
      <dsp:spPr>
        <a:xfrm>
          <a:off x="3765027" y="627730"/>
          <a:ext cx="558512" cy="55851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890692" y="627730"/>
        <a:ext cx="307182" cy="420280"/>
      </dsp:txXfrm>
    </dsp:sp>
    <dsp:sp modelId="{7A9B1E2D-3FEA-4564-9B95-BD26721554F1}">
      <dsp:nvSpPr>
        <dsp:cNvPr id="0" name=""/>
        <dsp:cNvSpPr/>
      </dsp:nvSpPr>
      <dsp:spPr>
        <a:xfrm>
          <a:off x="4087889" y="1606320"/>
          <a:ext cx="558512" cy="558512"/>
        </a:xfrm>
        <a:prstGeom prst="downArrow">
          <a:avLst>
            <a:gd name="adj1" fmla="val 55000"/>
            <a:gd name="adj2" fmla="val 45000"/>
          </a:avLst>
        </a:prstGeom>
        <a:solidFill>
          <a:schemeClr val="accent2">
            <a:tint val="40000"/>
            <a:alpha val="90000"/>
            <a:hueOff val="543256"/>
            <a:satOff val="-1571"/>
            <a:lumOff val="-33"/>
            <a:alphaOff val="0"/>
          </a:schemeClr>
        </a:solidFill>
        <a:ln w="19050" cap="rnd" cmpd="sng" algn="ctr">
          <a:solidFill>
            <a:schemeClr val="accent2">
              <a:tint val="40000"/>
              <a:alpha val="90000"/>
              <a:hueOff val="543256"/>
              <a:satOff val="-1571"/>
              <a:lumOff val="-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213554" y="1606320"/>
        <a:ext cx="307182" cy="420280"/>
      </dsp:txXfrm>
    </dsp:sp>
    <dsp:sp modelId="{152281CB-13AF-4EB4-9660-49E1639397BB}">
      <dsp:nvSpPr>
        <dsp:cNvPr id="0" name=""/>
        <dsp:cNvSpPr/>
      </dsp:nvSpPr>
      <dsp:spPr>
        <a:xfrm>
          <a:off x="4410750" y="2570590"/>
          <a:ext cx="558512" cy="558512"/>
        </a:xfrm>
        <a:prstGeom prst="downArrow">
          <a:avLst>
            <a:gd name="adj1" fmla="val 55000"/>
            <a:gd name="adj2" fmla="val 45000"/>
          </a:avLst>
        </a:prstGeom>
        <a:solidFill>
          <a:schemeClr val="accent2">
            <a:tint val="40000"/>
            <a:alpha val="90000"/>
            <a:hueOff val="1086513"/>
            <a:satOff val="-3142"/>
            <a:lumOff val="-67"/>
            <a:alphaOff val="0"/>
          </a:schemeClr>
        </a:solidFill>
        <a:ln w="19050" cap="rnd" cmpd="sng" algn="ctr">
          <a:solidFill>
            <a:schemeClr val="accent2">
              <a:tint val="40000"/>
              <a:alpha val="90000"/>
              <a:hueOff val="1086513"/>
              <a:satOff val="-3142"/>
              <a:lumOff val="-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536415" y="2570590"/>
        <a:ext cx="307182" cy="420280"/>
      </dsp:txXfrm>
    </dsp:sp>
    <dsp:sp modelId="{5B3B628F-88FA-447F-AB3F-B66B4CABDFE4}">
      <dsp:nvSpPr>
        <dsp:cNvPr id="0" name=""/>
        <dsp:cNvSpPr/>
      </dsp:nvSpPr>
      <dsp:spPr>
        <a:xfrm>
          <a:off x="4733612" y="3558728"/>
          <a:ext cx="558512" cy="558512"/>
        </a:xfrm>
        <a:prstGeom prst="downArrow">
          <a:avLst>
            <a:gd name="adj1" fmla="val 55000"/>
            <a:gd name="adj2" fmla="val 45000"/>
          </a:avLst>
        </a:prstGeom>
        <a:solidFill>
          <a:schemeClr val="accent2">
            <a:tint val="40000"/>
            <a:alpha val="90000"/>
            <a:hueOff val="1629769"/>
            <a:satOff val="-4713"/>
            <a:lumOff val="-100"/>
            <a:alphaOff val="0"/>
          </a:schemeClr>
        </a:solidFill>
        <a:ln w="19050" cap="rnd" cmpd="sng" algn="ctr">
          <a:solidFill>
            <a:schemeClr val="accent2">
              <a:tint val="40000"/>
              <a:alpha val="90000"/>
              <a:hueOff val="1629769"/>
              <a:satOff val="-4713"/>
              <a:lumOff val="-1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859277" y="3558728"/>
        <a:ext cx="307182" cy="420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7C125-33A9-4838-81D9-BE66F886DEE1}">
      <dsp:nvSpPr>
        <dsp:cNvPr id="0" name=""/>
        <dsp:cNvSpPr/>
      </dsp:nvSpPr>
      <dsp:spPr>
        <a:xfrm>
          <a:off x="0" y="0"/>
          <a:ext cx="4323539" cy="85925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Initial Project Plan</a:t>
          </a:r>
        </a:p>
      </dsp:txBody>
      <dsp:txXfrm>
        <a:off x="25167" y="25167"/>
        <a:ext cx="3295808" cy="808916"/>
      </dsp:txXfrm>
    </dsp:sp>
    <dsp:sp modelId="{499BC366-FD44-4705-9F1F-EC6E409533B5}">
      <dsp:nvSpPr>
        <dsp:cNvPr id="0" name=""/>
        <dsp:cNvSpPr/>
      </dsp:nvSpPr>
      <dsp:spPr>
        <a:xfrm>
          <a:off x="322861" y="978590"/>
          <a:ext cx="4323539" cy="859250"/>
        </a:xfrm>
        <a:prstGeom prst="roundRect">
          <a:avLst>
            <a:gd name="adj" fmla="val 10000"/>
          </a:avLst>
        </a:prstGeom>
        <a:solidFill>
          <a:schemeClr val="accent2">
            <a:hueOff val="338703"/>
            <a:satOff val="-1658"/>
            <a:lumOff val="9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Sprint/Iteration documentation</a:t>
          </a:r>
        </a:p>
      </dsp:txBody>
      <dsp:txXfrm>
        <a:off x="348028" y="1003757"/>
        <a:ext cx="3391831" cy="808916"/>
      </dsp:txXfrm>
    </dsp:sp>
    <dsp:sp modelId="{D3944153-3D67-49EF-B397-357E461AFBEE}">
      <dsp:nvSpPr>
        <dsp:cNvPr id="0" name=""/>
        <dsp:cNvSpPr/>
      </dsp:nvSpPr>
      <dsp:spPr>
        <a:xfrm>
          <a:off x="645723" y="1957181"/>
          <a:ext cx="4323539" cy="859250"/>
        </a:xfrm>
        <a:prstGeom prst="roundRect">
          <a:avLst>
            <a:gd name="adj" fmla="val 10000"/>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Sprint/Iteration demonstration</a:t>
          </a:r>
        </a:p>
      </dsp:txBody>
      <dsp:txXfrm>
        <a:off x="670890" y="1982348"/>
        <a:ext cx="3391831" cy="808916"/>
      </dsp:txXfrm>
    </dsp:sp>
    <dsp:sp modelId="{109D0067-C21C-4234-ADF6-B1C201AA2FD9}">
      <dsp:nvSpPr>
        <dsp:cNvPr id="0" name=""/>
        <dsp:cNvSpPr/>
      </dsp:nvSpPr>
      <dsp:spPr>
        <a:xfrm>
          <a:off x="968585" y="2935771"/>
          <a:ext cx="4323539" cy="859250"/>
        </a:xfrm>
        <a:prstGeom prst="roundRect">
          <a:avLst>
            <a:gd name="adj" fmla="val 10000"/>
          </a:avLst>
        </a:prstGeom>
        <a:solidFill>
          <a:schemeClr val="accent2">
            <a:hueOff val="1016110"/>
            <a:satOff val="-4974"/>
            <a:lumOff val="27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Review meeting</a:t>
          </a:r>
        </a:p>
      </dsp:txBody>
      <dsp:txXfrm>
        <a:off x="993752" y="2960938"/>
        <a:ext cx="3391831" cy="808916"/>
      </dsp:txXfrm>
    </dsp:sp>
    <dsp:sp modelId="{2A5094EA-4D3F-4E9D-BABB-F4E6E6E792EA}">
      <dsp:nvSpPr>
        <dsp:cNvPr id="0" name=""/>
        <dsp:cNvSpPr/>
      </dsp:nvSpPr>
      <dsp:spPr>
        <a:xfrm>
          <a:off x="1291447" y="3914362"/>
          <a:ext cx="4323539" cy="859250"/>
        </a:xfrm>
        <a:prstGeom prst="roundRect">
          <a:avLst>
            <a:gd name="adj" fmla="val 10000"/>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Retrospective meeting</a:t>
          </a:r>
        </a:p>
      </dsp:txBody>
      <dsp:txXfrm>
        <a:off x="1316614" y="3939529"/>
        <a:ext cx="3391831" cy="808916"/>
      </dsp:txXfrm>
    </dsp:sp>
    <dsp:sp modelId="{9020045C-D664-4057-9C26-EA1236738839}">
      <dsp:nvSpPr>
        <dsp:cNvPr id="0" name=""/>
        <dsp:cNvSpPr/>
      </dsp:nvSpPr>
      <dsp:spPr>
        <a:xfrm>
          <a:off x="3765027" y="627730"/>
          <a:ext cx="558512" cy="55851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890692" y="627730"/>
        <a:ext cx="307182" cy="420280"/>
      </dsp:txXfrm>
    </dsp:sp>
    <dsp:sp modelId="{BA61AAE6-DD72-4B4C-8C73-67CFA6860366}">
      <dsp:nvSpPr>
        <dsp:cNvPr id="0" name=""/>
        <dsp:cNvSpPr/>
      </dsp:nvSpPr>
      <dsp:spPr>
        <a:xfrm>
          <a:off x="4087889" y="1606320"/>
          <a:ext cx="558512" cy="558512"/>
        </a:xfrm>
        <a:prstGeom prst="downArrow">
          <a:avLst>
            <a:gd name="adj1" fmla="val 55000"/>
            <a:gd name="adj2" fmla="val 45000"/>
          </a:avLst>
        </a:prstGeom>
        <a:solidFill>
          <a:schemeClr val="accent2">
            <a:tint val="40000"/>
            <a:alpha val="90000"/>
            <a:hueOff val="543256"/>
            <a:satOff val="-1571"/>
            <a:lumOff val="-33"/>
            <a:alphaOff val="0"/>
          </a:schemeClr>
        </a:solidFill>
        <a:ln w="19050" cap="rnd" cmpd="sng" algn="ctr">
          <a:solidFill>
            <a:schemeClr val="accent2">
              <a:tint val="40000"/>
              <a:alpha val="90000"/>
              <a:hueOff val="543256"/>
              <a:satOff val="-1571"/>
              <a:lumOff val="-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213554" y="1606320"/>
        <a:ext cx="307182" cy="420280"/>
      </dsp:txXfrm>
    </dsp:sp>
    <dsp:sp modelId="{45BCF103-F5DF-4437-9986-DC20FE67B86D}">
      <dsp:nvSpPr>
        <dsp:cNvPr id="0" name=""/>
        <dsp:cNvSpPr/>
      </dsp:nvSpPr>
      <dsp:spPr>
        <a:xfrm>
          <a:off x="4410750" y="2570590"/>
          <a:ext cx="558512" cy="558512"/>
        </a:xfrm>
        <a:prstGeom prst="downArrow">
          <a:avLst>
            <a:gd name="adj1" fmla="val 55000"/>
            <a:gd name="adj2" fmla="val 45000"/>
          </a:avLst>
        </a:prstGeom>
        <a:solidFill>
          <a:schemeClr val="accent2">
            <a:tint val="40000"/>
            <a:alpha val="90000"/>
            <a:hueOff val="1086513"/>
            <a:satOff val="-3142"/>
            <a:lumOff val="-67"/>
            <a:alphaOff val="0"/>
          </a:schemeClr>
        </a:solidFill>
        <a:ln w="19050" cap="rnd" cmpd="sng" algn="ctr">
          <a:solidFill>
            <a:schemeClr val="accent2">
              <a:tint val="40000"/>
              <a:alpha val="90000"/>
              <a:hueOff val="1086513"/>
              <a:satOff val="-3142"/>
              <a:lumOff val="-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536415" y="2570590"/>
        <a:ext cx="307182" cy="420280"/>
      </dsp:txXfrm>
    </dsp:sp>
    <dsp:sp modelId="{412A4E43-FC6E-4611-9134-0C7CAB0DEEC6}">
      <dsp:nvSpPr>
        <dsp:cNvPr id="0" name=""/>
        <dsp:cNvSpPr/>
      </dsp:nvSpPr>
      <dsp:spPr>
        <a:xfrm>
          <a:off x="4733612" y="3558728"/>
          <a:ext cx="558512" cy="558512"/>
        </a:xfrm>
        <a:prstGeom prst="downArrow">
          <a:avLst>
            <a:gd name="adj1" fmla="val 55000"/>
            <a:gd name="adj2" fmla="val 45000"/>
          </a:avLst>
        </a:prstGeom>
        <a:solidFill>
          <a:schemeClr val="accent2">
            <a:tint val="40000"/>
            <a:alpha val="90000"/>
            <a:hueOff val="1629769"/>
            <a:satOff val="-4713"/>
            <a:lumOff val="-100"/>
            <a:alphaOff val="0"/>
          </a:schemeClr>
        </a:solidFill>
        <a:ln w="19050" cap="rnd" cmpd="sng" algn="ctr">
          <a:solidFill>
            <a:schemeClr val="accent2">
              <a:tint val="40000"/>
              <a:alpha val="90000"/>
              <a:hueOff val="1629769"/>
              <a:satOff val="-4713"/>
              <a:lumOff val="-1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859277" y="3558728"/>
        <a:ext cx="307182" cy="420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B26E7-3098-4780-8839-F106568FC133}">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377601-7A21-4BD0-81C9-16604D9A0DB0}">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Research about similar solutions</a:t>
          </a:r>
        </a:p>
      </dsp:txBody>
      <dsp:txXfrm>
        <a:off x="52256" y="2258388"/>
        <a:ext cx="3221151" cy="720000"/>
      </dsp:txXfrm>
    </dsp:sp>
    <dsp:sp modelId="{14E08A62-A83F-4952-BF65-2EB093229C64}">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1493E7-F062-46A3-9245-C9A56274D30A}">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Wireframing for Employability Assessment Portal</a:t>
          </a:r>
        </a:p>
      </dsp:txBody>
      <dsp:txXfrm>
        <a:off x="3837109" y="2258388"/>
        <a:ext cx="3221151" cy="720000"/>
      </dsp:txXfrm>
    </dsp:sp>
    <dsp:sp modelId="{37212A7E-0212-43F5-BE51-D39ADDA78053}">
      <dsp:nvSpPr>
        <dsp:cNvPr id="0" name=""/>
        <dsp:cNvSpPr/>
      </dsp:nvSpPr>
      <dsp:spPr>
        <a:xfrm>
          <a:off x="8507778" y="425888"/>
          <a:ext cx="1449518" cy="1449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999052-E91E-4BFB-8F00-59A9137A2E9E}">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Development of Employability Assessment Portal</a:t>
          </a:r>
        </a:p>
      </dsp:txBody>
      <dsp:txXfrm>
        <a:off x="7621962" y="2258388"/>
        <a:ext cx="3221151"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DB55F-6F8C-4B03-962F-2EB0E83474DE}">
      <dsp:nvSpPr>
        <dsp:cNvPr id="0" name=""/>
        <dsp:cNvSpPr/>
      </dsp:nvSpPr>
      <dsp:spPr>
        <a:xfrm>
          <a:off x="0" y="318440"/>
          <a:ext cx="8946541"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C0AB71-E9A9-4037-940E-F70168F1C963}">
      <dsp:nvSpPr>
        <dsp:cNvPr id="0" name=""/>
        <dsp:cNvSpPr/>
      </dsp:nvSpPr>
      <dsp:spPr>
        <a:xfrm>
          <a:off x="447327" y="97040"/>
          <a:ext cx="6262578"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11" tIns="0" rIns="236711" bIns="0" numCol="1" spcCol="1270" anchor="ctr" anchorCtr="0">
          <a:noAutofit/>
        </a:bodyPr>
        <a:lstStyle/>
        <a:p>
          <a:pPr marL="0" lvl="0" indent="0" algn="l" defTabSz="666750">
            <a:lnSpc>
              <a:spcPct val="90000"/>
            </a:lnSpc>
            <a:spcBef>
              <a:spcPct val="0"/>
            </a:spcBef>
            <a:spcAft>
              <a:spcPct val="35000"/>
            </a:spcAft>
            <a:buNone/>
          </a:pPr>
          <a:r>
            <a:rPr lang="en-US" sz="1500" kern="1200"/>
            <a:t>Sign up and login page</a:t>
          </a:r>
        </a:p>
      </dsp:txBody>
      <dsp:txXfrm>
        <a:off x="468943" y="118656"/>
        <a:ext cx="6219346" cy="399568"/>
      </dsp:txXfrm>
    </dsp:sp>
    <dsp:sp modelId="{BE434A2A-AE24-4761-AC88-9DD41E386BD8}">
      <dsp:nvSpPr>
        <dsp:cNvPr id="0" name=""/>
        <dsp:cNvSpPr/>
      </dsp:nvSpPr>
      <dsp:spPr>
        <a:xfrm>
          <a:off x="0" y="998840"/>
          <a:ext cx="8946541"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EE4502-8EE7-4D1F-988E-C7FB4A660495}">
      <dsp:nvSpPr>
        <dsp:cNvPr id="0" name=""/>
        <dsp:cNvSpPr/>
      </dsp:nvSpPr>
      <dsp:spPr>
        <a:xfrm>
          <a:off x="447327" y="777440"/>
          <a:ext cx="6262578"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11" tIns="0" rIns="236711" bIns="0" numCol="1" spcCol="1270" anchor="ctr" anchorCtr="0">
          <a:noAutofit/>
        </a:bodyPr>
        <a:lstStyle/>
        <a:p>
          <a:pPr marL="0" lvl="0" indent="0" algn="l" defTabSz="666750">
            <a:lnSpc>
              <a:spcPct val="90000"/>
            </a:lnSpc>
            <a:spcBef>
              <a:spcPct val="0"/>
            </a:spcBef>
            <a:spcAft>
              <a:spcPct val="35000"/>
            </a:spcAft>
            <a:buNone/>
          </a:pPr>
          <a:r>
            <a:rPr lang="en-US" sz="1500" kern="1200"/>
            <a:t>CV assessment tool</a:t>
          </a:r>
        </a:p>
      </dsp:txBody>
      <dsp:txXfrm>
        <a:off x="468943" y="799056"/>
        <a:ext cx="6219346" cy="399568"/>
      </dsp:txXfrm>
    </dsp:sp>
    <dsp:sp modelId="{F2276379-3EFB-479E-B4DC-288370722AF2}">
      <dsp:nvSpPr>
        <dsp:cNvPr id="0" name=""/>
        <dsp:cNvSpPr/>
      </dsp:nvSpPr>
      <dsp:spPr>
        <a:xfrm>
          <a:off x="0" y="1679240"/>
          <a:ext cx="8946541"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311602-7C59-4E95-AE45-EFBF81E06F1D}">
      <dsp:nvSpPr>
        <dsp:cNvPr id="0" name=""/>
        <dsp:cNvSpPr/>
      </dsp:nvSpPr>
      <dsp:spPr>
        <a:xfrm>
          <a:off x="447327" y="1457840"/>
          <a:ext cx="6262578"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11" tIns="0" rIns="236711" bIns="0" numCol="1" spcCol="1270" anchor="ctr" anchorCtr="0">
          <a:noAutofit/>
        </a:bodyPr>
        <a:lstStyle/>
        <a:p>
          <a:pPr marL="0" lvl="0" indent="0" algn="l" defTabSz="666750">
            <a:lnSpc>
              <a:spcPct val="90000"/>
            </a:lnSpc>
            <a:spcBef>
              <a:spcPct val="0"/>
            </a:spcBef>
            <a:spcAft>
              <a:spcPct val="35000"/>
            </a:spcAft>
            <a:buNone/>
          </a:pPr>
          <a:r>
            <a:rPr lang="en-US" sz="1500" kern="1200"/>
            <a:t>Career assessment tool</a:t>
          </a:r>
        </a:p>
      </dsp:txBody>
      <dsp:txXfrm>
        <a:off x="468943" y="1479456"/>
        <a:ext cx="6219346" cy="399568"/>
      </dsp:txXfrm>
    </dsp:sp>
    <dsp:sp modelId="{B043A639-DAD6-4CF2-8C64-0D2C048AE000}">
      <dsp:nvSpPr>
        <dsp:cNvPr id="0" name=""/>
        <dsp:cNvSpPr/>
      </dsp:nvSpPr>
      <dsp:spPr>
        <a:xfrm>
          <a:off x="0" y="2359640"/>
          <a:ext cx="8946541"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1F56F3-CCD7-4034-B8DA-D865BE4E0CF2}">
      <dsp:nvSpPr>
        <dsp:cNvPr id="0" name=""/>
        <dsp:cNvSpPr/>
      </dsp:nvSpPr>
      <dsp:spPr>
        <a:xfrm>
          <a:off x="447327" y="2138240"/>
          <a:ext cx="6262578"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11" tIns="0" rIns="236711" bIns="0" numCol="1" spcCol="1270" anchor="ctr" anchorCtr="0">
          <a:noAutofit/>
        </a:bodyPr>
        <a:lstStyle/>
        <a:p>
          <a:pPr marL="0" lvl="0" indent="0" algn="l" defTabSz="666750">
            <a:lnSpc>
              <a:spcPct val="90000"/>
            </a:lnSpc>
            <a:spcBef>
              <a:spcPct val="0"/>
            </a:spcBef>
            <a:spcAft>
              <a:spcPct val="35000"/>
            </a:spcAft>
            <a:buNone/>
          </a:pPr>
          <a:r>
            <a:rPr lang="en-US" sz="1500" kern="1200"/>
            <a:t>Career development planning tool</a:t>
          </a:r>
        </a:p>
      </dsp:txBody>
      <dsp:txXfrm>
        <a:off x="468943" y="2159856"/>
        <a:ext cx="6219346" cy="399568"/>
      </dsp:txXfrm>
    </dsp:sp>
    <dsp:sp modelId="{E4097FBF-7267-427E-B271-531779B093EE}">
      <dsp:nvSpPr>
        <dsp:cNvPr id="0" name=""/>
        <dsp:cNvSpPr/>
      </dsp:nvSpPr>
      <dsp:spPr>
        <a:xfrm>
          <a:off x="0" y="3040040"/>
          <a:ext cx="8946541"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325AAA-EE24-44D2-AC27-F850AD9A6327}">
      <dsp:nvSpPr>
        <dsp:cNvPr id="0" name=""/>
        <dsp:cNvSpPr/>
      </dsp:nvSpPr>
      <dsp:spPr>
        <a:xfrm>
          <a:off x="447327" y="2818640"/>
          <a:ext cx="6262578"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11" tIns="0" rIns="236711" bIns="0" numCol="1" spcCol="1270" anchor="ctr" anchorCtr="0">
          <a:noAutofit/>
        </a:bodyPr>
        <a:lstStyle/>
        <a:p>
          <a:pPr marL="0" lvl="0" indent="0" algn="l" defTabSz="666750">
            <a:lnSpc>
              <a:spcPct val="90000"/>
            </a:lnSpc>
            <a:spcBef>
              <a:spcPct val="0"/>
            </a:spcBef>
            <a:spcAft>
              <a:spcPct val="35000"/>
            </a:spcAft>
            <a:buNone/>
          </a:pPr>
          <a:r>
            <a:rPr lang="en-US" sz="1500" kern="1200"/>
            <a:t>Feedback pages</a:t>
          </a:r>
        </a:p>
      </dsp:txBody>
      <dsp:txXfrm>
        <a:off x="468943" y="2840256"/>
        <a:ext cx="6219346" cy="399568"/>
      </dsp:txXfrm>
    </dsp:sp>
    <dsp:sp modelId="{27516BA3-38ED-4338-B481-8C0E5C0E7AFF}">
      <dsp:nvSpPr>
        <dsp:cNvPr id="0" name=""/>
        <dsp:cNvSpPr/>
      </dsp:nvSpPr>
      <dsp:spPr>
        <a:xfrm>
          <a:off x="0" y="3720440"/>
          <a:ext cx="8946541"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46F130-2CF1-4BD1-A69D-2133130078A2}">
      <dsp:nvSpPr>
        <dsp:cNvPr id="0" name=""/>
        <dsp:cNvSpPr/>
      </dsp:nvSpPr>
      <dsp:spPr>
        <a:xfrm>
          <a:off x="447327" y="3499040"/>
          <a:ext cx="6262578"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11" tIns="0" rIns="236711" bIns="0" numCol="1" spcCol="1270" anchor="ctr" anchorCtr="0">
          <a:noAutofit/>
        </a:bodyPr>
        <a:lstStyle/>
        <a:p>
          <a:pPr marL="0" lvl="0" indent="0" algn="l" defTabSz="666750">
            <a:lnSpc>
              <a:spcPct val="90000"/>
            </a:lnSpc>
            <a:spcBef>
              <a:spcPct val="0"/>
            </a:spcBef>
            <a:spcAft>
              <a:spcPct val="35000"/>
            </a:spcAft>
            <a:buNone/>
          </a:pPr>
          <a:r>
            <a:rPr lang="en-US" sz="1500" kern="1200"/>
            <a:t>Subscription pages</a:t>
          </a:r>
        </a:p>
      </dsp:txBody>
      <dsp:txXfrm>
        <a:off x="468943" y="3520656"/>
        <a:ext cx="6219346" cy="39956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daniyalmuz.invisionapp.com/prototype/cl2otpxsh00g3y301i2k267yg/play"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9.sv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Construction work tools">
            <a:extLst>
              <a:ext uri="{FF2B5EF4-FFF2-40B4-BE49-F238E27FC236}">
                <a16:creationId xmlns:a16="http://schemas.microsoft.com/office/drawing/2014/main" id="{07EA4C18-2F42-D4CF-93EE-ABA887DDBD60}"/>
              </a:ext>
            </a:extLst>
          </p:cNvPr>
          <p:cNvPicPr>
            <a:picLocks noChangeAspect="1"/>
          </p:cNvPicPr>
          <p:nvPr/>
        </p:nvPicPr>
        <p:blipFill rotWithShape="1">
          <a:blip r:embed="rId3">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itle 1"/>
          <p:cNvSpPr>
            <a:spLocks noGrp="1"/>
          </p:cNvSpPr>
          <p:nvPr>
            <p:ph type="ctrTitle"/>
          </p:nvPr>
        </p:nvSpPr>
        <p:spPr>
          <a:xfrm>
            <a:off x="1154955" y="176464"/>
            <a:ext cx="8825658" cy="3047999"/>
          </a:xfrm>
        </p:spPr>
        <p:txBody>
          <a:bodyPr>
            <a:normAutofit/>
          </a:bodyPr>
          <a:lstStyle/>
          <a:p>
            <a:pPr>
              <a:lnSpc>
                <a:spcPct val="90000"/>
              </a:lnSpc>
            </a:pPr>
            <a:r>
              <a:rPr lang="en-US" sz="6600" dirty="0"/>
              <a:t>Project </a:t>
            </a:r>
            <a:r>
              <a:rPr lang="pa-Deva-IN" sz="6600" dirty="0"/>
              <a:t>–</a:t>
            </a:r>
            <a:r>
              <a:rPr lang="en-US" sz="6600" dirty="0"/>
              <a:t> X02</a:t>
            </a:r>
            <a:br>
              <a:rPr lang="en-US" sz="6600" dirty="0"/>
            </a:br>
            <a:r>
              <a:rPr lang="en-US" sz="6600" dirty="0"/>
              <a:t>Employability Assessment Toolkit</a:t>
            </a:r>
            <a:endParaRPr lang="en-AU" sz="6600" dirty="0"/>
          </a:p>
        </p:txBody>
      </p:sp>
      <p:sp>
        <p:nvSpPr>
          <p:cNvPr id="3" name="Subtitle 2"/>
          <p:cNvSpPr>
            <a:spLocks noGrp="1"/>
          </p:cNvSpPr>
          <p:nvPr>
            <p:ph type="subTitle" idx="1"/>
          </p:nvPr>
        </p:nvSpPr>
        <p:spPr>
          <a:xfrm>
            <a:off x="1154955" y="3633538"/>
            <a:ext cx="8825658" cy="2005262"/>
          </a:xfrm>
        </p:spPr>
        <p:txBody>
          <a:bodyPr>
            <a:noAutofit/>
          </a:bodyPr>
          <a:lstStyle/>
          <a:p>
            <a:pPr>
              <a:lnSpc>
                <a:spcPct val="90000"/>
              </a:lnSpc>
            </a:pPr>
            <a:r>
              <a:rPr lang="en-US" dirty="0"/>
              <a:t>Muhammad Daniyal (30385522)</a:t>
            </a:r>
          </a:p>
          <a:p>
            <a:pPr>
              <a:lnSpc>
                <a:spcPct val="90000"/>
              </a:lnSpc>
            </a:pPr>
            <a:r>
              <a:rPr lang="en-US" dirty="0"/>
              <a:t>Sukhtindervir Kaur (30383565)</a:t>
            </a:r>
          </a:p>
          <a:p>
            <a:pPr>
              <a:lnSpc>
                <a:spcPct val="90000"/>
              </a:lnSpc>
            </a:pPr>
            <a:r>
              <a:rPr lang="en-US" dirty="0"/>
              <a:t>Suraj Mahat (30391411)</a:t>
            </a:r>
          </a:p>
          <a:p>
            <a:pPr>
              <a:lnSpc>
                <a:spcPct val="90000"/>
              </a:lnSpc>
            </a:pPr>
            <a:r>
              <a:rPr lang="en-US" dirty="0"/>
              <a:t>Roshan Shrestha (30385741)</a:t>
            </a:r>
          </a:p>
          <a:p>
            <a:pPr>
              <a:lnSpc>
                <a:spcPct val="90000"/>
              </a:lnSpc>
            </a:pPr>
            <a:r>
              <a:rPr lang="en-US" dirty="0"/>
              <a:t>Pratik Lamichhane (30386632)</a:t>
            </a:r>
            <a:endParaRPr lang="en-AU" dirty="0"/>
          </a:p>
        </p:txBody>
      </p:sp>
      <p:sp>
        <p:nvSpPr>
          <p:cNvPr id="19" name="Rectangle 1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0174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18F9-16EB-4D3F-AA2D-5294A4286B53}"/>
              </a:ext>
            </a:extLst>
          </p:cNvPr>
          <p:cNvSpPr>
            <a:spLocks noGrp="1"/>
          </p:cNvSpPr>
          <p:nvPr>
            <p:ph type="title"/>
          </p:nvPr>
        </p:nvSpPr>
        <p:spPr/>
        <p:txBody>
          <a:bodyPr/>
          <a:lstStyle/>
          <a:p>
            <a:r>
              <a:rPr lang="en-US" sz="4800" dirty="0"/>
              <a:t>Demonstration</a:t>
            </a:r>
            <a:br>
              <a:rPr lang="en-US" dirty="0"/>
            </a:br>
            <a:endParaRPr lang="en-US" dirty="0"/>
          </a:p>
        </p:txBody>
      </p:sp>
      <p:graphicFrame>
        <p:nvGraphicFramePr>
          <p:cNvPr id="5" name="Content Placeholder 2">
            <a:extLst>
              <a:ext uri="{FF2B5EF4-FFF2-40B4-BE49-F238E27FC236}">
                <a16:creationId xmlns:a16="http://schemas.microsoft.com/office/drawing/2014/main" id="{4C44E990-D89A-5DBB-6591-6BE785C4F634}"/>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060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0C05-A580-4239-8C13-09B6F3011ABF}"/>
              </a:ext>
            </a:extLst>
          </p:cNvPr>
          <p:cNvSpPr>
            <a:spLocks noGrp="1"/>
          </p:cNvSpPr>
          <p:nvPr>
            <p:ph type="title"/>
          </p:nvPr>
        </p:nvSpPr>
        <p:spPr/>
        <p:txBody>
          <a:bodyPr/>
          <a:lstStyle/>
          <a:p>
            <a:r>
              <a:rPr lang="en-US"/>
              <a:t>PROTOTYPE </a:t>
            </a:r>
            <a:endParaRPr lang="en-US" dirty="0"/>
          </a:p>
        </p:txBody>
      </p:sp>
      <p:pic>
        <p:nvPicPr>
          <p:cNvPr id="5" name="Content Placeholder 4">
            <a:extLst>
              <a:ext uri="{FF2B5EF4-FFF2-40B4-BE49-F238E27FC236}">
                <a16:creationId xmlns:a16="http://schemas.microsoft.com/office/drawing/2014/main" id="{C736551D-B3F9-4033-9E48-31D35C0D87A5}"/>
              </a:ext>
            </a:extLst>
          </p:cNvPr>
          <p:cNvPicPr>
            <a:picLocks noGrp="1" noChangeAspect="1"/>
          </p:cNvPicPr>
          <p:nvPr>
            <p:ph idx="1"/>
          </p:nvPr>
        </p:nvPicPr>
        <p:blipFill>
          <a:blip r:embed="rId2"/>
          <a:stretch>
            <a:fillRect/>
          </a:stretch>
        </p:blipFill>
        <p:spPr>
          <a:xfrm>
            <a:off x="1538288" y="2083594"/>
            <a:ext cx="8077200" cy="4133850"/>
          </a:xfrm>
        </p:spPr>
      </p:pic>
    </p:spTree>
    <p:extLst>
      <p:ext uri="{BB962C8B-B14F-4D97-AF65-F5344CB8AC3E}">
        <p14:creationId xmlns:p14="http://schemas.microsoft.com/office/powerpoint/2010/main" val="61786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22F0-EFFF-4FE5-A9E7-AE666B118057}"/>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D07392FF-C0A5-49C2-8ECE-1FC7F8298BB5}"/>
              </a:ext>
            </a:extLst>
          </p:cNvPr>
          <p:cNvPicPr>
            <a:picLocks noGrp="1" noChangeAspect="1"/>
          </p:cNvPicPr>
          <p:nvPr>
            <p:ph idx="1"/>
          </p:nvPr>
        </p:nvPicPr>
        <p:blipFill>
          <a:blip r:embed="rId2"/>
          <a:stretch>
            <a:fillRect/>
          </a:stretch>
        </p:blipFill>
        <p:spPr>
          <a:xfrm>
            <a:off x="1538288" y="2083594"/>
            <a:ext cx="8077200" cy="4133850"/>
          </a:xfrm>
        </p:spPr>
      </p:pic>
    </p:spTree>
    <p:extLst>
      <p:ext uri="{BB962C8B-B14F-4D97-AF65-F5344CB8AC3E}">
        <p14:creationId xmlns:p14="http://schemas.microsoft.com/office/powerpoint/2010/main" val="273708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083E-9E11-40AC-B667-8BB73E52D011}"/>
              </a:ext>
            </a:extLst>
          </p:cNvPr>
          <p:cNvSpPr>
            <a:spLocks noGrp="1"/>
          </p:cNvSpPr>
          <p:nvPr>
            <p:ph type="title"/>
          </p:nvPr>
        </p:nvSpPr>
        <p:spPr/>
        <p:txBody>
          <a:bodyPr/>
          <a:lstStyle/>
          <a:p>
            <a:r>
              <a:rPr lang="en-US" dirty="0"/>
              <a:t>PROTOTYPE</a:t>
            </a:r>
          </a:p>
        </p:txBody>
      </p:sp>
      <p:sp>
        <p:nvSpPr>
          <p:cNvPr id="7" name="Content Placeholder 6">
            <a:extLst>
              <a:ext uri="{FF2B5EF4-FFF2-40B4-BE49-F238E27FC236}">
                <a16:creationId xmlns:a16="http://schemas.microsoft.com/office/drawing/2014/main" id="{BCE88B83-E92C-4A0E-A6C7-DE56FE4BC2DC}"/>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3312C1DB-F594-4812-9C32-0488B8C1648B}"/>
              </a:ext>
            </a:extLst>
          </p:cNvPr>
          <p:cNvPicPr>
            <a:picLocks noChangeAspect="1"/>
          </p:cNvPicPr>
          <p:nvPr/>
        </p:nvPicPr>
        <p:blipFill>
          <a:blip r:embed="rId2"/>
          <a:stretch>
            <a:fillRect/>
          </a:stretch>
        </p:blipFill>
        <p:spPr>
          <a:xfrm>
            <a:off x="1103313" y="1976157"/>
            <a:ext cx="8946540" cy="4429125"/>
          </a:xfrm>
          <a:prstGeom prst="rect">
            <a:avLst/>
          </a:prstGeom>
        </p:spPr>
      </p:pic>
    </p:spTree>
    <p:extLst>
      <p:ext uri="{BB962C8B-B14F-4D97-AF65-F5344CB8AC3E}">
        <p14:creationId xmlns:p14="http://schemas.microsoft.com/office/powerpoint/2010/main" val="235071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6777-827B-43D3-8F5B-41B49CEA1AA1}"/>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296A7547-56DE-4E11-A2D5-E7F55213AB85}"/>
              </a:ext>
            </a:extLst>
          </p:cNvPr>
          <p:cNvPicPr>
            <a:picLocks noGrp="1" noChangeAspect="1"/>
          </p:cNvPicPr>
          <p:nvPr>
            <p:ph idx="1"/>
          </p:nvPr>
        </p:nvPicPr>
        <p:blipFill>
          <a:blip r:embed="rId2"/>
          <a:stretch>
            <a:fillRect/>
          </a:stretch>
        </p:blipFill>
        <p:spPr>
          <a:xfrm>
            <a:off x="1538288" y="2083594"/>
            <a:ext cx="8077200" cy="4133850"/>
          </a:xfrm>
        </p:spPr>
      </p:pic>
    </p:spTree>
    <p:extLst>
      <p:ext uri="{BB962C8B-B14F-4D97-AF65-F5344CB8AC3E}">
        <p14:creationId xmlns:p14="http://schemas.microsoft.com/office/powerpoint/2010/main" val="2859057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CFE7-BF15-4447-88FC-635601F9B538}"/>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48981E0B-0A73-4062-A7C2-E3BE1FFC5AC0}"/>
              </a:ext>
            </a:extLst>
          </p:cNvPr>
          <p:cNvPicPr>
            <a:picLocks noGrp="1" noChangeAspect="1"/>
          </p:cNvPicPr>
          <p:nvPr>
            <p:ph idx="1"/>
          </p:nvPr>
        </p:nvPicPr>
        <p:blipFill>
          <a:blip r:embed="rId2"/>
          <a:stretch>
            <a:fillRect/>
          </a:stretch>
        </p:blipFill>
        <p:spPr>
          <a:xfrm>
            <a:off x="1614743" y="2052638"/>
            <a:ext cx="7924289" cy="4195762"/>
          </a:xfrm>
        </p:spPr>
      </p:pic>
    </p:spTree>
    <p:extLst>
      <p:ext uri="{BB962C8B-B14F-4D97-AF65-F5344CB8AC3E}">
        <p14:creationId xmlns:p14="http://schemas.microsoft.com/office/powerpoint/2010/main" val="104921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223F-B0B8-4E6E-8AEB-BBF011840909}"/>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510DDC65-D56F-4432-854C-FA15B6964C1B}"/>
              </a:ext>
            </a:extLst>
          </p:cNvPr>
          <p:cNvPicPr>
            <a:picLocks noGrp="1" noChangeAspect="1"/>
          </p:cNvPicPr>
          <p:nvPr>
            <p:ph idx="1"/>
          </p:nvPr>
        </p:nvPicPr>
        <p:blipFill>
          <a:blip r:embed="rId2"/>
          <a:stretch>
            <a:fillRect/>
          </a:stretch>
        </p:blipFill>
        <p:spPr>
          <a:xfrm>
            <a:off x="1538288" y="2212181"/>
            <a:ext cx="8077200" cy="3876675"/>
          </a:xfrm>
        </p:spPr>
      </p:pic>
    </p:spTree>
    <p:extLst>
      <p:ext uri="{BB962C8B-B14F-4D97-AF65-F5344CB8AC3E}">
        <p14:creationId xmlns:p14="http://schemas.microsoft.com/office/powerpoint/2010/main" val="119260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C94B-789E-48CF-8241-DDCFF4B44DB8}"/>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F7FEF7DC-7629-4AFD-9469-AF700F601BCD}"/>
              </a:ext>
            </a:extLst>
          </p:cNvPr>
          <p:cNvPicPr>
            <a:picLocks noGrp="1" noChangeAspect="1"/>
          </p:cNvPicPr>
          <p:nvPr>
            <p:ph idx="1"/>
          </p:nvPr>
        </p:nvPicPr>
        <p:blipFill>
          <a:blip r:embed="rId2"/>
          <a:stretch>
            <a:fillRect/>
          </a:stretch>
        </p:blipFill>
        <p:spPr>
          <a:xfrm>
            <a:off x="1538288" y="2212181"/>
            <a:ext cx="8077200" cy="3876675"/>
          </a:xfrm>
        </p:spPr>
      </p:pic>
    </p:spTree>
    <p:extLst>
      <p:ext uri="{BB962C8B-B14F-4D97-AF65-F5344CB8AC3E}">
        <p14:creationId xmlns:p14="http://schemas.microsoft.com/office/powerpoint/2010/main" val="177876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EF64-718B-48F2-9A8F-793314029848}"/>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0A33EEF3-2DBF-4337-BAAD-E23710680A5E}"/>
              </a:ext>
            </a:extLst>
          </p:cNvPr>
          <p:cNvPicPr>
            <a:picLocks noGrp="1" noChangeAspect="1"/>
          </p:cNvPicPr>
          <p:nvPr>
            <p:ph idx="1"/>
          </p:nvPr>
        </p:nvPicPr>
        <p:blipFill>
          <a:blip r:embed="rId2"/>
          <a:stretch>
            <a:fillRect/>
          </a:stretch>
        </p:blipFill>
        <p:spPr>
          <a:xfrm>
            <a:off x="1538288" y="2212181"/>
            <a:ext cx="8077200" cy="3876675"/>
          </a:xfrm>
        </p:spPr>
      </p:pic>
    </p:spTree>
    <p:extLst>
      <p:ext uri="{BB962C8B-B14F-4D97-AF65-F5344CB8AC3E}">
        <p14:creationId xmlns:p14="http://schemas.microsoft.com/office/powerpoint/2010/main" val="260600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133B-05F4-485F-8B44-33A45E3E04DA}"/>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2B5E2839-ADED-4076-A3C3-017D59146EAB}"/>
              </a:ext>
            </a:extLst>
          </p:cNvPr>
          <p:cNvPicPr>
            <a:picLocks noGrp="1" noChangeAspect="1"/>
          </p:cNvPicPr>
          <p:nvPr>
            <p:ph idx="1"/>
          </p:nvPr>
        </p:nvPicPr>
        <p:blipFill>
          <a:blip r:embed="rId2"/>
          <a:stretch>
            <a:fillRect/>
          </a:stretch>
        </p:blipFill>
        <p:spPr>
          <a:xfrm>
            <a:off x="1538288" y="2212181"/>
            <a:ext cx="8077200" cy="3876675"/>
          </a:xfrm>
        </p:spPr>
      </p:pic>
    </p:spTree>
    <p:extLst>
      <p:ext uri="{BB962C8B-B14F-4D97-AF65-F5344CB8AC3E}">
        <p14:creationId xmlns:p14="http://schemas.microsoft.com/office/powerpoint/2010/main" val="41998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solidFill>
                  <a:srgbClr val="EBEBEB"/>
                </a:solidFill>
              </a:rPr>
              <a:t>Project Overview</a:t>
            </a:r>
            <a:endParaRPr lang="en-AU">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94C51E1E-04A6-5695-E2CE-A8AAF5AEF820}"/>
              </a:ext>
            </a:extLst>
          </p:cNvPr>
          <p:cNvGraphicFramePr>
            <a:graphicFrameLocks noGrp="1"/>
          </p:cNvGraphicFramePr>
          <p:nvPr>
            <p:ph idx="1"/>
            <p:extLst>
              <p:ext uri="{D42A27DB-BD31-4B8C-83A1-F6EECF244321}">
                <p14:modId xmlns:p14="http://schemas.microsoft.com/office/powerpoint/2010/main" val="215962486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714354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8E08-2DDD-4017-85FF-EE0A476BD5D9}"/>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920CF3AE-FD6A-4E81-9266-F334CA9BE68D}"/>
              </a:ext>
            </a:extLst>
          </p:cNvPr>
          <p:cNvPicPr>
            <a:picLocks noGrp="1" noChangeAspect="1"/>
          </p:cNvPicPr>
          <p:nvPr>
            <p:ph idx="1"/>
          </p:nvPr>
        </p:nvPicPr>
        <p:blipFill>
          <a:blip r:embed="rId2"/>
          <a:stretch>
            <a:fillRect/>
          </a:stretch>
        </p:blipFill>
        <p:spPr>
          <a:xfrm>
            <a:off x="1538288" y="2212181"/>
            <a:ext cx="8077200" cy="3876675"/>
          </a:xfrm>
        </p:spPr>
      </p:pic>
    </p:spTree>
    <p:extLst>
      <p:ext uri="{BB962C8B-B14F-4D97-AF65-F5344CB8AC3E}">
        <p14:creationId xmlns:p14="http://schemas.microsoft.com/office/powerpoint/2010/main" val="2936738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73C7-A787-4F98-8795-B2144A19ACCB}"/>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DEF1F335-1AD6-429C-85C0-72CA4D10F0DE}"/>
              </a:ext>
            </a:extLst>
          </p:cNvPr>
          <p:cNvPicPr>
            <a:picLocks noGrp="1" noChangeAspect="1"/>
          </p:cNvPicPr>
          <p:nvPr>
            <p:ph idx="1"/>
          </p:nvPr>
        </p:nvPicPr>
        <p:blipFill>
          <a:blip r:embed="rId2"/>
          <a:stretch>
            <a:fillRect/>
          </a:stretch>
        </p:blipFill>
        <p:spPr>
          <a:xfrm>
            <a:off x="1538288" y="2212181"/>
            <a:ext cx="8077200" cy="3876675"/>
          </a:xfrm>
        </p:spPr>
      </p:pic>
    </p:spTree>
    <p:extLst>
      <p:ext uri="{BB962C8B-B14F-4D97-AF65-F5344CB8AC3E}">
        <p14:creationId xmlns:p14="http://schemas.microsoft.com/office/powerpoint/2010/main" val="2462930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55DC-AE47-47C5-8BBE-AA9CF4FEFBF7}"/>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6C709661-B835-43CB-85F5-B9D1E9ED9C29}"/>
              </a:ext>
            </a:extLst>
          </p:cNvPr>
          <p:cNvPicPr>
            <a:picLocks noGrp="1" noChangeAspect="1"/>
          </p:cNvPicPr>
          <p:nvPr>
            <p:ph idx="1"/>
          </p:nvPr>
        </p:nvPicPr>
        <p:blipFill>
          <a:blip r:embed="rId2"/>
          <a:stretch>
            <a:fillRect/>
          </a:stretch>
        </p:blipFill>
        <p:spPr>
          <a:xfrm>
            <a:off x="1538288" y="2212181"/>
            <a:ext cx="8077200" cy="3876675"/>
          </a:xfrm>
        </p:spPr>
      </p:pic>
    </p:spTree>
    <p:extLst>
      <p:ext uri="{BB962C8B-B14F-4D97-AF65-F5344CB8AC3E}">
        <p14:creationId xmlns:p14="http://schemas.microsoft.com/office/powerpoint/2010/main" val="414850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7C36-C81A-4AED-9BC8-7B0EB4DF6F92}"/>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77B089BF-032F-430A-9A9C-E474E4913C90}"/>
              </a:ext>
            </a:extLst>
          </p:cNvPr>
          <p:cNvPicPr>
            <a:picLocks noGrp="1" noChangeAspect="1"/>
          </p:cNvPicPr>
          <p:nvPr>
            <p:ph idx="1"/>
          </p:nvPr>
        </p:nvPicPr>
        <p:blipFill>
          <a:blip r:embed="rId2"/>
          <a:stretch>
            <a:fillRect/>
          </a:stretch>
        </p:blipFill>
        <p:spPr>
          <a:xfrm>
            <a:off x="1538288" y="2226469"/>
            <a:ext cx="8077200" cy="3848100"/>
          </a:xfrm>
        </p:spPr>
      </p:pic>
    </p:spTree>
    <p:extLst>
      <p:ext uri="{BB962C8B-B14F-4D97-AF65-F5344CB8AC3E}">
        <p14:creationId xmlns:p14="http://schemas.microsoft.com/office/powerpoint/2010/main" val="2442025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8711-74BF-4EC8-8492-4191CE844B52}"/>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52A42C43-3DF6-42D7-ADDE-7167DF6FC6D3}"/>
              </a:ext>
            </a:extLst>
          </p:cNvPr>
          <p:cNvPicPr>
            <a:picLocks noGrp="1" noChangeAspect="1"/>
          </p:cNvPicPr>
          <p:nvPr>
            <p:ph idx="1"/>
          </p:nvPr>
        </p:nvPicPr>
        <p:blipFill>
          <a:blip r:embed="rId2"/>
          <a:stretch>
            <a:fillRect/>
          </a:stretch>
        </p:blipFill>
        <p:spPr>
          <a:xfrm>
            <a:off x="1675565" y="2052638"/>
            <a:ext cx="7802645" cy="4195762"/>
          </a:xfrm>
        </p:spPr>
      </p:pic>
    </p:spTree>
    <p:extLst>
      <p:ext uri="{BB962C8B-B14F-4D97-AF65-F5344CB8AC3E}">
        <p14:creationId xmlns:p14="http://schemas.microsoft.com/office/powerpoint/2010/main" val="225398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1835-27F0-49ED-98F5-A39E6FD8C5E9}"/>
              </a:ext>
            </a:extLst>
          </p:cNvPr>
          <p:cNvSpPr>
            <a:spLocks noGrp="1"/>
          </p:cNvSpPr>
          <p:nvPr>
            <p:ph type="title"/>
          </p:nvPr>
        </p:nvSpPr>
        <p:spPr/>
        <p:txBody>
          <a:bodyPr/>
          <a:lstStyle/>
          <a:p>
            <a:r>
              <a:rPr lang="en-US" dirty="0"/>
              <a:t>PROTOTYPE</a:t>
            </a:r>
          </a:p>
        </p:txBody>
      </p:sp>
      <p:pic>
        <p:nvPicPr>
          <p:cNvPr id="5" name="Content Placeholder 4">
            <a:extLst>
              <a:ext uri="{FF2B5EF4-FFF2-40B4-BE49-F238E27FC236}">
                <a16:creationId xmlns:a16="http://schemas.microsoft.com/office/drawing/2014/main" id="{6173E463-E18F-4751-8854-2BE690108E97}"/>
              </a:ext>
            </a:extLst>
          </p:cNvPr>
          <p:cNvPicPr>
            <a:picLocks noGrp="1" noChangeAspect="1"/>
          </p:cNvPicPr>
          <p:nvPr>
            <p:ph idx="1"/>
          </p:nvPr>
        </p:nvPicPr>
        <p:blipFill>
          <a:blip r:embed="rId2"/>
          <a:stretch>
            <a:fillRect/>
          </a:stretch>
        </p:blipFill>
        <p:spPr>
          <a:xfrm>
            <a:off x="1538288" y="2212181"/>
            <a:ext cx="8077200" cy="3876675"/>
          </a:xfrm>
        </p:spPr>
      </p:pic>
    </p:spTree>
    <p:extLst>
      <p:ext uri="{BB962C8B-B14F-4D97-AF65-F5344CB8AC3E}">
        <p14:creationId xmlns:p14="http://schemas.microsoft.com/office/powerpoint/2010/main" val="3843393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6"/>
            <a:ext cx="9252154" cy="1223983"/>
          </a:xfrm>
        </p:spPr>
        <p:txBody>
          <a:bodyPr>
            <a:normAutofit/>
          </a:bodyPr>
          <a:lstStyle/>
          <a:p>
            <a:r>
              <a:rPr lang="en-US" sz="4800" dirty="0"/>
              <a:t>Demonstration</a:t>
            </a:r>
            <a:endParaRPr lang="en-AU" sz="4800" dirty="0"/>
          </a:p>
        </p:txBody>
      </p:sp>
      <p:sp>
        <p:nvSpPr>
          <p:cNvPr id="3" name="Content Placeholder 2"/>
          <p:cNvSpPr>
            <a:spLocks noGrp="1"/>
          </p:cNvSpPr>
          <p:nvPr>
            <p:ph idx="1"/>
          </p:nvPr>
        </p:nvSpPr>
        <p:spPr>
          <a:xfrm>
            <a:off x="1103311" y="2052214"/>
            <a:ext cx="5965394" cy="4196185"/>
          </a:xfrm>
        </p:spPr>
        <p:txBody>
          <a:bodyPr>
            <a:normAutofit/>
          </a:bodyPr>
          <a:lstStyle/>
          <a:p>
            <a:pPr marL="0" indent="0">
              <a:buNone/>
            </a:pPr>
            <a:r>
              <a:rPr lang="en-US" dirty="0"/>
              <a:t>Link for the prototype: </a:t>
            </a:r>
            <a:r>
              <a:rPr lang="en-AU" dirty="0">
                <a:hlinkClick r:id="rId3"/>
              </a:rPr>
              <a:t>https://mdaniyalmuz.invisionapp.com/prototype/cl2otpxsh00g3y301i2k267yg/play</a:t>
            </a:r>
            <a:endParaRPr lang="en-AU" dirty="0"/>
          </a:p>
        </p:txBody>
      </p:sp>
      <p:pic>
        <p:nvPicPr>
          <p:cNvPr id="7" name="Graphic 6" descr="Connected">
            <a:extLst>
              <a:ext uri="{FF2B5EF4-FFF2-40B4-BE49-F238E27FC236}">
                <a16:creationId xmlns:a16="http://schemas.microsoft.com/office/drawing/2014/main" id="{1EDF23C9-DB4B-CA9D-2149-93A289BE9D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53069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a:bodyPr>
          <a:lstStyle/>
          <a:p>
            <a:r>
              <a:rPr lang="en-US" sz="4800" dirty="0"/>
              <a:t>Client’s Feedback</a:t>
            </a:r>
            <a:endParaRPr lang="en-AU" sz="4800" dirty="0"/>
          </a:p>
        </p:txBody>
      </p:sp>
      <p:sp>
        <p:nvSpPr>
          <p:cNvPr id="24" name="Rectangle 23">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9" name="Content Placeholder 2">
            <a:extLst>
              <a:ext uri="{FF2B5EF4-FFF2-40B4-BE49-F238E27FC236}">
                <a16:creationId xmlns:a16="http://schemas.microsoft.com/office/drawing/2014/main" id="{E259A1CD-D607-549B-C893-2C9DCB275DE5}"/>
              </a:ext>
            </a:extLst>
          </p:cNvPr>
          <p:cNvGraphicFramePr>
            <a:graphicFrameLocks noGrp="1"/>
          </p:cNvGraphicFramePr>
          <p:nvPr>
            <p:ph idx="1"/>
            <p:extLst>
              <p:ext uri="{D42A27DB-BD31-4B8C-83A1-F6EECF244321}">
                <p14:modId xmlns:p14="http://schemas.microsoft.com/office/powerpoint/2010/main" val="3403453811"/>
              </p:ext>
            </p:extLst>
          </p:nvPr>
        </p:nvGraphicFramePr>
        <p:xfrm>
          <a:off x="1103312" y="2052918"/>
          <a:ext cx="10591383"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0560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6"/>
            <a:ext cx="9252154" cy="1223983"/>
          </a:xfrm>
        </p:spPr>
        <p:txBody>
          <a:bodyPr>
            <a:normAutofit/>
          </a:bodyPr>
          <a:lstStyle/>
          <a:p>
            <a:r>
              <a:rPr lang="en-US" sz="4800" dirty="0"/>
              <a:t>Reflection</a:t>
            </a:r>
            <a:endParaRPr lang="en-AU" sz="4800" dirty="0"/>
          </a:p>
        </p:txBody>
      </p:sp>
      <p:sp>
        <p:nvSpPr>
          <p:cNvPr id="3" name="Content Placeholder 2"/>
          <p:cNvSpPr>
            <a:spLocks noGrp="1"/>
          </p:cNvSpPr>
          <p:nvPr>
            <p:ph idx="1"/>
          </p:nvPr>
        </p:nvSpPr>
        <p:spPr>
          <a:xfrm>
            <a:off x="1103311" y="2052214"/>
            <a:ext cx="5965394" cy="4196185"/>
          </a:xfrm>
        </p:spPr>
        <p:txBody>
          <a:bodyPr>
            <a:normAutofit/>
          </a:bodyPr>
          <a:lstStyle/>
          <a:p>
            <a:pPr marL="0" indent="0">
              <a:buNone/>
            </a:pPr>
            <a:r>
              <a:rPr lang="en-AU" b="1" dirty="0"/>
              <a:t>What went right? </a:t>
            </a:r>
          </a:p>
          <a:p>
            <a:pPr lvl="1"/>
            <a:r>
              <a:rPr lang="en-US" dirty="0"/>
              <a:t>Tasks were completed before allocated time.</a:t>
            </a:r>
          </a:p>
          <a:p>
            <a:pPr lvl="1"/>
            <a:r>
              <a:rPr lang="en-US" dirty="0"/>
              <a:t>Client meeting went well.</a:t>
            </a:r>
          </a:p>
          <a:p>
            <a:pPr lvl="1"/>
            <a:r>
              <a:rPr lang="en-US" dirty="0"/>
              <a:t>Prototype demonstration went well.</a:t>
            </a:r>
            <a:endParaRPr lang="en-AU" dirty="0"/>
          </a:p>
          <a:p>
            <a:pPr marL="457200" lvl="1" indent="0">
              <a:buNone/>
            </a:pPr>
            <a:endParaRPr lang="en-AU" dirty="0"/>
          </a:p>
        </p:txBody>
      </p:sp>
      <p:pic>
        <p:nvPicPr>
          <p:cNvPr id="24" name="Graphic 23" descr="Chat">
            <a:extLst>
              <a:ext uri="{FF2B5EF4-FFF2-40B4-BE49-F238E27FC236}">
                <a16:creationId xmlns:a16="http://schemas.microsoft.com/office/drawing/2014/main" id="{1DC2158C-C66F-7A33-CCBE-42CC975706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02752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34188"/>
            <a:ext cx="9404723" cy="1019059"/>
          </a:xfrm>
        </p:spPr>
        <p:txBody>
          <a:bodyPr/>
          <a:lstStyle/>
          <a:p>
            <a:r>
              <a:rPr lang="en-AU" sz="4800" dirty="0"/>
              <a:t>REFLECTION</a:t>
            </a:r>
          </a:p>
        </p:txBody>
      </p:sp>
      <p:graphicFrame>
        <p:nvGraphicFramePr>
          <p:cNvPr id="5" name="Content Placeholder 2">
            <a:extLst>
              <a:ext uri="{FF2B5EF4-FFF2-40B4-BE49-F238E27FC236}">
                <a16:creationId xmlns:a16="http://schemas.microsoft.com/office/drawing/2014/main" id="{7913D4C5-EE1C-28FB-84B3-16F54858BD63}"/>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08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800"/>
            <a:ext cx="3108626" cy="4572000"/>
          </a:xfrm>
        </p:spPr>
        <p:txBody>
          <a:bodyPr anchor="ctr">
            <a:normAutofit/>
          </a:bodyPr>
          <a:lstStyle/>
          <a:p>
            <a:r>
              <a:rPr lang="en-US" sz="3200">
                <a:solidFill>
                  <a:srgbClr val="F2F2F2"/>
                </a:solidFill>
              </a:rPr>
              <a:t>Clients</a:t>
            </a:r>
            <a:endParaRPr lang="en-AU" sz="3200">
              <a:solidFill>
                <a:srgbClr val="F2F2F2"/>
              </a:solidFill>
            </a:endParaRP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38CFBD0-4BA6-0FD8-6085-0230877CE982}"/>
              </a:ext>
            </a:extLst>
          </p:cNvPr>
          <p:cNvGraphicFramePr>
            <a:graphicFrameLocks noGrp="1"/>
          </p:cNvGraphicFramePr>
          <p:nvPr>
            <p:ph idx="1"/>
            <p:extLst>
              <p:ext uri="{D42A27DB-BD31-4B8C-83A1-F6EECF244321}">
                <p14:modId xmlns:p14="http://schemas.microsoft.com/office/powerpoint/2010/main" val="137274708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50099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797" y="2778826"/>
            <a:ext cx="8317037" cy="3645724"/>
          </a:xfrm>
        </p:spPr>
        <p:txBody>
          <a:bodyPr/>
          <a:lstStyle/>
          <a:p>
            <a:pPr algn="ctr"/>
            <a:r>
              <a:rPr lang="en-US" sz="6600" dirty="0">
                <a:latin typeface="Algerian" panose="04020705040A02060702" pitchFamily="82" charset="0"/>
              </a:rPr>
              <a:t>THANK YOU </a:t>
            </a:r>
            <a:endParaRPr lang="en-AU" sz="6600" dirty="0">
              <a:latin typeface="Algerian" panose="04020705040A02060702" pitchFamily="82" charset="0"/>
            </a:endParaRPr>
          </a:p>
        </p:txBody>
      </p:sp>
    </p:spTree>
    <p:extLst>
      <p:ext uri="{BB962C8B-B14F-4D97-AF65-F5344CB8AC3E}">
        <p14:creationId xmlns:p14="http://schemas.microsoft.com/office/powerpoint/2010/main" val="322258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solidFill>
                  <a:srgbClr val="EBEBEB"/>
                </a:solidFill>
              </a:rPr>
              <a:t>Team Structure</a:t>
            </a:r>
            <a:endParaRPr lang="en-AU">
              <a:solidFill>
                <a:srgbClr val="EBEBEB"/>
              </a:solidFill>
            </a:endParaRPr>
          </a:p>
        </p:txBody>
      </p:sp>
      <p:sp>
        <p:nvSpPr>
          <p:cNvPr id="19"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1" name="Content Placeholder 2">
            <a:extLst>
              <a:ext uri="{FF2B5EF4-FFF2-40B4-BE49-F238E27FC236}">
                <a16:creationId xmlns:a16="http://schemas.microsoft.com/office/drawing/2014/main" id="{D0C78AAA-CCF4-4F5B-53E0-FD944E3BFAC4}"/>
              </a:ext>
            </a:extLst>
          </p:cNvPr>
          <p:cNvGraphicFramePr>
            <a:graphicFrameLocks noGrp="1"/>
          </p:cNvGraphicFramePr>
          <p:nvPr>
            <p:ph idx="1"/>
            <p:extLst>
              <p:ext uri="{D42A27DB-BD31-4B8C-83A1-F6EECF244321}">
                <p14:modId xmlns:p14="http://schemas.microsoft.com/office/powerpoint/2010/main" val="2608486828"/>
              </p:ext>
            </p:extLst>
          </p:nvPr>
        </p:nvGraphicFramePr>
        <p:xfrm>
          <a:off x="648930" y="2810256"/>
          <a:ext cx="10965554"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213063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solidFill>
                  <a:srgbClr val="EBEBEB"/>
                </a:solidFill>
              </a:rPr>
              <a:t>Tools used</a:t>
            </a:r>
            <a:endParaRPr lang="en-AU">
              <a:solidFill>
                <a:srgbClr val="EBEBEB"/>
              </a:solidFill>
            </a:endParaRPr>
          </a:p>
        </p:txBody>
      </p:sp>
      <p:sp>
        <p:nvSpPr>
          <p:cNvPr id="19"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1" name="Content Placeholder 2">
            <a:extLst>
              <a:ext uri="{FF2B5EF4-FFF2-40B4-BE49-F238E27FC236}">
                <a16:creationId xmlns:a16="http://schemas.microsoft.com/office/drawing/2014/main" id="{4DAF1B3A-F0A1-618F-B246-B0DC4AD142AE}"/>
              </a:ext>
            </a:extLst>
          </p:cNvPr>
          <p:cNvGraphicFramePr>
            <a:graphicFrameLocks noGrp="1"/>
          </p:cNvGraphicFramePr>
          <p:nvPr>
            <p:ph idx="1"/>
            <p:extLst>
              <p:ext uri="{D42A27DB-BD31-4B8C-83A1-F6EECF244321}">
                <p14:modId xmlns:p14="http://schemas.microsoft.com/office/powerpoint/2010/main" val="262589597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23864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solidFill>
                  <a:srgbClr val="EBEBEB"/>
                </a:solidFill>
              </a:rPr>
              <a:t>Technologies used</a:t>
            </a:r>
            <a:endParaRPr lang="en-AU">
              <a:solidFill>
                <a:srgbClr val="EBEBEB"/>
              </a:solidFill>
            </a:endParaRPr>
          </a:p>
        </p:txBody>
      </p:sp>
      <p:sp>
        <p:nvSpPr>
          <p:cNvPr id="22" name="Rectangle 1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Shape 1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Content Placeholder 2">
            <a:extLst>
              <a:ext uri="{FF2B5EF4-FFF2-40B4-BE49-F238E27FC236}">
                <a16:creationId xmlns:a16="http://schemas.microsoft.com/office/drawing/2014/main" id="{8FF09F05-11CD-36F7-87FE-BDE0192C94D6}"/>
              </a:ext>
            </a:extLst>
          </p:cNvPr>
          <p:cNvGraphicFramePr>
            <a:graphicFrameLocks noGrp="1"/>
          </p:cNvGraphicFramePr>
          <p:nvPr>
            <p:ph idx="1"/>
            <p:extLst>
              <p:ext uri="{D42A27DB-BD31-4B8C-83A1-F6EECF244321}">
                <p14:modId xmlns:p14="http://schemas.microsoft.com/office/powerpoint/2010/main" val="337589645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92040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29" y="1063417"/>
            <a:ext cx="3505495" cy="4675396"/>
          </a:xfrm>
        </p:spPr>
        <p:txBody>
          <a:bodyPr anchor="ctr">
            <a:normAutofit/>
          </a:bodyPr>
          <a:lstStyle/>
          <a:p>
            <a:r>
              <a:rPr lang="en-US">
                <a:solidFill>
                  <a:srgbClr val="F2F2F2"/>
                </a:solidFill>
              </a:rPr>
              <a:t>Work Done </a:t>
            </a:r>
            <a:endParaRPr lang="en-AU">
              <a:solidFill>
                <a:srgbClr val="F2F2F2"/>
              </a:solidFill>
            </a:endParaRPr>
          </a:p>
        </p:txBody>
      </p:sp>
      <p:sp>
        <p:nvSpPr>
          <p:cNvPr id="29" name="Rectangle 21">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4ED0DFC-4113-1DA8-D949-7F62EBE05C70}"/>
              </a:ext>
            </a:extLst>
          </p:cNvPr>
          <p:cNvGraphicFramePr>
            <a:graphicFrameLocks noGrp="1"/>
          </p:cNvGraphicFramePr>
          <p:nvPr>
            <p:ph idx="1"/>
            <p:extLst>
              <p:ext uri="{D42A27DB-BD31-4B8C-83A1-F6EECF244321}">
                <p14:modId xmlns:p14="http://schemas.microsoft.com/office/powerpoint/2010/main" val="1119126515"/>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522620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29" y="1063417"/>
            <a:ext cx="3505495" cy="4675396"/>
          </a:xfrm>
        </p:spPr>
        <p:txBody>
          <a:bodyPr anchor="ctr">
            <a:normAutofit/>
          </a:bodyPr>
          <a:lstStyle/>
          <a:p>
            <a:r>
              <a:rPr lang="en-US">
                <a:solidFill>
                  <a:srgbClr val="F2F2F2"/>
                </a:solidFill>
              </a:rPr>
              <a:t>Work Done </a:t>
            </a:r>
            <a:endParaRPr lang="en-AU">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1A0007A-6396-3576-8C0D-4FE465DCEA5D}"/>
              </a:ext>
            </a:extLst>
          </p:cNvPr>
          <p:cNvGraphicFramePr>
            <a:graphicFrameLocks noGrp="1"/>
          </p:cNvGraphicFramePr>
          <p:nvPr>
            <p:ph idx="1"/>
            <p:extLst>
              <p:ext uri="{D42A27DB-BD31-4B8C-83A1-F6EECF244321}">
                <p14:modId xmlns:p14="http://schemas.microsoft.com/office/powerpoint/2010/main" val="219001599"/>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15608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sz="4800" dirty="0">
                <a:solidFill>
                  <a:srgbClr val="EBEBEB"/>
                </a:solidFill>
              </a:rPr>
              <a:t>Demonstration</a:t>
            </a:r>
            <a:endParaRPr lang="en-AU" sz="4800" dirty="0">
              <a:solidFill>
                <a:srgbClr val="EBEBEB"/>
              </a:solidFill>
            </a:endParaRPr>
          </a:p>
        </p:txBody>
      </p:sp>
      <p:sp>
        <p:nvSpPr>
          <p:cNvPr id="19"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1" name="Content Placeholder 2">
            <a:extLst>
              <a:ext uri="{FF2B5EF4-FFF2-40B4-BE49-F238E27FC236}">
                <a16:creationId xmlns:a16="http://schemas.microsoft.com/office/drawing/2014/main" id="{85DA0279-BBF6-9820-CA6B-2E80A4BA0407}"/>
              </a:ext>
            </a:extLst>
          </p:cNvPr>
          <p:cNvGraphicFramePr>
            <a:graphicFrameLocks noGrp="1"/>
          </p:cNvGraphicFramePr>
          <p:nvPr>
            <p:ph idx="1"/>
            <p:extLst>
              <p:ext uri="{D42A27DB-BD31-4B8C-83A1-F6EECF244321}">
                <p14:modId xmlns:p14="http://schemas.microsoft.com/office/powerpoint/2010/main" val="124807920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4294967295"/>
          </p:nvPr>
        </p:nvSpPr>
        <p:spPr>
          <a:xfrm>
            <a:off x="1103313" y="2422525"/>
            <a:ext cx="8947150" cy="3825875"/>
          </a:xfrm>
        </p:spPr>
        <p:txBody>
          <a:bodyPr/>
          <a:lstStyle/>
          <a:p>
            <a:endParaRPr lang="en-US" dirty="0"/>
          </a:p>
          <a:p>
            <a:endParaRPr lang="en-AU" dirty="0"/>
          </a:p>
        </p:txBody>
      </p:sp>
    </p:spTree>
    <p:extLst>
      <p:ext uri="{BB962C8B-B14F-4D97-AF65-F5344CB8AC3E}">
        <p14:creationId xmlns:p14="http://schemas.microsoft.com/office/powerpoint/2010/main" val="223818982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367</TotalTime>
  <Words>436</Words>
  <Application>Microsoft Office PowerPoint</Application>
  <PresentationFormat>Widescreen</PresentationFormat>
  <Paragraphs>102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Algerian</vt:lpstr>
      <vt:lpstr>Arial</vt:lpstr>
      <vt:lpstr>Century Gothic</vt:lpstr>
      <vt:lpstr>Wingdings 3</vt:lpstr>
      <vt:lpstr>Ion</vt:lpstr>
      <vt:lpstr>Project – X02 Employability Assessment Toolkit</vt:lpstr>
      <vt:lpstr>Project Overview</vt:lpstr>
      <vt:lpstr>Clients</vt:lpstr>
      <vt:lpstr>Team Structure</vt:lpstr>
      <vt:lpstr>Tools used</vt:lpstr>
      <vt:lpstr>Technologies used</vt:lpstr>
      <vt:lpstr>Work Done </vt:lpstr>
      <vt:lpstr>Work Done </vt:lpstr>
      <vt:lpstr>Demonstration</vt:lpstr>
      <vt:lpstr>Demonstration </vt:lpstr>
      <vt:lpstr>PROTOTYPE </vt:lpstr>
      <vt:lpstr>PROTOTYPE</vt:lpstr>
      <vt:lpstr>PROTOTYPE</vt:lpstr>
      <vt:lpstr>PROTOTYPE</vt:lpstr>
      <vt:lpstr>PROTOTYPE</vt:lpstr>
      <vt:lpstr>PROTOTYPE</vt:lpstr>
      <vt:lpstr>PROTOTYPE</vt:lpstr>
      <vt:lpstr>PROTOTYPE</vt:lpstr>
      <vt:lpstr>PROTOTYPE</vt:lpstr>
      <vt:lpstr>PROTOTYPE</vt:lpstr>
      <vt:lpstr>PROTOTYPE</vt:lpstr>
      <vt:lpstr>PROTOTYPE</vt:lpstr>
      <vt:lpstr>PROTOTYPE</vt:lpstr>
      <vt:lpstr>PROTOTYPE</vt:lpstr>
      <vt:lpstr>PROTOTYPE</vt:lpstr>
      <vt:lpstr>Demonstration</vt:lpstr>
      <vt:lpstr>Client’s Feedback</vt:lpstr>
      <vt:lpstr>Reflection</vt:lpstr>
      <vt:lpstr>REFLECTION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X02 Employability Assessment Toolkit</dc:title>
  <dc:creator>User</dc:creator>
  <cp:lastModifiedBy>Muhammad Daniyal</cp:lastModifiedBy>
  <cp:revision>15</cp:revision>
  <dcterms:created xsi:type="dcterms:W3CDTF">2022-05-08T13:48:49Z</dcterms:created>
  <dcterms:modified xsi:type="dcterms:W3CDTF">2022-05-09T06:50:53Z</dcterms:modified>
</cp:coreProperties>
</file>